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53"/>
  </p:notesMasterIdLst>
  <p:sldIdLst>
    <p:sldId id="256" r:id="rId5"/>
    <p:sldId id="283" r:id="rId6"/>
    <p:sldId id="5757" r:id="rId7"/>
    <p:sldId id="259" r:id="rId8"/>
    <p:sldId id="261" r:id="rId9"/>
    <p:sldId id="262" r:id="rId10"/>
    <p:sldId id="5097" r:id="rId11"/>
    <p:sldId id="5098" r:id="rId12"/>
    <p:sldId id="5672" r:id="rId13"/>
    <p:sldId id="5951" r:id="rId14"/>
    <p:sldId id="5915" r:id="rId15"/>
    <p:sldId id="5912" r:id="rId16"/>
    <p:sldId id="5976" r:id="rId17"/>
    <p:sldId id="5917" r:id="rId18"/>
    <p:sldId id="5918" r:id="rId19"/>
    <p:sldId id="5914" r:id="rId20"/>
    <p:sldId id="5952" r:id="rId21"/>
    <p:sldId id="5881" r:id="rId22"/>
    <p:sldId id="5906" r:id="rId23"/>
    <p:sldId id="5956" r:id="rId24"/>
    <p:sldId id="5837" r:id="rId25"/>
    <p:sldId id="5955" r:id="rId26"/>
    <p:sldId id="5921" r:id="rId27"/>
    <p:sldId id="5905" r:id="rId28"/>
    <p:sldId id="5871" r:id="rId29"/>
    <p:sldId id="5872" r:id="rId30"/>
    <p:sldId id="5937" r:id="rId31"/>
    <p:sldId id="5891" r:id="rId32"/>
    <p:sldId id="5970" r:id="rId33"/>
    <p:sldId id="5977" r:id="rId34"/>
    <p:sldId id="5472" r:id="rId35"/>
    <p:sldId id="5473" r:id="rId36"/>
    <p:sldId id="5475" r:id="rId37"/>
    <p:sldId id="5841" r:id="rId38"/>
    <p:sldId id="5960" r:id="rId39"/>
    <p:sldId id="5962" r:id="rId40"/>
    <p:sldId id="5973" r:id="rId41"/>
    <p:sldId id="5896" r:id="rId42"/>
    <p:sldId id="5550" r:id="rId43"/>
    <p:sldId id="5548" r:id="rId44"/>
    <p:sldId id="5549" r:id="rId45"/>
    <p:sldId id="5898" r:id="rId46"/>
    <p:sldId id="5899" r:id="rId47"/>
    <p:sldId id="5975" r:id="rId48"/>
    <p:sldId id="5568" r:id="rId49"/>
    <p:sldId id="2863" r:id="rId50"/>
    <p:sldId id="5901" r:id="rId51"/>
    <p:sldId id="5418"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E7300-C87D-BA13-644F-C5CCD95E0B57}" name="Severson, Annette" initials="" userId="S::Severson_A@cde.state.co.us::199f3c28-b733-4b36-8b0e-b7eb6984ff94" providerId="AD"/>
  <p188:author id="{5B33A911-258E-B0BA-DBB3-374DB4D6D908}" name="McRee, Rebecca" initials="" userId="S::McRee_R@cde.state.co.us::3a10fa13-9d60-4c0b-b361-471945732c34" providerId="AD"/>
  <p188:author id="{FEE52020-527D-2310-6653-2CED33865E50}" name="Chaffin,Melissa" initials="MC" userId="S::Chaffin_M@cde.state.co.us::21f0136b-23e1-4eef-9c4f-f29e4cc3ac56" providerId="AD"/>
  <p188:author id="{89EB1F31-E6FD-7000-61A5-77BE13F0518F}" name="Chaffin,Melissa" initials="Ch" userId="S::chaffin_m@cde.state.co.us::21f0136b-23e1-4eef-9c4f-f29e4cc3ac56" providerId="AD"/>
  <p188:author id="{2246F638-F96D-3EC3-AE1A-ACDB610E87EB}" name="Gudka, Dawna" initials="" userId="S::Gudka_d@cde.state.co.us::823cceae-331b-41d6-9a63-34ad6d1db55c" providerId="AD"/>
  <p188:author id="{58A45E3B-8CA0-1402-95AE-7B885E002140}" name="Heitman, Lindsey" initials="HL" userId="S::heitman_l@cde.state.co.us::a9773a47-99d2-4599-9377-6d37e9ec0bd3" providerId="AD"/>
  <p188:author id="{94B83F80-3CAC-25C8-14B0-78D471DD376C}" name="Ward, Reagan" initials="RW" userId="S::Ward_r@cde.state.co.us::27291eb4-8241-4961-9e69-8c66e34cc5b0" providerId="AD"/>
  <p188:author id="{68DEF180-E86F-5349-B332-F33806608013}" name="Breza, Madeleine" initials="MB" userId="S::Breza_M@cde.state.co.us::39affff4-0746-4e94-9ca9-9e4904fd4a4c" providerId="AD"/>
  <p188:author id="{A31D3094-874B-A971-DF4F-D973EA6F2338}" name="Wenzel, Brooke" initials="" userId="S::Wenzel_b@cde.state.co.us::672bf8d3-b15b-4e02-a6d1-39319a0df09b" providerId="AD"/>
  <p188:author id="{3285D8A2-1985-B87F-815B-0E4A01EF4F1E}" name="Heitman, Lindsey" initials="" userId="S::Heitman_L@cde.state.co.us::a9773a47-99d2-4599-9377-6d37e9ec0bd3" providerId="AD"/>
  <p188:author id="{C42D85B4-87A9-F8AB-656B-323EC03247DF}" name="McRee, Rebecca" initials="MR" userId="S::mcree_r@cde.state.co.us::3a10fa13-9d60-4c0b-b361-471945732c34" providerId="AD"/>
  <p188:author id="{1C08E6B4-2C3C-A3FB-7EE7-55D855594BCC}" name="Tribbett, Jessica" initials="TJ" userId="S::tribbett_jessica@cde.state.co.us::b8af59d7-a86d-4166-a022-d856dc24c475" providerId="AD"/>
  <p188:author id="{87557FBB-6FC1-5D6B-901D-DE7487EB09F0}" name="Tribbett, Jessica" initials="" userId="S::Tribbett_Jessica@cde.state.co.us::b8af59d7-a86d-4166-a022-d856dc24c475" providerId="AD"/>
  <p188:author id="{4D62D6DE-7E62-BB1C-EF07-9636EF2A6895}" name="Hoffman, Peter" initials="" userId="S::Hoffman_p@cde.state.co.us::673cee94-26bd-4c2a-ab82-1b3669e2f049" providerId="AD"/>
  <p188:author id="{E4CA32F5-CE09-1402-BCDC-741D2B8A4B5E}" name="Negley, Tina" initials="TN" userId="S::Negley_T@cde.state.co.us::4436ae98-303c-45af-8b8b-02ca53126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EB0B0"/>
    <a:srgbClr val="FFFFCC"/>
    <a:srgbClr val="FFFF99"/>
    <a:srgbClr val="FFC6C6"/>
    <a:srgbClr val="FFFFFF"/>
    <a:srgbClr val="009EDE"/>
    <a:srgbClr val="EFF2F5"/>
    <a:srgbClr val="FF9999"/>
    <a:srgbClr val="A3DBFF"/>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8C6D28-01A8-4097-A31C-A103BED8E211}" v="1101" dt="2025-06-26T13:40:31.530"/>
    <p1510:client id="{7DC1D24E-2761-4EA2-94E4-E524ED082179}" v="1005" dt="2025-06-26T14:47:30.428"/>
    <p1510:client id="{CFA19A81-988E-4588-99D1-7DFCDAA7E53A}" v="49" dt="2025-06-25T21:54:10.836"/>
    <p1510:client id="{D46710F2-E96B-4C41-98AA-3BFE5039EC9D}" v="3" dt="2025-06-25T20:10:23.295"/>
    <p1510:client id="{F0EA6459-9A26-7F9F-4C2A-A3A7042CB920}" v="353" dt="2025-06-25T15:20:18.7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3:38:48.736" v="173" actId="1076"/>
        <pc:sldMkLst>
          <pc:docMk/>
          <pc:sldMk cId="925303632" sldId="5468"/>
        </pc:sldMkLst>
      </pc:sldChg>
      <pc:sldChg chg="addSp delSp modSp mod">
        <pc:chgData name="Gudka, Dawna" userId="823cceae-331b-41d6-9a63-34ad6d1db55c" providerId="ADAL" clId="{DE23817A-57F2-4AB5-AB81-8773A672682C}" dt="2024-07-18T12:27:31.167" v="172" actId="962"/>
        <pc:sldMkLst>
          <pc:docMk/>
          <pc:sldMk cId="1765433899" sldId="5480"/>
        </pc:sldMkLst>
      </pc:sldChg>
    </pc:docChg>
  </pc:docChgLst>
  <pc:docChgLst>
    <pc:chgData name="McRee, Rebecca" userId="S::mcree_r@cde.state.co.us::3a10fa13-9d60-4c0b-b361-471945732c34" providerId="AD" clId="Web-{3B557659-556A-EB5A-DE31-D5CA3DF5B09F}"/>
    <pc:docChg chg="addSld delSld modSld sldOrd">
      <pc:chgData name="McRee, Rebecca" userId="S::mcree_r@cde.state.co.us::3a10fa13-9d60-4c0b-b361-471945732c34" providerId="AD" clId="Web-{3B557659-556A-EB5A-DE31-D5CA3DF5B09F}" dt="2024-11-19T17:03:31.982" v="392" actId="14100"/>
      <pc:docMkLst>
        <pc:docMk/>
      </pc:docMkLst>
      <pc:sldChg chg="addSp delSp modSp">
        <pc:chgData name="McRee, Rebecca" userId="S::mcree_r@cde.state.co.us::3a10fa13-9d60-4c0b-b361-471945732c34" providerId="AD" clId="Web-{3B557659-556A-EB5A-DE31-D5CA3DF5B09F}" dt="2024-11-19T17:03:16.248" v="390" actId="20577"/>
        <pc:sldMkLst>
          <pc:docMk/>
          <pc:sldMk cId="1801856427" sldId="5683"/>
        </pc:sldMkLst>
      </pc:sldChg>
      <pc:sldChg chg="del">
        <pc:chgData name="McRee, Rebecca" userId="S::mcree_r@cde.state.co.us::3a10fa13-9d60-4c0b-b361-471945732c34" providerId="AD" clId="Web-{3B557659-556A-EB5A-DE31-D5CA3DF5B09F}" dt="2024-11-19T16:44:45.727" v="0"/>
        <pc:sldMkLst>
          <pc:docMk/>
          <pc:sldMk cId="829353435" sldId="5684"/>
        </pc:sldMkLst>
      </pc:sldChg>
      <pc:sldChg chg="modSp ord">
        <pc:chgData name="McRee, Rebecca" userId="S::mcree_r@cde.state.co.us::3a10fa13-9d60-4c0b-b361-471945732c34" providerId="AD" clId="Web-{3B557659-556A-EB5A-DE31-D5CA3DF5B09F}" dt="2024-11-19T17:03:24.560" v="391" actId="14100"/>
        <pc:sldMkLst>
          <pc:docMk/>
          <pc:sldMk cId="1068357804" sldId="5687"/>
        </pc:sldMkLst>
      </pc:sldChg>
      <pc:sldChg chg="modSp new">
        <pc:chgData name="McRee, Rebecca" userId="S::mcree_r@cde.state.co.us::3a10fa13-9d60-4c0b-b361-471945732c34" providerId="AD" clId="Web-{3B557659-556A-EB5A-DE31-D5CA3DF5B09F}" dt="2024-11-19T17:03:31.982" v="392" actId="14100"/>
        <pc:sldMkLst>
          <pc:docMk/>
          <pc:sldMk cId="3205990569" sldId="5707"/>
        </pc:sldMkLst>
      </pc:sldChg>
    </pc:docChg>
  </pc:docChgLst>
  <pc:docChgLst>
    <pc:chgData name="Heitman, Lindsey" userId="S::heitman_l@cde.state.co.us::a9773a47-99d2-4599-9377-6d37e9ec0bd3" providerId="AD" clId="Web-{43849CB5-D946-97C6-0A38-A06231AE5FDF}"/>
    <pc:docChg chg="mod modSld">
      <pc:chgData name="Heitman, Lindsey" userId="S::heitman_l@cde.state.co.us::a9773a47-99d2-4599-9377-6d37e9ec0bd3" providerId="AD" clId="Web-{43849CB5-D946-97C6-0A38-A06231AE5FDF}" dt="2024-10-09T21:48:52.809" v="33"/>
      <pc:docMkLst>
        <pc:docMk/>
      </pc:docMkLst>
    </pc:docChg>
  </pc:docChgLst>
  <pc:docChgLst>
    <pc:chgData name="Gudka, Dawna" userId="823cceae-331b-41d6-9a63-34ad6d1db55c" providerId="ADAL" clId="{8997A564-3E2E-408E-B60A-2776AF13D4D5}"/>
    <pc:docChg chg="undo custSel delSld modSld sldOrd">
      <pc:chgData name="Gudka, Dawna" userId="823cceae-331b-41d6-9a63-34ad6d1db55c" providerId="ADAL" clId="{8997A564-3E2E-408E-B60A-2776AF13D4D5}" dt="2024-11-14T14:52:44.162" v="2419" actId="20577"/>
      <pc:docMkLst>
        <pc:docMk/>
      </pc:docMkLst>
      <pc:sldChg chg="modSp mod">
        <pc:chgData name="Gudka, Dawna" userId="823cceae-331b-41d6-9a63-34ad6d1db55c" providerId="ADAL" clId="{8997A564-3E2E-408E-B60A-2776AF13D4D5}" dt="2024-11-14T14:10:06.401" v="1652" actId="20577"/>
        <pc:sldMkLst>
          <pc:docMk/>
          <pc:sldMk cId="2447032231" sldId="325"/>
        </pc:sldMkLst>
      </pc:sldChg>
      <pc:sldChg chg="del">
        <pc:chgData name="Gudka, Dawna" userId="823cceae-331b-41d6-9a63-34ad6d1db55c" providerId="ADAL" clId="{8997A564-3E2E-408E-B60A-2776AF13D4D5}" dt="2024-11-12T16:03:40.820" v="1195" actId="2696"/>
        <pc:sldMkLst>
          <pc:docMk/>
          <pc:sldMk cId="1546650072" sldId="4525"/>
        </pc:sldMkLst>
      </pc:sldChg>
      <pc:sldChg chg="del">
        <pc:chgData name="Gudka, Dawna" userId="823cceae-331b-41d6-9a63-34ad6d1db55c" providerId="ADAL" clId="{8997A564-3E2E-408E-B60A-2776AF13D4D5}" dt="2024-11-12T16:03:40.820" v="1195" actId="2696"/>
        <pc:sldMkLst>
          <pc:docMk/>
          <pc:sldMk cId="3771905201" sldId="4955"/>
        </pc:sldMkLst>
      </pc:sldChg>
      <pc:sldChg chg="del">
        <pc:chgData name="Gudka, Dawna" userId="823cceae-331b-41d6-9a63-34ad6d1db55c" providerId="ADAL" clId="{8997A564-3E2E-408E-B60A-2776AF13D4D5}" dt="2024-11-12T16:03:40.820" v="1195" actId="2696"/>
        <pc:sldMkLst>
          <pc:docMk/>
          <pc:sldMk cId="1720555448" sldId="5312"/>
        </pc:sldMkLst>
      </pc:sldChg>
      <pc:sldChg chg="del">
        <pc:chgData name="Gudka, Dawna" userId="823cceae-331b-41d6-9a63-34ad6d1db55c" providerId="ADAL" clId="{8997A564-3E2E-408E-B60A-2776AF13D4D5}" dt="2024-11-12T16:03:40.820" v="1195" actId="2696"/>
        <pc:sldMkLst>
          <pc:docMk/>
          <pc:sldMk cId="1135109802" sldId="5313"/>
        </pc:sldMkLst>
      </pc:sldChg>
      <pc:sldChg chg="del">
        <pc:chgData name="Gudka, Dawna" userId="823cceae-331b-41d6-9a63-34ad6d1db55c" providerId="ADAL" clId="{8997A564-3E2E-408E-B60A-2776AF13D4D5}" dt="2024-11-12T16:03:40.820" v="1195" actId="2696"/>
        <pc:sldMkLst>
          <pc:docMk/>
          <pc:sldMk cId="168519829" sldId="5589"/>
        </pc:sldMkLst>
      </pc:sldChg>
      <pc:sldChg chg="del">
        <pc:chgData name="Gudka, Dawna" userId="823cceae-331b-41d6-9a63-34ad6d1db55c" providerId="ADAL" clId="{8997A564-3E2E-408E-B60A-2776AF13D4D5}" dt="2024-11-12T16:03:40.820" v="1195" actId="2696"/>
        <pc:sldMkLst>
          <pc:docMk/>
          <pc:sldMk cId="1125029257" sldId="5590"/>
        </pc:sldMkLst>
      </pc:sldChg>
      <pc:sldChg chg="del">
        <pc:chgData name="Gudka, Dawna" userId="823cceae-331b-41d6-9a63-34ad6d1db55c" providerId="ADAL" clId="{8997A564-3E2E-408E-B60A-2776AF13D4D5}" dt="2024-11-12T16:03:40.820" v="1195" actId="2696"/>
        <pc:sldMkLst>
          <pc:docMk/>
          <pc:sldMk cId="3805491149" sldId="5591"/>
        </pc:sldMkLst>
      </pc:sldChg>
      <pc:sldChg chg="del">
        <pc:chgData name="Gudka, Dawna" userId="823cceae-331b-41d6-9a63-34ad6d1db55c" providerId="ADAL" clId="{8997A564-3E2E-408E-B60A-2776AF13D4D5}" dt="2024-11-12T16:02:35.670" v="1194" actId="2696"/>
        <pc:sldMkLst>
          <pc:docMk/>
          <pc:sldMk cId="1434292746" sldId="5694"/>
        </pc:sldMkLst>
      </pc:sldChg>
      <pc:sldChg chg="del">
        <pc:chgData name="Gudka, Dawna" userId="823cceae-331b-41d6-9a63-34ad6d1db55c" providerId="ADAL" clId="{8997A564-3E2E-408E-B60A-2776AF13D4D5}" dt="2024-11-12T16:02:35.670" v="1194" actId="2696"/>
        <pc:sldMkLst>
          <pc:docMk/>
          <pc:sldMk cId="1510423645" sldId="5695"/>
        </pc:sldMkLst>
      </pc:sldChg>
      <pc:sldChg chg="del">
        <pc:chgData name="Gudka, Dawna" userId="823cceae-331b-41d6-9a63-34ad6d1db55c" providerId="ADAL" clId="{8997A564-3E2E-408E-B60A-2776AF13D4D5}" dt="2024-11-12T16:02:35.670" v="1194" actId="2696"/>
        <pc:sldMkLst>
          <pc:docMk/>
          <pc:sldMk cId="3521937358" sldId="5696"/>
        </pc:sldMkLst>
      </pc:sldChg>
      <pc:sldChg chg="modSp mod">
        <pc:chgData name="Gudka, Dawna" userId="823cceae-331b-41d6-9a63-34ad6d1db55c" providerId="ADAL" clId="{8997A564-3E2E-408E-B60A-2776AF13D4D5}" dt="2024-11-14T14:51:52.838" v="2370" actId="20577"/>
        <pc:sldMkLst>
          <pc:docMk/>
          <pc:sldMk cId="3849532197" sldId="5700"/>
        </pc:sldMkLst>
      </pc:sldChg>
      <pc:sldChg chg="addSp delSp modSp mod">
        <pc:chgData name="Gudka, Dawna" userId="823cceae-331b-41d6-9a63-34ad6d1db55c" providerId="ADAL" clId="{8997A564-3E2E-408E-B60A-2776AF13D4D5}" dt="2024-11-14T14:39:06.359" v="2335" actId="13244"/>
        <pc:sldMkLst>
          <pc:docMk/>
          <pc:sldMk cId="3375647195" sldId="5701"/>
        </pc:sldMkLst>
      </pc:sldChg>
      <pc:sldChg chg="ord">
        <pc:chgData name="Gudka, Dawna" userId="823cceae-331b-41d6-9a63-34ad6d1db55c" providerId="ADAL" clId="{8997A564-3E2E-408E-B60A-2776AF13D4D5}" dt="2024-11-14T14:21:00.235" v="1807"/>
        <pc:sldMkLst>
          <pc:docMk/>
          <pc:sldMk cId="1783035619" sldId="5703"/>
        </pc:sldMkLst>
      </pc:sldChg>
      <pc:sldChg chg="addSp delSp modSp mod ord">
        <pc:chgData name="Gudka, Dawna" userId="823cceae-331b-41d6-9a63-34ad6d1db55c" providerId="ADAL" clId="{8997A564-3E2E-408E-B60A-2776AF13D4D5}" dt="2024-11-14T14:20:47.638" v="1803" actId="12"/>
        <pc:sldMkLst>
          <pc:docMk/>
          <pc:sldMk cId="200924607" sldId="5704"/>
        </pc:sldMkLst>
      </pc:sldChg>
    </pc:docChg>
  </pc:docChgLst>
  <pc:docChgLst>
    <pc:chgData name="Tribbett, Jessica" userId="b8af59d7-a86d-4166-a022-d856dc24c475" providerId="ADAL" clId="{5591AD6C-2DD7-4CDE-BBDD-55D8D6C826B1}"/>
    <pc:docChg chg="undo custSel addSld delSld modSld">
      <pc:chgData name="Tribbett, Jessica" userId="b8af59d7-a86d-4166-a022-d856dc24c475" providerId="ADAL" clId="{5591AD6C-2DD7-4CDE-BBDD-55D8D6C826B1}" dt="2025-02-27T15:20:30.632" v="322" actId="13244"/>
      <pc:docMkLst>
        <pc:docMk/>
      </pc:docMkLst>
      <pc:sldChg chg="del">
        <pc:chgData name="Tribbett, Jessica" userId="b8af59d7-a86d-4166-a022-d856dc24c475" providerId="ADAL" clId="{5591AD6C-2DD7-4CDE-BBDD-55D8D6C826B1}" dt="2025-02-27T15:09:10.407" v="89" actId="2696"/>
        <pc:sldMkLst>
          <pc:docMk/>
          <pc:sldMk cId="245263437" sldId="5809"/>
        </pc:sldMkLst>
      </pc:sldChg>
      <pc:sldChg chg="addSp delSp modSp mod modClrScheme chgLayout">
        <pc:chgData name="Tribbett, Jessica" userId="b8af59d7-a86d-4166-a022-d856dc24c475" providerId="ADAL" clId="{5591AD6C-2DD7-4CDE-BBDD-55D8D6C826B1}" dt="2025-02-27T15:17:45.040" v="319" actId="962"/>
        <pc:sldMkLst>
          <pc:docMk/>
          <pc:sldMk cId="4147087058" sldId="5813"/>
        </pc:sldMkLst>
      </pc:sldChg>
      <pc:sldChg chg="addSp modSp mod modClrScheme chgLayout">
        <pc:chgData name="Tribbett, Jessica" userId="b8af59d7-a86d-4166-a022-d856dc24c475" providerId="ADAL" clId="{5591AD6C-2DD7-4CDE-BBDD-55D8D6C826B1}" dt="2025-02-27T15:20:30.632" v="322" actId="13244"/>
        <pc:sldMkLst>
          <pc:docMk/>
          <pc:sldMk cId="1930914326" sldId="5818"/>
        </pc:sldMkLst>
      </pc:sldChg>
      <pc:sldChg chg="addSp modSp mod modClrScheme chgLayout">
        <pc:chgData name="Tribbett, Jessica" userId="b8af59d7-a86d-4166-a022-d856dc24c475" providerId="ADAL" clId="{5591AD6C-2DD7-4CDE-BBDD-55D8D6C826B1}" dt="2025-02-27T15:11:08.199" v="147" actId="20577"/>
        <pc:sldMkLst>
          <pc:docMk/>
          <pc:sldMk cId="685581711" sldId="5819"/>
        </pc:sldMkLst>
      </pc:sldChg>
      <pc:sldChg chg="modSp new mod">
        <pc:chgData name="Tribbett, Jessica" userId="b8af59d7-a86d-4166-a022-d856dc24c475" providerId="ADAL" clId="{5591AD6C-2DD7-4CDE-BBDD-55D8D6C826B1}" dt="2025-02-27T15:05:51.114" v="33" actId="20577"/>
        <pc:sldMkLst>
          <pc:docMk/>
          <pc:sldMk cId="3355567120" sldId="5825"/>
        </pc:sldMkLst>
      </pc:sldChg>
      <pc:sldChg chg="modSp new mod">
        <pc:chgData name="Tribbett, Jessica" userId="b8af59d7-a86d-4166-a022-d856dc24c475" providerId="ADAL" clId="{5591AD6C-2DD7-4CDE-BBDD-55D8D6C826B1}" dt="2025-02-27T15:09:30.272" v="107"/>
        <pc:sldMkLst>
          <pc:docMk/>
          <pc:sldMk cId="1628241891" sldId="5826"/>
        </pc:sldMkLst>
      </pc:sldChg>
    </pc:docChg>
  </pc:docChgLst>
  <pc:docChgLst>
    <pc:chgData name="Ward, Reagan" userId="27291eb4-8241-4961-9e69-8c66e34cc5b0" providerId="ADAL" clId="{00D7D468-0C81-46ED-ABDF-566AB42C884D}"/>
    <pc:docChg chg="undo custSel addSld delSld modSld modMainMaster">
      <pc:chgData name="Ward, Reagan" userId="27291eb4-8241-4961-9e69-8c66e34cc5b0" providerId="ADAL" clId="{00D7D468-0C81-46ED-ABDF-566AB42C884D}" dt="2025-04-03T14:18:08.676" v="3299" actId="14100"/>
      <pc:docMkLst>
        <pc:docMk/>
      </pc:docMkLst>
      <pc:sldChg chg="modSp add mod">
        <pc:chgData name="Ward, Reagan" userId="27291eb4-8241-4961-9e69-8c66e34cc5b0" providerId="ADAL" clId="{00D7D468-0C81-46ED-ABDF-566AB42C884D}" dt="2025-04-02T13:28:56.448" v="196" actId="20577"/>
        <pc:sldMkLst>
          <pc:docMk/>
          <pc:sldMk cId="587239845" sldId="265"/>
        </pc:sldMkLst>
      </pc:sldChg>
      <pc:sldChg chg="modSp add mod">
        <pc:chgData name="Ward, Reagan" userId="27291eb4-8241-4961-9e69-8c66e34cc5b0" providerId="ADAL" clId="{00D7D468-0C81-46ED-ABDF-566AB42C884D}" dt="2025-04-02T13:29:04.743" v="212" actId="20577"/>
        <pc:sldMkLst>
          <pc:docMk/>
          <pc:sldMk cId="485604172" sldId="266"/>
        </pc:sldMkLst>
      </pc:sldChg>
      <pc:sldChg chg="del">
        <pc:chgData name="Ward, Reagan" userId="27291eb4-8241-4961-9e69-8c66e34cc5b0" providerId="ADAL" clId="{00D7D468-0C81-46ED-ABDF-566AB42C884D}" dt="2025-04-02T13:27:42.521" v="161" actId="47"/>
        <pc:sldMkLst>
          <pc:docMk/>
          <pc:sldMk cId="324107815" sldId="267"/>
        </pc:sldMkLst>
      </pc:sldChg>
      <pc:sldChg chg="add">
        <pc:chgData name="Ward, Reagan" userId="27291eb4-8241-4961-9e69-8c66e34cc5b0" providerId="ADAL" clId="{00D7D468-0C81-46ED-ABDF-566AB42C884D}" dt="2025-04-02T13:28:11.499" v="166"/>
        <pc:sldMkLst>
          <pc:docMk/>
          <pc:sldMk cId="499285695" sldId="281"/>
        </pc:sldMkLst>
      </pc:sldChg>
      <pc:sldChg chg="del">
        <pc:chgData name="Ward, Reagan" userId="27291eb4-8241-4961-9e69-8c66e34cc5b0" providerId="ADAL" clId="{00D7D468-0C81-46ED-ABDF-566AB42C884D}" dt="2025-04-02T13:27:42.521" v="161" actId="47"/>
        <pc:sldMkLst>
          <pc:docMk/>
          <pc:sldMk cId="2406663207" sldId="5318"/>
        </pc:sldMkLst>
      </pc:sldChg>
      <pc:sldChg chg="del">
        <pc:chgData name="Ward, Reagan" userId="27291eb4-8241-4961-9e69-8c66e34cc5b0" providerId="ADAL" clId="{00D7D468-0C81-46ED-ABDF-566AB42C884D}" dt="2025-04-02T13:27:42.521" v="161" actId="47"/>
        <pc:sldMkLst>
          <pc:docMk/>
          <pc:sldMk cId="3766001421" sldId="5319"/>
        </pc:sldMkLst>
      </pc:sldChg>
      <pc:sldChg chg="del">
        <pc:chgData name="Ward, Reagan" userId="27291eb4-8241-4961-9e69-8c66e34cc5b0" providerId="ADAL" clId="{00D7D468-0C81-46ED-ABDF-566AB42C884D}" dt="2025-04-02T13:27:42.521" v="161" actId="47"/>
        <pc:sldMkLst>
          <pc:docMk/>
          <pc:sldMk cId="3812577952" sldId="5715"/>
        </pc:sldMkLst>
      </pc:sldChg>
      <pc:sldChg chg="del">
        <pc:chgData name="Ward, Reagan" userId="27291eb4-8241-4961-9e69-8c66e34cc5b0" providerId="ADAL" clId="{00D7D468-0C81-46ED-ABDF-566AB42C884D}" dt="2025-04-02T13:27:42.521" v="161" actId="47"/>
        <pc:sldMkLst>
          <pc:docMk/>
          <pc:sldMk cId="693206576" sldId="5756"/>
        </pc:sldMkLst>
      </pc:sldChg>
      <pc:sldChg chg="addSp delSp modSp new mod modClrScheme chgLayout">
        <pc:chgData name="Ward, Reagan" userId="27291eb4-8241-4961-9e69-8c66e34cc5b0" providerId="ADAL" clId="{00D7D468-0C81-46ED-ABDF-566AB42C884D}" dt="2025-04-02T13:30:20.047" v="295" actId="20577"/>
        <pc:sldMkLst>
          <pc:docMk/>
          <pc:sldMk cId="3153518193" sldId="5758"/>
        </pc:sldMkLst>
      </pc:sldChg>
      <pc:sldChg chg="addSp delSp modSp new mod">
        <pc:chgData name="Ward, Reagan" userId="27291eb4-8241-4961-9e69-8c66e34cc5b0" providerId="ADAL" clId="{00D7D468-0C81-46ED-ABDF-566AB42C884D}" dt="2025-04-02T14:30:09.927" v="3201" actId="962"/>
        <pc:sldMkLst>
          <pc:docMk/>
          <pc:sldMk cId="2463439885" sldId="5759"/>
        </pc:sldMkLst>
      </pc:sldChg>
      <pc:sldChg chg="addSp delSp modSp new del mod modClrScheme chgLayout">
        <pc:chgData name="Ward, Reagan" userId="27291eb4-8241-4961-9e69-8c66e34cc5b0" providerId="ADAL" clId="{00D7D468-0C81-46ED-ABDF-566AB42C884D}" dt="2025-04-02T13:32:21.258" v="389" actId="47"/>
        <pc:sldMkLst>
          <pc:docMk/>
          <pc:sldMk cId="4276620931" sldId="5760"/>
        </pc:sldMkLst>
      </pc:sldChg>
      <pc:sldChg chg="modSp add mod">
        <pc:chgData name="Ward, Reagan" userId="27291eb4-8241-4961-9e69-8c66e34cc5b0" providerId="ADAL" clId="{00D7D468-0C81-46ED-ABDF-566AB42C884D}" dt="2025-04-02T13:29:20.880" v="245" actId="20577"/>
        <pc:sldMkLst>
          <pc:docMk/>
          <pc:sldMk cId="1678483196" sldId="5761"/>
        </pc:sldMkLst>
      </pc:sldChg>
      <pc:sldChg chg="add">
        <pc:chgData name="Ward, Reagan" userId="27291eb4-8241-4961-9e69-8c66e34cc5b0" providerId="ADAL" clId="{00D7D468-0C81-46ED-ABDF-566AB42C884D}" dt="2025-04-02T13:28:15.305" v="167"/>
        <pc:sldMkLst>
          <pc:docMk/>
          <pc:sldMk cId="2998683881" sldId="5762"/>
        </pc:sldMkLst>
      </pc:sldChg>
      <pc:sldChg chg="add">
        <pc:chgData name="Ward, Reagan" userId="27291eb4-8241-4961-9e69-8c66e34cc5b0" providerId="ADAL" clId="{00D7D468-0C81-46ED-ABDF-566AB42C884D}" dt="2025-04-02T13:28:15.305" v="167"/>
        <pc:sldMkLst>
          <pc:docMk/>
          <pc:sldMk cId="3452760538" sldId="5763"/>
        </pc:sldMkLst>
      </pc:sldChg>
      <pc:sldChg chg="modSp add mod">
        <pc:chgData name="Ward, Reagan" userId="27291eb4-8241-4961-9e69-8c66e34cc5b0" providerId="ADAL" clId="{00D7D468-0C81-46ED-ABDF-566AB42C884D}" dt="2025-04-02T13:29:28.209" v="263" actId="20577"/>
        <pc:sldMkLst>
          <pc:docMk/>
          <pc:sldMk cId="3959241512" sldId="5764"/>
        </pc:sldMkLst>
      </pc:sldChg>
      <pc:sldChg chg="modSp add mod">
        <pc:chgData name="Ward, Reagan" userId="27291eb4-8241-4961-9e69-8c66e34cc5b0" providerId="ADAL" clId="{00D7D468-0C81-46ED-ABDF-566AB42C884D}" dt="2025-04-02T13:30:39.100" v="366" actId="20577"/>
        <pc:sldMkLst>
          <pc:docMk/>
          <pc:sldMk cId="674225035" sldId="5765"/>
        </pc:sldMkLst>
      </pc:sldChg>
      <pc:sldChg chg="del">
        <pc:chgData name="Ward, Reagan" userId="27291eb4-8241-4961-9e69-8c66e34cc5b0" providerId="ADAL" clId="{00D7D468-0C81-46ED-ABDF-566AB42C884D}" dt="2025-03-21T22:30:27.614" v="103" actId="47"/>
        <pc:sldMkLst>
          <pc:docMk/>
          <pc:sldMk cId="1039088137" sldId="5765"/>
        </pc:sldMkLst>
      </pc:sldChg>
      <pc:sldChg chg="add del">
        <pc:chgData name="Ward, Reagan" userId="27291eb4-8241-4961-9e69-8c66e34cc5b0" providerId="ADAL" clId="{00D7D468-0C81-46ED-ABDF-566AB42C884D}" dt="2025-04-02T13:31:57.788" v="386" actId="47"/>
        <pc:sldMkLst>
          <pc:docMk/>
          <pc:sldMk cId="3679448753" sldId="5766"/>
        </pc:sldMkLst>
      </pc:sldChg>
      <pc:sldChg chg="add">
        <pc:chgData name="Ward, Reagan" userId="27291eb4-8241-4961-9e69-8c66e34cc5b0" providerId="ADAL" clId="{00D7D468-0C81-46ED-ABDF-566AB42C884D}" dt="2025-04-02T13:28:23.516" v="168"/>
        <pc:sldMkLst>
          <pc:docMk/>
          <pc:sldMk cId="649998623" sldId="5767"/>
        </pc:sldMkLst>
      </pc:sldChg>
      <pc:sldChg chg="modSp add del mod">
        <pc:chgData name="Ward, Reagan" userId="27291eb4-8241-4961-9e69-8c66e34cc5b0" providerId="ADAL" clId="{00D7D468-0C81-46ED-ABDF-566AB42C884D}" dt="2025-04-02T13:33:02.330" v="401" actId="47"/>
        <pc:sldMkLst>
          <pc:docMk/>
          <pc:sldMk cId="3717893861" sldId="5768"/>
        </pc:sldMkLst>
      </pc:sldChg>
      <pc:sldChg chg="del">
        <pc:chgData name="Ward, Reagan" userId="27291eb4-8241-4961-9e69-8c66e34cc5b0" providerId="ADAL" clId="{00D7D468-0C81-46ED-ABDF-566AB42C884D}" dt="2025-03-17T22:56:25.747" v="21" actId="47"/>
        <pc:sldMkLst>
          <pc:docMk/>
          <pc:sldMk cId="4040787201" sldId="5770"/>
        </pc:sldMkLst>
      </pc:sldChg>
      <pc:sldChg chg="del">
        <pc:chgData name="Ward, Reagan" userId="27291eb4-8241-4961-9e69-8c66e34cc5b0" providerId="ADAL" clId="{00D7D468-0C81-46ED-ABDF-566AB42C884D}" dt="2025-04-02T13:27:42.521" v="161" actId="47"/>
        <pc:sldMkLst>
          <pc:docMk/>
          <pc:sldMk cId="2352014641" sldId="5780"/>
        </pc:sldMkLst>
      </pc:sldChg>
      <pc:sldChg chg="del">
        <pc:chgData name="Ward, Reagan" userId="27291eb4-8241-4961-9e69-8c66e34cc5b0" providerId="ADAL" clId="{00D7D468-0C81-46ED-ABDF-566AB42C884D}" dt="2025-04-02T13:27:42.521" v="161" actId="47"/>
        <pc:sldMkLst>
          <pc:docMk/>
          <pc:sldMk cId="1192763855" sldId="5797"/>
        </pc:sldMkLst>
      </pc:sldChg>
      <pc:sldChg chg="del">
        <pc:chgData name="Ward, Reagan" userId="27291eb4-8241-4961-9e69-8c66e34cc5b0" providerId="ADAL" clId="{00D7D468-0C81-46ED-ABDF-566AB42C884D}" dt="2025-04-02T13:27:42.521" v="161" actId="47"/>
        <pc:sldMkLst>
          <pc:docMk/>
          <pc:sldMk cId="3321827063" sldId="5833"/>
        </pc:sldMkLst>
      </pc:sldChg>
      <pc:sldChg chg="modSp add mod">
        <pc:chgData name="Ward, Reagan" userId="27291eb4-8241-4961-9e69-8c66e34cc5b0" providerId="ADAL" clId="{00D7D468-0C81-46ED-ABDF-566AB42C884D}" dt="2025-04-02T13:35:16.664" v="446" actId="404"/>
        <pc:sldMkLst>
          <pc:docMk/>
          <pc:sldMk cId="93692065" sldId="5837"/>
        </pc:sldMkLst>
      </pc:sldChg>
      <pc:sldChg chg="add">
        <pc:chgData name="Ward, Reagan" userId="27291eb4-8241-4961-9e69-8c66e34cc5b0" providerId="ADAL" clId="{00D7D468-0C81-46ED-ABDF-566AB42C884D}" dt="2025-04-02T13:31:55.975" v="385"/>
        <pc:sldMkLst>
          <pc:docMk/>
          <pc:sldMk cId="220528580" sldId="5838"/>
        </pc:sldMkLst>
      </pc:sldChg>
      <pc:sldChg chg="modSp del mod">
        <pc:chgData name="Ward, Reagan" userId="27291eb4-8241-4961-9e69-8c66e34cc5b0" providerId="ADAL" clId="{00D7D468-0C81-46ED-ABDF-566AB42C884D}" dt="2025-03-21T22:30:27.614" v="103" actId="47"/>
        <pc:sldMkLst>
          <pc:docMk/>
          <pc:sldMk cId="1803431067" sldId="5839"/>
        </pc:sldMkLst>
      </pc:sldChg>
      <pc:sldChg chg="modSp add del mod">
        <pc:chgData name="Ward, Reagan" userId="27291eb4-8241-4961-9e69-8c66e34cc5b0" providerId="ADAL" clId="{00D7D468-0C81-46ED-ABDF-566AB42C884D}" dt="2025-04-02T13:49:58.299" v="1386" actId="20577"/>
        <pc:sldMkLst>
          <pc:docMk/>
          <pc:sldMk cId="2705892911" sldId="5840"/>
        </pc:sldMkLst>
      </pc:sldChg>
      <pc:sldChg chg="addSp delSp modSp add mod chgLayout">
        <pc:chgData name="Ward, Reagan" userId="27291eb4-8241-4961-9e69-8c66e34cc5b0" providerId="ADAL" clId="{00D7D468-0C81-46ED-ABDF-566AB42C884D}" dt="2025-04-02T14:09:04.085" v="2174" actId="122"/>
        <pc:sldMkLst>
          <pc:docMk/>
          <pc:sldMk cId="1039088137" sldId="5841"/>
        </pc:sldMkLst>
      </pc:sldChg>
      <pc:sldChg chg="modSp add mod">
        <pc:chgData name="Ward, Reagan" userId="27291eb4-8241-4961-9e69-8c66e34cc5b0" providerId="ADAL" clId="{00D7D468-0C81-46ED-ABDF-566AB42C884D}" dt="2025-04-02T14:03:39.797" v="1575" actId="20577"/>
        <pc:sldMkLst>
          <pc:docMk/>
          <pc:sldMk cId="874737549" sldId="5842"/>
        </pc:sldMkLst>
      </pc:sldChg>
      <pc:sldChg chg="del">
        <pc:chgData name="Ward, Reagan" userId="27291eb4-8241-4961-9e69-8c66e34cc5b0" providerId="ADAL" clId="{00D7D468-0C81-46ED-ABDF-566AB42C884D}" dt="2025-03-17T22:56:25.747" v="21" actId="47"/>
        <pc:sldMkLst>
          <pc:docMk/>
          <pc:sldMk cId="1156151556" sldId="5842"/>
        </pc:sldMkLst>
      </pc:sldChg>
      <pc:sldChg chg="add del">
        <pc:chgData name="Ward, Reagan" userId="27291eb4-8241-4961-9e69-8c66e34cc5b0" providerId="ADAL" clId="{00D7D468-0C81-46ED-ABDF-566AB42C884D}" dt="2025-04-02T14:03:42.483" v="1576" actId="47"/>
        <pc:sldMkLst>
          <pc:docMk/>
          <pc:sldMk cId="1264939924" sldId="5843"/>
        </pc:sldMkLst>
      </pc:sldChg>
      <pc:sldChg chg="del">
        <pc:chgData name="Ward, Reagan" userId="27291eb4-8241-4961-9e69-8c66e34cc5b0" providerId="ADAL" clId="{00D7D468-0C81-46ED-ABDF-566AB42C884D}" dt="2025-03-17T22:56:25.747" v="21" actId="47"/>
        <pc:sldMkLst>
          <pc:docMk/>
          <pc:sldMk cId="4219415275" sldId="5843"/>
        </pc:sldMkLst>
      </pc:sldChg>
      <pc:sldChg chg="modSp add del mod">
        <pc:chgData name="Ward, Reagan" userId="27291eb4-8241-4961-9e69-8c66e34cc5b0" providerId="ADAL" clId="{00D7D468-0C81-46ED-ABDF-566AB42C884D}" dt="2025-04-03T14:09:51.303" v="3251" actId="47"/>
        <pc:sldMkLst>
          <pc:docMk/>
          <pc:sldMk cId="3725978077" sldId="5844"/>
        </pc:sldMkLst>
      </pc:sldChg>
      <pc:sldChg chg="modSp add mod">
        <pc:chgData name="Ward, Reagan" userId="27291eb4-8241-4961-9e69-8c66e34cc5b0" providerId="ADAL" clId="{00D7D468-0C81-46ED-ABDF-566AB42C884D}" dt="2025-04-02T14:03:48.333" v="1580" actId="20577"/>
        <pc:sldMkLst>
          <pc:docMk/>
          <pc:sldMk cId="1524689614" sldId="5845"/>
        </pc:sldMkLst>
      </pc:sldChg>
      <pc:sldChg chg="modSp add mod">
        <pc:chgData name="Ward, Reagan" userId="27291eb4-8241-4961-9e69-8c66e34cc5b0" providerId="ADAL" clId="{00D7D468-0C81-46ED-ABDF-566AB42C884D}" dt="2025-04-02T14:04:07.520" v="1642" actId="20577"/>
        <pc:sldMkLst>
          <pc:docMk/>
          <pc:sldMk cId="3483290919" sldId="5846"/>
        </pc:sldMkLst>
      </pc:sldChg>
      <pc:sldChg chg="add del">
        <pc:chgData name="Ward, Reagan" userId="27291eb4-8241-4961-9e69-8c66e34cc5b0" providerId="ADAL" clId="{00D7D468-0C81-46ED-ABDF-566AB42C884D}" dt="2025-04-02T14:04:24.957" v="1673" actId="47"/>
        <pc:sldMkLst>
          <pc:docMk/>
          <pc:sldMk cId="755535314" sldId="5847"/>
        </pc:sldMkLst>
      </pc:sldChg>
      <pc:sldChg chg="add del">
        <pc:chgData name="Ward, Reagan" userId="27291eb4-8241-4961-9e69-8c66e34cc5b0" providerId="ADAL" clId="{00D7D468-0C81-46ED-ABDF-566AB42C884D}" dt="2025-04-03T14:13:59.349" v="3285" actId="47"/>
        <pc:sldMkLst>
          <pc:docMk/>
          <pc:sldMk cId="2680565526" sldId="5848"/>
        </pc:sldMkLst>
      </pc:sldChg>
      <pc:sldChg chg="modSp add mod">
        <pc:chgData name="Ward, Reagan" userId="27291eb4-8241-4961-9e69-8c66e34cc5b0" providerId="ADAL" clId="{00D7D468-0C81-46ED-ABDF-566AB42C884D}" dt="2025-04-02T14:04:22.409" v="1672" actId="404"/>
        <pc:sldMkLst>
          <pc:docMk/>
          <pc:sldMk cId="3040074917" sldId="5849"/>
        </pc:sldMkLst>
      </pc:sldChg>
      <pc:sldChg chg="modSp add mod">
        <pc:chgData name="Ward, Reagan" userId="27291eb4-8241-4961-9e69-8c66e34cc5b0" providerId="ADAL" clId="{00D7D468-0C81-46ED-ABDF-566AB42C884D}" dt="2025-04-02T14:04:38.913" v="1716" actId="20577"/>
        <pc:sldMkLst>
          <pc:docMk/>
          <pc:sldMk cId="3626476154" sldId="5850"/>
        </pc:sldMkLst>
      </pc:sldChg>
      <pc:sldChg chg="add del">
        <pc:chgData name="Ward, Reagan" userId="27291eb4-8241-4961-9e69-8c66e34cc5b0" providerId="ADAL" clId="{00D7D468-0C81-46ED-ABDF-566AB42C884D}" dt="2025-04-02T14:04:42.378" v="1717" actId="47"/>
        <pc:sldMkLst>
          <pc:docMk/>
          <pc:sldMk cId="992511613" sldId="5851"/>
        </pc:sldMkLst>
      </pc:sldChg>
      <pc:sldChg chg="del">
        <pc:chgData name="Ward, Reagan" userId="27291eb4-8241-4961-9e69-8c66e34cc5b0" providerId="ADAL" clId="{00D7D468-0C81-46ED-ABDF-566AB42C884D}" dt="2025-04-02T13:27:42.521" v="161" actId="47"/>
        <pc:sldMkLst>
          <pc:docMk/>
          <pc:sldMk cId="1000816010" sldId="5851"/>
        </pc:sldMkLst>
      </pc:sldChg>
      <pc:sldChg chg="del">
        <pc:chgData name="Ward, Reagan" userId="27291eb4-8241-4961-9e69-8c66e34cc5b0" providerId="ADAL" clId="{00D7D468-0C81-46ED-ABDF-566AB42C884D}" dt="2025-04-02T13:27:42.521" v="161" actId="47"/>
        <pc:sldMkLst>
          <pc:docMk/>
          <pc:sldMk cId="2047866891" sldId="5852"/>
        </pc:sldMkLst>
      </pc:sldChg>
      <pc:sldChg chg="add">
        <pc:chgData name="Ward, Reagan" userId="27291eb4-8241-4961-9e69-8c66e34cc5b0" providerId="ADAL" clId="{00D7D468-0C81-46ED-ABDF-566AB42C884D}" dt="2025-04-02T14:03:24.014" v="1540"/>
        <pc:sldMkLst>
          <pc:docMk/>
          <pc:sldMk cId="2552259734" sldId="5852"/>
        </pc:sldMkLst>
      </pc:sldChg>
      <pc:sldChg chg="modSp add mod">
        <pc:chgData name="Ward, Reagan" userId="27291eb4-8241-4961-9e69-8c66e34cc5b0" providerId="ADAL" clId="{00D7D468-0C81-46ED-ABDF-566AB42C884D}" dt="2025-04-02T14:04:56.667" v="1755" actId="404"/>
        <pc:sldMkLst>
          <pc:docMk/>
          <pc:sldMk cId="2041717280" sldId="5853"/>
        </pc:sldMkLst>
      </pc:sldChg>
      <pc:sldChg chg="del">
        <pc:chgData name="Ward, Reagan" userId="27291eb4-8241-4961-9e69-8c66e34cc5b0" providerId="ADAL" clId="{00D7D468-0C81-46ED-ABDF-566AB42C884D}" dt="2025-04-02T13:27:42.521" v="161" actId="47"/>
        <pc:sldMkLst>
          <pc:docMk/>
          <pc:sldMk cId="3466889700" sldId="5853"/>
        </pc:sldMkLst>
      </pc:sldChg>
      <pc:sldChg chg="modSp add mod">
        <pc:chgData name="Ward, Reagan" userId="27291eb4-8241-4961-9e69-8c66e34cc5b0" providerId="ADAL" clId="{00D7D468-0C81-46ED-ABDF-566AB42C884D}" dt="2025-04-02T14:05:08.294" v="1793" actId="20577"/>
        <pc:sldMkLst>
          <pc:docMk/>
          <pc:sldMk cId="3472558432" sldId="5854"/>
        </pc:sldMkLst>
      </pc:sldChg>
      <pc:sldChg chg="del">
        <pc:chgData name="Ward, Reagan" userId="27291eb4-8241-4961-9e69-8c66e34cc5b0" providerId="ADAL" clId="{00D7D468-0C81-46ED-ABDF-566AB42C884D}" dt="2025-04-02T13:27:42.521" v="161" actId="47"/>
        <pc:sldMkLst>
          <pc:docMk/>
          <pc:sldMk cId="3878259165" sldId="5854"/>
        </pc:sldMkLst>
      </pc:sldChg>
      <pc:sldChg chg="del">
        <pc:chgData name="Ward, Reagan" userId="27291eb4-8241-4961-9e69-8c66e34cc5b0" providerId="ADAL" clId="{00D7D468-0C81-46ED-ABDF-566AB42C884D}" dt="2025-04-02T13:27:42.521" v="161" actId="47"/>
        <pc:sldMkLst>
          <pc:docMk/>
          <pc:sldMk cId="1284145060" sldId="5855"/>
        </pc:sldMkLst>
      </pc:sldChg>
      <pc:sldChg chg="add del">
        <pc:chgData name="Ward, Reagan" userId="27291eb4-8241-4961-9e69-8c66e34cc5b0" providerId="ADAL" clId="{00D7D468-0C81-46ED-ABDF-566AB42C884D}" dt="2025-04-02T14:05:29.265" v="1815" actId="47"/>
        <pc:sldMkLst>
          <pc:docMk/>
          <pc:sldMk cId="1363554304" sldId="5855"/>
        </pc:sldMkLst>
      </pc:sldChg>
      <pc:sldChg chg="add">
        <pc:chgData name="Ward, Reagan" userId="27291eb4-8241-4961-9e69-8c66e34cc5b0" providerId="ADAL" clId="{00D7D468-0C81-46ED-ABDF-566AB42C884D}" dt="2025-04-02T14:03:24.981" v="1541"/>
        <pc:sldMkLst>
          <pc:docMk/>
          <pc:sldMk cId="1045978547" sldId="5856"/>
        </pc:sldMkLst>
      </pc:sldChg>
      <pc:sldChg chg="del">
        <pc:chgData name="Ward, Reagan" userId="27291eb4-8241-4961-9e69-8c66e34cc5b0" providerId="ADAL" clId="{00D7D468-0C81-46ED-ABDF-566AB42C884D}" dt="2025-04-02T13:27:42.521" v="161" actId="47"/>
        <pc:sldMkLst>
          <pc:docMk/>
          <pc:sldMk cId="1638711916" sldId="5856"/>
        </pc:sldMkLst>
      </pc:sldChg>
      <pc:sldChg chg="del">
        <pc:chgData name="Ward, Reagan" userId="27291eb4-8241-4961-9e69-8c66e34cc5b0" providerId="ADAL" clId="{00D7D468-0C81-46ED-ABDF-566AB42C884D}" dt="2025-04-02T13:27:42.521" v="161" actId="47"/>
        <pc:sldMkLst>
          <pc:docMk/>
          <pc:sldMk cId="391558471" sldId="5857"/>
        </pc:sldMkLst>
      </pc:sldChg>
      <pc:sldChg chg="modSp add mod">
        <pc:chgData name="Ward, Reagan" userId="27291eb4-8241-4961-9e69-8c66e34cc5b0" providerId="ADAL" clId="{00D7D468-0C81-46ED-ABDF-566AB42C884D}" dt="2025-04-02T14:05:16.987" v="1814" actId="20577"/>
        <pc:sldMkLst>
          <pc:docMk/>
          <pc:sldMk cId="4108605165" sldId="5857"/>
        </pc:sldMkLst>
      </pc:sldChg>
      <pc:sldChg chg="addSp delSp modSp new del mod modClrScheme chgLayout">
        <pc:chgData name="Ward, Reagan" userId="27291eb4-8241-4961-9e69-8c66e34cc5b0" providerId="ADAL" clId="{00D7D468-0C81-46ED-ABDF-566AB42C884D}" dt="2025-03-21T22:30:27.614" v="103" actId="47"/>
        <pc:sldMkLst>
          <pc:docMk/>
          <pc:sldMk cId="717274447" sldId="5858"/>
        </pc:sldMkLst>
      </pc:sldChg>
      <pc:sldChg chg="delSp modSp mod modClrScheme chgLayout">
        <pc:chgData name="Ward, Reagan" userId="27291eb4-8241-4961-9e69-8c66e34cc5b0" providerId="ADAL" clId="{00D7D468-0C81-46ED-ABDF-566AB42C884D}" dt="2025-04-03T14:15:06.828" v="3290" actId="1076"/>
        <pc:sldMkLst>
          <pc:docMk/>
          <pc:sldMk cId="4231742710" sldId="5860"/>
        </pc:sldMkLst>
      </pc:sldChg>
      <pc:sldChg chg="delSp modSp mod modClrScheme chgLayout">
        <pc:chgData name="Ward, Reagan" userId="27291eb4-8241-4961-9e69-8c66e34cc5b0" providerId="ADAL" clId="{00D7D468-0C81-46ED-ABDF-566AB42C884D}" dt="2025-04-03T14:15:18.562" v="3293" actId="1076"/>
        <pc:sldMkLst>
          <pc:docMk/>
          <pc:sldMk cId="1990834005" sldId="5861"/>
        </pc:sldMkLst>
      </pc:sldChg>
      <pc:sldChg chg="delSp modSp mod modClrScheme chgLayout">
        <pc:chgData name="Ward, Reagan" userId="27291eb4-8241-4961-9e69-8c66e34cc5b0" providerId="ADAL" clId="{00D7D468-0C81-46ED-ABDF-566AB42C884D}" dt="2025-04-03T14:15:30.061" v="3296" actId="1076"/>
        <pc:sldMkLst>
          <pc:docMk/>
          <pc:sldMk cId="1833610623" sldId="5864"/>
        </pc:sldMkLst>
      </pc:sldChg>
      <pc:sldChg chg="modSp mod">
        <pc:chgData name="Ward, Reagan" userId="27291eb4-8241-4961-9e69-8c66e34cc5b0" providerId="ADAL" clId="{00D7D468-0C81-46ED-ABDF-566AB42C884D}" dt="2025-04-03T14:18:08.676" v="3299" actId="14100"/>
        <pc:sldMkLst>
          <pc:docMk/>
          <pc:sldMk cId="904776247" sldId="5869"/>
        </pc:sldMkLst>
      </pc:sldChg>
      <pc:sldChg chg="modSp mod">
        <pc:chgData name="Ward, Reagan" userId="27291eb4-8241-4961-9e69-8c66e34cc5b0" providerId="ADAL" clId="{00D7D468-0C81-46ED-ABDF-566AB42C884D}" dt="2025-04-03T14:14:19.800" v="3287" actId="13244"/>
        <pc:sldMkLst>
          <pc:docMk/>
          <pc:sldMk cId="2376701188" sldId="5870"/>
        </pc:sldMkLst>
      </pc:sldChg>
      <pc:sldChg chg="addSp delSp modSp new mod modClrScheme chgLayout">
        <pc:chgData name="Ward, Reagan" userId="27291eb4-8241-4961-9e69-8c66e34cc5b0" providerId="ADAL" clId="{00D7D468-0C81-46ED-ABDF-566AB42C884D}" dt="2025-04-03T14:11:58.695" v="3255" actId="13244"/>
        <pc:sldMkLst>
          <pc:docMk/>
          <pc:sldMk cId="2468459013" sldId="5872"/>
        </pc:sldMkLst>
      </pc:sldChg>
      <pc:sldChg chg="addSp delSp modSp new mod modClrScheme chgLayout">
        <pc:chgData name="Ward, Reagan" userId="27291eb4-8241-4961-9e69-8c66e34cc5b0" providerId="ADAL" clId="{00D7D468-0C81-46ED-ABDF-566AB42C884D}" dt="2025-04-03T14:14:07.237" v="3286" actId="13244"/>
        <pc:sldMkLst>
          <pc:docMk/>
          <pc:sldMk cId="1218559079" sldId="5873"/>
        </pc:sldMkLst>
      </pc:sldChg>
    </pc:docChg>
  </pc:docChgLst>
  <pc:docChgLst>
    <pc:chgData name="Gudka, Dawna" userId="823cceae-331b-41d6-9a63-34ad6d1db55c" providerId="ADAL" clId="{565C7A47-07AF-4E25-86EF-479FEFD382C1}"/>
    <pc:docChg chg="custSel addSld delSld modSld sldOrd">
      <pc:chgData name="Gudka, Dawna" userId="823cceae-331b-41d6-9a63-34ad6d1db55c" providerId="ADAL" clId="{565C7A47-07AF-4E25-86EF-479FEFD382C1}" dt="2024-09-05T02:24:06.313" v="962" actId="113"/>
      <pc:docMkLst>
        <pc:docMk/>
      </pc:docMkLst>
      <pc:sldChg chg="addSp delSp modSp mod ord">
        <pc:chgData name="Gudka, Dawna" userId="823cceae-331b-41d6-9a63-34ad6d1db55c" providerId="ADAL" clId="{565C7A47-07AF-4E25-86EF-479FEFD382C1}" dt="2024-09-05T02:24:06.313" v="962" actId="113"/>
        <pc:sldMkLst>
          <pc:docMk/>
          <pc:sldMk cId="399469708" sldId="2671"/>
        </pc:sldMkLst>
      </pc:sldChg>
      <pc:sldChg chg="modSp mod">
        <pc:chgData name="Gudka, Dawna" userId="823cceae-331b-41d6-9a63-34ad6d1db55c" providerId="ADAL" clId="{565C7A47-07AF-4E25-86EF-479FEFD382C1}" dt="2024-09-04T21:42:18.659" v="146" actId="20577"/>
        <pc:sldMkLst>
          <pc:docMk/>
          <pc:sldMk cId="2719044098" sldId="5566"/>
        </pc:sldMkLst>
      </pc:sldChg>
      <pc:sldChg chg="modSp mod">
        <pc:chgData name="Gudka, Dawna" userId="823cceae-331b-41d6-9a63-34ad6d1db55c" providerId="ADAL" clId="{565C7A47-07AF-4E25-86EF-479FEFD382C1}" dt="2024-09-04T21:42:03.786" v="107" actId="20577"/>
        <pc:sldMkLst>
          <pc:docMk/>
          <pc:sldMk cId="375985229" sldId="5567"/>
        </pc:sldMkLst>
      </pc:sldChg>
      <pc:sldChg chg="del">
        <pc:chgData name="Gudka, Dawna" userId="823cceae-331b-41d6-9a63-34ad6d1db55c" providerId="ADAL" clId="{565C7A47-07AF-4E25-86EF-479FEFD382C1}" dt="2024-09-04T21:43:39.507" v="200" actId="2696"/>
        <pc:sldMkLst>
          <pc:docMk/>
          <pc:sldMk cId="3167437602" sldId="5568"/>
        </pc:sldMkLst>
      </pc:sldChg>
      <pc:sldChg chg="del">
        <pc:chgData name="Gudka, Dawna" userId="823cceae-331b-41d6-9a63-34ad6d1db55c" providerId="ADAL" clId="{565C7A47-07AF-4E25-86EF-479FEFD382C1}" dt="2024-09-04T21:43:39.507" v="200" actId="2696"/>
        <pc:sldMkLst>
          <pc:docMk/>
          <pc:sldMk cId="3373022464" sldId="5569"/>
        </pc:sldMkLst>
      </pc:sldChg>
      <pc:sldChg chg="del">
        <pc:chgData name="Gudka, Dawna" userId="823cceae-331b-41d6-9a63-34ad6d1db55c" providerId="ADAL" clId="{565C7A47-07AF-4E25-86EF-479FEFD382C1}" dt="2024-09-04T21:41:11.288" v="0" actId="2696"/>
        <pc:sldMkLst>
          <pc:docMk/>
          <pc:sldMk cId="3957013611" sldId="5572"/>
        </pc:sldMkLst>
      </pc:sldChg>
      <pc:sldChg chg="del">
        <pc:chgData name="Gudka, Dawna" userId="823cceae-331b-41d6-9a63-34ad6d1db55c" providerId="ADAL" clId="{565C7A47-07AF-4E25-86EF-479FEFD382C1}" dt="2024-09-04T21:43:39.507" v="200" actId="2696"/>
        <pc:sldMkLst>
          <pc:docMk/>
          <pc:sldMk cId="509389481" sldId="5575"/>
        </pc:sldMkLst>
      </pc:sldChg>
      <pc:sldChg chg="del">
        <pc:chgData name="Gudka, Dawna" userId="823cceae-331b-41d6-9a63-34ad6d1db55c" providerId="ADAL" clId="{565C7A47-07AF-4E25-86EF-479FEFD382C1}" dt="2024-09-04T21:43:39.507" v="200" actId="2696"/>
        <pc:sldMkLst>
          <pc:docMk/>
          <pc:sldMk cId="1102476344" sldId="5576"/>
        </pc:sldMkLst>
      </pc:sldChg>
      <pc:sldChg chg="del">
        <pc:chgData name="Gudka, Dawna" userId="823cceae-331b-41d6-9a63-34ad6d1db55c" providerId="ADAL" clId="{565C7A47-07AF-4E25-86EF-479FEFD382C1}" dt="2024-09-04T21:41:15.145" v="1" actId="2696"/>
        <pc:sldMkLst>
          <pc:docMk/>
          <pc:sldMk cId="3484672216" sldId="5577"/>
        </pc:sldMkLst>
      </pc:sldChg>
      <pc:sldChg chg="del">
        <pc:chgData name="Gudka, Dawna" userId="823cceae-331b-41d6-9a63-34ad6d1db55c" providerId="ADAL" clId="{565C7A47-07AF-4E25-86EF-479FEFD382C1}" dt="2024-09-04T21:41:21.299" v="2" actId="2696"/>
        <pc:sldMkLst>
          <pc:docMk/>
          <pc:sldMk cId="2332850885" sldId="5578"/>
        </pc:sldMkLst>
      </pc:sldChg>
      <pc:sldChg chg="del">
        <pc:chgData name="Gudka, Dawna" userId="823cceae-331b-41d6-9a63-34ad6d1db55c" providerId="ADAL" clId="{565C7A47-07AF-4E25-86EF-479FEFD382C1}" dt="2024-09-04T21:43:39.507" v="200" actId="2696"/>
        <pc:sldMkLst>
          <pc:docMk/>
          <pc:sldMk cId="1627638273" sldId="5579"/>
        </pc:sldMkLst>
      </pc:sldChg>
      <pc:sldChg chg="add">
        <pc:chgData name="Gudka, Dawna" userId="823cceae-331b-41d6-9a63-34ad6d1db55c" providerId="ADAL" clId="{565C7A47-07AF-4E25-86EF-479FEFD382C1}" dt="2024-09-04T21:42:36.928" v="147" actId="2890"/>
        <pc:sldMkLst>
          <pc:docMk/>
          <pc:sldMk cId="2925807044" sldId="5585"/>
        </pc:sldMkLst>
      </pc:sldChg>
    </pc:docChg>
  </pc:docChgLst>
  <pc:docChgLst>
    <pc:chgData name="Martin, Carrie" userId="S::martin_c@cde.state.co.us::3f021071-f948-4caa-8dd8-d3036854ac97" providerId="AD" clId="Web-{D456688B-8EBE-C028-8462-C8791C1C447B}"/>
    <pc:docChg chg="modSld">
      <pc:chgData name="Martin, Carrie" userId="S::martin_c@cde.state.co.us::3f021071-f948-4caa-8dd8-d3036854ac97" providerId="AD" clId="Web-{D456688B-8EBE-C028-8462-C8791C1C447B}" dt="2025-04-16T12:58:42.423" v="2" actId="20577"/>
      <pc:docMkLst>
        <pc:docMk/>
      </pc:docMkLst>
      <pc:sldChg chg="modSp">
        <pc:chgData name="Martin, Carrie" userId="S::martin_c@cde.state.co.us::3f021071-f948-4caa-8dd8-d3036854ac97" providerId="AD" clId="Web-{D456688B-8EBE-C028-8462-C8791C1C447B}" dt="2025-04-16T12:58:42.423" v="2" actId="20577"/>
        <pc:sldMkLst>
          <pc:docMk/>
          <pc:sldMk cId="982584362" sldId="5871"/>
        </pc:sldMkLst>
      </pc:sldChg>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sldChg>
    </pc:docChg>
  </pc:docChgLst>
  <pc:docChgLst>
    <pc:chgData name="Ward, Reagan" userId="27291eb4-8241-4961-9e69-8c66e34cc5b0" providerId="ADAL" clId="{B271BC04-010B-46AB-876F-BCA9990F5FB3}"/>
    <pc:docChg chg="undo custSel addSld delSld modSld sldOrd">
      <pc:chgData name="Ward, Reagan" userId="27291eb4-8241-4961-9e69-8c66e34cc5b0" providerId="ADAL" clId="{B271BC04-010B-46AB-876F-BCA9990F5FB3}" dt="2024-10-03T13:59:30.943" v="5194" actId="27918"/>
      <pc:docMkLst>
        <pc:docMk/>
      </pc:docMkLst>
      <pc:sldChg chg="del">
        <pc:chgData name="Ward, Reagan" userId="27291eb4-8241-4961-9e69-8c66e34cc5b0" providerId="ADAL" clId="{B271BC04-010B-46AB-876F-BCA9990F5FB3}" dt="2024-10-01T23:02:56.368" v="4519" actId="47"/>
        <pc:sldMkLst>
          <pc:docMk/>
          <pc:sldMk cId="3717000822" sldId="280"/>
        </pc:sldMkLst>
      </pc:sldChg>
      <pc:sldChg chg="addSp delSp modSp add mod">
        <pc:chgData name="Ward, Reagan" userId="27291eb4-8241-4961-9e69-8c66e34cc5b0" providerId="ADAL" clId="{B271BC04-010B-46AB-876F-BCA9990F5FB3}" dt="2024-10-01T23:00:45.579" v="4498" actId="13244"/>
        <pc:sldMkLst>
          <pc:docMk/>
          <pc:sldMk cId="3704019442" sldId="5631"/>
        </pc:sldMkLst>
      </pc:sldChg>
      <pc:sldChg chg="del">
        <pc:chgData name="Ward, Reagan" userId="27291eb4-8241-4961-9e69-8c66e34cc5b0" providerId="ADAL" clId="{B271BC04-010B-46AB-876F-BCA9990F5FB3}" dt="2024-10-01T21:50:05.736" v="259" actId="47"/>
        <pc:sldMkLst>
          <pc:docMk/>
          <pc:sldMk cId="3834122063" sldId="5639"/>
        </pc:sldMkLst>
      </pc:sldChg>
      <pc:sldChg chg="add del">
        <pc:chgData name="Ward, Reagan" userId="27291eb4-8241-4961-9e69-8c66e34cc5b0" providerId="ADAL" clId="{B271BC04-010B-46AB-876F-BCA9990F5FB3}" dt="2024-10-01T21:51:28.255" v="264" actId="47"/>
        <pc:sldMkLst>
          <pc:docMk/>
          <pc:sldMk cId="1533238000" sldId="5640"/>
        </pc:sldMkLst>
      </pc:sldChg>
      <pc:sldChg chg="del">
        <pc:chgData name="Ward, Reagan" userId="27291eb4-8241-4961-9e69-8c66e34cc5b0" providerId="ADAL" clId="{B271BC04-010B-46AB-876F-BCA9990F5FB3}" dt="2024-10-01T21:51:28.255" v="264" actId="47"/>
        <pc:sldMkLst>
          <pc:docMk/>
          <pc:sldMk cId="240262686" sldId="5641"/>
        </pc:sldMkLst>
      </pc:sldChg>
      <pc:sldChg chg="add del">
        <pc:chgData name="Ward, Reagan" userId="27291eb4-8241-4961-9e69-8c66e34cc5b0" providerId="ADAL" clId="{B271BC04-010B-46AB-876F-BCA9990F5FB3}" dt="2024-10-01T21:51:28.255" v="264" actId="47"/>
        <pc:sldMkLst>
          <pc:docMk/>
          <pc:sldMk cId="2865947116" sldId="5642"/>
        </pc:sldMkLst>
      </pc:sldChg>
      <pc:sldChg chg="addSp delSp modSp new mod modClrScheme chgLayout">
        <pc:chgData name="Ward, Reagan" userId="27291eb4-8241-4961-9e69-8c66e34cc5b0" providerId="ADAL" clId="{B271BC04-010B-46AB-876F-BCA9990F5FB3}" dt="2024-10-01T21:48:33.609" v="143" actId="20577"/>
        <pc:sldMkLst>
          <pc:docMk/>
          <pc:sldMk cId="1642551370" sldId="5645"/>
        </pc:sldMkLst>
      </pc:sldChg>
      <pc:sldChg chg="addSp delSp modSp new mod modClrScheme chgLayout">
        <pc:chgData name="Ward, Reagan" userId="27291eb4-8241-4961-9e69-8c66e34cc5b0" providerId="ADAL" clId="{B271BC04-010B-46AB-876F-BCA9990F5FB3}" dt="2024-10-01T21:49:23.908" v="229" actId="20577"/>
        <pc:sldMkLst>
          <pc:docMk/>
          <pc:sldMk cId="598057764" sldId="5646"/>
        </pc:sldMkLst>
      </pc:sldChg>
      <pc:sldChg chg="addSp delSp modSp new mod ord modClrScheme chgLayout">
        <pc:chgData name="Ward, Reagan" userId="27291eb4-8241-4961-9e69-8c66e34cc5b0" providerId="ADAL" clId="{B271BC04-010B-46AB-876F-BCA9990F5FB3}" dt="2024-10-03T13:59:30.943" v="5194" actId="27918"/>
        <pc:sldMkLst>
          <pc:docMk/>
          <pc:sldMk cId="3507505468" sldId="5647"/>
        </pc:sldMkLst>
      </pc:sldChg>
      <pc:sldChg chg="new del">
        <pc:chgData name="Ward, Reagan" userId="27291eb4-8241-4961-9e69-8c66e34cc5b0" providerId="ADAL" clId="{B271BC04-010B-46AB-876F-BCA9990F5FB3}" dt="2024-10-01T21:49:30.891" v="230" actId="47"/>
        <pc:sldMkLst>
          <pc:docMk/>
          <pc:sldMk cId="4289651389" sldId="5647"/>
        </pc:sldMkLst>
      </pc:sldChg>
      <pc:sldChg chg="addSp delSp modSp new mod modClrScheme chgLayout">
        <pc:chgData name="Ward, Reagan" userId="27291eb4-8241-4961-9e69-8c66e34cc5b0" providerId="ADAL" clId="{B271BC04-010B-46AB-876F-BCA9990F5FB3}" dt="2024-10-02T17:09:25.567" v="5166" actId="20577"/>
        <pc:sldMkLst>
          <pc:docMk/>
          <pc:sldMk cId="1420422173" sldId="5648"/>
        </pc:sldMkLst>
      </pc:sldChg>
      <pc:sldChg chg="addSp delSp modSp new mod modClrScheme chgLayout">
        <pc:chgData name="Ward, Reagan" userId="27291eb4-8241-4961-9e69-8c66e34cc5b0" providerId="ADAL" clId="{B271BC04-010B-46AB-876F-BCA9990F5FB3}" dt="2024-10-01T22:30:26.360" v="2557" actId="20577"/>
        <pc:sldMkLst>
          <pc:docMk/>
          <pc:sldMk cId="2854760544" sldId="5649"/>
        </pc:sldMkLst>
      </pc:sldChg>
      <pc:sldChg chg="addSp delSp modSp new mod modClrScheme chgLayout">
        <pc:chgData name="Ward, Reagan" userId="27291eb4-8241-4961-9e69-8c66e34cc5b0" providerId="ADAL" clId="{B271BC04-010B-46AB-876F-BCA9990F5FB3}" dt="2024-10-01T22:55:14.071" v="4195" actId="20577"/>
        <pc:sldMkLst>
          <pc:docMk/>
          <pc:sldMk cId="637644780" sldId="5650"/>
        </pc:sldMkLst>
      </pc:sldChg>
      <pc:sldChg chg="addSp delSp modSp new mod modClrScheme chgLayout">
        <pc:chgData name="Ward, Reagan" userId="27291eb4-8241-4961-9e69-8c66e34cc5b0" providerId="ADAL" clId="{B271BC04-010B-46AB-876F-BCA9990F5FB3}" dt="2024-10-01T23:01:06.397" v="4502" actId="13244"/>
        <pc:sldMkLst>
          <pc:docMk/>
          <pc:sldMk cId="168840990" sldId="5651"/>
        </pc:sldMkLst>
      </pc:sldChg>
      <pc:sldChg chg="addSp delSp modSp add mod setBg">
        <pc:chgData name="Ward, Reagan" userId="27291eb4-8241-4961-9e69-8c66e34cc5b0" providerId="ADAL" clId="{B271BC04-010B-46AB-876F-BCA9990F5FB3}" dt="2024-10-01T23:06:49.110" v="4933" actId="962"/>
        <pc:sldMkLst>
          <pc:docMk/>
          <pc:sldMk cId="4082004543" sldId="5652"/>
        </pc:sldMkLst>
      </pc:sldChg>
    </pc:docChg>
  </pc:docChgLst>
  <pc:docChgLst>
    <pc:chgData name="Heitman, Lindsey" userId="a9773a47-99d2-4599-9377-6d37e9ec0bd3" providerId="ADAL" clId="{AE671099-6B2D-4B3F-B33E-51CBDBC8FB42}"/>
    <pc:docChg chg="undo custSel addSld modSld">
      <pc:chgData name="Heitman, Lindsey" userId="a9773a47-99d2-4599-9377-6d37e9ec0bd3" providerId="ADAL" clId="{AE671099-6B2D-4B3F-B33E-51CBDBC8FB42}" dt="2024-10-24T13:56:45.325" v="894" actId="207"/>
      <pc:docMkLst>
        <pc:docMk/>
      </pc:docMkLst>
      <pc:sldChg chg="addSp delSp modSp add mod modClrScheme chgLayout">
        <pc:chgData name="Heitman, Lindsey" userId="a9773a47-99d2-4599-9377-6d37e9ec0bd3" providerId="ADAL" clId="{AE671099-6B2D-4B3F-B33E-51CBDBC8FB42}" dt="2024-10-24T13:54:45.230" v="783" actId="13244"/>
        <pc:sldMkLst>
          <pc:docMk/>
          <pc:sldMk cId="620519025" sldId="332"/>
        </pc:sldMkLst>
      </pc:sldChg>
      <pc:sldChg chg="addSp delSp modSp add mod modClrScheme chgLayout">
        <pc:chgData name="Heitman, Lindsey" userId="a9773a47-99d2-4599-9377-6d37e9ec0bd3" providerId="ADAL" clId="{AE671099-6B2D-4B3F-B33E-51CBDBC8FB42}" dt="2024-10-24T13:48:34.743" v="335" actId="1076"/>
        <pc:sldMkLst>
          <pc:docMk/>
          <pc:sldMk cId="135215506" sldId="333"/>
        </pc:sldMkLst>
      </pc:sldChg>
      <pc:sldChg chg="addSp delSp modSp add mod modClrScheme chgLayout">
        <pc:chgData name="Heitman, Lindsey" userId="a9773a47-99d2-4599-9377-6d37e9ec0bd3" providerId="ADAL" clId="{AE671099-6B2D-4B3F-B33E-51CBDBC8FB42}" dt="2024-10-24T13:54:14.031" v="781" actId="13244"/>
        <pc:sldMkLst>
          <pc:docMk/>
          <pc:sldMk cId="3786229217" sldId="5397"/>
        </pc:sldMkLst>
      </pc:sldChg>
      <pc:sldChg chg="addSp delSp modSp add mod modClrScheme chgLayout">
        <pc:chgData name="Heitman, Lindsey" userId="a9773a47-99d2-4599-9377-6d37e9ec0bd3" providerId="ADAL" clId="{AE671099-6B2D-4B3F-B33E-51CBDBC8FB42}" dt="2024-10-24T13:47:08.242" v="323"/>
        <pc:sldMkLst>
          <pc:docMk/>
          <pc:sldMk cId="222853044" sldId="5585"/>
        </pc:sldMkLst>
      </pc:sldChg>
      <pc:sldChg chg="addSp delSp modSp add mod">
        <pc:chgData name="Heitman, Lindsey" userId="a9773a47-99d2-4599-9377-6d37e9ec0bd3" providerId="ADAL" clId="{AE671099-6B2D-4B3F-B33E-51CBDBC8FB42}" dt="2024-10-24T13:54:31.680" v="782" actId="13244"/>
        <pc:sldMkLst>
          <pc:docMk/>
          <pc:sldMk cId="2165601397" sldId="5586"/>
        </pc:sldMkLst>
      </pc:sldChg>
      <pc:sldChg chg="modSp add mod">
        <pc:chgData name="Heitman, Lindsey" userId="a9773a47-99d2-4599-9377-6d37e9ec0bd3" providerId="ADAL" clId="{AE671099-6B2D-4B3F-B33E-51CBDBC8FB42}" dt="2024-10-24T13:50:03.905" v="414" actId="14100"/>
        <pc:sldMkLst>
          <pc:docMk/>
          <pc:sldMk cId="783971613" sldId="5619"/>
        </pc:sldMkLst>
      </pc:sldChg>
      <pc:sldChg chg="modSp add mod">
        <pc:chgData name="Heitman, Lindsey" userId="a9773a47-99d2-4599-9377-6d37e9ec0bd3" providerId="ADAL" clId="{AE671099-6B2D-4B3F-B33E-51CBDBC8FB42}" dt="2024-10-24T13:37:04.663" v="129" actId="20577"/>
        <pc:sldMkLst>
          <pc:docMk/>
          <pc:sldMk cId="3494396476" sldId="5683"/>
        </pc:sldMkLst>
      </pc:sldChg>
    </pc:docChg>
  </pc:docChgLst>
  <pc:docChgLst>
    <pc:chgData name="Ward, Reagan" userId="27291eb4-8241-4961-9e69-8c66e34cc5b0" providerId="ADAL" clId="{9A1F80BB-99BC-4974-ACA8-22349E4197FB}"/>
    <pc:docChg chg="undo custSel addSld delSld modSld">
      <pc:chgData name="Ward, Reagan" userId="27291eb4-8241-4961-9e69-8c66e34cc5b0" providerId="ADAL" clId="{9A1F80BB-99BC-4974-ACA8-22349E4197FB}" dt="2024-10-10T14:24:57.861" v="2101" actId="122"/>
      <pc:docMkLst>
        <pc:docMk/>
      </pc:docMkLst>
      <pc:sldChg chg="addSp delSp modSp mod chgLayout">
        <pc:chgData name="Ward, Reagan" userId="27291eb4-8241-4961-9e69-8c66e34cc5b0" providerId="ADAL" clId="{9A1F80BB-99BC-4974-ACA8-22349E4197FB}" dt="2024-10-10T01:06:31.489" v="2042" actId="20577"/>
        <pc:sldMkLst>
          <pc:docMk/>
          <pc:sldMk cId="1546650072" sldId="4525"/>
        </pc:sldMkLst>
      </pc:sldChg>
      <pc:sldChg chg="modSp mod">
        <pc:chgData name="Ward, Reagan" userId="27291eb4-8241-4961-9e69-8c66e34cc5b0" providerId="ADAL" clId="{9A1F80BB-99BC-4974-ACA8-22349E4197FB}" dt="2024-10-10T00:56:40.655" v="1543" actId="20577"/>
        <pc:sldMkLst>
          <pc:docMk/>
          <pc:sldMk cId="3771905201" sldId="4955"/>
        </pc:sldMkLst>
      </pc:sldChg>
      <pc:sldChg chg="modSp mod">
        <pc:chgData name="Ward, Reagan" userId="27291eb4-8241-4961-9e69-8c66e34cc5b0" providerId="ADAL" clId="{9A1F80BB-99BC-4974-ACA8-22349E4197FB}" dt="2024-10-10T01:07:32.411" v="2064" actId="20577"/>
        <pc:sldMkLst>
          <pc:docMk/>
          <pc:sldMk cId="4183919787" sldId="5028"/>
        </pc:sldMkLst>
      </pc:sldChg>
      <pc:sldChg chg="modSp mod">
        <pc:chgData name="Ward, Reagan" userId="27291eb4-8241-4961-9e69-8c66e34cc5b0" providerId="ADAL" clId="{9A1F80BB-99BC-4974-ACA8-22349E4197FB}" dt="2024-10-10T01:07:50.703" v="2094" actId="20577"/>
        <pc:sldMkLst>
          <pc:docMk/>
          <pc:sldMk cId="312004372" sldId="5524"/>
        </pc:sldMkLst>
      </pc:sldChg>
      <pc:sldChg chg="modSp mod">
        <pc:chgData name="Ward, Reagan" userId="27291eb4-8241-4961-9e69-8c66e34cc5b0" providerId="ADAL" clId="{9A1F80BB-99BC-4974-ACA8-22349E4197FB}" dt="2024-10-10T00:49:10.319" v="1436" actId="2711"/>
        <pc:sldMkLst>
          <pc:docMk/>
          <pc:sldMk cId="168519829" sldId="5589"/>
        </pc:sldMkLst>
      </pc:sldChg>
      <pc:sldChg chg="del">
        <pc:chgData name="Ward, Reagan" userId="27291eb4-8241-4961-9e69-8c66e34cc5b0" providerId="ADAL" clId="{9A1F80BB-99BC-4974-ACA8-22349E4197FB}" dt="2024-10-09T21:45:20.840" v="230" actId="47"/>
        <pc:sldMkLst>
          <pc:docMk/>
          <pc:sldMk cId="592794890" sldId="5601"/>
        </pc:sldMkLst>
      </pc:sldChg>
      <pc:sldChg chg="del">
        <pc:chgData name="Ward, Reagan" userId="27291eb4-8241-4961-9e69-8c66e34cc5b0" providerId="ADAL" clId="{9A1F80BB-99BC-4974-ACA8-22349E4197FB}" dt="2024-10-09T21:45:20.840" v="230" actId="47"/>
        <pc:sldMkLst>
          <pc:docMk/>
          <pc:sldMk cId="840969988" sldId="5602"/>
        </pc:sldMkLst>
      </pc:sldChg>
      <pc:sldChg chg="del">
        <pc:chgData name="Ward, Reagan" userId="27291eb4-8241-4961-9e69-8c66e34cc5b0" providerId="ADAL" clId="{9A1F80BB-99BC-4974-ACA8-22349E4197FB}" dt="2024-10-09T21:45:20.840" v="230" actId="47"/>
        <pc:sldMkLst>
          <pc:docMk/>
          <pc:sldMk cId="3108864082" sldId="5603"/>
        </pc:sldMkLst>
      </pc:sldChg>
      <pc:sldChg chg="del">
        <pc:chgData name="Ward, Reagan" userId="27291eb4-8241-4961-9e69-8c66e34cc5b0" providerId="ADAL" clId="{9A1F80BB-99BC-4974-ACA8-22349E4197FB}" dt="2024-10-09T21:45:20.840" v="230" actId="47"/>
        <pc:sldMkLst>
          <pc:docMk/>
          <pc:sldMk cId="1016378890" sldId="5604"/>
        </pc:sldMkLst>
      </pc:sldChg>
      <pc:sldChg chg="del">
        <pc:chgData name="Ward, Reagan" userId="27291eb4-8241-4961-9e69-8c66e34cc5b0" providerId="ADAL" clId="{9A1F80BB-99BC-4974-ACA8-22349E4197FB}" dt="2024-10-09T21:45:20.840" v="230" actId="47"/>
        <pc:sldMkLst>
          <pc:docMk/>
          <pc:sldMk cId="2592141677" sldId="5605"/>
        </pc:sldMkLst>
      </pc:sldChg>
      <pc:sldChg chg="del">
        <pc:chgData name="Ward, Reagan" userId="27291eb4-8241-4961-9e69-8c66e34cc5b0" providerId="ADAL" clId="{9A1F80BB-99BC-4974-ACA8-22349E4197FB}" dt="2024-10-09T21:45:20.840" v="230" actId="47"/>
        <pc:sldMkLst>
          <pc:docMk/>
          <pc:sldMk cId="2353371677" sldId="5610"/>
        </pc:sldMkLst>
      </pc:sldChg>
      <pc:sldChg chg="addSp delSp modSp mod">
        <pc:chgData name="Ward, Reagan" userId="27291eb4-8241-4961-9e69-8c66e34cc5b0" providerId="ADAL" clId="{9A1F80BB-99BC-4974-ACA8-22349E4197FB}" dt="2024-10-09T21:45:33.886" v="233" actId="2165"/>
        <pc:sldMkLst>
          <pc:docMk/>
          <pc:sldMk cId="4188670183" sldId="5621"/>
        </pc:sldMkLst>
      </pc:sldChg>
      <pc:sldChg chg="modSp add mod">
        <pc:chgData name="Ward, Reagan" userId="27291eb4-8241-4961-9e69-8c66e34cc5b0" providerId="ADAL" clId="{9A1F80BB-99BC-4974-ACA8-22349E4197FB}" dt="2024-10-10T01:09:07.280" v="2097" actId="13926"/>
        <pc:sldMkLst>
          <pc:docMk/>
          <pc:sldMk cId="3911264453" sldId="5624"/>
        </pc:sldMkLst>
      </pc:sldChg>
      <pc:sldChg chg="modSp mod">
        <pc:chgData name="Ward, Reagan" userId="27291eb4-8241-4961-9e69-8c66e34cc5b0" providerId="ADAL" clId="{9A1F80BB-99BC-4974-ACA8-22349E4197FB}" dt="2024-10-10T01:07:24.154" v="2055" actId="20577"/>
        <pc:sldMkLst>
          <pc:docMk/>
          <pc:sldMk cId="2017135082" sldId="5626"/>
        </pc:sldMkLst>
      </pc:sldChg>
      <pc:sldChg chg="del">
        <pc:chgData name="Ward, Reagan" userId="27291eb4-8241-4961-9e69-8c66e34cc5b0" providerId="ADAL" clId="{9A1F80BB-99BC-4974-ACA8-22349E4197FB}" dt="2024-10-10T00:59:51.829" v="1586" actId="47"/>
        <pc:sldMkLst>
          <pc:docMk/>
          <pc:sldMk cId="3704019442" sldId="5631"/>
        </pc:sldMkLst>
      </pc:sldChg>
      <pc:sldChg chg="addSp delSp modSp mod chgLayout">
        <pc:chgData name="Ward, Reagan" userId="27291eb4-8241-4961-9e69-8c66e34cc5b0" providerId="ADAL" clId="{9A1F80BB-99BC-4974-ACA8-22349E4197FB}" dt="2024-10-10T01:07:13.078" v="2046" actId="14100"/>
        <pc:sldMkLst>
          <pc:docMk/>
          <pc:sldMk cId="1220290463" sldId="5638"/>
        </pc:sldMkLst>
      </pc:sldChg>
      <pc:sldChg chg="modSp mod">
        <pc:chgData name="Ward, Reagan" userId="27291eb4-8241-4961-9e69-8c66e34cc5b0" providerId="ADAL" clId="{9A1F80BB-99BC-4974-ACA8-22349E4197FB}" dt="2024-10-10T00:57:23.554" v="1550" actId="20577"/>
        <pc:sldMkLst>
          <pc:docMk/>
          <pc:sldMk cId="987153537" sldId="5643"/>
        </pc:sldMkLst>
      </pc:sldChg>
      <pc:sldChg chg="modSp mod">
        <pc:chgData name="Ward, Reagan" userId="27291eb4-8241-4961-9e69-8c66e34cc5b0" providerId="ADAL" clId="{9A1F80BB-99BC-4974-ACA8-22349E4197FB}" dt="2024-10-09T22:02:16.336" v="1264" actId="27918"/>
        <pc:sldMkLst>
          <pc:docMk/>
          <pc:sldMk cId="3507505468" sldId="5647"/>
        </pc:sldMkLst>
      </pc:sldChg>
      <pc:sldChg chg="del">
        <pc:chgData name="Ward, Reagan" userId="27291eb4-8241-4961-9e69-8c66e34cc5b0" providerId="ADAL" clId="{9A1F80BB-99BC-4974-ACA8-22349E4197FB}" dt="2024-10-09T21:46:12.386" v="238" actId="2696"/>
        <pc:sldMkLst>
          <pc:docMk/>
          <pc:sldMk cId="1420422173" sldId="5648"/>
        </pc:sldMkLst>
      </pc:sldChg>
      <pc:sldChg chg="del">
        <pc:chgData name="Ward, Reagan" userId="27291eb4-8241-4961-9e69-8c66e34cc5b0" providerId="ADAL" clId="{9A1F80BB-99BC-4974-ACA8-22349E4197FB}" dt="2024-10-10T00:59:51.829" v="1586" actId="47"/>
        <pc:sldMkLst>
          <pc:docMk/>
          <pc:sldMk cId="2854760544" sldId="5649"/>
        </pc:sldMkLst>
      </pc:sldChg>
      <pc:sldChg chg="del">
        <pc:chgData name="Ward, Reagan" userId="27291eb4-8241-4961-9e69-8c66e34cc5b0" providerId="ADAL" clId="{9A1F80BB-99BC-4974-ACA8-22349E4197FB}" dt="2024-10-10T00:59:51.829" v="1586" actId="47"/>
        <pc:sldMkLst>
          <pc:docMk/>
          <pc:sldMk cId="637644780" sldId="5650"/>
        </pc:sldMkLst>
      </pc:sldChg>
      <pc:sldChg chg="del">
        <pc:chgData name="Ward, Reagan" userId="27291eb4-8241-4961-9e69-8c66e34cc5b0" providerId="ADAL" clId="{9A1F80BB-99BC-4974-ACA8-22349E4197FB}" dt="2024-10-10T00:59:51.829" v="1586" actId="47"/>
        <pc:sldMkLst>
          <pc:docMk/>
          <pc:sldMk cId="168840990" sldId="5651"/>
        </pc:sldMkLst>
      </pc:sldChg>
      <pc:sldChg chg="addSp delSp modSp mod">
        <pc:chgData name="Ward, Reagan" userId="27291eb4-8241-4961-9e69-8c66e34cc5b0" providerId="ADAL" clId="{9A1F80BB-99BC-4974-ACA8-22349E4197FB}" dt="2024-10-10T01:02:38.335" v="2009" actId="962"/>
        <pc:sldMkLst>
          <pc:docMk/>
          <pc:sldMk cId="4082004543" sldId="5652"/>
        </pc:sldMkLst>
      </pc:sldChg>
      <pc:sldChg chg="addSp delSp modSp mod">
        <pc:chgData name="Ward, Reagan" userId="27291eb4-8241-4961-9e69-8c66e34cc5b0" providerId="ADAL" clId="{9A1F80BB-99BC-4974-ACA8-22349E4197FB}" dt="2024-10-10T00:53:33.043" v="1533" actId="6549"/>
        <pc:sldMkLst>
          <pc:docMk/>
          <pc:sldMk cId="1605519056" sldId="5658"/>
        </pc:sldMkLst>
      </pc:sldChg>
      <pc:sldChg chg="addSp delSp modSp mod chgLayout">
        <pc:chgData name="Ward, Reagan" userId="27291eb4-8241-4961-9e69-8c66e34cc5b0" providerId="ADAL" clId="{9A1F80BB-99BC-4974-ACA8-22349E4197FB}" dt="2024-10-10T00:53:46.884" v="1536" actId="27636"/>
        <pc:sldMkLst>
          <pc:docMk/>
          <pc:sldMk cId="867224577" sldId="5659"/>
        </pc:sldMkLst>
      </pc:sldChg>
      <pc:sldChg chg="addSp delSp modSp new del mod modClrScheme chgLayout">
        <pc:chgData name="Ward, Reagan" userId="27291eb4-8241-4961-9e69-8c66e34cc5b0" providerId="ADAL" clId="{9A1F80BB-99BC-4974-ACA8-22349E4197FB}" dt="2024-10-09T21:53:14.425" v="933" actId="47"/>
        <pc:sldMkLst>
          <pc:docMk/>
          <pc:sldMk cId="2303448540" sldId="5661"/>
        </pc:sldMkLst>
      </pc:sldChg>
      <pc:sldChg chg="addSp delSp modSp new del mod modClrScheme chgLayout">
        <pc:chgData name="Ward, Reagan" userId="27291eb4-8241-4961-9e69-8c66e34cc5b0" providerId="ADAL" clId="{9A1F80BB-99BC-4974-ACA8-22349E4197FB}" dt="2024-10-09T21:53:14.425" v="933" actId="47"/>
        <pc:sldMkLst>
          <pc:docMk/>
          <pc:sldMk cId="1084268203" sldId="5662"/>
        </pc:sldMkLst>
      </pc:sldChg>
      <pc:sldChg chg="addSp delSp modSp new mod">
        <pc:chgData name="Ward, Reagan" userId="27291eb4-8241-4961-9e69-8c66e34cc5b0" providerId="ADAL" clId="{9A1F80BB-99BC-4974-ACA8-22349E4197FB}" dt="2024-10-09T21:58:14.258" v="1257"/>
        <pc:sldMkLst>
          <pc:docMk/>
          <pc:sldMk cId="2241609828" sldId="5663"/>
        </pc:sldMkLst>
      </pc:sldChg>
      <pc:sldChg chg="addSp delSp modSp mod">
        <pc:chgData name="Ward, Reagan" userId="27291eb4-8241-4961-9e69-8c66e34cc5b0" providerId="ADAL" clId="{9A1F80BB-99BC-4974-ACA8-22349E4197FB}" dt="2024-10-10T00:59:06.772" v="1585" actId="962"/>
        <pc:sldMkLst>
          <pc:docMk/>
          <pc:sldMk cId="2510048166" sldId="5664"/>
        </pc:sldMkLst>
      </pc:sldChg>
      <pc:sldChg chg="modSp mod">
        <pc:chgData name="Ward, Reagan" userId="27291eb4-8241-4961-9e69-8c66e34cc5b0" providerId="ADAL" clId="{9A1F80BB-99BC-4974-ACA8-22349E4197FB}" dt="2024-10-10T14:24:57.861" v="2101" actId="122"/>
        <pc:sldMkLst>
          <pc:docMk/>
          <pc:sldMk cId="1295452772" sldId="5669"/>
        </pc:sldMkLst>
      </pc:sldChg>
    </pc:docChg>
  </pc:docChgLst>
  <pc:docChgLst>
    <pc:chgData name="Rhodes, Tara" userId="S::rhodes_t@cde.state.co.us::566307b0-1e17-4826-87e1-0feb85a922f2" providerId="AD" clId="Web-{D209AA15-0E88-B355-3E32-45B260E90DED}"/>
    <pc:docChg chg="modSld">
      <pc:chgData name="Rhodes, Tara" userId="S::rhodes_t@cde.state.co.us::566307b0-1e17-4826-87e1-0feb85a922f2" providerId="AD" clId="Web-{D209AA15-0E88-B355-3E32-45B260E90DED}" dt="2024-09-12T03:33:37.271" v="6"/>
      <pc:docMkLst>
        <pc:docMk/>
      </pc:docMkLst>
      <pc:sldChg chg="addSp delSp modSp">
        <pc:chgData name="Rhodes, Tara" userId="S::rhodes_t@cde.state.co.us::566307b0-1e17-4826-87e1-0feb85a922f2" providerId="AD" clId="Web-{D209AA15-0E88-B355-3E32-45B260E90DED}" dt="2024-09-12T03:33:37.271" v="6"/>
        <pc:sldMkLst>
          <pc:docMk/>
          <pc:sldMk cId="1153930597" sldId="5504"/>
        </pc:sldMkLst>
      </pc:sldChg>
    </pc:docChg>
  </pc:docChgLst>
  <pc:docChgLst>
    <pc:chgData name="Hoffman, Peter" userId="673cee94-26bd-4c2a-ab82-1b3669e2f049" providerId="ADAL" clId="{5B9D45D9-8B00-4F7F-9A66-E487A3CBE7EA}"/>
    <pc:docChg chg="undo custSel addSld modSld">
      <pc:chgData name="Hoffman, Peter" userId="673cee94-26bd-4c2a-ab82-1b3669e2f049" providerId="ADAL" clId="{5B9D45D9-8B00-4F7F-9A66-E487A3CBE7EA}" dt="2025-04-09T21:51:22.026" v="520" actId="20577"/>
      <pc:docMkLst>
        <pc:docMk/>
      </pc:docMkLst>
      <pc:sldChg chg="modSp add mod">
        <pc:chgData name="Hoffman, Peter" userId="673cee94-26bd-4c2a-ab82-1b3669e2f049" providerId="ADAL" clId="{5B9D45D9-8B00-4F7F-9A66-E487A3CBE7EA}" dt="2025-04-09T21:39:14.146" v="71" actId="207"/>
        <pc:sldMkLst>
          <pc:docMk/>
          <pc:sldMk cId="217821678" sldId="5717"/>
        </pc:sldMkLst>
      </pc:sldChg>
      <pc:sldChg chg="modSp mod">
        <pc:chgData name="Hoffman, Peter" userId="673cee94-26bd-4c2a-ab82-1b3669e2f049" providerId="ADAL" clId="{5B9D45D9-8B00-4F7F-9A66-E487A3CBE7EA}" dt="2025-04-09T21:51:22.026" v="520" actId="20577"/>
        <pc:sldMkLst>
          <pc:docMk/>
          <pc:sldMk cId="709657538" sldId="5877"/>
        </pc:sldMkLst>
      </pc:sldChg>
      <pc:sldChg chg="modSp mod">
        <pc:chgData name="Hoffman, Peter" userId="673cee94-26bd-4c2a-ab82-1b3669e2f049" providerId="ADAL" clId="{5B9D45D9-8B00-4F7F-9A66-E487A3CBE7EA}" dt="2025-04-09T21:37:33.092" v="67" actId="20577"/>
        <pc:sldMkLst>
          <pc:docMk/>
          <pc:sldMk cId="1702993866" sldId="5878"/>
        </pc:sldMkLst>
      </pc:sldChg>
    </pc:docChg>
  </pc:docChgLst>
  <pc:docChgLst>
    <pc:chgData name="Heitman, Lindsey" userId="a9773a47-99d2-4599-9377-6d37e9ec0bd3" providerId="ADAL" clId="{BB69444A-0A78-4D6D-BF2A-182B8CAF5906}"/>
    <pc:docChg chg="undo custSel addSld delSld modSld">
      <pc:chgData name="Heitman, Lindsey" userId="a9773a47-99d2-4599-9377-6d37e9ec0bd3" providerId="ADAL" clId="{BB69444A-0A78-4D6D-BF2A-182B8CAF5906}" dt="2025-06-11T21:48:20.170" v="1303" actId="962"/>
      <pc:docMkLst>
        <pc:docMk/>
      </pc:docMkLst>
      <pc:sldChg chg="add del">
        <pc:chgData name="Heitman, Lindsey" userId="a9773a47-99d2-4599-9377-6d37e9ec0bd3" providerId="ADAL" clId="{BB69444A-0A78-4D6D-BF2A-182B8CAF5906}" dt="2025-06-11T17:24:57.538" v="74" actId="2696"/>
        <pc:sldMkLst>
          <pc:docMk/>
          <pc:sldMk cId="1479812214" sldId="303"/>
        </pc:sldMkLst>
      </pc:sldChg>
      <pc:sldChg chg="modSp add mod">
        <pc:chgData name="Heitman, Lindsey" userId="a9773a47-99d2-4599-9377-6d37e9ec0bd3" providerId="ADAL" clId="{BB69444A-0A78-4D6D-BF2A-182B8CAF5906}" dt="2025-06-11T17:28:51.104" v="150" actId="13244"/>
        <pc:sldMkLst>
          <pc:docMk/>
          <pc:sldMk cId="24491297" sldId="334"/>
        </pc:sldMkLst>
      </pc:sldChg>
      <pc:sldChg chg="modSp add del mod">
        <pc:chgData name="Heitman, Lindsey" userId="a9773a47-99d2-4599-9377-6d37e9ec0bd3" providerId="ADAL" clId="{BB69444A-0A78-4D6D-BF2A-182B8CAF5906}" dt="2025-06-11T18:57:37.166" v="956" actId="2696"/>
        <pc:sldMkLst>
          <pc:docMk/>
          <pc:sldMk cId="1980605985" sldId="3178"/>
        </pc:sldMkLst>
      </pc:sldChg>
      <pc:sldChg chg="modSp mod">
        <pc:chgData name="Heitman, Lindsey" userId="a9773a47-99d2-4599-9377-6d37e9ec0bd3" providerId="ADAL" clId="{BB69444A-0A78-4D6D-BF2A-182B8CAF5906}" dt="2025-06-11T17:22:57.196" v="70" actId="20577"/>
        <pc:sldMkLst>
          <pc:docMk/>
          <pc:sldMk cId="3227145924" sldId="5097"/>
        </pc:sldMkLst>
        <pc:graphicFrameChg chg="modGraphic">
          <ac:chgData name="Heitman, Lindsey" userId="a9773a47-99d2-4599-9377-6d37e9ec0bd3" providerId="ADAL" clId="{BB69444A-0A78-4D6D-BF2A-182B8CAF5906}" dt="2025-06-11T17:22:57.196" v="70" actId="20577"/>
          <ac:graphicFrameMkLst>
            <pc:docMk/>
            <pc:sldMk cId="3227145924" sldId="5097"/>
            <ac:graphicFrameMk id="7" creationId="{2864BB53-F741-4FFC-0348-1AC10AD60EEB}"/>
          </ac:graphicFrameMkLst>
        </pc:graphicFrameChg>
      </pc:sldChg>
      <pc:sldChg chg="modSp add mod">
        <pc:chgData name="Heitman, Lindsey" userId="a9773a47-99d2-4599-9377-6d37e9ec0bd3" providerId="ADAL" clId="{BB69444A-0A78-4D6D-BF2A-182B8CAF5906}" dt="2025-06-11T21:47:24.240" v="1301" actId="20577"/>
        <pc:sldMkLst>
          <pc:docMk/>
          <pc:sldMk cId="2617484185" sldId="5394"/>
        </pc:sldMkLst>
      </pc:sldChg>
      <pc:sldChg chg="add del">
        <pc:chgData name="Heitman, Lindsey" userId="a9773a47-99d2-4599-9377-6d37e9ec0bd3" providerId="ADAL" clId="{BB69444A-0A78-4D6D-BF2A-182B8CAF5906}" dt="2025-06-11T17:24:57.538" v="74" actId="2696"/>
        <pc:sldMkLst>
          <pc:docMk/>
          <pc:sldMk cId="3186413146" sldId="5537"/>
        </pc:sldMkLst>
      </pc:sldChg>
      <pc:sldChg chg="modSp add mod">
        <pc:chgData name="Heitman, Lindsey" userId="a9773a47-99d2-4599-9377-6d37e9ec0bd3" providerId="ADAL" clId="{BB69444A-0A78-4D6D-BF2A-182B8CAF5906}" dt="2025-06-11T18:03:23.726" v="161" actId="1076"/>
        <pc:sldMkLst>
          <pc:docMk/>
          <pc:sldMk cId="873685795" sldId="5540"/>
        </pc:sldMkLst>
      </pc:sldChg>
      <pc:sldChg chg="modSp add mod">
        <pc:chgData name="Heitman, Lindsey" userId="a9773a47-99d2-4599-9377-6d37e9ec0bd3" providerId="ADAL" clId="{BB69444A-0A78-4D6D-BF2A-182B8CAF5906}" dt="2025-06-11T17:27:41.665" v="145" actId="13244"/>
        <pc:sldMkLst>
          <pc:docMk/>
          <pc:sldMk cId="1061246333" sldId="5541"/>
        </pc:sldMkLst>
      </pc:sldChg>
      <pc:sldChg chg="modSp add mod">
        <pc:chgData name="Heitman, Lindsey" userId="a9773a47-99d2-4599-9377-6d37e9ec0bd3" providerId="ADAL" clId="{BB69444A-0A78-4D6D-BF2A-182B8CAF5906}" dt="2025-06-11T17:29:49.750" v="155" actId="13244"/>
        <pc:sldMkLst>
          <pc:docMk/>
          <pc:sldMk cId="3445746737" sldId="5542"/>
        </pc:sldMkLst>
      </pc:sldChg>
      <pc:sldChg chg="modSp add mod">
        <pc:chgData name="Heitman, Lindsey" userId="a9773a47-99d2-4599-9377-6d37e9ec0bd3" providerId="ADAL" clId="{BB69444A-0A78-4D6D-BF2A-182B8CAF5906}" dt="2025-06-11T18:28:47.991" v="703" actId="1076"/>
        <pc:sldMkLst>
          <pc:docMk/>
          <pc:sldMk cId="2198266952" sldId="5561"/>
        </pc:sldMkLst>
      </pc:sldChg>
      <pc:sldChg chg="add del">
        <pc:chgData name="Heitman, Lindsey" userId="a9773a47-99d2-4599-9377-6d37e9ec0bd3" providerId="ADAL" clId="{BB69444A-0A78-4D6D-BF2A-182B8CAF5906}" dt="2025-06-11T18:16:09.177" v="455" actId="2696"/>
        <pc:sldMkLst>
          <pc:docMk/>
          <pc:sldMk cId="3511270056" sldId="5562"/>
        </pc:sldMkLst>
      </pc:sldChg>
      <pc:sldChg chg="modSp add del mod">
        <pc:chgData name="Heitman, Lindsey" userId="a9773a47-99d2-4599-9377-6d37e9ec0bd3" providerId="ADAL" clId="{BB69444A-0A78-4D6D-BF2A-182B8CAF5906}" dt="2025-06-11T18:16:11.634" v="456" actId="2696"/>
        <pc:sldMkLst>
          <pc:docMk/>
          <pc:sldMk cId="3894756585" sldId="5563"/>
        </pc:sldMkLst>
      </pc:sldChg>
      <pc:sldChg chg="add">
        <pc:chgData name="Heitman, Lindsey" userId="a9773a47-99d2-4599-9377-6d37e9ec0bd3" providerId="ADAL" clId="{BB69444A-0A78-4D6D-BF2A-182B8CAF5906}" dt="2025-06-11T17:24:31.011" v="71"/>
        <pc:sldMkLst>
          <pc:docMk/>
          <pc:sldMk cId="3445224250" sldId="5896"/>
        </pc:sldMkLst>
      </pc:sldChg>
      <pc:sldChg chg="add">
        <pc:chgData name="Heitman, Lindsey" userId="a9773a47-99d2-4599-9377-6d37e9ec0bd3" providerId="ADAL" clId="{BB69444A-0A78-4D6D-BF2A-182B8CAF5906}" dt="2025-06-11T17:24:31.011" v="71"/>
        <pc:sldMkLst>
          <pc:docMk/>
          <pc:sldMk cId="120784883" sldId="5898"/>
        </pc:sldMkLst>
      </pc:sldChg>
      <pc:sldChg chg="add">
        <pc:chgData name="Heitman, Lindsey" userId="a9773a47-99d2-4599-9377-6d37e9ec0bd3" providerId="ADAL" clId="{BB69444A-0A78-4D6D-BF2A-182B8CAF5906}" dt="2025-06-11T17:24:31.011" v="71"/>
        <pc:sldMkLst>
          <pc:docMk/>
          <pc:sldMk cId="896102050" sldId="5899"/>
        </pc:sldMkLst>
      </pc:sldChg>
      <pc:sldChg chg="add">
        <pc:chgData name="Heitman, Lindsey" userId="a9773a47-99d2-4599-9377-6d37e9ec0bd3" providerId="ADAL" clId="{BB69444A-0A78-4D6D-BF2A-182B8CAF5906}" dt="2025-06-11T17:24:31.011" v="71"/>
        <pc:sldMkLst>
          <pc:docMk/>
          <pc:sldMk cId="2055979038" sldId="5901"/>
        </pc:sldMkLst>
      </pc:sldChg>
      <pc:sldChg chg="addSp delSp modSp new mod">
        <pc:chgData name="Heitman, Lindsey" userId="a9773a47-99d2-4599-9377-6d37e9ec0bd3" providerId="ADAL" clId="{BB69444A-0A78-4D6D-BF2A-182B8CAF5906}" dt="2025-06-11T21:48:20.170" v="1303" actId="962"/>
        <pc:sldMkLst>
          <pc:docMk/>
          <pc:sldMk cId="1772522532" sldId="5975"/>
        </pc:sldMkLst>
      </pc:sldChg>
      <pc:sldMasterChg chg="delSldLayout">
        <pc:chgData name="Heitman, Lindsey" userId="a9773a47-99d2-4599-9377-6d37e9ec0bd3" providerId="ADAL" clId="{BB69444A-0A78-4D6D-BF2A-182B8CAF5906}" dt="2025-06-11T18:57:37.166" v="956" actId="2696"/>
        <pc:sldMasterMkLst>
          <pc:docMk/>
          <pc:sldMasterMk cId="2150711039" sldId="2147483676"/>
        </pc:sldMasterMkLst>
        <pc:sldLayoutChg chg="del">
          <pc:chgData name="Heitman, Lindsey" userId="a9773a47-99d2-4599-9377-6d37e9ec0bd3" providerId="ADAL" clId="{BB69444A-0A78-4D6D-BF2A-182B8CAF5906}" dt="2025-06-11T18:57:37.166" v="956" actId="2696"/>
          <pc:sldLayoutMkLst>
            <pc:docMk/>
            <pc:sldMasterMk cId="2150711039" sldId="2147483676"/>
            <pc:sldLayoutMk cId="3733054725" sldId="2147483711"/>
          </pc:sldLayoutMkLst>
        </pc:sldLayoutChg>
      </pc:sldMasterChg>
    </pc:docChg>
  </pc:docChgLst>
  <pc:docChgLst>
    <pc:chgData name="Rhodes, Tara" userId="S::rhodes_t@cde.state.co.us::566307b0-1e17-4826-87e1-0feb85a922f2" providerId="AD" clId="Web-{7628565C-7A3D-B49F-648B-F6A845B9B1CC}"/>
    <pc:docChg chg="addSld modSld">
      <pc:chgData name="Rhodes, Tara" userId="S::rhodes_t@cde.state.co.us::566307b0-1e17-4826-87e1-0feb85a922f2" providerId="AD" clId="Web-{7628565C-7A3D-B49F-648B-F6A845B9B1CC}" dt="2024-10-09T23:49:57.120" v="1064" actId="20577"/>
      <pc:docMkLst>
        <pc:docMk/>
      </pc:docMkLst>
      <pc:sldChg chg="modSp">
        <pc:chgData name="Rhodes, Tara" userId="S::rhodes_t@cde.state.co.us::566307b0-1e17-4826-87e1-0feb85a922f2" providerId="AD" clId="Web-{7628565C-7A3D-B49F-648B-F6A845B9B1CC}" dt="2024-10-09T23:49:29.010" v="1035" actId="20577"/>
        <pc:sldMkLst>
          <pc:docMk/>
          <pc:sldMk cId="987153537" sldId="5643"/>
        </pc:sldMkLst>
      </pc:sldChg>
      <pc:sldChg chg="modSp new">
        <pc:chgData name="Rhodes, Tara" userId="S::rhodes_t@cde.state.co.us::566307b0-1e17-4826-87e1-0feb85a922f2" providerId="AD" clId="Web-{7628565C-7A3D-B49F-648B-F6A845B9B1CC}" dt="2024-10-09T23:49:57.120" v="1064" actId="20577"/>
        <pc:sldMkLst>
          <pc:docMk/>
          <pc:sldMk cId="792695782" sldId="5665"/>
        </pc:sldMkLst>
      </pc:sldChg>
    </pc:docChg>
  </pc:docChgLst>
  <pc:docChgLst>
    <pc:chgData name="Hoffman, Peter" userId="673cee94-26bd-4c2a-ab82-1b3669e2f049" providerId="ADAL" clId="{A973FF5B-A26E-47A0-9C85-4AED4C4F1D00}"/>
    <pc:docChg chg="custSel modSld">
      <pc:chgData name="Hoffman, Peter" userId="673cee94-26bd-4c2a-ab82-1b3669e2f049" providerId="ADAL" clId="{A973FF5B-A26E-47A0-9C85-4AED4C4F1D00}" dt="2025-04-30T19:37:48.172" v="724" actId="207"/>
      <pc:docMkLst>
        <pc:docMk/>
      </pc:docMkLst>
      <pc:sldChg chg="modSp mod">
        <pc:chgData name="Hoffman, Peter" userId="673cee94-26bd-4c2a-ab82-1b3669e2f049" providerId="ADAL" clId="{A973FF5B-A26E-47A0-9C85-4AED4C4F1D00}" dt="2025-04-30T19:37:48.172" v="724" actId="207"/>
        <pc:sldMkLst>
          <pc:docMk/>
          <pc:sldMk cId="217821678" sldId="5717"/>
        </pc:sldMkLst>
      </pc:sldChg>
      <pc:sldChg chg="addSp delSp modSp mod">
        <pc:chgData name="Hoffman, Peter" userId="673cee94-26bd-4c2a-ab82-1b3669e2f049" providerId="ADAL" clId="{A973FF5B-A26E-47A0-9C85-4AED4C4F1D00}" dt="2025-04-30T19:31:54.810" v="701" actId="20577"/>
        <pc:sldMkLst>
          <pc:docMk/>
          <pc:sldMk cId="668070653" sldId="5885"/>
        </pc:sldMkLst>
      </pc:sldChg>
      <pc:sldChg chg="modSp mod">
        <pc:chgData name="Hoffman, Peter" userId="673cee94-26bd-4c2a-ab82-1b3669e2f049" providerId="ADAL" clId="{A973FF5B-A26E-47A0-9C85-4AED4C4F1D00}" dt="2025-04-30T19:37:24.903" v="723" actId="13926"/>
        <pc:sldMkLst>
          <pc:docMk/>
          <pc:sldMk cId="1805522250" sldId="5904"/>
        </pc:sldMkLst>
      </pc:sldChg>
    </pc:docChg>
  </pc:docChgLst>
  <pc:docChgLst>
    <pc:chgData name="Slutzky, Collin" userId="S::slutzky_c@cde.state.co.us::21f7fb5c-490d-42a4-8741-4ce78a53b03a" providerId="AD" clId="Web-{4DB156EA-85BD-EEE0-093C-64DB9F6AAFD9}"/>
    <pc:docChg chg="addSld modSld">
      <pc:chgData name="Slutzky, Collin" userId="S::slutzky_c@cde.state.co.us::21f7fb5c-490d-42a4-8741-4ce78a53b03a" providerId="AD" clId="Web-{4DB156EA-85BD-EEE0-093C-64DB9F6AAFD9}" dt="2025-01-30T15:18:28.314" v="57"/>
      <pc:docMkLst>
        <pc:docMk/>
      </pc:docMkLst>
      <pc:sldChg chg="add">
        <pc:chgData name="Slutzky, Collin" userId="S::slutzky_c@cde.state.co.us::21f7fb5c-490d-42a4-8741-4ce78a53b03a" providerId="AD" clId="Web-{4DB156EA-85BD-EEE0-093C-64DB9F6AAFD9}" dt="2025-01-30T15:18:28.236" v="53"/>
        <pc:sldMkLst>
          <pc:docMk/>
          <pc:sldMk cId="3176056638" sldId="5732"/>
        </pc:sldMkLst>
      </pc:sldChg>
      <pc:sldChg chg="add">
        <pc:chgData name="Slutzky, Collin" userId="S::slutzky_c@cde.state.co.us::21f7fb5c-490d-42a4-8741-4ce78a53b03a" providerId="AD" clId="Web-{4DB156EA-85BD-EEE0-093C-64DB9F6AAFD9}" dt="2025-01-30T15:18:28.314" v="57"/>
        <pc:sldMkLst>
          <pc:docMk/>
          <pc:sldMk cId="522260969" sldId="5746"/>
        </pc:sldMkLst>
      </pc:sldChg>
    </pc:docChg>
  </pc:docChgLst>
  <pc:docChgLst>
    <pc:chgData name="Rhodes, Tara" userId="S::rhodes_t@cde.state.co.us::566307b0-1e17-4826-87e1-0feb85a922f2" providerId="AD" clId="Web-{B0520052-71B2-813E-FB8A-4B3DA80D3E8E}"/>
    <pc:docChg chg="addSld delSld modSld sldOrd">
      <pc:chgData name="Rhodes, Tara" userId="S::rhodes_t@cde.state.co.us::566307b0-1e17-4826-87e1-0feb85a922f2" providerId="AD" clId="Web-{B0520052-71B2-813E-FB8A-4B3DA80D3E8E}" dt="2025-05-07T19:48:14.505" v="2011" actId="20577"/>
      <pc:docMkLst>
        <pc:docMk/>
      </pc:docMkLst>
      <pc:sldChg chg="addSp delSp modSp ord">
        <pc:chgData name="Rhodes, Tara" userId="S::rhodes_t@cde.state.co.us::566307b0-1e17-4826-87e1-0feb85a922f2" providerId="AD" clId="Web-{B0520052-71B2-813E-FB8A-4B3DA80D3E8E}" dt="2025-05-07T19:36:59.556" v="1493" actId="20577"/>
        <pc:sldMkLst>
          <pc:docMk/>
          <pc:sldMk cId="1974436417" sldId="5912"/>
        </pc:sldMkLst>
      </pc:sldChg>
      <pc:sldChg chg="addSp delSp modSp ord">
        <pc:chgData name="Rhodes, Tara" userId="S::rhodes_t@cde.state.co.us::566307b0-1e17-4826-87e1-0feb85a922f2" providerId="AD" clId="Web-{B0520052-71B2-813E-FB8A-4B3DA80D3E8E}" dt="2025-05-07T19:43:48.625" v="1588"/>
        <pc:sldMkLst>
          <pc:docMk/>
          <pc:sldMk cId="2808442126" sldId="5913"/>
        </pc:sldMkLst>
      </pc:sldChg>
      <pc:sldChg chg="modSp">
        <pc:chgData name="Rhodes, Tara" userId="S::rhodes_t@cde.state.co.us::566307b0-1e17-4826-87e1-0feb85a922f2" providerId="AD" clId="Web-{B0520052-71B2-813E-FB8A-4B3DA80D3E8E}" dt="2025-05-07T17:54:06.336" v="180" actId="20577"/>
        <pc:sldMkLst>
          <pc:docMk/>
          <pc:sldMk cId="4136330268" sldId="5914"/>
        </pc:sldMkLst>
      </pc:sldChg>
      <pc:sldChg chg="modSp new">
        <pc:chgData name="Rhodes, Tara" userId="S::rhodes_t@cde.state.co.us::566307b0-1e17-4826-87e1-0feb85a922f2" providerId="AD" clId="Web-{B0520052-71B2-813E-FB8A-4B3DA80D3E8E}" dt="2025-05-07T18:56:49.734" v="193" actId="20577"/>
        <pc:sldMkLst>
          <pc:docMk/>
          <pc:sldMk cId="4029752383" sldId="5915"/>
        </pc:sldMkLst>
      </pc:sldChg>
      <pc:sldChg chg="modSp add replId">
        <pc:chgData name="Rhodes, Tara" userId="S::rhodes_t@cde.state.co.us::566307b0-1e17-4826-87e1-0feb85a922f2" providerId="AD" clId="Web-{B0520052-71B2-813E-FB8A-4B3DA80D3E8E}" dt="2025-05-07T18:57:16.610" v="200" actId="20577"/>
        <pc:sldMkLst>
          <pc:docMk/>
          <pc:sldMk cId="438735602" sldId="5916"/>
        </pc:sldMkLst>
      </pc:sldChg>
      <pc:sldChg chg="modSp new">
        <pc:chgData name="Rhodes, Tara" userId="S::rhodes_t@cde.state.co.us::566307b0-1e17-4826-87e1-0feb85a922f2" providerId="AD" clId="Web-{B0520052-71B2-813E-FB8A-4B3DA80D3E8E}" dt="2025-05-07T18:59:46.643" v="209" actId="20577"/>
        <pc:sldMkLst>
          <pc:docMk/>
          <pc:sldMk cId="4087549549" sldId="5917"/>
        </pc:sldMkLst>
      </pc:sldChg>
      <pc:sldChg chg="add del replId">
        <pc:chgData name="Rhodes, Tara" userId="S::rhodes_t@cde.state.co.us::566307b0-1e17-4826-87e1-0feb85a922f2" providerId="AD" clId="Web-{B0520052-71B2-813E-FB8A-4B3DA80D3E8E}" dt="2025-05-07T19:00:30.394" v="217"/>
        <pc:sldMkLst>
          <pc:docMk/>
          <pc:sldMk cId="2745238393" sldId="5918"/>
        </pc:sldMkLst>
      </pc:sldChg>
      <pc:sldChg chg="modSp new">
        <pc:chgData name="Rhodes, Tara" userId="S::rhodes_t@cde.state.co.us::566307b0-1e17-4826-87e1-0feb85a922f2" providerId="AD" clId="Web-{B0520052-71B2-813E-FB8A-4B3DA80D3E8E}" dt="2025-05-07T19:31:15.613" v="468" actId="20577"/>
        <pc:sldMkLst>
          <pc:docMk/>
          <pc:sldMk cId="4255130237" sldId="5918"/>
        </pc:sldMkLst>
      </pc:sldChg>
      <pc:sldChg chg="modSp new del">
        <pc:chgData name="Rhodes, Tara" userId="S::rhodes_t@cde.state.co.us::566307b0-1e17-4826-87e1-0feb85a922f2" providerId="AD" clId="Web-{B0520052-71B2-813E-FB8A-4B3DA80D3E8E}" dt="2025-05-07T19:45:19.861" v="1666"/>
        <pc:sldMkLst>
          <pc:docMk/>
          <pc:sldMk cId="4288443643" sldId="5919"/>
        </pc:sldMkLst>
      </pc:sldChg>
      <pc:sldChg chg="modSp new">
        <pc:chgData name="Rhodes, Tara" userId="S::rhodes_t@cde.state.co.us::566307b0-1e17-4826-87e1-0feb85a922f2" providerId="AD" clId="Web-{B0520052-71B2-813E-FB8A-4B3DA80D3E8E}" dt="2025-05-07T19:46:29.159" v="1820" actId="20577"/>
        <pc:sldMkLst>
          <pc:docMk/>
          <pc:sldMk cId="464245734" sldId="5922"/>
        </pc:sldMkLst>
      </pc:sldChg>
      <pc:sldChg chg="modSp new">
        <pc:chgData name="Rhodes, Tara" userId="S::rhodes_t@cde.state.co.us::566307b0-1e17-4826-87e1-0feb85a922f2" providerId="AD" clId="Web-{B0520052-71B2-813E-FB8A-4B3DA80D3E8E}" dt="2025-05-07T19:47:24.801" v="1893" actId="20577"/>
        <pc:sldMkLst>
          <pc:docMk/>
          <pc:sldMk cId="329321599" sldId="5923"/>
        </pc:sldMkLst>
      </pc:sldChg>
      <pc:sldChg chg="addSp modSp new mod modClrScheme chgLayout">
        <pc:chgData name="Rhodes, Tara" userId="S::rhodes_t@cde.state.co.us::566307b0-1e17-4826-87e1-0feb85a922f2" providerId="AD" clId="Web-{B0520052-71B2-813E-FB8A-4B3DA80D3E8E}" dt="2025-05-07T19:48:14.505" v="2011" actId="20577"/>
        <pc:sldMkLst>
          <pc:docMk/>
          <pc:sldMk cId="3702270092" sldId="5924"/>
        </pc:sldMkLst>
      </pc:sldChg>
    </pc:docChg>
  </pc:docChgLst>
  <pc:docChgLst>
    <pc:chgData name="Chaffin,Melissa" userId="S::chaffin_m@cde.state.co.us::21f0136b-23e1-4eef-9c4f-f29e4cc3ac56" providerId="AD" clId="Web-{7CD282E3-D816-3030-AEAF-D93B4D20850B}"/>
    <pc:docChg chg="modSld">
      <pc:chgData name="Chaffin,Melissa" userId="S::chaffin_m@cde.state.co.us::21f0136b-23e1-4eef-9c4f-f29e4cc3ac56" providerId="AD" clId="Web-{7CD282E3-D816-3030-AEAF-D93B4D20850B}" dt="2024-10-01T16:36:37.226" v="212" actId="20577"/>
      <pc:docMkLst>
        <pc:docMk/>
      </pc:docMkLst>
      <pc:sldChg chg="modSp">
        <pc:chgData name="Chaffin,Melissa" userId="S::chaffin_m@cde.state.co.us::21f0136b-23e1-4eef-9c4f-f29e4cc3ac56" providerId="AD" clId="Web-{7CD282E3-D816-3030-AEAF-D93B4D20850B}" dt="2024-10-01T16:29:02.727" v="1"/>
        <pc:sldMkLst>
          <pc:docMk/>
          <pc:sldMk cId="3108864082" sldId="5603"/>
        </pc:sldMkLst>
      </pc:sldChg>
      <pc:sldChg chg="modSp">
        <pc:chgData name="Chaffin,Melissa" userId="S::chaffin_m@cde.state.co.us::21f0136b-23e1-4eef-9c4f-f29e4cc3ac56" providerId="AD" clId="Web-{7CD282E3-D816-3030-AEAF-D93B4D20850B}" dt="2024-10-01T16:36:37.226" v="212" actId="20577"/>
        <pc:sldMkLst>
          <pc:docMk/>
          <pc:sldMk cId="1016378890" sldId="5604"/>
        </pc:sldMkLst>
      </pc:sldChg>
      <pc:sldChg chg="modSp">
        <pc:chgData name="Chaffin,Melissa" userId="S::chaffin_m@cde.state.co.us::21f0136b-23e1-4eef-9c4f-f29e4cc3ac56" providerId="AD" clId="Web-{7CD282E3-D816-3030-AEAF-D93B4D20850B}" dt="2024-10-01T16:36:04.867" v="210" actId="1076"/>
        <pc:sldMkLst>
          <pc:docMk/>
          <pc:sldMk cId="2592141677" sldId="5605"/>
        </pc:sldMkLst>
      </pc:sldChg>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docChg>
  </pc:docChgLst>
  <pc:docChgLst>
    <pc:chgData name="Chaffin,Melissa" userId="S::chaffin_m@cde.state.co.us::21f0136b-23e1-4eef-9c4f-f29e4cc3ac56" providerId="AD" clId="Web-{30387AFE-0BEF-A8F2-0B4F-8CDB604555D2}"/>
    <pc:docChg chg="modSld">
      <pc:chgData name="Chaffin,Melissa" userId="S::chaffin_m@cde.state.co.us::21f0136b-23e1-4eef-9c4f-f29e4cc3ac56" providerId="AD" clId="Web-{30387AFE-0BEF-A8F2-0B4F-8CDB604555D2}" dt="2024-09-09T20:28:06.144" v="11"/>
      <pc:docMkLst>
        <pc:docMk/>
      </pc:docMkLst>
      <pc:sldChg chg="modSp">
        <pc:chgData name="Chaffin,Melissa" userId="S::chaffin_m@cde.state.co.us::21f0136b-23e1-4eef-9c4f-f29e4cc3ac56" providerId="AD" clId="Web-{30387AFE-0BEF-A8F2-0B4F-8CDB604555D2}" dt="2024-09-09T20:28:06.144" v="11"/>
        <pc:sldMkLst>
          <pc:docMk/>
          <pc:sldMk cId="1653574859" sldId="5414"/>
        </pc:sldMkLst>
      </pc:sldChg>
      <pc:sldChg chg="modSp">
        <pc:chgData name="Chaffin,Melissa" userId="S::chaffin_m@cde.state.co.us::21f0136b-23e1-4eef-9c4f-f29e4cc3ac56" providerId="AD" clId="Web-{30387AFE-0BEF-A8F2-0B4F-8CDB604555D2}" dt="2024-09-09T20:26:13.916" v="3" actId="20577"/>
        <pc:sldMkLst>
          <pc:docMk/>
          <pc:sldMk cId="2464662354" sldId="5418"/>
        </pc:sldMkLst>
      </pc:sldChg>
      <pc:sldChg chg="modSp">
        <pc:chgData name="Chaffin,Melissa" userId="S::chaffin_m@cde.state.co.us::21f0136b-23e1-4eef-9c4f-f29e4cc3ac56" providerId="AD" clId="Web-{30387AFE-0BEF-A8F2-0B4F-8CDB604555D2}" dt="2024-09-09T20:27:56.862" v="9"/>
        <pc:sldMkLst>
          <pc:docMk/>
          <pc:sldMk cId="1659390545" sldId="5584"/>
        </pc:sldMkLst>
      </pc:sldChg>
    </pc:docChg>
  </pc:docChgLst>
  <pc:docChgLst>
    <pc:chgData name="Wenzel, Brooke" userId="672bf8d3-b15b-4e02-a6d1-39319a0df09b" providerId="ADAL" clId="{F55FD375-6DFD-43E4-AF34-A5B848FEAA2D}"/>
    <pc:docChg chg="undo custSel addSld delSld modSld sldOrd">
      <pc:chgData name="Wenzel, Brooke" userId="672bf8d3-b15b-4e02-a6d1-39319a0df09b" providerId="ADAL" clId="{F55FD375-6DFD-43E4-AF34-A5B848FEAA2D}" dt="2024-10-17T12:33:57.992" v="530"/>
      <pc:docMkLst>
        <pc:docMk/>
      </pc:docMkLst>
      <pc:sldChg chg="addSp delSp modSp add del mod modClrScheme chgLayout">
        <pc:chgData name="Wenzel, Brooke" userId="672bf8d3-b15b-4e02-a6d1-39319a0df09b" providerId="ADAL" clId="{F55FD375-6DFD-43E4-AF34-A5B848FEAA2D}" dt="2024-10-15T21:49:26.758" v="319" actId="47"/>
        <pc:sldMkLst>
          <pc:docMk/>
          <pc:sldMk cId="1111420433" sldId="5044"/>
        </pc:sldMkLst>
      </pc:sldChg>
      <pc:sldChg chg="add ord">
        <pc:chgData name="Wenzel, Brooke" userId="672bf8d3-b15b-4e02-a6d1-39319a0df09b" providerId="ADAL" clId="{F55FD375-6DFD-43E4-AF34-A5B848FEAA2D}" dt="2024-10-15T22:02:24.833" v="441"/>
        <pc:sldMkLst>
          <pc:docMk/>
          <pc:sldMk cId="619815111" sldId="5076"/>
        </pc:sldMkLst>
      </pc:sldChg>
      <pc:sldChg chg="modSp add del mod">
        <pc:chgData name="Wenzel, Brooke" userId="672bf8d3-b15b-4e02-a6d1-39319a0df09b" providerId="ADAL" clId="{F55FD375-6DFD-43E4-AF34-A5B848FEAA2D}" dt="2024-10-15T21:50:40.291" v="327" actId="47"/>
        <pc:sldMkLst>
          <pc:docMk/>
          <pc:sldMk cId="495861475" sldId="5122"/>
        </pc:sldMkLst>
      </pc:sldChg>
      <pc:sldChg chg="modSp mod">
        <pc:chgData name="Wenzel, Brooke" userId="672bf8d3-b15b-4e02-a6d1-39319a0df09b" providerId="ADAL" clId="{F55FD375-6DFD-43E4-AF34-A5B848FEAA2D}" dt="2024-10-15T22:03:23.164" v="514" actId="20577"/>
        <pc:sldMkLst>
          <pc:docMk/>
          <pc:sldMk cId="1302995045" sldId="5536"/>
        </pc:sldMkLst>
      </pc:sldChg>
      <pc:sldChg chg="modSp mod">
        <pc:chgData name="Wenzel, Brooke" userId="672bf8d3-b15b-4e02-a6d1-39319a0df09b" providerId="ADAL" clId="{F55FD375-6DFD-43E4-AF34-A5B848FEAA2D}" dt="2024-10-15T22:03:13.442" v="480" actId="20577"/>
        <pc:sldMkLst>
          <pc:docMk/>
          <pc:sldMk cId="900576933" sldId="5537"/>
        </pc:sldMkLst>
      </pc:sldChg>
      <pc:sldChg chg="modSp mod">
        <pc:chgData name="Wenzel, Brooke" userId="672bf8d3-b15b-4e02-a6d1-39319a0df09b" providerId="ADAL" clId="{F55FD375-6DFD-43E4-AF34-A5B848FEAA2D}" dt="2024-10-16T22:17:53.333" v="520" actId="5793"/>
        <pc:sldMkLst>
          <pc:docMk/>
          <pc:sldMk cId="573740307" sldId="5538"/>
        </pc:sldMkLst>
      </pc:sldChg>
      <pc:sldChg chg="del">
        <pc:chgData name="Wenzel, Brooke" userId="672bf8d3-b15b-4e02-a6d1-39319a0df09b" providerId="ADAL" clId="{F55FD375-6DFD-43E4-AF34-A5B848FEAA2D}" dt="2024-10-15T21:43:23.096" v="34" actId="47"/>
        <pc:sldMkLst>
          <pc:docMk/>
          <pc:sldMk cId="2339767579" sldId="5639"/>
        </pc:sldMkLst>
      </pc:sldChg>
      <pc:sldChg chg="modSp add del mod">
        <pc:chgData name="Wenzel, Brooke" userId="672bf8d3-b15b-4e02-a6d1-39319a0df09b" providerId="ADAL" clId="{F55FD375-6DFD-43E4-AF34-A5B848FEAA2D}" dt="2024-10-15T21:47:15.250" v="296" actId="47"/>
        <pc:sldMkLst>
          <pc:docMk/>
          <pc:sldMk cId="70065344" sldId="5640"/>
        </pc:sldMkLst>
      </pc:sldChg>
      <pc:sldChg chg="modSp mod">
        <pc:chgData name="Wenzel, Brooke" userId="672bf8d3-b15b-4e02-a6d1-39319a0df09b" providerId="ADAL" clId="{F55FD375-6DFD-43E4-AF34-A5B848FEAA2D}" dt="2024-10-17T12:33:57.992" v="530"/>
        <pc:sldMkLst>
          <pc:docMk/>
          <pc:sldMk cId="1833070423" sldId="5660"/>
        </pc:sldMkLst>
      </pc:sldChg>
      <pc:sldChg chg="modSp new mod">
        <pc:chgData name="Wenzel, Brooke" userId="672bf8d3-b15b-4e02-a6d1-39319a0df09b" providerId="ADAL" clId="{F55FD375-6DFD-43E4-AF34-A5B848FEAA2D}" dt="2024-10-15T21:49:40.391" v="326" actId="27636"/>
        <pc:sldMkLst>
          <pc:docMk/>
          <pc:sldMk cId="2781239056" sldId="5670"/>
        </pc:sldMkLst>
      </pc:sldChg>
      <pc:sldChg chg="new del">
        <pc:chgData name="Wenzel, Brooke" userId="672bf8d3-b15b-4e02-a6d1-39319a0df09b" providerId="ADAL" clId="{F55FD375-6DFD-43E4-AF34-A5B848FEAA2D}" dt="2024-10-15T21:48:52.655" v="307" actId="47"/>
        <pc:sldMkLst>
          <pc:docMk/>
          <pc:sldMk cId="3189596061" sldId="5670"/>
        </pc:sldMkLst>
      </pc:sldChg>
      <pc:sldChg chg="addSp modSp new mod ord">
        <pc:chgData name="Wenzel, Brooke" userId="672bf8d3-b15b-4e02-a6d1-39319a0df09b" providerId="ADAL" clId="{F55FD375-6DFD-43E4-AF34-A5B848FEAA2D}" dt="2024-10-15T22:02:32.200" v="443"/>
        <pc:sldMkLst>
          <pc:docMk/>
          <pc:sldMk cId="1824294876" sldId="5671"/>
        </pc:sldMkLst>
      </pc:sldChg>
    </pc:docChg>
  </pc:docChgLst>
  <pc:docChgLst>
    <pc:chgData name="Hoffman, Peter" userId="673cee94-26bd-4c2a-ab82-1b3669e2f049" providerId="ADAL" clId="{DBB0E892-7E9C-42F6-A322-6279961C9AE2}"/>
    <pc:docChg chg="modSld">
      <pc:chgData name="Hoffman, Peter" userId="673cee94-26bd-4c2a-ab82-1b3669e2f049" providerId="ADAL" clId="{DBB0E892-7E9C-42F6-A322-6279961C9AE2}" dt="2024-10-22T14:37:43.495" v="57" actId="20577"/>
      <pc:docMkLst>
        <pc:docMk/>
      </pc:docMkLst>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ldChg>
      <pc:sldChg chg="modSp mod">
        <pc:chgData name="Hoffman, Peter" userId="673cee94-26bd-4c2a-ab82-1b3669e2f049" providerId="ADAL" clId="{CF2699C4-FDBF-495A-AAA6-17D757406602}" dt="2024-06-05T19:42:38.691" v="611" actId="962"/>
        <pc:sldMkLst>
          <pc:docMk/>
          <pc:sldMk cId="1720752477" sldId="5311"/>
        </pc:sldMkLst>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ldChg>
    </pc:docChg>
  </pc:docChgLst>
  <pc:docChgLst>
    <pc:chgData name="Hoffman, Peter" userId="673cee94-26bd-4c2a-ab82-1b3669e2f049" providerId="ADAL" clId="{2B157E9B-8AE4-4D89-991B-2251E63B1A0C}"/>
    <pc:docChg chg="delSld modSld">
      <pc:chgData name="Hoffman, Peter" userId="673cee94-26bd-4c2a-ab82-1b3669e2f049" providerId="ADAL" clId="{2B157E9B-8AE4-4D89-991B-2251E63B1A0C}" dt="2024-10-29T20:27:07.981" v="18" actId="20577"/>
      <pc:docMkLst>
        <pc:docMk/>
      </pc:docMkLst>
      <pc:sldChg chg="modSp">
        <pc:chgData name="Hoffman, Peter" userId="673cee94-26bd-4c2a-ab82-1b3669e2f049" providerId="ADAL" clId="{2B157E9B-8AE4-4D89-991B-2251E63B1A0C}" dt="2024-10-29T20:27:07.981" v="18" actId="20577"/>
        <pc:sldMkLst>
          <pc:docMk/>
          <pc:sldMk cId="3717000822" sldId="280"/>
        </pc:sldMkLst>
      </pc:sldChg>
      <pc:sldChg chg="del">
        <pc:chgData name="Hoffman, Peter" userId="673cee94-26bd-4c2a-ab82-1b3669e2f049" providerId="ADAL" clId="{2B157E9B-8AE4-4D89-991B-2251E63B1A0C}" dt="2024-10-29T20:26:53.634" v="3" actId="2696"/>
        <pc:sldMkLst>
          <pc:docMk/>
          <pc:sldMk cId="620519025" sldId="332"/>
        </pc:sldMkLst>
      </pc:sldChg>
      <pc:sldChg chg="del">
        <pc:chgData name="Hoffman, Peter" userId="673cee94-26bd-4c2a-ab82-1b3669e2f049" providerId="ADAL" clId="{2B157E9B-8AE4-4D89-991B-2251E63B1A0C}" dt="2024-10-29T20:26:53.634" v="3" actId="2696"/>
        <pc:sldMkLst>
          <pc:docMk/>
          <pc:sldMk cId="135215506" sldId="333"/>
        </pc:sldMkLst>
      </pc:sldChg>
      <pc:sldChg chg="del">
        <pc:chgData name="Hoffman, Peter" userId="673cee94-26bd-4c2a-ab82-1b3669e2f049" providerId="ADAL" clId="{2B157E9B-8AE4-4D89-991B-2251E63B1A0C}" dt="2024-10-29T20:26:53.634" v="3" actId="2696"/>
        <pc:sldMkLst>
          <pc:docMk/>
          <pc:sldMk cId="3786229217" sldId="5397"/>
        </pc:sldMkLst>
      </pc:sldChg>
      <pc:sldChg chg="del">
        <pc:chgData name="Hoffman, Peter" userId="673cee94-26bd-4c2a-ab82-1b3669e2f049" providerId="ADAL" clId="{2B157E9B-8AE4-4D89-991B-2251E63B1A0C}" dt="2024-10-29T20:26:53.634" v="3" actId="2696"/>
        <pc:sldMkLst>
          <pc:docMk/>
          <pc:sldMk cId="222853044" sldId="5585"/>
        </pc:sldMkLst>
      </pc:sldChg>
      <pc:sldChg chg="del">
        <pc:chgData name="Hoffman, Peter" userId="673cee94-26bd-4c2a-ab82-1b3669e2f049" providerId="ADAL" clId="{2B157E9B-8AE4-4D89-991B-2251E63B1A0C}" dt="2024-10-29T20:26:53.634" v="3" actId="2696"/>
        <pc:sldMkLst>
          <pc:docMk/>
          <pc:sldMk cId="2165601397" sldId="5586"/>
        </pc:sldMkLst>
      </pc:sldChg>
      <pc:sldChg chg="del">
        <pc:chgData name="Hoffman, Peter" userId="673cee94-26bd-4c2a-ab82-1b3669e2f049" providerId="ADAL" clId="{2B157E9B-8AE4-4D89-991B-2251E63B1A0C}" dt="2024-10-29T20:26:53.634" v="3" actId="2696"/>
        <pc:sldMkLst>
          <pc:docMk/>
          <pc:sldMk cId="783971613" sldId="5619"/>
        </pc:sldMkLst>
      </pc:sldChg>
      <pc:sldChg chg="del">
        <pc:chgData name="Hoffman, Peter" userId="673cee94-26bd-4c2a-ab82-1b3669e2f049" providerId="ADAL" clId="{2B157E9B-8AE4-4D89-991B-2251E63B1A0C}" dt="2024-10-29T20:26:25.594" v="1" actId="2696"/>
        <pc:sldMkLst>
          <pc:docMk/>
          <pc:sldMk cId="3809231997" sldId="5620"/>
        </pc:sldMkLst>
      </pc:sldChg>
      <pc:sldChg chg="del">
        <pc:chgData name="Hoffman, Peter" userId="673cee94-26bd-4c2a-ab82-1b3669e2f049" providerId="ADAL" clId="{2B157E9B-8AE4-4D89-991B-2251E63B1A0C}" dt="2024-10-29T20:26:25.594" v="1" actId="2696"/>
        <pc:sldMkLst>
          <pc:docMk/>
          <pc:sldMk cId="4188670183" sldId="5621"/>
        </pc:sldMkLst>
      </pc:sldChg>
      <pc:sldChg chg="del">
        <pc:chgData name="Hoffman, Peter" userId="673cee94-26bd-4c2a-ab82-1b3669e2f049" providerId="ADAL" clId="{2B157E9B-8AE4-4D89-991B-2251E63B1A0C}" dt="2024-10-29T20:26:25.594" v="1" actId="2696"/>
        <pc:sldMkLst>
          <pc:docMk/>
          <pc:sldMk cId="2017135082" sldId="5626"/>
        </pc:sldMkLst>
      </pc:sldChg>
      <pc:sldChg chg="del">
        <pc:chgData name="Hoffman, Peter" userId="673cee94-26bd-4c2a-ab82-1b3669e2f049" providerId="ADAL" clId="{2B157E9B-8AE4-4D89-991B-2251E63B1A0C}" dt="2024-10-29T20:26:25.594" v="1" actId="2696"/>
        <pc:sldMkLst>
          <pc:docMk/>
          <pc:sldMk cId="3199639070" sldId="5678"/>
        </pc:sldMkLst>
      </pc:sldChg>
      <pc:sldChg chg="del">
        <pc:chgData name="Hoffman, Peter" userId="673cee94-26bd-4c2a-ab82-1b3669e2f049" providerId="ADAL" clId="{2B157E9B-8AE4-4D89-991B-2251E63B1A0C}" dt="2024-10-29T20:26:25.594" v="1" actId="2696"/>
        <pc:sldMkLst>
          <pc:docMk/>
          <pc:sldMk cId="646360203" sldId="5679"/>
        </pc:sldMkLst>
      </pc:sldChg>
      <pc:sldChg chg="del">
        <pc:chgData name="Hoffman, Peter" userId="673cee94-26bd-4c2a-ab82-1b3669e2f049" providerId="ADAL" clId="{2B157E9B-8AE4-4D89-991B-2251E63B1A0C}" dt="2024-10-29T20:26:25.594" v="1" actId="2696"/>
        <pc:sldMkLst>
          <pc:docMk/>
          <pc:sldMk cId="649355038" sldId="5680"/>
        </pc:sldMkLst>
      </pc:sldChg>
      <pc:sldChg chg="del">
        <pc:chgData name="Hoffman, Peter" userId="673cee94-26bd-4c2a-ab82-1b3669e2f049" providerId="ADAL" clId="{2B157E9B-8AE4-4D89-991B-2251E63B1A0C}" dt="2024-10-29T20:26:25.594" v="1" actId="2696"/>
        <pc:sldMkLst>
          <pc:docMk/>
          <pc:sldMk cId="18737908" sldId="5681"/>
        </pc:sldMkLst>
      </pc:sldChg>
      <pc:sldChg chg="del">
        <pc:chgData name="Hoffman, Peter" userId="673cee94-26bd-4c2a-ab82-1b3669e2f049" providerId="ADAL" clId="{2B157E9B-8AE4-4D89-991B-2251E63B1A0C}" dt="2024-10-29T20:26:53.634" v="3" actId="2696"/>
        <pc:sldMkLst>
          <pc:docMk/>
          <pc:sldMk cId="3494396476" sldId="5683"/>
        </pc:sldMkLst>
      </pc:sldChg>
    </pc:docChg>
  </pc:docChgLst>
  <pc:docChgLst>
    <pc:chgData name="Slutzky, Collin" userId="21f7fb5c-490d-42a4-8741-4ce78a53b03a" providerId="ADAL" clId="{FCF5F19C-7F72-4711-AB8A-FA80D5940D1D}"/>
    <pc:docChg chg="modSld">
      <pc:chgData name="Slutzky, Collin" userId="21f7fb5c-490d-42a4-8741-4ce78a53b03a" providerId="ADAL" clId="{FCF5F19C-7F72-4711-AB8A-FA80D5940D1D}" dt="2025-01-30T15:56:42.431" v="0" actId="6549"/>
      <pc:docMkLst>
        <pc:docMk/>
      </pc:docMkLst>
      <pc:sldChg chg="modSp mod">
        <pc:chgData name="Slutzky, Collin" userId="21f7fb5c-490d-42a4-8741-4ce78a53b03a" providerId="ADAL" clId="{FCF5F19C-7F72-4711-AB8A-FA80D5940D1D}" dt="2025-01-30T15:56:42.431" v="0" actId="6549"/>
        <pc:sldMkLst>
          <pc:docMk/>
          <pc:sldMk cId="467082449" sldId="5776"/>
        </pc:sldMkLst>
      </pc:sldChg>
    </pc:docChg>
  </pc:docChgLst>
  <pc:docChgLst>
    <pc:chgData name="Severson, Annette" userId="199f3c28-b733-4b36-8b0e-b7eb6984ff94" providerId="ADAL" clId="{7E31638E-0BB2-40CC-A353-5A2CF5F722A7}"/>
    <pc:docChg chg="custSel addSld modSld">
      <pc:chgData name="Severson, Annette" userId="199f3c28-b733-4b36-8b0e-b7eb6984ff94" providerId="ADAL" clId="{7E31638E-0BB2-40CC-A353-5A2CF5F722A7}" dt="2025-01-23T15:21:57.825" v="914" actId="20577"/>
      <pc:docMkLst>
        <pc:docMk/>
      </pc:docMkLst>
      <pc:sldChg chg="addSp delSp modSp new mod modClrScheme chgLayout">
        <pc:chgData name="Severson, Annette" userId="199f3c28-b733-4b36-8b0e-b7eb6984ff94" providerId="ADAL" clId="{7E31638E-0BB2-40CC-A353-5A2CF5F722A7}" dt="2025-01-23T15:17:10.029" v="877" actId="255"/>
        <pc:sldMkLst>
          <pc:docMk/>
          <pc:sldMk cId="43145733" sldId="5774"/>
        </pc:sldMkLst>
      </pc:sldChg>
      <pc:sldChg chg="modSp new mod">
        <pc:chgData name="Severson, Annette" userId="199f3c28-b733-4b36-8b0e-b7eb6984ff94" providerId="ADAL" clId="{7E31638E-0BB2-40CC-A353-5A2CF5F722A7}" dt="2025-01-23T15:21:57.825" v="914" actId="20577"/>
        <pc:sldMkLst>
          <pc:docMk/>
          <pc:sldMk cId="1052360825" sldId="5775"/>
        </pc:sldMkLst>
      </pc:sldChg>
    </pc:docChg>
  </pc:docChgLst>
  <pc:docChgLst>
    <pc:chgData name="Tribbett, Jessica" userId="S::tribbett_jessica@cde.state.co.us::b8af59d7-a86d-4166-a022-d856dc24c475" providerId="AD" clId="Web-{416D6333-B720-8AC7-BF88-4AD99D8DB959}"/>
    <pc:docChg chg="modSld">
      <pc:chgData name="Tribbett, Jessica" userId="S::tribbett_jessica@cde.state.co.us::b8af59d7-a86d-4166-a022-d856dc24c475" providerId="AD" clId="Web-{416D6333-B720-8AC7-BF88-4AD99D8DB959}" dt="2025-06-04T23:18:57.340" v="31" actId="20577"/>
      <pc:docMkLst>
        <pc:docMk/>
      </pc:docMkLst>
      <pc:sldChg chg="modSp">
        <pc:chgData name="Tribbett, Jessica" userId="S::tribbett_jessica@cde.state.co.us::b8af59d7-a86d-4166-a022-d856dc24c475" providerId="AD" clId="Web-{416D6333-B720-8AC7-BF88-4AD99D8DB959}" dt="2025-06-04T23:17:17.508" v="3"/>
        <pc:sldMkLst>
          <pc:docMk/>
          <pc:sldMk cId="1389415021" sldId="5965"/>
        </pc:sldMkLst>
      </pc:sldChg>
      <pc:sldChg chg="modSp">
        <pc:chgData name="Tribbett, Jessica" userId="S::tribbett_jessica@cde.state.co.us::b8af59d7-a86d-4166-a022-d856dc24c475" providerId="AD" clId="Web-{416D6333-B720-8AC7-BF88-4AD99D8DB959}" dt="2025-06-04T23:18:20.089" v="15"/>
        <pc:sldMkLst>
          <pc:docMk/>
          <pc:sldMk cId="37158349" sldId="5971"/>
        </pc:sldMkLst>
      </pc:sldChg>
      <pc:sldChg chg="modSp">
        <pc:chgData name="Tribbett, Jessica" userId="S::tribbett_jessica@cde.state.co.us::b8af59d7-a86d-4166-a022-d856dc24c475" providerId="AD" clId="Web-{416D6333-B720-8AC7-BF88-4AD99D8DB959}" dt="2025-06-04T23:18:54.653" v="24" actId="20577"/>
        <pc:sldMkLst>
          <pc:docMk/>
          <pc:sldMk cId="584765294" sldId="5973"/>
        </pc:sldMkLst>
        <pc:spChg chg="mod">
          <ac:chgData name="Tribbett, Jessica" userId="S::tribbett_jessica@cde.state.co.us::b8af59d7-a86d-4166-a022-d856dc24c475" providerId="AD" clId="Web-{416D6333-B720-8AC7-BF88-4AD99D8DB959}" dt="2025-06-04T23:18:54.653" v="24" actId="20577"/>
          <ac:spMkLst>
            <pc:docMk/>
            <pc:sldMk cId="584765294" sldId="5973"/>
            <ac:spMk id="2" creationId="{263BBC37-DDD5-6BE9-B990-915317D47636}"/>
          </ac:spMkLst>
        </pc:spChg>
      </pc:sldChg>
      <pc:sldChg chg="modSp">
        <pc:chgData name="Tribbett, Jessica" userId="S::tribbett_jessica@cde.state.co.us::b8af59d7-a86d-4166-a022-d856dc24c475" providerId="AD" clId="Web-{416D6333-B720-8AC7-BF88-4AD99D8DB959}" dt="2025-06-04T23:18:57.340" v="31" actId="20577"/>
        <pc:sldMkLst>
          <pc:docMk/>
          <pc:sldMk cId="4209271324" sldId="5974"/>
        </pc:sldMkLst>
      </pc:sldChg>
    </pc:docChg>
  </pc:docChgLst>
  <pc:docChgLst>
    <pc:chgData name="Breza, Madeleine" userId="S::breza_m@cde.state.co.us::39affff4-0746-4e94-9ca9-9e4904fd4a4c" providerId="AD" clId="Web-{89E5F5F1-FA35-5FA3-EE8B-D727638446ED}"/>
    <pc:docChg chg="addSld modSld">
      <pc:chgData name="Breza, Madeleine" userId="S::breza_m@cde.state.co.us::39affff4-0746-4e94-9ca9-9e4904fd4a4c" providerId="AD" clId="Web-{89E5F5F1-FA35-5FA3-EE8B-D727638446ED}" dt="2025-01-08T16:56:57.539" v="6" actId="20577"/>
      <pc:docMkLst>
        <pc:docMk/>
      </pc:docMkLst>
      <pc:sldChg chg="modSp new">
        <pc:chgData name="Breza, Madeleine" userId="S::breza_m@cde.state.co.us::39affff4-0746-4e94-9ca9-9e4904fd4a4c" providerId="AD" clId="Web-{89E5F5F1-FA35-5FA3-EE8B-D727638446ED}" dt="2025-01-08T16:56:57.539" v="6" actId="20577"/>
        <pc:sldMkLst>
          <pc:docMk/>
          <pc:sldMk cId="2626521573" sldId="5747"/>
        </pc:sldMkLst>
      </pc:sldChg>
    </pc:docChg>
  </pc:docChgLst>
  <pc:docChgLst>
    <pc:chgData name="Gudka, Dawna" userId="823cceae-331b-41d6-9a63-34ad6d1db55c" providerId="ADAL" clId="{D46710F2-E96B-4C41-98AA-3BFE5039EC9D}"/>
    <pc:docChg chg="custSel modSld">
      <pc:chgData name="Gudka, Dawna" userId="823cceae-331b-41d6-9a63-34ad6d1db55c" providerId="ADAL" clId="{D46710F2-E96B-4C41-98AA-3BFE5039EC9D}" dt="2025-06-25T20:10:41.848" v="14" actId="20577"/>
      <pc:docMkLst>
        <pc:docMk/>
      </pc:docMkLst>
      <pc:sldChg chg="modSp mod">
        <pc:chgData name="Gudka, Dawna" userId="823cceae-331b-41d6-9a63-34ad6d1db55c" providerId="ADAL" clId="{D46710F2-E96B-4C41-98AA-3BFE5039EC9D}" dt="2025-06-25T20:09:52.866" v="2" actId="27636"/>
        <pc:sldMkLst>
          <pc:docMk/>
          <pc:sldMk cId="606546759" sldId="5881"/>
        </pc:sldMkLst>
        <pc:spChg chg="mod">
          <ac:chgData name="Gudka, Dawna" userId="823cceae-331b-41d6-9a63-34ad6d1db55c" providerId="ADAL" clId="{D46710F2-E96B-4C41-98AA-3BFE5039EC9D}" dt="2025-06-25T20:09:52.866" v="2" actId="27636"/>
          <ac:spMkLst>
            <pc:docMk/>
            <pc:sldMk cId="606546759" sldId="5881"/>
            <ac:spMk id="7" creationId="{D35E3931-3E62-31BA-DB08-04C8A8F44C76}"/>
          </ac:spMkLst>
        </pc:spChg>
      </pc:sld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ldChg>
      <pc:sldChg chg="delSp add del mod">
        <pc:chgData name="Wenzel, Brooke" userId="672bf8d3-b15b-4e02-a6d1-39319a0df09b" providerId="ADAL" clId="{8851C040-168C-4C03-B0C4-C65DB5729320}" dt="2024-07-10T16:11:00.108" v="1148" actId="47"/>
        <pc:sldMkLst>
          <pc:docMk/>
          <pc:sldMk cId="1363610118" sldId="3379"/>
        </pc:sldMkLst>
      </pc:sldChg>
      <pc:sldChg chg="modSp add mod">
        <pc:chgData name="Wenzel, Brooke" userId="672bf8d3-b15b-4e02-a6d1-39319a0df09b" providerId="ADAL" clId="{8851C040-168C-4C03-B0C4-C65DB5729320}" dt="2024-07-10T15:51:34.263" v="352" actId="20577"/>
        <pc:sldMkLst>
          <pc:docMk/>
          <pc:sldMk cId="2070836297" sldId="4983"/>
        </pc:sldMkLst>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ldChg>
      <pc:sldChg chg="modSp mod">
        <pc:chgData name="Wenzel, Brooke" userId="672bf8d3-b15b-4e02-a6d1-39319a0df09b" providerId="ADAL" clId="{8851C040-168C-4C03-B0C4-C65DB5729320}" dt="2024-07-09T18:58:38.785" v="38" actId="1076"/>
        <pc:sldMkLst>
          <pc:docMk/>
          <pc:sldMk cId="2627223314" sldId="5254"/>
        </pc:sldMkLst>
      </pc:sldChg>
      <pc:sldChg chg="modSp del mod">
        <pc:chgData name="Wenzel, Brooke" userId="672bf8d3-b15b-4e02-a6d1-39319a0df09b" providerId="ADAL" clId="{8851C040-168C-4C03-B0C4-C65DB5729320}" dt="2024-07-09T18:56:20.736" v="23" actId="47"/>
        <pc:sldMkLst>
          <pc:docMk/>
          <pc:sldMk cId="26054774" sldId="5413"/>
        </pc:sldMkLst>
      </pc:sldChg>
      <pc:sldChg chg="modSp mod">
        <pc:chgData name="Wenzel, Brooke" userId="672bf8d3-b15b-4e02-a6d1-39319a0df09b" providerId="ADAL" clId="{8851C040-168C-4C03-B0C4-C65DB5729320}" dt="2024-07-11T12:28:10.519" v="4141" actId="27918"/>
        <pc:sldMkLst>
          <pc:docMk/>
          <pc:sldMk cId="2357482481" sldId="5470"/>
        </pc:sldMkLst>
      </pc:sldChg>
      <pc:sldChg chg="modSp mod">
        <pc:chgData name="Wenzel, Brooke" userId="672bf8d3-b15b-4e02-a6d1-39319a0df09b" providerId="ADAL" clId="{8851C040-168C-4C03-B0C4-C65DB5729320}" dt="2024-07-10T16:25:19.206" v="2184" actId="6549"/>
        <pc:sldMkLst>
          <pc:docMk/>
          <pc:sldMk cId="3119728627" sldId="5486"/>
        </pc:sldMkLst>
      </pc:sldChg>
      <pc:sldChg chg="addSp delSp modSp mod">
        <pc:chgData name="Wenzel, Brooke" userId="672bf8d3-b15b-4e02-a6d1-39319a0df09b" providerId="ADAL" clId="{8851C040-168C-4C03-B0C4-C65DB5729320}" dt="2024-07-10T16:28:17.618" v="2332" actId="1076"/>
        <pc:sldMkLst>
          <pc:docMk/>
          <pc:sldMk cId="538669139" sldId="5487"/>
        </pc:sldMkLst>
      </pc:sldChg>
      <pc:sldChg chg="modSp mod">
        <pc:chgData name="Wenzel, Brooke" userId="672bf8d3-b15b-4e02-a6d1-39319a0df09b" providerId="ADAL" clId="{8851C040-168C-4C03-B0C4-C65DB5729320}" dt="2024-07-10T16:26:36.996" v="2237" actId="20577"/>
        <pc:sldMkLst>
          <pc:docMk/>
          <pc:sldMk cId="1185884485" sldId="5488"/>
        </pc:sldMkLst>
      </pc:sldChg>
      <pc:sldChg chg="modSp mod">
        <pc:chgData name="Wenzel, Brooke" userId="672bf8d3-b15b-4e02-a6d1-39319a0df09b" providerId="ADAL" clId="{8851C040-168C-4C03-B0C4-C65DB5729320}" dt="2024-07-10T22:25:22.912" v="2494" actId="20577"/>
        <pc:sldMkLst>
          <pc:docMk/>
          <pc:sldMk cId="2585022322" sldId="5489"/>
        </pc:sldMkLst>
      </pc:sldChg>
      <pc:sldChg chg="addSp delSp modSp mod">
        <pc:chgData name="Wenzel, Brooke" userId="672bf8d3-b15b-4e02-a6d1-39319a0df09b" providerId="ADAL" clId="{8851C040-168C-4C03-B0C4-C65DB5729320}" dt="2024-07-10T22:28:13.886" v="4119" actId="962"/>
        <pc:sldMkLst>
          <pc:docMk/>
          <pc:sldMk cId="1982214778" sldId="5491"/>
        </pc:sldMkLst>
      </pc:sldChg>
      <pc:sldChg chg="modSp mod">
        <pc:chgData name="Wenzel, Brooke" userId="672bf8d3-b15b-4e02-a6d1-39319a0df09b" providerId="ADAL" clId="{8851C040-168C-4C03-B0C4-C65DB5729320}" dt="2024-07-10T16:27:35.331" v="2322" actId="255"/>
        <pc:sldMkLst>
          <pc:docMk/>
          <pc:sldMk cId="3720038814" sldId="5492"/>
        </pc:sldMkLst>
      </pc:sldChg>
      <pc:sldChg chg="modSp mod">
        <pc:chgData name="Wenzel, Brooke" userId="672bf8d3-b15b-4e02-a6d1-39319a0df09b" providerId="ADAL" clId="{8851C040-168C-4C03-B0C4-C65DB5729320}" dt="2024-07-10T16:27:18.499" v="2319" actId="20577"/>
        <pc:sldMkLst>
          <pc:docMk/>
          <pc:sldMk cId="2237555646" sldId="5493"/>
        </pc:sldMkLst>
      </pc:sldChg>
      <pc:sldChg chg="modSp mod">
        <pc:chgData name="Wenzel, Brooke" userId="672bf8d3-b15b-4e02-a6d1-39319a0df09b" providerId="ADAL" clId="{8851C040-168C-4C03-B0C4-C65DB5729320}" dt="2024-07-10T16:26:51.447" v="2273" actId="20577"/>
        <pc:sldMkLst>
          <pc:docMk/>
          <pc:sldMk cId="2135472359" sldId="5494"/>
        </pc:sldMkLst>
      </pc:sldChg>
      <pc:sldChg chg="modSp mod">
        <pc:chgData name="Wenzel, Brooke" userId="672bf8d3-b15b-4e02-a6d1-39319a0df09b" providerId="ADAL" clId="{8851C040-168C-4C03-B0C4-C65DB5729320}" dt="2024-07-10T22:25:33.054" v="2503" actId="20577"/>
        <pc:sldMkLst>
          <pc:docMk/>
          <pc:sldMk cId="1039979550" sldId="5495"/>
        </pc:sldMkLst>
      </pc:sldChg>
      <pc:sldChg chg="modSp mod">
        <pc:chgData name="Wenzel, Brooke" userId="672bf8d3-b15b-4e02-a6d1-39319a0df09b" providerId="ADAL" clId="{8851C040-168C-4C03-B0C4-C65DB5729320}" dt="2024-07-10T16:24:21.079" v="2103" actId="27636"/>
        <pc:sldMkLst>
          <pc:docMk/>
          <pc:sldMk cId="2856351610" sldId="5496"/>
        </pc:sldMkLst>
      </pc:sldChg>
      <pc:sldChg chg="addSp delSp modSp add mod">
        <pc:chgData name="Wenzel, Brooke" userId="672bf8d3-b15b-4e02-a6d1-39319a0df09b" providerId="ADAL" clId="{8851C040-168C-4C03-B0C4-C65DB5729320}" dt="2024-07-10T18:21:53.126" v="2468" actId="113"/>
        <pc:sldMkLst>
          <pc:docMk/>
          <pc:sldMk cId="2023168082" sldId="5497"/>
        </pc:sldMkLst>
      </pc:sldChg>
      <pc:sldChg chg="modSp new mod">
        <pc:chgData name="Wenzel, Brooke" userId="672bf8d3-b15b-4e02-a6d1-39319a0df09b" providerId="ADAL" clId="{8851C040-168C-4C03-B0C4-C65DB5729320}" dt="2024-07-10T16:19:11.881" v="2047" actId="20577"/>
        <pc:sldMkLst>
          <pc:docMk/>
          <pc:sldMk cId="2492277544" sldId="5498"/>
        </pc:sldMkLst>
      </pc:sldChg>
      <pc:sldChg chg="modSp add mod">
        <pc:chgData name="Wenzel, Brooke" userId="672bf8d3-b15b-4e02-a6d1-39319a0df09b" providerId="ADAL" clId="{8851C040-168C-4C03-B0C4-C65DB5729320}" dt="2024-07-10T16:19:45.950" v="2085" actId="20577"/>
        <pc:sldMkLst>
          <pc:docMk/>
          <pc:sldMk cId="21647436" sldId="5499"/>
        </pc:sldMkLst>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Hoffman, Peter" userId="673cee94-26bd-4c2a-ab82-1b3669e2f049" providerId="ADAL" clId="{06705DCC-7C24-4B11-8772-283831413D65}"/>
    <pc:docChg chg="custSel modSld">
      <pc:chgData name="Hoffman, Peter" userId="673cee94-26bd-4c2a-ab82-1b3669e2f049" providerId="ADAL" clId="{06705DCC-7C24-4B11-8772-283831413D65}" dt="2024-07-31T20:13:32.754" v="140" actId="14100"/>
      <pc:docMkLst>
        <pc:docMk/>
      </pc:docMkLst>
      <pc:sldChg chg="modSp">
        <pc:chgData name="Hoffman, Peter" userId="673cee94-26bd-4c2a-ab82-1b3669e2f049" providerId="ADAL" clId="{06705DCC-7C24-4B11-8772-283831413D65}" dt="2024-07-31T20:12:48.883" v="133" actId="962"/>
        <pc:sldMkLst>
          <pc:docMk/>
          <pc:sldMk cId="1007356210" sldId="5482"/>
        </pc:sldMkLst>
      </pc:sldChg>
      <pc:sldChg chg="modSp mod">
        <pc:chgData name="Hoffman, Peter" userId="673cee94-26bd-4c2a-ab82-1b3669e2f049" providerId="ADAL" clId="{06705DCC-7C24-4B11-8772-283831413D65}" dt="2024-07-31T20:12:22.630" v="4" actId="27636"/>
        <pc:sldMkLst>
          <pc:docMk/>
          <pc:sldMk cId="1218041085" sldId="5519"/>
        </pc:sldMkLst>
      </pc:sldChg>
      <pc:sldChg chg="modSp">
        <pc:chgData name="Hoffman, Peter" userId="673cee94-26bd-4c2a-ab82-1b3669e2f049" providerId="ADAL" clId="{06705DCC-7C24-4B11-8772-283831413D65}" dt="2024-07-31T20:13:11.921" v="137" actId="962"/>
        <pc:sldMkLst>
          <pc:docMk/>
          <pc:sldMk cId="2824051488" sldId="5529"/>
        </pc:sldMkLst>
      </pc:sldChg>
    </pc:docChg>
  </pc:docChgLst>
  <pc:docChgLst>
    <pc:chgData name="Tribbett, Jessica" userId="S::tribbett_jessica@cde.state.co.us::b8af59d7-a86d-4166-a022-d856dc24c475" providerId="AD" clId="Web-{9805FBC4-56C9-951F-8DDB-BB76E64E872F}"/>
    <pc:docChg chg="addSld modSld">
      <pc:chgData name="Tribbett, Jessica" userId="S::tribbett_jessica@cde.state.co.us::b8af59d7-a86d-4166-a022-d856dc24c475" providerId="AD" clId="Web-{9805FBC4-56C9-951F-8DDB-BB76E64E872F}" dt="2025-06-12T13:52:26.943" v="146" actId="20577"/>
      <pc:docMkLst>
        <pc:docMk/>
      </pc:docMkLst>
      <pc:sldChg chg="modSp new">
        <pc:chgData name="Tribbett, Jessica" userId="S::tribbett_jessica@cde.state.co.us::b8af59d7-a86d-4166-a022-d856dc24c475" providerId="AD" clId="Web-{9805FBC4-56C9-951F-8DDB-BB76E64E872F}" dt="2025-06-12T13:52:26.943" v="146" actId="20577"/>
        <pc:sldMkLst>
          <pc:docMk/>
          <pc:sldMk cId="803610458" sldId="5977"/>
        </pc:sldMkLst>
      </pc:sldChg>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ldChg>
      <pc:sldChg chg="addSp delSp modSp mod">
        <pc:chgData name="Gudka, Dawna" userId="823cceae-331b-41d6-9a63-34ad6d1db55c" providerId="ADAL" clId="{7BA06B81-A001-4ACD-8655-BD163BA37CE7}" dt="2024-06-13T04:59:37.135" v="893" actId="22"/>
        <pc:sldMkLst>
          <pc:docMk/>
          <pc:sldMk cId="1464257442" sldId="5452"/>
        </pc:sldMkLst>
      </pc:sldChg>
      <pc:sldChg chg="addSp modSp mod">
        <pc:chgData name="Gudka, Dawna" userId="823cceae-331b-41d6-9a63-34ad6d1db55c" providerId="ADAL" clId="{7BA06B81-A001-4ACD-8655-BD163BA37CE7}" dt="2024-06-13T05:41:52.217" v="3845" actId="20577"/>
        <pc:sldMkLst>
          <pc:docMk/>
          <pc:sldMk cId="1360257167" sldId="5453"/>
        </pc:sldMkLst>
      </pc:sldChg>
      <pc:sldChg chg="modSp mod ord">
        <pc:chgData name="Gudka, Dawna" userId="823cceae-331b-41d6-9a63-34ad6d1db55c" providerId="ADAL" clId="{7BA06B81-A001-4ACD-8655-BD163BA37CE7}" dt="2024-06-13T13:20:32.958" v="4034" actId="13926"/>
        <pc:sldMkLst>
          <pc:docMk/>
          <pc:sldMk cId="1405902670" sldId="5458"/>
        </pc:sldMkLst>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ldChg>
      <pc:sldChg chg="modSp add del mod ord">
        <pc:chgData name="Gudka, Dawna" userId="823cceae-331b-41d6-9a63-34ad6d1db55c" providerId="ADAL" clId="{7BA06B81-A001-4ACD-8655-BD163BA37CE7}" dt="2024-06-13T05:09:25.888" v="1814" actId="2696"/>
        <pc:sldMkLst>
          <pc:docMk/>
          <pc:sldMk cId="328086365" sldId="5464"/>
        </pc:sldMkLst>
      </pc:sldChg>
      <pc:sldChg chg="addSp delSp modSp add mod ord">
        <pc:chgData name="Gudka, Dawna" userId="823cceae-331b-41d6-9a63-34ad6d1db55c" providerId="ADAL" clId="{7BA06B81-A001-4ACD-8655-BD163BA37CE7}" dt="2024-06-13T05:35:47.226" v="3616" actId="962"/>
        <pc:sldMkLst>
          <pc:docMk/>
          <pc:sldMk cId="2968826480" sldId="5465"/>
        </pc:sldMkLst>
      </pc:sldChg>
      <pc:sldChg chg="addSp modSp add mod ord">
        <pc:chgData name="Gudka, Dawna" userId="823cceae-331b-41d6-9a63-34ad6d1db55c" providerId="ADAL" clId="{7BA06B81-A001-4ACD-8655-BD163BA37CE7}" dt="2024-06-13T05:42:10.103" v="3883" actId="20577"/>
        <pc:sldMkLst>
          <pc:docMk/>
          <pc:sldMk cId="2823243994" sldId="5466"/>
        </pc:sldMkLst>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ldChg>
      <pc:sldChg chg="modSp add mod">
        <pc:chgData name="Gudka, Dawna" userId="823cceae-331b-41d6-9a63-34ad6d1db55c" providerId="ADAL" clId="{7BA06B81-A001-4ACD-8655-BD163BA37CE7}" dt="2024-06-13T05:37:52.130" v="3657" actId="13244"/>
        <pc:sldMkLst>
          <pc:docMk/>
          <pc:sldMk cId="925303632" sldId="5468"/>
        </pc:sldMkLst>
      </pc:sldChg>
    </pc:docChg>
  </pc:docChgLst>
  <pc:docChgLst>
    <pc:chgData name="Slutzky, Collin" userId="21f7fb5c-490d-42a4-8741-4ce78a53b03a" providerId="ADAL" clId="{C9FB106D-84CF-430A-996D-10AB1C818191}"/>
    <pc:docChg chg="custSel addSld modSld">
      <pc:chgData name="Slutzky, Collin" userId="21f7fb5c-490d-42a4-8741-4ce78a53b03a" providerId="ADAL" clId="{C9FB106D-84CF-430A-996D-10AB1C818191}" dt="2025-05-14T17:44:12.202" v="1040" actId="20577"/>
      <pc:docMkLst>
        <pc:docMk/>
      </pc:docMkLst>
      <pc:sldChg chg="modSp mod">
        <pc:chgData name="Slutzky, Collin" userId="21f7fb5c-490d-42a4-8741-4ce78a53b03a" providerId="ADAL" clId="{C9FB106D-84CF-430A-996D-10AB1C818191}" dt="2025-05-14T17:34:02.520" v="0" actId="27636"/>
        <pc:sldMkLst>
          <pc:docMk/>
          <pc:sldMk cId="2332989696" sldId="5395"/>
        </pc:sldMkLst>
      </pc:sldChg>
    </pc:docChg>
  </pc:docChgLst>
  <pc:docChgLst>
    <pc:chgData name="Ward, Reagan" userId="27291eb4-8241-4961-9e69-8c66e34cc5b0" providerId="ADAL" clId="{B85E6830-5F1F-4154-9473-23F83DD665A6}"/>
    <pc:docChg chg="custSel delSld modSld">
      <pc:chgData name="Ward, Reagan" userId="27291eb4-8241-4961-9e69-8c66e34cc5b0" providerId="ADAL" clId="{B85E6830-5F1F-4154-9473-23F83DD665A6}" dt="2024-08-08T13:23:16.452" v="224" actId="20577"/>
      <pc:docMkLst>
        <pc:docMk/>
      </pc:docMkLst>
      <pc:sldChg chg="modSp mod">
        <pc:chgData name="Ward, Reagan" userId="27291eb4-8241-4961-9e69-8c66e34cc5b0" providerId="ADAL" clId="{B85E6830-5F1F-4154-9473-23F83DD665A6}" dt="2024-08-08T13:23:16.452" v="224" actId="20577"/>
        <pc:sldMkLst>
          <pc:docMk/>
          <pc:sldMk cId="1007356210" sldId="5482"/>
        </pc:sldMkLst>
      </pc:sldChg>
      <pc:sldChg chg="del">
        <pc:chgData name="Ward, Reagan" userId="27291eb4-8241-4961-9e69-8c66e34cc5b0" providerId="ADAL" clId="{B85E6830-5F1F-4154-9473-23F83DD665A6}" dt="2024-08-07T21:28:54.527" v="1" actId="47"/>
        <pc:sldMkLst>
          <pc:docMk/>
          <pc:sldMk cId="3178268862" sldId="5531"/>
        </pc:sldMkLst>
      </pc:sldChg>
      <pc:sldChg chg="del">
        <pc:chgData name="Ward, Reagan" userId="27291eb4-8241-4961-9e69-8c66e34cc5b0" providerId="ADAL" clId="{B85E6830-5F1F-4154-9473-23F83DD665A6}" dt="2024-08-07T21:28:44.627" v="0" actId="47"/>
        <pc:sldMkLst>
          <pc:docMk/>
          <pc:sldMk cId="1877804973" sldId="5532"/>
        </pc:sldMkLst>
      </pc:sldChg>
      <pc:sldChg chg="addSp delSp modSp mod">
        <pc:chgData name="Ward, Reagan" userId="27291eb4-8241-4961-9e69-8c66e34cc5b0" providerId="ADAL" clId="{B85E6830-5F1F-4154-9473-23F83DD665A6}" dt="2024-08-07T21:41:15.629" v="209" actId="478"/>
        <pc:sldMkLst>
          <pc:docMk/>
          <pc:sldMk cId="3863354747" sldId="5544"/>
        </pc:sldMkLst>
      </pc:sldChg>
    </pc:docChg>
  </pc:docChgLst>
  <pc:docChgLst>
    <pc:chgData name="Hoffman, Peter" userId="673cee94-26bd-4c2a-ab82-1b3669e2f049" providerId="ADAL" clId="{82F8A303-594F-452B-8DDB-2F3C5788ABEC}"/>
    <pc:docChg chg="undo redo custSel addSld delSld modSld">
      <pc:chgData name="Hoffman, Peter" userId="673cee94-26bd-4c2a-ab82-1b3669e2f049" providerId="ADAL" clId="{82F8A303-594F-452B-8DDB-2F3C5788ABEC}" dt="2025-02-20T15:48:41.300" v="356" actId="20577"/>
      <pc:docMkLst>
        <pc:docMk/>
      </pc:docMkLst>
      <pc:sldChg chg="add">
        <pc:chgData name="Hoffman, Peter" userId="673cee94-26bd-4c2a-ab82-1b3669e2f049" providerId="ADAL" clId="{82F8A303-594F-452B-8DDB-2F3C5788ABEC}" dt="2025-02-19T21:09:34.692" v="6"/>
        <pc:sldMkLst>
          <pc:docMk/>
          <pc:sldMk cId="2406663207" sldId="5318"/>
        </pc:sldMkLst>
      </pc:sldChg>
      <pc:sldChg chg="modSp add mod">
        <pc:chgData name="Hoffman, Peter" userId="673cee94-26bd-4c2a-ab82-1b3669e2f049" providerId="ADAL" clId="{82F8A303-594F-452B-8DDB-2F3C5788ABEC}" dt="2025-02-19T21:11:43.953" v="55"/>
        <pc:sldMkLst>
          <pc:docMk/>
          <pc:sldMk cId="3766001421" sldId="5319"/>
        </pc:sldMkLst>
      </pc:sldChg>
      <pc:sldChg chg="add">
        <pc:chgData name="Hoffman, Peter" userId="673cee94-26bd-4c2a-ab82-1b3669e2f049" providerId="ADAL" clId="{82F8A303-594F-452B-8DDB-2F3C5788ABEC}" dt="2025-02-19T21:09:34.692" v="6"/>
        <pc:sldMkLst>
          <pc:docMk/>
          <pc:sldMk cId="3812577952" sldId="5715"/>
        </pc:sldMkLst>
      </pc:sldChg>
      <pc:sldChg chg="modSp add mod">
        <pc:chgData name="Hoffman, Peter" userId="673cee94-26bd-4c2a-ab82-1b3669e2f049" providerId="ADAL" clId="{82F8A303-594F-452B-8DDB-2F3C5788ABEC}" dt="2025-02-19T21:13:33.858" v="111" actId="20577"/>
        <pc:sldMkLst>
          <pc:docMk/>
          <pc:sldMk cId="693206576" sldId="5756"/>
        </pc:sldMkLst>
      </pc:sldChg>
      <pc:sldChg chg="del">
        <pc:chgData name="Hoffman, Peter" userId="673cee94-26bd-4c2a-ab82-1b3669e2f049" providerId="ADAL" clId="{82F8A303-594F-452B-8DDB-2F3C5788ABEC}" dt="2025-02-19T21:09:44.384" v="7" actId="2696"/>
        <pc:sldMkLst>
          <pc:docMk/>
          <pc:sldMk cId="1516814822" sldId="5759"/>
        </pc:sldMkLst>
      </pc:sldChg>
      <pc:sldChg chg="modSp mod">
        <pc:chgData name="Hoffman, Peter" userId="673cee94-26bd-4c2a-ab82-1b3669e2f049" providerId="ADAL" clId="{82F8A303-594F-452B-8DDB-2F3C5788ABEC}" dt="2025-02-19T21:29:57.510" v="344" actId="20577"/>
        <pc:sldMkLst>
          <pc:docMk/>
          <pc:sldMk cId="2293255270" sldId="5780"/>
        </pc:sldMkLst>
      </pc:sldChg>
      <pc:sldChg chg="del">
        <pc:chgData name="Hoffman, Peter" userId="673cee94-26bd-4c2a-ab82-1b3669e2f049" providerId="ADAL" clId="{82F8A303-594F-452B-8DDB-2F3C5788ABEC}" dt="2025-02-19T21:30:17.337" v="346" actId="47"/>
        <pc:sldMkLst>
          <pc:docMk/>
          <pc:sldMk cId="1597785575" sldId="5781"/>
        </pc:sldMkLst>
      </pc:sldChg>
      <pc:sldChg chg="del">
        <pc:chgData name="Hoffman, Peter" userId="673cee94-26bd-4c2a-ab82-1b3669e2f049" providerId="ADAL" clId="{82F8A303-594F-452B-8DDB-2F3C5788ABEC}" dt="2025-02-19T21:30:17.337" v="346" actId="47"/>
        <pc:sldMkLst>
          <pc:docMk/>
          <pc:sldMk cId="819553971" sldId="5782"/>
        </pc:sldMkLst>
      </pc:sldChg>
      <pc:sldChg chg="addSp delSp modSp add mod">
        <pc:chgData name="Hoffman, Peter" userId="673cee94-26bd-4c2a-ab82-1b3669e2f049" providerId="ADAL" clId="{82F8A303-594F-452B-8DDB-2F3C5788ABEC}" dt="2025-02-19T21:16:51.398" v="331" actId="13244"/>
        <pc:sldMkLst>
          <pc:docMk/>
          <pc:sldMk cId="852275523" sldId="5784"/>
        </pc:sldMkLst>
      </pc:sldChg>
    </pc:docChg>
  </pc:docChgLst>
  <pc:docChgLst>
    <pc:chgData name="Merker, Leon" userId="S::merker_l@cde.state.co.us::c0d37faf-6ab4-4ee3-ac6d-ea2820aff030" providerId="AD" clId="Web-{546AF2F5-EDE0-3F9D-6EBD-0B78DB140424}"/>
    <pc:docChg chg="modSld">
      <pc:chgData name="Merker, Leon" userId="S::merker_l@cde.state.co.us::c0d37faf-6ab4-4ee3-ac6d-ea2820aff030" providerId="AD" clId="Web-{546AF2F5-EDE0-3F9D-6EBD-0B78DB140424}" dt="2025-03-12T23:05:11.675" v="7" actId="20577"/>
      <pc:docMkLst>
        <pc:docMk/>
      </pc:docMkLst>
      <pc:sldChg chg="modSp">
        <pc:chgData name="Merker, Leon" userId="S::merker_l@cde.state.co.us::c0d37faf-6ab4-4ee3-ac6d-ea2820aff030" providerId="AD" clId="Web-{546AF2F5-EDE0-3F9D-6EBD-0B78DB140424}" dt="2025-03-12T23:05:11.675" v="7" actId="20577"/>
        <pc:sldMkLst>
          <pc:docMk/>
          <pc:sldMk cId="296844926" sldId="266"/>
        </pc:sldMkLst>
      </pc:sld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19.542" v="1" actId="27636"/>
        <pc:sldMkLst>
          <pc:docMk/>
          <pc:sldMk cId="68699369" sldId="5309"/>
        </pc:sldMkLst>
      </pc:sldChg>
    </pc:docChg>
  </pc:docChgLst>
  <pc:docChgLst>
    <pc:chgData name="Rhodes, Tara" userId="S::rhodes_t@cde.state.co.us::566307b0-1e17-4826-87e1-0feb85a922f2" providerId="AD" clId="Web-{09082D25-697B-3E7E-16C1-BFFC041678D3}"/>
    <pc:docChg chg="modSld">
      <pc:chgData name="Rhodes, Tara" userId="S::rhodes_t@cde.state.co.us::566307b0-1e17-4826-87e1-0feb85a922f2" providerId="AD" clId="Web-{09082D25-697B-3E7E-16C1-BFFC041678D3}" dt="2024-11-20T22:44:45.761" v="508" actId="20577"/>
      <pc:docMkLst>
        <pc:docMk/>
      </pc:docMkLst>
      <pc:sldChg chg="modSp">
        <pc:chgData name="Rhodes, Tara" userId="S::rhodes_t@cde.state.co.us::566307b0-1e17-4826-87e1-0feb85a922f2" providerId="AD" clId="Web-{09082D25-697B-3E7E-16C1-BFFC041678D3}" dt="2024-11-20T22:33:30.073" v="316" actId="20577"/>
        <pc:sldMkLst>
          <pc:docMk/>
          <pc:sldMk cId="2941160506" sldId="5629"/>
        </pc:sldMkLst>
      </pc:sldChg>
      <pc:sldChg chg="modSp">
        <pc:chgData name="Rhodes, Tara" userId="S::rhodes_t@cde.state.co.us::566307b0-1e17-4826-87e1-0feb85a922f2" providerId="AD" clId="Web-{09082D25-697B-3E7E-16C1-BFFC041678D3}" dt="2024-11-20T22:44:45.761" v="508" actId="20577"/>
        <pc:sldMkLst>
          <pc:docMk/>
          <pc:sldMk cId="987153537" sldId="5643"/>
        </pc:sldMkLst>
      </pc:sldChg>
      <pc:sldChg chg="modSp">
        <pc:chgData name="Rhodes, Tara" userId="S::rhodes_t@cde.state.co.us::566307b0-1e17-4826-87e1-0feb85a922f2" providerId="AD" clId="Web-{09082D25-697B-3E7E-16C1-BFFC041678D3}" dt="2024-11-20T22:40:02.845" v="420" actId="20577"/>
        <pc:sldMkLst>
          <pc:docMk/>
          <pc:sldMk cId="792695782" sldId="5665"/>
        </pc:sldMkLst>
      </pc:sldChg>
      <pc:sldChg chg="addSp delSp modSp">
        <pc:chgData name="Rhodes, Tara" userId="S::rhodes_t@cde.state.co.us::566307b0-1e17-4826-87e1-0feb85a922f2" providerId="AD" clId="Web-{09082D25-697B-3E7E-16C1-BFFC041678D3}" dt="2024-11-20T22:32:36.885" v="247"/>
        <pc:sldMkLst>
          <pc:docMk/>
          <pc:sldMk cId="3114952086" sldId="5682"/>
        </pc:sldMkLst>
      </pc:sld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ld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ldChg>
      <pc:sldChg chg="modSp">
        <pc:chgData name="Rhodes, Tara" userId="S::rhodes_t@cde.state.co.us::566307b0-1e17-4826-87e1-0feb85a922f2" providerId="AD" clId="Web-{E979AFD3-8AF0-20DF-BC30-44F0A6EDFA74}" dt="2024-05-30T11:52:26.761" v="261" actId="20577"/>
        <pc:sldMkLst>
          <pc:docMk/>
          <pc:sldMk cId="68699369" sldId="5309"/>
        </pc:sldMkLst>
      </pc:sldChg>
      <pc:sldChg chg="addSp modSp">
        <pc:chgData name="Rhodes, Tara" userId="S::rhodes_t@cde.state.co.us::566307b0-1e17-4826-87e1-0feb85a922f2" providerId="AD" clId="Web-{E979AFD3-8AF0-20DF-BC30-44F0A6EDFA74}" dt="2024-05-30T11:57:09.391" v="279" actId="20577"/>
        <pc:sldMkLst>
          <pc:docMk/>
          <pc:sldMk cId="1720752477" sldId="5311"/>
        </pc:sldMkLst>
      </pc:sldChg>
      <pc:sldChg chg="modSp">
        <pc:chgData name="Rhodes, Tara" userId="S::rhodes_t@cde.state.co.us::566307b0-1e17-4826-87e1-0feb85a922f2" providerId="AD" clId="Web-{E979AFD3-8AF0-20DF-BC30-44F0A6EDFA74}" dt="2024-05-30T11:56:02.265" v="272" actId="20577"/>
        <pc:sldMkLst>
          <pc:docMk/>
          <pc:sldMk cId="3396060537" sldId="5314"/>
        </pc:sldMkLst>
      </pc:sldChg>
      <pc:sldChg chg="modSp">
        <pc:chgData name="Rhodes, Tara" userId="S::rhodes_t@cde.state.co.us::566307b0-1e17-4826-87e1-0feb85a922f2" providerId="AD" clId="Web-{E979AFD3-8AF0-20DF-BC30-44F0A6EDFA74}" dt="2024-05-30T04:12:33.510" v="4"/>
        <pc:sldMkLst>
          <pc:docMk/>
          <pc:sldMk cId="1006133002" sldId="5449"/>
        </pc:sldMkLst>
      </pc:sldChg>
      <pc:sldChg chg="modSp">
        <pc:chgData name="Rhodes, Tara" userId="S::rhodes_t@cde.state.co.us::566307b0-1e17-4826-87e1-0feb85a922f2" providerId="AD" clId="Web-{E979AFD3-8AF0-20DF-BC30-44F0A6EDFA74}" dt="2024-05-30T04:20:42.235" v="109" actId="1076"/>
        <pc:sldMkLst>
          <pc:docMk/>
          <pc:sldMk cId="1167242946" sldId="5450"/>
        </pc:sldMkLst>
      </pc:sldChg>
      <pc:sldChg chg="modSp del">
        <pc:chgData name="Rhodes, Tara" userId="S::rhodes_t@cde.state.co.us::566307b0-1e17-4826-87e1-0feb85a922f2" providerId="AD" clId="Web-{E979AFD3-8AF0-20DF-BC30-44F0A6EDFA74}" dt="2024-05-30T04:38:19.336" v="212"/>
        <pc:sldMkLst>
          <pc:docMk/>
          <pc:sldMk cId="2632896885" sldId="5451"/>
        </pc:sldMkLst>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ldChg>
      <pc:sldChg chg="modSp add replId">
        <pc:chgData name="Rhodes, Tara" userId="S::rhodes_t@cde.state.co.us::566307b0-1e17-4826-87e1-0feb85a922f2" providerId="AD" clId="Web-{E979AFD3-8AF0-20DF-BC30-44F0A6EDFA74}" dt="2024-05-30T04:38:40.961" v="250" actId="20577"/>
        <pc:sldMkLst>
          <pc:docMk/>
          <pc:sldMk cId="79025021" sldId="5473"/>
        </pc:sldMkLst>
      </pc:sldChg>
    </pc:docChg>
  </pc:docChgLst>
  <pc:docChgLst>
    <pc:chgData name="Wenzel, Brooke" userId="672bf8d3-b15b-4e02-a6d1-39319a0df09b" providerId="ADAL" clId="{45692EFA-40FF-420F-8AB9-A895BE4AA2BA}"/>
    <pc:docChg chg="undo redo custSel addSld delSld modSld">
      <pc:chgData name="Wenzel, Brooke" userId="672bf8d3-b15b-4e02-a6d1-39319a0df09b" providerId="ADAL" clId="{45692EFA-40FF-420F-8AB9-A895BE4AA2BA}" dt="2024-09-12T16:37:32.185" v="1795" actId="20577"/>
      <pc:docMkLst>
        <pc:docMk/>
      </pc:docMkLst>
      <pc:sldChg chg="modSp mod">
        <pc:chgData name="Wenzel, Brooke" userId="672bf8d3-b15b-4e02-a6d1-39319a0df09b" providerId="ADAL" clId="{45692EFA-40FF-420F-8AB9-A895BE4AA2BA}" dt="2024-09-09T15:25:48.810" v="2" actId="20577"/>
        <pc:sldMkLst>
          <pc:docMk/>
          <pc:sldMk cId="3044915438" sldId="256"/>
        </pc:sldMkLst>
      </pc:sldChg>
      <pc:sldChg chg="modSp mod">
        <pc:chgData name="Wenzel, Brooke" userId="672bf8d3-b15b-4e02-a6d1-39319a0df09b" providerId="ADAL" clId="{45692EFA-40FF-420F-8AB9-A895BE4AA2BA}" dt="2024-09-10T19:28:27.767" v="1183" actId="20577"/>
        <pc:sldMkLst>
          <pc:docMk/>
          <pc:sldMk cId="587239845" sldId="265"/>
        </pc:sldMkLst>
      </pc:sldChg>
      <pc:sldChg chg="modSp mod">
        <pc:chgData name="Wenzel, Brooke" userId="672bf8d3-b15b-4e02-a6d1-39319a0df09b" providerId="ADAL" clId="{45692EFA-40FF-420F-8AB9-A895BE4AA2BA}" dt="2024-09-11T16:09:13.040" v="1775" actId="20577"/>
        <pc:sldMkLst>
          <pc:docMk/>
          <pc:sldMk cId="485604172" sldId="266"/>
        </pc:sldMkLst>
      </pc:sldChg>
      <pc:sldChg chg="del">
        <pc:chgData name="Wenzel, Brooke" userId="672bf8d3-b15b-4e02-a6d1-39319a0df09b" providerId="ADAL" clId="{45692EFA-40FF-420F-8AB9-A895BE4AA2BA}" dt="2024-09-10T19:28:13.359" v="1182" actId="47"/>
        <pc:sldMkLst>
          <pc:docMk/>
          <pc:sldMk cId="399469708" sldId="2671"/>
        </pc:sldMkLst>
      </pc:sldChg>
      <pc:sldChg chg="addSp modSp mod">
        <pc:chgData name="Wenzel, Brooke" userId="672bf8d3-b15b-4e02-a6d1-39319a0df09b" providerId="ADAL" clId="{45692EFA-40FF-420F-8AB9-A895BE4AA2BA}" dt="2024-09-09T15:27:53.708" v="48" actId="1076"/>
        <pc:sldMkLst>
          <pc:docMk/>
          <pc:sldMk cId="1426715698" sldId="5295"/>
        </pc:sldMkLst>
      </pc:sldChg>
      <pc:sldChg chg="addSp delSp modSp add mod">
        <pc:chgData name="Wenzel, Brooke" userId="672bf8d3-b15b-4e02-a6d1-39319a0df09b" providerId="ADAL" clId="{45692EFA-40FF-420F-8AB9-A895BE4AA2BA}" dt="2024-09-09T15:30:12.763" v="59" actId="20577"/>
        <pc:sldMkLst>
          <pc:docMk/>
          <pc:sldMk cId="444206763" sldId="5308"/>
        </pc:sldMkLst>
      </pc:sldChg>
      <pc:sldChg chg="del">
        <pc:chgData name="Wenzel, Brooke" userId="672bf8d3-b15b-4e02-a6d1-39319a0df09b" providerId="ADAL" clId="{45692EFA-40FF-420F-8AB9-A895BE4AA2BA}" dt="2024-09-09T15:26:04.456" v="3" actId="2696"/>
        <pc:sldMkLst>
          <pc:docMk/>
          <pc:sldMk cId="26054774" sldId="5413"/>
        </pc:sldMkLst>
      </pc:sldChg>
      <pc:sldChg chg="modSp mod">
        <pc:chgData name="Wenzel, Brooke" userId="672bf8d3-b15b-4e02-a6d1-39319a0df09b" providerId="ADAL" clId="{45692EFA-40FF-420F-8AB9-A895BE4AA2BA}" dt="2024-09-11T16:09:34.171" v="1777" actId="13244"/>
        <pc:sldMkLst>
          <pc:docMk/>
          <pc:sldMk cId="1153930597" sldId="5504"/>
        </pc:sldMkLst>
      </pc:sldChg>
      <pc:sldChg chg="modSp mod">
        <pc:chgData name="Wenzel, Brooke" userId="672bf8d3-b15b-4e02-a6d1-39319a0df09b" providerId="ADAL" clId="{45692EFA-40FF-420F-8AB9-A895BE4AA2BA}" dt="2024-09-09T15:26:20.202" v="4" actId="2165"/>
        <pc:sldMkLst>
          <pc:docMk/>
          <pc:sldMk cId="1302995045" sldId="5536"/>
        </pc:sldMkLst>
      </pc:sldChg>
      <pc:sldChg chg="delSp modSp mod">
        <pc:chgData name="Wenzel, Brooke" userId="672bf8d3-b15b-4e02-a6d1-39319a0df09b" providerId="ADAL" clId="{45692EFA-40FF-420F-8AB9-A895BE4AA2BA}" dt="2024-09-12T16:37:32.185" v="1795" actId="20577"/>
        <pc:sldMkLst>
          <pc:docMk/>
          <pc:sldMk cId="573740307" sldId="5538"/>
        </pc:sldMkLst>
      </pc:sldChg>
      <pc:sldChg chg="del">
        <pc:chgData name="Wenzel, Brooke" userId="672bf8d3-b15b-4e02-a6d1-39319a0df09b" providerId="ADAL" clId="{45692EFA-40FF-420F-8AB9-A895BE4AA2BA}" dt="2024-09-10T19:28:13.359" v="1182" actId="47"/>
        <pc:sldMkLst>
          <pc:docMk/>
          <pc:sldMk cId="2719044098" sldId="5566"/>
        </pc:sldMkLst>
      </pc:sldChg>
      <pc:sldChg chg="del">
        <pc:chgData name="Wenzel, Brooke" userId="672bf8d3-b15b-4e02-a6d1-39319a0df09b" providerId="ADAL" clId="{45692EFA-40FF-420F-8AB9-A895BE4AA2BA}" dt="2024-09-10T19:28:13.359" v="1182" actId="47"/>
        <pc:sldMkLst>
          <pc:docMk/>
          <pc:sldMk cId="375985229" sldId="5567"/>
        </pc:sldMkLst>
      </pc:sldChg>
      <pc:sldChg chg="del">
        <pc:chgData name="Wenzel, Brooke" userId="672bf8d3-b15b-4e02-a6d1-39319a0df09b" providerId="ADAL" clId="{45692EFA-40FF-420F-8AB9-A895BE4AA2BA}" dt="2024-09-09T15:28:07.357" v="49" actId="47"/>
        <pc:sldMkLst>
          <pc:docMk/>
          <pc:sldMk cId="2925807044" sldId="5585"/>
        </pc:sldMkLst>
      </pc:sldChg>
      <pc:sldChg chg="modSp add mod">
        <pc:chgData name="Wenzel, Brooke" userId="672bf8d3-b15b-4e02-a6d1-39319a0df09b" providerId="ADAL" clId="{45692EFA-40FF-420F-8AB9-A895BE4AA2BA}" dt="2024-09-11T13:11:54.661" v="1721" actId="20577"/>
        <pc:sldMkLst>
          <pc:docMk/>
          <pc:sldMk cId="936857245" sldId="5587"/>
        </pc:sldMkLst>
      </pc:sldChg>
      <pc:sldChg chg="modSp add del mod">
        <pc:chgData name="Wenzel, Brooke" userId="672bf8d3-b15b-4e02-a6d1-39319a0df09b" providerId="ADAL" clId="{45692EFA-40FF-420F-8AB9-A895BE4AA2BA}" dt="2024-09-11T19:49:40.855" v="1781" actId="47"/>
        <pc:sldMkLst>
          <pc:docMk/>
          <pc:sldMk cId="3222580534" sldId="5588"/>
        </pc:sldMkLst>
      </pc:sldChg>
      <pc:sldChg chg="modSp add mod">
        <pc:chgData name="Wenzel, Brooke" userId="672bf8d3-b15b-4e02-a6d1-39319a0df09b" providerId="ADAL" clId="{45692EFA-40FF-420F-8AB9-A895BE4AA2BA}" dt="2024-09-10T20:02:24.219" v="1368" actId="20577"/>
        <pc:sldMkLst>
          <pc:docMk/>
          <pc:sldMk cId="168519829" sldId="5589"/>
        </pc:sldMkLst>
      </pc:sldChg>
    </pc:docChg>
  </pc:docChgLst>
  <pc:docChgLst>
    <pc:chgData name="Ward, Reagan" userId="27291eb4-8241-4961-9e69-8c66e34cc5b0" providerId="ADAL" clId="{8133E9E3-4430-4705-A0CF-C632368F69FB}"/>
    <pc:docChg chg="custSel addSld delSld modSld">
      <pc:chgData name="Ward, Reagan" userId="27291eb4-8241-4961-9e69-8c66e34cc5b0" providerId="ADAL" clId="{8133E9E3-4430-4705-A0CF-C632368F69FB}" dt="2024-10-24T13:55:07.283" v="332" actId="13244"/>
      <pc:docMkLst>
        <pc:docMk/>
      </pc:docMkLst>
      <pc:sldChg chg="modSp mod">
        <pc:chgData name="Ward, Reagan" userId="27291eb4-8241-4961-9e69-8c66e34cc5b0" providerId="ADAL" clId="{8133E9E3-4430-4705-A0CF-C632368F69FB}" dt="2024-10-23T18:31:22.178" v="200" actId="1076"/>
        <pc:sldMkLst>
          <pc:docMk/>
          <pc:sldMk cId="3409998740" sldId="5502"/>
        </pc:sldMkLst>
      </pc:sldChg>
      <pc:sldChg chg="modSp mod">
        <pc:chgData name="Ward, Reagan" userId="27291eb4-8241-4961-9e69-8c66e34cc5b0" providerId="ADAL" clId="{8133E9E3-4430-4705-A0CF-C632368F69FB}" dt="2024-10-23T18:23:16.065" v="34" actId="20577"/>
        <pc:sldMkLst>
          <pc:docMk/>
          <pc:sldMk cId="4188670183" sldId="5621"/>
        </pc:sldMkLst>
      </pc:sldChg>
      <pc:sldChg chg="del">
        <pc:chgData name="Ward, Reagan" userId="27291eb4-8241-4961-9e69-8c66e34cc5b0" providerId="ADAL" clId="{8133E9E3-4430-4705-A0CF-C632368F69FB}" dt="2024-10-23T18:23:43.176" v="36" actId="47"/>
        <pc:sldMkLst>
          <pc:docMk/>
          <pc:sldMk cId="3507505468" sldId="5647"/>
        </pc:sldMkLst>
      </pc:sldChg>
      <pc:sldChg chg="modSp mod">
        <pc:chgData name="Ward, Reagan" userId="27291eb4-8241-4961-9e69-8c66e34cc5b0" providerId="ADAL" clId="{8133E9E3-4430-4705-A0CF-C632368F69FB}" dt="2024-10-23T18:33:35.797" v="323" actId="20577"/>
        <pc:sldMkLst>
          <pc:docMk/>
          <pc:sldMk cId="500438566" sldId="5672"/>
        </pc:sldMkLst>
      </pc:sldChg>
      <pc:sldChg chg="del">
        <pc:chgData name="Ward, Reagan" userId="27291eb4-8241-4961-9e69-8c66e34cc5b0" providerId="ADAL" clId="{8133E9E3-4430-4705-A0CF-C632368F69FB}" dt="2024-10-23T18:24:16.469" v="37" actId="47"/>
        <pc:sldMkLst>
          <pc:docMk/>
          <pc:sldMk cId="255215457" sldId="5673"/>
        </pc:sldMkLst>
      </pc:sldChg>
      <pc:sldChg chg="del">
        <pc:chgData name="Ward, Reagan" userId="27291eb4-8241-4961-9e69-8c66e34cc5b0" providerId="ADAL" clId="{8133E9E3-4430-4705-A0CF-C632368F69FB}" dt="2024-10-23T18:24:17.111" v="38" actId="47"/>
        <pc:sldMkLst>
          <pc:docMk/>
          <pc:sldMk cId="1333253096" sldId="5674"/>
        </pc:sldMkLst>
      </pc:sldChg>
      <pc:sldChg chg="addSp delSp modSp new mod modClrScheme chgLayout">
        <pc:chgData name="Ward, Reagan" userId="27291eb4-8241-4961-9e69-8c66e34cc5b0" providerId="ADAL" clId="{8133E9E3-4430-4705-A0CF-C632368F69FB}" dt="2024-10-23T18:28:53.962" v="179" actId="27636"/>
        <pc:sldMkLst>
          <pc:docMk/>
          <pc:sldMk cId="3199639070" sldId="5678"/>
        </pc:sldMkLst>
      </pc:sldChg>
      <pc:sldChg chg="addSp delSp modSp new mod">
        <pc:chgData name="Ward, Reagan" userId="27291eb4-8241-4961-9e69-8c66e34cc5b0" providerId="ADAL" clId="{8133E9E3-4430-4705-A0CF-C632368F69FB}" dt="2024-10-23T19:51:26.174" v="326" actId="13926"/>
        <pc:sldMkLst>
          <pc:docMk/>
          <pc:sldMk cId="646360203" sldId="5679"/>
        </pc:sldMkLst>
      </pc:sldChg>
      <pc:sldChg chg="addSp delSp modSp new mod modClrScheme chgLayout">
        <pc:chgData name="Ward, Reagan" userId="27291eb4-8241-4961-9e69-8c66e34cc5b0" providerId="ADAL" clId="{8133E9E3-4430-4705-A0CF-C632368F69FB}" dt="2024-10-23T18:30:54.099" v="198" actId="1076"/>
        <pc:sldMkLst>
          <pc:docMk/>
          <pc:sldMk cId="649355038" sldId="5680"/>
        </pc:sldMkLst>
      </pc:sldChg>
      <pc:sldChg chg="addSp delSp modSp new mod">
        <pc:chgData name="Ward, Reagan" userId="27291eb4-8241-4961-9e69-8c66e34cc5b0" providerId="ADAL" clId="{8133E9E3-4430-4705-A0CF-C632368F69FB}" dt="2024-10-23T19:56:07.067" v="330" actId="14100"/>
        <pc:sldMkLst>
          <pc:docMk/>
          <pc:sldMk cId="18737908" sldId="5681"/>
        </pc:sldMkLst>
      </pc:sldChg>
    </pc:docChg>
  </pc:docChgLst>
  <pc:docChgLst>
    <pc:chgData name="Hoffman, Peter" userId="673cee94-26bd-4c2a-ab82-1b3669e2f049" providerId="ADAL" clId="{05061D52-0B15-447C-9B6F-2330134227D8}"/>
    <pc:docChg chg="undo custSel addSld delSld modSld">
      <pc:chgData name="Hoffman, Peter" userId="673cee94-26bd-4c2a-ab82-1b3669e2f049" providerId="ADAL" clId="{05061D52-0B15-447C-9B6F-2330134227D8}" dt="2025-05-29T14:18:46.981" v="1442" actId="6264"/>
      <pc:docMkLst>
        <pc:docMk/>
      </pc:docMkLst>
      <pc:sldChg chg="addSp delSp modSp add mod chgLayout">
        <pc:chgData name="Hoffman, Peter" userId="673cee94-26bd-4c2a-ab82-1b3669e2f049" providerId="ADAL" clId="{05061D52-0B15-447C-9B6F-2330134227D8}" dt="2025-05-29T14:18:46.981" v="1442" actId="6264"/>
        <pc:sldMkLst>
          <pc:docMk/>
          <pc:sldMk cId="638276779" sldId="257"/>
        </pc:sldMkLst>
      </pc:sldChg>
      <pc:sldChg chg="addSp delSp modSp add mod chgLayout">
        <pc:chgData name="Hoffman, Peter" userId="673cee94-26bd-4c2a-ab82-1b3669e2f049" providerId="ADAL" clId="{05061D52-0B15-447C-9B6F-2330134227D8}" dt="2025-05-29T14:18:46.981" v="1442" actId="6264"/>
        <pc:sldMkLst>
          <pc:docMk/>
          <pc:sldMk cId="1638711916" sldId="258"/>
        </pc:sldMkLst>
      </pc:sldChg>
      <pc:sldChg chg="addSp delSp modSp add mod chgLayout">
        <pc:chgData name="Hoffman, Peter" userId="673cee94-26bd-4c2a-ab82-1b3669e2f049" providerId="ADAL" clId="{05061D52-0B15-447C-9B6F-2330134227D8}" dt="2025-05-29T14:18:46.981" v="1442" actId="6264"/>
        <pc:sldMkLst>
          <pc:docMk/>
          <pc:sldMk cId="4155096050" sldId="263"/>
        </pc:sldMkLst>
      </pc:sldChg>
      <pc:sldChg chg="addSp delSp modSp add mod chgLayout">
        <pc:chgData name="Hoffman, Peter" userId="673cee94-26bd-4c2a-ab82-1b3669e2f049" providerId="ADAL" clId="{05061D52-0B15-447C-9B6F-2330134227D8}" dt="2025-05-29T14:18:46.981" v="1442" actId="6264"/>
        <pc:sldMkLst>
          <pc:docMk/>
          <pc:sldMk cId="3878259165" sldId="265"/>
        </pc:sldMkLst>
      </pc:sldChg>
      <pc:sldChg chg="addSp delSp modSp add mod chgLayout">
        <pc:chgData name="Hoffman, Peter" userId="673cee94-26bd-4c2a-ab82-1b3669e2f049" providerId="ADAL" clId="{05061D52-0B15-447C-9B6F-2330134227D8}" dt="2025-05-29T14:18:46.981" v="1442" actId="6264"/>
        <pc:sldMkLst>
          <pc:docMk/>
          <pc:sldMk cId="296844926" sldId="266"/>
        </pc:sldMkLst>
      </pc:sldChg>
      <pc:sldChg chg="addSp delSp modSp add mod chgLayout">
        <pc:chgData name="Hoffman, Peter" userId="673cee94-26bd-4c2a-ab82-1b3669e2f049" providerId="ADAL" clId="{05061D52-0B15-447C-9B6F-2330134227D8}" dt="2025-05-28T16:23:00.241" v="1437" actId="27636"/>
        <pc:sldMkLst>
          <pc:docMk/>
          <pc:sldMk cId="217821678" sldId="5717"/>
        </pc:sldMkLst>
      </pc:sldChg>
      <pc:sldChg chg="addSp delSp modSp add mod chgLayout">
        <pc:chgData name="Hoffman, Peter" userId="673cee94-26bd-4c2a-ab82-1b3669e2f049" providerId="ADAL" clId="{05061D52-0B15-447C-9B6F-2330134227D8}" dt="2025-05-28T16:18:32.241" v="1418" actId="20577"/>
        <pc:sldMkLst>
          <pc:docMk/>
          <pc:sldMk cId="709657538" sldId="5877"/>
        </pc:sldMkLst>
      </pc:sldChg>
      <pc:sldChg chg="addSp delSp modSp add mod chgLayout">
        <pc:chgData name="Hoffman, Peter" userId="673cee94-26bd-4c2a-ab82-1b3669e2f049" providerId="ADAL" clId="{05061D52-0B15-447C-9B6F-2330134227D8}" dt="2025-05-28T16:09:53.312" v="3" actId="6264"/>
        <pc:sldMkLst>
          <pc:docMk/>
          <pc:sldMk cId="1702993866" sldId="5878"/>
        </pc:sldMkLst>
      </pc:sldChg>
      <pc:sldChg chg="addSp delSp modSp add mod chgLayout">
        <pc:chgData name="Hoffman, Peter" userId="673cee94-26bd-4c2a-ab82-1b3669e2f049" providerId="ADAL" clId="{05061D52-0B15-447C-9B6F-2330134227D8}" dt="2025-05-28T16:09:53.312" v="3" actId="6264"/>
        <pc:sldMkLst>
          <pc:docMk/>
          <pc:sldMk cId="2656361666" sldId="5884"/>
        </pc:sldMkLst>
      </pc:sldChg>
      <pc:sldChg chg="addSp delSp modSp add mod chgLayout">
        <pc:chgData name="Hoffman, Peter" userId="673cee94-26bd-4c2a-ab82-1b3669e2f049" providerId="ADAL" clId="{05061D52-0B15-447C-9B6F-2330134227D8}" dt="2025-05-28T16:09:53.312" v="3" actId="6264"/>
        <pc:sldMkLst>
          <pc:docMk/>
          <pc:sldMk cId="668070653" sldId="5885"/>
        </pc:sldMkLst>
      </pc:sldChg>
      <pc:sldChg chg="del">
        <pc:chgData name="Hoffman, Peter" userId="673cee94-26bd-4c2a-ab82-1b3669e2f049" providerId="ADAL" clId="{05061D52-0B15-447C-9B6F-2330134227D8}" dt="2025-05-29T14:18:40.996" v="1441" actId="2696"/>
        <pc:sldMkLst>
          <pc:docMk/>
          <pc:sldMk cId="2347310663" sldId="5945"/>
        </pc:sldMkLst>
      </pc:sldChg>
      <pc:sldChg chg="del">
        <pc:chgData name="Hoffman, Peter" userId="673cee94-26bd-4c2a-ab82-1b3669e2f049" providerId="ADAL" clId="{05061D52-0B15-447C-9B6F-2330134227D8}" dt="2025-05-29T14:18:40.996" v="1441" actId="2696"/>
        <pc:sldMkLst>
          <pc:docMk/>
          <pc:sldMk cId="1947836741" sldId="5957"/>
        </pc:sldMkLst>
      </pc:sldChg>
      <pc:sldChg chg="del">
        <pc:chgData name="Hoffman, Peter" userId="673cee94-26bd-4c2a-ab82-1b3669e2f049" providerId="ADAL" clId="{05061D52-0B15-447C-9B6F-2330134227D8}" dt="2025-05-29T14:18:40.996" v="1441" actId="2696"/>
        <pc:sldMkLst>
          <pc:docMk/>
          <pc:sldMk cId="839610360" sldId="5958"/>
        </pc:sldMkLst>
      </pc:sldChg>
      <pc:sldChg chg="del">
        <pc:chgData name="Hoffman, Peter" userId="673cee94-26bd-4c2a-ab82-1b3669e2f049" providerId="ADAL" clId="{05061D52-0B15-447C-9B6F-2330134227D8}" dt="2025-05-29T14:18:40.996" v="1441" actId="2696"/>
        <pc:sldMkLst>
          <pc:docMk/>
          <pc:sldMk cId="2758228353" sldId="5959"/>
        </pc:sldMkLst>
      </pc:sldChg>
      <pc:sldChg chg="del">
        <pc:chgData name="Hoffman, Peter" userId="673cee94-26bd-4c2a-ab82-1b3669e2f049" providerId="ADAL" clId="{05061D52-0B15-447C-9B6F-2330134227D8}" dt="2025-05-29T14:18:40.996" v="1441" actId="2696"/>
        <pc:sldMkLst>
          <pc:docMk/>
          <pc:sldMk cId="3687169868" sldId="5960"/>
        </pc:sldMkLst>
      </pc:sldChg>
      <pc:sldChg chg="modSp mod">
        <pc:chgData name="Hoffman, Peter" userId="673cee94-26bd-4c2a-ab82-1b3669e2f049" providerId="ADAL" clId="{05061D52-0B15-447C-9B6F-2330134227D8}" dt="2025-05-28T16:09:48.896" v="1" actId="27636"/>
        <pc:sldMkLst>
          <pc:docMk/>
          <pc:sldMk cId="2793901213" sldId="5962"/>
        </pc:sldMkLst>
      </pc:sldChg>
      <pc:sldChg chg="modSp mod">
        <pc:chgData name="Hoffman, Peter" userId="673cee94-26bd-4c2a-ab82-1b3669e2f049" providerId="ADAL" clId="{05061D52-0B15-447C-9B6F-2330134227D8}" dt="2025-05-28T16:09:48.903" v="2" actId="27636"/>
        <pc:sldMkLst>
          <pc:docMk/>
          <pc:sldMk cId="2023837616" sldId="5964"/>
        </pc:sldMkLst>
      </pc:sldChg>
      <pc:sldChg chg="modSp mod">
        <pc:chgData name="Hoffman, Peter" userId="673cee94-26bd-4c2a-ab82-1b3669e2f049" providerId="ADAL" clId="{05061D52-0B15-447C-9B6F-2330134227D8}" dt="2025-05-29T14:18:33.413" v="1439" actId="27636"/>
        <pc:sldMkLst>
          <pc:docMk/>
          <pc:sldMk cId="933505642" sldId="5966"/>
        </pc:sldMkLst>
      </pc:sldChg>
      <pc:sldChg chg="modSp mod">
        <pc:chgData name="Hoffman, Peter" userId="673cee94-26bd-4c2a-ab82-1b3669e2f049" providerId="ADAL" clId="{05061D52-0B15-447C-9B6F-2330134227D8}" dt="2025-05-29T14:18:33.425" v="1440" actId="27636"/>
        <pc:sldMkLst>
          <pc:docMk/>
          <pc:sldMk cId="2044305962" sldId="5968"/>
        </pc:sldMkLst>
      </pc:sldChg>
    </pc:docChg>
  </pc:docChgLst>
  <pc:docChgLst>
    <pc:chgData name="Hoffman, Peter" userId="S::hoffman_p@cde.state.co.us::673cee94-26bd-4c2a-ab82-1b3669e2f049" providerId="AD" clId="Web-{9375112A-8B26-7AA4-DB9B-205BEF80045D}"/>
    <pc:docChg chg="addSld delSld modSld">
      <pc:chgData name="Hoffman, Peter" userId="S::hoffman_p@cde.state.co.us::673cee94-26bd-4c2a-ab82-1b3669e2f049" providerId="AD" clId="Web-{9375112A-8B26-7AA4-DB9B-205BEF80045D}" dt="2025-05-15T14:49:11.914" v="99"/>
      <pc:docMkLst>
        <pc:docMk/>
      </pc:docMkLst>
      <pc:sldChg chg="modSp">
        <pc:chgData name="Hoffman, Peter" userId="S::hoffman_p@cde.state.co.us::673cee94-26bd-4c2a-ab82-1b3669e2f049" providerId="AD" clId="Web-{9375112A-8B26-7AA4-DB9B-205BEF80045D}" dt="2025-05-15T14:49:11.914" v="99"/>
        <pc:sldMkLst>
          <pc:docMk/>
          <pc:sldMk cId="1212467416" sldId="261"/>
        </pc:sldMkLst>
        <pc:graphicFrameChg chg="mod modGraphic">
          <ac:chgData name="Hoffman, Peter" userId="S::hoffman_p@cde.state.co.us::673cee94-26bd-4c2a-ab82-1b3669e2f049" providerId="AD" clId="Web-{9375112A-8B26-7AA4-DB9B-205BEF80045D}" dt="2025-05-15T14:49:11.914" v="99"/>
          <ac:graphicFrameMkLst>
            <pc:docMk/>
            <pc:sldMk cId="1212467416" sldId="261"/>
            <ac:graphicFrameMk id="5" creationId="{9C3641C5-EC4F-D3EA-E4A2-8ABB597C5BAA}"/>
          </ac:graphicFrameMkLst>
        </pc:graphicFrameChg>
      </pc:sldChg>
      <pc:sldChg chg="del">
        <pc:chgData name="Hoffman, Peter" userId="S::hoffman_p@cde.state.co.us::673cee94-26bd-4c2a-ab82-1b3669e2f049" providerId="AD" clId="Web-{9375112A-8B26-7AA4-DB9B-205BEF80045D}" dt="2025-05-15T14:48:43.289" v="8"/>
        <pc:sldMkLst>
          <pc:docMk/>
          <pc:sldMk cId="1302248437" sldId="3398"/>
        </pc:sldMkLst>
      </pc:sldChg>
      <pc:sldChg chg="del">
        <pc:chgData name="Hoffman, Peter" userId="S::hoffman_p@cde.state.co.us::673cee94-26bd-4c2a-ab82-1b3669e2f049" providerId="AD" clId="Web-{9375112A-8B26-7AA4-DB9B-205BEF80045D}" dt="2025-05-15T14:48:43.289" v="7"/>
        <pc:sldMkLst>
          <pc:docMk/>
          <pc:sldMk cId="1697232487" sldId="3401"/>
        </pc:sldMkLst>
      </pc:sldChg>
      <pc:sldChg chg="del">
        <pc:chgData name="Hoffman, Peter" userId="S::hoffman_p@cde.state.co.us::673cee94-26bd-4c2a-ab82-1b3669e2f049" providerId="AD" clId="Web-{9375112A-8B26-7AA4-DB9B-205BEF80045D}" dt="2025-05-15T14:48:43.289" v="10"/>
        <pc:sldMkLst>
          <pc:docMk/>
          <pc:sldMk cId="25185463" sldId="3410"/>
        </pc:sldMkLst>
      </pc:sldChg>
      <pc:sldChg chg="del">
        <pc:chgData name="Hoffman, Peter" userId="S::hoffman_p@cde.state.co.us::673cee94-26bd-4c2a-ab82-1b3669e2f049" providerId="AD" clId="Web-{9375112A-8B26-7AA4-DB9B-205BEF80045D}" dt="2025-05-15T14:48:43.289" v="9"/>
        <pc:sldMkLst>
          <pc:docMk/>
          <pc:sldMk cId="1546665045" sldId="3411"/>
        </pc:sldMkLst>
      </pc:sldChg>
      <pc:sldChg chg="del">
        <pc:chgData name="Hoffman, Peter" userId="S::hoffman_p@cde.state.co.us::673cee94-26bd-4c2a-ab82-1b3669e2f049" providerId="AD" clId="Web-{9375112A-8B26-7AA4-DB9B-205BEF80045D}" dt="2025-05-15T14:48:43.289" v="11"/>
        <pc:sldMkLst>
          <pc:docMk/>
          <pc:sldMk cId="3778535497" sldId="5930"/>
        </pc:sldMkLst>
      </pc:sldChg>
      <pc:sldChg chg="del">
        <pc:chgData name="Hoffman, Peter" userId="S::hoffman_p@cde.state.co.us::673cee94-26bd-4c2a-ab82-1b3669e2f049" providerId="AD" clId="Web-{9375112A-8B26-7AA4-DB9B-205BEF80045D}" dt="2025-05-15T14:48:43.289" v="6"/>
        <pc:sldMkLst>
          <pc:docMk/>
          <pc:sldMk cId="868980279" sldId="5935"/>
        </pc:sldMkLst>
      </pc:sldChg>
      <pc:sldChg chg="add replId">
        <pc:chgData name="Hoffman, Peter" userId="S::hoffman_p@cde.state.co.us::673cee94-26bd-4c2a-ab82-1b3669e2f049" providerId="AD" clId="Web-{9375112A-8B26-7AA4-DB9B-205BEF80045D}" dt="2025-05-15T14:48:33.211" v="0"/>
        <pc:sldMkLst>
          <pc:docMk/>
          <pc:sldMk cId="2989850516" sldId="5936"/>
        </pc:sldMkLst>
      </pc:sldChg>
      <pc:sldChg chg="add replId">
        <pc:chgData name="Hoffman, Peter" userId="S::hoffman_p@cde.state.co.us::673cee94-26bd-4c2a-ab82-1b3669e2f049" providerId="AD" clId="Web-{9375112A-8B26-7AA4-DB9B-205BEF80045D}" dt="2025-05-15T14:48:33.289" v="1"/>
        <pc:sldMkLst>
          <pc:docMk/>
          <pc:sldMk cId="1767724063" sldId="5937"/>
        </pc:sldMkLst>
      </pc:sldChg>
      <pc:sldChg chg="add replId">
        <pc:chgData name="Hoffman, Peter" userId="S::hoffman_p@cde.state.co.us::673cee94-26bd-4c2a-ab82-1b3669e2f049" providerId="AD" clId="Web-{9375112A-8B26-7AA4-DB9B-205BEF80045D}" dt="2025-05-15T14:48:33.383" v="2"/>
        <pc:sldMkLst>
          <pc:docMk/>
          <pc:sldMk cId="2306918098" sldId="5938"/>
        </pc:sldMkLst>
      </pc:sldChg>
      <pc:sldChg chg="add replId">
        <pc:chgData name="Hoffman, Peter" userId="S::hoffman_p@cde.state.co.us::673cee94-26bd-4c2a-ab82-1b3669e2f049" providerId="AD" clId="Web-{9375112A-8B26-7AA4-DB9B-205BEF80045D}" dt="2025-05-15T14:48:33.477" v="3"/>
        <pc:sldMkLst>
          <pc:docMk/>
          <pc:sldMk cId="3009370492" sldId="5939"/>
        </pc:sldMkLst>
      </pc:sldChg>
      <pc:sldChg chg="add replId">
        <pc:chgData name="Hoffman, Peter" userId="S::hoffman_p@cde.state.co.us::673cee94-26bd-4c2a-ab82-1b3669e2f049" providerId="AD" clId="Web-{9375112A-8B26-7AA4-DB9B-205BEF80045D}" dt="2025-05-15T14:48:33.586" v="4"/>
        <pc:sldMkLst>
          <pc:docMk/>
          <pc:sldMk cId="1216151082" sldId="5940"/>
        </pc:sldMkLst>
      </pc:sldChg>
      <pc:sldChg chg="add replId">
        <pc:chgData name="Hoffman, Peter" userId="S::hoffman_p@cde.state.co.us::673cee94-26bd-4c2a-ab82-1b3669e2f049" providerId="AD" clId="Web-{9375112A-8B26-7AA4-DB9B-205BEF80045D}" dt="2025-05-15T14:48:33.602" v="5"/>
        <pc:sldMkLst>
          <pc:docMk/>
          <pc:sldMk cId="392415216" sldId="5941"/>
        </pc:sldMkLst>
      </pc:sldChg>
    </pc:docChg>
  </pc:docChgLst>
  <pc:docChgLst>
    <pc:chgData name="Severson, Annette" userId="199f3c28-b733-4b36-8b0e-b7eb6984ff94" providerId="ADAL" clId="{84F78825-1859-4F72-B058-5B12CC9C7FC6}"/>
    <pc:docChg chg="undo custSel addSld delSld modSld">
      <pc:chgData name="Severson, Annette" userId="199f3c28-b733-4b36-8b0e-b7eb6984ff94" providerId="ADAL" clId="{84F78825-1859-4F72-B058-5B12CC9C7FC6}" dt="2024-12-11T23:44:46.349" v="2069" actId="20577"/>
      <pc:docMkLst>
        <pc:docMk/>
      </pc:docMkLst>
      <pc:sldChg chg="del">
        <pc:chgData name="Severson, Annette" userId="199f3c28-b733-4b36-8b0e-b7eb6984ff94" providerId="ADAL" clId="{84F78825-1859-4F72-B058-5B12CC9C7FC6}" dt="2024-12-11T19:50:39.950" v="1085" actId="47"/>
        <pc:sldMkLst>
          <pc:docMk/>
          <pc:sldMk cId="1546650072" sldId="4525"/>
        </pc:sldMkLst>
      </pc:sldChg>
      <pc:sldChg chg="del">
        <pc:chgData name="Severson, Annette" userId="199f3c28-b733-4b36-8b0e-b7eb6984ff94" providerId="ADAL" clId="{84F78825-1859-4F72-B058-5B12CC9C7FC6}" dt="2024-12-11T19:50:53.484" v="1088" actId="47"/>
        <pc:sldMkLst>
          <pc:docMk/>
          <pc:sldMk cId="1135109802" sldId="5313"/>
        </pc:sldMkLst>
      </pc:sldChg>
      <pc:sldChg chg="del">
        <pc:chgData name="Severson, Annette" userId="199f3c28-b733-4b36-8b0e-b7eb6984ff94" providerId="ADAL" clId="{84F78825-1859-4F72-B058-5B12CC9C7FC6}" dt="2024-12-11T19:50:48.970" v="1087" actId="47"/>
        <pc:sldMkLst>
          <pc:docMk/>
          <pc:sldMk cId="1125029257" sldId="5590"/>
        </pc:sldMkLst>
      </pc:sldChg>
      <pc:sldChg chg="del">
        <pc:chgData name="Severson, Annette" userId="199f3c28-b733-4b36-8b0e-b7eb6984ff94" providerId="ADAL" clId="{84F78825-1859-4F72-B058-5B12CC9C7FC6}" dt="2024-12-11T19:50:55.906" v="1089" actId="47"/>
        <pc:sldMkLst>
          <pc:docMk/>
          <pc:sldMk cId="3010654419" sldId="5593"/>
        </pc:sldMkLst>
      </pc:sldChg>
      <pc:sldChg chg="del">
        <pc:chgData name="Severson, Annette" userId="199f3c28-b733-4b36-8b0e-b7eb6984ff94" providerId="ADAL" clId="{84F78825-1859-4F72-B058-5B12CC9C7FC6}" dt="2024-12-11T19:51:06.052" v="1119" actId="47"/>
        <pc:sldMkLst>
          <pc:docMk/>
          <pc:sldMk cId="1181260697" sldId="5712"/>
        </pc:sldMkLst>
      </pc:sldChg>
      <pc:sldChg chg="del">
        <pc:chgData name="Severson, Annette" userId="199f3c28-b733-4b36-8b0e-b7eb6984ff94" providerId="ADAL" clId="{84F78825-1859-4F72-B058-5B12CC9C7FC6}" dt="2024-12-11T19:50:45.836" v="1086" actId="47"/>
        <pc:sldMkLst>
          <pc:docMk/>
          <pc:sldMk cId="951239136" sldId="5713"/>
        </pc:sldMkLst>
      </pc:sldChg>
      <pc:sldChg chg="addSp delSp modSp mod chgLayout">
        <pc:chgData name="Severson, Annette" userId="199f3c28-b733-4b36-8b0e-b7eb6984ff94" providerId="ADAL" clId="{84F78825-1859-4F72-B058-5B12CC9C7FC6}" dt="2024-12-11T20:29:54.090" v="1496" actId="6549"/>
        <pc:sldMkLst>
          <pc:docMk/>
          <pc:sldMk cId="1933848707" sldId="5726"/>
        </pc:sldMkLst>
      </pc:sldChg>
      <pc:sldChg chg="addSp delSp modSp new mod modClrScheme chgLayout">
        <pc:chgData name="Severson, Annette" userId="199f3c28-b733-4b36-8b0e-b7eb6984ff94" providerId="ADAL" clId="{84F78825-1859-4F72-B058-5B12CC9C7FC6}" dt="2024-12-11T22:05:27.155" v="1503" actId="20577"/>
        <pc:sldMkLst>
          <pc:docMk/>
          <pc:sldMk cId="3577723423" sldId="5727"/>
        </pc:sldMkLst>
      </pc:sldChg>
      <pc:sldChg chg="addSp delSp modSp new mod chgLayout">
        <pc:chgData name="Severson, Annette" userId="199f3c28-b733-4b36-8b0e-b7eb6984ff94" providerId="ADAL" clId="{84F78825-1859-4F72-B058-5B12CC9C7FC6}" dt="2024-12-11T23:44:46.349" v="2069" actId="20577"/>
        <pc:sldMkLst>
          <pc:docMk/>
          <pc:sldMk cId="719127971" sldId="5728"/>
        </pc:sldMkLst>
      </pc:sldChg>
      <pc:sldChg chg="modSp new del mod">
        <pc:chgData name="Severson, Annette" userId="199f3c28-b733-4b36-8b0e-b7eb6984ff94" providerId="ADAL" clId="{84F78825-1859-4F72-B058-5B12CC9C7FC6}" dt="2024-12-11T19:53:20.374" v="1330" actId="47"/>
        <pc:sldMkLst>
          <pc:docMk/>
          <pc:sldMk cId="1217179189" sldId="5729"/>
        </pc:sldMkLst>
      </pc:sldChg>
      <pc:sldChg chg="addSp delSp modSp new mod">
        <pc:chgData name="Severson, Annette" userId="199f3c28-b733-4b36-8b0e-b7eb6984ff94" providerId="ADAL" clId="{84F78825-1859-4F72-B058-5B12CC9C7FC6}" dt="2024-12-11T20:30:06.303" v="1498"/>
        <pc:sldMkLst>
          <pc:docMk/>
          <pc:sldMk cId="1487253166" sldId="5729"/>
        </pc:sldMkLst>
      </pc:sldChg>
    </pc:docChg>
  </pc:docChgLst>
  <pc:docChgLst>
    <pc:chgData name="Severson, Annette" userId="199f3c28-b733-4b36-8b0e-b7eb6984ff94" providerId="ADAL" clId="{09EFE443-00AA-408A-B87F-B67037F6C0C9}"/>
    <pc:docChg chg="custSel addSld modSld sldOrd">
      <pc:chgData name="Severson, Annette" userId="199f3c28-b733-4b36-8b0e-b7eb6984ff94" providerId="ADAL" clId="{09EFE443-00AA-408A-B87F-B67037F6C0C9}" dt="2024-09-11T16:42:45.620" v="114" actId="20577"/>
      <pc:docMkLst>
        <pc:docMk/>
      </pc:docMkLst>
      <pc:sldChg chg="add">
        <pc:chgData name="Severson, Annette" userId="199f3c28-b733-4b36-8b0e-b7eb6984ff94" providerId="ADAL" clId="{09EFE443-00AA-408A-B87F-B67037F6C0C9}" dt="2024-09-11T16:39:51.768" v="0"/>
        <pc:sldMkLst>
          <pc:docMk/>
          <pc:sldMk cId="883951864" sldId="4953"/>
        </pc:sldMkLst>
      </pc:sldChg>
    </pc:docChg>
  </pc:docChgLst>
  <pc:docChgLst>
    <pc:chgData name="Heitman, Lindsey" userId="a9773a47-99d2-4599-9377-6d37e9ec0bd3" providerId="ADAL" clId="{11BBDE42-7877-45FF-9AEA-3976FAE64BD5}"/>
    <pc:docChg chg="custSel addSld delSld modSld sldOrd">
      <pc:chgData name="Heitman, Lindsey" userId="a9773a47-99d2-4599-9377-6d37e9ec0bd3" providerId="ADAL" clId="{11BBDE42-7877-45FF-9AEA-3976FAE64BD5}" dt="2025-02-20T15:48:51.435" v="1425" actId="14100"/>
      <pc:docMkLst>
        <pc:docMk/>
      </pc:docMkLst>
      <pc:sldChg chg="addSp delSp modSp add mod ord modClrScheme chgLayout">
        <pc:chgData name="Heitman, Lindsey" userId="a9773a47-99d2-4599-9377-6d37e9ec0bd3" providerId="ADAL" clId="{11BBDE42-7877-45FF-9AEA-3976FAE64BD5}" dt="2025-02-20T15:47:19.067" v="1417" actId="13244"/>
        <pc:sldMkLst>
          <pc:docMk/>
          <pc:sldMk cId="3230641908" sldId="334"/>
        </pc:sldMkLst>
      </pc:sldChg>
      <pc:sldChg chg="modSp mod">
        <pc:chgData name="Heitman, Lindsey" userId="a9773a47-99d2-4599-9377-6d37e9ec0bd3" providerId="ADAL" clId="{11BBDE42-7877-45FF-9AEA-3976FAE64BD5}" dt="2025-02-19T22:02:18.546" v="170" actId="20577"/>
        <pc:sldMkLst>
          <pc:docMk/>
          <pc:sldMk cId="3227145924" sldId="5097"/>
        </pc:sldMkLst>
      </pc:sldChg>
      <pc:sldChg chg="modSp mod">
        <pc:chgData name="Heitman, Lindsey" userId="a9773a47-99d2-4599-9377-6d37e9ec0bd3" providerId="ADAL" clId="{11BBDE42-7877-45FF-9AEA-3976FAE64BD5}" dt="2025-02-19T22:03:18.763" v="237" actId="20577"/>
        <pc:sldMkLst>
          <pc:docMk/>
          <pc:sldMk cId="1037917088" sldId="5098"/>
        </pc:sldMkLst>
      </pc:sldChg>
      <pc:sldChg chg="add">
        <pc:chgData name="Heitman, Lindsey" userId="a9773a47-99d2-4599-9377-6d37e9ec0bd3" providerId="ADAL" clId="{11BBDE42-7877-45FF-9AEA-3976FAE64BD5}" dt="2025-02-19T21:59:20.949" v="2"/>
        <pc:sldMkLst>
          <pc:docMk/>
          <pc:sldMk cId="783971613" sldId="5619"/>
        </pc:sldMkLst>
      </pc:sldChg>
      <pc:sldChg chg="del">
        <pc:chgData name="Heitman, Lindsey" userId="a9773a47-99d2-4599-9377-6d37e9ec0bd3" providerId="ADAL" clId="{11BBDE42-7877-45FF-9AEA-3976FAE64BD5}" dt="2025-02-19T21:58:29.502" v="1" actId="2696"/>
        <pc:sldMkLst>
          <pc:docMk/>
          <pc:sldMk cId="3013837945" sldId="5774"/>
        </pc:sldMkLst>
      </pc:sldChg>
      <pc:sldChg chg="del">
        <pc:chgData name="Heitman, Lindsey" userId="a9773a47-99d2-4599-9377-6d37e9ec0bd3" providerId="ADAL" clId="{11BBDE42-7877-45FF-9AEA-3976FAE64BD5}" dt="2025-02-19T21:59:32.382" v="3" actId="2696"/>
        <pc:sldMkLst>
          <pc:docMk/>
          <pc:sldMk cId="655718009" sldId="5775"/>
        </pc:sldMkLst>
      </pc:sldChg>
      <pc:sldChg chg="add del">
        <pc:chgData name="Heitman, Lindsey" userId="a9773a47-99d2-4599-9377-6d37e9ec0bd3" providerId="ADAL" clId="{11BBDE42-7877-45FF-9AEA-3976FAE64BD5}" dt="2025-02-20T14:36:02.017" v="252" actId="2696"/>
        <pc:sldMkLst>
          <pc:docMk/>
          <pc:sldMk cId="3863327952" sldId="5788"/>
        </pc:sldMkLst>
      </pc:sldChg>
      <pc:sldChg chg="add">
        <pc:chgData name="Heitman, Lindsey" userId="a9773a47-99d2-4599-9377-6d37e9ec0bd3" providerId="ADAL" clId="{11BBDE42-7877-45FF-9AEA-3976FAE64BD5}" dt="2025-02-19T21:58:13.896" v="0"/>
        <pc:sldMkLst>
          <pc:docMk/>
          <pc:sldMk cId="2079813554" sldId="5791"/>
        </pc:sldMkLst>
      </pc:sldChg>
      <pc:sldChg chg="modSp add mod">
        <pc:chgData name="Heitman, Lindsey" userId="a9773a47-99d2-4599-9377-6d37e9ec0bd3" providerId="ADAL" clId="{11BBDE42-7877-45FF-9AEA-3976FAE64BD5}" dt="2025-02-19T22:00:27.979" v="5" actId="13244"/>
        <pc:sldMkLst>
          <pc:docMk/>
          <pc:sldMk cId="1756129710" sldId="5792"/>
        </pc:sldMkLst>
      </pc:sldChg>
      <pc:sldChg chg="modSp add mod">
        <pc:chgData name="Heitman, Lindsey" userId="a9773a47-99d2-4599-9377-6d37e9ec0bd3" providerId="ADAL" clId="{11BBDE42-7877-45FF-9AEA-3976FAE64BD5}" dt="2025-02-19T22:00:40.333" v="6" actId="13244"/>
        <pc:sldMkLst>
          <pc:docMk/>
          <pc:sldMk cId="0" sldId="5793"/>
        </pc:sldMkLst>
      </pc:sldChg>
      <pc:sldChg chg="modSp add mod">
        <pc:chgData name="Heitman, Lindsey" userId="a9773a47-99d2-4599-9377-6d37e9ec0bd3" providerId="ADAL" clId="{11BBDE42-7877-45FF-9AEA-3976FAE64BD5}" dt="2025-02-20T14:41:34.235" v="927" actId="20577"/>
        <pc:sldMkLst>
          <pc:docMk/>
          <pc:sldMk cId="3404504799" sldId="5794"/>
        </pc:sldMkLst>
      </pc:sldChg>
      <pc:sldChg chg="addSp delSp modSp mod modClrScheme chgLayout">
        <pc:chgData name="Heitman, Lindsey" userId="a9773a47-99d2-4599-9377-6d37e9ec0bd3" providerId="ADAL" clId="{11BBDE42-7877-45FF-9AEA-3976FAE64BD5}" dt="2025-02-20T15:48:51.435" v="1425" actId="14100"/>
        <pc:sldMkLst>
          <pc:docMk/>
          <pc:sldMk cId="2840240653" sldId="5795"/>
        </pc:sldMkLst>
      </pc:sldChg>
      <pc:sldChg chg="addSp delSp modSp new mod modClrScheme chgLayout">
        <pc:chgData name="Heitman, Lindsey" userId="a9773a47-99d2-4599-9377-6d37e9ec0bd3" providerId="ADAL" clId="{11BBDE42-7877-45FF-9AEA-3976FAE64BD5}" dt="2025-02-20T15:48:39.826" v="1424" actId="13244"/>
        <pc:sldMkLst>
          <pc:docMk/>
          <pc:sldMk cId="2347927155" sldId="5800"/>
        </pc:sldMkLst>
      </pc:sldChg>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ldChg>
      <pc:sldChg chg="modSp">
        <pc:chgData name="McRee, Rebecca" userId="S::mcree_r@cde.state.co.us::3a10fa13-9d60-4c0b-b361-471945732c34" providerId="AD" clId="Web-{D1E17A2C-70CF-BF6C-C044-7F2FE025BA68}" dt="2024-07-10T17:02:17.965" v="4"/>
        <pc:sldMkLst>
          <pc:docMk/>
          <pc:sldMk cId="2023168082" sldId="5497"/>
        </pc:sldMkLst>
      </pc:sldChg>
    </pc:docChg>
  </pc:docChgLst>
  <pc:docChgLst>
    <pc:chgData name="Carey, Jasmine" userId="S::carey_j@cde.state.co.us::f824631c-ee58-4147-9207-eaf0ccde4905" providerId="AD" clId="Web-{94156BDE-0E42-6C63-EEAA-F87B65BF1FBE}"/>
    <pc:docChg chg="modSld">
      <pc:chgData name="Carey, Jasmine" userId="S::carey_j@cde.state.co.us::f824631c-ee58-4147-9207-eaf0ccde4905" providerId="AD" clId="Web-{94156BDE-0E42-6C63-EEAA-F87B65BF1FBE}" dt="2025-05-07T16:16:21.216" v="153"/>
      <pc:docMkLst>
        <pc:docMk/>
      </pc:docMkLst>
      <pc:sldChg chg="modSp">
        <pc:chgData name="Carey, Jasmine" userId="S::carey_j@cde.state.co.us::f824631c-ee58-4147-9207-eaf0ccde4905" providerId="AD" clId="Web-{94156BDE-0E42-6C63-EEAA-F87B65BF1FBE}" dt="2025-05-07T16:16:21.216" v="153"/>
        <pc:sldMkLst>
          <pc:docMk/>
          <pc:sldMk cId="638276779" sldId="257"/>
        </pc:sldMkLst>
      </pc:sldChg>
      <pc:sldChg chg="modSp">
        <pc:chgData name="Carey, Jasmine" userId="S::carey_j@cde.state.co.us::f824631c-ee58-4147-9207-eaf0ccde4905" providerId="AD" clId="Web-{94156BDE-0E42-6C63-EEAA-F87B65BF1FBE}" dt="2025-05-07T16:11:51.262" v="116" actId="20577"/>
        <pc:sldMkLst>
          <pc:docMk/>
          <pc:sldMk cId="1284145060" sldId="264"/>
        </pc:sldMkLst>
      </pc:sldChg>
      <pc:sldChg chg="modSp">
        <pc:chgData name="Carey, Jasmine" userId="S::carey_j@cde.state.co.us::f824631c-ee58-4147-9207-eaf0ccde4905" providerId="AD" clId="Web-{94156BDE-0E42-6C63-EEAA-F87B65BF1FBE}" dt="2025-05-07T16:08:56.714" v="83" actId="20577"/>
        <pc:sldMkLst>
          <pc:docMk/>
          <pc:sldMk cId="296844926" sldId="266"/>
        </pc:sldMkLst>
      </pc:sldChg>
    </pc:docChg>
  </pc:docChgLst>
  <pc:docChgLst>
    <pc:chgData name="Hoffman, Peter" userId="S::hoffman_p@cde.state.co.us::673cee94-26bd-4c2a-ab82-1b3669e2f049" providerId="AD" clId="Web-{D63727CC-CB73-3C98-E81E-D3A4E8C4FC43}"/>
    <pc:docChg chg="modSld">
      <pc:chgData name="Hoffman, Peter" userId="S::hoffman_p@cde.state.co.us::673cee94-26bd-4c2a-ab82-1b3669e2f049" providerId="AD" clId="Web-{D63727CC-CB73-3C98-E81E-D3A4E8C4FC43}" dt="2025-05-13T19:37:42.579" v="113"/>
      <pc:docMkLst>
        <pc:docMk/>
      </pc:docMkLst>
      <pc:sldChg chg="modSp">
        <pc:chgData name="Hoffman, Peter" userId="S::hoffman_p@cde.state.co.us::673cee94-26bd-4c2a-ab82-1b3669e2f049" providerId="AD" clId="Web-{D63727CC-CB73-3C98-E81E-D3A4E8C4FC43}" dt="2025-05-13T19:37:42.579" v="113"/>
        <pc:sldMkLst>
          <pc:docMk/>
          <pc:sldMk cId="1212467416" sldId="261"/>
        </pc:sldMkLst>
        <pc:graphicFrameChg chg="mod modGraphic">
          <ac:chgData name="Hoffman, Peter" userId="S::hoffman_p@cde.state.co.us::673cee94-26bd-4c2a-ab82-1b3669e2f049" providerId="AD" clId="Web-{D63727CC-CB73-3C98-E81E-D3A4E8C4FC43}" dt="2025-05-13T19:37:42.579" v="113"/>
          <ac:graphicFrameMkLst>
            <pc:docMk/>
            <pc:sldMk cId="1212467416" sldId="261"/>
            <ac:graphicFrameMk id="5" creationId="{9C3641C5-EC4F-D3EA-E4A2-8ABB597C5BAA}"/>
          </ac:graphicFrameMkLst>
        </pc:graphicFrameChg>
      </pc:sldChg>
    </pc:docChg>
  </pc:docChgLst>
  <pc:docChgLst>
    <pc:chgData name="Ward, Reagan" userId="27291eb4-8241-4961-9e69-8c66e34cc5b0" providerId="ADAL" clId="{7DC1D24E-2761-4EA2-94E4-E524ED082179}"/>
    <pc:docChg chg="undo redo custSel addSld delSld modSld">
      <pc:chgData name="Ward, Reagan" userId="27291eb4-8241-4961-9e69-8c66e34cc5b0" providerId="ADAL" clId="{7DC1D24E-2761-4EA2-94E4-E524ED082179}" dt="2025-06-26T14:47:34.269" v="3536" actId="20577"/>
      <pc:docMkLst>
        <pc:docMk/>
      </pc:docMkLst>
      <pc:sldChg chg="modSp mod">
        <pc:chgData name="Ward, Reagan" userId="27291eb4-8241-4961-9e69-8c66e34cc5b0" providerId="ADAL" clId="{7DC1D24E-2761-4EA2-94E4-E524ED082179}" dt="2025-06-26T14:47:16.596" v="3519" actId="20577"/>
        <pc:sldMkLst>
          <pc:docMk/>
          <pc:sldMk cId="1212467416" sldId="261"/>
        </pc:sldMkLst>
        <pc:graphicFrameChg chg="modGraphic">
          <ac:chgData name="Ward, Reagan" userId="27291eb4-8241-4961-9e69-8c66e34cc5b0" providerId="ADAL" clId="{7DC1D24E-2761-4EA2-94E4-E524ED082179}" dt="2025-06-26T14:47:16.596" v="3519" actId="20577"/>
          <ac:graphicFrameMkLst>
            <pc:docMk/>
            <pc:sldMk cId="1212467416" sldId="261"/>
            <ac:graphicFrameMk id="5" creationId="{9C3641C5-EC4F-D3EA-E4A2-8ABB597C5BAA}"/>
          </ac:graphicFrameMkLst>
        </pc:graphicFrameChg>
      </pc:sldChg>
      <pc:sldChg chg="add del">
        <pc:chgData name="Ward, Reagan" userId="27291eb4-8241-4961-9e69-8c66e34cc5b0" providerId="ADAL" clId="{7DC1D24E-2761-4EA2-94E4-E524ED082179}" dt="2025-06-24T15:09:48.118" v="485"/>
        <pc:sldMkLst>
          <pc:docMk/>
          <pc:sldMk cId="24491297" sldId="334"/>
        </pc:sldMkLst>
      </pc:sldChg>
      <pc:sldChg chg="add del">
        <pc:chgData name="Ward, Reagan" userId="27291eb4-8241-4961-9e69-8c66e34cc5b0" providerId="ADAL" clId="{7DC1D24E-2761-4EA2-94E4-E524ED082179}" dt="2025-06-24T14:34:11.773" v="350" actId="47"/>
        <pc:sldMkLst>
          <pc:docMk/>
          <pc:sldMk cId="4007631418" sldId="5346"/>
        </pc:sldMkLst>
      </pc:sldChg>
      <pc:sldChg chg="add del">
        <pc:chgData name="Ward, Reagan" userId="27291eb4-8241-4961-9e69-8c66e34cc5b0" providerId="ADAL" clId="{7DC1D24E-2761-4EA2-94E4-E524ED082179}" dt="2025-06-24T15:09:48.118" v="485"/>
        <pc:sldMkLst>
          <pc:docMk/>
          <pc:sldMk cId="2617484185" sldId="5394"/>
        </pc:sldMkLst>
      </pc:sldChg>
      <pc:sldChg chg="addSp delSp modSp mod">
        <pc:chgData name="Ward, Reagan" userId="27291eb4-8241-4961-9e69-8c66e34cc5b0" providerId="ADAL" clId="{7DC1D24E-2761-4EA2-94E4-E524ED082179}" dt="2025-06-24T14:28:17.181" v="234" actId="14100"/>
        <pc:sldMkLst>
          <pc:docMk/>
          <pc:sldMk cId="3343705851" sldId="5418"/>
        </pc:sldMkLst>
        <pc:spChg chg="mod">
          <ac:chgData name="Ward, Reagan" userId="27291eb4-8241-4961-9e69-8c66e34cc5b0" providerId="ADAL" clId="{7DC1D24E-2761-4EA2-94E4-E524ED082179}" dt="2025-06-24T14:28:11.028" v="233" actId="403"/>
          <ac:spMkLst>
            <pc:docMk/>
            <pc:sldMk cId="3343705851" sldId="5418"/>
            <ac:spMk id="9" creationId="{B6582FD9-6B57-5EC4-2545-6CB4A5534C8B}"/>
          </ac:spMkLst>
        </pc:spChg>
        <pc:spChg chg="mod">
          <ac:chgData name="Ward, Reagan" userId="27291eb4-8241-4961-9e69-8c66e34cc5b0" providerId="ADAL" clId="{7DC1D24E-2761-4EA2-94E4-E524ED082179}" dt="2025-06-24T14:26:23.975" v="227" actId="5793"/>
          <ac:spMkLst>
            <pc:docMk/>
            <pc:sldMk cId="3343705851" sldId="5418"/>
            <ac:spMk id="11" creationId="{39A5F133-21F2-FDF4-F15C-660C2816A5E9}"/>
          </ac:spMkLst>
        </pc:spChg>
        <pc:picChg chg="mod">
          <ac:chgData name="Ward, Reagan" userId="27291eb4-8241-4961-9e69-8c66e34cc5b0" providerId="ADAL" clId="{7DC1D24E-2761-4EA2-94E4-E524ED082179}" dt="2025-06-24T14:28:17.181" v="234" actId="14100"/>
          <ac:picMkLst>
            <pc:docMk/>
            <pc:sldMk cId="3343705851" sldId="5418"/>
            <ac:picMk id="6" creationId="{8A964FB4-6515-A0E6-7DA1-37869E97B0ED}"/>
          </ac:picMkLst>
        </pc:picChg>
      </pc:sldChg>
      <pc:sldChg chg="del">
        <pc:chgData name="Ward, Reagan" userId="27291eb4-8241-4961-9e69-8c66e34cc5b0" providerId="ADAL" clId="{7DC1D24E-2761-4EA2-94E4-E524ED082179}" dt="2025-06-24T14:31:02.433" v="290" actId="47"/>
        <pc:sldMkLst>
          <pc:docMk/>
          <pc:sldMk cId="2446368680" sldId="5457"/>
        </pc:sldMkLst>
      </pc:sldChg>
      <pc:sldChg chg="addSp delSp modSp add mod modClrScheme chgLayout">
        <pc:chgData name="Ward, Reagan" userId="27291eb4-8241-4961-9e69-8c66e34cc5b0" providerId="ADAL" clId="{7DC1D24E-2761-4EA2-94E4-E524ED082179}" dt="2025-06-25T20:32:57.268" v="1730" actId="27636"/>
        <pc:sldMkLst>
          <pc:docMk/>
          <pc:sldMk cId="570074823" sldId="5472"/>
        </pc:sldMkLst>
        <pc:spChg chg="add del mod ord">
          <ac:chgData name="Ward, Reagan" userId="27291eb4-8241-4961-9e69-8c66e34cc5b0" providerId="ADAL" clId="{7DC1D24E-2761-4EA2-94E4-E524ED082179}" dt="2025-06-25T20:32:20.920" v="1716"/>
          <ac:spMkLst>
            <pc:docMk/>
            <pc:sldMk cId="570074823" sldId="5472"/>
            <ac:spMk id="2" creationId="{C443BD08-B742-8A8F-3B65-49690FFBF851}"/>
          </ac:spMkLst>
        </pc:spChg>
        <pc:spChg chg="mod ord">
          <ac:chgData name="Ward, Reagan" userId="27291eb4-8241-4961-9e69-8c66e34cc5b0" providerId="ADAL" clId="{7DC1D24E-2761-4EA2-94E4-E524ED082179}" dt="2025-06-25T20:29:20.009" v="1548" actId="700"/>
          <ac:spMkLst>
            <pc:docMk/>
            <pc:sldMk cId="570074823" sldId="5472"/>
            <ac:spMk id="3" creationId="{CDBFFD4C-B5D0-AE44-A23B-B7D00F48BB36}"/>
          </ac:spMkLst>
        </pc:spChg>
        <pc:spChg chg="mod ord">
          <ac:chgData name="Ward, Reagan" userId="27291eb4-8241-4961-9e69-8c66e34cc5b0" providerId="ADAL" clId="{7DC1D24E-2761-4EA2-94E4-E524ED082179}" dt="2025-06-25T20:29:20.009" v="1548" actId="700"/>
          <ac:spMkLst>
            <pc:docMk/>
            <pc:sldMk cId="570074823" sldId="5472"/>
            <ac:spMk id="4" creationId="{F473FB00-F4D9-0E76-65AE-BC4BD256243D}"/>
          </ac:spMkLst>
        </pc:spChg>
        <pc:spChg chg="mod ord">
          <ac:chgData name="Ward, Reagan" userId="27291eb4-8241-4961-9e69-8c66e34cc5b0" providerId="ADAL" clId="{7DC1D24E-2761-4EA2-94E4-E524ED082179}" dt="2025-06-25T20:32:57.268" v="1730" actId="27636"/>
          <ac:spMkLst>
            <pc:docMk/>
            <pc:sldMk cId="570074823" sldId="5472"/>
            <ac:spMk id="5" creationId="{956B9DE1-8F7F-D0FD-9A38-D94B31765BD7}"/>
          </ac:spMkLst>
        </pc:spChg>
        <pc:spChg chg="mod">
          <ac:chgData name="Ward, Reagan" userId="27291eb4-8241-4961-9e69-8c66e34cc5b0" providerId="ADAL" clId="{7DC1D24E-2761-4EA2-94E4-E524ED082179}" dt="2025-06-25T20:29:41.398" v="1551" actId="13822"/>
          <ac:spMkLst>
            <pc:docMk/>
            <pc:sldMk cId="570074823" sldId="5472"/>
            <ac:spMk id="6" creationId="{6616ACDD-00E8-4BFE-8610-9C93F1D9ED0A}"/>
          </ac:spMkLst>
        </pc:spChg>
        <pc:spChg chg="add del mod ord">
          <ac:chgData name="Ward, Reagan" userId="27291eb4-8241-4961-9e69-8c66e34cc5b0" providerId="ADAL" clId="{7DC1D24E-2761-4EA2-94E4-E524ED082179}" dt="2025-06-25T20:32:30.285" v="1719"/>
          <ac:spMkLst>
            <pc:docMk/>
            <pc:sldMk cId="570074823" sldId="5472"/>
            <ac:spMk id="7" creationId="{934A38EC-6E4E-4E2C-B146-47ECA27627F1}"/>
          </ac:spMkLst>
        </pc:spChg>
        <pc:spChg chg="add mod">
          <ac:chgData name="Ward, Reagan" userId="27291eb4-8241-4961-9e69-8c66e34cc5b0" providerId="ADAL" clId="{7DC1D24E-2761-4EA2-94E4-E524ED082179}" dt="2025-06-25T20:32:20.920" v="1716"/>
          <ac:spMkLst>
            <pc:docMk/>
            <pc:sldMk cId="570074823" sldId="5472"/>
            <ac:spMk id="8" creationId="{98B40F8A-ACFD-DB2D-0D81-29F42C6B9A80}"/>
          </ac:spMkLst>
        </pc:spChg>
        <pc:spChg chg="add mod">
          <ac:chgData name="Ward, Reagan" userId="27291eb4-8241-4961-9e69-8c66e34cc5b0" providerId="ADAL" clId="{7DC1D24E-2761-4EA2-94E4-E524ED082179}" dt="2025-06-25T20:32:30.285" v="1719"/>
          <ac:spMkLst>
            <pc:docMk/>
            <pc:sldMk cId="570074823" sldId="5472"/>
            <ac:spMk id="9" creationId="{4A3C1C35-4C23-3423-F179-1732319F2E15}"/>
          </ac:spMkLst>
        </pc:spChg>
      </pc:sldChg>
      <pc:sldChg chg="addSp delSp modSp add mod modClrScheme chgLayout">
        <pc:chgData name="Ward, Reagan" userId="27291eb4-8241-4961-9e69-8c66e34cc5b0" providerId="ADAL" clId="{7DC1D24E-2761-4EA2-94E4-E524ED082179}" dt="2025-06-25T20:32:31.915" v="1720"/>
        <pc:sldMkLst>
          <pc:docMk/>
          <pc:sldMk cId="807434472" sldId="5473"/>
        </pc:sldMkLst>
        <pc:spChg chg="add del mod ord">
          <ac:chgData name="Ward, Reagan" userId="27291eb4-8241-4961-9e69-8c66e34cc5b0" providerId="ADAL" clId="{7DC1D24E-2761-4EA2-94E4-E524ED082179}" dt="2025-06-25T20:32:23.335" v="1717"/>
          <ac:spMkLst>
            <pc:docMk/>
            <pc:sldMk cId="807434472" sldId="5473"/>
            <ac:spMk id="2" creationId="{A1146405-D0E2-E8DA-B73E-D81F481DD85D}"/>
          </ac:spMkLst>
        </pc:spChg>
        <pc:spChg chg="mod ord">
          <ac:chgData name="Ward, Reagan" userId="27291eb4-8241-4961-9e69-8c66e34cc5b0" providerId="ADAL" clId="{7DC1D24E-2761-4EA2-94E4-E524ED082179}" dt="2025-06-25T20:29:20.009" v="1548" actId="700"/>
          <ac:spMkLst>
            <pc:docMk/>
            <pc:sldMk cId="807434472" sldId="5473"/>
            <ac:spMk id="3" creationId="{9E0B9E99-9129-FE4F-9C0E-5FD32DE7DD4D}"/>
          </ac:spMkLst>
        </pc:spChg>
        <pc:spChg chg="mod ord">
          <ac:chgData name="Ward, Reagan" userId="27291eb4-8241-4961-9e69-8c66e34cc5b0" providerId="ADAL" clId="{7DC1D24E-2761-4EA2-94E4-E524ED082179}" dt="2025-06-25T20:29:20.009" v="1548" actId="700"/>
          <ac:spMkLst>
            <pc:docMk/>
            <pc:sldMk cId="807434472" sldId="5473"/>
            <ac:spMk id="4" creationId="{B8705480-4A6C-1FDE-2FE1-3AF44AAFCFEB}"/>
          </ac:spMkLst>
        </pc:spChg>
        <pc:spChg chg="mod ord">
          <ac:chgData name="Ward, Reagan" userId="27291eb4-8241-4961-9e69-8c66e34cc5b0" providerId="ADAL" clId="{7DC1D24E-2761-4EA2-94E4-E524ED082179}" dt="2025-06-25T20:31:13.811" v="1646" actId="20577"/>
          <ac:spMkLst>
            <pc:docMk/>
            <pc:sldMk cId="807434472" sldId="5473"/>
            <ac:spMk id="5" creationId="{BBEE2AE7-DD2F-B83A-DC71-B3F8A4A5FBE4}"/>
          </ac:spMkLst>
        </pc:spChg>
        <pc:spChg chg="add del mod ord">
          <ac:chgData name="Ward, Reagan" userId="27291eb4-8241-4961-9e69-8c66e34cc5b0" providerId="ADAL" clId="{7DC1D24E-2761-4EA2-94E4-E524ED082179}" dt="2025-06-25T20:32:31.915" v="1720"/>
          <ac:spMkLst>
            <pc:docMk/>
            <pc:sldMk cId="807434472" sldId="5473"/>
            <ac:spMk id="6" creationId="{E5A7AFD1-B168-7396-A803-1BBF2C5F1153}"/>
          </ac:spMkLst>
        </pc:spChg>
        <pc:spChg chg="add mod">
          <ac:chgData name="Ward, Reagan" userId="27291eb4-8241-4961-9e69-8c66e34cc5b0" providerId="ADAL" clId="{7DC1D24E-2761-4EA2-94E4-E524ED082179}" dt="2025-06-25T20:32:23.335" v="1717"/>
          <ac:spMkLst>
            <pc:docMk/>
            <pc:sldMk cId="807434472" sldId="5473"/>
            <ac:spMk id="7" creationId="{41BA9D19-1DA2-EF89-F5FD-052B925273AF}"/>
          </ac:spMkLst>
        </pc:spChg>
        <pc:spChg chg="add mod">
          <ac:chgData name="Ward, Reagan" userId="27291eb4-8241-4961-9e69-8c66e34cc5b0" providerId="ADAL" clId="{7DC1D24E-2761-4EA2-94E4-E524ED082179}" dt="2025-06-25T20:32:31.915" v="1720"/>
          <ac:spMkLst>
            <pc:docMk/>
            <pc:sldMk cId="807434472" sldId="5473"/>
            <ac:spMk id="8" creationId="{309C723F-0E8A-0671-1CF2-F22F5564E255}"/>
          </ac:spMkLst>
        </pc:spChg>
      </pc:sldChg>
      <pc:sldChg chg="addSp delSp modSp add mod modClrScheme chgLayout">
        <pc:chgData name="Ward, Reagan" userId="27291eb4-8241-4961-9e69-8c66e34cc5b0" providerId="ADAL" clId="{7DC1D24E-2761-4EA2-94E4-E524ED082179}" dt="2025-06-25T20:32:34.627" v="1721"/>
        <pc:sldMkLst>
          <pc:docMk/>
          <pc:sldMk cId="1393504931" sldId="5475"/>
        </pc:sldMkLst>
        <pc:spChg chg="mod ord">
          <ac:chgData name="Ward, Reagan" userId="27291eb4-8241-4961-9e69-8c66e34cc5b0" providerId="ADAL" clId="{7DC1D24E-2761-4EA2-94E4-E524ED082179}" dt="2025-06-25T20:29:20.009" v="1548" actId="700"/>
          <ac:spMkLst>
            <pc:docMk/>
            <pc:sldMk cId="1393504931" sldId="5475"/>
            <ac:spMk id="2" creationId="{05BD2ABB-E4D2-5980-0277-945B23923ECF}"/>
          </ac:spMkLst>
        </pc:spChg>
        <pc:spChg chg="mod ord">
          <ac:chgData name="Ward, Reagan" userId="27291eb4-8241-4961-9e69-8c66e34cc5b0" providerId="ADAL" clId="{7DC1D24E-2761-4EA2-94E4-E524ED082179}" dt="2025-06-25T20:30:50.249" v="1635" actId="20577"/>
          <ac:spMkLst>
            <pc:docMk/>
            <pc:sldMk cId="1393504931" sldId="5475"/>
            <ac:spMk id="3" creationId="{8DE2D48A-172E-51B7-069A-32A18669E20A}"/>
          </ac:spMkLst>
        </pc:spChg>
        <pc:spChg chg="mod ord">
          <ac:chgData name="Ward, Reagan" userId="27291eb4-8241-4961-9e69-8c66e34cc5b0" providerId="ADAL" clId="{7DC1D24E-2761-4EA2-94E4-E524ED082179}" dt="2025-06-25T20:29:20.009" v="1548" actId="700"/>
          <ac:spMkLst>
            <pc:docMk/>
            <pc:sldMk cId="1393504931" sldId="5475"/>
            <ac:spMk id="4" creationId="{E1BC0D76-E130-25FB-1D43-F09E5CB0B578}"/>
          </ac:spMkLst>
        </pc:spChg>
        <pc:spChg chg="mod">
          <ac:chgData name="Ward, Reagan" userId="27291eb4-8241-4961-9e69-8c66e34cc5b0" providerId="ADAL" clId="{7DC1D24E-2761-4EA2-94E4-E524ED082179}" dt="2025-06-25T20:29:55.598" v="1552" actId="13822"/>
          <ac:spMkLst>
            <pc:docMk/>
            <pc:sldMk cId="1393504931" sldId="5475"/>
            <ac:spMk id="5" creationId="{BF9341F1-B71F-4827-BCA0-2C972C2E1EC0}"/>
          </ac:spMkLst>
        </pc:spChg>
        <pc:spChg chg="add del mod ord">
          <ac:chgData name="Ward, Reagan" userId="27291eb4-8241-4961-9e69-8c66e34cc5b0" providerId="ADAL" clId="{7DC1D24E-2761-4EA2-94E4-E524ED082179}" dt="2025-06-25T20:32:26.012" v="1718"/>
          <ac:spMkLst>
            <pc:docMk/>
            <pc:sldMk cId="1393504931" sldId="5475"/>
            <ac:spMk id="6" creationId="{3D3AF5E1-7B35-01B8-8AE9-1BE3DF734F7F}"/>
          </ac:spMkLst>
        </pc:spChg>
        <pc:spChg chg="add del mod ord">
          <ac:chgData name="Ward, Reagan" userId="27291eb4-8241-4961-9e69-8c66e34cc5b0" providerId="ADAL" clId="{7DC1D24E-2761-4EA2-94E4-E524ED082179}" dt="2025-06-25T20:32:34.627" v="1721"/>
          <ac:spMkLst>
            <pc:docMk/>
            <pc:sldMk cId="1393504931" sldId="5475"/>
            <ac:spMk id="7" creationId="{A043FB6F-0B7D-7C8D-C70C-B7F2AF682648}"/>
          </ac:spMkLst>
        </pc:spChg>
        <pc:spChg chg="add mod">
          <ac:chgData name="Ward, Reagan" userId="27291eb4-8241-4961-9e69-8c66e34cc5b0" providerId="ADAL" clId="{7DC1D24E-2761-4EA2-94E4-E524ED082179}" dt="2025-06-25T20:32:26.012" v="1718"/>
          <ac:spMkLst>
            <pc:docMk/>
            <pc:sldMk cId="1393504931" sldId="5475"/>
            <ac:spMk id="8" creationId="{9952E838-4952-F957-42D4-DDB455928F39}"/>
          </ac:spMkLst>
        </pc:spChg>
        <pc:spChg chg="add mod">
          <ac:chgData name="Ward, Reagan" userId="27291eb4-8241-4961-9e69-8c66e34cc5b0" providerId="ADAL" clId="{7DC1D24E-2761-4EA2-94E4-E524ED082179}" dt="2025-06-25T20:32:34.627" v="1721"/>
          <ac:spMkLst>
            <pc:docMk/>
            <pc:sldMk cId="1393504931" sldId="5475"/>
            <ac:spMk id="9" creationId="{F3CE62F7-6FB8-FA5F-A934-8892D165BD2B}"/>
          </ac:spMkLst>
        </pc:spChg>
      </pc:sldChg>
      <pc:sldChg chg="add del">
        <pc:chgData name="Ward, Reagan" userId="27291eb4-8241-4961-9e69-8c66e34cc5b0" providerId="ADAL" clId="{7DC1D24E-2761-4EA2-94E4-E524ED082179}" dt="2025-06-24T15:09:48.118" v="485"/>
        <pc:sldMkLst>
          <pc:docMk/>
          <pc:sldMk cId="873685795" sldId="5540"/>
        </pc:sldMkLst>
      </pc:sldChg>
      <pc:sldChg chg="add del">
        <pc:chgData name="Ward, Reagan" userId="27291eb4-8241-4961-9e69-8c66e34cc5b0" providerId="ADAL" clId="{7DC1D24E-2761-4EA2-94E4-E524ED082179}" dt="2025-06-24T15:09:48.118" v="485"/>
        <pc:sldMkLst>
          <pc:docMk/>
          <pc:sldMk cId="1061246333" sldId="5541"/>
        </pc:sldMkLst>
      </pc:sldChg>
      <pc:sldChg chg="add del">
        <pc:chgData name="Ward, Reagan" userId="27291eb4-8241-4961-9e69-8c66e34cc5b0" providerId="ADAL" clId="{7DC1D24E-2761-4EA2-94E4-E524ED082179}" dt="2025-06-24T15:09:48.118" v="485"/>
        <pc:sldMkLst>
          <pc:docMk/>
          <pc:sldMk cId="3445746737" sldId="5542"/>
        </pc:sldMkLst>
      </pc:sldChg>
      <pc:sldChg chg="modSp mod">
        <pc:chgData name="Ward, Reagan" userId="27291eb4-8241-4961-9e69-8c66e34cc5b0" providerId="ADAL" clId="{7DC1D24E-2761-4EA2-94E4-E524ED082179}" dt="2025-06-26T13:46:30.263" v="3498" actId="27636"/>
        <pc:sldMkLst>
          <pc:docMk/>
          <pc:sldMk cId="492248944" sldId="5550"/>
        </pc:sldMkLst>
        <pc:spChg chg="mod">
          <ac:chgData name="Ward, Reagan" userId="27291eb4-8241-4961-9e69-8c66e34cc5b0" providerId="ADAL" clId="{7DC1D24E-2761-4EA2-94E4-E524ED082179}" dt="2025-06-26T13:46:30.263" v="3498" actId="27636"/>
          <ac:spMkLst>
            <pc:docMk/>
            <pc:sldMk cId="492248944" sldId="5550"/>
            <ac:spMk id="3" creationId="{108B6805-7518-6E71-CE6E-2D0FF3623042}"/>
          </ac:spMkLst>
        </pc:spChg>
      </pc:sldChg>
      <pc:sldChg chg="add del">
        <pc:chgData name="Ward, Reagan" userId="27291eb4-8241-4961-9e69-8c66e34cc5b0" providerId="ADAL" clId="{7DC1D24E-2761-4EA2-94E4-E524ED082179}" dt="2025-06-24T15:09:48.118" v="485"/>
        <pc:sldMkLst>
          <pc:docMk/>
          <pc:sldMk cId="2198266952" sldId="5561"/>
        </pc:sldMkLst>
      </pc:sldChg>
      <pc:sldChg chg="modSp mod">
        <pc:chgData name="Ward, Reagan" userId="27291eb4-8241-4961-9e69-8c66e34cc5b0" providerId="ADAL" clId="{7DC1D24E-2761-4EA2-94E4-E524ED082179}" dt="2025-06-26T13:47:29.584" v="3503" actId="404"/>
        <pc:sldMkLst>
          <pc:docMk/>
          <pc:sldMk cId="4181786878" sldId="5568"/>
        </pc:sldMkLst>
        <pc:spChg chg="mod">
          <ac:chgData name="Ward, Reagan" userId="27291eb4-8241-4961-9e69-8c66e34cc5b0" providerId="ADAL" clId="{7DC1D24E-2761-4EA2-94E4-E524ED082179}" dt="2025-06-26T13:47:18.503" v="3501" actId="6549"/>
          <ac:spMkLst>
            <pc:docMk/>
            <pc:sldMk cId="4181786878" sldId="5568"/>
            <ac:spMk id="3" creationId="{911659C6-79A9-98D5-C3BF-EA5D99730141}"/>
          </ac:spMkLst>
        </pc:spChg>
        <pc:spChg chg="mod">
          <ac:chgData name="Ward, Reagan" userId="27291eb4-8241-4961-9e69-8c66e34cc5b0" providerId="ADAL" clId="{7DC1D24E-2761-4EA2-94E4-E524ED082179}" dt="2025-06-26T13:47:29.584" v="3503" actId="404"/>
          <ac:spMkLst>
            <pc:docMk/>
            <pc:sldMk cId="4181786878" sldId="5568"/>
            <ac:spMk id="8" creationId="{46E1A0D1-3EB0-A97E-C0BF-1C75642CBAAA}"/>
          </ac:spMkLst>
        </pc:spChg>
      </pc:sldChg>
      <pc:sldChg chg="del">
        <pc:chgData name="Ward, Reagan" userId="27291eb4-8241-4961-9e69-8c66e34cc5b0" providerId="ADAL" clId="{7DC1D24E-2761-4EA2-94E4-E524ED082179}" dt="2025-06-24T14:31:02.433" v="290" actId="47"/>
        <pc:sldMkLst>
          <pc:docMk/>
          <pc:sldMk cId="75599275" sldId="5758"/>
        </pc:sldMkLst>
      </pc:sldChg>
      <pc:sldChg chg="del">
        <pc:chgData name="Ward, Reagan" userId="27291eb4-8241-4961-9e69-8c66e34cc5b0" providerId="ADAL" clId="{7DC1D24E-2761-4EA2-94E4-E524ED082179}" dt="2025-06-24T14:31:02.433" v="290" actId="47"/>
        <pc:sldMkLst>
          <pc:docMk/>
          <pc:sldMk cId="3959241512" sldId="5764"/>
        </pc:sldMkLst>
      </pc:sldChg>
      <pc:sldChg chg="add">
        <pc:chgData name="Ward, Reagan" userId="27291eb4-8241-4961-9e69-8c66e34cc5b0" providerId="ADAL" clId="{7DC1D24E-2761-4EA2-94E4-E524ED082179}" dt="2025-06-24T14:33:28.868" v="327"/>
        <pc:sldMkLst>
          <pc:docMk/>
          <pc:sldMk cId="1039088137" sldId="5841"/>
        </pc:sldMkLst>
      </pc:sldChg>
      <pc:sldChg chg="del">
        <pc:chgData name="Ward, Reagan" userId="27291eb4-8241-4961-9e69-8c66e34cc5b0" providerId="ADAL" clId="{7DC1D24E-2761-4EA2-94E4-E524ED082179}" dt="2025-06-24T14:31:02.433" v="290" actId="47"/>
        <pc:sldMkLst>
          <pc:docMk/>
          <pc:sldMk cId="3882279446" sldId="5868"/>
        </pc:sldMkLst>
      </pc:sldChg>
      <pc:sldChg chg="add">
        <pc:chgData name="Ward, Reagan" userId="27291eb4-8241-4961-9e69-8c66e34cc5b0" providerId="ADAL" clId="{7DC1D24E-2761-4EA2-94E4-E524ED082179}" dt="2025-06-24T14:32:53.987" v="324"/>
        <pc:sldMkLst>
          <pc:docMk/>
          <pc:sldMk cId="1034172162" sldId="5872"/>
        </pc:sldMkLst>
      </pc:sldChg>
      <pc:sldChg chg="add">
        <pc:chgData name="Ward, Reagan" userId="27291eb4-8241-4961-9e69-8c66e34cc5b0" providerId="ADAL" clId="{7DC1D24E-2761-4EA2-94E4-E524ED082179}" dt="2025-06-24T14:32:53.987" v="324"/>
        <pc:sldMkLst>
          <pc:docMk/>
          <pc:sldMk cId="606546759" sldId="5881"/>
        </pc:sldMkLst>
      </pc:sldChg>
      <pc:sldChg chg="addSp modSp add mod">
        <pc:chgData name="Ward, Reagan" userId="27291eb4-8241-4961-9e69-8c66e34cc5b0" providerId="ADAL" clId="{7DC1D24E-2761-4EA2-94E4-E524ED082179}" dt="2025-06-25T20:40:01.845" v="2495" actId="13244"/>
        <pc:sldMkLst>
          <pc:docMk/>
          <pc:sldMk cId="4151373932" sldId="5891"/>
        </pc:sldMkLst>
        <pc:spChg chg="add mod ord">
          <ac:chgData name="Ward, Reagan" userId="27291eb4-8241-4961-9e69-8c66e34cc5b0" providerId="ADAL" clId="{7DC1D24E-2761-4EA2-94E4-E524ED082179}" dt="2025-06-25T20:40:01.845" v="2495" actId="13244"/>
          <ac:spMkLst>
            <pc:docMk/>
            <pc:sldMk cId="4151373932" sldId="5891"/>
            <ac:spMk id="5" creationId="{A1244B27-6C0C-093A-9DF5-C3F99910BE43}"/>
          </ac:spMkLst>
        </pc:spChg>
        <pc:graphicFrameChg chg="modGraphic">
          <ac:chgData name="Ward, Reagan" userId="27291eb4-8241-4961-9e69-8c66e34cc5b0" providerId="ADAL" clId="{7DC1D24E-2761-4EA2-94E4-E524ED082179}" dt="2025-06-25T20:37:23.352" v="2389" actId="404"/>
          <ac:graphicFrameMkLst>
            <pc:docMk/>
            <pc:sldMk cId="4151373932" sldId="5891"/>
            <ac:graphicFrameMk id="11" creationId="{5DE48798-D7E0-31A8-866A-903461F57BA2}"/>
          </ac:graphicFrameMkLst>
        </pc:graphicFrameChg>
      </pc:sldChg>
      <pc:sldChg chg="add del">
        <pc:chgData name="Ward, Reagan" userId="27291eb4-8241-4961-9e69-8c66e34cc5b0" providerId="ADAL" clId="{7DC1D24E-2761-4EA2-94E4-E524ED082179}" dt="2025-06-24T15:09:48.118" v="485"/>
        <pc:sldMkLst>
          <pc:docMk/>
          <pc:sldMk cId="3445224250" sldId="5896"/>
        </pc:sldMkLst>
      </pc:sldChg>
      <pc:sldChg chg="add del">
        <pc:chgData name="Ward, Reagan" userId="27291eb4-8241-4961-9e69-8c66e34cc5b0" providerId="ADAL" clId="{7DC1D24E-2761-4EA2-94E4-E524ED082179}" dt="2025-06-24T15:09:48.118" v="485"/>
        <pc:sldMkLst>
          <pc:docMk/>
          <pc:sldMk cId="120784883" sldId="5898"/>
        </pc:sldMkLst>
      </pc:sldChg>
      <pc:sldChg chg="add del">
        <pc:chgData name="Ward, Reagan" userId="27291eb4-8241-4961-9e69-8c66e34cc5b0" providerId="ADAL" clId="{7DC1D24E-2761-4EA2-94E4-E524ED082179}" dt="2025-06-24T15:09:48.118" v="485"/>
        <pc:sldMkLst>
          <pc:docMk/>
          <pc:sldMk cId="896102050" sldId="5899"/>
        </pc:sldMkLst>
      </pc:sldChg>
      <pc:sldChg chg="add del">
        <pc:chgData name="Ward, Reagan" userId="27291eb4-8241-4961-9e69-8c66e34cc5b0" providerId="ADAL" clId="{7DC1D24E-2761-4EA2-94E4-E524ED082179}" dt="2025-06-24T15:09:48.118" v="485"/>
        <pc:sldMkLst>
          <pc:docMk/>
          <pc:sldMk cId="2055979038" sldId="5901"/>
        </pc:sldMkLst>
      </pc:sldChg>
      <pc:sldChg chg="add del">
        <pc:chgData name="Ward, Reagan" userId="27291eb4-8241-4961-9e69-8c66e34cc5b0" providerId="ADAL" clId="{7DC1D24E-2761-4EA2-94E4-E524ED082179}" dt="2025-06-24T14:34:11.773" v="350" actId="47"/>
        <pc:sldMkLst>
          <pc:docMk/>
          <pc:sldMk cId="2662356441" sldId="5902"/>
        </pc:sldMkLst>
      </pc:sldChg>
      <pc:sldChg chg="add del">
        <pc:chgData name="Ward, Reagan" userId="27291eb4-8241-4961-9e69-8c66e34cc5b0" providerId="ADAL" clId="{7DC1D24E-2761-4EA2-94E4-E524ED082179}" dt="2025-06-24T14:33:03.401" v="326" actId="47"/>
        <pc:sldMkLst>
          <pc:docMk/>
          <pc:sldMk cId="646868291" sldId="5905"/>
        </pc:sldMkLst>
      </pc:sldChg>
      <pc:sldChg chg="add del">
        <pc:chgData name="Ward, Reagan" userId="27291eb4-8241-4961-9e69-8c66e34cc5b0" providerId="ADAL" clId="{7DC1D24E-2761-4EA2-94E4-E524ED082179}" dt="2025-06-24T14:32:58.909" v="325" actId="47"/>
        <pc:sldMkLst>
          <pc:docMk/>
          <pc:sldMk cId="1324249713" sldId="5906"/>
        </pc:sldMkLst>
      </pc:sldChg>
      <pc:sldChg chg="add">
        <pc:chgData name="Ward, Reagan" userId="27291eb4-8241-4961-9e69-8c66e34cc5b0" providerId="ADAL" clId="{7DC1D24E-2761-4EA2-94E4-E524ED082179}" dt="2025-06-24T14:32:53.987" v="324"/>
        <pc:sldMkLst>
          <pc:docMk/>
          <pc:sldMk cId="2311154268" sldId="5921"/>
        </pc:sldMkLst>
      </pc:sldChg>
      <pc:sldChg chg="add">
        <pc:chgData name="Ward, Reagan" userId="27291eb4-8241-4961-9e69-8c66e34cc5b0" providerId="ADAL" clId="{7DC1D24E-2761-4EA2-94E4-E524ED082179}" dt="2025-06-24T14:33:28.868" v="327"/>
        <pc:sldMkLst>
          <pc:docMk/>
          <pc:sldMk cId="1655828756" sldId="5937"/>
        </pc:sldMkLst>
      </pc:sldChg>
      <pc:sldChg chg="add">
        <pc:chgData name="Ward, Reagan" userId="27291eb4-8241-4961-9e69-8c66e34cc5b0" providerId="ADAL" clId="{7DC1D24E-2761-4EA2-94E4-E524ED082179}" dt="2025-06-24T14:32:53.987" v="324"/>
        <pc:sldMkLst>
          <pc:docMk/>
          <pc:sldMk cId="12077121" sldId="5952"/>
        </pc:sldMkLst>
      </pc:sldChg>
      <pc:sldChg chg="add">
        <pc:chgData name="Ward, Reagan" userId="27291eb4-8241-4961-9e69-8c66e34cc5b0" providerId="ADAL" clId="{7DC1D24E-2761-4EA2-94E4-E524ED082179}" dt="2025-06-24T14:32:53.987" v="324"/>
        <pc:sldMkLst>
          <pc:docMk/>
          <pc:sldMk cId="3822849067" sldId="5955"/>
        </pc:sldMkLst>
      </pc:sldChg>
      <pc:sldChg chg="modSp mod">
        <pc:chgData name="Ward, Reagan" userId="27291eb4-8241-4961-9e69-8c66e34cc5b0" providerId="ADAL" clId="{7DC1D24E-2761-4EA2-94E4-E524ED082179}" dt="2025-06-26T14:47:34.269" v="3536" actId="20577"/>
        <pc:sldMkLst>
          <pc:docMk/>
          <pc:sldMk cId="3763548243" sldId="5960"/>
        </pc:sldMkLst>
        <pc:spChg chg="mod">
          <ac:chgData name="Ward, Reagan" userId="27291eb4-8241-4961-9e69-8c66e34cc5b0" providerId="ADAL" clId="{7DC1D24E-2761-4EA2-94E4-E524ED082179}" dt="2025-06-26T14:47:34.269" v="3536" actId="20577"/>
          <ac:spMkLst>
            <pc:docMk/>
            <pc:sldMk cId="3763548243" sldId="5960"/>
            <ac:spMk id="3" creationId="{ED257E2A-AE5C-C5CB-908D-C4FCB0BAC574}"/>
          </ac:spMkLst>
        </pc:spChg>
      </pc:sldChg>
      <pc:sldChg chg="del">
        <pc:chgData name="Ward, Reagan" userId="27291eb4-8241-4961-9e69-8c66e34cc5b0" providerId="ADAL" clId="{7DC1D24E-2761-4EA2-94E4-E524ED082179}" dt="2025-06-24T14:30:33.833" v="236" actId="47"/>
        <pc:sldMkLst>
          <pc:docMk/>
          <pc:sldMk cId="1286592758" sldId="5961"/>
        </pc:sldMkLst>
      </pc:sldChg>
      <pc:sldChg chg="modSp mod">
        <pc:chgData name="Ward, Reagan" userId="27291eb4-8241-4961-9e69-8c66e34cc5b0" providerId="ADAL" clId="{7DC1D24E-2761-4EA2-94E4-E524ED082179}" dt="2025-06-26T13:44:59.639" v="3492" actId="20577"/>
        <pc:sldMkLst>
          <pc:docMk/>
          <pc:sldMk cId="873934780" sldId="5962"/>
        </pc:sldMkLst>
        <pc:spChg chg="mod">
          <ac:chgData name="Ward, Reagan" userId="27291eb4-8241-4961-9e69-8c66e34cc5b0" providerId="ADAL" clId="{7DC1D24E-2761-4EA2-94E4-E524ED082179}" dt="2025-06-26T13:44:59.639" v="3492" actId="20577"/>
          <ac:spMkLst>
            <pc:docMk/>
            <pc:sldMk cId="873934780" sldId="5962"/>
            <ac:spMk id="3" creationId="{A3D6B4DE-04F5-65B8-C87C-489F8A0FBD3A}"/>
          </ac:spMkLst>
        </pc:spChg>
      </pc:sldChg>
      <pc:sldChg chg="del">
        <pc:chgData name="Ward, Reagan" userId="27291eb4-8241-4961-9e69-8c66e34cc5b0" providerId="ADAL" clId="{7DC1D24E-2761-4EA2-94E4-E524ED082179}" dt="2025-06-24T14:30:33.833" v="236" actId="47"/>
        <pc:sldMkLst>
          <pc:docMk/>
          <pc:sldMk cId="2556311175" sldId="5964"/>
        </pc:sldMkLst>
      </pc:sldChg>
      <pc:sldChg chg="del">
        <pc:chgData name="Ward, Reagan" userId="27291eb4-8241-4961-9e69-8c66e34cc5b0" providerId="ADAL" clId="{7DC1D24E-2761-4EA2-94E4-E524ED082179}" dt="2025-06-24T14:30:33.833" v="236" actId="47"/>
        <pc:sldMkLst>
          <pc:docMk/>
          <pc:sldMk cId="1389415021" sldId="5965"/>
        </pc:sldMkLst>
      </pc:sldChg>
      <pc:sldChg chg="add del">
        <pc:chgData name="Ward, Reagan" userId="27291eb4-8241-4961-9e69-8c66e34cc5b0" providerId="ADAL" clId="{7DC1D24E-2761-4EA2-94E4-E524ED082179}" dt="2025-06-24T14:34:11.773" v="350" actId="47"/>
        <pc:sldMkLst>
          <pc:docMk/>
          <pc:sldMk cId="933505642" sldId="5966"/>
        </pc:sldMkLst>
      </pc:sldChg>
      <pc:sldChg chg="add del">
        <pc:chgData name="Ward, Reagan" userId="27291eb4-8241-4961-9e69-8c66e34cc5b0" providerId="ADAL" clId="{7DC1D24E-2761-4EA2-94E4-E524ED082179}" dt="2025-06-24T14:34:11.773" v="350" actId="47"/>
        <pc:sldMkLst>
          <pc:docMk/>
          <pc:sldMk cId="3047544435" sldId="5967"/>
        </pc:sldMkLst>
      </pc:sldChg>
      <pc:sldChg chg="add del">
        <pc:chgData name="Ward, Reagan" userId="27291eb4-8241-4961-9e69-8c66e34cc5b0" providerId="ADAL" clId="{7DC1D24E-2761-4EA2-94E4-E524ED082179}" dt="2025-06-24T14:34:11.773" v="350" actId="47"/>
        <pc:sldMkLst>
          <pc:docMk/>
          <pc:sldMk cId="2044305962" sldId="5968"/>
        </pc:sldMkLst>
      </pc:sldChg>
      <pc:sldChg chg="add del">
        <pc:chgData name="Ward, Reagan" userId="27291eb4-8241-4961-9e69-8c66e34cc5b0" providerId="ADAL" clId="{7DC1D24E-2761-4EA2-94E4-E524ED082179}" dt="2025-06-24T14:34:11.773" v="350" actId="47"/>
        <pc:sldMkLst>
          <pc:docMk/>
          <pc:sldMk cId="2184087942" sldId="5969"/>
        </pc:sldMkLst>
      </pc:sldChg>
      <pc:sldChg chg="modSp add mod">
        <pc:chgData name="Ward, Reagan" userId="27291eb4-8241-4961-9e69-8c66e34cc5b0" providerId="ADAL" clId="{7DC1D24E-2761-4EA2-94E4-E524ED082179}" dt="2025-06-24T14:40:12.422" v="395" actId="13926"/>
        <pc:sldMkLst>
          <pc:docMk/>
          <pc:sldMk cId="536564837" sldId="5970"/>
        </pc:sldMkLst>
        <pc:spChg chg="mod">
          <ac:chgData name="Ward, Reagan" userId="27291eb4-8241-4961-9e69-8c66e34cc5b0" providerId="ADAL" clId="{7DC1D24E-2761-4EA2-94E4-E524ED082179}" dt="2025-06-24T14:33:52.032" v="340" actId="20577"/>
          <ac:spMkLst>
            <pc:docMk/>
            <pc:sldMk cId="536564837" sldId="5970"/>
            <ac:spMk id="7" creationId="{8AB3BE26-8E03-C5C5-6447-6598FB4AC86C}"/>
          </ac:spMkLst>
        </pc:spChg>
        <pc:spChg chg="mod">
          <ac:chgData name="Ward, Reagan" userId="27291eb4-8241-4961-9e69-8c66e34cc5b0" providerId="ADAL" clId="{7DC1D24E-2761-4EA2-94E4-E524ED082179}" dt="2025-06-24T14:38:54.017" v="358" actId="27636"/>
          <ac:spMkLst>
            <pc:docMk/>
            <pc:sldMk cId="536564837" sldId="5970"/>
            <ac:spMk id="17" creationId="{80C6351D-EF40-504B-DB27-8F2F9B754492}"/>
          </ac:spMkLst>
        </pc:spChg>
        <pc:spChg chg="mod">
          <ac:chgData name="Ward, Reagan" userId="27291eb4-8241-4961-9e69-8c66e34cc5b0" providerId="ADAL" clId="{7DC1D24E-2761-4EA2-94E4-E524ED082179}" dt="2025-06-24T14:40:12.422" v="395" actId="13926"/>
          <ac:spMkLst>
            <pc:docMk/>
            <pc:sldMk cId="536564837" sldId="5970"/>
            <ac:spMk id="19" creationId="{5D10B2F9-0BDA-27D7-E217-70DBD747A75A}"/>
          </ac:spMkLst>
        </pc:spChg>
        <pc:spChg chg="mod">
          <ac:chgData name="Ward, Reagan" userId="27291eb4-8241-4961-9e69-8c66e34cc5b0" providerId="ADAL" clId="{7DC1D24E-2761-4EA2-94E4-E524ED082179}" dt="2025-06-24T14:33:57.184" v="341"/>
          <ac:spMkLst>
            <pc:docMk/>
            <pc:sldMk cId="536564837" sldId="5970"/>
            <ac:spMk id="20" creationId="{A1D97CD4-4CC9-EE08-8838-32BB0A60B8A9}"/>
          </ac:spMkLst>
        </pc:spChg>
        <pc:spChg chg="mod">
          <ac:chgData name="Ward, Reagan" userId="27291eb4-8241-4961-9e69-8c66e34cc5b0" providerId="ADAL" clId="{7DC1D24E-2761-4EA2-94E4-E524ED082179}" dt="2025-06-24T14:34:05.167" v="349" actId="20577"/>
          <ac:spMkLst>
            <pc:docMk/>
            <pc:sldMk cId="536564837" sldId="5970"/>
            <ac:spMk id="21" creationId="{9BD318A5-6FA6-F384-790E-058FF30DD46F}"/>
          </ac:spMkLst>
        </pc:spChg>
      </pc:sldChg>
      <pc:sldChg chg="del">
        <pc:chgData name="Ward, Reagan" userId="27291eb4-8241-4961-9e69-8c66e34cc5b0" providerId="ADAL" clId="{7DC1D24E-2761-4EA2-94E4-E524ED082179}" dt="2025-06-24T14:30:33.833" v="236" actId="47"/>
        <pc:sldMkLst>
          <pc:docMk/>
          <pc:sldMk cId="37158349" sldId="5971"/>
        </pc:sldMkLst>
      </pc:sldChg>
      <pc:sldChg chg="del">
        <pc:chgData name="Ward, Reagan" userId="27291eb4-8241-4961-9e69-8c66e34cc5b0" providerId="ADAL" clId="{7DC1D24E-2761-4EA2-94E4-E524ED082179}" dt="2025-06-24T14:31:02.433" v="290" actId="47"/>
        <pc:sldMkLst>
          <pc:docMk/>
          <pc:sldMk cId="861374063" sldId="5972"/>
        </pc:sldMkLst>
      </pc:sldChg>
      <pc:sldChg chg="del">
        <pc:chgData name="Ward, Reagan" userId="27291eb4-8241-4961-9e69-8c66e34cc5b0" providerId="ADAL" clId="{7DC1D24E-2761-4EA2-94E4-E524ED082179}" dt="2025-06-24T14:30:33.833" v="236" actId="47"/>
        <pc:sldMkLst>
          <pc:docMk/>
          <pc:sldMk cId="4209271324" sldId="5974"/>
        </pc:sldMkLst>
      </pc:sldChg>
      <pc:sldChg chg="modSp add del mod">
        <pc:chgData name="Ward, Reagan" userId="27291eb4-8241-4961-9e69-8c66e34cc5b0" providerId="ADAL" clId="{7DC1D24E-2761-4EA2-94E4-E524ED082179}" dt="2025-06-26T13:46:58.649" v="3499" actId="403"/>
        <pc:sldMkLst>
          <pc:docMk/>
          <pc:sldMk cId="1772522532" sldId="5975"/>
        </pc:sldMkLst>
        <pc:spChg chg="mod">
          <ac:chgData name="Ward, Reagan" userId="27291eb4-8241-4961-9e69-8c66e34cc5b0" providerId="ADAL" clId="{7DC1D24E-2761-4EA2-94E4-E524ED082179}" dt="2025-06-26T13:46:58.649" v="3499" actId="403"/>
          <ac:spMkLst>
            <pc:docMk/>
            <pc:sldMk cId="1772522532" sldId="5975"/>
            <ac:spMk id="11" creationId="{706A13D7-78DC-1156-36FC-0DECE4F668A4}"/>
          </ac:spMkLst>
        </pc:spChg>
      </pc:sldChg>
      <pc:sldChg chg="modSp mod">
        <pc:chgData name="Ward, Reagan" userId="27291eb4-8241-4961-9e69-8c66e34cc5b0" providerId="ADAL" clId="{7DC1D24E-2761-4EA2-94E4-E524ED082179}" dt="2025-06-25T20:16:58.557" v="523" actId="27636"/>
        <pc:sldMkLst>
          <pc:docMk/>
          <pc:sldMk cId="2261348429" sldId="5976"/>
        </pc:sldMkLst>
        <pc:spChg chg="mod">
          <ac:chgData name="Ward, Reagan" userId="27291eb4-8241-4961-9e69-8c66e34cc5b0" providerId="ADAL" clId="{7DC1D24E-2761-4EA2-94E4-E524ED082179}" dt="2025-06-25T20:16:58.557" v="523" actId="27636"/>
          <ac:spMkLst>
            <pc:docMk/>
            <pc:sldMk cId="2261348429" sldId="5976"/>
            <ac:spMk id="2" creationId="{C51403A7-F9E1-A0A2-ED55-688DA2910371}"/>
          </ac:spMkLst>
        </pc:spChg>
      </pc:sldChg>
      <pc:sldChg chg="del">
        <pc:chgData name="Ward, Reagan" userId="27291eb4-8241-4961-9e69-8c66e34cc5b0" providerId="ADAL" clId="{7DC1D24E-2761-4EA2-94E4-E524ED082179}" dt="2025-06-24T14:30:33.833" v="236" actId="47"/>
        <pc:sldMkLst>
          <pc:docMk/>
          <pc:sldMk cId="803610458" sldId="5977"/>
        </pc:sldMkLst>
      </pc:sldChg>
      <pc:sldChg chg="addSp delSp modSp new del mod modClrScheme chgLayout">
        <pc:chgData name="Ward, Reagan" userId="27291eb4-8241-4961-9e69-8c66e34cc5b0" providerId="ADAL" clId="{7DC1D24E-2761-4EA2-94E4-E524ED082179}" dt="2025-06-24T14:33:32.559" v="328" actId="47"/>
        <pc:sldMkLst>
          <pc:docMk/>
          <pc:sldMk cId="1033329928" sldId="5977"/>
        </pc:sldMkLst>
      </pc:sldChg>
      <pc:sldChg chg="addSp delSp modSp new mod">
        <pc:chgData name="Ward, Reagan" userId="27291eb4-8241-4961-9e69-8c66e34cc5b0" providerId="ADAL" clId="{7DC1D24E-2761-4EA2-94E4-E524ED082179}" dt="2025-06-25T20:41:02.548" v="2529" actId="20577"/>
        <pc:sldMkLst>
          <pc:docMk/>
          <pc:sldMk cId="3777476972" sldId="5977"/>
        </pc:sldMkLst>
        <pc:spChg chg="mod">
          <ac:chgData name="Ward, Reagan" userId="27291eb4-8241-4961-9e69-8c66e34cc5b0" providerId="ADAL" clId="{7DC1D24E-2761-4EA2-94E4-E524ED082179}" dt="2025-06-25T20:15:45.619" v="504" actId="20577"/>
          <ac:spMkLst>
            <pc:docMk/>
            <pc:sldMk cId="3777476972" sldId="5977"/>
            <ac:spMk id="2" creationId="{7641D026-E392-7404-A03D-D8F8952A7C26}"/>
          </ac:spMkLst>
        </pc:spChg>
        <pc:spChg chg="mod">
          <ac:chgData name="Ward, Reagan" userId="27291eb4-8241-4961-9e69-8c66e34cc5b0" providerId="ADAL" clId="{7DC1D24E-2761-4EA2-94E4-E524ED082179}" dt="2025-06-25T20:20:02.681" v="745" actId="14100"/>
          <ac:spMkLst>
            <pc:docMk/>
            <pc:sldMk cId="3777476972" sldId="5977"/>
            <ac:spMk id="3" creationId="{0CA3C4FF-CD46-1711-00BB-DFA7B026781B}"/>
          </ac:spMkLst>
        </pc:spChg>
        <pc:spChg chg="mod">
          <ac:chgData name="Ward, Reagan" userId="27291eb4-8241-4961-9e69-8c66e34cc5b0" providerId="ADAL" clId="{7DC1D24E-2761-4EA2-94E4-E524ED082179}" dt="2025-06-25T20:25:32.452" v="1389" actId="27636"/>
          <ac:spMkLst>
            <pc:docMk/>
            <pc:sldMk cId="3777476972" sldId="5977"/>
            <ac:spMk id="4" creationId="{4BEDD84C-5678-B814-4461-6EAFE4885105}"/>
          </ac:spMkLst>
        </pc:spChg>
        <pc:spChg chg="mod">
          <ac:chgData name="Ward, Reagan" userId="27291eb4-8241-4961-9e69-8c66e34cc5b0" providerId="ADAL" clId="{7DC1D24E-2761-4EA2-94E4-E524ED082179}" dt="2025-06-25T20:20:12.093" v="748" actId="14100"/>
          <ac:spMkLst>
            <pc:docMk/>
            <pc:sldMk cId="3777476972" sldId="5977"/>
            <ac:spMk id="5" creationId="{79F6C228-EBE2-0782-5E43-58CBA3EF7528}"/>
          </ac:spMkLst>
        </pc:spChg>
        <pc:spChg chg="mod">
          <ac:chgData name="Ward, Reagan" userId="27291eb4-8241-4961-9e69-8c66e34cc5b0" providerId="ADAL" clId="{7DC1D24E-2761-4EA2-94E4-E524ED082179}" dt="2025-06-25T20:41:02.548" v="2529" actId="20577"/>
          <ac:spMkLst>
            <pc:docMk/>
            <pc:sldMk cId="3777476972" sldId="5977"/>
            <ac:spMk id="6" creationId="{B7D1C5C7-9AFE-6E24-99B5-9E29A398E9A8}"/>
          </ac:spMkLst>
        </pc:spChg>
        <pc:spChg chg="del">
          <ac:chgData name="Ward, Reagan" userId="27291eb4-8241-4961-9e69-8c66e34cc5b0" providerId="ADAL" clId="{7DC1D24E-2761-4EA2-94E4-E524ED082179}" dt="2025-06-25T20:21:21.748" v="897"/>
          <ac:spMkLst>
            <pc:docMk/>
            <pc:sldMk cId="3777476972" sldId="5977"/>
            <ac:spMk id="8" creationId="{4DE9AEDD-07EE-E9D9-B017-B8805533059B}"/>
          </ac:spMkLst>
        </pc:spChg>
        <pc:spChg chg="del">
          <ac:chgData name="Ward, Reagan" userId="27291eb4-8241-4961-9e69-8c66e34cc5b0" providerId="ADAL" clId="{7DC1D24E-2761-4EA2-94E4-E524ED082179}" dt="2025-06-25T20:21:25.333" v="898"/>
          <ac:spMkLst>
            <pc:docMk/>
            <pc:sldMk cId="3777476972" sldId="5977"/>
            <ac:spMk id="9" creationId="{C47CB5C4-DD9E-DD1F-7D09-7DBCCBEE7BF6}"/>
          </ac:spMkLst>
        </pc:spChg>
        <pc:spChg chg="add mod">
          <ac:chgData name="Ward, Reagan" userId="27291eb4-8241-4961-9e69-8c66e34cc5b0" providerId="ADAL" clId="{7DC1D24E-2761-4EA2-94E4-E524ED082179}" dt="2025-06-25T20:21:21.748" v="897"/>
          <ac:spMkLst>
            <pc:docMk/>
            <pc:sldMk cId="3777476972" sldId="5977"/>
            <ac:spMk id="10" creationId="{4349B3A3-7D39-7C57-D6FC-2E367FA89EAC}"/>
          </ac:spMkLst>
        </pc:spChg>
        <pc:spChg chg="add mod">
          <ac:chgData name="Ward, Reagan" userId="27291eb4-8241-4961-9e69-8c66e34cc5b0" providerId="ADAL" clId="{7DC1D24E-2761-4EA2-94E4-E524ED082179}" dt="2025-06-25T20:21:25.333" v="898"/>
          <ac:spMkLst>
            <pc:docMk/>
            <pc:sldMk cId="3777476972" sldId="5977"/>
            <ac:spMk id="11" creationId="{FFC5E66A-CADC-29CD-8282-442EC3D9E35D}"/>
          </ac:spMkLst>
        </pc:spChg>
      </pc:sldChg>
      <pc:sldChg chg="new del">
        <pc:chgData name="Ward, Reagan" userId="27291eb4-8241-4961-9e69-8c66e34cc5b0" providerId="ADAL" clId="{7DC1D24E-2761-4EA2-94E4-E524ED082179}" dt="2025-06-24T14:33:32.559" v="328" actId="47"/>
        <pc:sldMkLst>
          <pc:docMk/>
          <pc:sldMk cId="127651162" sldId="5978"/>
        </pc:sldMkLst>
      </pc:sldChg>
    </pc:docChg>
  </pc:docChgLst>
  <pc:docChgLst>
    <pc:chgData name="Severson, Annette" userId="199f3c28-b733-4b36-8b0e-b7eb6984ff94" providerId="ADAL" clId="{9424A305-7B44-4C89-BBA8-05384C65BDF3}"/>
    <pc:docChg chg="undo custSel addSld delSld modSld">
      <pc:chgData name="Severson, Annette" userId="199f3c28-b733-4b36-8b0e-b7eb6984ff94" providerId="ADAL" clId="{9424A305-7B44-4C89-BBA8-05384C65BDF3}" dt="2025-04-08T18:59:33.025" v="887" actId="20577"/>
      <pc:docMkLst>
        <pc:docMk/>
      </pc:docMkLst>
      <pc:sldChg chg="addSp modSp del mod">
        <pc:chgData name="Severson, Annette" userId="199f3c28-b733-4b36-8b0e-b7eb6984ff94" providerId="ADAL" clId="{9424A305-7B44-4C89-BBA8-05384C65BDF3}" dt="2025-04-08T18:52:20.859" v="39" actId="47"/>
        <pc:sldMkLst>
          <pc:docMk/>
          <pc:sldMk cId="498841258" sldId="5874"/>
        </pc:sldMkLst>
      </pc:sldChg>
      <pc:sldChg chg="addSp modSp add mod modClrScheme chgLayout">
        <pc:chgData name="Severson, Annette" userId="199f3c28-b733-4b36-8b0e-b7eb6984ff94" providerId="ADAL" clId="{9424A305-7B44-4C89-BBA8-05384C65BDF3}" dt="2025-04-08T18:59:33.025" v="887" actId="20577"/>
        <pc:sldMkLst>
          <pc:docMk/>
          <pc:sldMk cId="642296227" sldId="5874"/>
        </pc:sldMkLst>
      </pc:sldChg>
    </pc:docChg>
  </pc:docChgLst>
  <pc:docChgLst>
    <pc:chgData name="Ward, Reagan" userId="27291eb4-8241-4961-9e69-8c66e34cc5b0" providerId="ADAL" clId="{E39DB0A1-F45A-4225-ACFE-3A5EB6D97B77}"/>
    <pc:docChg chg="undo custSel modSld">
      <pc:chgData name="Ward, Reagan" userId="27291eb4-8241-4961-9e69-8c66e34cc5b0" providerId="ADAL" clId="{E39DB0A1-F45A-4225-ACFE-3A5EB6D97B77}" dt="2025-05-08T14:13:10.476" v="216" actId="14100"/>
      <pc:docMkLst>
        <pc:docMk/>
      </pc:docMkLst>
      <pc:sldChg chg="modSp mod">
        <pc:chgData name="Ward, Reagan" userId="27291eb4-8241-4961-9e69-8c66e34cc5b0" providerId="ADAL" clId="{E39DB0A1-F45A-4225-ACFE-3A5EB6D97B77}" dt="2025-05-08T14:09:52.337" v="163" actId="27636"/>
        <pc:sldMkLst>
          <pc:docMk/>
          <pc:sldMk cId="1638711916" sldId="258"/>
        </pc:sldMkLst>
      </pc:sldChg>
      <pc:sldChg chg="modSp mod">
        <pc:chgData name="Ward, Reagan" userId="27291eb4-8241-4961-9e69-8c66e34cc5b0" providerId="ADAL" clId="{E39DB0A1-F45A-4225-ACFE-3A5EB6D97B77}" dt="2025-05-08T14:09:38.360" v="161" actId="20577"/>
        <pc:sldMkLst>
          <pc:docMk/>
          <pc:sldMk cId="1284145060" sldId="264"/>
        </pc:sldMkLst>
      </pc:sldChg>
      <pc:sldChg chg="modSp mod">
        <pc:chgData name="Ward, Reagan" userId="27291eb4-8241-4961-9e69-8c66e34cc5b0" providerId="ADAL" clId="{E39DB0A1-F45A-4225-ACFE-3A5EB6D97B77}" dt="2025-05-08T14:12:58.278" v="215" actId="14100"/>
        <pc:sldMkLst>
          <pc:docMk/>
          <pc:sldMk cId="2578902217" sldId="2932"/>
        </pc:sldMkLst>
      </pc:sldChg>
      <pc:sldChg chg="modSp mod">
        <pc:chgData name="Ward, Reagan" userId="27291eb4-8241-4961-9e69-8c66e34cc5b0" providerId="ADAL" clId="{E39DB0A1-F45A-4225-ACFE-3A5EB6D97B77}" dt="2025-05-08T14:13:10.476" v="216" actId="14100"/>
        <pc:sldMkLst>
          <pc:docMk/>
          <pc:sldMk cId="4236220227" sldId="5395"/>
        </pc:sldMkLst>
      </pc:sldChg>
      <pc:sldChg chg="modSp mod">
        <pc:chgData name="Ward, Reagan" userId="27291eb4-8241-4961-9e69-8c66e34cc5b0" providerId="ADAL" clId="{E39DB0A1-F45A-4225-ACFE-3A5EB6D97B77}" dt="2025-05-08T14:10:50.259" v="166" actId="13926"/>
        <pc:sldMkLst>
          <pc:docMk/>
          <pc:sldMk cId="2998683881" sldId="5762"/>
        </pc:sldMkLst>
      </pc:sldChg>
      <pc:sldChg chg="modSp mod">
        <pc:chgData name="Ward, Reagan" userId="27291eb4-8241-4961-9e69-8c66e34cc5b0" providerId="ADAL" clId="{E39DB0A1-F45A-4225-ACFE-3A5EB6D97B77}" dt="2025-05-08T14:12:29.809" v="212" actId="242"/>
        <pc:sldMkLst>
          <pc:docMk/>
          <pc:sldMk cId="1974436417" sldId="5912"/>
        </pc:sldMkLst>
      </pc:sldChg>
      <pc:sldChg chg="delSp mod">
        <pc:chgData name="Ward, Reagan" userId="27291eb4-8241-4961-9e69-8c66e34cc5b0" providerId="ADAL" clId="{E39DB0A1-F45A-4225-ACFE-3A5EB6D97B77}" dt="2025-05-08T14:11:08.866" v="167" actId="478"/>
        <pc:sldMkLst>
          <pc:docMk/>
          <pc:sldMk cId="4029752383" sldId="5915"/>
        </pc:sldMkLst>
      </pc:sldChg>
      <pc:sldChg chg="delSp modSp mod">
        <pc:chgData name="Ward, Reagan" userId="27291eb4-8241-4961-9e69-8c66e34cc5b0" providerId="ADAL" clId="{E39DB0A1-F45A-4225-ACFE-3A5EB6D97B77}" dt="2025-05-08T14:12:16.318" v="211" actId="478"/>
        <pc:sldMkLst>
          <pc:docMk/>
          <pc:sldMk cId="438735602" sldId="5916"/>
        </pc:sldMkLst>
      </pc:sldChg>
      <pc:sldChg chg="delSp mod">
        <pc:chgData name="Ward, Reagan" userId="27291eb4-8241-4961-9e69-8c66e34cc5b0" providerId="ADAL" clId="{E39DB0A1-F45A-4225-ACFE-3A5EB6D97B77}" dt="2025-05-08T14:12:36.667" v="213" actId="478"/>
        <pc:sldMkLst>
          <pc:docMk/>
          <pc:sldMk cId="4087549549" sldId="5917"/>
        </pc:sldMkLst>
      </pc:sldChg>
      <pc:sldChg chg="addSp delSp modSp mod chgLayout">
        <pc:chgData name="Ward, Reagan" userId="27291eb4-8241-4961-9e69-8c66e34cc5b0" providerId="ADAL" clId="{E39DB0A1-F45A-4225-ACFE-3A5EB6D97B77}" dt="2025-05-08T14:12:08.149" v="209" actId="27636"/>
        <pc:sldMkLst>
          <pc:docMk/>
          <pc:sldMk cId="464245734" sldId="5922"/>
        </pc:sldMkLst>
      </pc:sldChg>
    </pc:docChg>
  </pc:docChgLst>
  <pc:docChgLst>
    <pc:chgData name="Gudka, Dawna" userId="823cceae-331b-41d6-9a63-34ad6d1db55c" providerId="ADAL" clId="{6BB55844-8358-4B5C-B8BD-B7B7B5B183F4}"/>
    <pc:docChg chg="modSld">
      <pc:chgData name="Gudka, Dawna" userId="823cceae-331b-41d6-9a63-34ad6d1db55c" providerId="ADAL" clId="{6BB55844-8358-4B5C-B8BD-B7B7B5B183F4}" dt="2025-02-06T14:18:06.317" v="80" actId="113"/>
      <pc:docMkLst>
        <pc:docMk/>
      </pc:docMkLst>
    </pc:docChg>
  </pc:docChgLst>
  <pc:docChgLst>
    <pc:chgData name="Ward, Reagan" userId="27291eb4-8241-4961-9e69-8c66e34cc5b0" providerId="ADAL" clId="{9941803A-085E-47D7-84EF-59AB115E842A}"/>
    <pc:docChg chg="undo custSel addSld delSld modSld">
      <pc:chgData name="Ward, Reagan" userId="27291eb4-8241-4961-9e69-8c66e34cc5b0" providerId="ADAL" clId="{9941803A-085E-47D7-84EF-59AB115E842A}" dt="2024-11-07T15:52:36.824" v="1080" actId="13244"/>
      <pc:docMkLst>
        <pc:docMk/>
      </pc:docMkLst>
      <pc:sldChg chg="add del">
        <pc:chgData name="Ward, Reagan" userId="27291eb4-8241-4961-9e69-8c66e34cc5b0" providerId="ADAL" clId="{9941803A-085E-47D7-84EF-59AB115E842A}" dt="2024-11-06T18:15:35.412" v="782"/>
        <pc:sldMkLst>
          <pc:docMk/>
          <pc:sldMk cId="1872422787" sldId="285"/>
        </pc:sldMkLst>
      </pc:sldChg>
      <pc:sldChg chg="add">
        <pc:chgData name="Ward, Reagan" userId="27291eb4-8241-4961-9e69-8c66e34cc5b0" providerId="ADAL" clId="{9941803A-085E-47D7-84EF-59AB115E842A}" dt="2024-11-06T18:18:04.631" v="848"/>
        <pc:sldMkLst>
          <pc:docMk/>
          <pc:sldMk cId="2017135082" sldId="5626"/>
        </pc:sldMkLst>
      </pc:sldChg>
      <pc:sldChg chg="modSp add del mod modClrScheme chgLayout">
        <pc:chgData name="Ward, Reagan" userId="27291eb4-8241-4961-9e69-8c66e34cc5b0" providerId="ADAL" clId="{9941803A-085E-47D7-84EF-59AB115E842A}" dt="2024-11-06T18:25:35.797" v="1026" actId="47"/>
        <pc:sldMkLst>
          <pc:docMk/>
          <pc:sldMk cId="3507505468" sldId="5647"/>
        </pc:sldMkLst>
      </pc:sldChg>
      <pc:sldChg chg="modSp mod">
        <pc:chgData name="Ward, Reagan" userId="27291eb4-8241-4961-9e69-8c66e34cc5b0" providerId="ADAL" clId="{9941803A-085E-47D7-84EF-59AB115E842A}" dt="2024-11-07T15:07:28.835" v="1075" actId="962"/>
        <pc:sldMkLst>
          <pc:docMk/>
          <pc:sldMk cId="35700584" sldId="5676"/>
        </pc:sldMkLst>
      </pc:sldChg>
      <pc:sldChg chg="addSp delSp modSp add del mod modClrScheme chgLayout">
        <pc:chgData name="Ward, Reagan" userId="27291eb4-8241-4961-9e69-8c66e34cc5b0" providerId="ADAL" clId="{9941803A-085E-47D7-84EF-59AB115E842A}" dt="2024-11-06T18:05:56.240" v="358" actId="47"/>
        <pc:sldMkLst>
          <pc:docMk/>
          <pc:sldMk cId="646360203" sldId="5679"/>
        </pc:sldMkLst>
      </pc:sldChg>
      <pc:sldChg chg="addSp modSp add mod">
        <pc:chgData name="Ward, Reagan" userId="27291eb4-8241-4961-9e69-8c66e34cc5b0" providerId="ADAL" clId="{9941803A-085E-47D7-84EF-59AB115E842A}" dt="2024-11-06T18:26:26.432" v="1036" actId="1076"/>
        <pc:sldMkLst>
          <pc:docMk/>
          <pc:sldMk cId="18737908" sldId="5681"/>
        </pc:sldMkLst>
      </pc:sldChg>
      <pc:sldChg chg="addSp delSp modSp new mod modClrScheme chgLayout">
        <pc:chgData name="Ward, Reagan" userId="27291eb4-8241-4961-9e69-8c66e34cc5b0" providerId="ADAL" clId="{9941803A-085E-47D7-84EF-59AB115E842A}" dt="2024-11-06T17:51:48.069" v="229" actId="20577"/>
        <pc:sldMkLst>
          <pc:docMk/>
          <pc:sldMk cId="4228830971" sldId="5688"/>
        </pc:sldMkLst>
      </pc:sldChg>
      <pc:sldChg chg="addSp delSp modSp new del mod modClrScheme chgLayout">
        <pc:chgData name="Ward, Reagan" userId="27291eb4-8241-4961-9e69-8c66e34cc5b0" providerId="ADAL" clId="{9941803A-085E-47D7-84EF-59AB115E842A}" dt="2024-11-06T18:18:07.654" v="849" actId="47"/>
        <pc:sldMkLst>
          <pc:docMk/>
          <pc:sldMk cId="2678342899" sldId="5689"/>
        </pc:sldMkLst>
      </pc:sldChg>
      <pc:sldChg chg="addSp delSp modSp new del mod modClrScheme chgLayout">
        <pc:chgData name="Ward, Reagan" userId="27291eb4-8241-4961-9e69-8c66e34cc5b0" providerId="ADAL" clId="{9941803A-085E-47D7-84EF-59AB115E842A}" dt="2024-11-06T18:26:14.663" v="1035" actId="2696"/>
        <pc:sldMkLst>
          <pc:docMk/>
          <pc:sldMk cId="3660893124" sldId="5690"/>
        </pc:sldMkLst>
      </pc:sldChg>
      <pc:sldChg chg="addSp delSp modSp new mod modClrScheme chgLayout">
        <pc:chgData name="Ward, Reagan" userId="27291eb4-8241-4961-9e69-8c66e34cc5b0" providerId="ADAL" clId="{9941803A-085E-47D7-84EF-59AB115E842A}" dt="2024-11-06T18:28:01.835" v="1062" actId="13244"/>
        <pc:sldMkLst>
          <pc:docMk/>
          <pc:sldMk cId="799171963" sldId="5691"/>
        </pc:sldMkLst>
      </pc:sldChg>
      <pc:sldChg chg="addSp delSp modSp new mod">
        <pc:chgData name="Ward, Reagan" userId="27291eb4-8241-4961-9e69-8c66e34cc5b0" providerId="ADAL" clId="{9941803A-085E-47D7-84EF-59AB115E842A}" dt="2024-11-06T18:28:13.396" v="1063" actId="13244"/>
        <pc:sldMkLst>
          <pc:docMk/>
          <pc:sldMk cId="3025715436" sldId="5692"/>
        </pc:sldMkLst>
      </pc:sldChg>
      <pc:sldChg chg="addSp delSp modSp new mod modClrScheme chgLayout">
        <pc:chgData name="Ward, Reagan" userId="27291eb4-8241-4961-9e69-8c66e34cc5b0" providerId="ADAL" clId="{9941803A-085E-47D7-84EF-59AB115E842A}" dt="2024-11-07T15:06:57.578" v="1074" actId="27636"/>
        <pc:sldMkLst>
          <pc:docMk/>
          <pc:sldMk cId="1834267042" sldId="5693"/>
        </pc:sldMkLst>
      </pc:sldChg>
    </pc:docChg>
  </pc:docChgLst>
  <pc:docChgLst>
    <pc:chgData name="Ward, Reagan" userId="27291eb4-8241-4961-9e69-8c66e34cc5b0" providerId="ADAL" clId="{274FBDB1-7F80-4E4C-9143-5E16B47101E1}"/>
    <pc:docChg chg="undo custSel addSld delSld modSld sldOrd">
      <pc:chgData name="Ward, Reagan" userId="27291eb4-8241-4961-9e69-8c66e34cc5b0" providerId="ADAL" clId="{274FBDB1-7F80-4E4C-9143-5E16B47101E1}" dt="2025-02-20T15:53:44.485" v="12927" actId="700"/>
      <pc:docMkLst>
        <pc:docMk/>
      </pc:docMkLst>
      <pc:sldChg chg="del">
        <pc:chgData name="Ward, Reagan" userId="27291eb4-8241-4961-9e69-8c66e34cc5b0" providerId="ADAL" clId="{274FBDB1-7F80-4E4C-9143-5E16B47101E1}" dt="2025-02-19T23:46:25.373" v="12600" actId="47"/>
        <pc:sldMkLst>
          <pc:docMk/>
          <pc:sldMk cId="638276779" sldId="257"/>
        </pc:sldMkLst>
      </pc:sldChg>
      <pc:sldChg chg="addSp delSp modSp mod modClrScheme chgLayout">
        <pc:chgData name="Ward, Reagan" userId="27291eb4-8241-4961-9e69-8c66e34cc5b0" providerId="ADAL" clId="{274FBDB1-7F80-4E4C-9143-5E16B47101E1}" dt="2025-02-19T23:46:35.849" v="12603"/>
        <pc:sldMkLst>
          <pc:docMk/>
          <pc:sldMk cId="1638711916" sldId="258"/>
        </pc:sldMkLst>
      </pc:sldChg>
      <pc:sldChg chg="addSp delSp modSp mod modClrScheme chgLayout">
        <pc:chgData name="Ward, Reagan" userId="27291eb4-8241-4961-9e69-8c66e34cc5b0" providerId="ADAL" clId="{274FBDB1-7F80-4E4C-9143-5E16B47101E1}" dt="2025-02-19T23:51:17.474" v="12814" actId="255"/>
        <pc:sldMkLst>
          <pc:docMk/>
          <pc:sldMk cId="1284145060" sldId="264"/>
        </pc:sldMkLst>
      </pc:sldChg>
      <pc:sldChg chg="addSp modSp mod modClrScheme chgLayout">
        <pc:chgData name="Ward, Reagan" userId="27291eb4-8241-4961-9e69-8c66e34cc5b0" providerId="ADAL" clId="{274FBDB1-7F80-4E4C-9143-5E16B47101E1}" dt="2025-02-19T23:24:35.583" v="12574" actId="207"/>
        <pc:sldMkLst>
          <pc:docMk/>
          <pc:sldMk cId="3878259165" sldId="265"/>
        </pc:sldMkLst>
      </pc:sldChg>
      <pc:sldChg chg="del">
        <pc:chgData name="Ward, Reagan" userId="27291eb4-8241-4961-9e69-8c66e34cc5b0" providerId="ADAL" clId="{274FBDB1-7F80-4E4C-9143-5E16B47101E1}" dt="2025-02-14T18:11:30.575" v="2" actId="47"/>
        <pc:sldMkLst>
          <pc:docMk/>
          <pc:sldMk cId="294187229" sldId="317"/>
        </pc:sldMkLst>
      </pc:sldChg>
      <pc:sldChg chg="modSp mod modClrScheme chgLayout">
        <pc:chgData name="Ward, Reagan" userId="27291eb4-8241-4961-9e69-8c66e34cc5b0" providerId="ADAL" clId="{274FBDB1-7F80-4E4C-9143-5E16B47101E1}" dt="2025-02-20T15:53:44.485" v="12927" actId="700"/>
        <pc:sldMkLst>
          <pc:docMk/>
          <pc:sldMk cId="3230641908" sldId="334"/>
        </pc:sldMkLst>
      </pc:sldChg>
      <pc:sldChg chg="del">
        <pc:chgData name="Ward, Reagan" userId="27291eb4-8241-4961-9e69-8c66e34cc5b0" providerId="ADAL" clId="{274FBDB1-7F80-4E4C-9143-5E16B47101E1}" dt="2025-02-14T18:11:30.575" v="2" actId="47"/>
        <pc:sldMkLst>
          <pc:docMk/>
          <pc:sldMk cId="0" sldId="676"/>
        </pc:sldMkLst>
      </pc:sldChg>
      <pc:sldChg chg="del">
        <pc:chgData name="Ward, Reagan" userId="27291eb4-8241-4961-9e69-8c66e34cc5b0" providerId="ADAL" clId="{274FBDB1-7F80-4E4C-9143-5E16B47101E1}" dt="2025-02-14T18:11:30.575" v="2" actId="47"/>
        <pc:sldMkLst>
          <pc:docMk/>
          <pc:sldMk cId="3449144384" sldId="724"/>
        </pc:sldMkLst>
      </pc:sldChg>
      <pc:sldChg chg="del">
        <pc:chgData name="Ward, Reagan" userId="27291eb4-8241-4961-9e69-8c66e34cc5b0" providerId="ADAL" clId="{274FBDB1-7F80-4E4C-9143-5E16B47101E1}" dt="2025-02-14T18:11:30.575" v="2" actId="47"/>
        <pc:sldMkLst>
          <pc:docMk/>
          <pc:sldMk cId="1245002971" sldId="725"/>
        </pc:sldMkLst>
      </pc:sldChg>
      <pc:sldChg chg="del">
        <pc:chgData name="Ward, Reagan" userId="27291eb4-8241-4961-9e69-8c66e34cc5b0" providerId="ADAL" clId="{274FBDB1-7F80-4E4C-9143-5E16B47101E1}" dt="2025-02-14T18:11:30.575" v="2" actId="47"/>
        <pc:sldMkLst>
          <pc:docMk/>
          <pc:sldMk cId="1483936557" sldId="2230"/>
        </pc:sldMkLst>
      </pc:sldChg>
      <pc:sldChg chg="del">
        <pc:chgData name="Ward, Reagan" userId="27291eb4-8241-4961-9e69-8c66e34cc5b0" providerId="ADAL" clId="{274FBDB1-7F80-4E4C-9143-5E16B47101E1}" dt="2025-02-14T18:11:30.575" v="2" actId="47"/>
        <pc:sldMkLst>
          <pc:docMk/>
          <pc:sldMk cId="1138122946" sldId="5267"/>
        </pc:sldMkLst>
      </pc:sldChg>
      <pc:sldChg chg="del">
        <pc:chgData name="Ward, Reagan" userId="27291eb4-8241-4961-9e69-8c66e34cc5b0" providerId="ADAL" clId="{274FBDB1-7F80-4E4C-9143-5E16B47101E1}" dt="2025-02-14T18:11:30.575" v="2" actId="47"/>
        <pc:sldMkLst>
          <pc:docMk/>
          <pc:sldMk cId="1504568059" sldId="5275"/>
        </pc:sldMkLst>
      </pc:sldChg>
      <pc:sldChg chg="addSp delSp modSp del mod modClrScheme chgLayout">
        <pc:chgData name="Ward, Reagan" userId="27291eb4-8241-4961-9e69-8c66e34cc5b0" providerId="ADAL" clId="{274FBDB1-7F80-4E4C-9143-5E16B47101E1}" dt="2025-02-14T18:14:29.011" v="82" actId="47"/>
        <pc:sldMkLst>
          <pc:docMk/>
          <pc:sldMk cId="3343705851" sldId="5418"/>
        </pc:sldMkLst>
      </pc:sldChg>
      <pc:sldChg chg="addSp delSp modSp add mod">
        <pc:chgData name="Ward, Reagan" userId="27291eb4-8241-4961-9e69-8c66e34cc5b0" providerId="ADAL" clId="{274FBDB1-7F80-4E4C-9143-5E16B47101E1}" dt="2025-02-14T18:19:11.337" v="239"/>
        <pc:sldMkLst>
          <pc:docMk/>
          <pc:sldMk cId="506215753" sldId="5419"/>
        </pc:sldMkLst>
      </pc:sldChg>
      <pc:sldChg chg="addSp delSp modSp del mod modClrScheme chgLayout">
        <pc:chgData name="Ward, Reagan" userId="27291eb4-8241-4961-9e69-8c66e34cc5b0" providerId="ADAL" clId="{274FBDB1-7F80-4E4C-9143-5E16B47101E1}" dt="2025-02-18T20:57:11.596" v="8283" actId="47"/>
        <pc:sldMkLst>
          <pc:docMk/>
          <pc:sldMk cId="3321673259" sldId="5615"/>
        </pc:sldMkLst>
      </pc:sldChg>
      <pc:sldChg chg="del">
        <pc:chgData name="Ward, Reagan" userId="27291eb4-8241-4961-9e69-8c66e34cc5b0" providerId="ADAL" clId="{274FBDB1-7F80-4E4C-9143-5E16B47101E1}" dt="2025-02-14T18:11:30.575" v="2" actId="47"/>
        <pc:sldMkLst>
          <pc:docMk/>
          <pc:sldMk cId="783971613" sldId="5619"/>
        </pc:sldMkLst>
      </pc:sldChg>
      <pc:sldChg chg="del">
        <pc:chgData name="Ward, Reagan" userId="27291eb4-8241-4961-9e69-8c66e34cc5b0" providerId="ADAL" clId="{274FBDB1-7F80-4E4C-9143-5E16B47101E1}" dt="2025-02-14T18:11:30.575" v="2" actId="47"/>
        <pc:sldMkLst>
          <pc:docMk/>
          <pc:sldMk cId="3494396476" sldId="5697"/>
        </pc:sldMkLst>
      </pc:sldChg>
      <pc:sldChg chg="del">
        <pc:chgData name="Ward, Reagan" userId="27291eb4-8241-4961-9e69-8c66e34cc5b0" providerId="ADAL" clId="{274FBDB1-7F80-4E4C-9143-5E16B47101E1}" dt="2025-02-14T18:11:30.575" v="2" actId="47"/>
        <pc:sldMkLst>
          <pc:docMk/>
          <pc:sldMk cId="3176056638" sldId="5732"/>
        </pc:sldMkLst>
      </pc:sldChg>
      <pc:sldChg chg="del">
        <pc:chgData name="Ward, Reagan" userId="27291eb4-8241-4961-9e69-8c66e34cc5b0" providerId="ADAL" clId="{274FBDB1-7F80-4E4C-9143-5E16B47101E1}" dt="2025-02-14T18:11:30.575" v="2" actId="47"/>
        <pc:sldMkLst>
          <pc:docMk/>
          <pc:sldMk cId="2365850526" sldId="5733"/>
        </pc:sldMkLst>
      </pc:sldChg>
      <pc:sldChg chg="del">
        <pc:chgData name="Ward, Reagan" userId="27291eb4-8241-4961-9e69-8c66e34cc5b0" providerId="ADAL" clId="{274FBDB1-7F80-4E4C-9143-5E16B47101E1}" dt="2025-02-14T18:11:30.575" v="2" actId="47"/>
        <pc:sldMkLst>
          <pc:docMk/>
          <pc:sldMk cId="522260969" sldId="5746"/>
        </pc:sldMkLst>
      </pc:sldChg>
      <pc:sldChg chg="addSp delSp modSp new mod modClrScheme chgLayout">
        <pc:chgData name="Ward, Reagan" userId="27291eb4-8241-4961-9e69-8c66e34cc5b0" providerId="ADAL" clId="{274FBDB1-7F80-4E4C-9143-5E16B47101E1}" dt="2025-02-18T23:03:23.209" v="8356" actId="20577"/>
        <pc:sldMkLst>
          <pc:docMk/>
          <pc:sldMk cId="1773155316" sldId="5758"/>
        </pc:sldMkLst>
      </pc:sldChg>
      <pc:sldChg chg="addSp delSp modSp new mod modClrScheme chgLayout">
        <pc:chgData name="Ward, Reagan" userId="27291eb4-8241-4961-9e69-8c66e34cc5b0" providerId="ADAL" clId="{274FBDB1-7F80-4E4C-9143-5E16B47101E1}" dt="2025-02-18T23:03:32.025" v="8365" actId="20577"/>
        <pc:sldMkLst>
          <pc:docMk/>
          <pc:sldMk cId="1516814822" sldId="5759"/>
        </pc:sldMkLst>
      </pc:sldChg>
      <pc:sldChg chg="addSp delSp modSp new del mod modClrScheme chgLayout">
        <pc:chgData name="Ward, Reagan" userId="27291eb4-8241-4961-9e69-8c66e34cc5b0" providerId="ADAL" clId="{274FBDB1-7F80-4E4C-9143-5E16B47101E1}" dt="2025-02-14T18:13:52.303" v="62" actId="47"/>
        <pc:sldMkLst>
          <pc:docMk/>
          <pc:sldMk cId="1770753111" sldId="5760"/>
        </pc:sldMkLst>
      </pc:sldChg>
      <pc:sldChg chg="modSp add mod">
        <pc:chgData name="Ward, Reagan" userId="27291eb4-8241-4961-9e69-8c66e34cc5b0" providerId="ADAL" clId="{274FBDB1-7F80-4E4C-9143-5E16B47101E1}" dt="2025-02-18T23:03:41.580" v="8391" actId="20577"/>
        <pc:sldMkLst>
          <pc:docMk/>
          <pc:sldMk cId="2609259727" sldId="5760"/>
        </pc:sldMkLst>
      </pc:sldChg>
      <pc:sldChg chg="modSp add mod">
        <pc:chgData name="Ward, Reagan" userId="27291eb4-8241-4961-9e69-8c66e34cc5b0" providerId="ADAL" clId="{274FBDB1-7F80-4E4C-9143-5E16B47101E1}" dt="2025-02-18T23:03:51.629" v="8420" actId="20577"/>
        <pc:sldMkLst>
          <pc:docMk/>
          <pc:sldMk cId="2886310719" sldId="5761"/>
        </pc:sldMkLst>
      </pc:sldChg>
      <pc:sldChg chg="modSp add mod">
        <pc:chgData name="Ward, Reagan" userId="27291eb4-8241-4961-9e69-8c66e34cc5b0" providerId="ADAL" clId="{274FBDB1-7F80-4E4C-9143-5E16B47101E1}" dt="2025-02-18T23:03:57.825" v="8435" actId="20577"/>
        <pc:sldMkLst>
          <pc:docMk/>
          <pc:sldMk cId="1290816800" sldId="5762"/>
        </pc:sldMkLst>
      </pc:sldChg>
      <pc:sldChg chg="modSp add mod">
        <pc:chgData name="Ward, Reagan" userId="27291eb4-8241-4961-9e69-8c66e34cc5b0" providerId="ADAL" clId="{274FBDB1-7F80-4E4C-9143-5E16B47101E1}" dt="2025-02-18T15:08:31.707" v="536" actId="20577"/>
        <pc:sldMkLst>
          <pc:docMk/>
          <pc:sldMk cId="727007042" sldId="5763"/>
        </pc:sldMkLst>
      </pc:sldChg>
      <pc:sldChg chg="modSp add mod">
        <pc:chgData name="Ward, Reagan" userId="27291eb4-8241-4961-9e69-8c66e34cc5b0" providerId="ADAL" clId="{274FBDB1-7F80-4E4C-9143-5E16B47101E1}" dt="2025-02-18T20:43:22.662" v="6894" actId="1036"/>
        <pc:sldMkLst>
          <pc:docMk/>
          <pc:sldMk cId="2051952218" sldId="5764"/>
        </pc:sldMkLst>
      </pc:sldChg>
      <pc:sldChg chg="modSp add mod">
        <pc:chgData name="Ward, Reagan" userId="27291eb4-8241-4961-9e69-8c66e34cc5b0" providerId="ADAL" clId="{274FBDB1-7F80-4E4C-9143-5E16B47101E1}" dt="2025-02-18T20:58:46.379" v="8312" actId="6549"/>
        <pc:sldMkLst>
          <pc:docMk/>
          <pc:sldMk cId="1039088137" sldId="5765"/>
        </pc:sldMkLst>
      </pc:sldChg>
      <pc:sldChg chg="modSp add mod">
        <pc:chgData name="Ward, Reagan" userId="27291eb4-8241-4961-9e69-8c66e34cc5b0" providerId="ADAL" clId="{274FBDB1-7F80-4E4C-9143-5E16B47101E1}" dt="2025-02-18T15:08:49.766" v="579" actId="27636"/>
        <pc:sldMkLst>
          <pc:docMk/>
          <pc:sldMk cId="3184900663" sldId="5766"/>
        </pc:sldMkLst>
      </pc:sldChg>
      <pc:sldChg chg="addSp delSp modSp add mod">
        <pc:chgData name="Ward, Reagan" userId="27291eb4-8241-4961-9e69-8c66e34cc5b0" providerId="ADAL" clId="{274FBDB1-7F80-4E4C-9143-5E16B47101E1}" dt="2025-02-19T15:57:46.804" v="11923" actId="13244"/>
        <pc:sldMkLst>
          <pc:docMk/>
          <pc:sldMk cId="1012677176" sldId="5767"/>
        </pc:sldMkLst>
      </pc:sldChg>
      <pc:sldChg chg="modSp add mod">
        <pc:chgData name="Ward, Reagan" userId="27291eb4-8241-4961-9e69-8c66e34cc5b0" providerId="ADAL" clId="{274FBDB1-7F80-4E4C-9143-5E16B47101E1}" dt="2025-02-19T15:56:19.106" v="11899" actId="6549"/>
        <pc:sldMkLst>
          <pc:docMk/>
          <pc:sldMk cId="4029889111" sldId="5768"/>
        </pc:sldMkLst>
      </pc:sldChg>
      <pc:sldChg chg="addSp delSp modSp new mod modClrScheme chgLayout">
        <pc:chgData name="Ward, Reagan" userId="27291eb4-8241-4961-9e69-8c66e34cc5b0" providerId="ADAL" clId="{274FBDB1-7F80-4E4C-9143-5E16B47101E1}" dt="2025-02-19T15:58:09.094" v="11925" actId="13244"/>
        <pc:sldMkLst>
          <pc:docMk/>
          <pc:sldMk cId="1975889940" sldId="5769"/>
        </pc:sldMkLst>
      </pc:sldChg>
      <pc:sldChg chg="addSp delSp modSp new mod modClrScheme chgLayout">
        <pc:chgData name="Ward, Reagan" userId="27291eb4-8241-4961-9e69-8c66e34cc5b0" providerId="ADAL" clId="{274FBDB1-7F80-4E4C-9143-5E16B47101E1}" dt="2025-02-19T15:57:21.384" v="11921" actId="13244"/>
        <pc:sldMkLst>
          <pc:docMk/>
          <pc:sldMk cId="4040787201" sldId="5770"/>
        </pc:sldMkLst>
      </pc:sldChg>
      <pc:sldChg chg="addSp delSp modSp new mod modClrScheme chgLayout">
        <pc:chgData name="Ward, Reagan" userId="27291eb4-8241-4961-9e69-8c66e34cc5b0" providerId="ADAL" clId="{274FBDB1-7F80-4E4C-9143-5E16B47101E1}" dt="2025-02-18T20:54:03.340" v="8263" actId="27636"/>
        <pc:sldMkLst>
          <pc:docMk/>
          <pc:sldMk cId="3538552579" sldId="5771"/>
        </pc:sldMkLst>
      </pc:sldChg>
      <pc:sldChg chg="addSp delSp modSp new mod modClrScheme chgLayout">
        <pc:chgData name="Ward, Reagan" userId="27291eb4-8241-4961-9e69-8c66e34cc5b0" providerId="ADAL" clId="{274FBDB1-7F80-4E4C-9143-5E16B47101E1}" dt="2025-02-19T15:57:31.262" v="11922" actId="13244"/>
        <pc:sldMkLst>
          <pc:docMk/>
          <pc:sldMk cId="811684293" sldId="5772"/>
        </pc:sldMkLst>
      </pc:sldChg>
      <pc:sldChg chg="modSp add mod">
        <pc:chgData name="Ward, Reagan" userId="27291eb4-8241-4961-9e69-8c66e34cc5b0" providerId="ADAL" clId="{274FBDB1-7F80-4E4C-9143-5E16B47101E1}" dt="2025-02-18T23:04:14.815" v="8487" actId="20577"/>
        <pc:sldMkLst>
          <pc:docMk/>
          <pc:sldMk cId="612242576" sldId="5773"/>
        </pc:sldMkLst>
      </pc:sldChg>
      <pc:sldChg chg="modSp add mod">
        <pc:chgData name="Ward, Reagan" userId="27291eb4-8241-4961-9e69-8c66e34cc5b0" providerId="ADAL" clId="{274FBDB1-7F80-4E4C-9143-5E16B47101E1}" dt="2025-02-18T23:04:21.696" v="8506" actId="20577"/>
        <pc:sldMkLst>
          <pc:docMk/>
          <pc:sldMk cId="3013837945" sldId="5774"/>
        </pc:sldMkLst>
      </pc:sldChg>
      <pc:sldChg chg="modSp add mod">
        <pc:chgData name="Ward, Reagan" userId="27291eb4-8241-4961-9e69-8c66e34cc5b0" providerId="ADAL" clId="{274FBDB1-7F80-4E4C-9143-5E16B47101E1}" dt="2025-02-18T23:04:28.608" v="8519" actId="20577"/>
        <pc:sldMkLst>
          <pc:docMk/>
          <pc:sldMk cId="655718009" sldId="5775"/>
        </pc:sldMkLst>
      </pc:sldChg>
      <pc:sldChg chg="del">
        <pc:chgData name="Ward, Reagan" userId="27291eb4-8241-4961-9e69-8c66e34cc5b0" providerId="ADAL" clId="{274FBDB1-7F80-4E4C-9143-5E16B47101E1}" dt="2025-02-14T18:11:30.575" v="2" actId="47"/>
        <pc:sldMkLst>
          <pc:docMk/>
          <pc:sldMk cId="467082449" sldId="5776"/>
        </pc:sldMkLst>
      </pc:sldChg>
      <pc:sldChg chg="modSp add mod">
        <pc:chgData name="Ward, Reagan" userId="27291eb4-8241-4961-9e69-8c66e34cc5b0" providerId="ADAL" clId="{274FBDB1-7F80-4E4C-9143-5E16B47101E1}" dt="2025-02-18T23:04:42.358" v="8544" actId="20577"/>
        <pc:sldMkLst>
          <pc:docMk/>
          <pc:sldMk cId="665108887" sldId="5776"/>
        </pc:sldMkLst>
      </pc:sldChg>
      <pc:sldChg chg="modSp add mod">
        <pc:chgData name="Ward, Reagan" userId="27291eb4-8241-4961-9e69-8c66e34cc5b0" providerId="ADAL" clId="{274FBDB1-7F80-4E4C-9143-5E16B47101E1}" dt="2025-02-18T23:04:49.153" v="8555" actId="20577"/>
        <pc:sldMkLst>
          <pc:docMk/>
          <pc:sldMk cId="3985292775" sldId="5777"/>
        </pc:sldMkLst>
      </pc:sldChg>
      <pc:sldChg chg="modSp add mod">
        <pc:chgData name="Ward, Reagan" userId="27291eb4-8241-4961-9e69-8c66e34cc5b0" providerId="ADAL" clId="{274FBDB1-7F80-4E4C-9143-5E16B47101E1}" dt="2025-02-18T23:04:53.849" v="8565" actId="20577"/>
        <pc:sldMkLst>
          <pc:docMk/>
          <pc:sldMk cId="1177166043" sldId="5778"/>
        </pc:sldMkLst>
      </pc:sldChg>
      <pc:sldChg chg="addSp delSp modSp new del mod ord modClrScheme chgLayout">
        <pc:chgData name="Ward, Reagan" userId="27291eb4-8241-4961-9e69-8c66e34cc5b0" providerId="ADAL" clId="{274FBDB1-7F80-4E4C-9143-5E16B47101E1}" dt="2025-02-19T15:10:58.848" v="10715" actId="47"/>
        <pc:sldMkLst>
          <pc:docMk/>
          <pc:sldMk cId="2654593614" sldId="5779"/>
        </pc:sldMkLst>
      </pc:sldChg>
      <pc:sldChg chg="modSp mod">
        <pc:chgData name="Ward, Reagan" userId="27291eb4-8241-4961-9e69-8c66e34cc5b0" providerId="ADAL" clId="{274FBDB1-7F80-4E4C-9143-5E16B47101E1}" dt="2025-02-19T15:56:57.968" v="11903" actId="20577"/>
        <pc:sldMkLst>
          <pc:docMk/>
          <pc:sldMk cId="1597785575" sldId="5781"/>
        </pc:sldMkLst>
      </pc:sldChg>
      <pc:sldChg chg="modSp mod">
        <pc:chgData name="Ward, Reagan" userId="27291eb4-8241-4961-9e69-8c66e34cc5b0" providerId="ADAL" clId="{274FBDB1-7F80-4E4C-9143-5E16B47101E1}" dt="2025-02-19T15:57:06.602" v="11920" actId="20577"/>
        <pc:sldMkLst>
          <pc:docMk/>
          <pc:sldMk cId="819553971" sldId="5782"/>
        </pc:sldMkLst>
      </pc:sldChg>
      <pc:sldChg chg="addSp delSp modSp new mod modClrScheme chgLayout">
        <pc:chgData name="Ward, Reagan" userId="27291eb4-8241-4961-9e69-8c66e34cc5b0" providerId="ADAL" clId="{274FBDB1-7F80-4E4C-9143-5E16B47101E1}" dt="2025-02-19T15:57:53.637" v="11924" actId="13244"/>
        <pc:sldMkLst>
          <pc:docMk/>
          <pc:sldMk cId="3129949560" sldId="5783"/>
        </pc:sldMkLst>
      </pc:sldChg>
      <pc:sldChg chg="del">
        <pc:chgData name="Ward, Reagan" userId="27291eb4-8241-4961-9e69-8c66e34cc5b0" providerId="ADAL" clId="{274FBDB1-7F80-4E4C-9143-5E16B47101E1}" dt="2025-02-14T18:11:30.575" v="2" actId="47"/>
        <pc:sldMkLst>
          <pc:docMk/>
          <pc:sldMk cId="3422266987" sldId="5785"/>
        </pc:sldMkLst>
      </pc:sldChg>
      <pc:sldChg chg="del">
        <pc:chgData name="Ward, Reagan" userId="27291eb4-8241-4961-9e69-8c66e34cc5b0" providerId="ADAL" clId="{274FBDB1-7F80-4E4C-9143-5E16B47101E1}" dt="2025-02-14T18:11:30.575" v="2" actId="47"/>
        <pc:sldMkLst>
          <pc:docMk/>
          <pc:sldMk cId="1665958014" sldId="5786"/>
        </pc:sldMkLst>
      </pc:sldChg>
      <pc:sldChg chg="del">
        <pc:chgData name="Ward, Reagan" userId="27291eb4-8241-4961-9e69-8c66e34cc5b0" providerId="ADAL" clId="{274FBDB1-7F80-4E4C-9143-5E16B47101E1}" dt="2025-02-14T18:11:30.575" v="2" actId="47"/>
        <pc:sldMkLst>
          <pc:docMk/>
          <pc:sldMk cId="3914415940" sldId="5787"/>
        </pc:sldMkLst>
      </pc:sldChg>
      <pc:sldChg chg="del">
        <pc:chgData name="Ward, Reagan" userId="27291eb4-8241-4961-9e69-8c66e34cc5b0" providerId="ADAL" clId="{274FBDB1-7F80-4E4C-9143-5E16B47101E1}" dt="2025-02-14T18:11:30.575" v="2" actId="47"/>
        <pc:sldMkLst>
          <pc:docMk/>
          <pc:sldMk cId="1237249377" sldId="5788"/>
        </pc:sldMkLst>
      </pc:sldChg>
      <pc:sldChg chg="modSp mod">
        <pc:chgData name="Ward, Reagan" userId="27291eb4-8241-4961-9e69-8c66e34cc5b0" providerId="ADAL" clId="{274FBDB1-7F80-4E4C-9143-5E16B47101E1}" dt="2025-02-19T23:55:34.990" v="12829" actId="113"/>
        <pc:sldMkLst>
          <pc:docMk/>
          <pc:sldMk cId="3863327952" sldId="5788"/>
        </pc:sldMkLst>
      </pc:sldChg>
      <pc:sldChg chg="del">
        <pc:chgData name="Ward, Reagan" userId="27291eb4-8241-4961-9e69-8c66e34cc5b0" providerId="ADAL" clId="{274FBDB1-7F80-4E4C-9143-5E16B47101E1}" dt="2025-02-14T18:11:30.575" v="2" actId="47"/>
        <pc:sldMkLst>
          <pc:docMk/>
          <pc:sldMk cId="1301326054" sldId="5789"/>
        </pc:sldMkLst>
      </pc:sldChg>
      <pc:sldChg chg="del">
        <pc:chgData name="Ward, Reagan" userId="27291eb4-8241-4961-9e69-8c66e34cc5b0" providerId="ADAL" clId="{274FBDB1-7F80-4E4C-9143-5E16B47101E1}" dt="2025-02-14T18:11:30.575" v="2" actId="47"/>
        <pc:sldMkLst>
          <pc:docMk/>
          <pc:sldMk cId="184704913" sldId="5790"/>
        </pc:sldMkLst>
      </pc:sldChg>
      <pc:sldChg chg="del">
        <pc:chgData name="Ward, Reagan" userId="27291eb4-8241-4961-9e69-8c66e34cc5b0" providerId="ADAL" clId="{274FBDB1-7F80-4E4C-9143-5E16B47101E1}" dt="2025-02-14T18:11:30.575" v="2" actId="47"/>
        <pc:sldMkLst>
          <pc:docMk/>
          <pc:sldMk cId="746027233" sldId="5791"/>
        </pc:sldMkLst>
      </pc:sldChg>
      <pc:sldChg chg="del">
        <pc:chgData name="Ward, Reagan" userId="27291eb4-8241-4961-9e69-8c66e34cc5b0" providerId="ADAL" clId="{274FBDB1-7F80-4E4C-9143-5E16B47101E1}" dt="2025-02-14T18:11:30.575" v="2" actId="47"/>
        <pc:sldMkLst>
          <pc:docMk/>
          <pc:sldMk cId="2639106218" sldId="5792"/>
        </pc:sldMkLst>
      </pc:sldChg>
      <pc:sldChg chg="del">
        <pc:chgData name="Ward, Reagan" userId="27291eb4-8241-4961-9e69-8c66e34cc5b0" providerId="ADAL" clId="{274FBDB1-7F80-4E4C-9143-5E16B47101E1}" dt="2025-02-19T23:22:36.977" v="12498" actId="47"/>
        <pc:sldMkLst>
          <pc:docMk/>
          <pc:sldMk cId="0" sldId="5793"/>
        </pc:sldMkLst>
      </pc:sldChg>
      <pc:sldChg chg="addSp delSp modSp new mod modClrScheme chgLayout">
        <pc:chgData name="Ward, Reagan" userId="27291eb4-8241-4961-9e69-8c66e34cc5b0" providerId="ADAL" clId="{274FBDB1-7F80-4E4C-9143-5E16B47101E1}" dt="2025-02-20T15:52:07.938" v="12868" actId="13244"/>
        <pc:sldMkLst>
          <pc:docMk/>
          <pc:sldMk cId="2840240653" sldId="5795"/>
        </pc:sldMkLst>
      </pc:sldChg>
      <pc:sldChg chg="addSp delSp modSp new mod modClrScheme chgLayout">
        <pc:chgData name="Ward, Reagan" userId="27291eb4-8241-4961-9e69-8c66e34cc5b0" providerId="ADAL" clId="{274FBDB1-7F80-4E4C-9143-5E16B47101E1}" dt="2025-02-19T23:53:02.932" v="12821" actId="207"/>
        <pc:sldMkLst>
          <pc:docMk/>
          <pc:sldMk cId="2719454317" sldId="5796"/>
        </pc:sldMkLst>
      </pc:sldChg>
      <pc:sldChg chg="addSp delSp modSp new mod modClrScheme chgLayout">
        <pc:chgData name="Ward, Reagan" userId="27291eb4-8241-4961-9e69-8c66e34cc5b0" providerId="ADAL" clId="{274FBDB1-7F80-4E4C-9143-5E16B47101E1}" dt="2025-02-19T23:48:45.485" v="12777" actId="20577"/>
        <pc:sldMkLst>
          <pc:docMk/>
          <pc:sldMk cId="148576777" sldId="5797"/>
        </pc:sldMkLst>
      </pc:sldChg>
      <pc:sldChg chg="modSp mod">
        <pc:chgData name="Ward, Reagan" userId="27291eb4-8241-4961-9e69-8c66e34cc5b0" providerId="ADAL" clId="{274FBDB1-7F80-4E4C-9143-5E16B47101E1}" dt="2025-02-20T14:46:14.667" v="12831" actId="962"/>
        <pc:sldMkLst>
          <pc:docMk/>
          <pc:sldMk cId="1237249377" sldId="5798"/>
        </pc:sldMkLst>
      </pc:sldChg>
      <pc:sldChg chg="addSp delSp modSp mod modClrScheme chgLayout">
        <pc:chgData name="Ward, Reagan" userId="27291eb4-8241-4961-9e69-8c66e34cc5b0" providerId="ADAL" clId="{274FBDB1-7F80-4E4C-9143-5E16B47101E1}" dt="2025-02-20T15:53:23.194" v="12923" actId="13244"/>
        <pc:sldMkLst>
          <pc:docMk/>
          <pc:sldMk cId="2347927155" sldId="5800"/>
        </pc:sldMkLst>
      </pc:sldChg>
      <pc:sldChg chg="modSp mod">
        <pc:chgData name="Ward, Reagan" userId="27291eb4-8241-4961-9e69-8c66e34cc5b0" providerId="ADAL" clId="{274FBDB1-7F80-4E4C-9143-5E16B47101E1}" dt="2025-02-20T15:51:45.920" v="12866" actId="962"/>
        <pc:sldMkLst>
          <pc:docMk/>
          <pc:sldMk cId="2639106218" sldId="5801"/>
        </pc:sldMkLst>
      </pc:sldChg>
    </pc:docChg>
  </pc:docChgLst>
  <pc:docChgLst>
    <pc:chgData name="Tribbett, Jessica" userId="S::tribbett_jessica@cde.state.co.us::b8af59d7-a86d-4166-a022-d856dc24c475" providerId="AD" clId="Web-{A5272F79-5D8B-974D-6DF2-E52A66B42C59}"/>
    <pc:docChg chg="modSld">
      <pc:chgData name="Tribbett, Jessica" userId="S::tribbett_jessica@cde.state.co.us::b8af59d7-a86d-4166-a022-d856dc24c475" providerId="AD" clId="Web-{A5272F79-5D8B-974D-6DF2-E52A66B42C59}" dt="2025-04-15T14:41:20.543" v="12"/>
      <pc:docMkLst>
        <pc:docMk/>
      </pc:docMkLst>
    </pc:docChg>
  </pc:docChgLst>
  <pc:docChgLst>
    <pc:chgData name="Heitman, Lindsey" userId="a9773a47-99d2-4599-9377-6d37e9ec0bd3" providerId="ADAL" clId="{0B029419-87E2-491C-9B50-8E6F8F1FC0F9}"/>
    <pc:docChg chg="undo custSel addSld delSld modSld sldOrd">
      <pc:chgData name="Heitman, Lindsey" userId="a9773a47-99d2-4599-9377-6d37e9ec0bd3" providerId="ADAL" clId="{0B029419-87E2-491C-9B50-8E6F8F1FC0F9}" dt="2025-04-03T13:31:13.532" v="777"/>
      <pc:docMkLst>
        <pc:docMk/>
      </pc:docMkLst>
      <pc:sldChg chg="add del">
        <pc:chgData name="Heitman, Lindsey" userId="a9773a47-99d2-4599-9377-6d37e9ec0bd3" providerId="ADAL" clId="{0B029419-87E2-491C-9B50-8E6F8F1FC0F9}" dt="2025-04-03T13:25:43.784" v="572" actId="2696"/>
        <pc:sldMkLst>
          <pc:docMk/>
          <pc:sldMk cId="587239845" sldId="265"/>
        </pc:sldMkLst>
      </pc:sldChg>
      <pc:sldChg chg="modSp mod">
        <pc:chgData name="Heitman, Lindsey" userId="a9773a47-99d2-4599-9377-6d37e9ec0bd3" providerId="ADAL" clId="{0B029419-87E2-491C-9B50-8E6F8F1FC0F9}" dt="2025-04-03T13:24:56.156" v="555" actId="20577"/>
        <pc:sldMkLst>
          <pc:docMk/>
          <pc:sldMk cId="3227145924" sldId="5097"/>
        </pc:sldMkLst>
        <pc:graphicFrameChg chg="modGraphic">
          <ac:chgData name="Heitman, Lindsey" userId="a9773a47-99d2-4599-9377-6d37e9ec0bd3" providerId="ADAL" clId="{0B029419-87E2-491C-9B50-8E6F8F1FC0F9}" dt="2025-04-03T13:24:56.156" v="555" actId="20577"/>
          <ac:graphicFrameMkLst>
            <pc:docMk/>
            <pc:sldMk cId="3227145924" sldId="5097"/>
            <ac:graphicFrameMk id="7" creationId="{2864BB53-F741-4FFC-0348-1AC10AD60EEB}"/>
          </ac:graphicFrameMkLst>
        </pc:graphicFrameChg>
      </pc:sldChg>
      <pc:sldChg chg="add">
        <pc:chgData name="Heitman, Lindsey" userId="a9773a47-99d2-4599-9377-6d37e9ec0bd3" providerId="ADAL" clId="{0B029419-87E2-491C-9B50-8E6F8F1FC0F9}" dt="2025-04-02T22:18:23.811" v="418"/>
        <pc:sldMkLst>
          <pc:docMk/>
          <pc:sldMk cId="11504233" sldId="5368"/>
        </pc:sldMkLst>
      </pc:sldChg>
      <pc:sldChg chg="add">
        <pc:chgData name="Heitman, Lindsey" userId="a9773a47-99d2-4599-9377-6d37e9ec0bd3" providerId="ADAL" clId="{0B029419-87E2-491C-9B50-8E6F8F1FC0F9}" dt="2025-04-02T21:49:37.817" v="344"/>
        <pc:sldMkLst>
          <pc:docMk/>
          <pc:sldMk cId="1775796373" sldId="5395"/>
        </pc:sldMkLst>
      </pc:sldChg>
      <pc:sldChg chg="addSp delSp modSp mod">
        <pc:chgData name="Heitman, Lindsey" userId="a9773a47-99d2-4599-9377-6d37e9ec0bd3" providerId="ADAL" clId="{0B029419-87E2-491C-9B50-8E6F8F1FC0F9}" dt="2025-04-02T21:11:58.526" v="330" actId="20577"/>
        <pc:sldMkLst>
          <pc:docMk/>
          <pc:sldMk cId="794275993" sldId="5416"/>
        </pc:sldMkLst>
      </pc:sldChg>
      <pc:sldChg chg="delSp modSp add mod chgLayout">
        <pc:chgData name="Heitman, Lindsey" userId="a9773a47-99d2-4599-9377-6d37e9ec0bd3" providerId="ADAL" clId="{0B029419-87E2-491C-9B50-8E6F8F1FC0F9}" dt="2025-04-03T13:29:54.806" v="775" actId="113"/>
        <pc:sldMkLst>
          <pc:docMk/>
          <pc:sldMk cId="857372145" sldId="5533"/>
        </pc:sldMkLst>
      </pc:sldChg>
      <pc:sldChg chg="modSp add del mod ord">
        <pc:chgData name="Heitman, Lindsey" userId="a9773a47-99d2-4599-9377-6d37e9ec0bd3" providerId="ADAL" clId="{0B029419-87E2-491C-9B50-8E6F8F1FC0F9}" dt="2025-04-03T13:31:13.532" v="777"/>
        <pc:sldMkLst>
          <pc:docMk/>
          <pc:sldMk cId="3152826107" sldId="5558"/>
        </pc:sldMkLst>
      </pc:sldChg>
      <pc:sldChg chg="del">
        <pc:chgData name="Heitman, Lindsey" userId="a9773a47-99d2-4599-9377-6d37e9ec0bd3" providerId="ADAL" clId="{0B029419-87E2-491C-9B50-8E6F8F1FC0F9}" dt="2025-04-02T21:48:32.260" v="332" actId="2696"/>
        <pc:sldMkLst>
          <pc:docMk/>
          <pc:sldMk cId="2552259734" sldId="5852"/>
        </pc:sldMkLst>
      </pc:sldChg>
      <pc:sldChg chg="del">
        <pc:chgData name="Heitman, Lindsey" userId="a9773a47-99d2-4599-9377-6d37e9ec0bd3" providerId="ADAL" clId="{0B029419-87E2-491C-9B50-8E6F8F1FC0F9}" dt="2025-04-02T21:49:41.690" v="345" actId="2696"/>
        <pc:sldMkLst>
          <pc:docMk/>
          <pc:sldMk cId="2041717280" sldId="5853"/>
        </pc:sldMkLst>
      </pc:sldChg>
      <pc:sldChg chg="del">
        <pc:chgData name="Heitman, Lindsey" userId="a9773a47-99d2-4599-9377-6d37e9ec0bd3" providerId="ADAL" clId="{0B029419-87E2-491C-9B50-8E6F8F1FC0F9}" dt="2025-04-02T22:17:33.575" v="416" actId="2696"/>
        <pc:sldMkLst>
          <pc:docMk/>
          <pc:sldMk cId="1045978547" sldId="5856"/>
        </pc:sldMkLst>
      </pc:sldChg>
      <pc:sldChg chg="del">
        <pc:chgData name="Heitman, Lindsey" userId="a9773a47-99d2-4599-9377-6d37e9ec0bd3" providerId="ADAL" clId="{0B029419-87E2-491C-9B50-8E6F8F1FC0F9}" dt="2025-04-02T22:18:27.256" v="419" actId="2696"/>
        <pc:sldMkLst>
          <pc:docMk/>
          <pc:sldMk cId="4108605165" sldId="5857"/>
        </pc:sldMkLst>
      </pc:sldChg>
      <pc:sldChg chg="modSp mod">
        <pc:chgData name="Heitman, Lindsey" userId="a9773a47-99d2-4599-9377-6d37e9ec0bd3" providerId="ADAL" clId="{0B029419-87E2-491C-9B50-8E6F8F1FC0F9}" dt="2025-04-03T13:25:49.202" v="573" actId="20577"/>
        <pc:sldMkLst>
          <pc:docMk/>
          <pc:sldMk cId="4231742710" sldId="5860"/>
        </pc:sldMkLst>
      </pc:sldChg>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ldChg>
      <pc:sldChg chg="modSp add mod">
        <pc:chgData name="Wenzel, Brooke" userId="672bf8d3-b15b-4e02-a6d1-39319a0df09b" providerId="ADAL" clId="{86B3B288-1B0D-47CD-9C1D-A178E2C7D872}" dt="2024-06-05T22:02:21.764" v="886"/>
        <pc:sldMkLst>
          <pc:docMk/>
          <pc:sldMk cId="2357482481" sldId="5453"/>
        </pc:sldMkLst>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Gudka, Dawna" userId="823cceae-331b-41d6-9a63-34ad6d1db55c" providerId="ADAL" clId="{1D0DED30-D1C0-4E87-9F02-AB24BA91A3C9}"/>
    <pc:docChg chg="custSel modSld">
      <pc:chgData name="Gudka, Dawna" userId="823cceae-331b-41d6-9a63-34ad6d1db55c" providerId="ADAL" clId="{1D0DED30-D1C0-4E87-9F02-AB24BA91A3C9}" dt="2025-06-05T03:49:38.365" v="208" actId="20577"/>
      <pc:docMkLst>
        <pc:docMk/>
      </pc:docMkLst>
    </pc:docChg>
  </pc:docChgLst>
  <pc:docChgLst>
    <pc:chgData name="Gudka, Dawna" userId="823cceae-331b-41d6-9a63-34ad6d1db55c" providerId="ADAL" clId="{46A4A686-A5F7-4485-9863-8DC5DE0A7DCC}"/>
    <pc:docChg chg="custSel addSld modSld sldOrd">
      <pc:chgData name="Gudka, Dawna" userId="823cceae-331b-41d6-9a63-34ad6d1db55c" providerId="ADAL" clId="{46A4A686-A5F7-4485-9863-8DC5DE0A7DCC}" dt="2025-02-13T15:23:12.449" v="986" actId="27918"/>
      <pc:docMkLst>
        <pc:docMk/>
      </pc:docMkLst>
      <pc:sldChg chg="addSp delSp modSp new mod ord">
        <pc:chgData name="Gudka, Dawna" userId="823cceae-331b-41d6-9a63-34ad6d1db55c" providerId="ADAL" clId="{46A4A686-A5F7-4485-9863-8DC5DE0A7DCC}" dt="2025-02-12T22:12:40.299" v="977" actId="962"/>
        <pc:sldMkLst>
          <pc:docMk/>
          <pc:sldMk cId="1665958014" sldId="5786"/>
        </pc:sldMkLst>
      </pc:sldChg>
      <pc:sldChg chg="modSp add mod ord">
        <pc:chgData name="Gudka, Dawna" userId="823cceae-331b-41d6-9a63-34ad6d1db55c" providerId="ADAL" clId="{46A4A686-A5F7-4485-9863-8DC5DE0A7DCC}" dt="2025-02-12T21:27:41.453" v="109" actId="20577"/>
        <pc:sldMkLst>
          <pc:docMk/>
          <pc:sldMk cId="3914415940" sldId="5787"/>
        </pc:sldMkLst>
      </pc:sldChg>
      <pc:sldChg chg="addSp delSp modSp add mod">
        <pc:chgData name="Gudka, Dawna" userId="823cceae-331b-41d6-9a63-34ad6d1db55c" providerId="ADAL" clId="{46A4A686-A5F7-4485-9863-8DC5DE0A7DCC}" dt="2025-02-13T15:23:12.449" v="986" actId="27918"/>
        <pc:sldMkLst>
          <pc:docMk/>
          <pc:sldMk cId="1237249377" sldId="5788"/>
        </pc:sldMkLst>
      </pc:sldChg>
      <pc:sldChg chg="modSp add mod ord">
        <pc:chgData name="Gudka, Dawna" userId="823cceae-331b-41d6-9a63-34ad6d1db55c" providerId="ADAL" clId="{46A4A686-A5F7-4485-9863-8DC5DE0A7DCC}" dt="2025-02-12T22:11:51.178" v="971" actId="27636"/>
        <pc:sldMkLst>
          <pc:docMk/>
          <pc:sldMk cId="1301326054" sldId="5789"/>
        </pc:sldMkLst>
      </pc:sldChg>
      <pc:sldChg chg="add">
        <pc:chgData name="Gudka, Dawna" userId="823cceae-331b-41d6-9a63-34ad6d1db55c" providerId="ADAL" clId="{46A4A686-A5F7-4485-9863-8DC5DE0A7DCC}" dt="2025-02-12T22:04:54.820" v="615" actId="2890"/>
        <pc:sldMkLst>
          <pc:docMk/>
          <pc:sldMk cId="184704913" sldId="5790"/>
        </pc:sldMkLst>
      </pc:sldChg>
      <pc:sldChg chg="addSp delSp modSp add mod">
        <pc:chgData name="Gudka, Dawna" userId="823cceae-331b-41d6-9a63-34ad6d1db55c" providerId="ADAL" clId="{46A4A686-A5F7-4485-9863-8DC5DE0A7DCC}" dt="2025-02-12T22:12:51.876" v="979" actId="962"/>
        <pc:sldMkLst>
          <pc:docMk/>
          <pc:sldMk cId="746027233" sldId="5791"/>
        </pc:sldMkLst>
      </pc:sldChg>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ldChg>
      <pc:sldChg chg="modSp">
        <pc:chgData name="Rhodes, Tara" userId="S::rhodes_t@cde.state.co.us::566307b0-1e17-4826-87e1-0feb85a922f2" providerId="AD" clId="Web-{A31167FC-3CA6-FBA4-7A27-29D64A5FD486}" dt="2024-05-23T12:12:36.079" v="1393" actId="20577"/>
        <pc:sldMkLst>
          <pc:docMk/>
          <pc:sldMk cId="3396060537" sldId="5314"/>
        </pc:sldMkLst>
      </pc:sldChg>
      <pc:sldChg chg="modSp">
        <pc:chgData name="Rhodes, Tara" userId="S::rhodes_t@cde.state.co.us::566307b0-1e17-4826-87e1-0feb85a922f2" providerId="AD" clId="Web-{A31167FC-3CA6-FBA4-7A27-29D64A5FD486}" dt="2024-05-23T11:46:14.543" v="187" actId="20577"/>
        <pc:sldMkLst>
          <pc:docMk/>
          <pc:sldMk cId="49926316" sldId="5349"/>
        </pc:sldMkLst>
      </pc:sldChg>
      <pc:sldChg chg="modSp">
        <pc:chgData name="Rhodes, Tara" userId="S::rhodes_t@cde.state.co.us::566307b0-1e17-4826-87e1-0feb85a922f2" providerId="AD" clId="Web-{A31167FC-3CA6-FBA4-7A27-29D64A5FD486}" dt="2024-05-23T11:35:00.411" v="4"/>
        <pc:sldMkLst>
          <pc:docMk/>
          <pc:sldMk cId="1006133002" sldId="5449"/>
        </pc:sldMkLst>
      </pc:sldChg>
      <pc:sldChg chg="addSp modSp">
        <pc:chgData name="Rhodes, Tara" userId="S::rhodes_t@cde.state.co.us::566307b0-1e17-4826-87e1-0feb85a922f2" providerId="AD" clId="Web-{A31167FC-3CA6-FBA4-7A27-29D64A5FD486}" dt="2024-05-23T11:52:09.852" v="307" actId="20577"/>
        <pc:sldMkLst>
          <pc:docMk/>
          <pc:sldMk cId="1167242946" sldId="5450"/>
        </pc:sldMkLst>
      </pc:sldChg>
      <pc:sldChg chg="modSp">
        <pc:chgData name="Rhodes, Tara" userId="S::rhodes_t@cde.state.co.us::566307b0-1e17-4826-87e1-0feb85a922f2" providerId="AD" clId="Web-{A31167FC-3CA6-FBA4-7A27-29D64A5FD486}" dt="2024-05-23T11:46:35.684" v="195" actId="20577"/>
        <pc:sldMkLst>
          <pc:docMk/>
          <pc:sldMk cId="2632896885" sldId="5451"/>
        </pc:sldMkLst>
      </pc:sldChg>
      <pc:sldChg chg="modSp new">
        <pc:chgData name="Rhodes, Tara" userId="S::rhodes_t@cde.state.co.us::566307b0-1e17-4826-87e1-0feb85a922f2" providerId="AD" clId="Web-{A31167FC-3CA6-FBA4-7A27-29D64A5FD486}" dt="2024-05-23T11:55:31.061" v="597" actId="20577"/>
        <pc:sldMkLst>
          <pc:docMk/>
          <pc:sldMk cId="1684451337" sldId="5458"/>
        </pc:sldMkLst>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ldChg>
    </pc:docChg>
  </pc:docChgLst>
  <pc:docChgLst>
    <pc:chgData name="Ward, Reagan" userId="27291eb4-8241-4961-9e69-8c66e34cc5b0" providerId="ADAL" clId="{C3D45FCC-719D-4261-ABCF-196E8452F5EE}"/>
    <pc:docChg chg="custSel addSld delSld modSld">
      <pc:chgData name="Ward, Reagan" userId="27291eb4-8241-4961-9e69-8c66e34cc5b0" providerId="ADAL" clId="{C3D45FCC-719D-4261-ABCF-196E8452F5EE}" dt="2024-11-14T15:03:14.763" v="504"/>
      <pc:docMkLst>
        <pc:docMk/>
      </pc:docMkLst>
      <pc:sldChg chg="modSp mod">
        <pc:chgData name="Ward, Reagan" userId="27291eb4-8241-4961-9e69-8c66e34cc5b0" providerId="ADAL" clId="{C3D45FCC-719D-4261-ABCF-196E8452F5EE}" dt="2024-11-14T15:02:00.029" v="360" actId="27636"/>
        <pc:sldMkLst>
          <pc:docMk/>
          <pc:sldMk cId="3827019278" sldId="5598"/>
        </pc:sldMkLst>
      </pc:sldChg>
      <pc:sldChg chg="del">
        <pc:chgData name="Ward, Reagan" userId="27291eb4-8241-4961-9e69-8c66e34cc5b0" providerId="ADAL" clId="{C3D45FCC-719D-4261-ABCF-196E8452F5EE}" dt="2024-11-13T23:07:17.389" v="10" actId="47"/>
        <pc:sldMkLst>
          <pc:docMk/>
          <pc:sldMk cId="18737908" sldId="5681"/>
        </pc:sldMkLst>
      </pc:sldChg>
      <pc:sldChg chg="addSp delSp modSp mod">
        <pc:chgData name="Ward, Reagan" userId="27291eb4-8241-4961-9e69-8c66e34cc5b0" providerId="ADAL" clId="{C3D45FCC-719D-4261-ABCF-196E8452F5EE}" dt="2024-11-13T23:12:30.543" v="348" actId="13244"/>
        <pc:sldMkLst>
          <pc:docMk/>
          <pc:sldMk cId="799171963" sldId="5691"/>
        </pc:sldMkLst>
      </pc:sldChg>
      <pc:sldChg chg="del">
        <pc:chgData name="Ward, Reagan" userId="27291eb4-8241-4961-9e69-8c66e34cc5b0" providerId="ADAL" clId="{C3D45FCC-719D-4261-ABCF-196E8452F5EE}" dt="2024-11-13T23:08:45.814" v="18" actId="47"/>
        <pc:sldMkLst>
          <pc:docMk/>
          <pc:sldMk cId="3025715436" sldId="5692"/>
        </pc:sldMkLst>
      </pc:sldChg>
      <pc:sldChg chg="modSp mod">
        <pc:chgData name="Ward, Reagan" userId="27291eb4-8241-4961-9e69-8c66e34cc5b0" providerId="ADAL" clId="{C3D45FCC-719D-4261-ABCF-196E8452F5EE}" dt="2024-11-14T14:59:39.963" v="357" actId="20577"/>
        <pc:sldMkLst>
          <pc:docMk/>
          <pc:sldMk cId="1834267042" sldId="5693"/>
        </pc:sldMkLst>
      </pc:sldChg>
      <pc:sldChg chg="addSp delSp modSp new mod modClrScheme chgLayout">
        <pc:chgData name="Ward, Reagan" userId="27291eb4-8241-4961-9e69-8c66e34cc5b0" providerId="ADAL" clId="{C3D45FCC-719D-4261-ABCF-196E8452F5EE}" dt="2024-11-13T23:11:09.425" v="342" actId="20577"/>
        <pc:sldMkLst>
          <pc:docMk/>
          <pc:sldMk cId="1929712594" sldId="5706"/>
        </pc:sldMkLst>
      </pc:sldChg>
    </pc:docChg>
  </pc:docChgLst>
  <pc:docChgLst>
    <pc:chgData name="Tribbett, Jessica" userId="S::tribbett_jessica@cde.state.co.us::b8af59d7-a86d-4166-a022-d856dc24c475" providerId="AD" clId="Web-{11F84B8A-5E9F-F8AC-0DAF-A54985F56EDD}"/>
    <pc:docChg chg="addSld delSld modSld">
      <pc:chgData name="Tribbett, Jessica" userId="S::tribbett_jessica@cde.state.co.us::b8af59d7-a86d-4166-a022-d856dc24c475" providerId="AD" clId="Web-{11F84B8A-5E9F-F8AC-0DAF-A54985F56EDD}" dt="2024-12-04T19:50:12.299" v="79" actId="20577"/>
      <pc:docMkLst>
        <pc:docMk/>
      </pc:docMkLst>
      <pc:sldChg chg="modSp add">
        <pc:chgData name="Tribbett, Jessica" userId="S::tribbett_jessica@cde.state.co.us::b8af59d7-a86d-4166-a022-d856dc24c475" providerId="AD" clId="Web-{11F84B8A-5E9F-F8AC-0DAF-A54985F56EDD}" dt="2024-12-04T19:50:12.299" v="79" actId="20577"/>
        <pc:sldMkLst>
          <pc:docMk/>
          <pc:sldMk cId="2294712313" sldId="5633"/>
        </pc:sldMkLst>
      </pc:sldChg>
      <pc:sldChg chg="add">
        <pc:chgData name="Tribbett, Jessica" userId="S::tribbett_jessica@cde.state.co.us::b8af59d7-a86d-4166-a022-d856dc24c475" providerId="AD" clId="Web-{11F84B8A-5E9F-F8AC-0DAF-A54985F56EDD}" dt="2024-12-04T19:49:20.892" v="50"/>
        <pc:sldMkLst>
          <pc:docMk/>
          <pc:sldMk cId="1642551370" sldId="5645"/>
        </pc:sldMkLst>
      </pc:sldChg>
      <pc:sldChg chg="add">
        <pc:chgData name="Tribbett, Jessica" userId="S::tribbett_jessica@cde.state.co.us::b8af59d7-a86d-4166-a022-d856dc24c475" providerId="AD" clId="Web-{11F84B8A-5E9F-F8AC-0DAF-A54985F56EDD}" dt="2024-12-04T19:49:33.345" v="55"/>
        <pc:sldMkLst>
          <pc:docMk/>
          <pc:sldMk cId="598057764" sldId="5646"/>
        </pc:sldMkLst>
      </pc:sldChg>
      <pc:sldChg chg="del">
        <pc:chgData name="Tribbett, Jessica" userId="S::tribbett_jessica@cde.state.co.us::b8af59d7-a86d-4166-a022-d856dc24c475" providerId="AD" clId="Web-{11F84B8A-5E9F-F8AC-0DAF-A54985F56EDD}" dt="2024-12-04T19:49:25.376" v="54"/>
        <pc:sldMkLst>
          <pc:docMk/>
          <pc:sldMk cId="4110900880" sldId="5716"/>
        </pc:sldMkLst>
      </pc:sldChg>
      <pc:sldChg chg="del">
        <pc:chgData name="Tribbett, Jessica" userId="S::tribbett_jessica@cde.state.co.us::b8af59d7-a86d-4166-a022-d856dc24c475" providerId="AD" clId="Web-{11F84B8A-5E9F-F8AC-0DAF-A54985F56EDD}" dt="2024-12-04T19:49:25.376" v="52"/>
        <pc:sldMkLst>
          <pc:docMk/>
          <pc:sldMk cId="3546616792" sldId="5717"/>
        </pc:sldMkLst>
      </pc:sldChg>
      <pc:sldChg chg="del">
        <pc:chgData name="Tribbett, Jessica" userId="S::tribbett_jessica@cde.state.co.us::b8af59d7-a86d-4166-a022-d856dc24c475" providerId="AD" clId="Web-{11F84B8A-5E9F-F8AC-0DAF-A54985F56EDD}" dt="2024-12-04T19:49:25.376" v="53"/>
        <pc:sldMkLst>
          <pc:docMk/>
          <pc:sldMk cId="3810554323" sldId="5718"/>
        </pc:sldMkLst>
      </pc:sldChg>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ldChg>
    </pc:docChg>
  </pc:docChgLst>
  <pc:docChgLst>
    <pc:chgData name="Wenzel, Brooke" userId="672bf8d3-b15b-4e02-a6d1-39319a0df09b" providerId="ADAL" clId="{B596C711-6AB2-476F-A518-D90EDB24F5B1}"/>
    <pc:docChg chg="custSel addSld modSld">
      <pc:chgData name="Wenzel, Brooke" userId="672bf8d3-b15b-4e02-a6d1-39319a0df09b" providerId="ADAL" clId="{B596C711-6AB2-476F-A518-D90EDB24F5B1}" dt="2025-02-19T21:24:11.394" v="94" actId="207"/>
      <pc:docMkLst>
        <pc:docMk/>
      </pc:docMkLst>
      <pc:sldChg chg="modSp mod">
        <pc:chgData name="Wenzel, Brooke" userId="672bf8d3-b15b-4e02-a6d1-39319a0df09b" providerId="ADAL" clId="{B596C711-6AB2-476F-A518-D90EDB24F5B1}" dt="2025-02-13T16:53:06.113" v="3" actId="20577"/>
        <pc:sldMkLst>
          <pc:docMk/>
          <pc:sldMk cId="3044915438" sldId="256"/>
        </pc:sldMkLst>
      </pc:sldChg>
      <pc:sldChg chg="modSp mod">
        <pc:chgData name="Wenzel, Brooke" userId="672bf8d3-b15b-4e02-a6d1-39319a0df09b" providerId="ADAL" clId="{B596C711-6AB2-476F-A518-D90EDB24F5B1}" dt="2025-02-19T14:14:17.022" v="49" actId="20577"/>
        <pc:sldMkLst>
          <pc:docMk/>
          <pc:sldMk cId="1212467416" sldId="261"/>
        </pc:sldMkLst>
      </pc:sldChg>
      <pc:sldChg chg="modSp mod">
        <pc:chgData name="Wenzel, Brooke" userId="672bf8d3-b15b-4e02-a6d1-39319a0df09b" providerId="ADAL" clId="{B596C711-6AB2-476F-A518-D90EDB24F5B1}" dt="2025-02-19T18:36:17.433" v="87" actId="404"/>
        <pc:sldMkLst>
          <pc:docMk/>
          <pc:sldMk cId="3227145924" sldId="5097"/>
        </pc:sldMkLst>
      </pc:sldChg>
      <pc:sldChg chg="addSp delSp modSp mod">
        <pc:chgData name="Wenzel, Brooke" userId="672bf8d3-b15b-4e02-a6d1-39319a0df09b" providerId="ADAL" clId="{B596C711-6AB2-476F-A518-D90EDB24F5B1}" dt="2025-02-13T16:54:44.030" v="12"/>
        <pc:sldMkLst>
          <pc:docMk/>
          <pc:sldMk cId="3343705851" sldId="5418"/>
        </pc:sldMkLst>
      </pc:sldChg>
      <pc:sldChg chg="modSp mod">
        <pc:chgData name="Wenzel, Brooke" userId="672bf8d3-b15b-4e02-a6d1-39319a0df09b" providerId="ADAL" clId="{B596C711-6AB2-476F-A518-D90EDB24F5B1}" dt="2025-02-19T18:36:32.663" v="92" actId="14734"/>
        <pc:sldMkLst>
          <pc:docMk/>
          <pc:sldMk cId="500438566" sldId="5672"/>
        </pc:sldMkLst>
      </pc:sldChg>
      <pc:sldChg chg="modSp add mod">
        <pc:chgData name="Wenzel, Brooke" userId="672bf8d3-b15b-4e02-a6d1-39319a0df09b" providerId="ADAL" clId="{B596C711-6AB2-476F-A518-D90EDB24F5B1}" dt="2025-02-19T14:15:04.479" v="84" actId="20577"/>
        <pc:sldMkLst>
          <pc:docMk/>
          <pc:sldMk cId="2293255270" sldId="5780"/>
        </pc:sldMkLst>
      </pc:sldChg>
      <pc:sldChg chg="add">
        <pc:chgData name="Wenzel, Brooke" userId="672bf8d3-b15b-4e02-a6d1-39319a0df09b" providerId="ADAL" clId="{B596C711-6AB2-476F-A518-D90EDB24F5B1}" dt="2025-02-19T14:14:51.779" v="50"/>
        <pc:sldMkLst>
          <pc:docMk/>
          <pc:sldMk cId="1597785575" sldId="5781"/>
        </pc:sldMkLst>
      </pc:sldChg>
      <pc:sldChg chg="add">
        <pc:chgData name="Wenzel, Brooke" userId="672bf8d3-b15b-4e02-a6d1-39319a0df09b" providerId="ADAL" clId="{B596C711-6AB2-476F-A518-D90EDB24F5B1}" dt="2025-02-19T14:14:51.779" v="50"/>
        <pc:sldMkLst>
          <pc:docMk/>
          <pc:sldMk cId="819553971" sldId="5782"/>
        </pc:sldMkLst>
      </pc:sldChg>
    </pc:docChg>
  </pc:docChgLst>
  <pc:docChgLst>
    <pc:chgData name="Slutzky, Collin" userId="S::slutzky_c@cde.state.co.us::21f7fb5c-490d-42a4-8741-4ce78a53b03a" providerId="AD" clId="Web-{1A9FD4F1-5FDD-18CE-60FE-F46CD7035038}"/>
    <pc:docChg chg="addSld delSld modSld">
      <pc:chgData name="Slutzky, Collin" userId="S::slutzky_c@cde.state.co.us::21f7fb5c-490d-42a4-8741-4ce78a53b03a" providerId="AD" clId="Web-{1A9FD4F1-5FDD-18CE-60FE-F46CD7035038}" dt="2025-02-20T15:03:50.039" v="10" actId="1076"/>
      <pc:docMkLst>
        <pc:docMk/>
      </pc:docMkLst>
      <pc:sldChg chg="add">
        <pc:chgData name="Slutzky, Collin" userId="S::slutzky_c@cde.state.co.us::21f7fb5c-490d-42a4-8741-4ce78a53b03a" providerId="AD" clId="Web-{1A9FD4F1-5FDD-18CE-60FE-F46CD7035038}" dt="2025-02-20T14:55:05.305" v="4"/>
        <pc:sldMkLst>
          <pc:docMk/>
          <pc:sldMk cId="2815576142" sldId="5313"/>
        </pc:sldMkLst>
      </pc:sldChg>
      <pc:sldChg chg="add">
        <pc:chgData name="Slutzky, Collin" userId="S::slutzky_c@cde.state.co.us::21f7fb5c-490d-42a4-8741-4ce78a53b03a" providerId="AD" clId="Web-{1A9FD4F1-5FDD-18CE-60FE-F46CD7035038}" dt="2025-02-20T14:55:05.274" v="3"/>
        <pc:sldMkLst>
          <pc:docMk/>
          <pc:sldMk cId="2365850526" sldId="5733"/>
        </pc:sldMkLst>
      </pc:sldChg>
      <pc:sldChg chg="add">
        <pc:chgData name="Slutzky, Collin" userId="S::slutzky_c@cde.state.co.us::21f7fb5c-490d-42a4-8741-4ce78a53b03a" providerId="AD" clId="Web-{1A9FD4F1-5FDD-18CE-60FE-F46CD7035038}" dt="2025-02-20T14:55:05.352" v="6"/>
        <pc:sldMkLst>
          <pc:docMk/>
          <pc:sldMk cId="522260969" sldId="5746"/>
        </pc:sldMkLst>
      </pc:sldChg>
      <pc:sldChg chg="del">
        <pc:chgData name="Slutzky, Collin" userId="S::slutzky_c@cde.state.co.us::21f7fb5c-490d-42a4-8741-4ce78a53b03a" providerId="AD" clId="Web-{1A9FD4F1-5FDD-18CE-60FE-F46CD7035038}" dt="2025-02-20T14:54:20.226" v="1"/>
        <pc:sldMkLst>
          <pc:docMk/>
          <pc:sldMk cId="3985292775" sldId="5777"/>
        </pc:sldMkLst>
      </pc:sldChg>
      <pc:sldChg chg="del">
        <pc:chgData name="Slutzky, Collin" userId="S::slutzky_c@cde.state.co.us::21f7fb5c-490d-42a4-8741-4ce78a53b03a" providerId="AD" clId="Web-{1A9FD4F1-5FDD-18CE-60FE-F46CD7035038}" dt="2025-02-20T14:54:20.226" v="0"/>
        <pc:sldMkLst>
          <pc:docMk/>
          <pc:sldMk cId="1177166043" sldId="5778"/>
        </pc:sldMkLst>
      </pc:sldChg>
      <pc:sldChg chg="addSp delSp modSp add">
        <pc:chgData name="Slutzky, Collin" userId="S::slutzky_c@cde.state.co.us::21f7fb5c-490d-42a4-8741-4ce78a53b03a" providerId="AD" clId="Web-{1A9FD4F1-5FDD-18CE-60FE-F46CD7035038}" dt="2025-02-20T15:03:50.039" v="10" actId="1076"/>
        <pc:sldMkLst>
          <pc:docMk/>
          <pc:sldMk cId="2639106218" sldId="5801"/>
        </pc:sldMkLst>
      </pc:sldChg>
      <pc:sldChg chg="add">
        <pc:chgData name="Slutzky, Collin" userId="S::slutzky_c@cde.state.co.us::21f7fb5c-490d-42a4-8741-4ce78a53b03a" providerId="AD" clId="Web-{1A9FD4F1-5FDD-18CE-60FE-F46CD7035038}" dt="2025-02-20T14:55:05.321" v="5"/>
        <pc:sldMkLst>
          <pc:docMk/>
          <pc:sldMk cId="467082449" sldId="5802"/>
        </pc:sldMkLst>
      </pc:sldChg>
    </pc:docChg>
  </pc:docChgLst>
  <pc:docChgLst>
    <pc:chgData name="Chaffin,Melissa" userId="S::chaffin_m@cde.state.co.us::21f0136b-23e1-4eef-9c4f-f29e4cc3ac56" providerId="AD" clId="Web-{B8A51D91-30B2-FD19-F9E2-26023865BACF}"/>
    <pc:docChg chg="modSld">
      <pc:chgData name="Chaffin,Melissa" userId="S::chaffin_m@cde.state.co.us::21f0136b-23e1-4eef-9c4f-f29e4cc3ac56" providerId="AD" clId="Web-{B8A51D91-30B2-FD19-F9E2-26023865BACF}" dt="2024-09-25T20:32:10.472" v="51" actId="20577"/>
      <pc:docMkLst>
        <pc:docMk/>
      </pc:docMkLst>
    </pc:docChg>
  </pc:docChgLst>
  <pc:docChgLst>
    <pc:chgData name="Hoffman, Peter" userId="673cee94-26bd-4c2a-ab82-1b3669e2f049" providerId="ADAL" clId="{1F6F1DC0-341A-42D7-AC99-62D5406CA053}"/>
    <pc:docChg chg="undo custSel delSld modSld">
      <pc:chgData name="Hoffman, Peter" userId="673cee94-26bd-4c2a-ab82-1b3669e2f049" providerId="ADAL" clId="{1F6F1DC0-341A-42D7-AC99-62D5406CA053}" dt="2025-03-17T22:34:44.932" v="425" actId="20577"/>
      <pc:docMkLst>
        <pc:docMk/>
      </pc:docMkLst>
      <pc:sldChg chg="modSp mod">
        <pc:chgData name="Hoffman, Peter" userId="673cee94-26bd-4c2a-ab82-1b3669e2f049" providerId="ADAL" clId="{1F6F1DC0-341A-42D7-AC99-62D5406CA053}" dt="2025-03-17T22:24:20.779" v="3" actId="20577"/>
        <pc:sldMkLst>
          <pc:docMk/>
          <pc:sldMk cId="3044915438" sldId="256"/>
        </pc:sldMkLst>
      </pc:sldChg>
      <pc:sldChg chg="del">
        <pc:chgData name="Hoffman, Peter" userId="673cee94-26bd-4c2a-ab82-1b3669e2f049" providerId="ADAL" clId="{1F6F1DC0-341A-42D7-AC99-62D5406CA053}" dt="2025-03-17T22:24:47.976" v="24" actId="2696"/>
        <pc:sldMkLst>
          <pc:docMk/>
          <pc:sldMk cId="1667029438" sldId="5232"/>
        </pc:sldMkLst>
      </pc:sldChg>
      <pc:sldChg chg="del">
        <pc:chgData name="Hoffman, Peter" userId="673cee94-26bd-4c2a-ab82-1b3669e2f049" providerId="ADAL" clId="{1F6F1DC0-341A-42D7-AC99-62D5406CA053}" dt="2025-03-17T22:24:47.976" v="24" actId="2696"/>
        <pc:sldMkLst>
          <pc:docMk/>
          <pc:sldMk cId="3677926577" sldId="5766"/>
        </pc:sldMkLst>
      </pc:sldChg>
      <pc:sldChg chg="del">
        <pc:chgData name="Hoffman, Peter" userId="673cee94-26bd-4c2a-ab82-1b3669e2f049" providerId="ADAL" clId="{1F6F1DC0-341A-42D7-AC99-62D5406CA053}" dt="2025-03-17T22:24:47.976" v="24" actId="2696"/>
        <pc:sldMkLst>
          <pc:docMk/>
          <pc:sldMk cId="1555008837" sldId="5804"/>
        </pc:sldMkLst>
      </pc:sldChg>
      <pc:sldChg chg="del">
        <pc:chgData name="Hoffman, Peter" userId="673cee94-26bd-4c2a-ab82-1b3669e2f049" providerId="ADAL" clId="{1F6F1DC0-341A-42D7-AC99-62D5406CA053}" dt="2025-03-17T22:24:47.976" v="24" actId="2696"/>
        <pc:sldMkLst>
          <pc:docMk/>
          <pc:sldMk cId="3355567120" sldId="5825"/>
        </pc:sldMkLst>
      </pc:sldChg>
      <pc:sldChg chg="del">
        <pc:chgData name="Hoffman, Peter" userId="673cee94-26bd-4c2a-ab82-1b3669e2f049" providerId="ADAL" clId="{1F6F1DC0-341A-42D7-AC99-62D5406CA053}" dt="2025-03-17T22:24:47.976" v="24" actId="2696"/>
        <pc:sldMkLst>
          <pc:docMk/>
          <pc:sldMk cId="1628241891" sldId="5826"/>
        </pc:sldMkLst>
      </pc:sldChg>
      <pc:sldChg chg="del">
        <pc:chgData name="Hoffman, Peter" userId="673cee94-26bd-4c2a-ab82-1b3669e2f049" providerId="ADAL" clId="{1F6F1DC0-341A-42D7-AC99-62D5406CA053}" dt="2025-03-17T22:24:47.976" v="24" actId="2696"/>
        <pc:sldMkLst>
          <pc:docMk/>
          <pc:sldMk cId="226281112" sldId="5827"/>
        </pc:sldMkLst>
      </pc:sldChg>
      <pc:sldChg chg="del">
        <pc:chgData name="Hoffman, Peter" userId="673cee94-26bd-4c2a-ab82-1b3669e2f049" providerId="ADAL" clId="{1F6F1DC0-341A-42D7-AC99-62D5406CA053}" dt="2025-03-17T22:24:47.976" v="24" actId="2696"/>
        <pc:sldMkLst>
          <pc:docMk/>
          <pc:sldMk cId="2758844833" sldId="5828"/>
        </pc:sldMkLst>
      </pc:sldChg>
      <pc:sldChg chg="del">
        <pc:chgData name="Hoffman, Peter" userId="673cee94-26bd-4c2a-ab82-1b3669e2f049" providerId="ADAL" clId="{1F6F1DC0-341A-42D7-AC99-62D5406CA053}" dt="2025-03-17T22:24:47.976" v="24" actId="2696"/>
        <pc:sldMkLst>
          <pc:docMk/>
          <pc:sldMk cId="997019818" sldId="5829"/>
        </pc:sldMkLst>
      </pc:sldChg>
      <pc:sldChg chg="del">
        <pc:chgData name="Hoffman, Peter" userId="673cee94-26bd-4c2a-ab82-1b3669e2f049" providerId="ADAL" clId="{1F6F1DC0-341A-42D7-AC99-62D5406CA053}" dt="2025-03-17T22:24:47.976" v="24" actId="2696"/>
        <pc:sldMkLst>
          <pc:docMk/>
          <pc:sldMk cId="2321888253" sldId="5832"/>
        </pc:sldMkLst>
      </pc:sldChg>
      <pc:sldChg chg="del">
        <pc:chgData name="Hoffman, Peter" userId="673cee94-26bd-4c2a-ab82-1b3669e2f049" providerId="ADAL" clId="{1F6F1DC0-341A-42D7-AC99-62D5406CA053}" dt="2025-03-17T22:24:47.976" v="24" actId="2696"/>
        <pc:sldMkLst>
          <pc:docMk/>
          <pc:sldMk cId="15093458" sldId="5836"/>
        </pc:sldMkLst>
      </pc:sldChg>
      <pc:sldChg chg="del">
        <pc:chgData name="Hoffman, Peter" userId="673cee94-26bd-4c2a-ab82-1b3669e2f049" providerId="ADAL" clId="{1F6F1DC0-341A-42D7-AC99-62D5406CA053}" dt="2025-03-17T22:24:47.976" v="24" actId="2696"/>
        <pc:sldMkLst>
          <pc:docMk/>
          <pc:sldMk cId="93692065" sldId="5837"/>
        </pc:sldMkLst>
      </pc:sldChg>
      <pc:sldChg chg="del">
        <pc:chgData name="Hoffman, Peter" userId="673cee94-26bd-4c2a-ab82-1b3669e2f049" providerId="ADAL" clId="{1F6F1DC0-341A-42D7-AC99-62D5406CA053}" dt="2025-03-17T22:24:47.976" v="24" actId="2696"/>
        <pc:sldMkLst>
          <pc:docMk/>
          <pc:sldMk cId="3315499018" sldId="5845"/>
        </pc:sldMkLst>
      </pc:sldChg>
      <pc:sldChg chg="del">
        <pc:chgData name="Hoffman, Peter" userId="673cee94-26bd-4c2a-ab82-1b3669e2f049" providerId="ADAL" clId="{1F6F1DC0-341A-42D7-AC99-62D5406CA053}" dt="2025-03-17T22:24:47.976" v="24" actId="2696"/>
        <pc:sldMkLst>
          <pc:docMk/>
          <pc:sldMk cId="609895186" sldId="5846"/>
        </pc:sldMkLst>
      </pc:sldChg>
      <pc:sldChg chg="del">
        <pc:chgData name="Hoffman, Peter" userId="673cee94-26bd-4c2a-ab82-1b3669e2f049" providerId="ADAL" clId="{1F6F1DC0-341A-42D7-AC99-62D5406CA053}" dt="2025-03-17T22:24:47.976" v="24" actId="2696"/>
        <pc:sldMkLst>
          <pc:docMk/>
          <pc:sldMk cId="3883511877" sldId="5847"/>
        </pc:sldMkLst>
      </pc:sldChg>
      <pc:sldChg chg="del">
        <pc:chgData name="Hoffman, Peter" userId="673cee94-26bd-4c2a-ab82-1b3669e2f049" providerId="ADAL" clId="{1F6F1DC0-341A-42D7-AC99-62D5406CA053}" dt="2025-03-17T22:24:47.976" v="24" actId="2696"/>
        <pc:sldMkLst>
          <pc:docMk/>
          <pc:sldMk cId="1116866912" sldId="5848"/>
        </pc:sldMkLst>
      </pc:sldChg>
      <pc:sldChg chg="del">
        <pc:chgData name="Hoffman, Peter" userId="673cee94-26bd-4c2a-ab82-1b3669e2f049" providerId="ADAL" clId="{1F6F1DC0-341A-42D7-AC99-62D5406CA053}" dt="2025-03-17T22:24:47.976" v="24" actId="2696"/>
        <pc:sldMkLst>
          <pc:docMk/>
          <pc:sldMk cId="2025160296" sldId="5849"/>
        </pc:sldMkLst>
      </pc:sldChg>
      <pc:sldChg chg="del">
        <pc:chgData name="Hoffman, Peter" userId="673cee94-26bd-4c2a-ab82-1b3669e2f049" providerId="ADAL" clId="{1F6F1DC0-341A-42D7-AC99-62D5406CA053}" dt="2025-03-17T22:24:47.976" v="24" actId="2696"/>
        <pc:sldMkLst>
          <pc:docMk/>
          <pc:sldMk cId="1911110212" sldId="5850"/>
        </pc:sldMkLst>
      </pc:sldChg>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docChg>
  </pc:docChgLst>
  <pc:docChgLst>
    <pc:chgData name="McRee, Rebecca" userId="S::mcree_r@cde.state.co.us::3a10fa13-9d60-4c0b-b361-471945732c34" providerId="AD" clId="Web-{B8B8EAD5-3AAB-05CF-BD36-3985189A9B21}"/>
    <pc:docChg chg="modSld">
      <pc:chgData name="McRee, Rebecca" userId="S::mcree_r@cde.state.co.us::3a10fa13-9d60-4c0b-b361-471945732c34" providerId="AD" clId="Web-{B8B8EAD5-3AAB-05CF-BD36-3985189A9B21}" dt="2024-09-12T03:33:18.257" v="2" actId="20577"/>
      <pc:docMkLst>
        <pc:docMk/>
      </pc:docMkLst>
      <pc:sldChg chg="modSp">
        <pc:chgData name="McRee, Rebecca" userId="S::mcree_r@cde.state.co.us::3a10fa13-9d60-4c0b-b361-471945732c34" providerId="AD" clId="Web-{B8B8EAD5-3AAB-05CF-BD36-3985189A9B21}" dt="2024-09-12T03:33:18.257" v="2" actId="20577"/>
        <pc:sldMkLst>
          <pc:docMk/>
          <pc:sldMk cId="1185884485" sldId="5488"/>
        </pc:sldMkLst>
      </pc:sldChg>
    </pc:docChg>
  </pc:docChgLst>
  <pc:docChgLst>
    <pc:chgData name="Tribbett, Jessica" userId="S::tribbett_jessica@cde.state.co.us::b8af59d7-a86d-4166-a022-d856dc24c475" providerId="AD" clId="Web-{DC42F570-3969-2116-AB54-E291B7A7E620}"/>
    <pc:docChg chg="addSld delSld modSld sldOrd">
      <pc:chgData name="Tribbett, Jessica" userId="S::tribbett_jessica@cde.state.co.us::b8af59d7-a86d-4166-a022-d856dc24c475" providerId="AD" clId="Web-{DC42F570-3969-2116-AB54-E291B7A7E620}" dt="2024-11-06T19:07:13.094" v="126" actId="20577"/>
      <pc:docMkLst>
        <pc:docMk/>
      </pc:docMkLst>
      <pc:sldChg chg="modSp new ord">
        <pc:chgData name="Tribbett, Jessica" userId="S::tribbett_jessica@cde.state.co.us::b8af59d7-a86d-4166-a022-d856dc24c475" providerId="AD" clId="Web-{DC42F570-3969-2116-AB54-E291B7A7E620}" dt="2024-11-06T19:02:20.880" v="28" actId="20577"/>
        <pc:sldMkLst>
          <pc:docMk/>
          <pc:sldMk cId="1434292746" sldId="5694"/>
        </pc:sldMkLst>
      </pc:sldChg>
      <pc:sldChg chg="add del ord replId">
        <pc:chgData name="Tribbett, Jessica" userId="S::tribbett_jessica@cde.state.co.us::b8af59d7-a86d-4166-a022-d856dc24c475" providerId="AD" clId="Web-{DC42F570-3969-2116-AB54-E291B7A7E620}" dt="2024-11-06T19:01:54.691" v="2"/>
        <pc:sldMkLst>
          <pc:docMk/>
          <pc:sldMk cId="3632967144" sldId="5694"/>
        </pc:sldMkLst>
      </pc:sldChg>
      <pc:sldChg chg="addSp delSp modSp new">
        <pc:chgData name="Tribbett, Jessica" userId="S::tribbett_jessica@cde.state.co.us::b8af59d7-a86d-4166-a022-d856dc24c475" providerId="AD" clId="Web-{DC42F570-3969-2116-AB54-E291B7A7E620}" dt="2024-11-06T19:06:33.405" v="108" actId="20577"/>
        <pc:sldMkLst>
          <pc:docMk/>
          <pc:sldMk cId="1510423645" sldId="5695"/>
        </pc:sldMkLst>
      </pc:sldChg>
      <pc:sldChg chg="modSp new">
        <pc:chgData name="Tribbett, Jessica" userId="S::tribbett_jessica@cde.state.co.us::b8af59d7-a86d-4166-a022-d856dc24c475" providerId="AD" clId="Web-{DC42F570-3969-2116-AB54-E291B7A7E620}" dt="2024-11-06T19:07:13.094" v="126" actId="20577"/>
        <pc:sldMkLst>
          <pc:docMk/>
          <pc:sldMk cId="3521937358" sldId="5696"/>
        </pc:sldMkLst>
      </pc:sldChg>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Gudka, Dawna" userId="823cceae-331b-41d6-9a63-34ad6d1db55c" providerId="ADAL" clId="{C1F9C919-D4D1-4591-A29A-58A719520444}"/>
    <pc:docChg chg="custSel modSld">
      <pc:chgData name="Gudka, Dawna" userId="823cceae-331b-41d6-9a63-34ad6d1db55c" providerId="ADAL" clId="{C1F9C919-D4D1-4591-A29A-58A719520444}" dt="2024-11-14T15:20:35.596" v="60" actId="33524"/>
      <pc:docMkLst>
        <pc:docMk/>
      </pc:docMkLst>
      <pc:sldChg chg="modSp mod">
        <pc:chgData name="Gudka, Dawna" userId="823cceae-331b-41d6-9a63-34ad6d1db55c" providerId="ADAL" clId="{C1F9C919-D4D1-4591-A29A-58A719520444}" dt="2024-11-14T15:20:35.596" v="60" actId="33524"/>
        <pc:sldMkLst>
          <pc:docMk/>
          <pc:sldMk cId="3762705719" sldId="5702"/>
        </pc:sldMkLst>
      </pc:sldChg>
    </pc:docChg>
  </pc:docChgLst>
  <pc:docChgLst>
    <pc:chgData name="Rhodes, Tara" userId="S::rhodes_t@cde.state.co.us::566307b0-1e17-4826-87e1-0feb85a922f2" providerId="AD" clId="Web-{A5C5C978-67F7-62D8-5B0F-008482DE161D}"/>
    <pc:docChg chg="delSld modSld sldOrd">
      <pc:chgData name="Rhodes, Tara" userId="S::rhodes_t@cde.state.co.us::566307b0-1e17-4826-87e1-0feb85a922f2" providerId="AD" clId="Web-{A5C5C978-67F7-62D8-5B0F-008482DE161D}" dt="2025-05-28T20:21:13.191" v="96"/>
      <pc:docMkLst>
        <pc:docMk/>
      </pc:docMkLst>
      <pc:sldChg chg="ord">
        <pc:chgData name="Rhodes, Tara" userId="S::rhodes_t@cde.state.co.us::566307b0-1e17-4826-87e1-0feb85a922f2" providerId="AD" clId="Web-{A5C5C978-67F7-62D8-5B0F-008482DE161D}" dt="2025-05-28T20:21:13.191" v="96"/>
        <pc:sldMkLst>
          <pc:docMk/>
          <pc:sldMk cId="1974436417" sldId="5912"/>
        </pc:sldMkLst>
      </pc:sldChg>
      <pc:sldChg chg="modSp">
        <pc:chgData name="Rhodes, Tara" userId="S::rhodes_t@cde.state.co.us::566307b0-1e17-4826-87e1-0feb85a922f2" providerId="AD" clId="Web-{A5C5C978-67F7-62D8-5B0F-008482DE161D}" dt="2025-05-28T20:20:16.848" v="61" actId="20577"/>
        <pc:sldMkLst>
          <pc:docMk/>
          <pc:sldMk cId="3702270092" sldId="5924"/>
        </pc:sldMkLst>
      </pc:sldChg>
      <pc:sldChg chg="del">
        <pc:chgData name="Rhodes, Tara" userId="S::rhodes_t@cde.state.co.us::566307b0-1e17-4826-87e1-0feb85a922f2" providerId="AD" clId="Web-{A5C5C978-67F7-62D8-5B0F-008482DE161D}" dt="2025-05-28T20:18:18.599" v="13"/>
        <pc:sldMkLst>
          <pc:docMk/>
          <pc:sldMk cId="2179557037" sldId="5932"/>
        </pc:sldMkLst>
      </pc:sldChg>
      <pc:sldChg chg="del">
        <pc:chgData name="Rhodes, Tara" userId="S::rhodes_t@cde.state.co.us::566307b0-1e17-4826-87e1-0feb85a922f2" providerId="AD" clId="Web-{A5C5C978-67F7-62D8-5B0F-008482DE161D}" dt="2025-05-28T20:18:18.583" v="12"/>
        <pc:sldMkLst>
          <pc:docMk/>
          <pc:sldMk cId="759397432" sldId="5933"/>
        </pc:sldMkLst>
      </pc:sldChg>
      <pc:sldChg chg="modSp">
        <pc:chgData name="Rhodes, Tara" userId="S::rhodes_t@cde.state.co.us::566307b0-1e17-4826-87e1-0feb85a922f2" providerId="AD" clId="Web-{A5C5C978-67F7-62D8-5B0F-008482DE161D}" dt="2025-05-28T20:20:28.051" v="95" actId="20577"/>
        <pc:sldMkLst>
          <pc:docMk/>
          <pc:sldMk cId="1199086367" sldId="5947"/>
        </pc:sldMkLst>
      </pc:sldChg>
    </pc:docChg>
  </pc:docChgLst>
  <pc:docChgLst>
    <pc:chgData name="Hoffman, Peter" userId="673cee94-26bd-4c2a-ab82-1b3669e2f049" providerId="ADAL" clId="{10BF84EB-DAB4-4F60-B14F-7F6C019FEF0E}"/>
    <pc:docChg chg="undo custSel addSld delSld modSld">
      <pc:chgData name="Hoffman, Peter" userId="673cee94-26bd-4c2a-ab82-1b3669e2f049" providerId="ADAL" clId="{10BF84EB-DAB4-4F60-B14F-7F6C019FEF0E}" dt="2024-12-05T15:37:41.317" v="845" actId="20577"/>
      <pc:docMkLst>
        <pc:docMk/>
      </pc:docMkLst>
      <pc:sldChg chg="modSp mod">
        <pc:chgData name="Hoffman, Peter" userId="673cee94-26bd-4c2a-ab82-1b3669e2f049" providerId="ADAL" clId="{10BF84EB-DAB4-4F60-B14F-7F6C019FEF0E}" dt="2024-12-05T15:37:41.317" v="845" actId="20577"/>
        <pc:sldMkLst>
          <pc:docMk/>
          <pc:sldMk cId="3918244797" sldId="5314"/>
        </pc:sldMkLst>
      </pc:sldChg>
      <pc:sldChg chg="modSp mod">
        <pc:chgData name="Hoffman, Peter" userId="673cee94-26bd-4c2a-ab82-1b3669e2f049" providerId="ADAL" clId="{10BF84EB-DAB4-4F60-B14F-7F6C019FEF0E}" dt="2024-12-04T21:48:25.921" v="745" actId="20577"/>
        <pc:sldMkLst>
          <pc:docMk/>
          <pc:sldMk cId="3812577952" sldId="5715"/>
        </pc:sldMkLst>
      </pc:sldChg>
      <pc:sldChg chg="modSp add mod">
        <pc:chgData name="Hoffman, Peter" userId="673cee94-26bd-4c2a-ab82-1b3669e2f049" providerId="ADAL" clId="{10BF84EB-DAB4-4F60-B14F-7F6C019FEF0E}" dt="2024-12-05T15:35:03.875" v="834" actId="20577"/>
        <pc:sldMkLst>
          <pc:docMk/>
          <pc:sldMk cId="4085267074" sldId="5716"/>
        </pc:sldMkLst>
      </pc:sldChg>
      <pc:sldChg chg="addSp delSp modSp new mod">
        <pc:chgData name="Hoffman, Peter" userId="673cee94-26bd-4c2a-ab82-1b3669e2f049" providerId="ADAL" clId="{10BF84EB-DAB4-4F60-B14F-7F6C019FEF0E}" dt="2024-12-04T21:41:56.952" v="68" actId="14100"/>
        <pc:sldMkLst>
          <pc:docMk/>
          <pc:sldMk cId="217821678" sldId="5717"/>
        </pc:sldMkLst>
      </pc:sldChg>
      <pc:sldChg chg="addSp delSp modSp new mod">
        <pc:chgData name="Hoffman, Peter" userId="673cee94-26bd-4c2a-ab82-1b3669e2f049" providerId="ADAL" clId="{10BF84EB-DAB4-4F60-B14F-7F6C019FEF0E}" dt="2024-12-04T21:44:14.430" v="247" actId="22"/>
        <pc:sldMkLst>
          <pc:docMk/>
          <pc:sldMk cId="4198473433" sldId="5718"/>
        </pc:sldMkLst>
      </pc:sldChg>
      <pc:sldChg chg="modSp add mod">
        <pc:chgData name="Hoffman, Peter" userId="673cee94-26bd-4c2a-ab82-1b3669e2f049" providerId="ADAL" clId="{10BF84EB-DAB4-4F60-B14F-7F6C019FEF0E}" dt="2024-12-04T21:44:45.239" v="292" actId="20577"/>
        <pc:sldMkLst>
          <pc:docMk/>
          <pc:sldMk cId="913226430" sldId="5719"/>
        </pc:sldMkLst>
      </pc:sldChg>
      <pc:sldChg chg="add del">
        <pc:chgData name="Hoffman, Peter" userId="673cee94-26bd-4c2a-ab82-1b3669e2f049" providerId="ADAL" clId="{10BF84EB-DAB4-4F60-B14F-7F6C019FEF0E}" dt="2024-12-04T21:44:56.406" v="294"/>
        <pc:sldMkLst>
          <pc:docMk/>
          <pc:sldMk cId="3974479967" sldId="5720"/>
        </pc:sldMkLst>
      </pc:sldChg>
    </pc:docChg>
  </pc:docChgLst>
  <pc:docChgLst>
    <pc:chgData name="Wenzel, Brooke" userId="672bf8d3-b15b-4e02-a6d1-39319a0df09b" providerId="ADAL" clId="{011BFA91-0BED-4FF9-9A14-B51CBA757C8C}"/>
    <pc:docChg chg="modSld">
      <pc:chgData name="Wenzel, Brooke" userId="672bf8d3-b15b-4e02-a6d1-39319a0df09b" providerId="ADAL" clId="{011BFA91-0BED-4FF9-9A14-B51CBA757C8C}" dt="2025-02-04T17:44:14.002" v="18" actId="1076"/>
      <pc:docMkLst>
        <pc:docMk/>
      </pc:docMkLst>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del mod">
        <pc:chgData name="Gudka, Dawna" userId="823cceae-331b-41d6-9a63-34ad6d1db55c" providerId="ADAL" clId="{42F2ED5D-A4F4-4ECC-B075-736DD58303AF}" dt="2024-06-19T21:04:17.147" v="340" actId="2696"/>
        <pc:sldMkLst>
          <pc:docMk/>
          <pc:sldMk cId="1464257442" sldId="5452"/>
        </pc:sldMkLst>
      </pc:sldChg>
      <pc:sldChg chg="modSp del mod">
        <pc:chgData name="Gudka, Dawna" userId="823cceae-331b-41d6-9a63-34ad6d1db55c" providerId="ADAL" clId="{42F2ED5D-A4F4-4ECC-B075-736DD58303AF}" dt="2024-06-19T21:04:05.204" v="339" actId="2696"/>
        <pc:sldMkLst>
          <pc:docMk/>
          <pc:sldMk cId="1405902670" sldId="5458"/>
        </pc:sldMkLst>
      </pc:sldChg>
    </pc:docChg>
  </pc:docChgLst>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ldChg>
      <pc:sldChg chg="addSp delSp modSp new mod">
        <pc:chgData name="Wenzel, Brooke" userId="672bf8d3-b15b-4e02-a6d1-39319a0df09b" providerId="ADAL" clId="{5B76CABB-76CE-463A-890C-34F77C2DEC52}" dt="2024-05-23T12:51:55.485" v="1465" actId="27918"/>
        <pc:sldMkLst>
          <pc:docMk/>
          <pc:sldMk cId="2357482481" sldId="5453"/>
        </pc:sldMkLst>
      </pc:sldChg>
      <pc:sldChg chg="addSp modSp add mod">
        <pc:chgData name="Wenzel, Brooke" userId="672bf8d3-b15b-4e02-a6d1-39319a0df09b" providerId="ADAL" clId="{5B76CABB-76CE-463A-890C-34F77C2DEC52}" dt="2024-05-23T12:50:55.533" v="1461" actId="13244"/>
        <pc:sldMkLst>
          <pc:docMk/>
          <pc:sldMk cId="2446368680" sldId="5457"/>
        </pc:sldMkLst>
      </pc:sldChg>
    </pc:docChg>
  </pc:docChgLst>
  <pc:docChgLst>
    <pc:chgData name="Slutzky, Collin" userId="S::slutzky_c@cde.state.co.us::21f7fb5c-490d-42a4-8741-4ce78a53b03a" providerId="AD" clId="Web-{855620DC-F780-E423-C18A-8CF835E47B8C}"/>
    <pc:docChg chg="delSld modSld">
      <pc:chgData name="Slutzky, Collin" userId="S::slutzky_c@cde.state.co.us::21f7fb5c-490d-42a4-8741-4ce78a53b03a" providerId="AD" clId="Web-{855620DC-F780-E423-C18A-8CF835E47B8C}" dt="2025-05-22T14:04:34.058" v="114" actId="20577"/>
      <pc:docMkLst>
        <pc:docMk/>
      </pc:docMkLst>
      <pc:sldChg chg="del">
        <pc:chgData name="Slutzky, Collin" userId="S::slutzky_c@cde.state.co.us::21f7fb5c-490d-42a4-8741-4ce78a53b03a" providerId="AD" clId="Web-{855620DC-F780-E423-C18A-8CF835E47B8C}" dt="2025-05-22T14:02:04.305" v="1"/>
        <pc:sldMkLst>
          <pc:docMk/>
          <pc:sldMk cId="2815576142" sldId="5313"/>
        </pc:sldMkLst>
      </pc:sldChg>
      <pc:sldChg chg="modSp">
        <pc:chgData name="Slutzky, Collin" userId="S::slutzky_c@cde.state.co.us::21f7fb5c-490d-42a4-8741-4ce78a53b03a" providerId="AD" clId="Web-{855620DC-F780-E423-C18A-8CF835E47B8C}" dt="2025-05-22T14:01:50.227" v="0" actId="20577"/>
        <pc:sldMkLst>
          <pc:docMk/>
          <pc:sldMk cId="2365850526" sldId="5733"/>
        </pc:sldMkLst>
      </pc:sldChg>
      <pc:sldChg chg="modSp">
        <pc:chgData name="Slutzky, Collin" userId="S::slutzky_c@cde.state.co.us::21f7fb5c-490d-42a4-8741-4ce78a53b03a" providerId="AD" clId="Web-{855620DC-F780-E423-C18A-8CF835E47B8C}" dt="2025-05-22T14:04:34.058" v="114" actId="20577"/>
        <pc:sldMkLst>
          <pc:docMk/>
          <pc:sldMk cId="467082449" sldId="5776"/>
        </pc:sldMkLst>
      </pc:sldChg>
    </pc:docChg>
  </pc:docChgLst>
  <pc:docChgLst>
    <pc:chgData name="Gudka, Dawna" userId="823cceae-331b-41d6-9a63-34ad6d1db55c" providerId="ADAL" clId="{702EF09D-0767-4653-8F8F-168A40EEE050}"/>
    <pc:docChg chg="custSel addSld modSld">
      <pc:chgData name="Gudka, Dawna" userId="823cceae-331b-41d6-9a63-34ad6d1db55c" providerId="ADAL" clId="{702EF09D-0767-4653-8F8F-168A40EEE050}" dt="2024-10-03T12:43:42.821" v="558" actId="1076"/>
      <pc:docMkLst>
        <pc:docMk/>
      </pc:docMkLst>
      <pc:sldChg chg="addSp delSp modSp mod">
        <pc:chgData name="Gudka, Dawna" userId="823cceae-331b-41d6-9a63-34ad6d1db55c" providerId="ADAL" clId="{702EF09D-0767-4653-8F8F-168A40EEE050}" dt="2024-10-03T12:36:47.975" v="347" actId="962"/>
        <pc:sldMkLst>
          <pc:docMk/>
          <pc:sldMk cId="2584461513" sldId="5653"/>
        </pc:sldMkLst>
      </pc:sldChg>
      <pc:sldChg chg="delSp modSp mod">
        <pc:chgData name="Gudka, Dawna" userId="823cceae-331b-41d6-9a63-34ad6d1db55c" providerId="ADAL" clId="{702EF09D-0767-4653-8F8F-168A40EEE050}" dt="2024-10-03T12:43:27.926" v="557" actId="13244"/>
        <pc:sldMkLst>
          <pc:docMk/>
          <pc:sldMk cId="1900829240" sldId="5654"/>
        </pc:sldMkLst>
      </pc:sldChg>
      <pc:sldChg chg="addSp delSp modSp new mod">
        <pc:chgData name="Gudka, Dawna" userId="823cceae-331b-41d6-9a63-34ad6d1db55c" providerId="ADAL" clId="{702EF09D-0767-4653-8F8F-168A40EEE050}" dt="2024-10-03T12:43:42.821" v="558" actId="1076"/>
        <pc:sldMkLst>
          <pc:docMk/>
          <pc:sldMk cId="713185014" sldId="5655"/>
        </pc:sldMkLst>
      </pc:sldChg>
    </pc:docChg>
  </pc:docChgLst>
  <pc:docChgLst>
    <pc:chgData name="Tribbett, Jessica" userId="S::tribbett_jessica@cde.state.co.us::b8af59d7-a86d-4166-a022-d856dc24c475" providerId="AD" clId="Web-{DBA717BC-2CA6-D282-A8BE-1EBEC9DE4F8A}"/>
    <pc:docChg chg="mod addSld delSld modSld sldOrd">
      <pc:chgData name="Tribbett, Jessica" userId="S::tribbett_jessica@cde.state.co.us::b8af59d7-a86d-4166-a022-d856dc24c475" providerId="AD" clId="Web-{DBA717BC-2CA6-D282-A8BE-1EBEC9DE4F8A}" dt="2025-02-26T18:46:08.636" v="1489" actId="1076"/>
      <pc:docMkLst>
        <pc:docMk/>
      </pc:docMkLst>
      <pc:sldChg chg="add del">
        <pc:chgData name="Tribbett, Jessica" userId="S::tribbett_jessica@cde.state.co.us::b8af59d7-a86d-4166-a022-d856dc24c475" providerId="AD" clId="Web-{DBA717BC-2CA6-D282-A8BE-1EBEC9DE4F8A}" dt="2025-02-26T17:58:24.054" v="514"/>
        <pc:sldMkLst>
          <pc:docMk/>
          <pc:sldMk cId="4006630429" sldId="282"/>
        </pc:sldMkLst>
      </pc:sldChg>
      <pc:sldChg chg="modSp">
        <pc:chgData name="Tribbett, Jessica" userId="S::tribbett_jessica@cde.state.co.us::b8af59d7-a86d-4166-a022-d856dc24c475" providerId="AD" clId="Web-{DBA717BC-2CA6-D282-A8BE-1EBEC9DE4F8A}" dt="2025-02-26T17:58:49.429" v="517" actId="20577"/>
        <pc:sldMkLst>
          <pc:docMk/>
          <pc:sldMk cId="1555008837" sldId="5804"/>
        </pc:sldMkLst>
      </pc:sldChg>
      <pc:sldChg chg="addSp delSp modSp add del mod modClrScheme chgLayout">
        <pc:chgData name="Tribbett, Jessica" userId="S::tribbett_jessica@cde.state.co.us::b8af59d7-a86d-4166-a022-d856dc24c475" providerId="AD" clId="Web-{DBA717BC-2CA6-D282-A8BE-1EBEC9DE4F8A}" dt="2025-02-26T18:31:14.578" v="723" actId="1076"/>
        <pc:sldMkLst>
          <pc:docMk/>
          <pc:sldMk cId="245263437" sldId="5809"/>
        </pc:sldMkLst>
      </pc:sldChg>
      <pc:sldChg chg="addSp delSp modSp add del mod ord modClrScheme modCm chgLayout">
        <pc:chgData name="Tribbett, Jessica" userId="S::tribbett_jessica@cde.state.co.us::b8af59d7-a86d-4166-a022-d856dc24c475" providerId="AD" clId="Web-{DBA717BC-2CA6-D282-A8BE-1EBEC9DE4F8A}" dt="2025-02-26T18:32:23.986" v="738"/>
        <pc:sldMkLst>
          <pc:docMk/>
          <pc:sldMk cId="1723790075" sldId="5810"/>
        </pc:sldMkLst>
        <pc:extLst>
          <p:ext xmlns:p="http://schemas.openxmlformats.org/presentationml/2006/main" uri="{D6D511B9-2390-475A-947B-AFAB55BFBCF1}">
            <pc226:cmChg xmlns:pc226="http://schemas.microsoft.com/office/powerpoint/2022/06/main/command" chg="mod">
              <pc226:chgData name="Tribbett, Jessica" userId="S::tribbett_jessica@cde.state.co.us::b8af59d7-a86d-4166-a022-d856dc24c475" providerId="AD" clId="Web-{DBA717BC-2CA6-D282-A8BE-1EBEC9DE4F8A}" dt="2025-02-26T18:28:45.108" v="717" actId="20577"/>
              <pc2:cmMkLst xmlns:pc2="http://schemas.microsoft.com/office/powerpoint/2019/9/main/command">
                <pc:docMk/>
                <pc:sldMk cId="1723790075" sldId="5810"/>
                <pc2:cmMk id="{26FBDB14-D927-48FA-9D01-E387CAC21616}"/>
              </pc2:cmMkLst>
            </pc226:cmChg>
          </p:ext>
        </pc:extLst>
      </pc:sldChg>
      <pc:sldChg chg="addSp delSp modSp add del mod modClrScheme chgLayout">
        <pc:chgData name="Tribbett, Jessica" userId="S::tribbett_jessica@cde.state.co.us::b8af59d7-a86d-4166-a022-d856dc24c475" providerId="AD" clId="Web-{DBA717BC-2CA6-D282-A8BE-1EBEC9DE4F8A}" dt="2025-02-26T17:59:57.555" v="534" actId="20577"/>
        <pc:sldMkLst>
          <pc:docMk/>
          <pc:sldMk cId="3752946371" sldId="5811"/>
        </pc:sldMkLst>
      </pc:sldChg>
      <pc:sldChg chg="addSp delSp modSp add del mod modClrScheme chgLayout">
        <pc:chgData name="Tribbett, Jessica" userId="S::tribbett_jessica@cde.state.co.us::b8af59d7-a86d-4166-a022-d856dc24c475" providerId="AD" clId="Web-{DBA717BC-2CA6-D282-A8BE-1EBEC9DE4F8A}" dt="2025-02-26T18:41:44.508" v="1383"/>
        <pc:sldMkLst>
          <pc:docMk/>
          <pc:sldMk cId="1102793801" sldId="5812"/>
        </pc:sldMkLst>
      </pc:sldChg>
      <pc:sldChg chg="add del">
        <pc:chgData name="Tribbett, Jessica" userId="S::tribbett_jessica@cde.state.co.us::b8af59d7-a86d-4166-a022-d856dc24c475" providerId="AD" clId="Web-{DBA717BC-2CA6-D282-A8BE-1EBEC9DE4F8A}" dt="2025-02-26T17:33:18.735" v="13"/>
        <pc:sldMkLst>
          <pc:docMk/>
          <pc:sldMk cId="3147639498" sldId="5813"/>
        </pc:sldMkLst>
      </pc:sldChg>
      <pc:sldChg chg="addSp delSp modSp add mod modClrScheme chgLayout">
        <pc:chgData name="Tribbett, Jessica" userId="S::tribbett_jessica@cde.state.co.us::b8af59d7-a86d-4166-a022-d856dc24c475" providerId="AD" clId="Web-{DBA717BC-2CA6-D282-A8BE-1EBEC9DE4F8A}" dt="2025-02-26T18:46:08.636" v="1489" actId="1076"/>
        <pc:sldMkLst>
          <pc:docMk/>
          <pc:sldMk cId="4147087058" sldId="5813"/>
        </pc:sldMkLst>
      </pc:sldChg>
      <pc:sldChg chg="addSp delSp modSp add del mod modClrScheme chgLayout">
        <pc:chgData name="Tribbett, Jessica" userId="S::tribbett_jessica@cde.state.co.us::b8af59d7-a86d-4166-a022-d856dc24c475" providerId="AD" clId="Web-{DBA717BC-2CA6-D282-A8BE-1EBEC9DE4F8A}" dt="2025-02-26T17:56:47.334" v="432" actId="20577"/>
        <pc:sldMkLst>
          <pc:docMk/>
          <pc:sldMk cId="2500370030" sldId="5814"/>
        </pc:sldMkLst>
      </pc:sldChg>
      <pc:sldChg chg="addSp delSp modSp add del mod modClrScheme chgLayout">
        <pc:chgData name="Tribbett, Jessica" userId="S::tribbett_jessica@cde.state.co.us::b8af59d7-a86d-4166-a022-d856dc24c475" providerId="AD" clId="Web-{DBA717BC-2CA6-D282-A8BE-1EBEC9DE4F8A}" dt="2025-02-26T17:57:03.615" v="448" actId="20577"/>
        <pc:sldMkLst>
          <pc:docMk/>
          <pc:sldMk cId="580773463" sldId="5815"/>
        </pc:sldMkLst>
      </pc:sldChg>
      <pc:sldChg chg="modSp new">
        <pc:chgData name="Tribbett, Jessica" userId="S::tribbett_jessica@cde.state.co.us::b8af59d7-a86d-4166-a022-d856dc24c475" providerId="AD" clId="Web-{DBA717BC-2CA6-D282-A8BE-1EBEC9DE4F8A}" dt="2025-02-26T18:13:05.519" v="560" actId="20577"/>
        <pc:sldMkLst>
          <pc:docMk/>
          <pc:sldMk cId="462621828" sldId="5816"/>
        </pc:sldMkLst>
      </pc:sldChg>
      <pc:sldChg chg="modSp add del">
        <pc:chgData name="Tribbett, Jessica" userId="S::tribbett_jessica@cde.state.co.us::b8af59d7-a86d-4166-a022-d856dc24c475" providerId="AD" clId="Web-{DBA717BC-2CA6-D282-A8BE-1EBEC9DE4F8A}" dt="2025-02-26T17:58:54.086" v="518"/>
        <pc:sldMkLst>
          <pc:docMk/>
          <pc:sldMk cId="4072842097" sldId="5816"/>
        </pc:sldMkLst>
      </pc:sldChg>
      <pc:sldChg chg="new del">
        <pc:chgData name="Tribbett, Jessica" userId="S::tribbett_jessica@cde.state.co.us::b8af59d7-a86d-4166-a022-d856dc24c475" providerId="AD" clId="Web-{DBA717BC-2CA6-D282-A8BE-1EBEC9DE4F8A}" dt="2025-02-26T17:34:04.908" v="27"/>
        <pc:sldMkLst>
          <pc:docMk/>
          <pc:sldMk cId="743424637" sldId="5817"/>
        </pc:sldMkLst>
      </pc:sldChg>
      <pc:sldChg chg="add del">
        <pc:chgData name="Tribbett, Jessica" userId="S::tribbett_jessica@cde.state.co.us::b8af59d7-a86d-4166-a022-d856dc24c475" providerId="AD" clId="Web-{DBA717BC-2CA6-D282-A8BE-1EBEC9DE4F8A}" dt="2025-02-26T17:34:22.095" v="43"/>
        <pc:sldMkLst>
          <pc:docMk/>
          <pc:sldMk cId="1290905408" sldId="5817"/>
        </pc:sldMkLst>
      </pc:sldChg>
      <pc:sldChg chg="ord">
        <pc:chgData name="Tribbett, Jessica" userId="S::tribbett_jessica@cde.state.co.us::b8af59d7-a86d-4166-a022-d856dc24c475" providerId="AD" clId="Web-{DBA717BC-2CA6-D282-A8BE-1EBEC9DE4F8A}" dt="2025-02-26T18:28:25.983" v="714"/>
        <pc:sldMkLst>
          <pc:docMk/>
          <pc:sldMk cId="1781324693" sldId="5817"/>
        </pc:sldMkLst>
      </pc:sldChg>
      <pc:sldChg chg="new del">
        <pc:chgData name="Tribbett, Jessica" userId="S::tribbett_jessica@cde.state.co.us::b8af59d7-a86d-4166-a022-d856dc24c475" providerId="AD" clId="Web-{DBA717BC-2CA6-D282-A8BE-1EBEC9DE4F8A}" dt="2025-02-26T17:34:44.752" v="45"/>
        <pc:sldMkLst>
          <pc:docMk/>
          <pc:sldMk cId="2639649034" sldId="5817"/>
        </pc:sldMkLst>
      </pc:sldChg>
      <pc:sldChg chg="add del">
        <pc:chgData name="Tribbett, Jessica" userId="S::tribbett_jessica@cde.state.co.us::b8af59d7-a86d-4166-a022-d856dc24c475" providerId="AD" clId="Web-{DBA717BC-2CA6-D282-A8BE-1EBEC9DE4F8A}" dt="2025-02-26T17:34:22.095" v="42"/>
        <pc:sldMkLst>
          <pc:docMk/>
          <pc:sldMk cId="1646465247" sldId="5818"/>
        </pc:sldMkLst>
      </pc:sldChg>
      <pc:sldChg chg="modSp new">
        <pc:chgData name="Tribbett, Jessica" userId="S::tribbett_jessica@cde.state.co.us::b8af59d7-a86d-4166-a022-d856dc24c475" providerId="AD" clId="Web-{DBA717BC-2CA6-D282-A8BE-1EBEC9DE4F8A}" dt="2025-02-26T18:38:50.850" v="1074" actId="20577"/>
        <pc:sldMkLst>
          <pc:docMk/>
          <pc:sldMk cId="1930914326" sldId="5818"/>
        </pc:sldMkLst>
      </pc:sldChg>
      <pc:sldChg chg="modSp new">
        <pc:chgData name="Tribbett, Jessica" userId="S::tribbett_jessica@cde.state.co.us::b8af59d7-a86d-4166-a022-d856dc24c475" providerId="AD" clId="Web-{DBA717BC-2CA6-D282-A8BE-1EBEC9DE4F8A}" dt="2025-02-26T18:42:07.196" v="1388" actId="14100"/>
        <pc:sldMkLst>
          <pc:docMk/>
          <pc:sldMk cId="685581711" sldId="5819"/>
        </pc:sldMkLst>
      </pc:sldChg>
      <pc:sldChg chg="add del">
        <pc:chgData name="Tribbett, Jessica" userId="S::tribbett_jessica@cde.state.co.us::b8af59d7-a86d-4166-a022-d856dc24c475" providerId="AD" clId="Web-{DBA717BC-2CA6-D282-A8BE-1EBEC9DE4F8A}" dt="2025-02-26T17:34:22.095" v="41"/>
        <pc:sldMkLst>
          <pc:docMk/>
          <pc:sldMk cId="1766721198" sldId="5819"/>
        </pc:sldMkLst>
      </pc:sldChg>
      <pc:sldChg chg="add del">
        <pc:chgData name="Tribbett, Jessica" userId="S::tribbett_jessica@cde.state.co.us::b8af59d7-a86d-4166-a022-d856dc24c475" providerId="AD" clId="Web-{DBA717BC-2CA6-D282-A8BE-1EBEC9DE4F8A}" dt="2025-02-26T17:34:22.095" v="40"/>
        <pc:sldMkLst>
          <pc:docMk/>
          <pc:sldMk cId="665339829" sldId="5820"/>
        </pc:sldMkLst>
      </pc:sldChg>
      <pc:sldChg chg="add del">
        <pc:chgData name="Tribbett, Jessica" userId="S::tribbett_jessica@cde.state.co.us::b8af59d7-a86d-4166-a022-d856dc24c475" providerId="AD" clId="Web-{DBA717BC-2CA6-D282-A8BE-1EBEC9DE4F8A}" dt="2025-02-26T17:34:22.095" v="39"/>
        <pc:sldMkLst>
          <pc:docMk/>
          <pc:sldMk cId="3608428502" sldId="5821"/>
        </pc:sldMkLst>
      </pc:sldChg>
      <pc:sldChg chg="add del">
        <pc:chgData name="Tribbett, Jessica" userId="S::tribbett_jessica@cde.state.co.us::b8af59d7-a86d-4166-a022-d856dc24c475" providerId="AD" clId="Web-{DBA717BC-2CA6-D282-A8BE-1EBEC9DE4F8A}" dt="2025-02-26T17:34:22.095" v="38"/>
        <pc:sldMkLst>
          <pc:docMk/>
          <pc:sldMk cId="428745300" sldId="5822"/>
        </pc:sldMkLst>
      </pc:sldChg>
      <pc:sldChg chg="add del">
        <pc:chgData name="Tribbett, Jessica" userId="S::tribbett_jessica@cde.state.co.us::b8af59d7-a86d-4166-a022-d856dc24c475" providerId="AD" clId="Web-{DBA717BC-2CA6-D282-A8BE-1EBEC9DE4F8A}" dt="2025-02-26T17:34:22.095" v="37"/>
        <pc:sldMkLst>
          <pc:docMk/>
          <pc:sldMk cId="2615240786" sldId="5823"/>
        </pc:sldMkLst>
      </pc:sldChg>
      <pc:sldChg chg="add del">
        <pc:chgData name="Tribbett, Jessica" userId="S::tribbett_jessica@cde.state.co.us::b8af59d7-a86d-4166-a022-d856dc24c475" providerId="AD" clId="Web-{DBA717BC-2CA6-D282-A8BE-1EBEC9DE4F8A}" dt="2025-02-26T17:34:22.080" v="36"/>
        <pc:sldMkLst>
          <pc:docMk/>
          <pc:sldMk cId="33826565" sldId="5824"/>
        </pc:sldMkLst>
      </pc:sldChg>
      <pc:sldMasterChg chg="addSldLayout delSldLayout">
        <pc:chgData name="Tribbett, Jessica" userId="S::tribbett_jessica@cde.state.co.us::b8af59d7-a86d-4166-a022-d856dc24c475" providerId="AD" clId="Web-{DBA717BC-2CA6-D282-A8BE-1EBEC9DE4F8A}" dt="2025-02-26T17:33:26.688" v="25"/>
        <pc:sldMasterMkLst>
          <pc:docMk/>
          <pc:sldMasterMk cId="2150711039" sldId="2147483676"/>
        </pc:sldMasterMkLst>
        <pc:sldLayoutChg chg="add">
          <pc:chgData name="Tribbett, Jessica" userId="S::tribbett_jessica@cde.state.co.us::b8af59d7-a86d-4166-a022-d856dc24c475" providerId="AD" clId="Web-{DBA717BC-2CA6-D282-A8BE-1EBEC9DE4F8A}" dt="2025-02-26T17:33:26.688" v="25"/>
          <pc:sldLayoutMkLst>
            <pc:docMk/>
            <pc:sldMasterMk cId="2150711039" sldId="2147483676"/>
            <pc:sldLayoutMk cId="3863003189" sldId="2147483710"/>
          </pc:sldLayoutMkLst>
        </pc:sldLayoutChg>
        <pc:sldLayoutChg chg="add del">
          <pc:chgData name="Tribbett, Jessica" userId="S::tribbett_jessica@cde.state.co.us::b8af59d7-a86d-4166-a022-d856dc24c475" providerId="AD" clId="Web-{DBA717BC-2CA6-D282-A8BE-1EBEC9DE4F8A}" dt="2025-02-26T17:33:18.719" v="10"/>
          <pc:sldLayoutMkLst>
            <pc:docMk/>
            <pc:sldMasterMk cId="2150711039" sldId="2147483676"/>
            <pc:sldLayoutMk cId="3999488185" sldId="2147483710"/>
          </pc:sldLayoutMkLst>
        </pc:sldLayoutChg>
      </pc:sldMasterChg>
    </pc:docChg>
  </pc:docChgLst>
  <pc:docChgLst>
    <pc:chgData name="Ryan, Erica" userId="S::ryan_e@cde.state.co.us::2cbcda9b-16dc-40f4-b0ba-82e204f6e4ca" providerId="AD" clId="Web-{2951141A-4A95-C69C-17C3-41B2EFA131D5}"/>
    <pc:docChg chg="addSld modSld">
      <pc:chgData name="Ryan, Erica" userId="S::ryan_e@cde.state.co.us::2cbcda9b-16dc-40f4-b0ba-82e204f6e4ca" providerId="AD" clId="Web-{2951141A-4A95-C69C-17C3-41B2EFA131D5}" dt="2024-09-18T19:21:58.153" v="663" actId="20577"/>
      <pc:docMkLst>
        <pc:docMk/>
      </pc:docMkLst>
      <pc:sldChg chg="modSp">
        <pc:chgData name="Ryan, Erica" userId="S::ryan_e@cde.state.co.us::2cbcda9b-16dc-40f4-b0ba-82e204f6e4ca" providerId="AD" clId="Web-{2951141A-4A95-C69C-17C3-41B2EFA131D5}" dt="2024-09-18T18:44:17.672" v="15" actId="20577"/>
        <pc:sldMkLst>
          <pc:docMk/>
          <pc:sldMk cId="1399099337" sldId="5628"/>
        </pc:sldMkLst>
      </pc:sldChg>
      <pc:sldChg chg="modSp add replId">
        <pc:chgData name="Ryan, Erica" userId="S::ryan_e@cde.state.co.us::2cbcda9b-16dc-40f4-b0ba-82e204f6e4ca" providerId="AD" clId="Web-{2951141A-4A95-C69C-17C3-41B2EFA131D5}" dt="2024-09-18T19:21:53.231" v="662" actId="20577"/>
        <pc:sldMkLst>
          <pc:docMk/>
          <pc:sldMk cId="3321188641" sldId="5632"/>
        </pc:sldMkLst>
      </pc:sldChg>
    </pc:docChg>
  </pc:docChgLst>
  <pc:docChgLst>
    <pc:chgData name="Ward, Reagan" userId="27291eb4-8241-4961-9e69-8c66e34cc5b0" providerId="ADAL" clId="{52FF46C1-D3A9-41A8-8A52-4C0AE9DFE0C1}"/>
    <pc:docChg chg="undo custSel addSld delSld modSld sldOrd">
      <pc:chgData name="Ward, Reagan" userId="27291eb4-8241-4961-9e69-8c66e34cc5b0" providerId="ADAL" clId="{52FF46C1-D3A9-41A8-8A52-4C0AE9DFE0C1}" dt="2024-09-26T13:48:27.730" v="6161" actId="6549"/>
      <pc:docMkLst>
        <pc:docMk/>
      </pc:docMkLst>
      <pc:sldChg chg="modSp mod">
        <pc:chgData name="Ward, Reagan" userId="27291eb4-8241-4961-9e69-8c66e34cc5b0" providerId="ADAL" clId="{52FF46C1-D3A9-41A8-8A52-4C0AE9DFE0C1}" dt="2024-09-25T19:22:34.969" v="5926" actId="962"/>
        <pc:sldMkLst>
          <pc:docMk/>
          <pc:sldMk cId="3717000822" sldId="280"/>
        </pc:sldMkLst>
      </pc:sldChg>
      <pc:sldChg chg="modSp mod">
        <pc:chgData name="Ward, Reagan" userId="27291eb4-8241-4961-9e69-8c66e34cc5b0" providerId="ADAL" clId="{52FF46C1-D3A9-41A8-8A52-4C0AE9DFE0C1}" dt="2024-09-25T18:38:50.199" v="5637" actId="13244"/>
        <pc:sldMkLst>
          <pc:docMk/>
          <pc:sldMk cId="1402753334" sldId="5596"/>
        </pc:sldMkLst>
      </pc:sldChg>
      <pc:sldChg chg="modSp">
        <pc:chgData name="Ward, Reagan" userId="27291eb4-8241-4961-9e69-8c66e34cc5b0" providerId="ADAL" clId="{52FF46C1-D3A9-41A8-8A52-4C0AE9DFE0C1}" dt="2024-09-25T18:36:39.292" v="5604" actId="13244"/>
        <pc:sldMkLst>
          <pc:docMk/>
          <pc:sldMk cId="840969988" sldId="5602"/>
        </pc:sldMkLst>
      </pc:sldChg>
      <pc:sldChg chg="modSp ord">
        <pc:chgData name="Ward, Reagan" userId="27291eb4-8241-4961-9e69-8c66e34cc5b0" providerId="ADAL" clId="{52FF46C1-D3A9-41A8-8A52-4C0AE9DFE0C1}" dt="2024-09-25T18:36:26.483" v="5602" actId="13244"/>
        <pc:sldMkLst>
          <pc:docMk/>
          <pc:sldMk cId="3108864082" sldId="5603"/>
        </pc:sldMkLst>
      </pc:sldChg>
      <pc:sldChg chg="modSp">
        <pc:chgData name="Ward, Reagan" userId="27291eb4-8241-4961-9e69-8c66e34cc5b0" providerId="ADAL" clId="{52FF46C1-D3A9-41A8-8A52-4C0AE9DFE0C1}" dt="2024-09-25T18:36:54.197" v="5605" actId="13244"/>
        <pc:sldMkLst>
          <pc:docMk/>
          <pc:sldMk cId="1016378890" sldId="5604"/>
        </pc:sldMkLst>
      </pc:sldChg>
      <pc:sldChg chg="addSp delSp modSp mod modClrScheme chgLayout">
        <pc:chgData name="Ward, Reagan" userId="27291eb4-8241-4961-9e69-8c66e34cc5b0" providerId="ADAL" clId="{52FF46C1-D3A9-41A8-8A52-4C0AE9DFE0C1}" dt="2024-09-25T18:38:32.283" v="5636"/>
        <pc:sldMkLst>
          <pc:docMk/>
          <pc:sldMk cId="2592141677" sldId="5605"/>
        </pc:sldMkLst>
      </pc:sldChg>
      <pc:sldChg chg="modSp mod">
        <pc:chgData name="Ward, Reagan" userId="27291eb4-8241-4961-9e69-8c66e34cc5b0" providerId="ADAL" clId="{52FF46C1-D3A9-41A8-8A52-4C0AE9DFE0C1}" dt="2024-09-26T13:48:27.730" v="6161" actId="6549"/>
        <pc:sldMkLst>
          <pc:docMk/>
          <pc:sldMk cId="2353371677" sldId="5610"/>
        </pc:sldMkLst>
      </pc:sldChg>
      <pc:sldChg chg="modSp mod">
        <pc:chgData name="Ward, Reagan" userId="27291eb4-8241-4961-9e69-8c66e34cc5b0" providerId="ADAL" clId="{52FF46C1-D3A9-41A8-8A52-4C0AE9DFE0C1}" dt="2024-09-26T02:30:41.420" v="5985" actId="20577"/>
        <pc:sldMkLst>
          <pc:docMk/>
          <pc:sldMk cId="4188670183" sldId="5621"/>
        </pc:sldMkLst>
      </pc:sldChg>
      <pc:sldChg chg="add del">
        <pc:chgData name="Ward, Reagan" userId="27291eb4-8241-4961-9e69-8c66e34cc5b0" providerId="ADAL" clId="{52FF46C1-D3A9-41A8-8A52-4C0AE9DFE0C1}" dt="2024-09-25T15:03:24.306" v="414" actId="47"/>
        <pc:sldMkLst>
          <pc:docMk/>
          <pc:sldMk cId="2270614247" sldId="5623"/>
        </pc:sldMkLst>
      </pc:sldChg>
      <pc:sldChg chg="add del">
        <pc:chgData name="Ward, Reagan" userId="27291eb4-8241-4961-9e69-8c66e34cc5b0" providerId="ADAL" clId="{52FF46C1-D3A9-41A8-8A52-4C0AE9DFE0C1}" dt="2024-09-25T15:03:24.306" v="414" actId="47"/>
        <pc:sldMkLst>
          <pc:docMk/>
          <pc:sldMk cId="3911264453" sldId="5624"/>
        </pc:sldMkLst>
      </pc:sldChg>
      <pc:sldChg chg="add del">
        <pc:chgData name="Ward, Reagan" userId="27291eb4-8241-4961-9e69-8c66e34cc5b0" providerId="ADAL" clId="{52FF46C1-D3A9-41A8-8A52-4C0AE9DFE0C1}" dt="2024-09-25T15:03:24.306" v="414" actId="47"/>
        <pc:sldMkLst>
          <pc:docMk/>
          <pc:sldMk cId="2125977764" sldId="5625"/>
        </pc:sldMkLst>
      </pc:sldChg>
      <pc:sldChg chg="modSp mod">
        <pc:chgData name="Ward, Reagan" userId="27291eb4-8241-4961-9e69-8c66e34cc5b0" providerId="ADAL" clId="{52FF46C1-D3A9-41A8-8A52-4C0AE9DFE0C1}" dt="2024-09-26T02:36:07.835" v="6105" actId="13244"/>
        <pc:sldMkLst>
          <pc:docMk/>
          <pc:sldMk cId="2941160506" sldId="5629"/>
        </pc:sldMkLst>
      </pc:sldChg>
      <pc:sldChg chg="del">
        <pc:chgData name="Ward, Reagan" userId="27291eb4-8241-4961-9e69-8c66e34cc5b0" providerId="ADAL" clId="{52FF46C1-D3A9-41A8-8A52-4C0AE9DFE0C1}" dt="2024-09-25T15:18:54.977" v="1650" actId="2696"/>
        <pc:sldMkLst>
          <pc:docMk/>
          <pc:sldMk cId="3704019442" sldId="5631"/>
        </pc:sldMkLst>
      </pc:sldChg>
      <pc:sldChg chg="addSp delSp modSp del mod chgLayout">
        <pc:chgData name="Ward, Reagan" userId="27291eb4-8241-4961-9e69-8c66e34cc5b0" providerId="ADAL" clId="{52FF46C1-D3A9-41A8-8A52-4C0AE9DFE0C1}" dt="2024-09-26T02:34:50.960" v="6039" actId="47"/>
        <pc:sldMkLst>
          <pc:docMk/>
          <pc:sldMk cId="1682249711" sldId="5636"/>
        </pc:sldMkLst>
      </pc:sldChg>
      <pc:sldChg chg="addSp delSp modSp mod chgLayout">
        <pc:chgData name="Ward, Reagan" userId="27291eb4-8241-4961-9e69-8c66e34cc5b0" providerId="ADAL" clId="{52FF46C1-D3A9-41A8-8A52-4C0AE9DFE0C1}" dt="2024-09-26T02:36:35.924" v="6126" actId="20577"/>
        <pc:sldMkLst>
          <pc:docMk/>
          <pc:sldMk cId="3253466667" sldId="5637"/>
        </pc:sldMkLst>
      </pc:sldChg>
      <pc:sldChg chg="modSp mod">
        <pc:chgData name="Ward, Reagan" userId="27291eb4-8241-4961-9e69-8c66e34cc5b0" providerId="ADAL" clId="{52FF46C1-D3A9-41A8-8A52-4C0AE9DFE0C1}" dt="2024-09-26T02:36:27.856" v="6114" actId="13244"/>
        <pc:sldMkLst>
          <pc:docMk/>
          <pc:sldMk cId="1220290463" sldId="5638"/>
        </pc:sldMkLst>
      </pc:sldChg>
      <pc:sldChg chg="addSp delSp modSp new del mod modClrScheme chgLayout">
        <pc:chgData name="Ward, Reagan" userId="27291eb4-8241-4961-9e69-8c66e34cc5b0" providerId="ADAL" clId="{52FF46C1-D3A9-41A8-8A52-4C0AE9DFE0C1}" dt="2024-09-25T15:00:12.349" v="25" actId="680"/>
        <pc:sldMkLst>
          <pc:docMk/>
          <pc:sldMk cId="2075849850" sldId="5639"/>
        </pc:sldMkLst>
      </pc:sldChg>
      <pc:sldChg chg="addSp delSp modSp new mod modClrScheme chgLayout">
        <pc:chgData name="Ward, Reagan" userId="27291eb4-8241-4961-9e69-8c66e34cc5b0" providerId="ADAL" clId="{52FF46C1-D3A9-41A8-8A52-4C0AE9DFE0C1}" dt="2024-09-26T02:31:12.740" v="6008"/>
        <pc:sldMkLst>
          <pc:docMk/>
          <pc:sldMk cId="3834122063" sldId="5639"/>
        </pc:sldMkLst>
      </pc:sldChg>
      <pc:sldChg chg="addSp delSp modSp new mod modClrScheme chgLayout">
        <pc:chgData name="Ward, Reagan" userId="27291eb4-8241-4961-9e69-8c66e34cc5b0" providerId="ADAL" clId="{52FF46C1-D3A9-41A8-8A52-4C0AE9DFE0C1}" dt="2024-09-25T16:52:33.819" v="2329" actId="13926"/>
        <pc:sldMkLst>
          <pc:docMk/>
          <pc:sldMk cId="1533238000" sldId="5640"/>
        </pc:sldMkLst>
      </pc:sldChg>
      <pc:sldChg chg="addSp delSp modSp new mod modClrScheme chgLayout">
        <pc:chgData name="Ward, Reagan" userId="27291eb4-8241-4961-9e69-8c66e34cc5b0" providerId="ADAL" clId="{52FF46C1-D3A9-41A8-8A52-4C0AE9DFE0C1}" dt="2024-09-25T17:30:02.436" v="5151"/>
        <pc:sldMkLst>
          <pc:docMk/>
          <pc:sldMk cId="240262686" sldId="5641"/>
        </pc:sldMkLst>
      </pc:sldChg>
      <pc:sldChg chg="addSp delSp modSp add mod chgLayout">
        <pc:chgData name="Ward, Reagan" userId="27291eb4-8241-4961-9e69-8c66e34cc5b0" providerId="ADAL" clId="{52FF46C1-D3A9-41A8-8A52-4C0AE9DFE0C1}" dt="2024-09-25T19:21:50.689" v="5925" actId="962"/>
        <pc:sldMkLst>
          <pc:docMk/>
          <pc:sldMk cId="2865947116" sldId="5642"/>
        </pc:sldMkLst>
      </pc:sldChg>
      <pc:sldChg chg="addSp delSp modSp new mod">
        <pc:chgData name="Ward, Reagan" userId="27291eb4-8241-4961-9e69-8c66e34cc5b0" providerId="ADAL" clId="{52FF46C1-D3A9-41A8-8A52-4C0AE9DFE0C1}" dt="2024-09-26T02:36:01.087" v="6104" actId="13244"/>
        <pc:sldMkLst>
          <pc:docMk/>
          <pc:sldMk cId="987153537" sldId="5643"/>
        </pc:sldMkLst>
      </pc:sldChg>
      <pc:sldChg chg="modSp mod">
        <pc:chgData name="Ward, Reagan" userId="27291eb4-8241-4961-9e69-8c66e34cc5b0" providerId="ADAL" clId="{52FF46C1-D3A9-41A8-8A52-4C0AE9DFE0C1}" dt="2024-09-26T13:48:02.800" v="6160" actId="962"/>
        <pc:sldMkLst>
          <pc:docMk/>
          <pc:sldMk cId="2101563100" sldId="5644"/>
        </pc:sldMkLst>
      </pc:sldChg>
    </pc:docChg>
  </pc:docChgLst>
  <pc:docChgLst>
    <pc:chgData name="McRee, Rebecca" userId="S::mcree_r@cde.state.co.us::3a10fa13-9d60-4c0b-b361-471945732c34" providerId="AD" clId="Web-{1E67F505-5BDE-D443-FB56-6ACE49245E45}"/>
    <pc:docChg chg="delSld modSld sldOrd">
      <pc:chgData name="McRee, Rebecca" userId="S::mcree_r@cde.state.co.us::3a10fa13-9d60-4c0b-b361-471945732c34" providerId="AD" clId="Web-{1E67F505-5BDE-D443-FB56-6ACE49245E45}" dt="2024-08-28T17:08:44.440" v="7" actId="20577"/>
      <pc:docMkLst>
        <pc:docMk/>
      </pc:docMkLst>
      <pc:sldChg chg="del">
        <pc:chgData name="McRee, Rebecca" userId="S::mcree_r@cde.state.co.us::3a10fa13-9d60-4c0b-b361-471945732c34" providerId="AD" clId="Web-{1E67F505-5BDE-D443-FB56-6ACE49245E45}" dt="2024-08-28T17:07:21.267" v="2"/>
        <pc:sldMkLst>
          <pc:docMk/>
          <pc:sldMk cId="2023168082" sldId="5497"/>
        </pc:sldMkLst>
      </pc:sldChg>
      <pc:sldChg chg="ord">
        <pc:chgData name="McRee, Rebecca" userId="S::mcree_r@cde.state.co.us::3a10fa13-9d60-4c0b-b361-471945732c34" providerId="AD" clId="Web-{1E67F505-5BDE-D443-FB56-6ACE49245E45}" dt="2024-08-28T17:06:09.796" v="1"/>
        <pc:sldMkLst>
          <pc:docMk/>
          <pc:sldMk cId="632710224" sldId="5525"/>
        </pc:sldMkLst>
      </pc:sldChg>
      <pc:sldChg chg="modSp">
        <pc:chgData name="McRee, Rebecca" userId="S::mcree_r@cde.state.co.us::3a10fa13-9d60-4c0b-b361-471945732c34" providerId="AD" clId="Web-{1E67F505-5BDE-D443-FB56-6ACE49245E45}" dt="2024-08-28T17:07:40.126" v="5" actId="20577"/>
        <pc:sldMkLst>
          <pc:docMk/>
          <pc:sldMk cId="4247325259" sldId="5541"/>
        </pc:sldMkLst>
      </pc:sldChg>
      <pc:sldChg chg="modSp">
        <pc:chgData name="McRee, Rebecca" userId="S::mcree_r@cde.state.co.us::3a10fa13-9d60-4c0b-b361-471945732c34" providerId="AD" clId="Web-{1E67F505-5BDE-D443-FB56-6ACE49245E45}" dt="2024-08-28T17:08:44.440" v="7" actId="20577"/>
        <pc:sldMkLst>
          <pc:docMk/>
          <pc:sldMk cId="3238901035" sldId="5542"/>
        </pc:sldMkLst>
      </pc:sldChg>
    </pc:docChg>
  </pc:docChgLst>
  <pc:docChgLst>
    <pc:chgData name="Ward, Reagan" userId="27291eb4-8241-4961-9e69-8c66e34cc5b0" providerId="ADAL" clId="{12DA4140-F984-493F-9E97-7A6E8EDD91C1}"/>
    <pc:docChg chg="undo custSel addSld delSld modSld sldOrd">
      <pc:chgData name="Ward, Reagan" userId="27291eb4-8241-4961-9e69-8c66e34cc5b0" providerId="ADAL" clId="{12DA4140-F984-493F-9E97-7A6E8EDD91C1}" dt="2025-05-29T14:49:50.196" v="2484" actId="13244"/>
      <pc:docMkLst>
        <pc:docMk/>
      </pc:docMkLst>
      <pc:sldChg chg="addSp modSp mod modClrScheme chgLayout">
        <pc:chgData name="Ward, Reagan" userId="27291eb4-8241-4961-9e69-8c66e34cc5b0" providerId="ADAL" clId="{12DA4140-F984-493F-9E97-7A6E8EDD91C1}" dt="2025-05-29T14:48:05.916" v="2459" actId="207"/>
        <pc:sldMkLst>
          <pc:docMk/>
          <pc:sldMk cId="3878259165" sldId="265"/>
        </pc:sldMkLst>
      </pc:sldChg>
      <pc:sldChg chg="add del">
        <pc:chgData name="Ward, Reagan" userId="27291eb4-8241-4961-9e69-8c66e34cc5b0" providerId="ADAL" clId="{12DA4140-F984-493F-9E97-7A6E8EDD91C1}" dt="2025-05-28T16:07:26.266" v="183"/>
        <pc:sldMkLst>
          <pc:docMk/>
          <pc:sldMk cId="324107815" sldId="267"/>
        </pc:sldMkLst>
      </pc:sldChg>
      <pc:sldChg chg="add del">
        <pc:chgData name="Ward, Reagan" userId="27291eb4-8241-4961-9e69-8c66e34cc5b0" providerId="ADAL" clId="{12DA4140-F984-493F-9E97-7A6E8EDD91C1}" dt="2025-05-28T17:08:50.709" v="1458"/>
        <pc:sldMkLst>
          <pc:docMk/>
          <pc:sldMk cId="1372741554" sldId="5344"/>
        </pc:sldMkLst>
      </pc:sldChg>
      <pc:sldChg chg="addSp delSp modSp add mod modClrScheme chgLayout">
        <pc:chgData name="Ward, Reagan" userId="27291eb4-8241-4961-9e69-8c66e34cc5b0" providerId="ADAL" clId="{12DA4140-F984-493F-9E97-7A6E8EDD91C1}" dt="2025-05-28T17:19:27.644" v="1760" actId="13244"/>
        <pc:sldMkLst>
          <pc:docMk/>
          <pc:sldMk cId="4007631418" sldId="5346"/>
        </pc:sldMkLst>
      </pc:sldChg>
      <pc:sldChg chg="del">
        <pc:chgData name="Ward, Reagan" userId="27291eb4-8241-4961-9e69-8c66e34cc5b0" providerId="ADAL" clId="{12DA4140-F984-493F-9E97-7A6E8EDD91C1}" dt="2025-05-28T16:08:31.857" v="190" actId="47"/>
        <pc:sldMkLst>
          <pc:docMk/>
          <pc:sldMk cId="794275993" sldId="5416"/>
        </pc:sldMkLst>
      </pc:sldChg>
      <pc:sldChg chg="modSp add mod">
        <pc:chgData name="Ward, Reagan" userId="27291eb4-8241-4961-9e69-8c66e34cc5b0" providerId="ADAL" clId="{12DA4140-F984-493F-9E97-7A6E8EDD91C1}" dt="2025-05-28T16:09:07.241" v="230" actId="5793"/>
        <pc:sldMkLst>
          <pc:docMk/>
          <pc:sldMk cId="3302024919" sldId="5424"/>
        </pc:sldMkLst>
      </pc:sldChg>
      <pc:sldChg chg="del">
        <pc:chgData name="Ward, Reagan" userId="27291eb4-8241-4961-9e69-8c66e34cc5b0" providerId="ADAL" clId="{12DA4140-F984-493F-9E97-7A6E8EDD91C1}" dt="2025-05-22T16:14:21.465" v="5" actId="47"/>
        <pc:sldMkLst>
          <pc:docMk/>
          <pc:sldMk cId="2446368680" sldId="5457"/>
        </pc:sldMkLst>
      </pc:sldChg>
      <pc:sldChg chg="del">
        <pc:chgData name="Ward, Reagan" userId="27291eb4-8241-4961-9e69-8c66e34cc5b0" providerId="ADAL" clId="{12DA4140-F984-493F-9E97-7A6E8EDD91C1}" dt="2025-05-22T16:14:21.465" v="5" actId="47"/>
        <pc:sldMkLst>
          <pc:docMk/>
          <pc:sldMk cId="75599275" sldId="5758"/>
        </pc:sldMkLst>
      </pc:sldChg>
      <pc:sldChg chg="del">
        <pc:chgData name="Ward, Reagan" userId="27291eb4-8241-4961-9e69-8c66e34cc5b0" providerId="ADAL" clId="{12DA4140-F984-493F-9E97-7A6E8EDD91C1}" dt="2025-05-22T16:14:21.465" v="5" actId="47"/>
        <pc:sldMkLst>
          <pc:docMk/>
          <pc:sldMk cId="2998683881" sldId="5762"/>
        </pc:sldMkLst>
      </pc:sldChg>
      <pc:sldChg chg="del">
        <pc:chgData name="Ward, Reagan" userId="27291eb4-8241-4961-9e69-8c66e34cc5b0" providerId="ADAL" clId="{12DA4140-F984-493F-9E97-7A6E8EDD91C1}" dt="2025-05-22T16:14:21.465" v="5" actId="47"/>
        <pc:sldMkLst>
          <pc:docMk/>
          <pc:sldMk cId="3959241512" sldId="5764"/>
        </pc:sldMkLst>
      </pc:sldChg>
      <pc:sldChg chg="add del">
        <pc:chgData name="Ward, Reagan" userId="27291eb4-8241-4961-9e69-8c66e34cc5b0" providerId="ADAL" clId="{12DA4140-F984-493F-9E97-7A6E8EDD91C1}" dt="2025-05-28T16:07:50.364" v="187"/>
        <pc:sldMkLst>
          <pc:docMk/>
          <pc:sldMk cId="467082449" sldId="5776"/>
        </pc:sldMkLst>
      </pc:sldChg>
      <pc:sldChg chg="del">
        <pc:chgData name="Ward, Reagan" userId="27291eb4-8241-4961-9e69-8c66e34cc5b0" providerId="ADAL" clId="{12DA4140-F984-493F-9E97-7A6E8EDD91C1}" dt="2025-05-22T16:14:21.465" v="5" actId="47"/>
        <pc:sldMkLst>
          <pc:docMk/>
          <pc:sldMk cId="3882279446" sldId="5868"/>
        </pc:sldMkLst>
      </pc:sldChg>
      <pc:sldChg chg="modSp add mod ord">
        <pc:chgData name="Ward, Reagan" userId="27291eb4-8241-4961-9e69-8c66e34cc5b0" providerId="ADAL" clId="{12DA4140-F984-493F-9E97-7A6E8EDD91C1}" dt="2025-05-29T03:56:12.453" v="2361" actId="14100"/>
        <pc:sldMkLst>
          <pc:docMk/>
          <pc:sldMk cId="2662356441" sldId="5902"/>
        </pc:sldMkLst>
      </pc:sldChg>
      <pc:sldChg chg="del">
        <pc:chgData name="Ward, Reagan" userId="27291eb4-8241-4961-9e69-8c66e34cc5b0" providerId="ADAL" clId="{12DA4140-F984-493F-9E97-7A6E8EDD91C1}" dt="2025-05-22T16:14:11.565" v="3" actId="47"/>
        <pc:sldMkLst>
          <pc:docMk/>
          <pc:sldMk cId="521114537" sldId="5911"/>
        </pc:sldMkLst>
      </pc:sldChg>
      <pc:sldChg chg="modSp add del mod">
        <pc:chgData name="Ward, Reagan" userId="27291eb4-8241-4961-9e69-8c66e34cc5b0" providerId="ADAL" clId="{12DA4140-F984-493F-9E97-7A6E8EDD91C1}" dt="2025-05-29T03:49:57.945" v="1813" actId="2710"/>
        <pc:sldMkLst>
          <pc:docMk/>
          <pc:sldMk cId="1974436417" sldId="5912"/>
        </pc:sldMkLst>
        <pc:graphicFrameChg chg="modGraphic">
          <ac:chgData name="Ward, Reagan" userId="27291eb4-8241-4961-9e69-8c66e34cc5b0" providerId="ADAL" clId="{12DA4140-F984-493F-9E97-7A6E8EDD91C1}" dt="2025-05-29T03:49:57.945" v="1813" actId="2710"/>
          <ac:graphicFrameMkLst>
            <pc:docMk/>
            <pc:sldMk cId="1974436417" sldId="5912"/>
            <ac:graphicFrameMk id="11" creationId="{98DC8CC9-A336-197A-83DF-4721269C9125}"/>
          </ac:graphicFrameMkLst>
        </pc:graphicFrameChg>
      </pc:sldChg>
      <pc:sldChg chg="add del">
        <pc:chgData name="Ward, Reagan" userId="27291eb4-8241-4961-9e69-8c66e34cc5b0" providerId="ADAL" clId="{12DA4140-F984-493F-9E97-7A6E8EDD91C1}" dt="2025-05-28T16:07:50.364" v="187"/>
        <pc:sldMkLst>
          <pc:docMk/>
          <pc:sldMk cId="4136330268" sldId="5914"/>
        </pc:sldMkLst>
      </pc:sldChg>
      <pc:sldChg chg="add del">
        <pc:chgData name="Ward, Reagan" userId="27291eb4-8241-4961-9e69-8c66e34cc5b0" providerId="ADAL" clId="{12DA4140-F984-493F-9E97-7A6E8EDD91C1}" dt="2025-05-28T16:07:50.364" v="187"/>
        <pc:sldMkLst>
          <pc:docMk/>
          <pc:sldMk cId="4029752383" sldId="5915"/>
        </pc:sldMkLst>
      </pc:sldChg>
      <pc:sldChg chg="add del">
        <pc:chgData name="Ward, Reagan" userId="27291eb4-8241-4961-9e69-8c66e34cc5b0" providerId="ADAL" clId="{12DA4140-F984-493F-9E97-7A6E8EDD91C1}" dt="2025-05-28T16:07:50.364" v="187"/>
        <pc:sldMkLst>
          <pc:docMk/>
          <pc:sldMk cId="438735602" sldId="5916"/>
        </pc:sldMkLst>
      </pc:sldChg>
      <pc:sldChg chg="add del">
        <pc:chgData name="Ward, Reagan" userId="27291eb4-8241-4961-9e69-8c66e34cc5b0" providerId="ADAL" clId="{12DA4140-F984-493F-9E97-7A6E8EDD91C1}" dt="2025-05-28T16:07:50.364" v="187"/>
        <pc:sldMkLst>
          <pc:docMk/>
          <pc:sldMk cId="4087549549" sldId="5917"/>
        </pc:sldMkLst>
      </pc:sldChg>
      <pc:sldChg chg="add del">
        <pc:chgData name="Ward, Reagan" userId="27291eb4-8241-4961-9e69-8c66e34cc5b0" providerId="ADAL" clId="{12DA4140-F984-493F-9E97-7A6E8EDD91C1}" dt="2025-05-28T16:07:50.364" v="187"/>
        <pc:sldMkLst>
          <pc:docMk/>
          <pc:sldMk cId="4255130237" sldId="5918"/>
        </pc:sldMkLst>
      </pc:sldChg>
      <pc:sldChg chg="add del">
        <pc:chgData name="Ward, Reagan" userId="27291eb4-8241-4961-9e69-8c66e34cc5b0" providerId="ADAL" clId="{12DA4140-F984-493F-9E97-7A6E8EDD91C1}" dt="2025-05-28T16:07:50.364" v="187"/>
        <pc:sldMkLst>
          <pc:docMk/>
          <pc:sldMk cId="3702270092" sldId="5924"/>
        </pc:sldMkLst>
      </pc:sldChg>
      <pc:sldChg chg="add del">
        <pc:chgData name="Ward, Reagan" userId="27291eb4-8241-4961-9e69-8c66e34cc5b0" providerId="ADAL" clId="{12DA4140-F984-493F-9E97-7A6E8EDD91C1}" dt="2025-05-28T16:07:50.364" v="187"/>
        <pc:sldMkLst>
          <pc:docMk/>
          <pc:sldMk cId="1682412232" sldId="5928"/>
        </pc:sldMkLst>
      </pc:sldChg>
      <pc:sldChg chg="add del">
        <pc:chgData name="Ward, Reagan" userId="27291eb4-8241-4961-9e69-8c66e34cc5b0" providerId="ADAL" clId="{12DA4140-F984-493F-9E97-7A6E8EDD91C1}" dt="2025-05-28T16:07:50.364" v="187"/>
        <pc:sldMkLst>
          <pc:docMk/>
          <pc:sldMk cId="3418769046" sldId="5929"/>
        </pc:sldMkLst>
      </pc:sldChg>
      <pc:sldChg chg="add del">
        <pc:chgData name="Ward, Reagan" userId="27291eb4-8241-4961-9e69-8c66e34cc5b0" providerId="ADAL" clId="{12DA4140-F984-493F-9E97-7A6E8EDD91C1}" dt="2025-05-28T16:07:50.364" v="187"/>
        <pc:sldMkLst>
          <pc:docMk/>
          <pc:sldMk cId="2179557037" sldId="5932"/>
        </pc:sldMkLst>
      </pc:sldChg>
      <pc:sldChg chg="add del">
        <pc:chgData name="Ward, Reagan" userId="27291eb4-8241-4961-9e69-8c66e34cc5b0" providerId="ADAL" clId="{12DA4140-F984-493F-9E97-7A6E8EDD91C1}" dt="2025-05-28T16:07:50.364" v="187"/>
        <pc:sldMkLst>
          <pc:docMk/>
          <pc:sldMk cId="759397432" sldId="5933"/>
        </pc:sldMkLst>
      </pc:sldChg>
      <pc:sldChg chg="add del">
        <pc:chgData name="Ward, Reagan" userId="27291eb4-8241-4961-9e69-8c66e34cc5b0" providerId="ADAL" clId="{12DA4140-F984-493F-9E97-7A6E8EDD91C1}" dt="2025-05-28T16:27:16.740" v="413" actId="47"/>
        <pc:sldMkLst>
          <pc:docMk/>
          <pc:sldMk cId="2882502669" sldId="5935"/>
        </pc:sldMkLst>
      </pc:sldChg>
      <pc:sldChg chg="add del">
        <pc:chgData name="Ward, Reagan" userId="27291eb4-8241-4961-9e69-8c66e34cc5b0" providerId="ADAL" clId="{12DA4140-F984-493F-9E97-7A6E8EDD91C1}" dt="2025-05-28T16:27:16.740" v="413" actId="47"/>
        <pc:sldMkLst>
          <pc:docMk/>
          <pc:sldMk cId="3200898192" sldId="5936"/>
        </pc:sldMkLst>
      </pc:sldChg>
      <pc:sldChg chg="del">
        <pc:chgData name="Ward, Reagan" userId="27291eb4-8241-4961-9e69-8c66e34cc5b0" providerId="ADAL" clId="{12DA4140-F984-493F-9E97-7A6E8EDD91C1}" dt="2025-05-28T16:09:15.991" v="231" actId="47"/>
        <pc:sldMkLst>
          <pc:docMk/>
          <pc:sldMk cId="2022223912" sldId="5938"/>
        </pc:sldMkLst>
      </pc:sldChg>
      <pc:sldChg chg="del">
        <pc:chgData name="Ward, Reagan" userId="27291eb4-8241-4961-9e69-8c66e34cc5b0" providerId="ADAL" clId="{12DA4140-F984-493F-9E97-7A6E8EDD91C1}" dt="2025-05-22T16:14:17.594" v="4" actId="47"/>
        <pc:sldMkLst>
          <pc:docMk/>
          <pc:sldMk cId="1663763316" sldId="5940"/>
        </pc:sldMkLst>
      </pc:sldChg>
      <pc:sldChg chg="del">
        <pc:chgData name="Ward, Reagan" userId="27291eb4-8241-4961-9e69-8c66e34cc5b0" providerId="ADAL" clId="{12DA4140-F984-493F-9E97-7A6E8EDD91C1}" dt="2025-05-22T16:14:17.594" v="4" actId="47"/>
        <pc:sldMkLst>
          <pc:docMk/>
          <pc:sldMk cId="1799089161" sldId="5941"/>
        </pc:sldMkLst>
      </pc:sldChg>
      <pc:sldChg chg="del">
        <pc:chgData name="Ward, Reagan" userId="27291eb4-8241-4961-9e69-8c66e34cc5b0" providerId="ADAL" clId="{12DA4140-F984-493F-9E97-7A6E8EDD91C1}" dt="2025-05-22T16:14:17.594" v="4" actId="47"/>
        <pc:sldMkLst>
          <pc:docMk/>
          <pc:sldMk cId="1606278980" sldId="5942"/>
        </pc:sldMkLst>
      </pc:sldChg>
      <pc:sldChg chg="del">
        <pc:chgData name="Ward, Reagan" userId="27291eb4-8241-4961-9e69-8c66e34cc5b0" providerId="ADAL" clId="{12DA4140-F984-493F-9E97-7A6E8EDD91C1}" dt="2025-05-22T16:14:17.594" v="4" actId="47"/>
        <pc:sldMkLst>
          <pc:docMk/>
          <pc:sldMk cId="1723956258" sldId="5943"/>
        </pc:sldMkLst>
      </pc:sldChg>
      <pc:sldChg chg="del">
        <pc:chgData name="Ward, Reagan" userId="27291eb4-8241-4961-9e69-8c66e34cc5b0" providerId="ADAL" clId="{12DA4140-F984-493F-9E97-7A6E8EDD91C1}" dt="2025-05-28T16:09:18.118" v="232" actId="47"/>
        <pc:sldMkLst>
          <pc:docMk/>
          <pc:sldMk cId="2613386444" sldId="5944"/>
        </pc:sldMkLst>
      </pc:sldChg>
      <pc:sldChg chg="modSp add mod">
        <pc:chgData name="Ward, Reagan" userId="27291eb4-8241-4961-9e69-8c66e34cc5b0" providerId="ADAL" clId="{12DA4140-F984-493F-9E97-7A6E8EDD91C1}" dt="2025-05-28T16:06:23.620" v="100" actId="20577"/>
        <pc:sldMkLst>
          <pc:docMk/>
          <pc:sldMk cId="2347310663" sldId="5945"/>
        </pc:sldMkLst>
      </pc:sldChg>
      <pc:sldChg chg="addSp delSp modSp new del mod ord modClrScheme chgLayout">
        <pc:chgData name="Ward, Reagan" userId="27291eb4-8241-4961-9e69-8c66e34cc5b0" providerId="ADAL" clId="{12DA4140-F984-493F-9E97-7A6E8EDD91C1}" dt="2025-05-28T16:06:14.746" v="71" actId="2696"/>
        <pc:sldMkLst>
          <pc:docMk/>
          <pc:sldMk cId="3566669464" sldId="5945"/>
        </pc:sldMkLst>
      </pc:sldChg>
      <pc:sldChg chg="add del">
        <pc:chgData name="Ward, Reagan" userId="27291eb4-8241-4961-9e69-8c66e34cc5b0" providerId="ADAL" clId="{12DA4140-F984-493F-9E97-7A6E8EDD91C1}" dt="2025-05-28T16:07:29.098" v="184" actId="47"/>
        <pc:sldMkLst>
          <pc:docMk/>
          <pc:sldMk cId="1679327266" sldId="5946"/>
        </pc:sldMkLst>
      </pc:sldChg>
      <pc:sldChg chg="addSp delSp modSp new del mod ord modClrScheme chgLayout">
        <pc:chgData name="Ward, Reagan" userId="27291eb4-8241-4961-9e69-8c66e34cc5b0" providerId="ADAL" clId="{12DA4140-F984-493F-9E97-7A6E8EDD91C1}" dt="2025-05-28T16:06:14.746" v="71" actId="2696"/>
        <pc:sldMkLst>
          <pc:docMk/>
          <pc:sldMk cId="2863522012" sldId="5946"/>
        </pc:sldMkLst>
      </pc:sldChg>
      <pc:sldChg chg="add del">
        <pc:chgData name="Ward, Reagan" userId="27291eb4-8241-4961-9e69-8c66e34cc5b0" providerId="ADAL" clId="{12DA4140-F984-493F-9E97-7A6E8EDD91C1}" dt="2025-05-28T16:07:29.098" v="184" actId="47"/>
        <pc:sldMkLst>
          <pc:docMk/>
          <pc:sldMk cId="1048471915" sldId="5947"/>
        </pc:sldMkLst>
      </pc:sldChg>
      <pc:sldChg chg="add del">
        <pc:chgData name="Ward, Reagan" userId="27291eb4-8241-4961-9e69-8c66e34cc5b0" providerId="ADAL" clId="{12DA4140-F984-493F-9E97-7A6E8EDD91C1}" dt="2025-05-28T16:07:50.364" v="187"/>
        <pc:sldMkLst>
          <pc:docMk/>
          <pc:sldMk cId="1199086367" sldId="5947"/>
        </pc:sldMkLst>
      </pc:sldChg>
      <pc:sldChg chg="addSp delSp modSp new del mod ord modClrScheme chgLayout">
        <pc:chgData name="Ward, Reagan" userId="27291eb4-8241-4961-9e69-8c66e34cc5b0" providerId="ADAL" clId="{12DA4140-F984-493F-9E97-7A6E8EDD91C1}" dt="2025-05-28T16:06:14.746" v="71" actId="2696"/>
        <pc:sldMkLst>
          <pc:docMk/>
          <pc:sldMk cId="3873771915" sldId="5947"/>
        </pc:sldMkLst>
      </pc:sldChg>
      <pc:sldChg chg="del">
        <pc:chgData name="Ward, Reagan" userId="27291eb4-8241-4961-9e69-8c66e34cc5b0" providerId="ADAL" clId="{12DA4140-F984-493F-9E97-7A6E8EDD91C1}" dt="2025-05-22T16:14:11.565" v="3" actId="47"/>
        <pc:sldMkLst>
          <pc:docMk/>
          <pc:sldMk cId="2377310082" sldId="5948"/>
        </pc:sldMkLst>
      </pc:sldChg>
      <pc:sldChg chg="modSp add del mod">
        <pc:chgData name="Ward, Reagan" userId="27291eb4-8241-4961-9e69-8c66e34cc5b0" providerId="ADAL" clId="{12DA4140-F984-493F-9E97-7A6E8EDD91C1}" dt="2025-05-28T16:06:26.559" v="101" actId="47"/>
        <pc:sldMkLst>
          <pc:docMk/>
          <pc:sldMk cId="3064469208" sldId="5948"/>
        </pc:sldMkLst>
      </pc:sldChg>
      <pc:sldChg chg="new del">
        <pc:chgData name="Ward, Reagan" userId="27291eb4-8241-4961-9e69-8c66e34cc5b0" providerId="ADAL" clId="{12DA4140-F984-493F-9E97-7A6E8EDD91C1}" dt="2025-05-28T16:06:14.746" v="71" actId="2696"/>
        <pc:sldMkLst>
          <pc:docMk/>
          <pc:sldMk cId="3387875881" sldId="5948"/>
        </pc:sldMkLst>
      </pc:sldChg>
      <pc:sldChg chg="modSp add del mod">
        <pc:chgData name="Ward, Reagan" userId="27291eb4-8241-4961-9e69-8c66e34cc5b0" providerId="ADAL" clId="{12DA4140-F984-493F-9E97-7A6E8EDD91C1}" dt="2025-05-28T16:27:16.740" v="413" actId="47"/>
        <pc:sldMkLst>
          <pc:docMk/>
          <pc:sldMk cId="4012481836" sldId="5948"/>
        </pc:sldMkLst>
      </pc:sldChg>
      <pc:sldChg chg="add del">
        <pc:chgData name="Ward, Reagan" userId="27291eb4-8241-4961-9e69-8c66e34cc5b0" providerId="ADAL" clId="{12DA4140-F984-493F-9E97-7A6E8EDD91C1}" dt="2025-05-28T16:07:40.664" v="186" actId="47"/>
        <pc:sldMkLst>
          <pc:docMk/>
          <pc:sldMk cId="2429881040" sldId="5949"/>
        </pc:sldMkLst>
      </pc:sldChg>
      <pc:sldChg chg="del">
        <pc:chgData name="Ward, Reagan" userId="27291eb4-8241-4961-9e69-8c66e34cc5b0" providerId="ADAL" clId="{12DA4140-F984-493F-9E97-7A6E8EDD91C1}" dt="2025-05-22T16:14:11.565" v="3" actId="47"/>
        <pc:sldMkLst>
          <pc:docMk/>
          <pc:sldMk cId="2667335638" sldId="5949"/>
        </pc:sldMkLst>
      </pc:sldChg>
      <pc:sldChg chg="add del">
        <pc:chgData name="Ward, Reagan" userId="27291eb4-8241-4961-9e69-8c66e34cc5b0" providerId="ADAL" clId="{12DA4140-F984-493F-9E97-7A6E8EDD91C1}" dt="2025-05-28T16:07:40.664" v="186" actId="47"/>
        <pc:sldMkLst>
          <pc:docMk/>
          <pc:sldMk cId="1766409688" sldId="5950"/>
        </pc:sldMkLst>
      </pc:sldChg>
      <pc:sldChg chg="del">
        <pc:chgData name="Ward, Reagan" userId="27291eb4-8241-4961-9e69-8c66e34cc5b0" providerId="ADAL" clId="{12DA4140-F984-493F-9E97-7A6E8EDD91C1}" dt="2025-05-22T16:14:11.565" v="3" actId="47"/>
        <pc:sldMkLst>
          <pc:docMk/>
          <pc:sldMk cId="2793901213" sldId="5950"/>
        </pc:sldMkLst>
      </pc:sldChg>
      <pc:sldChg chg="modSp add mod">
        <pc:chgData name="Ward, Reagan" userId="27291eb4-8241-4961-9e69-8c66e34cc5b0" providerId="ADAL" clId="{12DA4140-F984-493F-9E97-7A6E8EDD91C1}" dt="2025-05-28T16:06:54.523" v="157" actId="20577"/>
        <pc:sldMkLst>
          <pc:docMk/>
          <pc:sldMk cId="2813626540" sldId="5951"/>
        </pc:sldMkLst>
        <pc:spChg chg="mod">
          <ac:chgData name="Ward, Reagan" userId="27291eb4-8241-4961-9e69-8c66e34cc5b0" providerId="ADAL" clId="{12DA4140-F984-493F-9E97-7A6E8EDD91C1}" dt="2025-05-28T16:06:50.126" v="146" actId="20577"/>
          <ac:spMkLst>
            <pc:docMk/>
            <pc:sldMk cId="2813626540" sldId="5951"/>
            <ac:spMk id="5" creationId="{58A1BFBF-6817-54E5-9CEB-AE5CD906850C}"/>
          </ac:spMkLst>
        </pc:spChg>
        <pc:spChg chg="mod">
          <ac:chgData name="Ward, Reagan" userId="27291eb4-8241-4961-9e69-8c66e34cc5b0" providerId="ADAL" clId="{12DA4140-F984-493F-9E97-7A6E8EDD91C1}" dt="2025-05-28T16:06:54.523" v="157" actId="20577"/>
          <ac:spMkLst>
            <pc:docMk/>
            <pc:sldMk cId="2813626540" sldId="5951"/>
            <ac:spMk id="6" creationId="{CEA88C21-EB51-E999-3196-726B8A57B89E}"/>
          </ac:spMkLst>
        </pc:spChg>
      </pc:sldChg>
      <pc:sldChg chg="del">
        <pc:chgData name="Ward, Reagan" userId="27291eb4-8241-4961-9e69-8c66e34cc5b0" providerId="ADAL" clId="{12DA4140-F984-493F-9E97-7A6E8EDD91C1}" dt="2025-05-22T16:14:11.565" v="3" actId="47"/>
        <pc:sldMkLst>
          <pc:docMk/>
          <pc:sldMk cId="3352049065" sldId="5951"/>
        </pc:sldMkLst>
      </pc:sldChg>
      <pc:sldChg chg="add del">
        <pc:chgData name="Ward, Reagan" userId="27291eb4-8241-4961-9e69-8c66e34cc5b0" providerId="ADAL" clId="{12DA4140-F984-493F-9E97-7A6E8EDD91C1}" dt="2025-05-28T16:07:55.253" v="188" actId="47"/>
        <pc:sldMkLst>
          <pc:docMk/>
          <pc:sldMk cId="52866104" sldId="5952"/>
        </pc:sldMkLst>
      </pc:sldChg>
      <pc:sldChg chg="del">
        <pc:chgData name="Ward, Reagan" userId="27291eb4-8241-4961-9e69-8c66e34cc5b0" providerId="ADAL" clId="{12DA4140-F984-493F-9E97-7A6E8EDD91C1}" dt="2025-05-22T16:14:11.565" v="3" actId="47"/>
        <pc:sldMkLst>
          <pc:docMk/>
          <pc:sldMk cId="2023837616" sldId="5952"/>
        </pc:sldMkLst>
      </pc:sldChg>
      <pc:sldChg chg="del">
        <pc:chgData name="Ward, Reagan" userId="27291eb4-8241-4961-9e69-8c66e34cc5b0" providerId="ADAL" clId="{12DA4140-F984-493F-9E97-7A6E8EDD91C1}" dt="2025-05-22T16:14:11.565" v="3" actId="47"/>
        <pc:sldMkLst>
          <pc:docMk/>
          <pc:sldMk cId="2300124133" sldId="5953"/>
        </pc:sldMkLst>
      </pc:sldChg>
      <pc:sldChg chg="add del">
        <pc:chgData name="Ward, Reagan" userId="27291eb4-8241-4961-9e69-8c66e34cc5b0" providerId="ADAL" clId="{12DA4140-F984-493F-9E97-7A6E8EDD91C1}" dt="2025-05-28T16:07:55.253" v="188" actId="47"/>
        <pc:sldMkLst>
          <pc:docMk/>
          <pc:sldMk cId="3002455488" sldId="5953"/>
        </pc:sldMkLst>
      </pc:sldChg>
      <pc:sldChg chg="del">
        <pc:chgData name="Ward, Reagan" userId="27291eb4-8241-4961-9e69-8c66e34cc5b0" providerId="ADAL" clId="{12DA4140-F984-493F-9E97-7A6E8EDD91C1}" dt="2025-05-22T16:14:11.565" v="3" actId="47"/>
        <pc:sldMkLst>
          <pc:docMk/>
          <pc:sldMk cId="2073264519" sldId="5954"/>
        </pc:sldMkLst>
      </pc:sldChg>
      <pc:sldChg chg="modSp add del mod">
        <pc:chgData name="Ward, Reagan" userId="27291eb4-8241-4961-9e69-8c66e34cc5b0" providerId="ADAL" clId="{12DA4140-F984-493F-9E97-7A6E8EDD91C1}" dt="2025-05-28T16:07:55.253" v="188" actId="47"/>
        <pc:sldMkLst>
          <pc:docMk/>
          <pc:sldMk cId="2997153258" sldId="5954"/>
        </pc:sldMkLst>
      </pc:sldChg>
      <pc:sldChg chg="del">
        <pc:chgData name="Ward, Reagan" userId="27291eb4-8241-4961-9e69-8c66e34cc5b0" providerId="ADAL" clId="{12DA4140-F984-493F-9E97-7A6E8EDD91C1}" dt="2025-05-22T16:14:11.565" v="3" actId="47"/>
        <pc:sldMkLst>
          <pc:docMk/>
          <pc:sldMk cId="1947836741" sldId="5955"/>
        </pc:sldMkLst>
      </pc:sldChg>
      <pc:sldChg chg="add del">
        <pc:chgData name="Ward, Reagan" userId="27291eb4-8241-4961-9e69-8c66e34cc5b0" providerId="ADAL" clId="{12DA4140-F984-493F-9E97-7A6E8EDD91C1}" dt="2025-05-28T16:07:55.253" v="188" actId="47"/>
        <pc:sldMkLst>
          <pc:docMk/>
          <pc:sldMk cId="3780330777" sldId="5955"/>
        </pc:sldMkLst>
      </pc:sldChg>
      <pc:sldChg chg="del">
        <pc:chgData name="Ward, Reagan" userId="27291eb4-8241-4961-9e69-8c66e34cc5b0" providerId="ADAL" clId="{12DA4140-F984-493F-9E97-7A6E8EDD91C1}" dt="2025-05-22T16:14:11.565" v="3" actId="47"/>
        <pc:sldMkLst>
          <pc:docMk/>
          <pc:sldMk cId="839610360" sldId="5956"/>
        </pc:sldMkLst>
      </pc:sldChg>
      <pc:sldChg chg="add del">
        <pc:chgData name="Ward, Reagan" userId="27291eb4-8241-4961-9e69-8c66e34cc5b0" providerId="ADAL" clId="{12DA4140-F984-493F-9E97-7A6E8EDD91C1}" dt="2025-05-28T16:07:55.253" v="188" actId="47"/>
        <pc:sldMkLst>
          <pc:docMk/>
          <pc:sldMk cId="2350401838" sldId="5956"/>
        </pc:sldMkLst>
      </pc:sldChg>
      <pc:sldChg chg="add">
        <pc:chgData name="Ward, Reagan" userId="27291eb4-8241-4961-9e69-8c66e34cc5b0" providerId="ADAL" clId="{12DA4140-F984-493F-9E97-7A6E8EDD91C1}" dt="2025-05-28T16:07:26.266" v="183"/>
        <pc:sldMkLst>
          <pc:docMk/>
          <pc:sldMk cId="1947836741" sldId="5957"/>
        </pc:sldMkLst>
      </pc:sldChg>
      <pc:sldChg chg="del">
        <pc:chgData name="Ward, Reagan" userId="27291eb4-8241-4961-9e69-8c66e34cc5b0" providerId="ADAL" clId="{12DA4140-F984-493F-9E97-7A6E8EDD91C1}" dt="2025-05-22T16:14:11.565" v="3" actId="47"/>
        <pc:sldMkLst>
          <pc:docMk/>
          <pc:sldMk cId="2758228353" sldId="5957"/>
        </pc:sldMkLst>
      </pc:sldChg>
      <pc:sldChg chg="modSp add mod">
        <pc:chgData name="Ward, Reagan" userId="27291eb4-8241-4961-9e69-8c66e34cc5b0" providerId="ADAL" clId="{12DA4140-F984-493F-9E97-7A6E8EDD91C1}" dt="2025-05-28T16:23:00.278" v="349" actId="255"/>
        <pc:sldMkLst>
          <pc:docMk/>
          <pc:sldMk cId="839610360" sldId="5958"/>
        </pc:sldMkLst>
      </pc:sldChg>
      <pc:sldChg chg="del">
        <pc:chgData name="Ward, Reagan" userId="27291eb4-8241-4961-9e69-8c66e34cc5b0" providerId="ADAL" clId="{12DA4140-F984-493F-9E97-7A6E8EDD91C1}" dt="2025-05-22T16:14:11.565" v="3" actId="47"/>
        <pc:sldMkLst>
          <pc:docMk/>
          <pc:sldMk cId="3687169868" sldId="5958"/>
        </pc:sldMkLst>
      </pc:sldChg>
      <pc:sldChg chg="add">
        <pc:chgData name="Ward, Reagan" userId="27291eb4-8241-4961-9e69-8c66e34cc5b0" providerId="ADAL" clId="{12DA4140-F984-493F-9E97-7A6E8EDD91C1}" dt="2025-05-28T16:07:26.266" v="183"/>
        <pc:sldMkLst>
          <pc:docMk/>
          <pc:sldMk cId="2758228353" sldId="5959"/>
        </pc:sldMkLst>
      </pc:sldChg>
      <pc:sldChg chg="add">
        <pc:chgData name="Ward, Reagan" userId="27291eb4-8241-4961-9e69-8c66e34cc5b0" providerId="ADAL" clId="{12DA4140-F984-493F-9E97-7A6E8EDD91C1}" dt="2025-05-28T16:07:26.266" v="183"/>
        <pc:sldMkLst>
          <pc:docMk/>
          <pc:sldMk cId="3687169868" sldId="5960"/>
        </pc:sldMkLst>
      </pc:sldChg>
      <pc:sldChg chg="add del">
        <pc:chgData name="Ward, Reagan" userId="27291eb4-8241-4961-9e69-8c66e34cc5b0" providerId="ADAL" clId="{12DA4140-F984-493F-9E97-7A6E8EDD91C1}" dt="2025-05-28T16:27:16.740" v="413" actId="47"/>
        <pc:sldMkLst>
          <pc:docMk/>
          <pc:sldMk cId="2667335638" sldId="5961"/>
        </pc:sldMkLst>
      </pc:sldChg>
      <pc:sldChg chg="add del">
        <pc:chgData name="Ward, Reagan" userId="27291eb4-8241-4961-9e69-8c66e34cc5b0" providerId="ADAL" clId="{12DA4140-F984-493F-9E97-7A6E8EDD91C1}" dt="2025-05-28T16:27:16.740" v="413" actId="47"/>
        <pc:sldMkLst>
          <pc:docMk/>
          <pc:sldMk cId="2793901213" sldId="5962"/>
        </pc:sldMkLst>
      </pc:sldChg>
      <pc:sldChg chg="add del">
        <pc:chgData name="Ward, Reagan" userId="27291eb4-8241-4961-9e69-8c66e34cc5b0" providerId="ADAL" clId="{12DA4140-F984-493F-9E97-7A6E8EDD91C1}" dt="2025-05-28T16:27:16.740" v="413" actId="47"/>
        <pc:sldMkLst>
          <pc:docMk/>
          <pc:sldMk cId="3352049065" sldId="5963"/>
        </pc:sldMkLst>
      </pc:sldChg>
      <pc:sldChg chg="add del">
        <pc:chgData name="Ward, Reagan" userId="27291eb4-8241-4961-9e69-8c66e34cc5b0" providerId="ADAL" clId="{12DA4140-F984-493F-9E97-7A6E8EDD91C1}" dt="2025-05-28T16:27:16.740" v="413" actId="47"/>
        <pc:sldMkLst>
          <pc:docMk/>
          <pc:sldMk cId="2023837616" sldId="5964"/>
        </pc:sldMkLst>
      </pc:sldChg>
      <pc:sldChg chg="add del">
        <pc:chgData name="Ward, Reagan" userId="27291eb4-8241-4961-9e69-8c66e34cc5b0" providerId="ADAL" clId="{12DA4140-F984-493F-9E97-7A6E8EDD91C1}" dt="2025-05-28T16:27:16.740" v="413" actId="47"/>
        <pc:sldMkLst>
          <pc:docMk/>
          <pc:sldMk cId="2300124133" sldId="5965"/>
        </pc:sldMkLst>
      </pc:sldChg>
      <pc:sldChg chg="addSp delSp modSp new mod">
        <pc:chgData name="Ward, Reagan" userId="27291eb4-8241-4961-9e69-8c66e34cc5b0" providerId="ADAL" clId="{12DA4140-F984-493F-9E97-7A6E8EDD91C1}" dt="2025-05-29T14:43:29.987" v="2372" actId="27636"/>
        <pc:sldMkLst>
          <pc:docMk/>
          <pc:sldMk cId="933505642" sldId="5966"/>
        </pc:sldMkLst>
      </pc:sldChg>
      <pc:sldChg chg="addSp delSp modSp new mod modClrScheme chgLayout">
        <pc:chgData name="Ward, Reagan" userId="27291eb4-8241-4961-9e69-8c66e34cc5b0" providerId="ADAL" clId="{12DA4140-F984-493F-9E97-7A6E8EDD91C1}" dt="2025-05-28T17:19:16.089" v="1757" actId="13244"/>
        <pc:sldMkLst>
          <pc:docMk/>
          <pc:sldMk cId="3047544435" sldId="5967"/>
        </pc:sldMkLst>
      </pc:sldChg>
      <pc:sldChg chg="addSp delSp modSp new mod modClrScheme chgLayout">
        <pc:chgData name="Ward, Reagan" userId="27291eb4-8241-4961-9e69-8c66e34cc5b0" providerId="ADAL" clId="{12DA4140-F984-493F-9E97-7A6E8EDD91C1}" dt="2025-05-29T14:42:38.889" v="2363" actId="27636"/>
        <pc:sldMkLst>
          <pc:docMk/>
          <pc:sldMk cId="2044305962" sldId="5968"/>
        </pc:sldMkLst>
      </pc:sldChg>
      <pc:sldChg chg="addSp delSp modSp new mod ord modClrScheme chgLayout">
        <pc:chgData name="Ward, Reagan" userId="27291eb4-8241-4961-9e69-8c66e34cc5b0" providerId="ADAL" clId="{12DA4140-F984-493F-9E97-7A6E8EDD91C1}" dt="2025-05-28T17:02:36.159" v="1456"/>
        <pc:sldMkLst>
          <pc:docMk/>
          <pc:sldMk cId="2184087942" sldId="5969"/>
        </pc:sldMkLst>
      </pc:sldChg>
      <pc:sldChg chg="addSp delSp modSp new mod modClrScheme chgLayout">
        <pc:chgData name="Ward, Reagan" userId="27291eb4-8241-4961-9e69-8c66e34cc5b0" providerId="ADAL" clId="{12DA4140-F984-493F-9E97-7A6E8EDD91C1}" dt="2025-05-28T17:17:44.799" v="1749" actId="13244"/>
        <pc:sldMkLst>
          <pc:docMk/>
          <pc:sldMk cId="536564837" sldId="5970"/>
        </pc:sldMkLst>
      </pc:sldChg>
    </pc:docChg>
  </pc:docChgLst>
  <pc:docChgLst>
    <pc:chgData name="Wenzel, Brooke" userId="672bf8d3-b15b-4e02-a6d1-39319a0df09b" providerId="ADAL" clId="{43AE16DD-89C0-4449-910D-E4FB0C685D6C}"/>
    <pc:docChg chg="undo custSel addSld delSld modSld sldOrd">
      <pc:chgData name="Wenzel, Brooke" userId="672bf8d3-b15b-4e02-a6d1-39319a0df09b" providerId="ADAL" clId="{43AE16DD-89C0-4449-910D-E4FB0C685D6C}" dt="2024-10-10T13:54:45.304" v="501" actId="20577"/>
      <pc:docMkLst>
        <pc:docMk/>
      </pc:docMkLst>
      <pc:sldChg chg="del">
        <pc:chgData name="Wenzel, Brooke" userId="672bf8d3-b15b-4e02-a6d1-39319a0df09b" providerId="ADAL" clId="{43AE16DD-89C0-4449-910D-E4FB0C685D6C}" dt="2024-10-09T15:19:19.276" v="409" actId="47"/>
        <pc:sldMkLst>
          <pc:docMk/>
          <pc:sldMk cId="1909143253" sldId="3103"/>
        </pc:sldMkLst>
      </pc:sldChg>
      <pc:sldChg chg="del">
        <pc:chgData name="Wenzel, Brooke" userId="672bf8d3-b15b-4e02-a6d1-39319a0df09b" providerId="ADAL" clId="{43AE16DD-89C0-4449-910D-E4FB0C685D6C}" dt="2024-10-07T22:39:41.293" v="52" actId="47"/>
        <pc:sldMkLst>
          <pc:docMk/>
          <pc:sldMk cId="602901426" sldId="5498"/>
        </pc:sldMkLst>
      </pc:sldChg>
      <pc:sldChg chg="modSp mod">
        <pc:chgData name="Wenzel, Brooke" userId="672bf8d3-b15b-4e02-a6d1-39319a0df09b" providerId="ADAL" clId="{43AE16DD-89C0-4449-910D-E4FB0C685D6C}" dt="2024-10-07T22:40:25.077" v="65" actId="20577"/>
        <pc:sldMkLst>
          <pc:docMk/>
          <pc:sldMk cId="70065344" sldId="5640"/>
        </pc:sldMkLst>
      </pc:sldChg>
      <pc:sldChg chg="addSp delSp modSp new mod">
        <pc:chgData name="Wenzel, Brooke" userId="672bf8d3-b15b-4e02-a6d1-39319a0df09b" providerId="ADAL" clId="{43AE16DD-89C0-4449-910D-E4FB0C685D6C}" dt="2024-10-10T12:54:36.896" v="442" actId="20577"/>
        <pc:sldMkLst>
          <pc:docMk/>
          <pc:sldMk cId="1833070423" sldId="5660"/>
        </pc:sldMkLst>
      </pc:sldChg>
    </pc:docChg>
  </pc:docChgLst>
  <pc:docChgLst>
    <pc:chgData name="Hoffman, Peter" userId="673cee94-26bd-4c2a-ab82-1b3669e2f049" providerId="ADAL" clId="{CCDACD07-3EDB-405D-BF0C-09FB873CBBB0}"/>
    <pc:docChg chg="modSld">
      <pc:chgData name="Hoffman, Peter" userId="673cee94-26bd-4c2a-ab82-1b3669e2f049" providerId="ADAL" clId="{CCDACD07-3EDB-405D-BF0C-09FB873CBBB0}" dt="2025-04-16T15:27:02.521" v="3" actId="20577"/>
      <pc:docMkLst>
        <pc:docMk/>
      </pc:docMkLst>
      <pc:sldChg chg="modSp mod">
        <pc:chgData name="Hoffman, Peter" userId="673cee94-26bd-4c2a-ab82-1b3669e2f049" providerId="ADAL" clId="{CCDACD07-3EDB-405D-BF0C-09FB873CBBB0}" dt="2025-04-16T15:27:02.521" v="3" actId="20577"/>
        <pc:sldMkLst>
          <pc:docMk/>
          <pc:sldMk cId="794275993" sldId="5416"/>
        </pc:sldMkLst>
      </pc:sldChg>
    </pc:docChg>
  </pc:docChgLst>
  <pc:docChgLst>
    <pc:chgData name="Gudka, Dawna" userId="823cceae-331b-41d6-9a63-34ad6d1db55c" providerId="ADAL" clId="{6B1C406A-3848-4A09-A436-FC8DBC805C64}"/>
    <pc:docChg chg="custSel delSld modSld">
      <pc:chgData name="Gudka, Dawna" userId="823cceae-331b-41d6-9a63-34ad6d1db55c" providerId="ADAL" clId="{6B1C406A-3848-4A09-A436-FC8DBC805C64}" dt="2024-10-17T03:58:39.465" v="94" actId="962"/>
      <pc:docMkLst>
        <pc:docMk/>
      </pc:docMkLst>
      <pc:sldChg chg="del">
        <pc:chgData name="Gudka, Dawna" userId="823cceae-331b-41d6-9a63-34ad6d1db55c" providerId="ADAL" clId="{6B1C406A-3848-4A09-A436-FC8DBC805C64}" dt="2024-10-17T03:55:52.981" v="67" actId="2696"/>
        <pc:sldMkLst>
          <pc:docMk/>
          <pc:sldMk cId="3253466667" sldId="5637"/>
        </pc:sldMkLst>
      </pc:sldChg>
      <pc:sldChg chg="del">
        <pc:chgData name="Gudka, Dawna" userId="823cceae-331b-41d6-9a63-34ad6d1db55c" providerId="ADAL" clId="{6B1C406A-3848-4A09-A436-FC8DBC805C64}" dt="2024-10-17T03:55:36.125" v="66" actId="2696"/>
        <pc:sldMkLst>
          <pc:docMk/>
          <pc:sldMk cId="2584461513" sldId="5653"/>
        </pc:sldMkLst>
      </pc:sldChg>
      <pc:sldChg chg="addSp delSp modSp mod">
        <pc:chgData name="Gudka, Dawna" userId="823cceae-331b-41d6-9a63-34ad6d1db55c" providerId="ADAL" clId="{6B1C406A-3848-4A09-A436-FC8DBC805C64}" dt="2024-10-17T03:58:39.465" v="94" actId="962"/>
        <pc:sldMkLst>
          <pc:docMk/>
          <pc:sldMk cId="2510048166" sldId="5664"/>
        </pc:sldMkLst>
      </pc:sldChg>
    </pc:docChg>
  </pc:docChgLst>
  <pc:docChgLst>
    <pc:chgData name="Ward, Reagan" userId="27291eb4-8241-4961-9e69-8c66e34cc5b0" providerId="ADAL" clId="{8238A6CB-92CA-48ED-9CA0-60CF8CA017CE}"/>
    <pc:docChg chg="undo custSel addSld delSld modSld">
      <pc:chgData name="Ward, Reagan" userId="27291eb4-8241-4961-9e69-8c66e34cc5b0" providerId="ADAL" clId="{8238A6CB-92CA-48ED-9CA0-60CF8CA017CE}" dt="2025-04-17T14:10:02.968" v="283" actId="27636"/>
      <pc:docMkLst>
        <pc:docMk/>
      </pc:docMkLst>
      <pc:sldChg chg="modSp">
        <pc:chgData name="Ward, Reagan" userId="27291eb4-8241-4961-9e69-8c66e34cc5b0" providerId="ADAL" clId="{8238A6CB-92CA-48ED-9CA0-60CF8CA017CE}" dt="2025-04-17T14:06:59.564" v="245"/>
        <pc:sldMkLst>
          <pc:docMk/>
          <pc:sldMk cId="438506032" sldId="5735"/>
        </pc:sldMkLst>
      </pc:sldChg>
      <pc:sldChg chg="modSp">
        <pc:chgData name="Ward, Reagan" userId="27291eb4-8241-4961-9e69-8c66e34cc5b0" providerId="ADAL" clId="{8238A6CB-92CA-48ED-9CA0-60CF8CA017CE}" dt="2025-04-17T14:06:59.564" v="245"/>
        <pc:sldMkLst>
          <pc:docMk/>
          <pc:sldMk cId="674225035" sldId="5765"/>
        </pc:sldMkLst>
      </pc:sldChg>
      <pc:sldChg chg="modSp mod modClrScheme chgLayout">
        <pc:chgData name="Ward, Reagan" userId="27291eb4-8241-4961-9e69-8c66e34cc5b0" providerId="ADAL" clId="{8238A6CB-92CA-48ED-9CA0-60CF8CA017CE}" dt="2025-04-17T14:01:25.684" v="156" actId="13244"/>
        <pc:sldMkLst>
          <pc:docMk/>
          <pc:sldMk cId="649998623" sldId="5767"/>
        </pc:sldMkLst>
      </pc:sldChg>
      <pc:sldChg chg="modSp">
        <pc:chgData name="Ward, Reagan" userId="27291eb4-8241-4961-9e69-8c66e34cc5b0" providerId="ADAL" clId="{8238A6CB-92CA-48ED-9CA0-60CF8CA017CE}" dt="2025-04-17T14:06:59.564" v="245"/>
        <pc:sldMkLst>
          <pc:docMk/>
          <pc:sldMk cId="220528580" sldId="5838"/>
        </pc:sldMkLst>
      </pc:sldChg>
      <pc:sldChg chg="modSp mod">
        <pc:chgData name="Ward, Reagan" userId="27291eb4-8241-4961-9e69-8c66e34cc5b0" providerId="ADAL" clId="{8238A6CB-92CA-48ED-9CA0-60CF8CA017CE}" dt="2025-04-17T14:07:36.998" v="246" actId="13244"/>
        <pc:sldMkLst>
          <pc:docMk/>
          <pc:sldMk cId="982584362" sldId="5871"/>
        </pc:sldMkLst>
      </pc:sldChg>
      <pc:sldChg chg="modSp">
        <pc:chgData name="Ward, Reagan" userId="27291eb4-8241-4961-9e69-8c66e34cc5b0" providerId="ADAL" clId="{8238A6CB-92CA-48ED-9CA0-60CF8CA017CE}" dt="2025-04-17T14:06:59.564" v="245"/>
        <pc:sldMkLst>
          <pc:docMk/>
          <pc:sldMk cId="1034172162" sldId="5872"/>
        </pc:sldMkLst>
      </pc:sldChg>
      <pc:sldChg chg="modSp del mod">
        <pc:chgData name="Ward, Reagan" userId="27291eb4-8241-4961-9e69-8c66e34cc5b0" providerId="ADAL" clId="{8238A6CB-92CA-48ED-9CA0-60CF8CA017CE}" dt="2025-04-17T14:06:29.279" v="244" actId="47"/>
        <pc:sldMkLst>
          <pc:docMk/>
          <pc:sldMk cId="3192471538" sldId="5873"/>
        </pc:sldMkLst>
      </pc:sldChg>
      <pc:sldChg chg="addSp delSp modSp mod">
        <pc:chgData name="Ward, Reagan" userId="27291eb4-8241-4961-9e69-8c66e34cc5b0" providerId="ADAL" clId="{8238A6CB-92CA-48ED-9CA0-60CF8CA017CE}" dt="2025-04-17T14:09:51.395" v="279" actId="27636"/>
        <pc:sldMkLst>
          <pc:docMk/>
          <pc:sldMk cId="2002406002" sldId="5875"/>
        </pc:sldMkLst>
      </pc:sldChg>
      <pc:sldChg chg="modSp mod">
        <pc:chgData name="Ward, Reagan" userId="27291eb4-8241-4961-9e69-8c66e34cc5b0" providerId="ADAL" clId="{8238A6CB-92CA-48ED-9CA0-60CF8CA017CE}" dt="2025-04-17T14:07:52.486" v="248" actId="13244"/>
        <pc:sldMkLst>
          <pc:docMk/>
          <pc:sldMk cId="606546759" sldId="5881"/>
        </pc:sldMkLst>
      </pc:sldChg>
      <pc:sldChg chg="modSp mod modClrScheme chgLayout">
        <pc:chgData name="Ward, Reagan" userId="27291eb4-8241-4961-9e69-8c66e34cc5b0" providerId="ADAL" clId="{8238A6CB-92CA-48ED-9CA0-60CF8CA017CE}" dt="2025-04-17T14:10:02.968" v="283" actId="27636"/>
        <pc:sldMkLst>
          <pc:docMk/>
          <pc:sldMk cId="3407393224" sldId="5882"/>
        </pc:sldMkLst>
      </pc:sldChg>
      <pc:sldChg chg="addSp delSp modSp new mod modClrScheme chgLayout">
        <pc:chgData name="Ward, Reagan" userId="27291eb4-8241-4961-9e69-8c66e34cc5b0" providerId="ADAL" clId="{8238A6CB-92CA-48ED-9CA0-60CF8CA017CE}" dt="2025-04-17T14:06:26.821" v="243"/>
        <pc:sldMkLst>
          <pc:docMk/>
          <pc:sldMk cId="570080860" sldId="5883"/>
        </pc:sldMkLst>
      </pc:sldChg>
    </pc:docChg>
  </pc:docChgLst>
  <pc:docChgLst>
    <pc:chgData name="Gudka, Dawna" userId="823cceae-331b-41d6-9a63-34ad6d1db55c" providerId="ADAL" clId="{E2419683-2627-4603-89D0-53EE5A7A7D7B}"/>
    <pc:docChg chg="undo custSel addSld delSld modSld sldOrd">
      <pc:chgData name="Gudka, Dawna" userId="823cceae-331b-41d6-9a63-34ad6d1db55c" providerId="ADAL" clId="{E2419683-2627-4603-89D0-53EE5A7A7D7B}" dt="2025-01-23T04:32:46.049" v="1736" actId="962"/>
      <pc:docMkLst>
        <pc:docMk/>
      </pc:docMkLst>
      <pc:sldChg chg="addSp delSp modSp mod">
        <pc:chgData name="Gudka, Dawna" userId="823cceae-331b-41d6-9a63-34ad6d1db55c" providerId="ADAL" clId="{E2419683-2627-4603-89D0-53EE5A7A7D7B}" dt="2025-01-23T04:32:46.049" v="1736" actId="962"/>
        <pc:sldMkLst>
          <pc:docMk/>
          <pc:sldMk cId="3378712492" sldId="5417"/>
        </pc:sldMkLst>
      </pc:sldChg>
      <pc:sldChg chg="addSp delSp modSp mod">
        <pc:chgData name="Gudka, Dawna" userId="823cceae-331b-41d6-9a63-34ad6d1db55c" providerId="ADAL" clId="{E2419683-2627-4603-89D0-53EE5A7A7D7B}" dt="2025-01-23T04:23:17.920" v="1640" actId="962"/>
        <pc:sldMkLst>
          <pc:docMk/>
          <pc:sldMk cId="3236241202" sldId="5755"/>
        </pc:sldMkLst>
      </pc:sldChg>
      <pc:sldChg chg="del">
        <pc:chgData name="Gudka, Dawna" userId="823cceae-331b-41d6-9a63-34ad6d1db55c" providerId="ADAL" clId="{E2419683-2627-4603-89D0-53EE5A7A7D7B}" dt="2025-01-23T04:10:42.202" v="1081" actId="2696"/>
        <pc:sldMkLst>
          <pc:docMk/>
          <pc:sldMk cId="3851355157" sldId="5758"/>
        </pc:sldMkLst>
      </pc:sldChg>
      <pc:sldChg chg="modSp mod">
        <pc:chgData name="Gudka, Dawna" userId="823cceae-331b-41d6-9a63-34ad6d1db55c" providerId="ADAL" clId="{E2419683-2627-4603-89D0-53EE5A7A7D7B}" dt="2025-01-23T04:22:24.014" v="1637" actId="2"/>
        <pc:sldMkLst>
          <pc:docMk/>
          <pc:sldMk cId="1534484015" sldId="5766"/>
        </pc:sldMkLst>
      </pc:sldChg>
      <pc:sldChg chg="modSp add mod ord">
        <pc:chgData name="Gudka, Dawna" userId="823cceae-331b-41d6-9a63-34ad6d1db55c" providerId="ADAL" clId="{E2419683-2627-4603-89D0-53EE5A7A7D7B}" dt="2025-01-23T03:57:44.543" v="525" actId="20577"/>
        <pc:sldMkLst>
          <pc:docMk/>
          <pc:sldMk cId="2880554835" sldId="5768"/>
        </pc:sldMkLst>
      </pc:sldChg>
      <pc:sldChg chg="addSp delSp modSp add mod ord">
        <pc:chgData name="Gudka, Dawna" userId="823cceae-331b-41d6-9a63-34ad6d1db55c" providerId="ADAL" clId="{E2419683-2627-4603-89D0-53EE5A7A7D7B}" dt="2025-01-23T04:26:13.403" v="1670" actId="13244"/>
        <pc:sldMkLst>
          <pc:docMk/>
          <pc:sldMk cId="237879848" sldId="5769"/>
        </pc:sldMkLst>
      </pc:sldChg>
      <pc:sldChg chg="addSp delSp modSp add mod">
        <pc:chgData name="Gudka, Dawna" userId="823cceae-331b-41d6-9a63-34ad6d1db55c" providerId="ADAL" clId="{E2419683-2627-4603-89D0-53EE5A7A7D7B}" dt="2025-01-23T04:27:23.920" v="1682" actId="1076"/>
        <pc:sldMkLst>
          <pc:docMk/>
          <pc:sldMk cId="1735835177" sldId="5770"/>
        </pc:sldMkLst>
      </pc:sldChg>
      <pc:sldChg chg="add del">
        <pc:chgData name="Gudka, Dawna" userId="823cceae-331b-41d6-9a63-34ad6d1db55c" providerId="ADAL" clId="{E2419683-2627-4603-89D0-53EE5A7A7D7B}" dt="2025-01-23T03:36:51.374" v="102" actId="2696"/>
        <pc:sldMkLst>
          <pc:docMk/>
          <pc:sldMk cId="3457369326" sldId="5770"/>
        </pc:sldMkLst>
      </pc:sldChg>
      <pc:sldChg chg="addSp delSp modSp add mod">
        <pc:chgData name="Gudka, Dawna" userId="823cceae-331b-41d6-9a63-34ad6d1db55c" providerId="ADAL" clId="{E2419683-2627-4603-89D0-53EE5A7A7D7B}" dt="2025-01-23T04:26:34.786" v="1674" actId="13244"/>
        <pc:sldMkLst>
          <pc:docMk/>
          <pc:sldMk cId="53929586" sldId="5771"/>
        </pc:sldMkLst>
      </pc:sldChg>
      <pc:sldChg chg="new del">
        <pc:chgData name="Gudka, Dawna" userId="823cceae-331b-41d6-9a63-34ad6d1db55c" providerId="ADAL" clId="{E2419683-2627-4603-89D0-53EE5A7A7D7B}" dt="2025-01-23T03:56:44.502" v="481" actId="2696"/>
        <pc:sldMkLst>
          <pc:docMk/>
          <pc:sldMk cId="2805265861" sldId="5771"/>
        </pc:sldMkLst>
      </pc:sldChg>
      <pc:sldChg chg="add del">
        <pc:chgData name="Gudka, Dawna" userId="823cceae-331b-41d6-9a63-34ad6d1db55c" providerId="ADAL" clId="{E2419683-2627-4603-89D0-53EE5A7A7D7B}" dt="2025-01-23T03:37:01.881" v="103" actId="2696"/>
        <pc:sldMkLst>
          <pc:docMk/>
          <pc:sldMk cId="3960982730" sldId="5771"/>
        </pc:sldMkLst>
      </pc:sldChg>
      <pc:sldChg chg="modSp add mod ord">
        <pc:chgData name="Gudka, Dawna" userId="823cceae-331b-41d6-9a63-34ad6d1db55c" providerId="ADAL" clId="{E2419683-2627-4603-89D0-53EE5A7A7D7B}" dt="2025-01-23T04:01:24.350" v="750"/>
        <pc:sldMkLst>
          <pc:docMk/>
          <pc:sldMk cId="3937432044" sldId="5772"/>
        </pc:sldMkLst>
      </pc:sldChg>
      <pc:sldChg chg="addSp delSp modSp add mod">
        <pc:chgData name="Gudka, Dawna" userId="823cceae-331b-41d6-9a63-34ad6d1db55c" providerId="ADAL" clId="{E2419683-2627-4603-89D0-53EE5A7A7D7B}" dt="2025-01-23T04:25:57.187" v="1668" actId="13244"/>
        <pc:sldMkLst>
          <pc:docMk/>
          <pc:sldMk cId="1888481401" sldId="5773"/>
        </pc:sldMkLst>
      </pc:sldChg>
      <pc:sldChg chg="add del">
        <pc:chgData name="Gudka, Dawna" userId="823cceae-331b-41d6-9a63-34ad6d1db55c" providerId="ADAL" clId="{E2419683-2627-4603-89D0-53EE5A7A7D7B}" dt="2025-01-23T04:10:23.332" v="1080" actId="2890"/>
        <pc:sldMkLst>
          <pc:docMk/>
          <pc:sldMk cId="2262310918" sldId="5773"/>
        </pc:sldMkLst>
      </pc:sldChg>
    </pc:docChg>
  </pc:docChgLst>
  <pc:docChgLst>
    <pc:chgData name="Tribbett, Jessica" userId="S::tribbett_jessica@cde.state.co.us::b8af59d7-a86d-4166-a022-d856dc24c475" providerId="AD" clId="Web-{58F083BD-C401-5361-9385-F2119F63567C}"/>
    <pc:docChg chg="addSld delSld modSld">
      <pc:chgData name="Tribbett, Jessica" userId="S::tribbett_jessica@cde.state.co.us::b8af59d7-a86d-4166-a022-d856dc24c475" providerId="AD" clId="Web-{58F083BD-C401-5361-9385-F2119F63567C}" dt="2025-03-05T20:47:32.598" v="1038"/>
      <pc:docMkLst>
        <pc:docMk/>
      </pc:docMkLst>
      <pc:sldChg chg="addSp delSp modSp add del mod modClrScheme chgLayout">
        <pc:chgData name="Tribbett, Jessica" userId="S::tribbett_jessica@cde.state.co.us::b8af59d7-a86d-4166-a022-d856dc24c475" providerId="AD" clId="Web-{58F083BD-C401-5361-9385-F2119F63567C}" dt="2025-03-05T19:01:29.482" v="174"/>
        <pc:sldMkLst>
          <pc:docMk/>
          <pc:sldMk cId="462835190" sldId="4696"/>
        </pc:sldMkLst>
      </pc:sldChg>
      <pc:sldChg chg="modSp add del">
        <pc:chgData name="Tribbett, Jessica" userId="S::tribbett_jessica@cde.state.co.us::b8af59d7-a86d-4166-a022-d856dc24c475" providerId="AD" clId="Web-{58F083BD-C401-5361-9385-F2119F63567C}" dt="2025-03-05T20:47:32.598" v="1038"/>
        <pc:sldMkLst>
          <pc:docMk/>
          <pc:sldMk cId="1043530433" sldId="4701"/>
        </pc:sldMkLst>
      </pc:sldChg>
      <pc:sldChg chg="add del">
        <pc:chgData name="Tribbett, Jessica" userId="S::tribbett_jessica@cde.state.co.us::b8af59d7-a86d-4166-a022-d856dc24c475" providerId="AD" clId="Web-{58F083BD-C401-5361-9385-F2119F63567C}" dt="2025-03-05T20:26:16.224" v="425"/>
        <pc:sldMkLst>
          <pc:docMk/>
          <pc:sldMk cId="3317819653" sldId="4703"/>
        </pc:sldMkLst>
      </pc:sldChg>
      <pc:sldChg chg="add del">
        <pc:chgData name="Tribbett, Jessica" userId="S::tribbett_jessica@cde.state.co.us::b8af59d7-a86d-4166-a022-d856dc24c475" providerId="AD" clId="Web-{58F083BD-C401-5361-9385-F2119F63567C}" dt="2025-03-05T20:43:12.255" v="948"/>
        <pc:sldMkLst>
          <pc:docMk/>
          <pc:sldMk cId="2461826744" sldId="4704"/>
        </pc:sldMkLst>
      </pc:sldChg>
      <pc:sldChg chg="addSp delSp modSp add del mod modClrScheme chgLayout">
        <pc:chgData name="Tribbett, Jessica" userId="S::tribbett_jessica@cde.state.co.us::b8af59d7-a86d-4166-a022-d856dc24c475" providerId="AD" clId="Web-{58F083BD-C401-5361-9385-F2119F63567C}" dt="2025-03-05T20:17:14.990" v="250"/>
        <pc:sldMkLst>
          <pc:docMk/>
          <pc:sldMk cId="800576745" sldId="4705"/>
        </pc:sldMkLst>
      </pc:sldChg>
      <pc:sldChg chg="modSp add del">
        <pc:chgData name="Tribbett, Jessica" userId="S::tribbett_jessica@cde.state.co.us::b8af59d7-a86d-4166-a022-d856dc24c475" providerId="AD" clId="Web-{58F083BD-C401-5361-9385-F2119F63567C}" dt="2025-03-05T20:44:48.645" v="993"/>
        <pc:sldMkLst>
          <pc:docMk/>
          <pc:sldMk cId="4159998588" sldId="4706"/>
        </pc:sldMkLst>
      </pc:sldChg>
      <pc:sldChg chg="add">
        <pc:chgData name="Tribbett, Jessica" userId="S::tribbett_jessica@cde.state.co.us::b8af59d7-a86d-4166-a022-d856dc24c475" providerId="AD" clId="Web-{58F083BD-C401-5361-9385-F2119F63567C}" dt="2025-03-05T18:54:39.999" v="48"/>
        <pc:sldMkLst>
          <pc:docMk/>
          <pc:sldMk cId="1667029438" sldId="5232"/>
        </pc:sldMkLst>
      </pc:sldChg>
      <pc:sldChg chg="add del">
        <pc:chgData name="Tribbett, Jessica" userId="S::tribbett_jessica@cde.state.co.us::b8af59d7-a86d-4166-a022-d856dc24c475" providerId="AD" clId="Web-{58F083BD-C401-5361-9385-F2119F63567C}" dt="2025-03-05T18:55:19.983" v="52"/>
        <pc:sldMkLst>
          <pc:docMk/>
          <pc:sldMk cId="1385979322" sldId="5240"/>
        </pc:sldMkLst>
      </pc:sldChg>
      <pc:sldChg chg="del">
        <pc:chgData name="Tribbett, Jessica" userId="S::tribbett_jessica@cde.state.co.us::b8af59d7-a86d-4166-a022-d856dc24c475" providerId="AD" clId="Web-{58F083BD-C401-5361-9385-F2119F63567C}" dt="2025-03-05T18:54:44.202" v="51"/>
        <pc:sldMkLst>
          <pc:docMk/>
          <pc:sldMk cId="2925304932" sldId="5764"/>
        </pc:sldMkLst>
      </pc:sldChg>
      <pc:sldChg chg="del">
        <pc:chgData name="Tribbett, Jessica" userId="S::tribbett_jessica@cde.state.co.us::b8af59d7-a86d-4166-a022-d856dc24c475" providerId="AD" clId="Web-{58F083BD-C401-5361-9385-F2119F63567C}" dt="2025-03-05T18:55:22.092" v="53"/>
        <pc:sldMkLst>
          <pc:docMk/>
          <pc:sldMk cId="3264003161" sldId="5765"/>
        </pc:sldMkLst>
      </pc:sldChg>
      <pc:sldChg chg="modSp">
        <pc:chgData name="Tribbett, Jessica" userId="S::tribbett_jessica@cde.state.co.us::b8af59d7-a86d-4166-a022-d856dc24c475" providerId="AD" clId="Web-{58F083BD-C401-5361-9385-F2119F63567C}" dt="2025-03-05T19:02:34.372" v="198" actId="20577"/>
        <pc:sldMkLst>
          <pc:docMk/>
          <pc:sldMk cId="3677926577" sldId="5766"/>
        </pc:sldMkLst>
      </pc:sldChg>
      <pc:sldChg chg="del">
        <pc:chgData name="Tribbett, Jessica" userId="S::tribbett_jessica@cde.state.co.us::b8af59d7-a86d-4166-a022-d856dc24c475" providerId="AD" clId="Web-{58F083BD-C401-5361-9385-F2119F63567C}" dt="2025-03-05T18:43:43.376" v="9"/>
        <pc:sldMkLst>
          <pc:docMk/>
          <pc:sldMk cId="1730706526" sldId="5767"/>
        </pc:sldMkLst>
      </pc:sldChg>
      <pc:sldChg chg="del">
        <pc:chgData name="Tribbett, Jessica" userId="S::tribbett_jessica@cde.state.co.us::b8af59d7-a86d-4166-a022-d856dc24c475" providerId="AD" clId="Web-{58F083BD-C401-5361-9385-F2119F63567C}" dt="2025-03-05T18:44:39.079" v="16"/>
        <pc:sldMkLst>
          <pc:docMk/>
          <pc:sldMk cId="1044589738" sldId="5768"/>
        </pc:sldMkLst>
      </pc:sldChg>
      <pc:sldChg chg="del">
        <pc:chgData name="Tribbett, Jessica" userId="S::tribbett_jessica@cde.state.co.us::b8af59d7-a86d-4166-a022-d856dc24c475" providerId="AD" clId="Web-{58F083BD-C401-5361-9385-F2119F63567C}" dt="2025-03-05T18:44:39.079" v="15"/>
        <pc:sldMkLst>
          <pc:docMk/>
          <pc:sldMk cId="3834322610" sldId="5769"/>
        </pc:sldMkLst>
      </pc:sldChg>
      <pc:sldChg chg="del">
        <pc:chgData name="Tribbett, Jessica" userId="S::tribbett_jessica@cde.state.co.us::b8af59d7-a86d-4166-a022-d856dc24c475" providerId="AD" clId="Web-{58F083BD-C401-5361-9385-F2119F63567C}" dt="2025-03-05T18:55:53.905" v="61"/>
        <pc:sldMkLst>
          <pc:docMk/>
          <pc:sldMk cId="1455852084" sldId="5770"/>
        </pc:sldMkLst>
      </pc:sldChg>
      <pc:sldChg chg="del">
        <pc:chgData name="Tribbett, Jessica" userId="S::tribbett_jessica@cde.state.co.us::b8af59d7-a86d-4166-a022-d856dc24c475" providerId="AD" clId="Web-{58F083BD-C401-5361-9385-F2119F63567C}" dt="2025-03-05T18:55:53.905" v="60"/>
        <pc:sldMkLst>
          <pc:docMk/>
          <pc:sldMk cId="3715387383" sldId="5771"/>
        </pc:sldMkLst>
      </pc:sldChg>
      <pc:sldChg chg="del">
        <pc:chgData name="Tribbett, Jessica" userId="S::tribbett_jessica@cde.state.co.us::b8af59d7-a86d-4166-a022-d856dc24c475" providerId="AD" clId="Web-{58F083BD-C401-5361-9385-F2119F63567C}" dt="2025-03-05T18:55:53.905" v="59"/>
        <pc:sldMkLst>
          <pc:docMk/>
          <pc:sldMk cId="2681953486" sldId="5772"/>
        </pc:sldMkLst>
      </pc:sldChg>
      <pc:sldChg chg="add">
        <pc:chgData name="Tribbett, Jessica" userId="S::tribbett_jessica@cde.state.co.us::b8af59d7-a86d-4166-a022-d856dc24c475" providerId="AD" clId="Web-{58F083BD-C401-5361-9385-F2119F63567C}" dt="2025-03-05T18:43:36.548" v="8"/>
        <pc:sldMkLst>
          <pc:docMk/>
          <pc:sldMk cId="1555008837" sldId="5804"/>
        </pc:sldMkLst>
      </pc:sldChg>
      <pc:sldChg chg="add">
        <pc:chgData name="Tribbett, Jessica" userId="S::tribbett_jessica@cde.state.co.us::b8af59d7-a86d-4166-a022-d856dc24c475" providerId="AD" clId="Web-{58F083BD-C401-5361-9385-F2119F63567C}" dt="2025-03-05T18:43:36.532" v="6"/>
        <pc:sldMkLst>
          <pc:docMk/>
          <pc:sldMk cId="4147087058" sldId="5813"/>
        </pc:sldMkLst>
      </pc:sldChg>
      <pc:sldChg chg="add">
        <pc:chgData name="Tribbett, Jessica" userId="S::tribbett_jessica@cde.state.co.us::b8af59d7-a86d-4166-a022-d856dc24c475" providerId="AD" clId="Web-{58F083BD-C401-5361-9385-F2119F63567C}" dt="2025-03-05T18:43:36.532" v="7"/>
        <pc:sldMkLst>
          <pc:docMk/>
          <pc:sldMk cId="580773463" sldId="5815"/>
        </pc:sldMkLst>
      </pc:sldChg>
      <pc:sldChg chg="add del">
        <pc:chgData name="Tribbett, Jessica" userId="S::tribbett_jessica@cde.state.co.us::b8af59d7-a86d-4166-a022-d856dc24c475" providerId="AD" clId="Web-{58F083BD-C401-5361-9385-F2119F63567C}" dt="2025-03-05T18:44:07.110" v="14"/>
        <pc:sldMkLst>
          <pc:docMk/>
          <pc:sldMk cId="462621828" sldId="5816"/>
        </pc:sldMkLst>
      </pc:sldChg>
      <pc:sldChg chg="add">
        <pc:chgData name="Tribbett, Jessica" userId="S::tribbett_jessica@cde.state.co.us::b8af59d7-a86d-4166-a022-d856dc24c475" providerId="AD" clId="Web-{58F083BD-C401-5361-9385-F2119F63567C}" dt="2025-03-05T18:43:36.501" v="3"/>
        <pc:sldMkLst>
          <pc:docMk/>
          <pc:sldMk cId="1781324693" sldId="5817"/>
        </pc:sldMkLst>
      </pc:sldChg>
      <pc:sldChg chg="add">
        <pc:chgData name="Tribbett, Jessica" userId="S::tribbett_jessica@cde.state.co.us::b8af59d7-a86d-4166-a022-d856dc24c475" providerId="AD" clId="Web-{58F083BD-C401-5361-9385-F2119F63567C}" dt="2025-03-05T18:43:36.501" v="4"/>
        <pc:sldMkLst>
          <pc:docMk/>
          <pc:sldMk cId="1930914326" sldId="5818"/>
        </pc:sldMkLst>
      </pc:sldChg>
      <pc:sldChg chg="add">
        <pc:chgData name="Tribbett, Jessica" userId="S::tribbett_jessica@cde.state.co.us::b8af59d7-a86d-4166-a022-d856dc24c475" providerId="AD" clId="Web-{58F083BD-C401-5361-9385-F2119F63567C}" dt="2025-03-05T18:43:36.516" v="5"/>
        <pc:sldMkLst>
          <pc:docMk/>
          <pc:sldMk cId="685581711" sldId="5819"/>
        </pc:sldMkLst>
      </pc:sldChg>
      <pc:sldChg chg="add">
        <pc:chgData name="Tribbett, Jessica" userId="S::tribbett_jessica@cde.state.co.us::b8af59d7-a86d-4166-a022-d856dc24c475" providerId="AD" clId="Web-{58F083BD-C401-5361-9385-F2119F63567C}" dt="2025-03-05T18:43:36.470" v="0"/>
        <pc:sldMkLst>
          <pc:docMk/>
          <pc:sldMk cId="3355567120" sldId="5825"/>
        </pc:sldMkLst>
      </pc:sldChg>
      <pc:sldChg chg="modSp add">
        <pc:chgData name="Tribbett, Jessica" userId="S::tribbett_jessica@cde.state.co.us::b8af59d7-a86d-4166-a022-d856dc24c475" providerId="AD" clId="Web-{58F083BD-C401-5361-9385-F2119F63567C}" dt="2025-03-05T18:45:56.875" v="47" actId="1076"/>
        <pc:sldMkLst>
          <pc:docMk/>
          <pc:sldMk cId="1628241891" sldId="5826"/>
        </pc:sldMkLst>
      </pc:sldChg>
      <pc:sldChg chg="modSp new">
        <pc:chgData name="Tribbett, Jessica" userId="S::tribbett_jessica@cde.state.co.us::b8af59d7-a86d-4166-a022-d856dc24c475" providerId="AD" clId="Web-{58F083BD-C401-5361-9385-F2119F63567C}" dt="2025-03-05T19:46:48.714" v="203" actId="20577"/>
        <pc:sldMkLst>
          <pc:docMk/>
          <pc:sldMk cId="226281112" sldId="5827"/>
        </pc:sldMkLst>
      </pc:sldChg>
      <pc:sldChg chg="modSp new">
        <pc:chgData name="Tribbett, Jessica" userId="S::tribbett_jessica@cde.state.co.us::b8af59d7-a86d-4166-a022-d856dc24c475" providerId="AD" clId="Web-{58F083BD-C401-5361-9385-F2119F63567C}" dt="2025-03-05T20:17:10.709" v="249" actId="20577"/>
        <pc:sldMkLst>
          <pc:docMk/>
          <pc:sldMk cId="2758844833" sldId="5828"/>
        </pc:sldMkLst>
      </pc:sldChg>
      <pc:sldChg chg="modSp new">
        <pc:chgData name="Tribbett, Jessica" userId="S::tribbett_jessica@cde.state.co.us::b8af59d7-a86d-4166-a022-d856dc24c475" providerId="AD" clId="Web-{58F083BD-C401-5361-9385-F2119F63567C}" dt="2025-03-05T20:24:07.302" v="424" actId="20577"/>
        <pc:sldMkLst>
          <pc:docMk/>
          <pc:sldMk cId="997019818" sldId="5829"/>
        </pc:sldMkLst>
      </pc:sldChg>
      <pc:sldChg chg="modSp new">
        <pc:chgData name="Tribbett, Jessica" userId="S::tribbett_jessica@cde.state.co.us::b8af59d7-a86d-4166-a022-d856dc24c475" providerId="AD" clId="Web-{58F083BD-C401-5361-9385-F2119F63567C}" dt="2025-03-05T20:43:02.755" v="947" actId="20577"/>
        <pc:sldMkLst>
          <pc:docMk/>
          <pc:sldMk cId="980708598" sldId="5830"/>
        </pc:sldMkLst>
      </pc:sldChg>
      <pc:sldChg chg="addSp modSp new">
        <pc:chgData name="Tribbett, Jessica" userId="S::tribbett_jessica@cde.state.co.us::b8af59d7-a86d-4166-a022-d856dc24c475" providerId="AD" clId="Web-{58F083BD-C401-5361-9385-F2119F63567C}" dt="2025-03-05T20:44:45.848" v="992" actId="20577"/>
        <pc:sldMkLst>
          <pc:docMk/>
          <pc:sldMk cId="164059337" sldId="5831"/>
        </pc:sldMkLst>
      </pc:sldChg>
      <pc:sldChg chg="modSp new">
        <pc:chgData name="Tribbett, Jessica" userId="S::tribbett_jessica@cde.state.co.us::b8af59d7-a86d-4166-a022-d856dc24c475" providerId="AD" clId="Web-{58F083BD-C401-5361-9385-F2119F63567C}" dt="2025-03-05T20:47:28.098" v="1037" actId="20577"/>
        <pc:sldMkLst>
          <pc:docMk/>
          <pc:sldMk cId="2321888253" sldId="5832"/>
        </pc:sldMkLst>
      </pc:sldChg>
    </pc:docChg>
  </pc:docChgLst>
  <pc:docChgLst>
    <pc:chgData name="Hoffman, Peter" userId="673cee94-26bd-4c2a-ab82-1b3669e2f049" providerId="ADAL" clId="{F1AD74A9-897B-49BD-82A3-3048E5B261B3}"/>
    <pc:docChg chg="delSld modSld">
      <pc:chgData name="Hoffman, Peter" userId="673cee94-26bd-4c2a-ab82-1b3669e2f049" providerId="ADAL" clId="{F1AD74A9-897B-49BD-82A3-3048E5B261B3}" dt="2025-02-11T23:39:38.968" v="47" actId="20577"/>
      <pc:docMkLst>
        <pc:docMk/>
      </pc:docMkLst>
      <pc:sldChg chg="modSp mod">
        <pc:chgData name="Hoffman, Peter" userId="673cee94-26bd-4c2a-ab82-1b3669e2f049" providerId="ADAL" clId="{F1AD74A9-897B-49BD-82A3-3048E5B261B3}" dt="2025-02-11T23:39:15.657" v="3" actId="20577"/>
        <pc:sldMkLst>
          <pc:docMk/>
          <pc:sldMk cId="3044915438" sldId="256"/>
        </pc:sldMkLst>
      </pc:sldChg>
      <pc:sldChg chg="modSp mod">
        <pc:chgData name="Hoffman, Peter" userId="673cee94-26bd-4c2a-ab82-1b3669e2f049" providerId="ADAL" clId="{F1AD74A9-897B-49BD-82A3-3048E5B261B3}" dt="2025-02-11T23:39:38.968" v="47" actId="20577"/>
        <pc:sldMkLst>
          <pc:docMk/>
          <pc:sldMk cId="794275993" sldId="5416"/>
        </pc:sldMkLst>
      </pc:sldChg>
      <pc:sldChg chg="del">
        <pc:chgData name="Hoffman, Peter" userId="673cee94-26bd-4c2a-ab82-1b3669e2f049" providerId="ADAL" clId="{F1AD74A9-897B-49BD-82A3-3048E5B261B3}" dt="2025-02-11T23:39:34.736" v="43" actId="2696"/>
        <pc:sldMkLst>
          <pc:docMk/>
          <pc:sldMk cId="438506032" sldId="5777"/>
        </pc:sldMkLst>
      </pc:sldChg>
      <pc:sldChg chg="del">
        <pc:chgData name="Hoffman, Peter" userId="673cee94-26bd-4c2a-ab82-1b3669e2f049" providerId="ADAL" clId="{F1AD74A9-897B-49BD-82A3-3048E5B261B3}" dt="2025-02-11T23:39:34.736" v="43" actId="2696"/>
        <pc:sldMkLst>
          <pc:docMk/>
          <pc:sldMk cId="217821678" sldId="5778"/>
        </pc:sldMkLst>
      </pc:sldChg>
      <pc:sldChg chg="del">
        <pc:chgData name="Hoffman, Peter" userId="673cee94-26bd-4c2a-ab82-1b3669e2f049" providerId="ADAL" clId="{F1AD74A9-897B-49BD-82A3-3048E5B261B3}" dt="2025-02-11T23:39:34.736" v="43" actId="2696"/>
        <pc:sldMkLst>
          <pc:docMk/>
          <pc:sldMk cId="2406663207" sldId="5779"/>
        </pc:sldMkLst>
      </pc:sldChg>
      <pc:sldChg chg="del">
        <pc:chgData name="Hoffman, Peter" userId="673cee94-26bd-4c2a-ab82-1b3669e2f049" providerId="ADAL" clId="{F1AD74A9-897B-49BD-82A3-3048E5B261B3}" dt="2025-02-11T23:39:34.736" v="43" actId="2696"/>
        <pc:sldMkLst>
          <pc:docMk/>
          <pc:sldMk cId="1674683139" sldId="5787"/>
        </pc:sldMkLst>
      </pc:sldChg>
      <pc:sldChg chg="del">
        <pc:chgData name="Hoffman, Peter" userId="673cee94-26bd-4c2a-ab82-1b3669e2f049" providerId="ADAL" clId="{F1AD74A9-897B-49BD-82A3-3048E5B261B3}" dt="2025-02-11T23:39:34.736" v="43" actId="2696"/>
        <pc:sldMkLst>
          <pc:docMk/>
          <pc:sldMk cId="4266849001" sldId="5788"/>
        </pc:sldMkLst>
      </pc:sldChg>
      <pc:sldChg chg="del">
        <pc:chgData name="Hoffman, Peter" userId="673cee94-26bd-4c2a-ab82-1b3669e2f049" providerId="ADAL" clId="{F1AD74A9-897B-49BD-82A3-3048E5B261B3}" dt="2025-02-11T23:39:34.736" v="43" actId="2696"/>
        <pc:sldMkLst>
          <pc:docMk/>
          <pc:sldMk cId="2529302275" sldId="5789"/>
        </pc:sldMkLst>
      </pc:sldChg>
    </pc:docChg>
  </pc:docChgLst>
  <pc:docChgLst>
    <pc:chgData name="Heitman, Lindsey" userId="a9773a47-99d2-4599-9377-6d37e9ec0bd3" providerId="ADAL" clId="{8A7F7779-D7DC-485C-BD53-D0B433BECE12}"/>
    <pc:docChg chg="undo custSel addSld delSld modSld">
      <pc:chgData name="Heitman, Lindsey" userId="a9773a47-99d2-4599-9377-6d37e9ec0bd3" providerId="ADAL" clId="{8A7F7779-D7DC-485C-BD53-D0B433BECE12}" dt="2025-05-08T14:02:19.659" v="483" actId="13244"/>
      <pc:docMkLst>
        <pc:docMk/>
      </pc:docMkLst>
      <pc:sldChg chg="del">
        <pc:chgData name="Heitman, Lindsey" userId="a9773a47-99d2-4599-9377-6d37e9ec0bd3" providerId="ADAL" clId="{8A7F7779-D7DC-485C-BD53-D0B433BECE12}" dt="2025-05-08T13:29:14.906" v="98" actId="2696"/>
        <pc:sldMkLst>
          <pc:docMk/>
          <pc:sldMk cId="1194284413" sldId="277"/>
        </pc:sldMkLst>
      </pc:sldChg>
      <pc:sldChg chg="del">
        <pc:chgData name="Heitman, Lindsey" userId="a9773a47-99d2-4599-9377-6d37e9ec0bd3" providerId="ADAL" clId="{8A7F7779-D7DC-485C-BD53-D0B433BECE12}" dt="2025-05-08T13:29:19.101" v="99" actId="2696"/>
        <pc:sldMkLst>
          <pc:docMk/>
          <pc:sldMk cId="3366969197" sldId="301"/>
        </pc:sldMkLst>
      </pc:sldChg>
      <pc:sldChg chg="add">
        <pc:chgData name="Heitman, Lindsey" userId="a9773a47-99d2-4599-9377-6d37e9ec0bd3" providerId="ADAL" clId="{8A7F7779-D7DC-485C-BD53-D0B433BECE12}" dt="2025-05-08T13:59:56.628" v="361"/>
        <pc:sldMkLst>
          <pc:docMk/>
          <pc:sldMk cId="2578902217" sldId="2932"/>
        </pc:sldMkLst>
      </pc:sldChg>
      <pc:sldChg chg="addSp modSp add del mod modClrScheme chgLayout">
        <pc:chgData name="Heitman, Lindsey" userId="a9773a47-99d2-4599-9377-6d37e9ec0bd3" providerId="ADAL" clId="{8A7F7779-D7DC-485C-BD53-D0B433BECE12}" dt="2025-05-08T13:59:46.476" v="360" actId="2696"/>
        <pc:sldMkLst>
          <pc:docMk/>
          <pc:sldMk cId="3128201656" sldId="2932"/>
        </pc:sldMkLst>
      </pc:sldChg>
      <pc:sldChg chg="addSp modSp add del mod modClrScheme chgLayout">
        <pc:chgData name="Heitman, Lindsey" userId="a9773a47-99d2-4599-9377-6d37e9ec0bd3" providerId="ADAL" clId="{8A7F7779-D7DC-485C-BD53-D0B433BECE12}" dt="2025-05-08T13:59:46.476" v="360" actId="2696"/>
        <pc:sldMkLst>
          <pc:docMk/>
          <pc:sldMk cId="2917161135" sldId="5395"/>
        </pc:sldMkLst>
      </pc:sldChg>
      <pc:sldChg chg="modSp add mod">
        <pc:chgData name="Heitman, Lindsey" userId="a9773a47-99d2-4599-9377-6d37e9ec0bd3" providerId="ADAL" clId="{8A7F7779-D7DC-485C-BD53-D0B433BECE12}" dt="2025-05-08T14:02:19.659" v="483" actId="13244"/>
        <pc:sldMkLst>
          <pc:docMk/>
          <pc:sldMk cId="4236220227" sldId="5395"/>
        </pc:sldMkLst>
      </pc:sldChg>
      <pc:sldChg chg="del">
        <pc:chgData name="Heitman, Lindsey" userId="a9773a47-99d2-4599-9377-6d37e9ec0bd3" providerId="ADAL" clId="{8A7F7779-D7DC-485C-BD53-D0B433BECE12}" dt="2025-05-08T13:28:32.322" v="94" actId="2696"/>
        <pc:sldMkLst>
          <pc:docMk/>
          <pc:sldMk cId="533802028" sldId="5536"/>
        </pc:sldMkLst>
      </pc:sldChg>
      <pc:sldChg chg="add">
        <pc:chgData name="Heitman, Lindsey" userId="a9773a47-99d2-4599-9377-6d37e9ec0bd3" providerId="ADAL" clId="{8A7F7779-D7DC-485C-BD53-D0B433BECE12}" dt="2025-05-08T13:59:56.628" v="361"/>
        <pc:sldMkLst>
          <pc:docMk/>
          <pc:sldMk cId="1058470754" sldId="5537"/>
        </pc:sldMkLst>
      </pc:sldChg>
      <pc:sldChg chg="modSp del mod">
        <pc:chgData name="Heitman, Lindsey" userId="a9773a47-99d2-4599-9377-6d37e9ec0bd3" providerId="ADAL" clId="{8A7F7779-D7DC-485C-BD53-D0B433BECE12}" dt="2025-05-08T13:59:46.476" v="360" actId="2696"/>
        <pc:sldMkLst>
          <pc:docMk/>
          <pc:sldMk cId="2337604935" sldId="5537"/>
        </pc:sldMkLst>
      </pc:sldChg>
      <pc:sldChg chg="del">
        <pc:chgData name="Heitman, Lindsey" userId="a9773a47-99d2-4599-9377-6d37e9ec0bd3" providerId="ADAL" clId="{8A7F7779-D7DC-485C-BD53-D0B433BECE12}" dt="2025-05-08T13:28:44.708" v="95" actId="2696"/>
        <pc:sldMkLst>
          <pc:docMk/>
          <pc:sldMk cId="1905588214" sldId="5538"/>
        </pc:sldMkLst>
      </pc:sldChg>
      <pc:sldChg chg="add">
        <pc:chgData name="Heitman, Lindsey" userId="a9773a47-99d2-4599-9377-6d37e9ec0bd3" providerId="ADAL" clId="{8A7F7779-D7DC-485C-BD53-D0B433BECE12}" dt="2025-05-08T13:59:56.628" v="361"/>
        <pc:sldMkLst>
          <pc:docMk/>
          <pc:sldMk cId="1888067551" sldId="5560"/>
        </pc:sldMkLst>
      </pc:sldChg>
      <pc:sldChg chg="addSp delSp modSp add del mod chgLayout">
        <pc:chgData name="Heitman, Lindsey" userId="a9773a47-99d2-4599-9377-6d37e9ec0bd3" providerId="ADAL" clId="{8A7F7779-D7DC-485C-BD53-D0B433BECE12}" dt="2025-05-08T13:59:46.476" v="360" actId="2696"/>
        <pc:sldMkLst>
          <pc:docMk/>
          <pc:sldMk cId="2894270407" sldId="5560"/>
        </pc:sldMkLst>
      </pc:sldChg>
      <pc:sldChg chg="del">
        <pc:chgData name="Heitman, Lindsey" userId="a9773a47-99d2-4599-9377-6d37e9ec0bd3" providerId="ADAL" clId="{8A7F7779-D7DC-485C-BD53-D0B433BECE12}" dt="2025-05-08T13:59:46.476" v="360" actId="2696"/>
        <pc:sldMkLst>
          <pc:docMk/>
          <pc:sldMk cId="779877572" sldId="5896"/>
        </pc:sldMkLst>
      </pc:sldChg>
      <pc:sldChg chg="add">
        <pc:chgData name="Heitman, Lindsey" userId="a9773a47-99d2-4599-9377-6d37e9ec0bd3" providerId="ADAL" clId="{8A7F7779-D7DC-485C-BD53-D0B433BECE12}" dt="2025-05-08T13:59:56.628" v="361"/>
        <pc:sldMkLst>
          <pc:docMk/>
          <pc:sldMk cId="4058016579" sldId="5896"/>
        </pc:sldMkLst>
      </pc:sldChg>
      <pc:sldChg chg="add">
        <pc:chgData name="Heitman, Lindsey" userId="a9773a47-99d2-4599-9377-6d37e9ec0bd3" providerId="ADAL" clId="{8A7F7779-D7DC-485C-BD53-D0B433BECE12}" dt="2025-05-08T13:59:56.628" v="361"/>
        <pc:sldMkLst>
          <pc:docMk/>
          <pc:sldMk cId="1555645539" sldId="5898"/>
        </pc:sldMkLst>
      </pc:sldChg>
      <pc:sldChg chg="del">
        <pc:chgData name="Heitman, Lindsey" userId="a9773a47-99d2-4599-9377-6d37e9ec0bd3" providerId="ADAL" clId="{8A7F7779-D7DC-485C-BD53-D0B433BECE12}" dt="2025-05-08T13:59:46.476" v="360" actId="2696"/>
        <pc:sldMkLst>
          <pc:docMk/>
          <pc:sldMk cId="2134965363" sldId="5898"/>
        </pc:sldMkLst>
      </pc:sldChg>
      <pc:sldChg chg="add">
        <pc:chgData name="Heitman, Lindsey" userId="a9773a47-99d2-4599-9377-6d37e9ec0bd3" providerId="ADAL" clId="{8A7F7779-D7DC-485C-BD53-D0B433BECE12}" dt="2025-05-08T13:59:56.628" v="361"/>
        <pc:sldMkLst>
          <pc:docMk/>
          <pc:sldMk cId="1932170445" sldId="5899"/>
        </pc:sldMkLst>
      </pc:sldChg>
      <pc:sldChg chg="del">
        <pc:chgData name="Heitman, Lindsey" userId="a9773a47-99d2-4599-9377-6d37e9ec0bd3" providerId="ADAL" clId="{8A7F7779-D7DC-485C-BD53-D0B433BECE12}" dt="2025-05-08T13:59:46.476" v="360" actId="2696"/>
        <pc:sldMkLst>
          <pc:docMk/>
          <pc:sldMk cId="2215164425" sldId="5899"/>
        </pc:sldMkLst>
      </pc:sldChg>
      <pc:sldChg chg="del">
        <pc:chgData name="Heitman, Lindsey" userId="a9773a47-99d2-4599-9377-6d37e9ec0bd3" providerId="ADAL" clId="{8A7F7779-D7DC-485C-BD53-D0B433BECE12}" dt="2025-05-08T13:59:46.476" v="360" actId="2696"/>
        <pc:sldMkLst>
          <pc:docMk/>
          <pc:sldMk cId="44139870" sldId="5901"/>
        </pc:sldMkLst>
      </pc:sldChg>
      <pc:sldChg chg="add">
        <pc:chgData name="Heitman, Lindsey" userId="a9773a47-99d2-4599-9377-6d37e9ec0bd3" providerId="ADAL" clId="{8A7F7779-D7DC-485C-BD53-D0B433BECE12}" dt="2025-05-08T13:59:56.628" v="361"/>
        <pc:sldMkLst>
          <pc:docMk/>
          <pc:sldMk cId="1897099325" sldId="5901"/>
        </pc:sldMkLst>
      </pc:sldChg>
      <pc:sldChg chg="del">
        <pc:chgData name="Heitman, Lindsey" userId="a9773a47-99d2-4599-9377-6d37e9ec0bd3" providerId="ADAL" clId="{8A7F7779-D7DC-485C-BD53-D0B433BECE12}" dt="2025-05-08T13:59:46.476" v="360" actId="2696"/>
        <pc:sldMkLst>
          <pc:docMk/>
          <pc:sldMk cId="392465301" sldId="5907"/>
        </pc:sldMkLst>
      </pc:sldChg>
      <pc:sldChg chg="add">
        <pc:chgData name="Heitman, Lindsey" userId="a9773a47-99d2-4599-9377-6d37e9ec0bd3" providerId="ADAL" clId="{8A7F7779-D7DC-485C-BD53-D0B433BECE12}" dt="2025-05-08T13:59:56.628" v="361"/>
        <pc:sldMkLst>
          <pc:docMk/>
          <pc:sldMk cId="2483342054" sldId="5907"/>
        </pc:sldMkLst>
      </pc:sldChg>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ldChg>
      <pc:sldChg chg="modSp add replId">
        <pc:chgData name="Rhodes, Tara" userId="S::rhodes_t@cde.state.co.us::566307b0-1e17-4826-87e1-0feb85a922f2" providerId="AD" clId="Web-{95B6B1A8-0571-9EF3-6CEB-200EFBF48FEF}" dt="2024-06-13T12:34:25.806" v="7" actId="20577"/>
        <pc:sldMkLst>
          <pc:docMk/>
          <pc:sldMk cId="1009687761" sldId="5472"/>
        </pc:sldMkLst>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ldChg>
    </pc:docChg>
  </pc:docChgLst>
  <pc:docChgLst>
    <pc:chgData name="Hoffman, Peter" userId="673cee94-26bd-4c2a-ab82-1b3669e2f049" providerId="ADAL" clId="{65E221E0-22DB-4ED9-91C1-495689D389F8}"/>
    <pc:docChg chg="modSld">
      <pc:chgData name="Hoffman, Peter" userId="673cee94-26bd-4c2a-ab82-1b3669e2f049" providerId="ADAL" clId="{65E221E0-22DB-4ED9-91C1-495689D389F8}" dt="2024-08-28T21:09:45.551" v="22" actId="14100"/>
      <pc:docMkLst>
        <pc:docMk/>
      </pc:docMkLst>
    </pc:docChg>
  </pc:docChgLst>
  <pc:docChgLst>
    <pc:chgData name="Chaffin,Melissa" userId="S::chaffin_m@cde.state.co.us::21f0136b-23e1-4eef-9c4f-f29e4cc3ac56" providerId="AD" clId="Web-{5951EED6-31E2-42EE-507F-79BFF59FF5A8}"/>
    <pc:docChg chg="modSld">
      <pc:chgData name="Chaffin,Melissa" userId="S::chaffin_m@cde.state.co.us::21f0136b-23e1-4eef-9c4f-f29e4cc3ac56" providerId="AD" clId="Web-{5951EED6-31E2-42EE-507F-79BFF59FF5A8}" dt="2024-10-02T19:32:20.750" v="14" actId="20577"/>
      <pc:docMkLst>
        <pc:docMk/>
      </pc:docMkLst>
      <pc:sldChg chg="modSp">
        <pc:chgData name="Chaffin,Melissa" userId="S::chaffin_m@cde.state.co.us::21f0136b-23e1-4eef-9c4f-f29e4cc3ac56" providerId="AD" clId="Web-{5951EED6-31E2-42EE-507F-79BFF59FF5A8}" dt="2024-10-02T19:32:20.750" v="14" actId="20577"/>
        <pc:sldMkLst>
          <pc:docMk/>
          <pc:sldMk cId="1016378890" sldId="5604"/>
        </pc:sldMkLst>
      </pc:sldChg>
    </pc:docChg>
  </pc:docChgLst>
  <pc:docChgLst>
    <pc:chgData name="Heitman, Lindsey" userId="a9773a47-99d2-4599-9377-6d37e9ec0bd3" providerId="ADAL" clId="{F621F320-0780-4755-94C4-709CA06B2AED}"/>
    <pc:docChg chg="addSld delSld modSld sldOrd">
      <pc:chgData name="Heitman, Lindsey" userId="a9773a47-99d2-4599-9377-6d37e9ec0bd3" providerId="ADAL" clId="{F621F320-0780-4755-94C4-709CA06B2AED}" dt="2024-09-19T13:30:40.951" v="275" actId="20577"/>
      <pc:docMkLst>
        <pc:docMk/>
      </pc:docMkLst>
      <pc:sldChg chg="add">
        <pc:chgData name="Heitman, Lindsey" userId="a9773a47-99d2-4599-9377-6d37e9ec0bd3" providerId="ADAL" clId="{F621F320-0780-4755-94C4-709CA06B2AED}" dt="2024-09-19T13:28:05.839" v="83"/>
        <pc:sldMkLst>
          <pc:docMk/>
          <pc:sldMk cId="2283591582" sldId="5555"/>
        </pc:sldMkLst>
      </pc:sldChg>
      <pc:sldChg chg="modSp add mod">
        <pc:chgData name="Heitman, Lindsey" userId="a9773a47-99d2-4599-9377-6d37e9ec0bd3" providerId="ADAL" clId="{F621F320-0780-4755-94C4-709CA06B2AED}" dt="2024-09-19T13:29:46.880" v="225" actId="5793"/>
        <pc:sldMkLst>
          <pc:docMk/>
          <pc:sldMk cId="2771759513" sldId="5556"/>
        </pc:sldMkLst>
      </pc:sldChg>
      <pc:sldChg chg="modSp add mod ord">
        <pc:chgData name="Heitman, Lindsey" userId="a9773a47-99d2-4599-9377-6d37e9ec0bd3" providerId="ADAL" clId="{F621F320-0780-4755-94C4-709CA06B2AED}" dt="2024-09-19T13:30:40.951" v="275" actId="20577"/>
        <pc:sldMkLst>
          <pc:docMk/>
          <pc:sldMk cId="2636024391" sldId="5557"/>
        </pc:sldMkLst>
      </pc:sldChg>
      <pc:sldChg chg="del">
        <pc:chgData name="Heitman, Lindsey" userId="a9773a47-99d2-4599-9377-6d37e9ec0bd3" providerId="ADAL" clId="{F621F320-0780-4755-94C4-709CA06B2AED}" dt="2024-09-19T13:28:10.001" v="84" actId="2696"/>
        <pc:sldMkLst>
          <pc:docMk/>
          <pc:sldMk cId="3889932318" sldId="5612"/>
        </pc:sldMkLst>
      </pc:sldChg>
      <pc:sldChg chg="del">
        <pc:chgData name="Heitman, Lindsey" userId="a9773a47-99d2-4599-9377-6d37e9ec0bd3" providerId="ADAL" clId="{F621F320-0780-4755-94C4-709CA06B2AED}" dt="2024-09-19T13:28:13.012" v="85" actId="2696"/>
        <pc:sldMkLst>
          <pc:docMk/>
          <pc:sldMk cId="3815958434" sldId="5613"/>
        </pc:sldMkLst>
      </pc:sldChg>
      <pc:sldChg chg="del">
        <pc:chgData name="Heitman, Lindsey" userId="a9773a47-99d2-4599-9377-6d37e9ec0bd3" providerId="ADAL" clId="{F621F320-0780-4755-94C4-709CA06B2AED}" dt="2024-09-19T13:28:16.181" v="86" actId="2696"/>
        <pc:sldMkLst>
          <pc:docMk/>
          <pc:sldMk cId="2628857232" sldId="5614"/>
        </pc:sldMkLst>
      </pc:sldChg>
      <pc:sldChg chg="del">
        <pc:chgData name="Heitman, Lindsey" userId="a9773a47-99d2-4599-9377-6d37e9ec0bd3" providerId="ADAL" clId="{F621F320-0780-4755-94C4-709CA06B2AED}" dt="2024-09-19T13:28:19.842" v="87" actId="2696"/>
        <pc:sldMkLst>
          <pc:docMk/>
          <pc:sldMk cId="2276900877" sldId="5615"/>
        </pc:sldMkLst>
      </pc:sldChg>
      <pc:sldChg chg="del">
        <pc:chgData name="Heitman, Lindsey" userId="a9773a47-99d2-4599-9377-6d37e9ec0bd3" providerId="ADAL" clId="{F621F320-0780-4755-94C4-709CA06B2AED}" dt="2024-09-19T13:28:25.526" v="88" actId="2696"/>
        <pc:sldMkLst>
          <pc:docMk/>
          <pc:sldMk cId="1093123474" sldId="5616"/>
        </pc:sldMkLst>
      </pc:sldChg>
      <pc:sldChg chg="del">
        <pc:chgData name="Heitman, Lindsey" userId="a9773a47-99d2-4599-9377-6d37e9ec0bd3" providerId="ADAL" clId="{F621F320-0780-4755-94C4-709CA06B2AED}" dt="2024-09-19T13:28:28.398" v="89" actId="2696"/>
        <pc:sldMkLst>
          <pc:docMk/>
          <pc:sldMk cId="2729748382" sldId="5617"/>
        </pc:sldMkLst>
      </pc:sldChg>
    </pc:docChg>
  </pc:docChgLst>
  <pc:docChgLst>
    <pc:chgData name="Chaffin,Melissa" userId="S::chaffin_m@cde.state.co.us::21f0136b-23e1-4eef-9c4f-f29e4cc3ac56" providerId="AD" clId="Web-{48235B61-CB3C-5892-8951-F26F0DE5B735}"/>
    <pc:docChg chg="modSld">
      <pc:chgData name="Chaffin,Melissa" userId="S::chaffin_m@cde.state.co.us::21f0136b-23e1-4eef-9c4f-f29e4cc3ac56" providerId="AD" clId="Web-{48235B61-CB3C-5892-8951-F26F0DE5B735}" dt="2024-10-02T19:30:52.382" v="144" actId="20577"/>
      <pc:docMkLst>
        <pc:docMk/>
      </pc:docMkLst>
      <pc:sldChg chg="modSp">
        <pc:chgData name="Chaffin,Melissa" userId="S::chaffin_m@cde.state.co.us::21f0136b-23e1-4eef-9c4f-f29e4cc3ac56" providerId="AD" clId="Web-{48235B61-CB3C-5892-8951-F26F0DE5B735}" dt="2024-10-02T19:30:52.382" v="144" actId="20577"/>
        <pc:sldMkLst>
          <pc:docMk/>
          <pc:sldMk cId="2592141677" sldId="5605"/>
        </pc:sldMkLst>
      </pc:sldChg>
    </pc:docChg>
  </pc:docChgLst>
  <pc:docChgLst>
    <pc:chgData name="Wenzel, Brooke" userId="672bf8d3-b15b-4e02-a6d1-39319a0df09b" providerId="ADAL" clId="{D92C84BB-042C-4011-B2CA-A09CEA636185}"/>
    <pc:docChg chg="undo redo custSel addSld delSld modSld sldOrd">
      <pc:chgData name="Wenzel, Brooke" userId="672bf8d3-b15b-4e02-a6d1-39319a0df09b" providerId="ADAL" clId="{D92C84BB-042C-4011-B2CA-A09CEA636185}" dt="2024-08-07T16:18:38.225" v="3056" actId="20577"/>
      <pc:docMkLst>
        <pc:docMk/>
      </pc:docMkLst>
      <pc:sldChg chg="modSp add mod">
        <pc:chgData name="Wenzel, Brooke" userId="672bf8d3-b15b-4e02-a6d1-39319a0df09b" providerId="ADAL" clId="{D92C84BB-042C-4011-B2CA-A09CEA636185}" dt="2024-08-06T17:01:28.520" v="3025" actId="20577"/>
        <pc:sldMkLst>
          <pc:docMk/>
          <pc:sldMk cId="4183919787" sldId="5028"/>
        </pc:sldMkLst>
      </pc:sldChg>
      <pc:sldChg chg="add">
        <pc:chgData name="Wenzel, Brooke" userId="672bf8d3-b15b-4e02-a6d1-39319a0df09b" providerId="ADAL" clId="{D92C84BB-042C-4011-B2CA-A09CEA636185}" dt="2024-08-06T15:05:39.240" v="318"/>
        <pc:sldMkLst>
          <pc:docMk/>
          <pc:sldMk cId="1593808434" sldId="5292"/>
        </pc:sldMkLst>
      </pc:sldChg>
      <pc:sldChg chg="modSp mod">
        <pc:chgData name="Wenzel, Brooke" userId="672bf8d3-b15b-4e02-a6d1-39319a0df09b" providerId="ADAL" clId="{D92C84BB-042C-4011-B2CA-A09CEA636185}" dt="2024-08-06T15:04:58.210" v="317" actId="20577"/>
        <pc:sldMkLst>
          <pc:docMk/>
          <pc:sldMk cId="3738962996" sldId="5485"/>
        </pc:sldMkLst>
      </pc:sldChg>
      <pc:sldChg chg="del">
        <pc:chgData name="Wenzel, Brooke" userId="672bf8d3-b15b-4e02-a6d1-39319a0df09b" providerId="ADAL" clId="{D92C84BB-042C-4011-B2CA-A09CEA636185}" dt="2024-08-06T15:04:33.619" v="260" actId="47"/>
        <pc:sldMkLst>
          <pc:docMk/>
          <pc:sldMk cId="420484711" sldId="5527"/>
        </pc:sldMkLst>
      </pc:sldChg>
      <pc:sldChg chg="del">
        <pc:chgData name="Wenzel, Brooke" userId="672bf8d3-b15b-4e02-a6d1-39319a0df09b" providerId="ADAL" clId="{D92C84BB-042C-4011-B2CA-A09CEA636185}" dt="2024-08-06T15:04:33.619" v="260" actId="47"/>
        <pc:sldMkLst>
          <pc:docMk/>
          <pc:sldMk cId="1508416403" sldId="5528"/>
        </pc:sldMkLst>
      </pc:sldChg>
      <pc:sldChg chg="del">
        <pc:chgData name="Wenzel, Brooke" userId="672bf8d3-b15b-4e02-a6d1-39319a0df09b" providerId="ADAL" clId="{D92C84BB-042C-4011-B2CA-A09CEA636185}" dt="2024-08-06T15:04:33.619" v="260" actId="47"/>
        <pc:sldMkLst>
          <pc:docMk/>
          <pc:sldMk cId="2824051488" sldId="5529"/>
        </pc:sldMkLst>
      </pc:sldChg>
      <pc:sldChg chg="add">
        <pc:chgData name="Wenzel, Brooke" userId="672bf8d3-b15b-4e02-a6d1-39319a0df09b" providerId="ADAL" clId="{D92C84BB-042C-4011-B2CA-A09CEA636185}" dt="2024-08-06T15:04:40.969" v="261"/>
        <pc:sldMkLst>
          <pc:docMk/>
          <pc:sldMk cId="3236553541" sldId="5533"/>
        </pc:sldMkLst>
      </pc:sldChg>
      <pc:sldChg chg="modSp add mod ord">
        <pc:chgData name="Wenzel, Brooke" userId="672bf8d3-b15b-4e02-a6d1-39319a0df09b" providerId="ADAL" clId="{D92C84BB-042C-4011-B2CA-A09CEA636185}" dt="2024-08-06T15:07:56.222" v="337" actId="20577"/>
        <pc:sldMkLst>
          <pc:docMk/>
          <pc:sldMk cId="2273958347" sldId="5534"/>
        </pc:sldMkLst>
      </pc:sldChg>
      <pc:sldChg chg="addSp delSp modSp new mod">
        <pc:chgData name="Wenzel, Brooke" userId="672bf8d3-b15b-4e02-a6d1-39319a0df09b" providerId="ADAL" clId="{D92C84BB-042C-4011-B2CA-A09CEA636185}" dt="2024-08-07T16:18:38.225" v="3056" actId="20577"/>
        <pc:sldMkLst>
          <pc:docMk/>
          <pc:sldMk cId="3254898418" sldId="5535"/>
        </pc:sldMkLst>
      </pc:sldChg>
      <pc:sldChg chg="addSp delSp modSp new mod">
        <pc:chgData name="Wenzel, Brooke" userId="672bf8d3-b15b-4e02-a6d1-39319a0df09b" providerId="ADAL" clId="{D92C84BB-042C-4011-B2CA-A09CEA636185}" dt="2024-08-06T15:44:08.134" v="1253" actId="14734"/>
        <pc:sldMkLst>
          <pc:docMk/>
          <pc:sldMk cId="1302995045" sldId="5536"/>
        </pc:sldMkLst>
      </pc:sldChg>
      <pc:sldChg chg="addSp delSp modSp add mod">
        <pc:chgData name="Wenzel, Brooke" userId="672bf8d3-b15b-4e02-a6d1-39319a0df09b" providerId="ADAL" clId="{D92C84BB-042C-4011-B2CA-A09CEA636185}" dt="2024-08-06T15:43:33.034" v="1249" actId="1076"/>
        <pc:sldMkLst>
          <pc:docMk/>
          <pc:sldMk cId="900576933" sldId="5537"/>
        </pc:sldMkLst>
      </pc:sldChg>
      <pc:sldChg chg="addSp delSp modSp new mod modClrScheme chgLayout">
        <pc:chgData name="Wenzel, Brooke" userId="672bf8d3-b15b-4e02-a6d1-39319a0df09b" providerId="ADAL" clId="{D92C84BB-042C-4011-B2CA-A09CEA636185}" dt="2024-08-06T16:14:54.890" v="1506" actId="20577"/>
        <pc:sldMkLst>
          <pc:docMk/>
          <pc:sldMk cId="573740307" sldId="5538"/>
        </pc:sldMkLst>
      </pc:sldChg>
      <pc:sldChg chg="addSp delSp modSp new del mod">
        <pc:chgData name="Wenzel, Brooke" userId="672bf8d3-b15b-4e02-a6d1-39319a0df09b" providerId="ADAL" clId="{D92C84BB-042C-4011-B2CA-A09CEA636185}" dt="2024-08-06T16:19:06.398" v="1527" actId="680"/>
        <pc:sldMkLst>
          <pc:docMk/>
          <pc:sldMk cId="733809969" sldId="5539"/>
        </pc:sldMkLst>
      </pc:sldChg>
      <pc:sldChg chg="addSp delSp modSp new mod">
        <pc:chgData name="Wenzel, Brooke" userId="672bf8d3-b15b-4e02-a6d1-39319a0df09b" providerId="ADAL" clId="{D92C84BB-042C-4011-B2CA-A09CEA636185}" dt="2024-08-06T16:40:40.592" v="2649" actId="13244"/>
        <pc:sldMkLst>
          <pc:docMk/>
          <pc:sldMk cId="1712441647" sldId="5539"/>
        </pc:sldMkLst>
      </pc:sldChg>
      <pc:sldChg chg="addSp modSp new mod">
        <pc:chgData name="Wenzel, Brooke" userId="672bf8d3-b15b-4e02-a6d1-39319a0df09b" providerId="ADAL" clId="{D92C84BB-042C-4011-B2CA-A09CEA636185}" dt="2024-08-06T16:43:17.270" v="2978" actId="20577"/>
        <pc:sldMkLst>
          <pc:docMk/>
          <pc:sldMk cId="534825663" sldId="5540"/>
        </pc:sldMkLst>
      </pc:sldChg>
    </pc:docChg>
  </pc:docChgLst>
  <pc:docChgLst>
    <pc:chgData name="Ward, Reagan" userId="27291eb4-8241-4961-9e69-8c66e34cc5b0" providerId="ADAL" clId="{874C5487-1423-481D-8640-FF1A30EB5998}"/>
    <pc:docChg chg="custSel addSld delSld modSld">
      <pc:chgData name="Ward, Reagan" userId="27291eb4-8241-4961-9e69-8c66e34cc5b0" providerId="ADAL" clId="{874C5487-1423-481D-8640-FF1A30EB5998}" dt="2024-10-17T13:21:21.060" v="3952" actId="13926"/>
      <pc:docMkLst>
        <pc:docMk/>
      </pc:docMkLst>
      <pc:sldChg chg="modSp mod">
        <pc:chgData name="Ward, Reagan" userId="27291eb4-8241-4961-9e69-8c66e34cc5b0" providerId="ADAL" clId="{874C5487-1423-481D-8640-FF1A30EB5998}" dt="2024-10-15T22:53:51.548" v="682" actId="1076"/>
        <pc:sldMkLst>
          <pc:docMk/>
          <pc:sldMk cId="4188670183" sldId="5621"/>
        </pc:sldMkLst>
      </pc:sldChg>
      <pc:sldChg chg="del">
        <pc:chgData name="Ward, Reagan" userId="27291eb4-8241-4961-9e69-8c66e34cc5b0" providerId="ADAL" clId="{874C5487-1423-481D-8640-FF1A30EB5998}" dt="2024-10-15T22:54:37.522" v="684" actId="47"/>
        <pc:sldMkLst>
          <pc:docMk/>
          <pc:sldMk cId="3911264453" sldId="5624"/>
        </pc:sldMkLst>
      </pc:sldChg>
      <pc:sldChg chg="modSp mod">
        <pc:chgData name="Ward, Reagan" userId="27291eb4-8241-4961-9e69-8c66e34cc5b0" providerId="ADAL" clId="{874C5487-1423-481D-8640-FF1A30EB5998}" dt="2024-10-17T13:20:43.146" v="3950" actId="27918"/>
        <pc:sldMkLst>
          <pc:docMk/>
          <pc:sldMk cId="3507505468" sldId="5647"/>
        </pc:sldMkLst>
      </pc:sldChg>
      <pc:sldChg chg="del">
        <pc:chgData name="Ward, Reagan" userId="27291eb4-8241-4961-9e69-8c66e34cc5b0" providerId="ADAL" clId="{874C5487-1423-481D-8640-FF1A30EB5998}" dt="2024-10-15T22:54:35.332" v="683" actId="47"/>
        <pc:sldMkLst>
          <pc:docMk/>
          <pc:sldMk cId="2241609828" sldId="5663"/>
        </pc:sldMkLst>
      </pc:sldChg>
      <pc:sldChg chg="addSp delSp modSp new mod modClrScheme chgLayout">
        <pc:chgData name="Ward, Reagan" userId="27291eb4-8241-4961-9e69-8c66e34cc5b0" providerId="ADAL" clId="{874C5487-1423-481D-8640-FF1A30EB5998}" dt="2024-10-17T13:21:21.060" v="3952" actId="13926"/>
        <pc:sldMkLst>
          <pc:docMk/>
          <pc:sldMk cId="255215457" sldId="5673"/>
        </pc:sldMkLst>
      </pc:sldChg>
      <pc:sldChg chg="addSp delSp modSp new mod modClrScheme chgLayout">
        <pc:chgData name="Ward, Reagan" userId="27291eb4-8241-4961-9e69-8c66e34cc5b0" providerId="ADAL" clId="{874C5487-1423-481D-8640-FF1A30EB5998}" dt="2024-10-16T22:13:04.863" v="3935" actId="962"/>
        <pc:sldMkLst>
          <pc:docMk/>
          <pc:sldMk cId="1333253096" sldId="5674"/>
        </pc:sldMkLst>
      </pc:sldChg>
    </pc:docChg>
  </pc:docChgLst>
  <pc:docChgLst>
    <pc:chgData name="Rhodes, Tara" userId="S::rhodes_t@cde.state.co.us::566307b0-1e17-4826-87e1-0feb85a922f2" providerId="AD" clId="Web-{52B43D55-4D8D-85D6-D64E-737CAABDABCD}"/>
    <pc:docChg chg="addSld delSld modSld sldOrd">
      <pc:chgData name="Rhodes, Tara" userId="S::rhodes_t@cde.state.co.us::566307b0-1e17-4826-87e1-0feb85a922f2" providerId="AD" clId="Web-{52B43D55-4D8D-85D6-D64E-737CAABDABCD}" dt="2025-05-14T16:27:11.750" v="107" actId="20577"/>
      <pc:docMkLst>
        <pc:docMk/>
      </pc:docMkLst>
      <pc:sldChg chg="del">
        <pc:chgData name="Rhodes, Tara" userId="S::rhodes_t@cde.state.co.us::566307b0-1e17-4826-87e1-0feb85a922f2" providerId="AD" clId="Web-{52B43D55-4D8D-85D6-D64E-737CAABDABCD}" dt="2025-05-14T16:14:47.555" v="72"/>
        <pc:sldMkLst>
          <pc:docMk/>
          <pc:sldMk cId="2808442126" sldId="5913"/>
        </pc:sldMkLst>
      </pc:sldChg>
      <pc:sldChg chg="modSp">
        <pc:chgData name="Rhodes, Tara" userId="S::rhodes_t@cde.state.co.us::566307b0-1e17-4826-87e1-0feb85a922f2" providerId="AD" clId="Web-{52B43D55-4D8D-85D6-D64E-737CAABDABCD}" dt="2025-05-14T15:59:38.765" v="4" actId="20577"/>
        <pc:sldMkLst>
          <pc:docMk/>
          <pc:sldMk cId="4255130237" sldId="5918"/>
        </pc:sldMkLst>
      </pc:sldChg>
      <pc:sldChg chg="del">
        <pc:chgData name="Rhodes, Tara" userId="S::rhodes_t@cde.state.co.us::566307b0-1e17-4826-87e1-0feb85a922f2" providerId="AD" clId="Web-{52B43D55-4D8D-85D6-D64E-737CAABDABCD}" dt="2025-05-14T16:14:49.087" v="73"/>
        <pc:sldMkLst>
          <pc:docMk/>
          <pc:sldMk cId="464245734" sldId="5922"/>
        </pc:sldMkLst>
      </pc:sldChg>
      <pc:sldChg chg="ord">
        <pc:chgData name="Rhodes, Tara" userId="S::rhodes_t@cde.state.co.us::566307b0-1e17-4826-87e1-0feb85a922f2" providerId="AD" clId="Web-{52B43D55-4D8D-85D6-D64E-737CAABDABCD}" dt="2025-05-14T16:14:42.134" v="71"/>
        <pc:sldMkLst>
          <pc:docMk/>
          <pc:sldMk cId="329321599" sldId="5923"/>
        </pc:sldMkLst>
      </pc:sldChg>
      <pc:sldChg chg="modSp">
        <pc:chgData name="Rhodes, Tara" userId="S::rhodes_t@cde.state.co.us::566307b0-1e17-4826-87e1-0feb85a922f2" providerId="AD" clId="Web-{52B43D55-4D8D-85D6-D64E-737CAABDABCD}" dt="2025-05-14T16:01:21.798" v="22" actId="20577"/>
        <pc:sldMkLst>
          <pc:docMk/>
          <pc:sldMk cId="3702270092" sldId="5924"/>
        </pc:sldMkLst>
      </pc:sldChg>
      <pc:sldChg chg="modSp new">
        <pc:chgData name="Rhodes, Tara" userId="S::rhodes_t@cde.state.co.us::566307b0-1e17-4826-87e1-0feb85a922f2" providerId="AD" clId="Web-{52B43D55-4D8D-85D6-D64E-737CAABDABCD}" dt="2025-05-14T16:27:11.750" v="107" actId="20577"/>
        <pc:sldMkLst>
          <pc:docMk/>
          <pc:sldMk cId="2179557037" sldId="5932"/>
        </pc:sldMkLst>
      </pc:sldChg>
    </pc:docChg>
  </pc:docChgLst>
  <pc:docChgLst>
    <pc:chgData name="Gudka, Dawna" userId="823cceae-331b-41d6-9a63-34ad6d1db55c" providerId="ADAL" clId="{676E576C-B525-4FF1-97F3-E3DD3E6DEA56}"/>
    <pc:docChg chg="modSld">
      <pc:chgData name="Gudka, Dawna" userId="823cceae-331b-41d6-9a63-34ad6d1db55c" providerId="ADAL" clId="{676E576C-B525-4FF1-97F3-E3DD3E6DEA56}" dt="2024-08-22T13:15:55.025" v="50" actId="20577"/>
      <pc:docMkLst>
        <pc:docMk/>
      </pc:docMkLst>
    </pc:docChg>
  </pc:docChgLst>
  <pc:docChgLst>
    <pc:chgData name="Gudka, Dawna" userId="823cceae-331b-41d6-9a63-34ad6d1db55c" providerId="ADAL" clId="{1D3E9880-9638-4724-BCCE-C960103D41C6}"/>
    <pc:docChg chg="modSld">
      <pc:chgData name="Gudka, Dawna" userId="823cceae-331b-41d6-9a63-34ad6d1db55c" providerId="ADAL" clId="{1D3E9880-9638-4724-BCCE-C960103D41C6}" dt="2024-09-05T15:14:03.724" v="200" actId="20577"/>
      <pc:docMkLst>
        <pc:docMk/>
      </pc:docMkLst>
    </pc:docChg>
  </pc:docChgLst>
  <pc:docChgLst>
    <pc:chgData name="Hoffman, Peter" userId="673cee94-26bd-4c2a-ab82-1b3669e2f049" providerId="ADAL" clId="{45851F35-F735-4052-8CE5-06DBCAC52263}"/>
    <pc:docChg chg="undo custSel addSld delSld modSld">
      <pc:chgData name="Hoffman, Peter" userId="673cee94-26bd-4c2a-ab82-1b3669e2f049" providerId="ADAL" clId="{45851F35-F735-4052-8CE5-06DBCAC52263}" dt="2025-02-26T18:54:01.664" v="2115" actId="20577"/>
      <pc:docMkLst>
        <pc:docMk/>
      </pc:docMkLst>
      <pc:sldChg chg="modSp mod">
        <pc:chgData name="Hoffman, Peter" userId="673cee94-26bd-4c2a-ab82-1b3669e2f049" providerId="ADAL" clId="{45851F35-F735-4052-8CE5-06DBCAC52263}" dt="2025-02-26T18:53:52.982" v="2114" actId="20577"/>
        <pc:sldMkLst>
          <pc:docMk/>
          <pc:sldMk cId="2475311638" sldId="5803"/>
        </pc:sldMkLst>
      </pc:sldChg>
      <pc:sldChg chg="modSp mod modCm">
        <pc:chgData name="Hoffman, Peter" userId="673cee94-26bd-4c2a-ab82-1b3669e2f049" providerId="ADAL" clId="{45851F35-F735-4052-8CE5-06DBCAC52263}" dt="2025-02-26T18:12:48.075" v="191" actId="20577"/>
        <pc:sldMkLst>
          <pc:docMk/>
          <pc:sldMk cId="1723790075" sldId="5810"/>
        </pc:sldMkLst>
        <pc:extLst>
          <p:ext xmlns:p="http://schemas.openxmlformats.org/presentationml/2006/main" uri="{D6D511B9-2390-475A-947B-AFAB55BFBCF1}">
            <pc226:cmChg xmlns:pc226="http://schemas.microsoft.com/office/powerpoint/2022/06/main/command" chg="mod">
              <pc226:chgData name="Hoffman, Peter" userId="673cee94-26bd-4c2a-ab82-1b3669e2f049" providerId="ADAL" clId="{45851F35-F735-4052-8CE5-06DBCAC52263}" dt="2025-02-26T18:12:48.075" v="191" actId="20577"/>
              <pc2:cmMkLst xmlns:pc2="http://schemas.microsoft.com/office/powerpoint/2019/9/main/command">
                <pc:docMk/>
                <pc:sldMk cId="1723790075" sldId="5810"/>
                <pc2:cmMk id="{26FBDB14-D927-48FA-9D01-E387CAC21616}"/>
              </pc2:cmMkLst>
            </pc226:cmChg>
          </p:ext>
        </pc:extLst>
      </pc:sldChg>
      <pc:sldChg chg="del">
        <pc:chgData name="Hoffman, Peter" userId="673cee94-26bd-4c2a-ab82-1b3669e2f049" providerId="ADAL" clId="{45851F35-F735-4052-8CE5-06DBCAC52263}" dt="2025-02-26T18:37:49.580" v="1048" actId="2696"/>
        <pc:sldMkLst>
          <pc:docMk/>
          <pc:sldMk cId="3752946371" sldId="5811"/>
        </pc:sldMkLst>
      </pc:sldChg>
      <pc:sldChg chg="modSp mod">
        <pc:chgData name="Hoffman, Peter" userId="673cee94-26bd-4c2a-ab82-1b3669e2f049" providerId="ADAL" clId="{45851F35-F735-4052-8CE5-06DBCAC52263}" dt="2025-02-26T18:31:57.729" v="847" actId="20577"/>
        <pc:sldMkLst>
          <pc:docMk/>
          <pc:sldMk cId="4147087058" sldId="5813"/>
        </pc:sldMkLst>
      </pc:sldChg>
      <pc:sldChg chg="del">
        <pc:chgData name="Hoffman, Peter" userId="673cee94-26bd-4c2a-ab82-1b3669e2f049" providerId="ADAL" clId="{45851F35-F735-4052-8CE5-06DBCAC52263}" dt="2025-02-26T18:01:12.587" v="93" actId="2696"/>
        <pc:sldMkLst>
          <pc:docMk/>
          <pc:sldMk cId="2500370030" sldId="5814"/>
        </pc:sldMkLst>
      </pc:sldChg>
      <pc:sldChg chg="addSp delSp modSp mod">
        <pc:chgData name="Hoffman, Peter" userId="673cee94-26bd-4c2a-ab82-1b3669e2f049" providerId="ADAL" clId="{45851F35-F735-4052-8CE5-06DBCAC52263}" dt="2025-02-26T18:52:15.339" v="2113" actId="1035"/>
        <pc:sldMkLst>
          <pc:docMk/>
          <pc:sldMk cId="580773463" sldId="5815"/>
        </pc:sldMkLst>
      </pc:sldChg>
      <pc:sldChg chg="addSp delSp modSp mod">
        <pc:chgData name="Hoffman, Peter" userId="673cee94-26bd-4c2a-ab82-1b3669e2f049" providerId="ADAL" clId="{45851F35-F735-4052-8CE5-06DBCAC52263}" dt="2025-02-26T18:28:05.565" v="779"/>
        <pc:sldMkLst>
          <pc:docMk/>
          <pc:sldMk cId="462621828" sldId="5816"/>
        </pc:sldMkLst>
      </pc:sldChg>
      <pc:sldChg chg="addSp delSp modSp add mod">
        <pc:chgData name="Hoffman, Peter" userId="673cee94-26bd-4c2a-ab82-1b3669e2f049" providerId="ADAL" clId="{45851F35-F735-4052-8CE5-06DBCAC52263}" dt="2025-02-26T18:27:51.937" v="777"/>
        <pc:sldMkLst>
          <pc:docMk/>
          <pc:sldMk cId="1781324693" sldId="5817"/>
        </pc:sldMkLst>
      </pc:sldChg>
      <pc:sldChg chg="addSp delSp modSp mod">
        <pc:chgData name="Hoffman, Peter" userId="673cee94-26bd-4c2a-ab82-1b3669e2f049" providerId="ADAL" clId="{45851F35-F735-4052-8CE5-06DBCAC52263}" dt="2025-02-26T18:38:12.176" v="1059" actId="1035"/>
        <pc:sldMkLst>
          <pc:docMk/>
          <pc:sldMk cId="1930914326" sldId="5818"/>
        </pc:sldMkLst>
      </pc:sldChg>
      <pc:sldChg chg="addSp modSp mod">
        <pc:chgData name="Hoffman, Peter" userId="673cee94-26bd-4c2a-ab82-1b3669e2f049" providerId="ADAL" clId="{45851F35-F735-4052-8CE5-06DBCAC52263}" dt="2025-02-26T18:42:07.593" v="1351" actId="20577"/>
        <pc:sldMkLst>
          <pc:docMk/>
          <pc:sldMk cId="685581711" sldId="5819"/>
        </pc:sldMkLst>
      </pc:sldChg>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modSp mod">
        <pc:chgData name="Hoffman, Peter" userId="673cee94-26bd-4c2a-ab82-1b3669e2f049" providerId="ADAL" clId="{B83FD1DF-4A66-4A53-A66D-5ED6B87207B4}" dt="2024-07-10T21:39:45.577" v="659" actId="13926"/>
        <pc:sldMkLst>
          <pc:docMk/>
          <pc:sldMk cId="1991320786" sldId="4834"/>
        </pc:sldMkLst>
      </pc:sldChg>
      <pc:sldChg chg="addSp modSp mod">
        <pc:chgData name="Hoffman, Peter" userId="673cee94-26bd-4c2a-ab82-1b3669e2f049" providerId="ADAL" clId="{B83FD1DF-4A66-4A53-A66D-5ED6B87207B4}" dt="2024-07-10T21:42:11.284" v="686" actId="1037"/>
        <pc:sldMkLst>
          <pc:docMk/>
          <pc:sldMk cId="1896735902" sldId="5469"/>
        </pc:sldMkLst>
      </pc:sldChg>
    </pc:docChg>
  </pc:docChgLst>
  <pc:docChgLst>
    <pc:chgData name="Hoffman, Peter" userId="S::hoffman_p@cde.state.co.us::673cee94-26bd-4c2a-ab82-1b3669e2f049" providerId="AD" clId="Web-{081600B5-88F9-42BF-4C66-2A1DA33C9C8A}"/>
    <pc:docChg chg="addSld delSld modSld">
      <pc:chgData name="Hoffman, Peter" userId="S::hoffman_p@cde.state.co.us::673cee94-26bd-4c2a-ab82-1b3669e2f049" providerId="AD" clId="Web-{081600B5-88F9-42BF-4C66-2A1DA33C9C8A}" dt="2025-04-28T18:35:40.411" v="292" actId="20577"/>
      <pc:docMkLst>
        <pc:docMk/>
      </pc:docMkLst>
      <pc:sldChg chg="del">
        <pc:chgData name="Hoffman, Peter" userId="S::hoffman_p@cde.state.co.us::673cee94-26bd-4c2a-ab82-1b3669e2f049" providerId="AD" clId="Web-{081600B5-88F9-42BF-4C66-2A1DA33C9C8A}" dt="2025-04-28T18:34:23.315" v="286"/>
        <pc:sldMkLst>
          <pc:docMk/>
          <pc:sldMk cId="587239845" sldId="265"/>
        </pc:sldMkLst>
      </pc:sldChg>
      <pc:sldChg chg="del">
        <pc:chgData name="Hoffman, Peter" userId="S::hoffman_p@cde.state.co.us::673cee94-26bd-4c2a-ab82-1b3669e2f049" providerId="AD" clId="Web-{081600B5-88F9-42BF-4C66-2A1DA33C9C8A}" dt="2025-04-28T18:34:23.268" v="275"/>
        <pc:sldMkLst>
          <pc:docMk/>
          <pc:sldMk cId="485604172" sldId="266"/>
        </pc:sldMkLst>
      </pc:sldChg>
      <pc:sldChg chg="del">
        <pc:chgData name="Hoffman, Peter" userId="S::hoffman_p@cde.state.co.us::673cee94-26bd-4c2a-ab82-1b3669e2f049" providerId="AD" clId="Web-{081600B5-88F9-42BF-4C66-2A1DA33C9C8A}" dt="2025-04-28T18:34:23.315" v="284"/>
        <pc:sldMkLst>
          <pc:docMk/>
          <pc:sldMk cId="499285695" sldId="281"/>
        </pc:sldMkLst>
      </pc:sldChg>
      <pc:sldChg chg="modSp add">
        <pc:chgData name="Hoffman, Peter" userId="S::hoffman_p@cde.state.co.us::673cee94-26bd-4c2a-ab82-1b3669e2f049" providerId="AD" clId="Web-{081600B5-88F9-42BF-4C66-2A1DA33C9C8A}" dt="2025-04-28T18:35:40.411" v="292" actId="20577"/>
        <pc:sldMkLst>
          <pc:docMk/>
          <pc:sldMk cId="3378712492" sldId="5417"/>
        </pc:sldMkLst>
      </pc:sldChg>
      <pc:sldChg chg="del">
        <pc:chgData name="Hoffman, Peter" userId="S::hoffman_p@cde.state.co.us::673cee94-26bd-4c2a-ab82-1b3669e2f049" providerId="AD" clId="Web-{081600B5-88F9-42BF-4C66-2A1DA33C9C8A}" dt="2025-04-28T18:34:23.315" v="285"/>
        <pc:sldMkLst>
          <pc:docMk/>
          <pc:sldMk cId="4231742710" sldId="5860"/>
        </pc:sldMkLst>
      </pc:sldChg>
      <pc:sldChg chg="del">
        <pc:chgData name="Hoffman, Peter" userId="S::hoffman_p@cde.state.co.us::673cee94-26bd-4c2a-ab82-1b3669e2f049" providerId="AD" clId="Web-{081600B5-88F9-42BF-4C66-2A1DA33C9C8A}" dt="2025-04-28T18:34:23.299" v="281"/>
        <pc:sldMkLst>
          <pc:docMk/>
          <pc:sldMk cId="1990834005" sldId="5861"/>
        </pc:sldMkLst>
      </pc:sldChg>
      <pc:sldChg chg="del">
        <pc:chgData name="Hoffman, Peter" userId="S::hoffman_p@cde.state.co.us::673cee94-26bd-4c2a-ab82-1b3669e2f049" providerId="AD" clId="Web-{081600B5-88F9-42BF-4C66-2A1DA33C9C8A}" dt="2025-04-28T18:34:23.299" v="280"/>
        <pc:sldMkLst>
          <pc:docMk/>
          <pc:sldMk cId="323882115" sldId="5862"/>
        </pc:sldMkLst>
      </pc:sldChg>
      <pc:sldChg chg="del">
        <pc:chgData name="Hoffman, Peter" userId="S::hoffman_p@cde.state.co.us::673cee94-26bd-4c2a-ab82-1b3669e2f049" providerId="AD" clId="Web-{081600B5-88F9-42BF-4C66-2A1DA33C9C8A}" dt="2025-04-28T18:34:23.283" v="277"/>
        <pc:sldMkLst>
          <pc:docMk/>
          <pc:sldMk cId="1135543252" sldId="5863"/>
        </pc:sldMkLst>
      </pc:sldChg>
      <pc:sldChg chg="del">
        <pc:chgData name="Hoffman, Peter" userId="S::hoffman_p@cde.state.co.us::673cee94-26bd-4c2a-ab82-1b3669e2f049" providerId="AD" clId="Web-{081600B5-88F9-42BF-4C66-2A1DA33C9C8A}" dt="2025-04-28T18:34:23.283" v="278"/>
        <pc:sldMkLst>
          <pc:docMk/>
          <pc:sldMk cId="1833610623" sldId="5864"/>
        </pc:sldMkLst>
      </pc:sldChg>
      <pc:sldChg chg="del">
        <pc:chgData name="Hoffman, Peter" userId="S::hoffman_p@cde.state.co.us::673cee94-26bd-4c2a-ab82-1b3669e2f049" providerId="AD" clId="Web-{081600B5-88F9-42BF-4C66-2A1DA33C9C8A}" dt="2025-04-28T18:34:23.299" v="283"/>
        <pc:sldMkLst>
          <pc:docMk/>
          <pc:sldMk cId="2147036906" sldId="5865"/>
        </pc:sldMkLst>
      </pc:sldChg>
      <pc:sldChg chg="del">
        <pc:chgData name="Hoffman, Peter" userId="S::hoffman_p@cde.state.co.us::673cee94-26bd-4c2a-ab82-1b3669e2f049" providerId="AD" clId="Web-{081600B5-88F9-42BF-4C66-2A1DA33C9C8A}" dt="2025-04-28T18:34:23.299" v="282"/>
        <pc:sldMkLst>
          <pc:docMk/>
          <pc:sldMk cId="1953538231" sldId="5866"/>
        </pc:sldMkLst>
      </pc:sldChg>
      <pc:sldChg chg="del">
        <pc:chgData name="Hoffman, Peter" userId="S::hoffman_p@cde.state.co.us::673cee94-26bd-4c2a-ab82-1b3669e2f049" providerId="AD" clId="Web-{081600B5-88F9-42BF-4C66-2A1DA33C9C8A}" dt="2025-04-28T18:34:23.283" v="276"/>
        <pc:sldMkLst>
          <pc:docMk/>
          <pc:sldMk cId="612951964" sldId="5867"/>
        </pc:sldMkLst>
      </pc:sldChg>
    </pc:docChg>
  </pc:docChgLst>
  <pc:docChgLst>
    <pc:chgData name="Heitman, Lindsey" userId="a9773a47-99d2-4599-9377-6d37e9ec0bd3" providerId="ADAL" clId="{462B06F3-9790-453A-A396-7254AFB9DD0C}"/>
    <pc:docChg chg="undo custSel addSld delSld modSld sldOrd">
      <pc:chgData name="Heitman, Lindsey" userId="a9773a47-99d2-4599-9377-6d37e9ec0bd3" providerId="ADAL" clId="{462B06F3-9790-453A-A396-7254AFB9DD0C}" dt="2025-02-13T15:04:29.019" v="1249" actId="962"/>
      <pc:docMkLst>
        <pc:docMk/>
      </pc:docMkLst>
      <pc:sldChg chg="addSp delSp modSp add mod modClrScheme chgLayout">
        <pc:chgData name="Heitman, Lindsey" userId="a9773a47-99d2-4599-9377-6d37e9ec0bd3" providerId="ADAL" clId="{462B06F3-9790-453A-A396-7254AFB9DD0C}" dt="2025-02-13T15:04:17.340" v="1247" actId="962"/>
        <pc:sldMkLst>
          <pc:docMk/>
          <pc:sldMk cId="294187229" sldId="317"/>
        </pc:sldMkLst>
      </pc:sldChg>
      <pc:sldChg chg="addSp delSp modSp add mod ord">
        <pc:chgData name="Heitman, Lindsey" userId="a9773a47-99d2-4599-9377-6d37e9ec0bd3" providerId="ADAL" clId="{462B06F3-9790-453A-A396-7254AFB9DD0C}" dt="2025-02-13T15:02:24.819" v="1237" actId="1076"/>
        <pc:sldMkLst>
          <pc:docMk/>
          <pc:sldMk cId="0" sldId="676"/>
        </pc:sldMkLst>
      </pc:sldChg>
      <pc:sldChg chg="addSp delSp modSp add del mod modClrScheme chgLayout">
        <pc:chgData name="Heitman, Lindsey" userId="a9773a47-99d2-4599-9377-6d37e9ec0bd3" providerId="ADAL" clId="{462B06F3-9790-453A-A396-7254AFB9DD0C}" dt="2025-02-13T15:03:09.196" v="1241" actId="700"/>
        <pc:sldMkLst>
          <pc:docMk/>
          <pc:sldMk cId="3449144384" sldId="724"/>
        </pc:sldMkLst>
      </pc:sldChg>
      <pc:sldChg chg="addSp delSp modSp add mod modClrScheme chgLayout">
        <pc:chgData name="Heitman, Lindsey" userId="a9773a47-99d2-4599-9377-6d37e9ec0bd3" providerId="ADAL" clId="{462B06F3-9790-453A-A396-7254AFB9DD0C}" dt="2025-02-13T14:56:04.626" v="1031" actId="20577"/>
        <pc:sldMkLst>
          <pc:docMk/>
          <pc:sldMk cId="1245002971" sldId="725"/>
        </pc:sldMkLst>
      </pc:sldChg>
      <pc:sldChg chg="addSp delSp modSp add mod modClrScheme chgLayout">
        <pc:chgData name="Heitman, Lindsey" userId="a9773a47-99d2-4599-9377-6d37e9ec0bd3" providerId="ADAL" clId="{462B06F3-9790-453A-A396-7254AFB9DD0C}" dt="2025-02-13T15:04:29.019" v="1249" actId="962"/>
        <pc:sldMkLst>
          <pc:docMk/>
          <pc:sldMk cId="1483936557" sldId="2230"/>
        </pc:sldMkLst>
      </pc:sldChg>
      <pc:sldChg chg="addSp delSp modSp add del mod modClrScheme chgLayout">
        <pc:chgData name="Heitman, Lindsey" userId="a9773a47-99d2-4599-9377-6d37e9ec0bd3" providerId="ADAL" clId="{462B06F3-9790-453A-A396-7254AFB9DD0C}" dt="2025-02-13T14:59:13.244" v="1144" actId="2696"/>
        <pc:sldMkLst>
          <pc:docMk/>
          <pc:sldMk cId="2605238999" sldId="2265"/>
        </pc:sldMkLst>
      </pc:sldChg>
      <pc:sldChg chg="modSp add del mod">
        <pc:chgData name="Heitman, Lindsey" userId="a9773a47-99d2-4599-9377-6d37e9ec0bd3" providerId="ADAL" clId="{462B06F3-9790-453A-A396-7254AFB9DD0C}" dt="2025-02-13T15:02:07.615" v="1235" actId="2696"/>
        <pc:sldMkLst>
          <pc:docMk/>
          <pc:sldMk cId="1650440766" sldId="2266"/>
        </pc:sldMkLst>
      </pc:sldChg>
      <pc:sldChg chg="addSp delSp modSp add mod modClrScheme chgLayout">
        <pc:chgData name="Heitman, Lindsey" userId="a9773a47-99d2-4599-9377-6d37e9ec0bd3" providerId="ADAL" clId="{462B06F3-9790-453A-A396-7254AFB9DD0C}" dt="2025-02-13T14:44:17.884" v="807" actId="1076"/>
        <pc:sldMkLst>
          <pc:docMk/>
          <pc:sldMk cId="1138122946" sldId="5267"/>
        </pc:sldMkLst>
      </pc:sldChg>
      <pc:sldChg chg="del">
        <pc:chgData name="Heitman, Lindsey" userId="a9773a47-99d2-4599-9377-6d37e9ec0bd3" providerId="ADAL" clId="{462B06F3-9790-453A-A396-7254AFB9DD0C}" dt="2025-02-13T14:30:40.935" v="778" actId="2696"/>
        <pc:sldMkLst>
          <pc:docMk/>
          <pc:sldMk cId="3674759564" sldId="5269"/>
        </pc:sldMkLst>
      </pc:sldChg>
      <pc:sldChg chg="modSp add del mod ord">
        <pc:chgData name="Heitman, Lindsey" userId="a9773a47-99d2-4599-9377-6d37e9ec0bd3" providerId="ADAL" clId="{462B06F3-9790-453A-A396-7254AFB9DD0C}" dt="2025-02-13T14:50:40.254" v="922" actId="2696"/>
        <pc:sldMkLst>
          <pc:docMk/>
          <pc:sldMk cId="3374835863" sldId="5274"/>
        </pc:sldMkLst>
      </pc:sldChg>
      <pc:sldChg chg="modSp add mod">
        <pc:chgData name="Heitman, Lindsey" userId="a9773a47-99d2-4599-9377-6d37e9ec0bd3" providerId="ADAL" clId="{462B06F3-9790-453A-A396-7254AFB9DD0C}" dt="2025-02-13T14:42:55.544" v="792" actId="20577"/>
        <pc:sldMkLst>
          <pc:docMk/>
          <pc:sldMk cId="1504568059" sldId="5275"/>
        </pc:sldMkLst>
      </pc:sldChg>
      <pc:sldChg chg="del">
        <pc:chgData name="Heitman, Lindsey" userId="a9773a47-99d2-4599-9377-6d37e9ec0bd3" providerId="ADAL" clId="{462B06F3-9790-453A-A396-7254AFB9DD0C}" dt="2025-02-13T14:08:10.342" v="1" actId="2696"/>
        <pc:sldMkLst>
          <pc:docMk/>
          <pc:sldMk cId="16586687" sldId="5624"/>
        </pc:sldMkLst>
      </pc:sldChg>
      <pc:sldChg chg="del">
        <pc:chgData name="Heitman, Lindsey" userId="a9773a47-99d2-4599-9377-6d37e9ec0bd3" providerId="ADAL" clId="{462B06F3-9790-453A-A396-7254AFB9DD0C}" dt="2025-02-13T14:08:19.478" v="2" actId="2696"/>
        <pc:sldMkLst>
          <pc:docMk/>
          <pc:sldMk cId="3969251191" sldId="5783"/>
        </pc:sldMkLst>
      </pc:sldChg>
      <pc:sldChg chg="modSp mod ord">
        <pc:chgData name="Heitman, Lindsey" userId="a9773a47-99d2-4599-9377-6d37e9ec0bd3" providerId="ADAL" clId="{462B06F3-9790-453A-A396-7254AFB9DD0C}" dt="2025-02-13T14:44:53.646" v="847" actId="5793"/>
        <pc:sldMkLst>
          <pc:docMk/>
          <pc:sldMk cId="3422266987" sldId="5785"/>
        </pc:sldMkLst>
      </pc:sld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delSp modSp del mod">
        <pc:chgData name="Heitman, Lindsey" userId="a9773a47-99d2-4599-9377-6d37e9ec0bd3" providerId="ADAL" clId="{B9656CC9-200C-4FB3-A52B-B175A9295EE8}" dt="2024-07-18T13:16:26.153" v="11" actId="2696"/>
        <pc:sldMkLst>
          <pc:docMk/>
          <pc:sldMk cId="3285076560" sldId="2178"/>
        </pc:sldMkLst>
      </pc:sldChg>
      <pc:sldChg chg="modSp add mod">
        <pc:chgData name="Heitman, Lindsey" userId="a9773a47-99d2-4599-9377-6d37e9ec0bd3" providerId="ADAL" clId="{B9656CC9-200C-4FB3-A52B-B175A9295EE8}" dt="2024-07-18T13:21:47.949" v="392" actId="13244"/>
        <pc:sldMkLst>
          <pc:docMk/>
          <pc:sldMk cId="205806169" sldId="2180"/>
        </pc:sldMkLst>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ldChg>
      <pc:sldChg chg="modSp add mod">
        <pc:chgData name="Heitman, Lindsey" userId="a9773a47-99d2-4599-9377-6d37e9ec0bd3" providerId="ADAL" clId="{B9656CC9-200C-4FB3-A52B-B175A9295EE8}" dt="2024-07-18T13:18:57.496" v="281" actId="13244"/>
        <pc:sldMkLst>
          <pc:docMk/>
          <pc:sldMk cId="4020536417" sldId="5517"/>
        </pc:sldMkLst>
      </pc:sldChg>
    </pc:docChg>
  </pc:docChgLst>
  <pc:docChgLst>
    <pc:chgData name="Martin, Carrie" userId="3f021071-f948-4caa-8dd8-d3036854ac97" providerId="ADAL" clId="{8DEDD9BA-7DEF-4E8E-ACB6-98E6A4DDE1FF}"/>
    <pc:docChg chg="undo custSel addSld delSld modSld">
      <pc:chgData name="Martin, Carrie" userId="3f021071-f948-4caa-8dd8-d3036854ac97" providerId="ADAL" clId="{8DEDD9BA-7DEF-4E8E-ACB6-98E6A4DDE1FF}" dt="2025-05-07T20:01:01.566" v="294" actId="20577"/>
      <pc:docMkLst>
        <pc:docMk/>
      </pc:docMkLst>
      <pc:sldChg chg="modSp mod">
        <pc:chgData name="Martin, Carrie" userId="3f021071-f948-4caa-8dd8-d3036854ac97" providerId="ADAL" clId="{8DEDD9BA-7DEF-4E8E-ACB6-98E6A4DDE1FF}" dt="2025-05-07T19:57:26.017" v="238" actId="113"/>
        <pc:sldMkLst>
          <pc:docMk/>
          <pc:sldMk cId="1037917088" sldId="5098"/>
        </pc:sldMkLst>
        <pc:graphicFrameChg chg="mod modGraphic">
          <ac:chgData name="Martin, Carrie" userId="3f021071-f948-4caa-8dd8-d3036854ac97" providerId="ADAL" clId="{8DEDD9BA-7DEF-4E8E-ACB6-98E6A4DDE1FF}" dt="2025-05-07T19:57:26.017" v="238" actId="113"/>
          <ac:graphicFrameMkLst>
            <pc:docMk/>
            <pc:sldMk cId="1037917088" sldId="5098"/>
            <ac:graphicFrameMk id="5" creationId="{5E4612F7-68C6-57CA-E918-38EF641F73CF}"/>
          </ac:graphicFrameMkLst>
        </pc:graphicFrameChg>
      </pc:sldChg>
      <pc:sldChg chg="modSp mod">
        <pc:chgData name="Martin, Carrie" userId="3f021071-f948-4caa-8dd8-d3036854ac97" providerId="ADAL" clId="{8DEDD9BA-7DEF-4E8E-ACB6-98E6A4DDE1FF}" dt="2025-05-07T20:01:01.566" v="294" actId="20577"/>
        <pc:sldMkLst>
          <pc:docMk/>
          <pc:sldMk cId="500438566" sldId="5672"/>
        </pc:sldMkLst>
        <pc:graphicFrameChg chg="mod modGraphic">
          <ac:chgData name="Martin, Carrie" userId="3f021071-f948-4caa-8dd8-d3036854ac97" providerId="ADAL" clId="{8DEDD9BA-7DEF-4E8E-ACB6-98E6A4DDE1FF}" dt="2025-05-07T20:01:01.566" v="294" actId="20577"/>
          <ac:graphicFrameMkLst>
            <pc:docMk/>
            <pc:sldMk cId="500438566" sldId="5672"/>
            <ac:graphicFrameMk id="5" creationId="{5E4612F7-68C6-57CA-E918-38EF641F73CF}"/>
          </ac:graphicFrameMkLst>
        </pc:graphicFrameChg>
      </pc:sldChg>
      <pc:sldChg chg="addSp delSp modSp mod">
        <pc:chgData name="Martin, Carrie" userId="3f021071-f948-4caa-8dd8-d3036854ac97" providerId="ADAL" clId="{8DEDD9BA-7DEF-4E8E-ACB6-98E6A4DDE1FF}" dt="2025-05-07T19:44:01.139" v="65" actId="22"/>
        <pc:sldMkLst>
          <pc:docMk/>
          <pc:sldMk cId="674225035" sldId="5765"/>
        </pc:sldMkLst>
      </pc:sldChg>
      <pc:sldChg chg="del">
        <pc:chgData name="Martin, Carrie" userId="3f021071-f948-4caa-8dd8-d3036854ac97" providerId="ADAL" clId="{8DEDD9BA-7DEF-4E8E-ACB6-98E6A4DDE1FF}" dt="2025-05-07T19:45:10.373" v="69" actId="47"/>
        <pc:sldMkLst>
          <pc:docMk/>
          <pc:sldMk cId="220528580" sldId="5838"/>
        </pc:sldMkLst>
      </pc:sldChg>
      <pc:sldChg chg="add del">
        <pc:chgData name="Martin, Carrie" userId="3f021071-f948-4caa-8dd8-d3036854ac97" providerId="ADAL" clId="{8DEDD9BA-7DEF-4E8E-ACB6-98E6A4DDE1FF}" dt="2025-05-07T19:46:54.643" v="73"/>
        <pc:sldMkLst>
          <pc:docMk/>
          <pc:sldMk cId="982584362" sldId="5871"/>
        </pc:sldMkLst>
      </pc:sldChg>
      <pc:sldChg chg="add del">
        <pc:chgData name="Martin, Carrie" userId="3f021071-f948-4caa-8dd8-d3036854ac97" providerId="ADAL" clId="{8DEDD9BA-7DEF-4E8E-ACB6-98E6A4DDE1FF}" dt="2025-05-07T19:45:32.475" v="71"/>
        <pc:sldMkLst>
          <pc:docMk/>
          <pc:sldMk cId="646868291" sldId="5905"/>
        </pc:sldMkLst>
      </pc:sldChg>
      <pc:sldChg chg="new del">
        <pc:chgData name="Martin, Carrie" userId="3f021071-f948-4caa-8dd8-d3036854ac97" providerId="ADAL" clId="{8DEDD9BA-7DEF-4E8E-ACB6-98E6A4DDE1FF}" dt="2025-05-07T19:45:00.185" v="68" actId="47"/>
        <pc:sldMkLst>
          <pc:docMk/>
          <pc:sldMk cId="3531430700" sldId="5920"/>
        </pc:sldMkLst>
      </pc:sldChg>
      <pc:sldChg chg="add">
        <pc:chgData name="Martin, Carrie" userId="3f021071-f948-4caa-8dd8-d3036854ac97" providerId="ADAL" clId="{8DEDD9BA-7DEF-4E8E-ACB6-98E6A4DDE1FF}" dt="2025-05-07T19:44:56.442" v="67"/>
        <pc:sldMkLst>
          <pc:docMk/>
          <pc:sldMk cId="2311154268" sldId="5921"/>
        </pc:sldMkLst>
      </pc:sldChg>
    </pc:docChg>
  </pc:docChgLst>
  <pc:docChgLst>
    <pc:chgData name="Martin, Carrie" userId="3f021071-f948-4caa-8dd8-d3036854ac97" providerId="ADAL" clId="{4C17A7CE-4BF1-4C16-A96B-6EF415AAC9E9}"/>
    <pc:docChg chg="addSld modSld">
      <pc:chgData name="Martin, Carrie" userId="3f021071-f948-4caa-8dd8-d3036854ac97" providerId="ADAL" clId="{4C17A7CE-4BF1-4C16-A96B-6EF415AAC9E9}" dt="2025-04-16T14:33:47.550" v="4" actId="13244"/>
      <pc:docMkLst>
        <pc:docMk/>
      </pc:docMkLst>
      <pc:sldChg chg="add">
        <pc:chgData name="Martin, Carrie" userId="3f021071-f948-4caa-8dd8-d3036854ac97" providerId="ADAL" clId="{4C17A7CE-4BF1-4C16-A96B-6EF415AAC9E9}" dt="2025-04-15T22:48:41.929" v="1"/>
        <pc:sldMkLst>
          <pc:docMk/>
          <pc:sldMk cId="438506032" sldId="5735"/>
        </pc:sldMkLst>
      </pc:sldChg>
      <pc:sldChg chg="add">
        <pc:chgData name="Martin, Carrie" userId="3f021071-f948-4caa-8dd8-d3036854ac97" providerId="ADAL" clId="{4C17A7CE-4BF1-4C16-A96B-6EF415AAC9E9}" dt="2025-04-15T22:48:07.240" v="0"/>
        <pc:sldMkLst>
          <pc:docMk/>
          <pc:sldMk cId="674225035" sldId="5765"/>
        </pc:sldMkLst>
      </pc:sldChg>
      <pc:sldChg chg="add">
        <pc:chgData name="Martin, Carrie" userId="3f021071-f948-4caa-8dd8-d3036854ac97" providerId="ADAL" clId="{4C17A7CE-4BF1-4C16-A96B-6EF415AAC9E9}" dt="2025-04-15T22:48:41.929" v="1"/>
        <pc:sldMkLst>
          <pc:docMk/>
          <pc:sldMk cId="649998623" sldId="5767"/>
        </pc:sldMkLst>
      </pc:sldChg>
      <pc:sldChg chg="add">
        <pc:chgData name="Martin, Carrie" userId="3f021071-f948-4caa-8dd8-d3036854ac97" providerId="ADAL" clId="{4C17A7CE-4BF1-4C16-A96B-6EF415AAC9E9}" dt="2025-04-15T22:48:41.929" v="1"/>
        <pc:sldMkLst>
          <pc:docMk/>
          <pc:sldMk cId="93692065" sldId="5837"/>
        </pc:sldMkLst>
      </pc:sldChg>
      <pc:sldChg chg="add">
        <pc:chgData name="Martin, Carrie" userId="3f021071-f948-4caa-8dd8-d3036854ac97" providerId="ADAL" clId="{4C17A7CE-4BF1-4C16-A96B-6EF415AAC9E9}" dt="2025-04-15T22:48:41.929" v="1"/>
        <pc:sldMkLst>
          <pc:docMk/>
          <pc:sldMk cId="220528580" sldId="5838"/>
        </pc:sldMkLst>
      </pc:sldChg>
      <pc:sldChg chg="add">
        <pc:chgData name="Martin, Carrie" userId="3f021071-f948-4caa-8dd8-d3036854ac97" providerId="ADAL" clId="{4C17A7CE-4BF1-4C16-A96B-6EF415AAC9E9}" dt="2025-04-15T22:48:41.929" v="1"/>
        <pc:sldMkLst>
          <pc:docMk/>
          <pc:sldMk cId="982584362" sldId="5871"/>
        </pc:sldMkLst>
      </pc:sldChg>
      <pc:sldChg chg="add">
        <pc:chgData name="Martin, Carrie" userId="3f021071-f948-4caa-8dd8-d3036854ac97" providerId="ADAL" clId="{4C17A7CE-4BF1-4C16-A96B-6EF415AAC9E9}" dt="2025-04-15T22:48:41.929" v="1"/>
        <pc:sldMkLst>
          <pc:docMk/>
          <pc:sldMk cId="1034172162" sldId="5872"/>
        </pc:sldMkLst>
      </pc:sldChg>
      <pc:sldChg chg="add">
        <pc:chgData name="Martin, Carrie" userId="3f021071-f948-4caa-8dd8-d3036854ac97" providerId="ADAL" clId="{4C17A7CE-4BF1-4C16-A96B-6EF415AAC9E9}" dt="2025-04-15T22:48:41.929" v="1"/>
        <pc:sldMkLst>
          <pc:docMk/>
          <pc:sldMk cId="3192471538" sldId="5873"/>
        </pc:sldMkLst>
      </pc:sldChg>
      <pc:sldChg chg="add">
        <pc:chgData name="Martin, Carrie" userId="3f021071-f948-4caa-8dd8-d3036854ac97" providerId="ADAL" clId="{4C17A7CE-4BF1-4C16-A96B-6EF415AAC9E9}" dt="2025-04-15T22:48:41.929" v="1"/>
        <pc:sldMkLst>
          <pc:docMk/>
          <pc:sldMk cId="2002406002" sldId="5875"/>
        </pc:sldMkLst>
      </pc:sldChg>
      <pc:sldChg chg="add">
        <pc:chgData name="Martin, Carrie" userId="3f021071-f948-4caa-8dd8-d3036854ac97" providerId="ADAL" clId="{4C17A7CE-4BF1-4C16-A96B-6EF415AAC9E9}" dt="2025-04-15T22:48:41.929" v="1"/>
        <pc:sldMkLst>
          <pc:docMk/>
          <pc:sldMk cId="606546759" sldId="5881"/>
        </pc:sldMkLst>
      </pc:sldChg>
      <pc:sldChg chg="modSp add mod">
        <pc:chgData name="Martin, Carrie" userId="3f021071-f948-4caa-8dd8-d3036854ac97" providerId="ADAL" clId="{4C17A7CE-4BF1-4C16-A96B-6EF415AAC9E9}" dt="2025-04-16T14:33:47.550" v="4" actId="13244"/>
        <pc:sldMkLst>
          <pc:docMk/>
          <pc:sldMk cId="3407393224" sldId="5882"/>
        </pc:sldMkLst>
      </pc:sldChg>
    </pc:docChg>
  </pc:docChgLst>
  <pc:docChgLst>
    <pc:chgData name="Heitman, Lindsey" userId="a9773a47-99d2-4599-9377-6d37e9ec0bd3" providerId="ADAL" clId="{280287F6-50B7-42EC-9145-4CBCC107061D}"/>
    <pc:docChg chg="undo custSel modSld">
      <pc:chgData name="Heitman, Lindsey" userId="a9773a47-99d2-4599-9377-6d37e9ec0bd3" providerId="ADAL" clId="{280287F6-50B7-42EC-9145-4CBCC107061D}" dt="2025-03-05T21:46:12.743" v="344" actId="20577"/>
      <pc:docMkLst>
        <pc:docMk/>
      </pc:docMkLst>
    </pc:docChg>
  </pc:docChgLst>
  <pc:docChgLst>
    <pc:chgData name="Wenzel, Brooke" userId="672bf8d3-b15b-4e02-a6d1-39319a0df09b" providerId="ADAL" clId="{BCCF5842-3E83-443A-A77A-3B81A0CBFF41}"/>
    <pc:docChg chg="undo custSel addSld delSld modSld">
      <pc:chgData name="Wenzel, Brooke" userId="672bf8d3-b15b-4e02-a6d1-39319a0df09b" providerId="ADAL" clId="{BCCF5842-3E83-443A-A77A-3B81A0CBFF41}" dt="2024-08-30T16:03:38.560" v="328" actId="20577"/>
      <pc:docMkLst>
        <pc:docMk/>
      </pc:docMkLst>
      <pc:sldChg chg="modSp mod">
        <pc:chgData name="Wenzel, Brooke" userId="672bf8d3-b15b-4e02-a6d1-39319a0df09b" providerId="ADAL" clId="{BCCF5842-3E83-443A-A77A-3B81A0CBFF41}" dt="2024-08-30T16:03:38.560" v="328" actId="20577"/>
        <pc:sldMkLst>
          <pc:docMk/>
          <pc:sldMk cId="2593708883" sldId="258"/>
        </pc:sldMkLst>
      </pc:sldChg>
      <pc:sldChg chg="del">
        <pc:chgData name="Wenzel, Brooke" userId="672bf8d3-b15b-4e02-a6d1-39319a0df09b" providerId="ADAL" clId="{BCCF5842-3E83-443A-A77A-3B81A0CBFF41}" dt="2024-08-26T21:31:48.009" v="14" actId="47"/>
        <pc:sldMkLst>
          <pc:docMk/>
          <pc:sldMk cId="2811713806" sldId="268"/>
        </pc:sldMkLst>
      </pc:sldChg>
      <pc:sldChg chg="modSp add del mod">
        <pc:chgData name="Wenzel, Brooke" userId="672bf8d3-b15b-4e02-a6d1-39319a0df09b" providerId="ADAL" clId="{BCCF5842-3E83-443A-A77A-3B81A0CBFF41}" dt="2024-08-26T21:29:54.020" v="12" actId="403"/>
        <pc:sldMkLst>
          <pc:docMk/>
          <pc:sldMk cId="1426715698" sldId="5295"/>
        </pc:sldMkLst>
      </pc:sldChg>
      <pc:sldChg chg="addSp delSp modSp add mod">
        <pc:chgData name="Wenzel, Brooke" userId="672bf8d3-b15b-4e02-a6d1-39319a0df09b" providerId="ADAL" clId="{BCCF5842-3E83-443A-A77A-3B81A0CBFF41}" dt="2024-08-26T21:32:06.272" v="20" actId="1076"/>
        <pc:sldMkLst>
          <pc:docMk/>
          <pc:sldMk cId="602901426" sldId="5498"/>
        </pc:sldMkLst>
      </pc:sldChg>
      <pc:sldChg chg="modSp mod">
        <pc:chgData name="Wenzel, Brooke" userId="672bf8d3-b15b-4e02-a6d1-39319a0df09b" providerId="ADAL" clId="{BCCF5842-3E83-443A-A77A-3B81A0CBFF41}" dt="2024-08-26T21:35:58.852" v="233" actId="27636"/>
        <pc:sldMkLst>
          <pc:docMk/>
          <pc:sldMk cId="573740307" sldId="5538"/>
        </pc:sldMkLst>
      </pc:sldChg>
      <pc:sldChg chg="modSp mod">
        <pc:chgData name="Wenzel, Brooke" userId="672bf8d3-b15b-4e02-a6d1-39319a0df09b" providerId="ADAL" clId="{BCCF5842-3E83-443A-A77A-3B81A0CBFF41}" dt="2024-08-26T21:29:06.253" v="8" actId="27636"/>
        <pc:sldMkLst>
          <pc:docMk/>
          <pc:sldMk cId="3757558483" sldId="5547"/>
        </pc:sldMkLst>
      </pc:sldChg>
      <pc:sldMasterChg chg="delSldLayout">
        <pc:chgData name="Wenzel, Brooke" userId="672bf8d3-b15b-4e02-a6d1-39319a0df09b" providerId="ADAL" clId="{BCCF5842-3E83-443A-A77A-3B81A0CBFF41}" dt="2024-08-26T21:31:48.009" v="14" actId="47"/>
        <pc:sldMasterMkLst>
          <pc:docMk/>
          <pc:sldMasterMk cId="2150711039" sldId="2147483676"/>
        </pc:sldMasterMkLst>
        <pc:sldLayoutChg chg="del">
          <pc:chgData name="Wenzel, Brooke" userId="672bf8d3-b15b-4e02-a6d1-39319a0df09b" providerId="ADAL" clId="{BCCF5842-3E83-443A-A77A-3B81A0CBFF41}" dt="2024-08-26T21:31:48.009" v="14" actId="47"/>
          <pc:sldLayoutMkLst>
            <pc:docMk/>
            <pc:sldMasterMk cId="2150711039" sldId="2147483676"/>
            <pc:sldLayoutMk cId="246812654" sldId="2147483711"/>
          </pc:sldLayoutMkLst>
        </pc:sldLayoutChg>
      </pc:sldMasterChg>
    </pc:docChg>
  </pc:docChgLst>
  <pc:docChgLst>
    <pc:chgData name="Rhodes, Tara" userId="S::rhodes_t@cde.state.co.us::566307b0-1e17-4826-87e1-0feb85a922f2" providerId="AD" clId="Web-{CE6A55C8-B938-7216-1B3E-499AAD3F16B0}"/>
    <pc:docChg chg="addSld delSld modSld sldOrd">
      <pc:chgData name="Rhodes, Tara" userId="S::rhodes_t@cde.state.co.us::566307b0-1e17-4826-87e1-0feb85a922f2" providerId="AD" clId="Web-{CE6A55C8-B938-7216-1B3E-499AAD3F16B0}" dt="2024-08-15T04:42:56.721" v="1286" actId="20577"/>
      <pc:docMkLst>
        <pc:docMk/>
      </pc:docMkLst>
      <pc:sldChg chg="del">
        <pc:chgData name="Rhodes, Tara" userId="S::rhodes_t@cde.state.co.us::566307b0-1e17-4826-87e1-0feb85a922f2" providerId="AD" clId="Web-{CE6A55C8-B938-7216-1B3E-499AAD3F16B0}" dt="2024-08-15T03:47:00.943" v="84"/>
        <pc:sldMkLst>
          <pc:docMk/>
          <pc:sldMk cId="2394703095" sldId="5507"/>
        </pc:sldMkLst>
      </pc:sldChg>
      <pc:sldChg chg="ord">
        <pc:chgData name="Rhodes, Tara" userId="S::rhodes_t@cde.state.co.us::566307b0-1e17-4826-87e1-0feb85a922f2" providerId="AD" clId="Web-{CE6A55C8-B938-7216-1B3E-499AAD3F16B0}" dt="2024-08-15T03:43:09.503" v="8"/>
        <pc:sldMkLst>
          <pc:docMk/>
          <pc:sldMk cId="2025537005" sldId="5515"/>
        </pc:sldMkLst>
      </pc:sldChg>
      <pc:sldChg chg="modSp">
        <pc:chgData name="Rhodes, Tara" userId="S::rhodes_t@cde.state.co.us::566307b0-1e17-4826-87e1-0feb85a922f2" providerId="AD" clId="Web-{CE6A55C8-B938-7216-1B3E-499AAD3F16B0}" dt="2024-08-15T03:45:49.567" v="83" actId="20577"/>
        <pc:sldMkLst>
          <pc:docMk/>
          <pc:sldMk cId="2423109446" sldId="5516"/>
        </pc:sldMkLst>
      </pc:sldChg>
      <pc:sldChg chg="ord">
        <pc:chgData name="Rhodes, Tara" userId="S::rhodes_t@cde.state.co.us::566307b0-1e17-4826-87e1-0feb85a922f2" providerId="AD" clId="Web-{CE6A55C8-B938-7216-1B3E-499AAD3F16B0}" dt="2024-08-15T03:43:15.269" v="9"/>
        <pc:sldMkLst>
          <pc:docMk/>
          <pc:sldMk cId="3919774085" sldId="5545"/>
        </pc:sldMkLst>
      </pc:sldChg>
      <pc:sldChg chg="ord">
        <pc:chgData name="Rhodes, Tara" userId="S::rhodes_t@cde.state.co.us::566307b0-1e17-4826-87e1-0feb85a922f2" providerId="AD" clId="Web-{CE6A55C8-B938-7216-1B3E-499AAD3F16B0}" dt="2024-08-15T03:43:19.659" v="10"/>
        <pc:sldMkLst>
          <pc:docMk/>
          <pc:sldMk cId="3696308903" sldId="5546"/>
        </pc:sldMkLst>
      </pc:sldChg>
      <pc:sldChg chg="ord">
        <pc:chgData name="Rhodes, Tara" userId="S::rhodes_t@cde.state.co.us::566307b0-1e17-4826-87e1-0feb85a922f2" providerId="AD" clId="Web-{CE6A55C8-B938-7216-1B3E-499AAD3F16B0}" dt="2024-08-15T03:43:24.566" v="11"/>
        <pc:sldMkLst>
          <pc:docMk/>
          <pc:sldMk cId="3757558483" sldId="5547"/>
        </pc:sldMkLst>
      </pc:sldChg>
      <pc:sldChg chg="modSp new del">
        <pc:chgData name="Rhodes, Tara" userId="S::rhodes_t@cde.state.co.us::566307b0-1e17-4826-87e1-0feb85a922f2" providerId="AD" clId="Web-{CE6A55C8-B938-7216-1B3E-499AAD3F16B0}" dt="2024-08-15T04:03:54.566" v="124"/>
        <pc:sldMkLst>
          <pc:docMk/>
          <pc:sldMk cId="484685078" sldId="5553"/>
        </pc:sldMkLst>
      </pc:sldChg>
      <pc:sldChg chg="delSp modSp new">
        <pc:chgData name="Rhodes, Tara" userId="S::rhodes_t@cde.state.co.us::566307b0-1e17-4826-87e1-0feb85a922f2" providerId="AD" clId="Web-{CE6A55C8-B938-7216-1B3E-499AAD3F16B0}" dt="2024-08-15T04:39:50.844" v="1162" actId="14100"/>
        <pc:sldMkLst>
          <pc:docMk/>
          <pc:sldMk cId="129463232" sldId="5554"/>
        </pc:sldMkLst>
      </pc:sldChg>
      <pc:sldChg chg="add del replId">
        <pc:chgData name="Rhodes, Tara" userId="S::rhodes_t@cde.state.co.us::566307b0-1e17-4826-87e1-0feb85a922f2" providerId="AD" clId="Web-{CE6A55C8-B938-7216-1B3E-499AAD3F16B0}" dt="2024-08-15T04:03:56.550" v="125"/>
        <pc:sldMkLst>
          <pc:docMk/>
          <pc:sldMk cId="1514468860" sldId="5555"/>
        </pc:sldMkLst>
      </pc:sldChg>
      <pc:sldChg chg="addSp delSp modSp new">
        <pc:chgData name="Rhodes, Tara" userId="S::rhodes_t@cde.state.co.us::566307b0-1e17-4826-87e1-0feb85a922f2" providerId="AD" clId="Web-{CE6A55C8-B938-7216-1B3E-499AAD3F16B0}" dt="2024-08-15T04:42:56.721" v="1286" actId="20577"/>
        <pc:sldMkLst>
          <pc:docMk/>
          <pc:sldMk cId="3613590764" sldId="5555"/>
        </pc:sldMkLst>
      </pc:sldChg>
      <pc:sldChg chg="addSp delSp modSp add replId">
        <pc:chgData name="Rhodes, Tara" userId="S::rhodes_t@cde.state.co.us::566307b0-1e17-4826-87e1-0feb85a922f2" providerId="AD" clId="Web-{CE6A55C8-B938-7216-1B3E-499AAD3F16B0}" dt="2024-08-15T04:41:14.704" v="1236" actId="20577"/>
        <pc:sldMkLst>
          <pc:docMk/>
          <pc:sldMk cId="2663003536" sldId="5556"/>
        </pc:sldMkLst>
      </pc:sldChg>
    </pc:docChg>
  </pc:docChgLst>
  <pc:docChgLst>
    <pc:chgData name="Rhodes, Tara" userId="S::rhodes_t@cde.state.co.us::566307b0-1e17-4826-87e1-0feb85a922f2" providerId="AD" clId="Web-{BB8D2FE4-59A1-FCFE-FB96-5DBB5ABD5E59}"/>
    <pc:docChg chg="addSld modSld sldOrd">
      <pc:chgData name="Rhodes, Tara" userId="S::rhodes_t@cde.state.co.us::566307b0-1e17-4826-87e1-0feb85a922f2" providerId="AD" clId="Web-{BB8D2FE4-59A1-FCFE-FB96-5DBB5ABD5E59}" dt="2024-08-08T12:54:12.133" v="1088" actId="20577"/>
      <pc:docMkLst>
        <pc:docMk/>
      </pc:docMkLst>
      <pc:sldChg chg="modSp">
        <pc:chgData name="Rhodes, Tara" userId="S::rhodes_t@cde.state.co.us::566307b0-1e17-4826-87e1-0feb85a922f2" providerId="AD" clId="Web-{BB8D2FE4-59A1-FCFE-FB96-5DBB5ABD5E59}" dt="2024-08-08T12:09:16.824" v="84" actId="20577"/>
        <pc:sldMkLst>
          <pc:docMk/>
          <pc:sldMk cId="1153930597" sldId="5504"/>
        </pc:sldMkLst>
      </pc:sldChg>
      <pc:sldChg chg="addSp delSp modSp">
        <pc:chgData name="Rhodes, Tara" userId="S::rhodes_t@cde.state.co.us::566307b0-1e17-4826-87e1-0feb85a922f2" providerId="AD" clId="Web-{BB8D2FE4-59A1-FCFE-FB96-5DBB5ABD5E59}" dt="2024-08-08T12:29:17.892" v="254" actId="20577"/>
        <pc:sldMkLst>
          <pc:docMk/>
          <pc:sldMk cId="2394703095" sldId="5507"/>
        </pc:sldMkLst>
      </pc:sldChg>
      <pc:sldChg chg="addSp modSp add replId">
        <pc:chgData name="Rhodes, Tara" userId="S::rhodes_t@cde.state.co.us::566307b0-1e17-4826-87e1-0feb85a922f2" providerId="AD" clId="Web-{BB8D2FE4-59A1-FCFE-FB96-5DBB5ABD5E59}" dt="2024-08-08T12:39:43.057" v="745"/>
        <pc:sldMkLst>
          <pc:docMk/>
          <pc:sldMk cId="3919774085" sldId="5545"/>
        </pc:sldMkLst>
      </pc:sldChg>
      <pc:sldChg chg="addSp delSp modSp new">
        <pc:chgData name="Rhodes, Tara" userId="S::rhodes_t@cde.state.co.us::566307b0-1e17-4826-87e1-0feb85a922f2" providerId="AD" clId="Web-{BB8D2FE4-59A1-FCFE-FB96-5DBB5ABD5E59}" dt="2024-08-08T12:54:12.133" v="1088" actId="20577"/>
        <pc:sldMkLst>
          <pc:docMk/>
          <pc:sldMk cId="3696308903" sldId="5546"/>
        </pc:sldMkLst>
      </pc:sldChg>
      <pc:sldChg chg="modSp new ord">
        <pc:chgData name="Rhodes, Tara" userId="S::rhodes_t@cde.state.co.us::566307b0-1e17-4826-87e1-0feb85a922f2" providerId="AD" clId="Web-{BB8D2FE4-59A1-FCFE-FB96-5DBB5ABD5E59}" dt="2024-08-08T12:53:19.522" v="1077" actId="20577"/>
        <pc:sldMkLst>
          <pc:docMk/>
          <pc:sldMk cId="3757558483" sldId="5547"/>
        </pc:sldMkLst>
      </pc:sld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ldChg>
      <pc:sldChg chg="modSp add del mod ord">
        <pc:chgData name="Ward, Reagan" userId="27291eb4-8241-4961-9e69-8c66e34cc5b0" providerId="ADAL" clId="{A3CCD100-94AB-4171-ABF8-0D87469CCDDE}" dt="2024-06-12T19:59:34.990" v="390" actId="47"/>
        <pc:sldMkLst>
          <pc:docMk/>
          <pc:sldMk cId="2515163578" sldId="5455"/>
        </pc:sldMkLst>
      </pc:sldChg>
      <pc:sldChg chg="modSp add mod ord">
        <pc:chgData name="Ward, Reagan" userId="27291eb4-8241-4961-9e69-8c66e34cc5b0" providerId="ADAL" clId="{A3CCD100-94AB-4171-ABF8-0D87469CCDDE}" dt="2024-06-12T20:28:46.294" v="1344" actId="20577"/>
        <pc:sldMkLst>
          <pc:docMk/>
          <pc:sldMk cId="619942572" sldId="5456"/>
        </pc:sldMkLst>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ldChg>
      <pc:sldChg chg="modSp add mod">
        <pc:chgData name="Ward, Reagan" userId="27291eb4-8241-4961-9e69-8c66e34cc5b0" providerId="ADAL" clId="{A3CCD100-94AB-4171-ABF8-0D87469CCDDE}" dt="2024-06-11T15:51:35.959" v="371" actId="13244"/>
        <pc:sldMkLst>
          <pc:docMk/>
          <pc:sldMk cId="1405902670" sldId="5458"/>
        </pc:sldMkLst>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Gudka, Dawna" userId="823cceae-331b-41d6-9a63-34ad6d1db55c" providerId="ADAL" clId="{5658B153-E217-4E97-A21A-81D9A81BA333}"/>
    <pc:docChg chg="custSel addSld modSld sldOrd">
      <pc:chgData name="Gudka, Dawna" userId="823cceae-331b-41d6-9a63-34ad6d1db55c" providerId="ADAL" clId="{5658B153-E217-4E97-A21A-81D9A81BA333}" dt="2025-05-15T00:25:36.446" v="703" actId="13244"/>
      <pc:docMkLst>
        <pc:docMk/>
      </pc:docMkLst>
      <pc:sldChg chg="modSp mod">
        <pc:chgData name="Gudka, Dawna" userId="823cceae-331b-41d6-9a63-34ad6d1db55c" providerId="ADAL" clId="{5658B153-E217-4E97-A21A-81D9A81BA333}" dt="2025-05-15T00:15:55.098" v="4" actId="27636"/>
        <pc:sldMkLst>
          <pc:docMk/>
          <pc:sldMk cId="3949884753" sldId="3415"/>
        </pc:sldMkLst>
      </pc:sldChg>
      <pc:sldChg chg="addSp modSp mod">
        <pc:chgData name="Gudka, Dawna" userId="823cceae-331b-41d6-9a63-34ad6d1db55c" providerId="ADAL" clId="{5658B153-E217-4E97-A21A-81D9A81BA333}" dt="2025-05-15T00:25:01.341" v="697" actId="962"/>
        <pc:sldMkLst>
          <pc:docMk/>
          <pc:sldMk cId="2998683881" sldId="5762"/>
        </pc:sldMkLst>
      </pc:sldChg>
      <pc:sldChg chg="modSp mod ord">
        <pc:chgData name="Gudka, Dawna" userId="823cceae-331b-41d6-9a63-34ad6d1db55c" providerId="ADAL" clId="{5658B153-E217-4E97-A21A-81D9A81BA333}" dt="2025-05-15T00:21:52.405" v="623" actId="20577"/>
        <pc:sldMkLst>
          <pc:docMk/>
          <pc:sldMk cId="226281112" sldId="5827"/>
        </pc:sldMkLst>
      </pc:sldChg>
      <pc:sldChg chg="addSp delSp modSp mod">
        <pc:chgData name="Gudka, Dawna" userId="823cceae-331b-41d6-9a63-34ad6d1db55c" providerId="ADAL" clId="{5658B153-E217-4E97-A21A-81D9A81BA333}" dt="2025-05-15T00:25:18.044" v="700" actId="13244"/>
        <pc:sldMkLst>
          <pc:docMk/>
          <pc:sldMk cId="3768008294" sldId="5925"/>
        </pc:sldMkLst>
      </pc:sldChg>
      <pc:sldChg chg="addSp delSp modSp add mod">
        <pc:chgData name="Gudka, Dawna" userId="823cceae-331b-41d6-9a63-34ad6d1db55c" providerId="ADAL" clId="{5658B153-E217-4E97-A21A-81D9A81BA333}" dt="2025-05-15T00:25:36.446" v="703" actId="13244"/>
        <pc:sldMkLst>
          <pc:docMk/>
          <pc:sldMk cId="473521871" sldId="5934"/>
        </pc:sldMkLst>
      </pc:sldChg>
    </pc:docChg>
  </pc:docChgLst>
  <pc:docChgLst>
    <pc:chgData name="Gudka, Dawna" userId="823cceae-331b-41d6-9a63-34ad6d1db55c" providerId="ADAL" clId="{E0F430AA-B593-4401-9970-F2994F39580A}"/>
    <pc:docChg chg="undo custSel addSld modSld sldOrd">
      <pc:chgData name="Gudka, Dawna" userId="823cceae-331b-41d6-9a63-34ad6d1db55c" providerId="ADAL" clId="{E0F430AA-B593-4401-9970-F2994F39580A}" dt="2025-01-09T03:27:17.931" v="1305" actId="13244"/>
      <pc:docMkLst>
        <pc:docMk/>
      </pc:docMkLst>
      <pc:sldChg chg="modSp mod">
        <pc:chgData name="Gudka, Dawna" userId="823cceae-331b-41d6-9a63-34ad6d1db55c" providerId="ADAL" clId="{E0F430AA-B593-4401-9970-F2994F39580A}" dt="2025-01-09T02:35:22.063" v="209" actId="20577"/>
        <pc:sldMkLst>
          <pc:docMk/>
          <pc:sldMk cId="548937371" sldId="5739"/>
        </pc:sldMkLst>
      </pc:sldChg>
      <pc:sldChg chg="modSp mod">
        <pc:chgData name="Gudka, Dawna" userId="823cceae-331b-41d6-9a63-34ad6d1db55c" providerId="ADAL" clId="{E0F430AA-B593-4401-9970-F2994F39580A}" dt="2025-01-09T02:37:23.189" v="405" actId="20577"/>
        <pc:sldMkLst>
          <pc:docMk/>
          <pc:sldMk cId="3902891436" sldId="5740"/>
        </pc:sldMkLst>
      </pc:sldChg>
      <pc:sldChg chg="addSp delSp modSp add mod ord">
        <pc:chgData name="Gudka, Dawna" userId="823cceae-331b-41d6-9a63-34ad6d1db55c" providerId="ADAL" clId="{E0F430AA-B593-4401-9970-F2994F39580A}" dt="2025-01-09T03:05:20.349" v="554" actId="1076"/>
        <pc:sldMkLst>
          <pc:docMk/>
          <pc:sldMk cId="3541186738" sldId="5752"/>
        </pc:sldMkLst>
      </pc:sldChg>
      <pc:sldChg chg="addSp delSp modSp new mod">
        <pc:chgData name="Gudka, Dawna" userId="823cceae-331b-41d6-9a63-34ad6d1db55c" providerId="ADAL" clId="{E0F430AA-B593-4401-9970-F2994F39580A}" dt="2025-01-09T03:24:08.484" v="1286" actId="962"/>
        <pc:sldMkLst>
          <pc:docMk/>
          <pc:sldMk cId="1770559346" sldId="5753"/>
        </pc:sldMkLst>
      </pc:sldChg>
      <pc:sldChg chg="addSp modSp new mod">
        <pc:chgData name="Gudka, Dawna" userId="823cceae-331b-41d6-9a63-34ad6d1db55c" providerId="ADAL" clId="{E0F430AA-B593-4401-9970-F2994F39580A}" dt="2025-01-09T03:27:17.931" v="1305" actId="13244"/>
        <pc:sldMkLst>
          <pc:docMk/>
          <pc:sldMk cId="873995119" sldId="5754"/>
        </pc:sldMkLst>
      </pc:sldChg>
      <pc:sldChg chg="delSp modSp add mod">
        <pc:chgData name="Gudka, Dawna" userId="823cceae-331b-41d6-9a63-34ad6d1db55c" providerId="ADAL" clId="{E0F430AA-B593-4401-9970-F2994F39580A}" dt="2025-01-09T03:26:04.191" v="1300" actId="20577"/>
        <pc:sldMkLst>
          <pc:docMk/>
          <pc:sldMk cId="3236241202" sldId="5755"/>
        </pc:sldMkLst>
      </pc:sldChg>
    </pc:docChg>
  </pc:docChgLst>
  <pc:docChgLst>
    <pc:chgData name="Gudka, Dawna" userId="823cceae-331b-41d6-9a63-34ad6d1db55c" providerId="ADAL" clId="{7EB8EB41-016A-43D2-9B57-D8C940405AF1}"/>
    <pc:docChg chg="modSld">
      <pc:chgData name="Gudka, Dawna" userId="823cceae-331b-41d6-9a63-34ad6d1db55c" providerId="ADAL" clId="{7EB8EB41-016A-43D2-9B57-D8C940405AF1}" dt="2025-04-16T13:30:28.827" v="14" actId="20577"/>
      <pc:docMkLst>
        <pc:docMk/>
      </pc:docMkLst>
    </pc:docChg>
  </pc:docChgLst>
  <pc:docChgLst>
    <pc:chgData name="Heitman, Lindsey" userId="a9773a47-99d2-4599-9377-6d37e9ec0bd3" providerId="ADAL" clId="{16A33F30-6E80-45A2-9174-CB0BCA512B9C}"/>
    <pc:docChg chg="undo custSel addSld delSld modSld">
      <pc:chgData name="Heitman, Lindsey" userId="a9773a47-99d2-4599-9377-6d37e9ec0bd3" providerId="ADAL" clId="{16A33F30-6E80-45A2-9174-CB0BCA512B9C}" dt="2025-01-09T15:11:23.329" v="1764" actId="20577"/>
      <pc:docMkLst>
        <pc:docMk/>
      </pc:docMkLst>
      <pc:sldChg chg="addSp delSp modSp add mod modClrScheme chgLayout">
        <pc:chgData name="Heitman, Lindsey" userId="a9773a47-99d2-4599-9377-6d37e9ec0bd3" providerId="ADAL" clId="{16A33F30-6E80-45A2-9174-CB0BCA512B9C}" dt="2025-01-09T14:53:00.090" v="1096" actId="13244"/>
        <pc:sldMkLst>
          <pc:docMk/>
          <pc:sldMk cId="3674759564" sldId="5255"/>
        </pc:sldMkLst>
      </pc:sldChg>
      <pc:sldChg chg="del">
        <pc:chgData name="Heitman, Lindsey" userId="a9773a47-99d2-4599-9377-6d37e9ec0bd3" providerId="ADAL" clId="{16A33F30-6E80-45A2-9174-CB0BCA512B9C}" dt="2025-01-09T14:50:54.489" v="1086" actId="2696"/>
        <pc:sldMkLst>
          <pc:docMk/>
          <pc:sldMk cId="1529755073" sldId="5611"/>
        </pc:sldMkLst>
      </pc:sldChg>
      <pc:sldChg chg="del">
        <pc:chgData name="Heitman, Lindsey" userId="a9773a47-99d2-4599-9377-6d37e9ec0bd3" providerId="ADAL" clId="{16A33F30-6E80-45A2-9174-CB0BCA512B9C}" dt="2025-01-09T14:50:54.489" v="1086" actId="2696"/>
        <pc:sldMkLst>
          <pc:docMk/>
          <pc:sldMk cId="2878770330" sldId="5612"/>
        </pc:sldMkLst>
      </pc:sldChg>
      <pc:sldChg chg="addSp delSp modSp add mod modClrScheme chgLayout">
        <pc:chgData name="Heitman, Lindsey" userId="a9773a47-99d2-4599-9377-6d37e9ec0bd3" providerId="ADAL" clId="{16A33F30-6E80-45A2-9174-CB0BCA512B9C}" dt="2025-01-09T15:06:45.050" v="1223" actId="21"/>
        <pc:sldMkLst>
          <pc:docMk/>
          <pc:sldMk cId="1255530368" sldId="5613"/>
        </pc:sldMkLst>
      </pc:sldChg>
      <pc:sldChg chg="addSp delSp modSp add mod">
        <pc:chgData name="Heitman, Lindsey" userId="a9773a47-99d2-4599-9377-6d37e9ec0bd3" providerId="ADAL" clId="{16A33F30-6E80-45A2-9174-CB0BCA512B9C}" dt="2025-01-09T15:11:23.329" v="1764" actId="20577"/>
        <pc:sldMkLst>
          <pc:docMk/>
          <pc:sldMk cId="2054928620" sldId="5618"/>
        </pc:sldMkLst>
      </pc:sldChg>
      <pc:sldChg chg="del">
        <pc:chgData name="Heitman, Lindsey" userId="a9773a47-99d2-4599-9377-6d37e9ec0bd3" providerId="ADAL" clId="{16A33F30-6E80-45A2-9174-CB0BCA512B9C}" dt="2025-01-09T14:35:53.803" v="1" actId="2696"/>
        <pc:sldMkLst>
          <pc:docMk/>
          <pc:sldMk cId="3924515015" sldId="5731"/>
        </pc:sldMkLst>
      </pc:sldChg>
    </pc:docChg>
  </pc:docChgLst>
  <pc:docChgLst>
    <pc:chgData name="Heitman, Lindsey" userId="a9773a47-99d2-4599-9377-6d37e9ec0bd3" providerId="ADAL" clId="{67AEE926-4C8B-446E-9582-8F6A5ADE509D}"/>
    <pc:docChg chg="custSel modSld">
      <pc:chgData name="Heitman, Lindsey" userId="a9773a47-99d2-4599-9377-6d37e9ec0bd3" providerId="ADAL" clId="{67AEE926-4C8B-446E-9582-8F6A5ADE509D}" dt="2024-10-02T19:19:51.889" v="120" actId="478"/>
      <pc:docMkLst>
        <pc:docMk/>
      </pc:docMkLst>
      <pc:sldChg chg="addSp delSp modSp mod">
        <pc:chgData name="Heitman, Lindsey" userId="a9773a47-99d2-4599-9377-6d37e9ec0bd3" providerId="ADAL" clId="{67AEE926-4C8B-446E-9582-8F6A5ADE509D}" dt="2024-10-02T19:19:51.889" v="120" actId="478"/>
        <pc:sldMkLst>
          <pc:docMk/>
          <pc:sldMk cId="4082004543" sldId="5652"/>
        </pc:sldMkLst>
      </pc:sldChg>
    </pc:docChg>
  </pc:docChgLst>
  <pc:docChgLst>
    <pc:chgData name="Hoffman, Peter" userId="S::hoffman_p@cde.state.co.us::673cee94-26bd-4c2a-ab82-1b3669e2f049" providerId="AD" clId="Web-{57F23C2F-6449-5375-86F6-66241D8BA640}"/>
    <pc:docChg chg="addSld modSld">
      <pc:chgData name="Hoffman, Peter" userId="S::hoffman_p@cde.state.co.us::673cee94-26bd-4c2a-ab82-1b3669e2f049" providerId="AD" clId="Web-{57F23C2F-6449-5375-86F6-66241D8BA640}" dt="2025-04-30T19:17:38.088" v="292" actId="20577"/>
      <pc:docMkLst>
        <pc:docMk/>
      </pc:docMkLst>
      <pc:sldChg chg="modSp">
        <pc:chgData name="Hoffman, Peter" userId="S::hoffman_p@cde.state.co.us::673cee94-26bd-4c2a-ab82-1b3669e2f049" providerId="AD" clId="Web-{57F23C2F-6449-5375-86F6-66241D8BA640}" dt="2025-04-30T19:17:38.088" v="292" actId="20577"/>
        <pc:sldMkLst>
          <pc:docMk/>
          <pc:sldMk cId="3882279446" sldId="5868"/>
        </pc:sldMkLst>
      </pc:sldChg>
      <pc:sldChg chg="delSp modSp add replId">
        <pc:chgData name="Hoffman, Peter" userId="S::hoffman_p@cde.state.co.us::673cee94-26bd-4c2a-ab82-1b3669e2f049" providerId="AD" clId="Web-{57F23C2F-6449-5375-86F6-66241D8BA640}" dt="2025-04-30T19:17:17.979" v="286" actId="20577"/>
        <pc:sldMkLst>
          <pc:docMk/>
          <pc:sldMk cId="1805522250" sldId="5904"/>
        </pc:sldMkLst>
      </pc:sldChg>
    </pc:docChg>
  </pc:docChgLst>
  <pc:docChgLst>
    <pc:chgData name="Gudka, Dawna" userId="823cceae-331b-41d6-9a63-34ad6d1db55c" providerId="ADAL" clId="{CD6F6B6F-6C35-403B-957B-013543E5ABEC}"/>
    <pc:docChg chg="undo custSel modSld">
      <pc:chgData name="Gudka, Dawna" userId="823cceae-331b-41d6-9a63-34ad6d1db55c" providerId="ADAL" clId="{CD6F6B6F-6C35-403B-957B-013543E5ABEC}" dt="2024-10-24T03:12:50.591" v="72" actId="2"/>
      <pc:docMkLst>
        <pc:docMk/>
      </pc:docMkLst>
      <pc:sldChg chg="modSp mod">
        <pc:chgData name="Gudka, Dawna" userId="823cceae-331b-41d6-9a63-34ad6d1db55c" providerId="ADAL" clId="{CD6F6B6F-6C35-403B-957B-013543E5ABEC}" dt="2024-10-24T03:12:50.591" v="72" actId="2"/>
        <pc:sldMkLst>
          <pc:docMk/>
          <pc:sldMk cId="4247325259" sldId="5541"/>
        </pc:sldMkLst>
      </pc:sldChg>
    </pc:docChg>
  </pc:docChgLst>
  <pc:docChgLst>
    <pc:chgData name="Severson, Annette" userId="S::severson_a@cde.state.co.us::199f3c28-b733-4b36-8b0e-b7eb6984ff94" providerId="AD" clId="Web-{E49D82B7-2379-62EA-5071-70958AFCC922}"/>
    <pc:docChg chg="addSld delSld modSld">
      <pc:chgData name="Severson, Annette" userId="S::severson_a@cde.state.co.us::199f3c28-b733-4b36-8b0e-b7eb6984ff94" providerId="AD" clId="Web-{E49D82B7-2379-62EA-5071-70958AFCC922}" dt="2024-12-04T15:02:17.945" v="59"/>
      <pc:docMkLst>
        <pc:docMk/>
      </pc:docMkLst>
      <pc:sldChg chg="del">
        <pc:chgData name="Severson, Annette" userId="S::severson_a@cde.state.co.us::199f3c28-b733-4b36-8b0e-b7eb6984ff94" providerId="AD" clId="Web-{E49D82B7-2379-62EA-5071-70958AFCC922}" dt="2024-12-04T14:59:17.881" v="0"/>
        <pc:sldMkLst>
          <pc:docMk/>
          <pc:sldMk cId="3771905201" sldId="4955"/>
        </pc:sldMkLst>
      </pc:sldChg>
      <pc:sldChg chg="modSp">
        <pc:chgData name="Severson, Annette" userId="S::severson_a@cde.state.co.us::199f3c28-b733-4b36-8b0e-b7eb6984ff94" providerId="AD" clId="Web-{E49D82B7-2379-62EA-5071-70958AFCC922}" dt="2024-12-04T14:59:29.834" v="9" actId="20577"/>
        <pc:sldMkLst>
          <pc:docMk/>
          <pc:sldMk cId="1125029257" sldId="5590"/>
        </pc:sldMkLst>
      </pc:sldChg>
      <pc:sldChg chg="modSp del">
        <pc:chgData name="Severson, Annette" userId="S::severson_a@cde.state.co.us::199f3c28-b733-4b36-8b0e-b7eb6984ff94" providerId="AD" clId="Web-{E49D82B7-2379-62EA-5071-70958AFCC922}" dt="2024-12-04T15:02:02.601" v="56"/>
        <pc:sldMkLst>
          <pc:docMk/>
          <pc:sldMk cId="3805491149" sldId="5591"/>
        </pc:sldMkLst>
      </pc:sldChg>
      <pc:sldChg chg="add del">
        <pc:chgData name="Severson, Annette" userId="S::severson_a@cde.state.co.us::199f3c28-b733-4b36-8b0e-b7eb6984ff94" providerId="AD" clId="Web-{E49D82B7-2379-62EA-5071-70958AFCC922}" dt="2024-12-04T15:02:14.336" v="57"/>
        <pc:sldMkLst>
          <pc:docMk/>
          <pc:sldMk cId="1155336096" sldId="5709"/>
        </pc:sldMkLst>
      </pc:sldChg>
      <pc:sldChg chg="add del">
        <pc:chgData name="Severson, Annette" userId="S::severson_a@cde.state.co.us::199f3c28-b733-4b36-8b0e-b7eb6984ff94" providerId="AD" clId="Web-{E49D82B7-2379-62EA-5071-70958AFCC922}" dt="2024-12-04T15:02:16.039" v="58"/>
        <pc:sldMkLst>
          <pc:docMk/>
          <pc:sldMk cId="2853606676" sldId="5710"/>
        </pc:sldMkLst>
      </pc:sldChg>
      <pc:sldChg chg="del">
        <pc:chgData name="Severson, Annette" userId="S::severson_a@cde.state.co.us::199f3c28-b733-4b36-8b0e-b7eb6984ff94" providerId="AD" clId="Web-{E49D82B7-2379-62EA-5071-70958AFCC922}" dt="2024-12-04T15:02:17.945" v="59"/>
        <pc:sldMkLst>
          <pc:docMk/>
          <pc:sldMk cId="1789465247" sldId="5711"/>
        </pc:sldMkLst>
      </pc:sldChg>
      <pc:sldChg chg="modSp add replId">
        <pc:chgData name="Severson, Annette" userId="S::severson_a@cde.state.co.us::199f3c28-b733-4b36-8b0e-b7eb6984ff94" providerId="AD" clId="Web-{E49D82B7-2379-62EA-5071-70958AFCC922}" dt="2024-12-04T15:01:09.304" v="48" actId="20577"/>
        <pc:sldMkLst>
          <pc:docMk/>
          <pc:sldMk cId="951239136" sldId="5713"/>
        </pc:sldMkLst>
      </pc:sldChg>
      <pc:sldChg chg="add del replId">
        <pc:chgData name="Severson, Annette" userId="S::severson_a@cde.state.co.us::199f3c28-b733-4b36-8b0e-b7eb6984ff94" providerId="AD" clId="Web-{E49D82B7-2379-62EA-5071-70958AFCC922}" dt="2024-12-04T15:00:29.741" v="39"/>
        <pc:sldMkLst>
          <pc:docMk/>
          <pc:sldMk cId="1112960660" sldId="5713"/>
        </pc:sldMkLst>
      </pc:sldChg>
    </pc:docChg>
  </pc:docChgLst>
  <pc:docChgLst>
    <pc:chgData name="Tribbett, Jessica" userId="S::tribbett_jessica@cde.state.co.us::b8af59d7-a86d-4166-a022-d856dc24c475" providerId="AD" clId="Web-{D827EB37-1FCB-E871-74BF-07F354DB67FF}"/>
    <pc:docChg chg="modSld">
      <pc:chgData name="Tribbett, Jessica" userId="S::tribbett_jessica@cde.state.co.us::b8af59d7-a86d-4166-a022-d856dc24c475" providerId="AD" clId="Web-{D827EB37-1FCB-E871-74BF-07F354DB67FF}" dt="2025-06-24T20:23:06.258" v="5" actId="20577"/>
      <pc:docMkLst>
        <pc:docMk/>
      </pc:docMkLst>
      <pc:sldChg chg="modSp">
        <pc:chgData name="Tribbett, Jessica" userId="S::tribbett_jessica@cde.state.co.us::b8af59d7-a86d-4166-a022-d856dc24c475" providerId="AD" clId="Web-{D827EB37-1FCB-E871-74BF-07F354DB67FF}" dt="2025-06-24T20:23:06.258" v="5" actId="20577"/>
        <pc:sldMkLst>
          <pc:docMk/>
          <pc:sldMk cId="873934780" sldId="5962"/>
        </pc:sldMkLst>
        <pc:spChg chg="mod">
          <ac:chgData name="Tribbett, Jessica" userId="S::tribbett_jessica@cde.state.co.us::b8af59d7-a86d-4166-a022-d856dc24c475" providerId="AD" clId="Web-{D827EB37-1FCB-E871-74BF-07F354DB67FF}" dt="2025-06-24T20:23:06.258" v="5" actId="20577"/>
          <ac:spMkLst>
            <pc:docMk/>
            <pc:sldMk cId="873934780" sldId="5962"/>
            <ac:spMk id="3" creationId="{A3D6B4DE-04F5-65B8-C87C-489F8A0FBD3A}"/>
          </ac:spMkLst>
        </pc:spChg>
      </pc:sldChg>
    </pc:docChg>
  </pc:docChgLst>
  <pc:docChgLst>
    <pc:chgData name="Rhodes, Tara" userId="S::rhodes_t@cde.state.co.us::566307b0-1e17-4826-87e1-0feb85a922f2" providerId="AD" clId="Web-{20476144-E40B-EC8B-E4DF-57ABC1280E25}"/>
    <pc:docChg chg="modSld">
      <pc:chgData name="Rhodes, Tara" userId="S::rhodes_t@cde.state.co.us::566307b0-1e17-4826-87e1-0feb85a922f2" providerId="AD" clId="Web-{20476144-E40B-EC8B-E4DF-57ABC1280E25}" dt="2025-04-16T21:29:44.627" v="98" actId="20577"/>
      <pc:docMkLst>
        <pc:docMk/>
      </pc:docMkLst>
      <pc:sldChg chg="modSp">
        <pc:chgData name="Rhodes, Tara" userId="S::rhodes_t@cde.state.co.us::566307b0-1e17-4826-87e1-0feb85a922f2" providerId="AD" clId="Web-{20476144-E40B-EC8B-E4DF-57ABC1280E25}" dt="2025-04-16T21:29:44.627" v="98" actId="20577"/>
        <pc:sldMkLst>
          <pc:docMk/>
          <pc:sldMk cId="612951964" sldId="5867"/>
        </pc:sldMkLst>
      </pc:sldChg>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ldChg>
      <pc:sldChg chg="modSp">
        <pc:chgData name="Rhodes, Tara" userId="S::rhodes_t@cde.state.co.us::566307b0-1e17-4826-87e1-0feb85a922f2" providerId="AD" clId="Web-{DD5C4369-939D-06F5-6303-E0D1F7F531D0}" dt="2024-06-13T05:26:20.299" v="133" actId="20577"/>
        <pc:sldMkLst>
          <pc:docMk/>
          <pc:sldMk cId="3396060537" sldId="5314"/>
        </pc:sldMkLst>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Hoffman, Peter" userId="S::hoffman_p@cde.state.co.us::673cee94-26bd-4c2a-ab82-1b3669e2f049" providerId="AD" clId="Web-{4DD420C7-51BF-6262-07BC-7F307425AD97}"/>
    <pc:docChg chg="modSld">
      <pc:chgData name="Hoffman, Peter" userId="S::hoffman_p@cde.state.co.us::673cee94-26bd-4c2a-ab82-1b3669e2f049" providerId="AD" clId="Web-{4DD420C7-51BF-6262-07BC-7F307425AD97}" dt="2025-06-04T22:44:34.639" v="3" actId="20577"/>
      <pc:docMkLst>
        <pc:docMk/>
      </pc:docMkLst>
      <pc:sldChg chg="modSp">
        <pc:chgData name="Hoffman, Peter" userId="S::hoffman_p@cde.state.co.us::673cee94-26bd-4c2a-ab82-1b3669e2f049" providerId="AD" clId="Web-{4DD420C7-51BF-6262-07BC-7F307425AD97}" dt="2025-06-04T22:44:34.639" v="3" actId="20577"/>
        <pc:sldMkLst>
          <pc:docMk/>
          <pc:sldMk cId="3302024919" sldId="5424"/>
        </pc:sldMkLst>
      </pc:sldChg>
    </pc:docChg>
  </pc:docChgLst>
  <pc:docChgLst>
    <pc:chgData name="Wenzel, Brooke" userId="672bf8d3-b15b-4e02-a6d1-39319a0df09b" providerId="ADAL" clId="{D48F8CD1-8CAE-4C7E-B035-712E85320D6D}"/>
    <pc:docChg chg="undo custSel addSld delSld modSld sldOrd">
      <pc:chgData name="Wenzel, Brooke" userId="672bf8d3-b15b-4e02-a6d1-39319a0df09b" providerId="ADAL" clId="{D48F8CD1-8CAE-4C7E-B035-712E85320D6D}" dt="2024-10-31T12:43:21.718" v="550" actId="27636"/>
      <pc:docMkLst>
        <pc:docMk/>
      </pc:docMkLst>
      <pc:sldChg chg="addSp modSp mod">
        <pc:chgData name="Wenzel, Brooke" userId="672bf8d3-b15b-4e02-a6d1-39319a0df09b" providerId="ADAL" clId="{D48F8CD1-8CAE-4C7E-B035-712E85320D6D}" dt="2024-10-29T20:44:01.041" v="525" actId="1076"/>
        <pc:sldMkLst>
          <pc:docMk/>
          <pc:sldMk cId="619815111" sldId="5076"/>
        </pc:sldMkLst>
      </pc:sldChg>
      <pc:sldChg chg="addSp delSp modSp mod">
        <pc:chgData name="Wenzel, Brooke" userId="672bf8d3-b15b-4e02-a6d1-39319a0df09b" providerId="ADAL" clId="{D48F8CD1-8CAE-4C7E-B035-712E85320D6D}" dt="2024-10-31T12:43:21.718" v="550" actId="27636"/>
        <pc:sldMkLst>
          <pc:docMk/>
          <pc:sldMk cId="3409998740" sldId="5502"/>
        </pc:sldMkLst>
      </pc:sldChg>
      <pc:sldChg chg="addSp delSp modSp mod">
        <pc:chgData name="Wenzel, Brooke" userId="672bf8d3-b15b-4e02-a6d1-39319a0df09b" providerId="ADAL" clId="{D48F8CD1-8CAE-4C7E-B035-712E85320D6D}" dt="2024-10-29T17:48:06.071" v="159" actId="21"/>
        <pc:sldMkLst>
          <pc:docMk/>
          <pc:sldMk cId="1302995045" sldId="5536"/>
        </pc:sldMkLst>
      </pc:sldChg>
      <pc:sldChg chg="addSp delSp modSp mod">
        <pc:chgData name="Wenzel, Brooke" userId="672bf8d3-b15b-4e02-a6d1-39319a0df09b" providerId="ADAL" clId="{D48F8CD1-8CAE-4C7E-B035-712E85320D6D}" dt="2024-10-29T17:51:49.050" v="184" actId="1076"/>
        <pc:sldMkLst>
          <pc:docMk/>
          <pc:sldMk cId="900576933" sldId="5537"/>
        </pc:sldMkLst>
      </pc:sldChg>
      <pc:sldChg chg="del">
        <pc:chgData name="Wenzel, Brooke" userId="672bf8d3-b15b-4e02-a6d1-39319a0df09b" providerId="ADAL" clId="{D48F8CD1-8CAE-4C7E-B035-712E85320D6D}" dt="2024-10-29T17:35:42.300" v="50" actId="47"/>
        <pc:sldMkLst>
          <pc:docMk/>
          <pc:sldMk cId="573740307" sldId="5538"/>
        </pc:sldMkLst>
      </pc:sldChg>
      <pc:sldChg chg="addSp delSp modSp mod">
        <pc:chgData name="Wenzel, Brooke" userId="672bf8d3-b15b-4e02-a6d1-39319a0df09b" providerId="ADAL" clId="{D48F8CD1-8CAE-4C7E-B035-712E85320D6D}" dt="2024-10-31T12:35:21.615" v="548" actId="27918"/>
        <pc:sldMkLst>
          <pc:docMk/>
          <pc:sldMk cId="1833070423" sldId="5660"/>
        </pc:sldMkLst>
      </pc:sldChg>
      <pc:sldChg chg="del">
        <pc:chgData name="Wenzel, Brooke" userId="672bf8d3-b15b-4e02-a6d1-39319a0df09b" providerId="ADAL" clId="{D48F8CD1-8CAE-4C7E-B035-712E85320D6D}" dt="2024-10-29T17:35:55.794" v="51" actId="47"/>
        <pc:sldMkLst>
          <pc:docMk/>
          <pc:sldMk cId="2781239056" sldId="5670"/>
        </pc:sldMkLst>
      </pc:sldChg>
      <pc:sldChg chg="del">
        <pc:chgData name="Wenzel, Brooke" userId="672bf8d3-b15b-4e02-a6d1-39319a0df09b" providerId="ADAL" clId="{D48F8CD1-8CAE-4C7E-B035-712E85320D6D}" dt="2024-10-29T17:38:29.197" v="115" actId="47"/>
        <pc:sldMkLst>
          <pc:docMk/>
          <pc:sldMk cId="1824294876" sldId="5671"/>
        </pc:sldMkLst>
      </pc:sldChg>
      <pc:sldChg chg="addSp delSp modSp add mod ord">
        <pc:chgData name="Wenzel, Brooke" userId="672bf8d3-b15b-4e02-a6d1-39319a0df09b" providerId="ADAL" clId="{D48F8CD1-8CAE-4C7E-B035-712E85320D6D}" dt="2024-10-29T18:02:19.722" v="196" actId="1076"/>
        <pc:sldMkLst>
          <pc:docMk/>
          <pc:sldMk cId="2923648200" sldId="5684"/>
        </pc:sldMkLst>
      </pc:sldChg>
    </pc:docChg>
  </pc:docChgLst>
  <pc:docChgLst>
    <pc:chgData name="Ward, Reagan" userId="27291eb4-8241-4961-9e69-8c66e34cc5b0" providerId="ADAL" clId="{F693B237-E2B7-42FD-9FE7-A451450A9E06}"/>
    <pc:docChg chg="custSel addSld delSld modSld">
      <pc:chgData name="Ward, Reagan" userId="27291eb4-8241-4961-9e69-8c66e34cc5b0" providerId="ADAL" clId="{F693B237-E2B7-42FD-9FE7-A451450A9E06}" dt="2025-01-16T14:44:19.985" v="208" actId="1076"/>
      <pc:docMkLst>
        <pc:docMk/>
      </pc:docMkLst>
      <pc:sldChg chg="del">
        <pc:chgData name="Ward, Reagan" userId="27291eb4-8241-4961-9e69-8c66e34cc5b0" providerId="ADAL" clId="{F693B237-E2B7-42FD-9FE7-A451450A9E06}" dt="2025-01-16T14:35:37.528" v="1" actId="47"/>
        <pc:sldMkLst>
          <pc:docMk/>
          <pc:sldMk cId="1720555448" sldId="5312"/>
        </pc:sldMkLst>
      </pc:sldChg>
      <pc:sldChg chg="modSp mod">
        <pc:chgData name="Ward, Reagan" userId="27291eb4-8241-4961-9e69-8c66e34cc5b0" providerId="ADAL" clId="{F693B237-E2B7-42FD-9FE7-A451450A9E06}" dt="2025-01-16T14:36:02.244" v="3" actId="27636"/>
        <pc:sldMkLst>
          <pc:docMk/>
          <pc:sldMk cId="196094948" sldId="5404"/>
        </pc:sldMkLst>
      </pc:sldChg>
      <pc:sldChg chg="modSp add mod">
        <pc:chgData name="Ward, Reagan" userId="27291eb4-8241-4961-9e69-8c66e34cc5b0" providerId="ADAL" clId="{F693B237-E2B7-42FD-9FE7-A451450A9E06}" dt="2025-01-16T14:43:02.758" v="25" actId="962"/>
        <pc:sldMkLst>
          <pc:docMk/>
          <pc:sldMk cId="3378712492" sldId="5417"/>
        </pc:sldMkLst>
      </pc:sldChg>
      <pc:sldChg chg="del">
        <pc:chgData name="Ward, Reagan" userId="27291eb4-8241-4961-9e69-8c66e34cc5b0" providerId="ADAL" clId="{F693B237-E2B7-42FD-9FE7-A451450A9E06}" dt="2025-01-16T14:36:22.330" v="18" actId="47"/>
        <pc:sldMkLst>
          <pc:docMk/>
          <pc:sldMk cId="4101540543" sldId="5420"/>
        </pc:sldMkLst>
      </pc:sldChg>
      <pc:sldChg chg="del">
        <pc:chgData name="Ward, Reagan" userId="27291eb4-8241-4961-9e69-8c66e34cc5b0" providerId="ADAL" clId="{F693B237-E2B7-42FD-9FE7-A451450A9E06}" dt="2025-01-16T14:35:14.425" v="0" actId="47"/>
        <pc:sldMkLst>
          <pc:docMk/>
          <pc:sldMk cId="3821929316" sldId="5723"/>
        </pc:sldMkLst>
      </pc:sldChg>
      <pc:sldChg chg="del">
        <pc:chgData name="Ward, Reagan" userId="27291eb4-8241-4961-9e69-8c66e34cc5b0" providerId="ADAL" clId="{F693B237-E2B7-42FD-9FE7-A451450A9E06}" dt="2025-01-16T14:35:37.528" v="1" actId="47"/>
        <pc:sldMkLst>
          <pc:docMk/>
          <pc:sldMk cId="1392357813" sldId="5734"/>
        </pc:sldMkLst>
      </pc:sldChg>
      <pc:sldChg chg="del">
        <pc:chgData name="Ward, Reagan" userId="27291eb4-8241-4961-9e69-8c66e34cc5b0" providerId="ADAL" clId="{F693B237-E2B7-42FD-9FE7-A451450A9E06}" dt="2025-01-16T14:35:14.425" v="0" actId="47"/>
        <pc:sldMkLst>
          <pc:docMk/>
          <pc:sldMk cId="1598745897" sldId="5741"/>
        </pc:sldMkLst>
      </pc:sldChg>
      <pc:sldChg chg="del">
        <pc:chgData name="Ward, Reagan" userId="27291eb4-8241-4961-9e69-8c66e34cc5b0" providerId="ADAL" clId="{F693B237-E2B7-42FD-9FE7-A451450A9E06}" dt="2025-01-16T14:35:14.425" v="0" actId="47"/>
        <pc:sldMkLst>
          <pc:docMk/>
          <pc:sldMk cId="2647138156" sldId="5742"/>
        </pc:sldMkLst>
      </pc:sldChg>
      <pc:sldChg chg="del">
        <pc:chgData name="Ward, Reagan" userId="27291eb4-8241-4961-9e69-8c66e34cc5b0" providerId="ADAL" clId="{F693B237-E2B7-42FD-9FE7-A451450A9E06}" dt="2025-01-16T14:35:14.425" v="0" actId="47"/>
        <pc:sldMkLst>
          <pc:docMk/>
          <pc:sldMk cId="2456718271" sldId="5743"/>
        </pc:sldMkLst>
      </pc:sldChg>
      <pc:sldChg chg="del">
        <pc:chgData name="Ward, Reagan" userId="27291eb4-8241-4961-9e69-8c66e34cc5b0" providerId="ADAL" clId="{F693B237-E2B7-42FD-9FE7-A451450A9E06}" dt="2025-01-16T14:35:14.425" v="0" actId="47"/>
        <pc:sldMkLst>
          <pc:docMk/>
          <pc:sldMk cId="1958343904" sldId="5744"/>
        </pc:sldMkLst>
      </pc:sldChg>
      <pc:sldChg chg="del">
        <pc:chgData name="Ward, Reagan" userId="27291eb4-8241-4961-9e69-8c66e34cc5b0" providerId="ADAL" clId="{F693B237-E2B7-42FD-9FE7-A451450A9E06}" dt="2025-01-16T14:35:14.425" v="0" actId="47"/>
        <pc:sldMkLst>
          <pc:docMk/>
          <pc:sldMk cId="983116058" sldId="5745"/>
        </pc:sldMkLst>
      </pc:sldChg>
      <pc:sldChg chg="modSp mod">
        <pc:chgData name="Ward, Reagan" userId="27291eb4-8241-4961-9e69-8c66e34cc5b0" providerId="ADAL" clId="{F693B237-E2B7-42FD-9FE7-A451450A9E06}" dt="2025-01-16T14:41:41.089" v="20" actId="13244"/>
        <pc:sldMkLst>
          <pc:docMk/>
          <pc:sldMk cId="2952098216" sldId="5757"/>
        </pc:sldMkLst>
      </pc:sldChg>
    </pc:docChg>
  </pc:docChgLst>
  <pc:docChgLst>
    <pc:chgData name="Hoffman, Peter" userId="673cee94-26bd-4c2a-ab82-1b3669e2f049" providerId="ADAL" clId="{1A9EEA03-2442-48C7-A04F-40934AF59DB8}"/>
    <pc:docChg chg="undo custSel addSld delSld modSld">
      <pc:chgData name="Hoffman, Peter" userId="673cee94-26bd-4c2a-ab82-1b3669e2f049" providerId="ADAL" clId="{1A9EEA03-2442-48C7-A04F-40934AF59DB8}" dt="2025-03-12T22:54:11.038" v="2235" actId="27636"/>
      <pc:docMkLst>
        <pc:docMk/>
      </pc:docMkLst>
      <pc:sldChg chg="add">
        <pc:chgData name="Hoffman, Peter" userId="673cee94-26bd-4c2a-ab82-1b3669e2f049" providerId="ADAL" clId="{1A9EEA03-2442-48C7-A04F-40934AF59DB8}" dt="2025-03-12T22:53:29.878" v="2231"/>
        <pc:sldMkLst>
          <pc:docMk/>
          <pc:sldMk cId="638276779" sldId="257"/>
        </pc:sldMkLst>
      </pc:sldChg>
      <pc:sldChg chg="del">
        <pc:chgData name="Hoffman, Peter" userId="673cee94-26bd-4c2a-ab82-1b3669e2f049" providerId="ADAL" clId="{1A9EEA03-2442-48C7-A04F-40934AF59DB8}" dt="2025-03-12T22:53:39.802" v="2233" actId="2696"/>
        <pc:sldMkLst>
          <pc:docMk/>
          <pc:sldMk cId="808108484" sldId="258"/>
        </pc:sldMkLst>
      </pc:sldChg>
      <pc:sldChg chg="del">
        <pc:chgData name="Hoffman, Peter" userId="673cee94-26bd-4c2a-ab82-1b3669e2f049" providerId="ADAL" clId="{1A9EEA03-2442-48C7-A04F-40934AF59DB8}" dt="2025-03-12T22:53:39.802" v="2233" actId="2696"/>
        <pc:sldMkLst>
          <pc:docMk/>
          <pc:sldMk cId="677842995" sldId="264"/>
        </pc:sldMkLst>
      </pc:sldChg>
      <pc:sldChg chg="del">
        <pc:chgData name="Hoffman, Peter" userId="673cee94-26bd-4c2a-ab82-1b3669e2f049" providerId="ADAL" clId="{1A9EEA03-2442-48C7-A04F-40934AF59DB8}" dt="2025-03-12T22:53:39.802" v="2233" actId="2696"/>
        <pc:sldMkLst>
          <pc:docMk/>
          <pc:sldMk cId="385287041" sldId="265"/>
        </pc:sldMkLst>
      </pc:sldChg>
      <pc:sldChg chg="modSp add mod">
        <pc:chgData name="Hoffman, Peter" userId="673cee94-26bd-4c2a-ab82-1b3669e2f049" providerId="ADAL" clId="{1A9EEA03-2442-48C7-A04F-40934AF59DB8}" dt="2025-03-12T22:53:29.991" v="2232" actId="27636"/>
        <pc:sldMkLst>
          <pc:docMk/>
          <pc:sldMk cId="296844926" sldId="266"/>
        </pc:sldMkLst>
      </pc:sldChg>
      <pc:sldChg chg="add">
        <pc:chgData name="Hoffman, Peter" userId="673cee94-26bd-4c2a-ab82-1b3669e2f049" providerId="ADAL" clId="{1A9EEA03-2442-48C7-A04F-40934AF59DB8}" dt="2025-03-12T22:53:29.878" v="2231"/>
        <pc:sldMkLst>
          <pc:docMk/>
          <pc:sldMk cId="324107815" sldId="267"/>
        </pc:sldMkLst>
      </pc:sldChg>
      <pc:sldChg chg="addSp delSp modSp add mod chgLayout">
        <pc:chgData name="Hoffman, Peter" userId="673cee94-26bd-4c2a-ab82-1b3669e2f049" providerId="ADAL" clId="{1A9EEA03-2442-48C7-A04F-40934AF59DB8}" dt="2025-03-12T21:20:32.292" v="506" actId="6264"/>
        <pc:sldMkLst>
          <pc:docMk/>
          <pc:sldMk cId="2406663207" sldId="5318"/>
        </pc:sldMkLst>
      </pc:sldChg>
      <pc:sldChg chg="addSp delSp modSp add mod chgLayout">
        <pc:chgData name="Hoffman, Peter" userId="673cee94-26bd-4c2a-ab82-1b3669e2f049" providerId="ADAL" clId="{1A9EEA03-2442-48C7-A04F-40934AF59DB8}" dt="2025-03-12T21:20:28.212" v="505" actId="6264"/>
        <pc:sldMkLst>
          <pc:docMk/>
          <pc:sldMk cId="3766001421" sldId="5319"/>
        </pc:sldMkLst>
      </pc:sldChg>
      <pc:sldChg chg="addSp delSp modSp add mod chgLayout">
        <pc:chgData name="Hoffman, Peter" userId="673cee94-26bd-4c2a-ab82-1b3669e2f049" providerId="ADAL" clId="{1A9EEA03-2442-48C7-A04F-40934AF59DB8}" dt="2025-03-12T21:20:41.575" v="508" actId="6264"/>
        <pc:sldMkLst>
          <pc:docMk/>
          <pc:sldMk cId="3812577952" sldId="5715"/>
        </pc:sldMkLst>
      </pc:sldChg>
      <pc:sldChg chg="addSp delSp modSp add mod chgLayout">
        <pc:chgData name="Hoffman, Peter" userId="673cee94-26bd-4c2a-ab82-1b3669e2f049" providerId="ADAL" clId="{1A9EEA03-2442-48C7-A04F-40934AF59DB8}" dt="2025-03-12T21:20:53.498" v="511" actId="20577"/>
        <pc:sldMkLst>
          <pc:docMk/>
          <pc:sldMk cId="693206576" sldId="5756"/>
        </pc:sldMkLst>
      </pc:sldChg>
      <pc:sldChg chg="modSp mod">
        <pc:chgData name="Hoffman, Peter" userId="673cee94-26bd-4c2a-ab82-1b3669e2f049" providerId="ADAL" clId="{1A9EEA03-2442-48C7-A04F-40934AF59DB8}" dt="2025-03-12T22:54:11.038" v="2235" actId="27636"/>
        <pc:sldMkLst>
          <pc:docMk/>
          <pc:sldMk cId="2352014641" sldId="5780"/>
        </pc:sldMkLst>
      </pc:sldChg>
      <pc:sldChg chg="del">
        <pc:chgData name="Hoffman, Peter" userId="673cee94-26bd-4c2a-ab82-1b3669e2f049" providerId="ADAL" clId="{1A9EEA03-2442-48C7-A04F-40934AF59DB8}" dt="2025-03-12T22:53:39.802" v="2233" actId="2696"/>
        <pc:sldMkLst>
          <pc:docMk/>
          <pc:sldMk cId="4056319218" sldId="5796"/>
        </pc:sldMkLst>
      </pc:sldChg>
      <pc:sldChg chg="del">
        <pc:chgData name="Hoffman, Peter" userId="673cee94-26bd-4c2a-ab82-1b3669e2f049" providerId="ADAL" clId="{1A9EEA03-2442-48C7-A04F-40934AF59DB8}" dt="2025-03-12T21:15:27.798" v="2" actId="47"/>
        <pc:sldMkLst>
          <pc:docMk/>
          <pc:sldMk cId="1530353459" sldId="5835"/>
        </pc:sldMkLst>
      </pc:sldChg>
      <pc:sldChg chg="addSp delSp modSp add mod chgLayout">
        <pc:chgData name="Hoffman, Peter" userId="673cee94-26bd-4c2a-ab82-1b3669e2f049" providerId="ADAL" clId="{1A9EEA03-2442-48C7-A04F-40934AF59DB8}" dt="2025-03-12T21:41:14.614" v="2220" actId="13244"/>
        <pc:sldMkLst>
          <pc:docMk/>
          <pc:sldMk cId="1000816010" sldId="5851"/>
        </pc:sldMkLst>
      </pc:sldChg>
      <pc:sldChg chg="addSp delSp modSp add mod">
        <pc:chgData name="Hoffman, Peter" userId="673cee94-26bd-4c2a-ab82-1b3669e2f049" providerId="ADAL" clId="{1A9EEA03-2442-48C7-A04F-40934AF59DB8}" dt="2025-03-12T21:41:43.074" v="2225" actId="13244"/>
        <pc:sldMkLst>
          <pc:docMk/>
          <pc:sldMk cId="2047866891" sldId="5852"/>
        </pc:sldMkLst>
      </pc:sldChg>
      <pc:sldChg chg="addSp delSp modSp add mod">
        <pc:chgData name="Hoffman, Peter" userId="673cee94-26bd-4c2a-ab82-1b3669e2f049" providerId="ADAL" clId="{1A9EEA03-2442-48C7-A04F-40934AF59DB8}" dt="2025-03-12T21:41:59.884" v="2230" actId="13244"/>
        <pc:sldMkLst>
          <pc:docMk/>
          <pc:sldMk cId="3466889700" sldId="5853"/>
        </pc:sldMkLst>
      </pc:sldChg>
      <pc:sldChg chg="add">
        <pc:chgData name="Hoffman, Peter" userId="673cee94-26bd-4c2a-ab82-1b3669e2f049" providerId="ADAL" clId="{1A9EEA03-2442-48C7-A04F-40934AF59DB8}" dt="2025-03-12T22:53:29.878" v="2231"/>
        <pc:sldMkLst>
          <pc:docMk/>
          <pc:sldMk cId="3878259165" sldId="5854"/>
        </pc:sldMkLst>
      </pc:sldChg>
      <pc:sldChg chg="add">
        <pc:chgData name="Hoffman, Peter" userId="673cee94-26bd-4c2a-ab82-1b3669e2f049" providerId="ADAL" clId="{1A9EEA03-2442-48C7-A04F-40934AF59DB8}" dt="2025-03-12T22:53:29.878" v="2231"/>
        <pc:sldMkLst>
          <pc:docMk/>
          <pc:sldMk cId="1284145060" sldId="5855"/>
        </pc:sldMkLst>
      </pc:sldChg>
      <pc:sldChg chg="add">
        <pc:chgData name="Hoffman, Peter" userId="673cee94-26bd-4c2a-ab82-1b3669e2f049" providerId="ADAL" clId="{1A9EEA03-2442-48C7-A04F-40934AF59DB8}" dt="2025-03-12T22:53:29.878" v="2231"/>
        <pc:sldMkLst>
          <pc:docMk/>
          <pc:sldMk cId="1638711916" sldId="5856"/>
        </pc:sldMkLst>
      </pc:sldChg>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ldChg>
    </pc:docChg>
  </pc:docChgLst>
  <pc:docChgLst>
    <pc:chgData name="Gudka, Dawna" userId="823cceae-331b-41d6-9a63-34ad6d1db55c" providerId="ADAL" clId="{8338E9A3-C4A8-4739-A85F-C7C42AD9E7C5}"/>
    <pc:docChg chg="custSel addSld delSld modSld sldOrd">
      <pc:chgData name="Gudka, Dawna" userId="823cceae-331b-41d6-9a63-34ad6d1db55c" providerId="ADAL" clId="{8338E9A3-C4A8-4739-A85F-C7C42AD9E7C5}" dt="2024-10-09T23:09:10.273" v="335" actId="962"/>
      <pc:docMkLst>
        <pc:docMk/>
      </pc:docMkLst>
      <pc:sldChg chg="addSp modSp mod">
        <pc:chgData name="Gudka, Dawna" userId="823cceae-331b-41d6-9a63-34ad6d1db55c" providerId="ADAL" clId="{8338E9A3-C4A8-4739-A85F-C7C42AD9E7C5}" dt="2024-10-09T23:08:54.321" v="303" actId="13244"/>
        <pc:sldMkLst>
          <pc:docMk/>
          <pc:sldMk cId="3253466667" sldId="5637"/>
        </pc:sldMkLst>
      </pc:sldChg>
      <pc:sldChg chg="modSp del mod">
        <pc:chgData name="Gudka, Dawna" userId="823cceae-331b-41d6-9a63-34ad6d1db55c" providerId="ADAL" clId="{8338E9A3-C4A8-4739-A85F-C7C42AD9E7C5}" dt="2024-10-09T22:48:00.234" v="104" actId="2696"/>
        <pc:sldMkLst>
          <pc:docMk/>
          <pc:sldMk cId="2101563100" sldId="5644"/>
        </pc:sldMkLst>
      </pc:sldChg>
      <pc:sldChg chg="addSp delSp modSp new mod ord">
        <pc:chgData name="Gudka, Dawna" userId="823cceae-331b-41d6-9a63-34ad6d1db55c" providerId="ADAL" clId="{8338E9A3-C4A8-4739-A85F-C7C42AD9E7C5}" dt="2024-10-09T23:09:10.273" v="335" actId="962"/>
        <pc:sldMkLst>
          <pc:docMk/>
          <pc:sldMk cId="2510048166" sldId="5664"/>
        </pc:sldMkLst>
      </pc:sldChg>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ldChg>
      <pc:sldChg chg="addSp delSp modSp add mod">
        <pc:chgData name="Heitman, Lindsey" userId="a9773a47-99d2-4599-9377-6d37e9ec0bd3" providerId="ADAL" clId="{CB2D37A4-1D85-4BBA-8FCB-4891DB3F05CE}" dt="2024-06-27T13:38:15.098" v="696" actId="13244"/>
        <pc:sldMkLst>
          <pc:docMk/>
          <pc:sldMk cId="78516318" sldId="5409"/>
        </pc:sldMkLst>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ldChg>
      <pc:sldChg chg="modSp add mod">
        <pc:chgData name="Heitman, Lindsey" userId="a9773a47-99d2-4599-9377-6d37e9ec0bd3" providerId="ADAL" clId="{CB2D37A4-1D85-4BBA-8FCB-4891DB3F05CE}" dt="2024-06-27T13:35:16.043" v="690" actId="13244"/>
        <pc:sldMkLst>
          <pc:docMk/>
          <pc:sldMk cId="518718281" sldId="5461"/>
        </pc:sldMkLst>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ldChg>
    </pc:docChg>
  </pc:docChgLst>
  <pc:docChgLst>
    <pc:chgData name="Gudka, Dawna" userId="823cceae-331b-41d6-9a63-34ad6d1db55c" providerId="ADAL" clId="{8887CFB9-C32A-4B46-9C04-00C8100DE555}"/>
    <pc:docChg chg="modSld">
      <pc:chgData name="Gudka, Dawna" userId="823cceae-331b-41d6-9a63-34ad6d1db55c" providerId="ADAL" clId="{8887CFB9-C32A-4B46-9C04-00C8100DE555}" dt="2024-10-17T14:31:50.591" v="4" actId="27918"/>
      <pc:docMkLst>
        <pc:docMk/>
      </pc:docMkLst>
      <pc:sldChg chg="mod">
        <pc:chgData name="Gudka, Dawna" userId="823cceae-331b-41d6-9a63-34ad6d1db55c" providerId="ADAL" clId="{8887CFB9-C32A-4B46-9C04-00C8100DE555}" dt="2024-10-17T14:31:50.591" v="4" actId="27918"/>
        <pc:sldMkLst>
          <pc:docMk/>
          <pc:sldMk cId="2510048166" sldId="5664"/>
        </pc:sldMkLst>
      </pc:sldChg>
    </pc:docChg>
  </pc:docChgLst>
  <pc:docChgLst>
    <pc:chgData name="Gudka, Dawna" userId="823cceae-331b-41d6-9a63-34ad6d1db55c" providerId="ADAL" clId="{F935F1A3-987E-431F-9326-FB5D59BEE9D2}"/>
    <pc:docChg chg="undo custSel addSld delSld modSld">
      <pc:chgData name="Gudka, Dawna" userId="823cceae-331b-41d6-9a63-34ad6d1db55c" providerId="ADAL" clId="{F935F1A3-987E-431F-9326-FB5D59BEE9D2}" dt="2025-01-16T15:29:31.268" v="410" actId="2"/>
      <pc:docMkLst>
        <pc:docMk/>
      </pc:docMkLst>
      <pc:sldChg chg="modSp mod">
        <pc:chgData name="Gudka, Dawna" userId="823cceae-331b-41d6-9a63-34ad6d1db55c" providerId="ADAL" clId="{F935F1A3-987E-431F-9326-FB5D59BEE9D2}" dt="2025-01-15T23:34:33.773" v="157" actId="2165"/>
        <pc:sldMkLst>
          <pc:docMk/>
          <pc:sldMk cId="548937371" sldId="5739"/>
        </pc:sldMkLst>
      </pc:sldChg>
      <pc:sldChg chg="addSp delSp modSp mod">
        <pc:chgData name="Gudka, Dawna" userId="823cceae-331b-41d6-9a63-34ad6d1db55c" providerId="ADAL" clId="{F935F1A3-987E-431F-9326-FB5D59BEE9D2}" dt="2025-01-16T00:07:22.860" v="406" actId="962"/>
        <pc:sldMkLst>
          <pc:docMk/>
          <pc:sldMk cId="3541186738" sldId="5752"/>
        </pc:sldMkLst>
      </pc:sldChg>
      <pc:sldChg chg="addSp delSp modSp del mod">
        <pc:chgData name="Gudka, Dawna" userId="823cceae-331b-41d6-9a63-34ad6d1db55c" providerId="ADAL" clId="{F935F1A3-987E-431F-9326-FB5D59BEE9D2}" dt="2025-01-15T23:48:15.107" v="185" actId="2696"/>
        <pc:sldMkLst>
          <pc:docMk/>
          <pc:sldMk cId="873995119" sldId="5754"/>
        </pc:sldMkLst>
      </pc:sldChg>
      <pc:sldChg chg="modSp add del mod">
        <pc:chgData name="Gudka, Dawna" userId="823cceae-331b-41d6-9a63-34ad6d1db55c" providerId="ADAL" clId="{F935F1A3-987E-431F-9326-FB5D59BEE9D2}" dt="2025-01-16T15:29:31.268" v="410" actId="2"/>
        <pc:sldMkLst>
          <pc:docMk/>
          <pc:sldMk cId="3236241202" sldId="5755"/>
        </pc:sldMkLst>
      </pc:sldChg>
      <pc:sldChg chg="addSp delSp modSp new mod">
        <pc:chgData name="Gudka, Dawna" userId="823cceae-331b-41d6-9a63-34ad6d1db55c" providerId="ADAL" clId="{F935F1A3-987E-431F-9326-FB5D59BEE9D2}" dt="2025-01-16T00:07:35.829" v="408" actId="962"/>
        <pc:sldMkLst>
          <pc:docMk/>
          <pc:sldMk cId="3851355157" sldId="5758"/>
        </pc:sldMkLst>
      </pc:sldChg>
    </pc:docChg>
  </pc:docChgLst>
  <pc:docChgLst>
    <pc:chgData name="Rhodes, Tara" userId="S::rhodes_t@cde.state.co.us::566307b0-1e17-4826-87e1-0feb85a922f2" providerId="AD" clId="Web-{DC9FC120-8A6E-1AC7-E820-1737C288796C}"/>
    <pc:docChg chg="modSld">
      <pc:chgData name="Rhodes, Tara" userId="S::rhodes_t@cde.state.co.us::566307b0-1e17-4826-87e1-0feb85a922f2" providerId="AD" clId="Web-{DC9FC120-8A6E-1AC7-E820-1737C288796C}" dt="2024-09-25T21:55:29.584" v="954" actId="20577"/>
      <pc:docMkLst>
        <pc:docMk/>
      </pc:docMkLst>
      <pc:sldChg chg="modSp">
        <pc:chgData name="Rhodes, Tara" userId="S::rhodes_t@cde.state.co.us::566307b0-1e17-4826-87e1-0feb85a922f2" providerId="AD" clId="Web-{DC9FC120-8A6E-1AC7-E820-1737C288796C}" dt="2024-09-25T21:48:29.282" v="285" actId="14100"/>
        <pc:sldMkLst>
          <pc:docMk/>
          <pc:sldMk cId="2941160506" sldId="5629"/>
        </pc:sldMkLst>
      </pc:sldChg>
      <pc:sldChg chg="addSp modSp">
        <pc:chgData name="Rhodes, Tara" userId="S::rhodes_t@cde.state.co.us::566307b0-1e17-4826-87e1-0feb85a922f2" providerId="AD" clId="Web-{DC9FC120-8A6E-1AC7-E820-1737C288796C}" dt="2024-09-25T21:55:29.584" v="954" actId="20577"/>
        <pc:sldMkLst>
          <pc:docMk/>
          <pc:sldMk cId="1682249711" sldId="5636"/>
        </pc:sldMkLst>
      </pc:sldChg>
    </pc:docChg>
  </pc:docChgLst>
  <pc:docChgLst>
    <pc:chgData name="Tribbett, Jessica" userId="S::tribbett_jessica@cde.state.co.us::b8af59d7-a86d-4166-a022-d856dc24c475" providerId="AD" clId="Web-{31DF0541-52AF-FEFA-E26D-3B94138E632B}"/>
    <pc:docChg chg="modSld">
      <pc:chgData name="Tribbett, Jessica" userId="S::tribbett_jessica@cde.state.co.us::b8af59d7-a86d-4166-a022-d856dc24c475" providerId="AD" clId="Web-{31DF0541-52AF-FEFA-E26D-3B94138E632B}" dt="2025-01-29T19:21:25.913" v="42"/>
      <pc:docMkLst>
        <pc:docMk/>
      </pc:docMkLst>
    </pc:docChg>
  </pc:docChgLst>
  <pc:docChgLst>
    <pc:chgData name="Ward, Reagan" userId="27291eb4-8241-4961-9e69-8c66e34cc5b0" providerId="ADAL" clId="{E1ACC52D-F89E-45DD-BE62-32BFBD8DEE3F}"/>
    <pc:docChg chg="undo custSel addSld delSld modSld">
      <pc:chgData name="Ward, Reagan" userId="27291eb4-8241-4961-9e69-8c66e34cc5b0" providerId="ADAL" clId="{E1ACC52D-F89E-45DD-BE62-32BFBD8DEE3F}" dt="2025-05-01T14:14:00.762" v="4584" actId="6264"/>
      <pc:docMkLst>
        <pc:docMk/>
      </pc:docMkLst>
      <pc:sldChg chg="addSp delSp modSp mod modClrScheme chgLayout">
        <pc:chgData name="Ward, Reagan" userId="27291eb4-8241-4961-9e69-8c66e34cc5b0" providerId="ADAL" clId="{E1ACC52D-F89E-45DD-BE62-32BFBD8DEE3F}" dt="2025-05-01T14:11:15.887" v="4499"/>
        <pc:sldMkLst>
          <pc:docMk/>
          <pc:sldMk cId="638276779" sldId="257"/>
        </pc:sldMkLst>
      </pc:sldChg>
      <pc:sldChg chg="addSp delSp modSp mod modClrScheme chgLayout">
        <pc:chgData name="Ward, Reagan" userId="27291eb4-8241-4961-9e69-8c66e34cc5b0" providerId="ADAL" clId="{E1ACC52D-F89E-45DD-BE62-32BFBD8DEE3F}" dt="2025-05-01T14:11:58.308" v="4512"/>
        <pc:sldMkLst>
          <pc:docMk/>
          <pc:sldMk cId="1638711916" sldId="258"/>
        </pc:sldMkLst>
      </pc:sldChg>
      <pc:sldChg chg="addSp delSp modSp mod modClrScheme chgLayout">
        <pc:chgData name="Ward, Reagan" userId="27291eb4-8241-4961-9e69-8c66e34cc5b0" providerId="ADAL" clId="{E1ACC52D-F89E-45DD-BE62-32BFBD8DEE3F}" dt="2025-05-01T14:11:56.051" v="4511"/>
        <pc:sldMkLst>
          <pc:docMk/>
          <pc:sldMk cId="1284145060" sldId="264"/>
        </pc:sldMkLst>
      </pc:sldChg>
      <pc:sldChg chg="addSp delSp modSp mod modClrScheme chgLayout">
        <pc:chgData name="Ward, Reagan" userId="27291eb4-8241-4961-9e69-8c66e34cc5b0" providerId="ADAL" clId="{E1ACC52D-F89E-45DD-BE62-32BFBD8DEE3F}" dt="2025-05-01T14:11:02.073" v="4497" actId="6264"/>
        <pc:sldMkLst>
          <pc:docMk/>
          <pc:sldMk cId="3878259165" sldId="265"/>
        </pc:sldMkLst>
      </pc:sldChg>
      <pc:sldChg chg="addSp delSp modSp mod modClrScheme chgLayout">
        <pc:chgData name="Ward, Reagan" userId="27291eb4-8241-4961-9e69-8c66e34cc5b0" providerId="ADAL" clId="{E1ACC52D-F89E-45DD-BE62-32BFBD8DEE3F}" dt="2025-05-01T14:12:44.014" v="4582" actId="13244"/>
        <pc:sldMkLst>
          <pc:docMk/>
          <pc:sldMk cId="296844926" sldId="266"/>
        </pc:sldMkLst>
      </pc:sldChg>
      <pc:sldChg chg="del">
        <pc:chgData name="Ward, Reagan" userId="27291eb4-8241-4961-9e69-8c66e34cc5b0" providerId="ADAL" clId="{E1ACC52D-F89E-45DD-BE62-32BFBD8DEE3F}" dt="2025-05-01T14:12:38.593" v="4581" actId="47"/>
        <pc:sldMkLst>
          <pc:docMk/>
          <pc:sldMk cId="324107815" sldId="267"/>
        </pc:sldMkLst>
      </pc:sldChg>
      <pc:sldChg chg="modSp mod">
        <pc:chgData name="Ward, Reagan" userId="27291eb4-8241-4961-9e69-8c66e34cc5b0" providerId="ADAL" clId="{E1ACC52D-F89E-45DD-BE62-32BFBD8DEE3F}" dt="2025-05-01T14:04:21.623" v="4435" actId="13244"/>
        <pc:sldMkLst>
          <pc:docMk/>
          <pc:sldMk cId="1194284413" sldId="277"/>
        </pc:sldMkLst>
      </pc:sldChg>
      <pc:sldChg chg="modSp mod">
        <pc:chgData name="Ward, Reagan" userId="27291eb4-8241-4961-9e69-8c66e34cc5b0" providerId="ADAL" clId="{E1ACC52D-F89E-45DD-BE62-32BFBD8DEE3F}" dt="2025-04-30T17:50:21.456" v="3880" actId="404"/>
        <pc:sldMkLst>
          <pc:docMk/>
          <pc:sldMk cId="2998683881" sldId="5762"/>
        </pc:sldMkLst>
      </pc:sldChg>
      <pc:sldChg chg="add">
        <pc:chgData name="Ward, Reagan" userId="27291eb4-8241-4961-9e69-8c66e34cc5b0" providerId="ADAL" clId="{E1ACC52D-F89E-45DD-BE62-32BFBD8DEE3F}" dt="2025-04-30T17:10:51.292" v="1746"/>
        <pc:sldMkLst>
          <pc:docMk/>
          <pc:sldMk cId="1039088137" sldId="5841"/>
        </pc:sldMkLst>
      </pc:sldChg>
      <pc:sldChg chg="del">
        <pc:chgData name="Ward, Reagan" userId="27291eb4-8241-4961-9e69-8c66e34cc5b0" providerId="ADAL" clId="{E1ACC52D-F89E-45DD-BE62-32BFBD8DEE3F}" dt="2025-04-30T16:38:43.410" v="0" actId="47"/>
        <pc:sldMkLst>
          <pc:docMk/>
          <pc:sldMk cId="642296227" sldId="5874"/>
        </pc:sldMkLst>
      </pc:sldChg>
      <pc:sldChg chg="del">
        <pc:chgData name="Ward, Reagan" userId="27291eb4-8241-4961-9e69-8c66e34cc5b0" providerId="ADAL" clId="{E1ACC52D-F89E-45DD-BE62-32BFBD8DEE3F}" dt="2025-04-30T16:38:43.410" v="0" actId="47"/>
        <pc:sldMkLst>
          <pc:docMk/>
          <pc:sldMk cId="3019862327" sldId="5879"/>
        </pc:sldMkLst>
      </pc:sldChg>
      <pc:sldChg chg="del">
        <pc:chgData name="Ward, Reagan" userId="27291eb4-8241-4961-9e69-8c66e34cc5b0" providerId="ADAL" clId="{E1ACC52D-F89E-45DD-BE62-32BFBD8DEE3F}" dt="2025-04-30T16:38:43.410" v="0" actId="47"/>
        <pc:sldMkLst>
          <pc:docMk/>
          <pc:sldMk cId="1086810456" sldId="5880"/>
        </pc:sldMkLst>
      </pc:sldChg>
      <pc:sldChg chg="modSp mod">
        <pc:chgData name="Ward, Reagan" userId="27291eb4-8241-4961-9e69-8c66e34cc5b0" providerId="ADAL" clId="{E1ACC52D-F89E-45DD-BE62-32BFBD8DEE3F}" dt="2025-04-30T23:18:18.255" v="4426" actId="27636"/>
        <pc:sldMkLst>
          <pc:docMk/>
          <pc:sldMk cId="606546759" sldId="5881"/>
        </pc:sldMkLst>
      </pc:sldChg>
      <pc:sldChg chg="addSp delSp modSp mod modClrScheme chgLayout">
        <pc:chgData name="Ward, Reagan" userId="27291eb4-8241-4961-9e69-8c66e34cc5b0" providerId="ADAL" clId="{E1ACC52D-F89E-45DD-BE62-32BFBD8DEE3F}" dt="2025-05-01T14:14:00.762" v="4584" actId="6264"/>
        <pc:sldMkLst>
          <pc:docMk/>
          <pc:sldMk cId="570080860" sldId="5883"/>
        </pc:sldMkLst>
      </pc:sldChg>
      <pc:sldChg chg="addSp delSp modSp new mod modClrScheme chgLayout">
        <pc:chgData name="Ward, Reagan" userId="27291eb4-8241-4961-9e69-8c66e34cc5b0" providerId="ADAL" clId="{E1ACC52D-F89E-45DD-BE62-32BFBD8DEE3F}" dt="2025-04-30T16:39:15.309" v="40" actId="20577"/>
        <pc:sldMkLst>
          <pc:docMk/>
          <pc:sldMk cId="2656361666" sldId="5884"/>
        </pc:sldMkLst>
      </pc:sldChg>
      <pc:sldChg chg="addSp delSp modSp new mod modClrScheme chgLayout">
        <pc:chgData name="Ward, Reagan" userId="27291eb4-8241-4961-9e69-8c66e34cc5b0" providerId="ADAL" clId="{E1ACC52D-F89E-45DD-BE62-32BFBD8DEE3F}" dt="2025-04-30T16:39:21.354" v="42" actId="700"/>
        <pc:sldMkLst>
          <pc:docMk/>
          <pc:sldMk cId="668070653" sldId="5885"/>
        </pc:sldMkLst>
      </pc:sldChg>
      <pc:sldChg chg="addSp delSp modSp new mod modClrScheme chgLayout">
        <pc:chgData name="Ward, Reagan" userId="27291eb4-8241-4961-9e69-8c66e34cc5b0" providerId="ADAL" clId="{E1ACC52D-F89E-45DD-BE62-32BFBD8DEE3F}" dt="2025-04-30T16:39:29.840" v="71" actId="20577"/>
        <pc:sldMkLst>
          <pc:docMk/>
          <pc:sldMk cId="569085593" sldId="5886"/>
        </pc:sldMkLst>
      </pc:sldChg>
      <pc:sldChg chg="modSp add mod">
        <pc:chgData name="Ward, Reagan" userId="27291eb4-8241-4961-9e69-8c66e34cc5b0" providerId="ADAL" clId="{E1ACC52D-F89E-45DD-BE62-32BFBD8DEE3F}" dt="2025-04-30T17:14:41.852" v="1943" actId="20577"/>
        <pc:sldMkLst>
          <pc:docMk/>
          <pc:sldMk cId="966682360" sldId="5887"/>
        </pc:sldMkLst>
      </pc:sldChg>
      <pc:sldChg chg="addSp delSp modSp add mod modClrScheme chgLayout">
        <pc:chgData name="Ward, Reagan" userId="27291eb4-8241-4961-9e69-8c66e34cc5b0" providerId="ADAL" clId="{E1ACC52D-F89E-45DD-BE62-32BFBD8DEE3F}" dt="2025-04-30T17:54:00.276" v="4182" actId="13244"/>
        <pc:sldMkLst>
          <pc:docMk/>
          <pc:sldMk cId="3196040220" sldId="5888"/>
        </pc:sldMkLst>
      </pc:sldChg>
      <pc:sldChg chg="modSp add mod">
        <pc:chgData name="Ward, Reagan" userId="27291eb4-8241-4961-9e69-8c66e34cc5b0" providerId="ADAL" clId="{E1ACC52D-F89E-45DD-BE62-32BFBD8DEE3F}" dt="2025-04-30T17:52:50.877" v="4180" actId="20577"/>
        <pc:sldMkLst>
          <pc:docMk/>
          <pc:sldMk cId="2966407877" sldId="5889"/>
        </pc:sldMkLst>
      </pc:sldChg>
      <pc:sldChg chg="modSp add mod">
        <pc:chgData name="Ward, Reagan" userId="27291eb4-8241-4961-9e69-8c66e34cc5b0" providerId="ADAL" clId="{E1ACC52D-F89E-45DD-BE62-32BFBD8DEE3F}" dt="2025-04-30T16:40:21.254" v="151" actId="20577"/>
        <pc:sldMkLst>
          <pc:docMk/>
          <pc:sldMk cId="143162616" sldId="5890"/>
        </pc:sldMkLst>
      </pc:sldChg>
      <pc:sldChg chg="addSp delSp modSp add mod modClrScheme chgLayout">
        <pc:chgData name="Ward, Reagan" userId="27291eb4-8241-4961-9e69-8c66e34cc5b0" providerId="ADAL" clId="{E1ACC52D-F89E-45DD-BE62-32BFBD8DEE3F}" dt="2025-04-30T17:58:45.062" v="4424" actId="20577"/>
        <pc:sldMkLst>
          <pc:docMk/>
          <pc:sldMk cId="4151373932" sldId="5891"/>
        </pc:sldMkLst>
      </pc:sldChg>
      <pc:sldChg chg="modSp add del mod">
        <pc:chgData name="Ward, Reagan" userId="27291eb4-8241-4961-9e69-8c66e34cc5b0" providerId="ADAL" clId="{E1ACC52D-F89E-45DD-BE62-32BFBD8DEE3F}" dt="2025-04-30T17:10:53.532" v="1747" actId="47"/>
        <pc:sldMkLst>
          <pc:docMk/>
          <pc:sldMk cId="3184312017" sldId="5892"/>
        </pc:sldMkLst>
      </pc:sldChg>
      <pc:sldChg chg="modSp add mod">
        <pc:chgData name="Ward, Reagan" userId="27291eb4-8241-4961-9e69-8c66e34cc5b0" providerId="ADAL" clId="{E1ACC52D-F89E-45DD-BE62-32BFBD8DEE3F}" dt="2025-04-30T16:40:45.347" v="197" actId="20577"/>
        <pc:sldMkLst>
          <pc:docMk/>
          <pc:sldMk cId="277775759" sldId="5893"/>
        </pc:sldMkLst>
      </pc:sldChg>
      <pc:sldChg chg="add">
        <pc:chgData name="Ward, Reagan" userId="27291eb4-8241-4961-9e69-8c66e34cc5b0" providerId="ADAL" clId="{E1ACC52D-F89E-45DD-BE62-32BFBD8DEE3F}" dt="2025-04-30T16:40:37.023" v="171"/>
        <pc:sldMkLst>
          <pc:docMk/>
          <pc:sldMk cId="3033162285" sldId="5894"/>
        </pc:sldMkLst>
      </pc:sldChg>
      <pc:sldChg chg="modSp add mod">
        <pc:chgData name="Ward, Reagan" userId="27291eb4-8241-4961-9e69-8c66e34cc5b0" providerId="ADAL" clId="{E1ACC52D-F89E-45DD-BE62-32BFBD8DEE3F}" dt="2025-04-30T16:40:53.271" v="212" actId="20577"/>
        <pc:sldMkLst>
          <pc:docMk/>
          <pc:sldMk cId="1616317432" sldId="5895"/>
        </pc:sldMkLst>
      </pc:sldChg>
      <pc:sldChg chg="modSp add mod">
        <pc:chgData name="Ward, Reagan" userId="27291eb4-8241-4961-9e69-8c66e34cc5b0" providerId="ADAL" clId="{E1ACC52D-F89E-45DD-BE62-32BFBD8DEE3F}" dt="2025-04-30T16:41:11.842" v="262" actId="20577"/>
        <pc:sldMkLst>
          <pc:docMk/>
          <pc:sldMk cId="779877572" sldId="5896"/>
        </pc:sldMkLst>
      </pc:sldChg>
      <pc:sldChg chg="add">
        <pc:chgData name="Ward, Reagan" userId="27291eb4-8241-4961-9e69-8c66e34cc5b0" providerId="ADAL" clId="{E1ACC52D-F89E-45DD-BE62-32BFBD8DEE3F}" dt="2025-04-30T16:40:59.971" v="213"/>
        <pc:sldMkLst>
          <pc:docMk/>
          <pc:sldMk cId="1490820031" sldId="5897"/>
        </pc:sldMkLst>
      </pc:sldChg>
      <pc:sldChg chg="modSp add mod">
        <pc:chgData name="Ward, Reagan" userId="27291eb4-8241-4961-9e69-8c66e34cc5b0" providerId="ADAL" clId="{E1ACC52D-F89E-45DD-BE62-32BFBD8DEE3F}" dt="2025-04-30T16:41:17.477" v="277" actId="20577"/>
        <pc:sldMkLst>
          <pc:docMk/>
          <pc:sldMk cId="2134965363" sldId="5898"/>
        </pc:sldMkLst>
      </pc:sldChg>
      <pc:sldChg chg="modSp add mod">
        <pc:chgData name="Ward, Reagan" userId="27291eb4-8241-4961-9e69-8c66e34cc5b0" providerId="ADAL" clId="{E1ACC52D-F89E-45DD-BE62-32BFBD8DEE3F}" dt="2025-04-30T16:41:26.703" v="289" actId="20577"/>
        <pc:sldMkLst>
          <pc:docMk/>
          <pc:sldMk cId="2215164425" sldId="5899"/>
        </pc:sldMkLst>
      </pc:sldChg>
      <pc:sldChg chg="add">
        <pc:chgData name="Ward, Reagan" userId="27291eb4-8241-4961-9e69-8c66e34cc5b0" providerId="ADAL" clId="{E1ACC52D-F89E-45DD-BE62-32BFBD8DEE3F}" dt="2025-04-30T16:41:20.942" v="278"/>
        <pc:sldMkLst>
          <pc:docMk/>
          <pc:sldMk cId="14774703" sldId="5900"/>
        </pc:sldMkLst>
      </pc:sldChg>
      <pc:sldChg chg="modSp add mod">
        <pc:chgData name="Ward, Reagan" userId="27291eb4-8241-4961-9e69-8c66e34cc5b0" providerId="ADAL" clId="{E1ACC52D-F89E-45DD-BE62-32BFBD8DEE3F}" dt="2025-04-30T16:41:32.933" v="306" actId="20577"/>
        <pc:sldMkLst>
          <pc:docMk/>
          <pc:sldMk cId="44139870" sldId="5901"/>
        </pc:sldMkLst>
      </pc:sldChg>
      <pc:sldChg chg="addSp delSp modSp new mod modClrScheme chgLayout">
        <pc:chgData name="Ward, Reagan" userId="27291eb4-8241-4961-9e69-8c66e34cc5b0" providerId="ADAL" clId="{E1ACC52D-F89E-45DD-BE62-32BFBD8DEE3F}" dt="2025-04-30T17:14:16.823" v="1932" actId="113"/>
        <pc:sldMkLst>
          <pc:docMk/>
          <pc:sldMk cId="2662356441" sldId="5902"/>
        </pc:sldMkLst>
      </pc:sldChg>
      <pc:sldChg chg="addSp delSp modSp new mod modClrScheme chgLayout">
        <pc:chgData name="Ward, Reagan" userId="27291eb4-8241-4961-9e69-8c66e34cc5b0" providerId="ADAL" clId="{E1ACC52D-F89E-45DD-BE62-32BFBD8DEE3F}" dt="2025-04-30T23:18:10.278" v="4425" actId="20577"/>
        <pc:sldMkLst>
          <pc:docMk/>
          <pc:sldMk cId="1818549045" sldId="5903"/>
        </pc:sldMkLst>
      </pc:sldChg>
      <pc:sldChg chg="delSp modSp mod">
        <pc:chgData name="Ward, Reagan" userId="27291eb4-8241-4961-9e69-8c66e34cc5b0" providerId="ADAL" clId="{E1ACC52D-F89E-45DD-BE62-32BFBD8DEE3F}" dt="2025-05-01T14:03:43.456" v="4434" actId="478"/>
        <pc:sldMkLst>
          <pc:docMk/>
          <pc:sldMk cId="392465301" sldId="5907"/>
        </pc:sldMkLst>
      </pc:sldChg>
      <pc:sldChg chg="modSp new mod">
        <pc:chgData name="Ward, Reagan" userId="27291eb4-8241-4961-9e69-8c66e34cc5b0" providerId="ADAL" clId="{E1ACC52D-F89E-45DD-BE62-32BFBD8DEE3F}" dt="2025-05-01T14:12:35.552" v="4580"/>
        <pc:sldMkLst>
          <pc:docMk/>
          <pc:sldMk cId="3319297287" sldId="5908"/>
        </pc:sldMkLst>
      </pc:sldChg>
    </pc:docChg>
  </pc:docChgLst>
  <pc:docChgLst>
    <pc:chgData name="Heitman, Lindsey" userId="a9773a47-99d2-4599-9377-6d37e9ec0bd3" providerId="ADAL" clId="{2488B96D-9953-49C9-BD32-A06D2E4D7924}"/>
    <pc:docChg chg="custSel addSld delSld modSld">
      <pc:chgData name="Heitman, Lindsey" userId="a9773a47-99d2-4599-9377-6d37e9ec0bd3" providerId="ADAL" clId="{2488B96D-9953-49C9-BD32-A06D2E4D7924}" dt="2024-09-05T14:06:19.316" v="351"/>
      <pc:docMkLst>
        <pc:docMk/>
      </pc:docMkLst>
      <pc:sldChg chg="del">
        <pc:chgData name="Heitman, Lindsey" userId="a9773a47-99d2-4599-9377-6d37e9ec0bd3" providerId="ADAL" clId="{2488B96D-9953-49C9-BD32-A06D2E4D7924}" dt="2024-09-04T21:51:42.404" v="241" actId="2696"/>
        <pc:sldMkLst>
          <pc:docMk/>
          <pc:sldMk cId="3075548332" sldId="279"/>
        </pc:sldMkLst>
      </pc:sldChg>
      <pc:sldChg chg="addSp delSp modSp add mod modClrScheme chgLayout">
        <pc:chgData name="Heitman, Lindsey" userId="a9773a47-99d2-4599-9377-6d37e9ec0bd3" providerId="ADAL" clId="{2488B96D-9953-49C9-BD32-A06D2E4D7924}" dt="2024-09-04T21:53:46.005" v="346" actId="207"/>
        <pc:sldMkLst>
          <pc:docMk/>
          <pc:sldMk cId="1833912120" sldId="287"/>
        </pc:sldMkLst>
      </pc:sldChg>
      <pc:sldChg chg="del">
        <pc:chgData name="Heitman, Lindsey" userId="a9773a47-99d2-4599-9377-6d37e9ec0bd3" providerId="ADAL" clId="{2488B96D-9953-49C9-BD32-A06D2E4D7924}" dt="2024-09-04T21:51:39.263" v="240" actId="2696"/>
        <pc:sldMkLst>
          <pc:docMk/>
          <pc:sldMk cId="1437670727" sldId="5064"/>
        </pc:sldMkLst>
      </pc:sldChg>
      <pc:sldChg chg="modSp add mod">
        <pc:chgData name="Heitman, Lindsey" userId="a9773a47-99d2-4599-9377-6d37e9ec0bd3" providerId="ADAL" clId="{2488B96D-9953-49C9-BD32-A06D2E4D7924}" dt="2024-09-04T21:51:26.932" v="239" actId="20577"/>
        <pc:sldMkLst>
          <pc:docMk/>
          <pc:sldMk cId="11504233" sldId="5368"/>
        </pc:sldMkLst>
      </pc:sldChg>
      <pc:sldChg chg="addSp delSp modSp add mod modClrScheme chgLayout">
        <pc:chgData name="Heitman, Lindsey" userId="a9773a47-99d2-4599-9377-6d37e9ec0bd3" providerId="ADAL" clId="{2488B96D-9953-49C9-BD32-A06D2E4D7924}" dt="2024-09-04T21:54:27.662" v="350"/>
        <pc:sldMkLst>
          <pc:docMk/>
          <pc:sldMk cId="1242983988" sldId="5396"/>
        </pc:sldMkLst>
      </pc:sldChg>
      <pc:sldChg chg="del">
        <pc:chgData name="Heitman, Lindsey" userId="a9773a47-99d2-4599-9377-6d37e9ec0bd3" providerId="ADAL" clId="{2488B96D-9953-49C9-BD32-A06D2E4D7924}" dt="2024-09-04T21:49:10.769" v="207" actId="2696"/>
        <pc:sldMkLst>
          <pc:docMk/>
          <pc:sldMk cId="2250697444" sldId="5532"/>
        </pc:sldMkLst>
      </pc:sldChg>
      <pc:sldChg chg="del">
        <pc:chgData name="Heitman, Lindsey" userId="a9773a47-99d2-4599-9377-6d37e9ec0bd3" providerId="ADAL" clId="{2488B96D-9953-49C9-BD32-A06D2E4D7924}" dt="2024-09-04T21:51:51.844" v="242" actId="2696"/>
        <pc:sldMkLst>
          <pc:docMk/>
          <pc:sldMk cId="4075349401" sldId="5549"/>
        </pc:sldMkLst>
      </pc:sldChg>
      <pc:sldChg chg="add del">
        <pc:chgData name="Heitman, Lindsey" userId="a9773a47-99d2-4599-9377-6d37e9ec0bd3" providerId="ADAL" clId="{2488B96D-9953-49C9-BD32-A06D2E4D7924}" dt="2024-09-04T21:52:12.865" v="245"/>
        <pc:sldMkLst>
          <pc:docMk/>
          <pc:sldMk cId="182210934" sldId="5550"/>
        </pc:sldMkLst>
      </pc:sldChg>
      <pc:sldChg chg="add">
        <pc:chgData name="Heitman, Lindsey" userId="a9773a47-99d2-4599-9377-6d37e9ec0bd3" providerId="ADAL" clId="{2488B96D-9953-49C9-BD32-A06D2E4D7924}" dt="2024-09-04T21:52:12.865" v="245"/>
        <pc:sldMkLst>
          <pc:docMk/>
          <pc:sldMk cId="1226229036" sldId="5551"/>
        </pc:sldMkLst>
      </pc:sldChg>
      <pc:sldChg chg="add">
        <pc:chgData name="Heitman, Lindsey" userId="a9773a47-99d2-4599-9377-6d37e9ec0bd3" providerId="ADAL" clId="{2488B96D-9953-49C9-BD32-A06D2E4D7924}" dt="2024-09-05T14:06:19.316" v="351"/>
        <pc:sldMkLst>
          <pc:docMk/>
          <pc:sldMk cId="1794373927" sldId="5552"/>
        </pc:sldMkLst>
      </pc:sldChg>
      <pc:sldChg chg="del">
        <pc:chgData name="Heitman, Lindsey" userId="a9773a47-99d2-4599-9377-6d37e9ec0bd3" providerId="ADAL" clId="{2488B96D-9953-49C9-BD32-A06D2E4D7924}" dt="2024-09-04T21:51:04.758" v="209" actId="2696"/>
        <pc:sldMkLst>
          <pc:docMk/>
          <pc:sldMk cId="2142046572" sldId="5571"/>
        </pc:sldMkLst>
      </pc:sldChg>
      <pc:sldChg chg="del">
        <pc:chgData name="Heitman, Lindsey" userId="a9773a47-99d2-4599-9377-6d37e9ec0bd3" providerId="ADAL" clId="{2488B96D-9953-49C9-BD32-A06D2E4D7924}" dt="2024-09-04T21:51:56.612" v="243" actId="2696"/>
        <pc:sldMkLst>
          <pc:docMk/>
          <pc:sldMk cId="1079737274" sldId="5581"/>
        </pc:sldMkLst>
      </pc:sldChg>
    </pc:docChg>
  </pc:docChgLst>
  <pc:docChgLst>
    <pc:chgData name="McRee, Rebecca" userId="S::mcree_r@cde.state.co.us::3a10fa13-9d60-4c0b-b361-471945732c34" providerId="AD" clId="Web-{22976FBA-EE7E-98C6-02DE-2E6740CAF711}"/>
    <pc:docChg chg="addSld delSld modSld sldOrd">
      <pc:chgData name="McRee, Rebecca" userId="S::mcree_r@cde.state.co.us::3a10fa13-9d60-4c0b-b361-471945732c34" providerId="AD" clId="Web-{22976FBA-EE7E-98C6-02DE-2E6740CAF711}" dt="2024-08-28T18:31:10.110" v="1675"/>
      <pc:docMkLst>
        <pc:docMk/>
      </pc:docMkLst>
      <pc:sldChg chg="del ord">
        <pc:chgData name="McRee, Rebecca" userId="S::mcree_r@cde.state.co.us::3a10fa13-9d60-4c0b-b361-471945732c34" providerId="AD" clId="Web-{22976FBA-EE7E-98C6-02DE-2E6740CAF711}" dt="2024-08-28T18:15:24.389" v="740"/>
        <pc:sldMkLst>
          <pc:docMk/>
          <pc:sldMk cId="3238901035" sldId="5542"/>
        </pc:sldMkLst>
      </pc:sldChg>
      <pc:sldChg chg="modSp ord">
        <pc:chgData name="McRee, Rebecca" userId="S::mcree_r@cde.state.co.us::3a10fa13-9d60-4c0b-b361-471945732c34" providerId="AD" clId="Web-{22976FBA-EE7E-98C6-02DE-2E6740CAF711}" dt="2024-08-28T18:15:22.608" v="739" actId="20577"/>
        <pc:sldMkLst>
          <pc:docMk/>
          <pc:sldMk cId="735598476" sldId="5543"/>
        </pc:sldMkLst>
      </pc:sldChg>
      <pc:sldChg chg="ord">
        <pc:chgData name="McRee, Rebecca" userId="S::mcree_r@cde.state.co.us::3a10fa13-9d60-4c0b-b361-471945732c34" providerId="AD" clId="Web-{22976FBA-EE7E-98C6-02DE-2E6740CAF711}" dt="2024-08-28T18:09:59.290" v="630"/>
        <pc:sldMkLst>
          <pc:docMk/>
          <pc:sldMk cId="3863354747" sldId="5544"/>
        </pc:sldMkLst>
      </pc:sldChg>
      <pc:sldChg chg="modSp new">
        <pc:chgData name="McRee, Rebecca" userId="S::mcree_r@cde.state.co.us::3a10fa13-9d60-4c0b-b361-471945732c34" providerId="AD" clId="Web-{22976FBA-EE7E-98C6-02DE-2E6740CAF711}" dt="2024-08-28T18:17:28.626" v="897" actId="20577"/>
        <pc:sldMkLst>
          <pc:docMk/>
          <pc:sldMk cId="232252085" sldId="5563"/>
        </pc:sldMkLst>
      </pc:sldChg>
      <pc:sldChg chg="addSp delSp modSp new">
        <pc:chgData name="McRee, Rebecca" userId="S::mcree_r@cde.state.co.us::3a10fa13-9d60-4c0b-b361-471945732c34" providerId="AD" clId="Web-{22976FBA-EE7E-98C6-02DE-2E6740CAF711}" dt="2024-08-28T18:23:08.914" v="1167"/>
        <pc:sldMkLst>
          <pc:docMk/>
          <pc:sldMk cId="1189657152" sldId="5564"/>
        </pc:sldMkLst>
      </pc:sldChg>
      <pc:sldChg chg="addSp delSp modSp new add del">
        <pc:chgData name="McRee, Rebecca" userId="S::mcree_r@cde.state.co.us::3a10fa13-9d60-4c0b-b361-471945732c34" providerId="AD" clId="Web-{22976FBA-EE7E-98C6-02DE-2E6740CAF711}" dt="2024-08-28T18:24:21.056" v="1172"/>
        <pc:sldMkLst>
          <pc:docMk/>
          <pc:sldMk cId="808714077" sldId="5565"/>
        </pc:sldMkLst>
      </pc:sldChg>
      <pc:sldChg chg="addSp delSp modSp new">
        <pc:chgData name="McRee, Rebecca" userId="S::mcree_r@cde.state.co.us::3a10fa13-9d60-4c0b-b361-471945732c34" providerId="AD" clId="Web-{22976FBA-EE7E-98C6-02DE-2E6740CAF711}" dt="2024-08-28T18:29:48.280" v="1674" actId="20577"/>
        <pc:sldMkLst>
          <pc:docMk/>
          <pc:sldMk cId="2937112473" sldId="5565"/>
        </pc:sldMkLst>
      </pc:sldChg>
      <pc:sldChg chg="new del">
        <pc:chgData name="McRee, Rebecca" userId="S::mcree_r@cde.state.co.us::3a10fa13-9d60-4c0b-b361-471945732c34" providerId="AD" clId="Web-{22976FBA-EE7E-98C6-02DE-2E6740CAF711}" dt="2024-08-28T18:31:10.110" v="1675"/>
        <pc:sldMkLst>
          <pc:docMk/>
          <pc:sldMk cId="680920630" sldId="5566"/>
        </pc:sldMkLst>
      </pc:sldChg>
      <pc:sldChg chg="new del">
        <pc:chgData name="McRee, Rebecca" userId="S::mcree_r@cde.state.co.us::3a10fa13-9d60-4c0b-b361-471945732c34" providerId="AD" clId="Web-{22976FBA-EE7E-98C6-02DE-2E6740CAF711}" dt="2024-08-28T18:24:18.696" v="1171"/>
        <pc:sldMkLst>
          <pc:docMk/>
          <pc:sldMk cId="3441200084" sldId="5566"/>
        </pc:sldMkLst>
      </pc:sldChg>
    </pc:docChg>
  </pc:docChgLst>
  <pc:docChgLst>
    <pc:chgData name="Gudka, Dawna" userId="823cceae-331b-41d6-9a63-34ad6d1db55c" providerId="ADAL" clId="{CD369EB4-B0F1-45E6-92D8-14E480F93B1E}"/>
    <pc:docChg chg="modSld">
      <pc:chgData name="Gudka, Dawna" userId="823cceae-331b-41d6-9a63-34ad6d1db55c" providerId="ADAL" clId="{CD369EB4-B0F1-45E6-92D8-14E480F93B1E}" dt="2025-06-12T13:54:44.208" v="64" actId="20577"/>
      <pc:docMkLst>
        <pc:docMk/>
      </pc:docMkLst>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13:31.545" v="22" actId="20577"/>
        <pc:sldMkLst>
          <pc:docMk/>
          <pc:sldMk cId="2025537005" sldId="5515"/>
        </pc:sldMkLst>
      </pc:sldChg>
      <pc:sldChg chg="modSp">
        <pc:chgData name="Rhodes, Tara" userId="S::rhodes_t@cde.state.co.us::566307b0-1e17-4826-87e1-0feb85a922f2" providerId="AD" clId="Web-{2352B585-06B1-319B-9444-A1AA035EDDB0}" dt="2024-07-18T12:17:11.456" v="89" actId="20577"/>
        <pc:sldMkLst>
          <pc:docMk/>
          <pc:sldMk cId="2423109446" sldId="5516"/>
        </pc:sldMkLst>
      </pc:sldChg>
    </pc:docChg>
  </pc:docChgLst>
  <pc:docChgLst>
    <pc:chgData name="Gudka, Dawna" userId="823cceae-331b-41d6-9a63-34ad6d1db55c" providerId="ADAL" clId="{6424420F-F72E-438D-843E-09EB1087FFAD}"/>
    <pc:docChg chg="custSel addSld delSld modSld sldOrd">
      <pc:chgData name="Gudka, Dawna" userId="823cceae-331b-41d6-9a63-34ad6d1db55c" providerId="ADAL" clId="{6424420F-F72E-438D-843E-09EB1087FFAD}" dt="2024-08-15T04:39:12.298" v="528" actId="20577"/>
      <pc:docMkLst>
        <pc:docMk/>
      </pc:docMkLst>
      <pc:sldChg chg="del">
        <pc:chgData name="Gudka, Dawna" userId="823cceae-331b-41d6-9a63-34ad6d1db55c" providerId="ADAL" clId="{6424420F-F72E-438D-843E-09EB1087FFAD}" dt="2024-08-14T13:23:49.484" v="251" actId="2696"/>
        <pc:sldMkLst>
          <pc:docMk/>
          <pc:sldMk cId="3039329873" sldId="325"/>
        </pc:sldMkLst>
      </pc:sldChg>
      <pc:sldChg chg="del">
        <pc:chgData name="Gudka, Dawna" userId="823cceae-331b-41d6-9a63-34ad6d1db55c" providerId="ADAL" clId="{6424420F-F72E-438D-843E-09EB1087FFAD}" dt="2024-08-14T13:23:07.503" v="221" actId="2696"/>
        <pc:sldMkLst>
          <pc:docMk/>
          <pc:sldMk cId="1527526601" sldId="2177"/>
        </pc:sldMkLst>
      </pc:sldChg>
      <pc:sldChg chg="del">
        <pc:chgData name="Gudka, Dawna" userId="823cceae-331b-41d6-9a63-34ad6d1db55c" providerId="ADAL" clId="{6424420F-F72E-438D-843E-09EB1087FFAD}" dt="2024-08-14T13:23:49.484" v="251" actId="2696"/>
        <pc:sldMkLst>
          <pc:docMk/>
          <pc:sldMk cId="505567868" sldId="2340"/>
        </pc:sldMkLst>
      </pc:sldChg>
      <pc:sldChg chg="del">
        <pc:chgData name="Gudka, Dawna" userId="823cceae-331b-41d6-9a63-34ad6d1db55c" providerId="ADAL" clId="{6424420F-F72E-438D-843E-09EB1087FFAD}" dt="2024-08-14T13:22:55.951" v="220" actId="2696"/>
        <pc:sldMkLst>
          <pc:docMk/>
          <pc:sldMk cId="2735487289" sldId="3490"/>
        </pc:sldMkLst>
      </pc:sldChg>
      <pc:sldChg chg="del">
        <pc:chgData name="Gudka, Dawna" userId="823cceae-331b-41d6-9a63-34ad6d1db55c" providerId="ADAL" clId="{6424420F-F72E-438D-843E-09EB1087FFAD}" dt="2024-08-14T13:23:49.484" v="251" actId="2696"/>
        <pc:sldMkLst>
          <pc:docMk/>
          <pc:sldMk cId="11504233" sldId="5368"/>
        </pc:sldMkLst>
      </pc:sldChg>
      <pc:sldChg chg="del">
        <pc:chgData name="Gudka, Dawna" userId="823cceae-331b-41d6-9a63-34ad6d1db55c" providerId="ADAL" clId="{6424420F-F72E-438D-843E-09EB1087FFAD}" dt="2024-08-14T13:23:49.484" v="251" actId="2696"/>
        <pc:sldMkLst>
          <pc:docMk/>
          <pc:sldMk cId="4088682641" sldId="5410"/>
        </pc:sldMkLst>
      </pc:sldChg>
      <pc:sldChg chg="modSp mod">
        <pc:chgData name="Gudka, Dawna" userId="823cceae-331b-41d6-9a63-34ad6d1db55c" providerId="ADAL" clId="{6424420F-F72E-438D-843E-09EB1087FFAD}" dt="2024-08-14T13:24:12.744" v="323" actId="20577"/>
        <pc:sldMkLst>
          <pc:docMk/>
          <pc:sldMk cId="1052820159" sldId="5451"/>
        </pc:sldMkLst>
      </pc:sldChg>
      <pc:sldChg chg="modSp mod">
        <pc:chgData name="Gudka, Dawna" userId="823cceae-331b-41d6-9a63-34ad6d1db55c" providerId="ADAL" clId="{6424420F-F72E-438D-843E-09EB1087FFAD}" dt="2024-08-14T13:23:22.003" v="250" actId="6549"/>
        <pc:sldMkLst>
          <pc:docMk/>
          <pc:sldMk cId="1262648449" sldId="5455"/>
        </pc:sldMkLst>
      </pc:sldChg>
      <pc:sldChg chg="modSp mod">
        <pc:chgData name="Gudka, Dawna" userId="823cceae-331b-41d6-9a63-34ad6d1db55c" providerId="ADAL" clId="{6424420F-F72E-438D-843E-09EB1087FFAD}" dt="2024-08-14T13:22:50.602" v="219" actId="20577"/>
        <pc:sldMkLst>
          <pc:docMk/>
          <pc:sldMk cId="2348164026" sldId="5474"/>
        </pc:sldMkLst>
      </pc:sldChg>
      <pc:sldChg chg="del">
        <pc:chgData name="Gudka, Dawna" userId="823cceae-331b-41d6-9a63-34ad6d1db55c" providerId="ADAL" clId="{6424420F-F72E-438D-843E-09EB1087FFAD}" dt="2024-08-14T13:23:07.503" v="221" actId="2696"/>
        <pc:sldMkLst>
          <pc:docMk/>
          <pc:sldMk cId="3245221434" sldId="5519"/>
        </pc:sldMkLst>
      </pc:sldChg>
      <pc:sldChg chg="del">
        <pc:chgData name="Gudka, Dawna" userId="823cceae-331b-41d6-9a63-34ad6d1db55c" providerId="ADAL" clId="{6424420F-F72E-438D-843E-09EB1087FFAD}" dt="2024-08-14T13:23:07.503" v="221" actId="2696"/>
        <pc:sldMkLst>
          <pc:docMk/>
          <pc:sldMk cId="1801030377" sldId="5520"/>
        </pc:sldMkLst>
      </pc:sldChg>
      <pc:sldChg chg="del">
        <pc:chgData name="Gudka, Dawna" userId="823cceae-331b-41d6-9a63-34ad6d1db55c" providerId="ADAL" clId="{6424420F-F72E-438D-843E-09EB1087FFAD}" dt="2024-08-14T13:23:49.484" v="251" actId="2696"/>
        <pc:sldMkLst>
          <pc:docMk/>
          <pc:sldMk cId="603089072" sldId="5548"/>
        </pc:sldMkLst>
      </pc:sldChg>
      <pc:sldChg chg="add ord">
        <pc:chgData name="Gudka, Dawna" userId="823cceae-331b-41d6-9a63-34ad6d1db55c" providerId="ADAL" clId="{6424420F-F72E-438D-843E-09EB1087FFAD}" dt="2024-08-14T13:24:21.761" v="326"/>
        <pc:sldMkLst>
          <pc:docMk/>
          <pc:sldMk cId="980218803" sldId="5551"/>
        </pc:sldMkLst>
      </pc:sldChg>
    </pc:docChg>
  </pc:docChgLst>
  <pc:docChgLst>
    <pc:chgData name="McRee, Rebecca" userId="S::mcree_r@cde.state.co.us::3a10fa13-9d60-4c0b-b361-471945732c34" providerId="AD" clId="Web-{A4722E56-17BD-50E1-4708-DACFFF506772}"/>
    <pc:docChg chg="delSld modSld">
      <pc:chgData name="McRee, Rebecca" userId="S::mcree_r@cde.state.co.us::3a10fa13-9d60-4c0b-b361-471945732c34" providerId="AD" clId="Web-{A4722E56-17BD-50E1-4708-DACFFF506772}" dt="2024-11-14T00:02:23.538" v="445" actId="20577"/>
      <pc:docMkLst>
        <pc:docMk/>
      </pc:docMkLst>
      <pc:sldChg chg="modSp">
        <pc:chgData name="McRee, Rebecca" userId="S::mcree_r@cde.state.co.us::3a10fa13-9d60-4c0b-b361-471945732c34" providerId="AD" clId="Web-{A4722E56-17BD-50E1-4708-DACFFF506772}" dt="2024-11-14T00:02:23.538" v="445" actId="20577"/>
        <pc:sldMkLst>
          <pc:docMk/>
          <pc:sldMk cId="829353435" sldId="5684"/>
        </pc:sldMkLst>
      </pc:sldChg>
      <pc:sldChg chg="del">
        <pc:chgData name="McRee, Rebecca" userId="S::mcree_r@cde.state.co.us::3a10fa13-9d60-4c0b-b361-471945732c34" providerId="AD" clId="Web-{A4722E56-17BD-50E1-4708-DACFFF506772}" dt="2024-11-13T23:54:56.368" v="0"/>
        <pc:sldMkLst>
          <pc:docMk/>
          <pc:sldMk cId="2226887485" sldId="5685"/>
        </pc:sldMkLst>
      </pc:sldChg>
      <pc:sldChg chg="del">
        <pc:chgData name="McRee, Rebecca" userId="S::mcree_r@cde.state.co.us::3a10fa13-9d60-4c0b-b361-471945732c34" providerId="AD" clId="Web-{A4722E56-17BD-50E1-4708-DACFFF506772}" dt="2024-11-13T23:54:58.852" v="1"/>
        <pc:sldMkLst>
          <pc:docMk/>
          <pc:sldMk cId="868062518" sldId="5686"/>
        </pc:sldMkLst>
      </pc:sldChg>
    </pc:docChg>
  </pc:docChgLst>
  <pc:docChgLst>
    <pc:chgData name="Heitman, Lindsey" userId="a9773a47-99d2-4599-9377-6d37e9ec0bd3" providerId="ADAL" clId="{4FB52AEB-3591-4963-8A72-62D753CB1880}"/>
    <pc:docChg chg="custSel addSld delSld modSld sldOrd">
      <pc:chgData name="Heitman, Lindsey" userId="a9773a47-99d2-4599-9377-6d37e9ec0bd3" providerId="ADAL" clId="{4FB52AEB-3591-4963-8A72-62D753CB1880}" dt="2025-01-16T14:30:13.611" v="16" actId="13244"/>
      <pc:docMkLst>
        <pc:docMk/>
      </pc:docMkLst>
      <pc:sldChg chg="modSp add mod">
        <pc:chgData name="Heitman, Lindsey" userId="a9773a47-99d2-4599-9377-6d37e9ec0bd3" providerId="ADAL" clId="{4FB52AEB-3591-4963-8A72-62D753CB1880}" dt="2025-01-16T14:30:05.970" v="15" actId="13244"/>
        <pc:sldMkLst>
          <pc:docMk/>
          <pc:sldMk cId="59728369" sldId="298"/>
        </pc:sldMkLst>
      </pc:sldChg>
      <pc:sldChg chg="del">
        <pc:chgData name="Heitman, Lindsey" userId="a9773a47-99d2-4599-9377-6d37e9ec0bd3" providerId="ADAL" clId="{4FB52AEB-3591-4963-8A72-62D753CB1880}" dt="2025-01-16T14:26:09.648" v="1" actId="2696"/>
        <pc:sldMkLst>
          <pc:docMk/>
          <pc:sldMk cId="3674759564" sldId="5255"/>
        </pc:sldMkLst>
      </pc:sldChg>
      <pc:sldChg chg="modSp add mod">
        <pc:chgData name="Heitman, Lindsey" userId="a9773a47-99d2-4599-9377-6d37e9ec0bd3" providerId="ADAL" clId="{4FB52AEB-3591-4963-8A72-62D753CB1880}" dt="2025-01-16T14:30:13.611" v="16" actId="13244"/>
        <pc:sldMkLst>
          <pc:docMk/>
          <pc:sldMk cId="196094948" sldId="5404"/>
        </pc:sldMkLst>
      </pc:sldChg>
      <pc:sldChg chg="add">
        <pc:chgData name="Heitman, Lindsey" userId="a9773a47-99d2-4599-9377-6d37e9ec0bd3" providerId="ADAL" clId="{4FB52AEB-3591-4963-8A72-62D753CB1880}" dt="2025-01-16T14:26:02.182" v="0"/>
        <pc:sldMkLst>
          <pc:docMk/>
          <pc:sldMk cId="3142244239" sldId="5599"/>
        </pc:sldMkLst>
      </pc:sldChg>
      <pc:sldChg chg="add ord">
        <pc:chgData name="Heitman, Lindsey" userId="a9773a47-99d2-4599-9377-6d37e9ec0bd3" providerId="ADAL" clId="{4FB52AEB-3591-4963-8A72-62D753CB1880}" dt="2025-01-16T14:28:50.185" v="10"/>
        <pc:sldMkLst>
          <pc:docMk/>
          <pc:sldMk cId="2878770330" sldId="5612"/>
        </pc:sldMkLst>
      </pc:sldChg>
      <pc:sldChg chg="del">
        <pc:chgData name="Heitman, Lindsey" userId="a9773a47-99d2-4599-9377-6d37e9ec0bd3" providerId="ADAL" clId="{4FB52AEB-3591-4963-8A72-62D753CB1880}" dt="2025-01-16T14:26:09.648" v="1" actId="2696"/>
        <pc:sldMkLst>
          <pc:docMk/>
          <pc:sldMk cId="1255530368" sldId="5613"/>
        </pc:sldMkLst>
      </pc:sldChg>
      <pc:sldChg chg="del">
        <pc:chgData name="Heitman, Lindsey" userId="a9773a47-99d2-4599-9377-6d37e9ec0bd3" providerId="ADAL" clId="{4FB52AEB-3591-4963-8A72-62D753CB1880}" dt="2025-01-16T14:26:09.648" v="1" actId="2696"/>
        <pc:sldMkLst>
          <pc:docMk/>
          <pc:sldMk cId="2054928620" sldId="5618"/>
        </pc:sldMkLst>
      </pc:sldChg>
      <pc:sldChg chg="add ord">
        <pc:chgData name="Heitman, Lindsey" userId="a9773a47-99d2-4599-9377-6d37e9ec0bd3" providerId="ADAL" clId="{4FB52AEB-3591-4963-8A72-62D753CB1880}" dt="2025-01-16T14:28:33.391" v="8"/>
        <pc:sldMkLst>
          <pc:docMk/>
          <pc:sldMk cId="1924483545" sldId="5620"/>
        </pc:sldMkLst>
      </pc:sldChg>
      <pc:sldChg chg="add ord">
        <pc:chgData name="Heitman, Lindsey" userId="a9773a47-99d2-4599-9377-6d37e9ec0bd3" providerId="ADAL" clId="{4FB52AEB-3591-4963-8A72-62D753CB1880}" dt="2025-01-16T14:28:53.196" v="12"/>
        <pc:sldMkLst>
          <pc:docMk/>
          <pc:sldMk cId="171501234" sldId="5621"/>
        </pc:sldMkLst>
      </pc:sldChg>
      <pc:sldChg chg="modSp add mod">
        <pc:chgData name="Heitman, Lindsey" userId="a9773a47-99d2-4599-9377-6d37e9ec0bd3" providerId="ADAL" clId="{4FB52AEB-3591-4963-8A72-62D753CB1880}" dt="2025-01-16T14:28:12.956" v="6" actId="27636"/>
        <pc:sldMkLst>
          <pc:docMk/>
          <pc:sldMk cId="2114561683" sldId="5759"/>
        </pc:sldMkLst>
      </pc:sldChg>
    </pc:docChg>
  </pc:docChgLst>
  <pc:docChgLst>
    <pc:chgData name="Hoffman, Peter" userId="673cee94-26bd-4c2a-ab82-1b3669e2f049" providerId="ADAL" clId="{700BF718-9511-4EF9-8DB9-B83F50C31C22}"/>
    <pc:docChg chg="undo custSel addSld modSld sldOrd">
      <pc:chgData name="Hoffman, Peter" userId="673cee94-26bd-4c2a-ab82-1b3669e2f049" providerId="ADAL" clId="{700BF718-9511-4EF9-8DB9-B83F50C31C22}" dt="2025-01-09T16:19:27.091" v="2613" actId="20577"/>
      <pc:docMkLst>
        <pc:docMk/>
      </pc:docMkLst>
      <pc:sldChg chg="modSp mod ord">
        <pc:chgData name="Hoffman, Peter" userId="673cee94-26bd-4c2a-ab82-1b3669e2f049" providerId="ADAL" clId="{700BF718-9511-4EF9-8DB9-B83F50C31C22}" dt="2025-01-09T15:16:46.365" v="2568" actId="20577"/>
        <pc:sldMkLst>
          <pc:docMk/>
          <pc:sldMk cId="4006630429" sldId="282"/>
        </pc:sldMkLst>
      </pc:sldChg>
      <pc:sldChg chg="modSp mod">
        <pc:chgData name="Hoffman, Peter" userId="673cee94-26bd-4c2a-ab82-1b3669e2f049" providerId="ADAL" clId="{700BF718-9511-4EF9-8DB9-B83F50C31C22}" dt="2025-01-08T19:54:40.589" v="1" actId="27636"/>
        <pc:sldMkLst>
          <pc:docMk/>
          <pc:sldMk cId="1529755073" sldId="5611"/>
        </pc:sldMkLst>
      </pc:sldChg>
      <pc:sldChg chg="modSp mod">
        <pc:chgData name="Hoffman, Peter" userId="673cee94-26bd-4c2a-ab82-1b3669e2f049" providerId="ADAL" clId="{700BF718-9511-4EF9-8DB9-B83F50C31C22}" dt="2025-01-08T19:55:13.312" v="118" actId="20577"/>
        <pc:sldMkLst>
          <pc:docMk/>
          <pc:sldMk cId="438506032" sldId="5735"/>
        </pc:sldMkLst>
      </pc:sldChg>
      <pc:sldChg chg="modSp mod">
        <pc:chgData name="Hoffman, Peter" userId="673cee94-26bd-4c2a-ab82-1b3669e2f049" providerId="ADAL" clId="{700BF718-9511-4EF9-8DB9-B83F50C31C22}" dt="2025-01-08T20:09:22.238" v="841" actId="20577"/>
        <pc:sldMkLst>
          <pc:docMk/>
          <pc:sldMk cId="2848462145" sldId="5737"/>
        </pc:sldMkLst>
      </pc:sldChg>
      <pc:sldChg chg="addSp delSp modSp add mod">
        <pc:chgData name="Hoffman, Peter" userId="673cee94-26bd-4c2a-ab82-1b3669e2f049" providerId="ADAL" clId="{700BF718-9511-4EF9-8DB9-B83F50C31C22}" dt="2025-01-08T19:57:42.957" v="188" actId="14100"/>
        <pc:sldMkLst>
          <pc:docMk/>
          <pc:sldMk cId="2000218390" sldId="5748"/>
        </pc:sldMkLst>
      </pc:sldChg>
      <pc:sldChg chg="addSp modSp add mod">
        <pc:chgData name="Hoffman, Peter" userId="673cee94-26bd-4c2a-ab82-1b3669e2f049" providerId="ADAL" clId="{700BF718-9511-4EF9-8DB9-B83F50C31C22}" dt="2025-01-09T16:19:27.091" v="2613" actId="20577"/>
        <pc:sldMkLst>
          <pc:docMk/>
          <pc:sldMk cId="1791642701" sldId="5749"/>
        </pc:sldMkLst>
      </pc:sldChg>
      <pc:sldChg chg="delSp modSp add mod">
        <pc:chgData name="Hoffman, Peter" userId="673cee94-26bd-4c2a-ab82-1b3669e2f049" providerId="ADAL" clId="{700BF718-9511-4EF9-8DB9-B83F50C31C22}" dt="2025-01-08T23:18:31.192" v="1931" actId="20577"/>
        <pc:sldMkLst>
          <pc:docMk/>
          <pc:sldMk cId="3047566920" sldId="5750"/>
        </pc:sldMkLst>
      </pc:sldChg>
      <pc:sldChg chg="modSp add mod">
        <pc:chgData name="Hoffman, Peter" userId="673cee94-26bd-4c2a-ab82-1b3669e2f049" providerId="ADAL" clId="{700BF718-9511-4EF9-8DB9-B83F50C31C22}" dt="2025-01-08T23:26:24.665" v="2562" actId="20577"/>
        <pc:sldMkLst>
          <pc:docMk/>
          <pc:sldMk cId="2110388423" sldId="5751"/>
        </pc:sldMkLst>
      </pc:sldChg>
    </pc:docChg>
  </pc:docChgLst>
  <pc:docChgLst>
    <pc:chgData name="Rhodes, Tara" userId="S::rhodes_t@cde.state.co.us::566307b0-1e17-4826-87e1-0feb85a922f2" providerId="AD" clId="Web-{2DED2807-37DE-79C4-7A80-8AC5FF25D4DA}"/>
    <pc:docChg chg="addSld modSld sldOrd">
      <pc:chgData name="Rhodes, Tara" userId="S::rhodes_t@cde.state.co.us::566307b0-1e17-4826-87e1-0feb85a922f2" providerId="AD" clId="Web-{2DED2807-37DE-79C4-7A80-8AC5FF25D4DA}" dt="2024-09-05T12:49:17.054" v="250"/>
      <pc:docMkLst>
        <pc:docMk/>
      </pc:docMkLst>
      <pc:sldChg chg="ord">
        <pc:chgData name="Rhodes, Tara" userId="S::rhodes_t@cde.state.co.us::566307b0-1e17-4826-87e1-0feb85a922f2" providerId="AD" clId="Web-{2DED2807-37DE-79C4-7A80-8AC5FF25D4DA}" dt="2024-09-05T12:49:17.054" v="250"/>
        <pc:sldMkLst>
          <pc:docMk/>
          <pc:sldMk cId="129463232" sldId="5554"/>
        </pc:sldMkLst>
      </pc:sldChg>
      <pc:sldChg chg="delSp modSp new">
        <pc:chgData name="Rhodes, Tara" userId="S::rhodes_t@cde.state.co.us::566307b0-1e17-4826-87e1-0feb85a922f2" providerId="AD" clId="Web-{2DED2807-37DE-79C4-7A80-8AC5FF25D4DA}" dt="2024-09-05T12:48:32.272" v="248" actId="20577"/>
        <pc:sldMkLst>
          <pc:docMk/>
          <pc:sldMk cId="3593964098" sldId="5586"/>
        </pc:sldMkLst>
      </pc:sldChg>
    </pc:docChg>
  </pc:docChgLst>
  <pc:docChgLst>
    <pc:chgData name="Rhodes, Tara" userId="S::rhodes_t@cde.state.co.us::566307b0-1e17-4826-87e1-0feb85a922f2" providerId="AD" clId="Web-{7A8D9C56-7A8B-1217-C6E1-1BC5409A0BC0}"/>
    <pc:docChg chg="modSld">
      <pc:chgData name="Rhodes, Tara" userId="S::rhodes_t@cde.state.co.us::566307b0-1e17-4826-87e1-0feb85a922f2" providerId="AD" clId="Web-{7A8D9C56-7A8B-1217-C6E1-1BC5409A0BC0}" dt="2025-05-07T20:11:34.592" v="370" actId="20577"/>
      <pc:docMkLst>
        <pc:docMk/>
      </pc:docMkLst>
      <pc:sldChg chg="modSp">
        <pc:chgData name="Rhodes, Tara" userId="S::rhodes_t@cde.state.co.us::566307b0-1e17-4826-87e1-0feb85a922f2" providerId="AD" clId="Web-{7A8D9C56-7A8B-1217-C6E1-1BC5409A0BC0}" dt="2025-05-07T19:52:14.405" v="192"/>
        <pc:sldMkLst>
          <pc:docMk/>
          <pc:sldMk cId="1974436417" sldId="5912"/>
        </pc:sldMkLst>
      </pc:sldChg>
      <pc:sldChg chg="modSp">
        <pc:chgData name="Rhodes, Tara" userId="S::rhodes_t@cde.state.co.us::566307b0-1e17-4826-87e1-0feb85a922f2" providerId="AD" clId="Web-{7A8D9C56-7A8B-1217-C6E1-1BC5409A0BC0}" dt="2025-05-07T20:11:34.592" v="370" actId="20577"/>
        <pc:sldMkLst>
          <pc:docMk/>
          <pc:sldMk cId="4136330268" sldId="5914"/>
        </pc:sldMkLst>
      </pc:sldChg>
      <pc:sldChg chg="modSp">
        <pc:chgData name="Rhodes, Tara" userId="S::rhodes_t@cde.state.co.us::566307b0-1e17-4826-87e1-0feb85a922f2" providerId="AD" clId="Web-{7A8D9C56-7A8B-1217-C6E1-1BC5409A0BC0}" dt="2025-05-07T20:09:51.467" v="366" actId="20577"/>
        <pc:sldMkLst>
          <pc:docMk/>
          <pc:sldMk cId="3702270092" sldId="5924"/>
        </pc:sldMkLst>
      </pc:sldChg>
    </pc:docChg>
  </pc:docChgLst>
  <pc:docChgLst>
    <pc:chgData name="Martin, Carrie" userId="3f021071-f948-4caa-8dd8-d3036854ac97" providerId="ADAL" clId="{CFA19A81-988E-4588-99D1-7DFCDAA7E53A}"/>
    <pc:docChg chg="custSel addSld delSld modSld">
      <pc:chgData name="Martin, Carrie" userId="3f021071-f948-4caa-8dd8-d3036854ac97" providerId="ADAL" clId="{CFA19A81-988E-4588-99D1-7DFCDAA7E53A}" dt="2025-06-25T21:54:10.836" v="48" actId="20577"/>
      <pc:docMkLst>
        <pc:docMk/>
      </pc:docMkLst>
      <pc:sldChg chg="add">
        <pc:chgData name="Martin, Carrie" userId="3f021071-f948-4caa-8dd8-d3036854ac97" providerId="ADAL" clId="{CFA19A81-988E-4588-99D1-7DFCDAA7E53A}" dt="2025-06-25T21:52:24.517" v="4"/>
        <pc:sldMkLst>
          <pc:docMk/>
          <pc:sldMk cId="646868291" sldId="5905"/>
        </pc:sldMkLst>
      </pc:sldChg>
      <pc:sldChg chg="add">
        <pc:chgData name="Martin, Carrie" userId="3f021071-f948-4caa-8dd8-d3036854ac97" providerId="ADAL" clId="{CFA19A81-988E-4588-99D1-7DFCDAA7E53A}" dt="2025-06-25T21:51:47.326" v="1"/>
        <pc:sldMkLst>
          <pc:docMk/>
          <pc:sldMk cId="1324249713" sldId="5906"/>
        </pc:sldMkLst>
      </pc:sldChg>
      <pc:sldChg chg="add del">
        <pc:chgData name="Martin, Carrie" userId="3f021071-f948-4caa-8dd8-d3036854ac97" providerId="ADAL" clId="{CFA19A81-988E-4588-99D1-7DFCDAA7E53A}" dt="2025-06-25T21:52:24.517" v="4"/>
        <pc:sldMkLst>
          <pc:docMk/>
          <pc:sldMk cId="2311154268" sldId="5921"/>
        </pc:sldMkLst>
      </pc:sldChg>
      <pc:sldChg chg="add">
        <pc:chgData name="Martin, Carrie" userId="3f021071-f948-4caa-8dd8-d3036854ac97" providerId="ADAL" clId="{CFA19A81-988E-4588-99D1-7DFCDAA7E53A}" dt="2025-06-25T21:51:47.326" v="1"/>
        <pc:sldMkLst>
          <pc:docMk/>
          <pc:sldMk cId="1321016585" sldId="5956"/>
        </pc:sldMkLst>
      </pc:sldChg>
      <pc:sldChg chg="modSp mod">
        <pc:chgData name="Martin, Carrie" userId="3f021071-f948-4caa-8dd8-d3036854ac97" providerId="ADAL" clId="{CFA19A81-988E-4588-99D1-7DFCDAA7E53A}" dt="2025-06-25T21:51:47.498" v="2" actId="27636"/>
        <pc:sldMkLst>
          <pc:docMk/>
          <pc:sldMk cId="2261348429" sldId="5976"/>
        </pc:sldMkLst>
        <pc:spChg chg="mod">
          <ac:chgData name="Martin, Carrie" userId="3f021071-f948-4caa-8dd8-d3036854ac97" providerId="ADAL" clId="{CFA19A81-988E-4588-99D1-7DFCDAA7E53A}" dt="2025-06-25T21:51:47.498" v="2" actId="27636"/>
          <ac:spMkLst>
            <pc:docMk/>
            <pc:sldMk cId="2261348429" sldId="5976"/>
            <ac:spMk id="2" creationId="{C51403A7-F9E1-A0A2-ED55-688DA2910371}"/>
          </ac:spMkLst>
        </pc:spChg>
      </pc:sldChg>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addSp delSp modSp mod modClrScheme chgLayout">
        <pc:chgData name="Ward, Reagan" userId="27291eb4-8241-4961-9e69-8c66e34cc5b0" providerId="ADAL" clId="{4EEEF422-79E5-4ED2-9E8C-57196E20F121}" dt="2024-06-26T20:07:14.199" v="14" actId="5793"/>
        <pc:sldMkLst>
          <pc:docMk/>
          <pc:sldMk cId="880479634" sldId="301"/>
        </pc:sldMkLst>
      </pc:sldChg>
      <pc:sldChg chg="modSp mod">
        <pc:chgData name="Ward, Reagan" userId="27291eb4-8241-4961-9e69-8c66e34cc5b0" providerId="ADAL" clId="{4EEEF422-79E5-4ED2-9E8C-57196E20F121}" dt="2024-06-26T20:09:04.102" v="28" actId="207"/>
        <pc:sldMkLst>
          <pc:docMk/>
          <pc:sldMk cId="26054774" sldId="5413"/>
        </pc:sldMkLst>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ldChg>
    </pc:docChg>
  </pc:docChgLst>
  <pc:docChgLst>
    <pc:chgData name="Tribbett, Jessica" userId="S::tribbett_jessica@cde.state.co.us::b8af59d7-a86d-4166-a022-d856dc24c475" providerId="AD" clId="Web-{81F99F68-FF9E-44D6-B2F2-F7AA54557B53}"/>
    <pc:docChg chg="addSld delSld modSld">
      <pc:chgData name="Tribbett, Jessica" userId="S::tribbett_jessica@cde.state.co.us::b8af59d7-a86d-4166-a022-d856dc24c475" providerId="AD" clId="Web-{81F99F68-FF9E-44D6-B2F2-F7AA54557B53}" dt="2024-11-07T15:45:47.725" v="40"/>
      <pc:docMkLst>
        <pc:docMk/>
      </pc:docMkLst>
      <pc:sldChg chg="add del">
        <pc:chgData name="Tribbett, Jessica" userId="S::tribbett_jessica@cde.state.co.us::b8af59d7-a86d-4166-a022-d856dc24c475" providerId="AD" clId="Web-{81F99F68-FF9E-44D6-B2F2-F7AA54557B53}" dt="2024-11-07T15:44:41.269" v="8"/>
        <pc:sldMkLst>
          <pc:docMk/>
          <pc:sldMk cId="1546650072" sldId="4525"/>
        </pc:sldMkLst>
      </pc:sldChg>
      <pc:sldChg chg="add del">
        <pc:chgData name="Tribbett, Jessica" userId="S::tribbett_jessica@cde.state.co.us::b8af59d7-a86d-4166-a022-d856dc24c475" providerId="AD" clId="Web-{81F99F68-FF9E-44D6-B2F2-F7AA54557B53}" dt="2024-11-07T15:44:41.285" v="9"/>
        <pc:sldMkLst>
          <pc:docMk/>
          <pc:sldMk cId="3771905201" sldId="4955"/>
        </pc:sldMkLst>
      </pc:sldChg>
      <pc:sldChg chg="add del">
        <pc:chgData name="Tribbett, Jessica" userId="S::tribbett_jessica@cde.state.co.us::b8af59d7-a86d-4166-a022-d856dc24c475" providerId="AD" clId="Web-{81F99F68-FF9E-44D6-B2F2-F7AA54557B53}" dt="2024-11-07T15:44:41.254" v="7"/>
        <pc:sldMkLst>
          <pc:docMk/>
          <pc:sldMk cId="1720555448" sldId="5312"/>
        </pc:sldMkLst>
      </pc:sldChg>
      <pc:sldChg chg="add del">
        <pc:chgData name="Tribbett, Jessica" userId="S::tribbett_jessica@cde.state.co.us::b8af59d7-a86d-4166-a022-d856dc24c475" providerId="AD" clId="Web-{81F99F68-FF9E-44D6-B2F2-F7AA54557B53}" dt="2024-11-07T15:44:41.332" v="12"/>
        <pc:sldMkLst>
          <pc:docMk/>
          <pc:sldMk cId="1135109802" sldId="5313"/>
        </pc:sldMkLst>
      </pc:sldChg>
      <pc:sldChg chg="add del">
        <pc:chgData name="Tribbett, Jessica" userId="S::tribbett_jessica@cde.state.co.us::b8af59d7-a86d-4166-a022-d856dc24c475" providerId="AD" clId="Web-{81F99F68-FF9E-44D6-B2F2-F7AA54557B53}" dt="2024-11-07T15:44:41.363" v="13"/>
        <pc:sldMkLst>
          <pc:docMk/>
          <pc:sldMk cId="168519829" sldId="5589"/>
        </pc:sldMkLst>
      </pc:sldChg>
      <pc:sldChg chg="add del">
        <pc:chgData name="Tribbett, Jessica" userId="S::tribbett_jessica@cde.state.co.us::b8af59d7-a86d-4166-a022-d856dc24c475" providerId="AD" clId="Web-{81F99F68-FF9E-44D6-B2F2-F7AA54557B53}" dt="2024-11-07T15:44:41.301" v="10"/>
        <pc:sldMkLst>
          <pc:docMk/>
          <pc:sldMk cId="1125029257" sldId="5590"/>
        </pc:sldMkLst>
      </pc:sldChg>
      <pc:sldChg chg="add del">
        <pc:chgData name="Tribbett, Jessica" userId="S::tribbett_jessica@cde.state.co.us::b8af59d7-a86d-4166-a022-d856dc24c475" providerId="AD" clId="Web-{81F99F68-FF9E-44D6-B2F2-F7AA54557B53}" dt="2024-11-07T15:44:41.316" v="11"/>
        <pc:sldMkLst>
          <pc:docMk/>
          <pc:sldMk cId="3805491149" sldId="5591"/>
        </pc:sldMkLst>
      </pc:sld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ldChg>
      <pc:sldChg chg="addSp delSp modSp new del">
        <pc:chgData name="McRee, Rebecca" userId="S::mcree_r@cde.state.co.us::3a10fa13-9d60-4c0b-b361-471945732c34" providerId="AD" clId="Web-{DD3C28DD-4CBD-8D0A-157E-B49514D3BE9A}" dt="2024-07-08T22:23:15.985" v="32"/>
        <pc:sldMkLst>
          <pc:docMk/>
          <pc:sldMk cId="735740708" sldId="5486"/>
        </pc:sldMkLst>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ldChg>
      <pc:sldChg chg="modSp new">
        <pc:chgData name="McRee, Rebecca" userId="S::mcree_r@cde.state.co.us::3a10fa13-9d60-4c0b-b361-471945732c34" providerId="AD" clId="Web-{DD3C28DD-4CBD-8D0A-157E-B49514D3BE9A}" dt="2024-07-08T22:38:51.961" v="437" actId="20577"/>
        <pc:sldMkLst>
          <pc:docMk/>
          <pc:sldMk cId="538669139" sldId="5487"/>
        </pc:sldMkLst>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ldChg>
      <pc:sldChg chg="addSp delSp modSp new del">
        <pc:chgData name="McRee, Rebecca" userId="S::mcree_r@cde.state.co.us::3a10fa13-9d60-4c0b-b361-471945732c34" providerId="AD" clId="Web-{DD3C28DD-4CBD-8D0A-157E-B49514D3BE9A}" dt="2024-07-08T22:39:30.525" v="440"/>
        <pc:sldMkLst>
          <pc:docMk/>
          <pc:sldMk cId="2625193570" sldId="5488"/>
        </pc:sldMkLst>
      </pc:sldChg>
    </pc:docChg>
  </pc:docChgLst>
  <pc:docChgLst>
    <pc:chgData name="Hoffman, Peter" userId="673cee94-26bd-4c2a-ab82-1b3669e2f049" providerId="ADAL" clId="{089797F3-FDD9-45CC-BEBF-D31F1CF0280E}"/>
    <pc:docChg chg="undo custSel addSld delSld modSld">
      <pc:chgData name="Hoffman, Peter" userId="673cee94-26bd-4c2a-ab82-1b3669e2f049" providerId="ADAL" clId="{089797F3-FDD9-45CC-BEBF-D31F1CF0280E}" dt="2024-09-19T14:40:30.545" v="351" actId="20577"/>
      <pc:docMkLst>
        <pc:docMk/>
      </pc:docMkLst>
      <pc:sldChg chg="del">
        <pc:chgData name="Hoffman, Peter" userId="673cee94-26bd-4c2a-ab82-1b3669e2f049" providerId="ADAL" clId="{089797F3-FDD9-45CC-BEBF-D31F1CF0280E}" dt="2024-09-17T16:17:14.590" v="198" actId="2696"/>
        <pc:sldMkLst>
          <pc:docMk/>
          <pc:sldMk cId="587239845" sldId="265"/>
        </pc:sldMkLst>
      </pc:sldChg>
      <pc:sldChg chg="del">
        <pc:chgData name="Hoffman, Peter" userId="673cee94-26bd-4c2a-ab82-1b3669e2f049" providerId="ADAL" clId="{089797F3-FDD9-45CC-BEBF-D31F1CF0280E}" dt="2024-09-17T16:17:14.590" v="198" actId="2696"/>
        <pc:sldMkLst>
          <pc:docMk/>
          <pc:sldMk cId="485604172" sldId="266"/>
        </pc:sldMkLst>
      </pc:sldChg>
      <pc:sldChg chg="del">
        <pc:chgData name="Hoffman, Peter" userId="673cee94-26bd-4c2a-ab82-1b3669e2f049" providerId="ADAL" clId="{089797F3-FDD9-45CC-BEBF-D31F1CF0280E}" dt="2024-09-17T16:17:14.590" v="198" actId="2696"/>
        <pc:sldMkLst>
          <pc:docMk/>
          <pc:sldMk cId="499285695" sldId="281"/>
        </pc:sldMkLst>
      </pc:sldChg>
      <pc:sldChg chg="del">
        <pc:chgData name="Hoffman, Peter" userId="673cee94-26bd-4c2a-ab82-1b3669e2f049" providerId="ADAL" clId="{089797F3-FDD9-45CC-BEBF-D31F1CF0280E}" dt="2024-09-17T16:17:41.602" v="200" actId="2696"/>
        <pc:sldMkLst>
          <pc:docMk/>
          <pc:sldMk cId="2579328607" sldId="292"/>
        </pc:sldMkLst>
      </pc:sldChg>
      <pc:sldChg chg="del">
        <pc:chgData name="Hoffman, Peter" userId="673cee94-26bd-4c2a-ab82-1b3669e2f049" providerId="ADAL" clId="{089797F3-FDD9-45CC-BEBF-D31F1CF0280E}" dt="2024-09-17T16:16:47.031" v="195" actId="2696"/>
        <pc:sldMkLst>
          <pc:docMk/>
          <pc:sldMk cId="201204202" sldId="3389"/>
        </pc:sldMkLst>
      </pc:sldChg>
      <pc:sldChg chg="del">
        <pc:chgData name="Hoffman, Peter" userId="673cee94-26bd-4c2a-ab82-1b3669e2f049" providerId="ADAL" clId="{089797F3-FDD9-45CC-BEBF-D31F1CF0280E}" dt="2024-09-17T16:16:47.031" v="195" actId="2696"/>
        <pc:sldMkLst>
          <pc:docMk/>
          <pc:sldMk cId="3727940737" sldId="3390"/>
        </pc:sldMkLst>
      </pc:sldChg>
      <pc:sldChg chg="del">
        <pc:chgData name="Hoffman, Peter" userId="673cee94-26bd-4c2a-ab82-1b3669e2f049" providerId="ADAL" clId="{089797F3-FDD9-45CC-BEBF-D31F1CF0280E}" dt="2024-09-17T16:17:41.602" v="200" actId="2696"/>
        <pc:sldMkLst>
          <pc:docMk/>
          <pc:sldMk cId="324794632" sldId="3507"/>
        </pc:sldMkLst>
      </pc:sldChg>
      <pc:sldChg chg="del">
        <pc:chgData name="Hoffman, Peter" userId="673cee94-26bd-4c2a-ab82-1b3669e2f049" providerId="ADAL" clId="{089797F3-FDD9-45CC-BEBF-D31F1CF0280E}" dt="2024-09-17T16:16:36.855" v="194" actId="2696"/>
        <pc:sldMkLst>
          <pc:docMk/>
          <pc:sldMk cId="1546650072" sldId="4525"/>
        </pc:sldMkLst>
      </pc:sldChg>
      <pc:sldChg chg="del">
        <pc:chgData name="Hoffman, Peter" userId="673cee94-26bd-4c2a-ab82-1b3669e2f049" providerId="ADAL" clId="{089797F3-FDD9-45CC-BEBF-D31F1CF0280E}" dt="2024-09-17T16:16:36.855" v="194" actId="2696"/>
        <pc:sldMkLst>
          <pc:docMk/>
          <pc:sldMk cId="883951864" sldId="4953"/>
        </pc:sldMkLst>
      </pc:sldChg>
      <pc:sldChg chg="del">
        <pc:chgData name="Hoffman, Peter" userId="673cee94-26bd-4c2a-ab82-1b3669e2f049" providerId="ADAL" clId="{089797F3-FDD9-45CC-BEBF-D31F1CF0280E}" dt="2024-09-17T16:16:36.855" v="194" actId="2696"/>
        <pc:sldMkLst>
          <pc:docMk/>
          <pc:sldMk cId="3771905201" sldId="4955"/>
        </pc:sldMkLst>
      </pc:sldChg>
      <pc:sldChg chg="del">
        <pc:chgData name="Hoffman, Peter" userId="673cee94-26bd-4c2a-ab82-1b3669e2f049" providerId="ADAL" clId="{089797F3-FDD9-45CC-BEBF-D31F1CF0280E}" dt="2024-09-17T16:17:41.602" v="200" actId="2696"/>
        <pc:sldMkLst>
          <pc:docMk/>
          <pc:sldMk cId="3655798746" sldId="5066"/>
        </pc:sldMkLst>
      </pc:sldChg>
      <pc:sldChg chg="del">
        <pc:chgData name="Hoffman, Peter" userId="673cee94-26bd-4c2a-ab82-1b3669e2f049" providerId="ADAL" clId="{089797F3-FDD9-45CC-BEBF-D31F1CF0280E}" dt="2024-09-17T16:17:41.602" v="200" actId="2696"/>
        <pc:sldMkLst>
          <pc:docMk/>
          <pc:sldMk cId="2414481864" sldId="5067"/>
        </pc:sldMkLst>
      </pc:sldChg>
      <pc:sldChg chg="del">
        <pc:chgData name="Hoffman, Peter" userId="673cee94-26bd-4c2a-ab82-1b3669e2f049" providerId="ADAL" clId="{089797F3-FDD9-45CC-BEBF-D31F1CF0280E}" dt="2024-09-17T16:17:41.602" v="200" actId="2696"/>
        <pc:sldMkLst>
          <pc:docMk/>
          <pc:sldMk cId="1237700865" sldId="5068"/>
        </pc:sldMkLst>
      </pc:sldChg>
      <pc:sldChg chg="del">
        <pc:chgData name="Hoffman, Peter" userId="673cee94-26bd-4c2a-ab82-1b3669e2f049" providerId="ADAL" clId="{089797F3-FDD9-45CC-BEBF-D31F1CF0280E}" dt="2024-09-17T16:17:41.602" v="200" actId="2696"/>
        <pc:sldMkLst>
          <pc:docMk/>
          <pc:sldMk cId="11504233" sldId="5368"/>
        </pc:sldMkLst>
      </pc:sldChg>
      <pc:sldChg chg="del">
        <pc:chgData name="Hoffman, Peter" userId="673cee94-26bd-4c2a-ab82-1b3669e2f049" providerId="ADAL" clId="{089797F3-FDD9-45CC-BEBF-D31F1CF0280E}" dt="2024-09-17T16:17:14.590" v="198" actId="2696"/>
        <pc:sldMkLst>
          <pc:docMk/>
          <pc:sldMk cId="1653574859" sldId="5414"/>
        </pc:sldMkLst>
      </pc:sldChg>
      <pc:sldChg chg="del">
        <pc:chgData name="Hoffman, Peter" userId="673cee94-26bd-4c2a-ab82-1b3669e2f049" providerId="ADAL" clId="{089797F3-FDD9-45CC-BEBF-D31F1CF0280E}" dt="2024-09-17T16:17:14.590" v="198" actId="2696"/>
        <pc:sldMkLst>
          <pc:docMk/>
          <pc:sldMk cId="1780666075" sldId="5415"/>
        </pc:sldMkLst>
      </pc:sldChg>
      <pc:sldChg chg="del">
        <pc:chgData name="Hoffman, Peter" userId="673cee94-26bd-4c2a-ab82-1b3669e2f049" providerId="ADAL" clId="{089797F3-FDD9-45CC-BEBF-D31F1CF0280E}" dt="2024-09-17T16:17:14.590" v="198" actId="2696"/>
        <pc:sldMkLst>
          <pc:docMk/>
          <pc:sldMk cId="439065193" sldId="5416"/>
        </pc:sldMkLst>
      </pc:sldChg>
      <pc:sldChg chg="del">
        <pc:chgData name="Hoffman, Peter" userId="673cee94-26bd-4c2a-ab82-1b3669e2f049" providerId="ADAL" clId="{089797F3-FDD9-45CC-BEBF-D31F1CF0280E}" dt="2024-09-17T16:17:14.590" v="198" actId="2696"/>
        <pc:sldMkLst>
          <pc:docMk/>
          <pc:sldMk cId="1027799201" sldId="5417"/>
        </pc:sldMkLst>
      </pc:sldChg>
      <pc:sldChg chg="del">
        <pc:chgData name="Hoffman, Peter" userId="673cee94-26bd-4c2a-ab82-1b3669e2f049" providerId="ADAL" clId="{089797F3-FDD9-45CC-BEBF-D31F1CF0280E}" dt="2024-09-17T16:17:14.590" v="198" actId="2696"/>
        <pc:sldMkLst>
          <pc:docMk/>
          <pc:sldMk cId="2464662354" sldId="5418"/>
        </pc:sldMkLst>
      </pc:sldChg>
      <pc:sldChg chg="del">
        <pc:chgData name="Hoffman, Peter" userId="673cee94-26bd-4c2a-ab82-1b3669e2f049" providerId="ADAL" clId="{089797F3-FDD9-45CC-BEBF-D31F1CF0280E}" dt="2024-09-17T16:17:14.590" v="198" actId="2696"/>
        <pc:sldMkLst>
          <pc:docMk/>
          <pc:sldMk cId="2482198686" sldId="5419"/>
        </pc:sldMkLst>
      </pc:sldChg>
      <pc:sldChg chg="del">
        <pc:chgData name="Hoffman, Peter" userId="673cee94-26bd-4c2a-ab82-1b3669e2f049" providerId="ADAL" clId="{089797F3-FDD9-45CC-BEBF-D31F1CF0280E}" dt="2024-09-17T16:18:13.361" v="202" actId="2696"/>
        <pc:sldMkLst>
          <pc:docMk/>
          <pc:sldMk cId="619942572" sldId="5456"/>
        </pc:sldMkLst>
      </pc:sldChg>
      <pc:sldChg chg="del">
        <pc:chgData name="Hoffman, Peter" userId="673cee94-26bd-4c2a-ab82-1b3669e2f049" providerId="ADAL" clId="{089797F3-FDD9-45CC-BEBF-D31F1CF0280E}" dt="2024-09-17T16:16:47.031" v="195" actId="2696"/>
        <pc:sldMkLst>
          <pc:docMk/>
          <pc:sldMk cId="3119728627" sldId="5486"/>
        </pc:sldMkLst>
      </pc:sldChg>
      <pc:sldChg chg="del">
        <pc:chgData name="Hoffman, Peter" userId="673cee94-26bd-4c2a-ab82-1b3669e2f049" providerId="ADAL" clId="{089797F3-FDD9-45CC-BEBF-D31F1CF0280E}" dt="2024-09-17T16:16:47.031" v="195" actId="2696"/>
        <pc:sldMkLst>
          <pc:docMk/>
          <pc:sldMk cId="1185884485" sldId="5488"/>
        </pc:sldMkLst>
      </pc:sldChg>
      <pc:sldChg chg="del">
        <pc:chgData name="Hoffman, Peter" userId="673cee94-26bd-4c2a-ab82-1b3669e2f049" providerId="ADAL" clId="{089797F3-FDD9-45CC-BEBF-D31F1CF0280E}" dt="2024-09-17T16:16:47.031" v="195" actId="2696"/>
        <pc:sldMkLst>
          <pc:docMk/>
          <pc:sldMk cId="1982214778" sldId="5491"/>
        </pc:sldMkLst>
      </pc:sldChg>
      <pc:sldChg chg="del">
        <pc:chgData name="Hoffman, Peter" userId="673cee94-26bd-4c2a-ab82-1b3669e2f049" providerId="ADAL" clId="{089797F3-FDD9-45CC-BEBF-D31F1CF0280E}" dt="2024-09-17T16:16:55.582" v="196" actId="2696"/>
        <pc:sldMkLst>
          <pc:docMk/>
          <pc:sldMk cId="3555346656" sldId="5503"/>
        </pc:sldMkLst>
      </pc:sldChg>
      <pc:sldChg chg="del">
        <pc:chgData name="Hoffman, Peter" userId="673cee94-26bd-4c2a-ab82-1b3669e2f049" providerId="ADAL" clId="{089797F3-FDD9-45CC-BEBF-D31F1CF0280E}" dt="2024-09-17T16:16:55.582" v="196" actId="2696"/>
        <pc:sldMkLst>
          <pc:docMk/>
          <pc:sldMk cId="1153930597" sldId="5504"/>
        </pc:sldMkLst>
      </pc:sldChg>
      <pc:sldChg chg="del">
        <pc:chgData name="Hoffman, Peter" userId="673cee94-26bd-4c2a-ab82-1b3669e2f049" providerId="ADAL" clId="{089797F3-FDD9-45CC-BEBF-D31F1CF0280E}" dt="2024-09-17T16:16:55.582" v="196" actId="2696"/>
        <pc:sldMkLst>
          <pc:docMk/>
          <pc:sldMk cId="2423109446" sldId="5516"/>
        </pc:sldMkLst>
      </pc:sldChg>
      <pc:sldChg chg="del">
        <pc:chgData name="Hoffman, Peter" userId="673cee94-26bd-4c2a-ab82-1b3669e2f049" providerId="ADAL" clId="{089797F3-FDD9-45CC-BEBF-D31F1CF0280E}" dt="2024-09-17T16:16:47.031" v="195" actId="2696"/>
        <pc:sldMkLst>
          <pc:docMk/>
          <pc:sldMk cId="632710224" sldId="5525"/>
        </pc:sldMkLst>
      </pc:sldChg>
      <pc:sldChg chg="del">
        <pc:chgData name="Hoffman, Peter" userId="673cee94-26bd-4c2a-ab82-1b3669e2f049" providerId="ADAL" clId="{089797F3-FDD9-45CC-BEBF-D31F1CF0280E}" dt="2024-09-17T16:16:47.031" v="195" actId="2696"/>
        <pc:sldMkLst>
          <pc:docMk/>
          <pc:sldMk cId="3236553541" sldId="5533"/>
        </pc:sldMkLst>
      </pc:sldChg>
      <pc:sldChg chg="del">
        <pc:chgData name="Hoffman, Peter" userId="673cee94-26bd-4c2a-ab82-1b3669e2f049" providerId="ADAL" clId="{089797F3-FDD9-45CC-BEBF-D31F1CF0280E}" dt="2024-09-17T16:17:41.602" v="200" actId="2696"/>
        <pc:sldMkLst>
          <pc:docMk/>
          <pc:sldMk cId="2592331180" sldId="5553"/>
        </pc:sldMkLst>
      </pc:sldChg>
      <pc:sldChg chg="del">
        <pc:chgData name="Hoffman, Peter" userId="673cee94-26bd-4c2a-ab82-1b3669e2f049" providerId="ADAL" clId="{089797F3-FDD9-45CC-BEBF-D31F1CF0280E}" dt="2024-09-17T16:16:55.582" v="196" actId="2696"/>
        <pc:sldMkLst>
          <pc:docMk/>
          <pc:sldMk cId="129463232" sldId="5554"/>
        </pc:sldMkLst>
      </pc:sldChg>
      <pc:sldChg chg="del">
        <pc:chgData name="Hoffman, Peter" userId="673cee94-26bd-4c2a-ab82-1b3669e2f049" providerId="ADAL" clId="{089797F3-FDD9-45CC-BEBF-D31F1CF0280E}" dt="2024-09-17T16:18:13.361" v="202" actId="2696"/>
        <pc:sldMkLst>
          <pc:docMk/>
          <pc:sldMk cId="2971538637" sldId="5560"/>
        </pc:sldMkLst>
      </pc:sldChg>
      <pc:sldChg chg="del">
        <pc:chgData name="Hoffman, Peter" userId="673cee94-26bd-4c2a-ab82-1b3669e2f049" providerId="ADAL" clId="{089797F3-FDD9-45CC-BEBF-D31F1CF0280E}" dt="2024-09-17T16:17:41.602" v="200" actId="2696"/>
        <pc:sldMkLst>
          <pc:docMk/>
          <pc:sldMk cId="1604154566" sldId="5570"/>
        </pc:sldMkLst>
      </pc:sldChg>
      <pc:sldChg chg="del">
        <pc:chgData name="Hoffman, Peter" userId="673cee94-26bd-4c2a-ab82-1b3669e2f049" providerId="ADAL" clId="{089797F3-FDD9-45CC-BEBF-D31F1CF0280E}" dt="2024-09-17T16:18:13.361" v="202" actId="2696"/>
        <pc:sldMkLst>
          <pc:docMk/>
          <pc:sldMk cId="299511397" sldId="5573"/>
        </pc:sldMkLst>
      </pc:sldChg>
      <pc:sldChg chg="del">
        <pc:chgData name="Hoffman, Peter" userId="673cee94-26bd-4c2a-ab82-1b3669e2f049" providerId="ADAL" clId="{089797F3-FDD9-45CC-BEBF-D31F1CF0280E}" dt="2024-09-17T16:16:55.582" v="196" actId="2696"/>
        <pc:sldMkLst>
          <pc:docMk/>
          <pc:sldMk cId="1729304503" sldId="5580"/>
        </pc:sldMkLst>
      </pc:sldChg>
      <pc:sldChg chg="del">
        <pc:chgData name="Hoffman, Peter" userId="673cee94-26bd-4c2a-ab82-1b3669e2f049" providerId="ADAL" clId="{089797F3-FDD9-45CC-BEBF-D31F1CF0280E}" dt="2024-09-17T16:16:47.031" v="195" actId="2696"/>
        <pc:sldMkLst>
          <pc:docMk/>
          <pc:sldMk cId="954092976" sldId="5582"/>
        </pc:sldMkLst>
      </pc:sldChg>
      <pc:sldChg chg="del">
        <pc:chgData name="Hoffman, Peter" userId="673cee94-26bd-4c2a-ab82-1b3669e2f049" providerId="ADAL" clId="{089797F3-FDD9-45CC-BEBF-D31F1CF0280E}" dt="2024-09-17T16:17:14.590" v="198" actId="2696"/>
        <pc:sldMkLst>
          <pc:docMk/>
          <pc:sldMk cId="1659390545" sldId="5584"/>
        </pc:sldMkLst>
      </pc:sldChg>
      <pc:sldChg chg="del">
        <pc:chgData name="Hoffman, Peter" userId="673cee94-26bd-4c2a-ab82-1b3669e2f049" providerId="ADAL" clId="{089797F3-FDD9-45CC-BEBF-D31F1CF0280E}" dt="2024-09-17T16:16:55.582" v="196" actId="2696"/>
        <pc:sldMkLst>
          <pc:docMk/>
          <pc:sldMk cId="3593964098" sldId="5586"/>
        </pc:sldMkLst>
      </pc:sldChg>
      <pc:sldChg chg="del">
        <pc:chgData name="Hoffman, Peter" userId="673cee94-26bd-4c2a-ab82-1b3669e2f049" providerId="ADAL" clId="{089797F3-FDD9-45CC-BEBF-D31F1CF0280E}" dt="2024-09-17T16:16:36.855" v="194" actId="2696"/>
        <pc:sldMkLst>
          <pc:docMk/>
          <pc:sldMk cId="168519829" sldId="5589"/>
        </pc:sldMkLst>
      </pc:sldChg>
      <pc:sldChg chg="del">
        <pc:chgData name="Hoffman, Peter" userId="673cee94-26bd-4c2a-ab82-1b3669e2f049" providerId="ADAL" clId="{089797F3-FDD9-45CC-BEBF-D31F1CF0280E}" dt="2024-09-17T16:18:13.361" v="202" actId="2696"/>
        <pc:sldMkLst>
          <pc:docMk/>
          <pc:sldMk cId="3716896197" sldId="5590"/>
        </pc:sldMkLst>
      </pc:sldChg>
      <pc:sldChg chg="del">
        <pc:chgData name="Hoffman, Peter" userId="673cee94-26bd-4c2a-ab82-1b3669e2f049" providerId="ADAL" clId="{089797F3-FDD9-45CC-BEBF-D31F1CF0280E}" dt="2024-09-17T16:18:13.361" v="202" actId="2696"/>
        <pc:sldMkLst>
          <pc:docMk/>
          <pc:sldMk cId="947091266" sldId="5594"/>
        </pc:sldMkLst>
      </pc:sldChg>
      <pc:sldChg chg="del">
        <pc:chgData name="Hoffman, Peter" userId="673cee94-26bd-4c2a-ab82-1b3669e2f049" providerId="ADAL" clId="{089797F3-FDD9-45CC-BEBF-D31F1CF0280E}" dt="2024-09-17T16:18:13.361" v="202" actId="2696"/>
        <pc:sldMkLst>
          <pc:docMk/>
          <pc:sldMk cId="1945452351" sldId="5595"/>
        </pc:sldMkLst>
      </pc:sldChg>
      <pc:sldChg chg="del">
        <pc:chgData name="Hoffman, Peter" userId="673cee94-26bd-4c2a-ab82-1b3669e2f049" providerId="ADAL" clId="{089797F3-FDD9-45CC-BEBF-D31F1CF0280E}" dt="2024-09-17T16:17:41.602" v="200" actId="2696"/>
        <pc:sldMkLst>
          <pc:docMk/>
          <pc:sldMk cId="1338604322" sldId="5600"/>
        </pc:sldMkLst>
      </pc:sldChg>
      <pc:sldChg chg="add">
        <pc:chgData name="Hoffman, Peter" userId="673cee94-26bd-4c2a-ab82-1b3669e2f049" providerId="ADAL" clId="{089797F3-FDD9-45CC-BEBF-D31F1CF0280E}" dt="2024-09-17T16:17:07.593" v="197"/>
        <pc:sldMkLst>
          <pc:docMk/>
          <pc:sldMk cId="592794890" sldId="5601"/>
        </pc:sldMkLst>
      </pc:sldChg>
      <pc:sldChg chg="add">
        <pc:chgData name="Hoffman, Peter" userId="673cee94-26bd-4c2a-ab82-1b3669e2f049" providerId="ADAL" clId="{089797F3-FDD9-45CC-BEBF-D31F1CF0280E}" dt="2024-09-17T16:17:07.593" v="197"/>
        <pc:sldMkLst>
          <pc:docMk/>
          <pc:sldMk cId="840969988" sldId="5602"/>
        </pc:sldMkLst>
      </pc:sldChg>
      <pc:sldChg chg="add">
        <pc:chgData name="Hoffman, Peter" userId="673cee94-26bd-4c2a-ab82-1b3669e2f049" providerId="ADAL" clId="{089797F3-FDD9-45CC-BEBF-D31F1CF0280E}" dt="2024-09-17T16:17:07.593" v="197"/>
        <pc:sldMkLst>
          <pc:docMk/>
          <pc:sldMk cId="3108864082" sldId="5603"/>
        </pc:sldMkLst>
      </pc:sldChg>
      <pc:sldChg chg="add">
        <pc:chgData name="Hoffman, Peter" userId="673cee94-26bd-4c2a-ab82-1b3669e2f049" providerId="ADAL" clId="{089797F3-FDD9-45CC-BEBF-D31F1CF0280E}" dt="2024-09-17T16:17:07.593" v="197"/>
        <pc:sldMkLst>
          <pc:docMk/>
          <pc:sldMk cId="1016378890" sldId="5604"/>
        </pc:sldMkLst>
      </pc:sldChg>
      <pc:sldChg chg="add">
        <pc:chgData name="Hoffman, Peter" userId="673cee94-26bd-4c2a-ab82-1b3669e2f049" providerId="ADAL" clId="{089797F3-FDD9-45CC-BEBF-D31F1CF0280E}" dt="2024-09-17T16:17:07.593" v="197"/>
        <pc:sldMkLst>
          <pc:docMk/>
          <pc:sldMk cId="2592141677" sldId="5605"/>
        </pc:sldMkLst>
      </pc:sldChg>
      <pc:sldChg chg="add">
        <pc:chgData name="Hoffman, Peter" userId="673cee94-26bd-4c2a-ab82-1b3669e2f049" providerId="ADAL" clId="{089797F3-FDD9-45CC-BEBF-D31F1CF0280E}" dt="2024-09-17T16:17:07.593" v="197"/>
        <pc:sldMkLst>
          <pc:docMk/>
          <pc:sldMk cId="3530695552" sldId="5606"/>
        </pc:sldMkLst>
      </pc:sldChg>
      <pc:sldChg chg="add">
        <pc:chgData name="Hoffman, Peter" userId="673cee94-26bd-4c2a-ab82-1b3669e2f049" providerId="ADAL" clId="{089797F3-FDD9-45CC-BEBF-D31F1CF0280E}" dt="2024-09-17T16:17:07.593" v="197"/>
        <pc:sldMkLst>
          <pc:docMk/>
          <pc:sldMk cId="1020133488" sldId="5607"/>
        </pc:sldMkLst>
      </pc:sldChg>
      <pc:sldChg chg="add">
        <pc:chgData name="Hoffman, Peter" userId="673cee94-26bd-4c2a-ab82-1b3669e2f049" providerId="ADAL" clId="{089797F3-FDD9-45CC-BEBF-D31F1CF0280E}" dt="2024-09-17T16:17:07.593" v="197"/>
        <pc:sldMkLst>
          <pc:docMk/>
          <pc:sldMk cId="2760380853" sldId="5608"/>
        </pc:sldMkLst>
      </pc:sldChg>
      <pc:sldChg chg="add">
        <pc:chgData name="Hoffman, Peter" userId="673cee94-26bd-4c2a-ab82-1b3669e2f049" providerId="ADAL" clId="{089797F3-FDD9-45CC-BEBF-D31F1CF0280E}" dt="2024-09-17T16:17:07.593" v="197"/>
        <pc:sldMkLst>
          <pc:docMk/>
          <pc:sldMk cId="1226889934" sldId="5609"/>
        </pc:sldMkLst>
      </pc:sldChg>
      <pc:sldChg chg="add">
        <pc:chgData name="Hoffman, Peter" userId="673cee94-26bd-4c2a-ab82-1b3669e2f049" providerId="ADAL" clId="{089797F3-FDD9-45CC-BEBF-D31F1CF0280E}" dt="2024-09-17T16:17:07.593" v="197"/>
        <pc:sldMkLst>
          <pc:docMk/>
          <pc:sldMk cId="2353371677" sldId="5610"/>
        </pc:sldMkLst>
      </pc:sldChg>
      <pc:sldChg chg="add">
        <pc:chgData name="Hoffman, Peter" userId="673cee94-26bd-4c2a-ab82-1b3669e2f049" providerId="ADAL" clId="{089797F3-FDD9-45CC-BEBF-D31F1CF0280E}" dt="2024-09-17T16:17:33.739" v="199"/>
        <pc:sldMkLst>
          <pc:docMk/>
          <pc:sldMk cId="3644114755" sldId="5611"/>
        </pc:sldMkLst>
      </pc:sldChg>
      <pc:sldChg chg="add">
        <pc:chgData name="Hoffman, Peter" userId="673cee94-26bd-4c2a-ab82-1b3669e2f049" providerId="ADAL" clId="{089797F3-FDD9-45CC-BEBF-D31F1CF0280E}" dt="2024-09-17T16:17:33.739" v="199"/>
        <pc:sldMkLst>
          <pc:docMk/>
          <pc:sldMk cId="3889932318" sldId="5612"/>
        </pc:sldMkLst>
      </pc:sldChg>
      <pc:sldChg chg="add">
        <pc:chgData name="Hoffman, Peter" userId="673cee94-26bd-4c2a-ab82-1b3669e2f049" providerId="ADAL" clId="{089797F3-FDD9-45CC-BEBF-D31F1CF0280E}" dt="2024-09-17T16:17:33.739" v="199"/>
        <pc:sldMkLst>
          <pc:docMk/>
          <pc:sldMk cId="3815958434" sldId="5613"/>
        </pc:sldMkLst>
      </pc:sldChg>
      <pc:sldChg chg="add">
        <pc:chgData name="Hoffman, Peter" userId="673cee94-26bd-4c2a-ab82-1b3669e2f049" providerId="ADAL" clId="{089797F3-FDD9-45CC-BEBF-D31F1CF0280E}" dt="2024-09-17T16:17:33.739" v="199"/>
        <pc:sldMkLst>
          <pc:docMk/>
          <pc:sldMk cId="2628857232" sldId="5614"/>
        </pc:sldMkLst>
      </pc:sldChg>
      <pc:sldChg chg="add">
        <pc:chgData name="Hoffman, Peter" userId="673cee94-26bd-4c2a-ab82-1b3669e2f049" providerId="ADAL" clId="{089797F3-FDD9-45CC-BEBF-D31F1CF0280E}" dt="2024-09-17T16:17:33.739" v="199"/>
        <pc:sldMkLst>
          <pc:docMk/>
          <pc:sldMk cId="2276900877" sldId="5615"/>
        </pc:sldMkLst>
      </pc:sldChg>
      <pc:sldChg chg="add">
        <pc:chgData name="Hoffman, Peter" userId="673cee94-26bd-4c2a-ab82-1b3669e2f049" providerId="ADAL" clId="{089797F3-FDD9-45CC-BEBF-D31F1CF0280E}" dt="2024-09-17T16:17:33.739" v="199"/>
        <pc:sldMkLst>
          <pc:docMk/>
          <pc:sldMk cId="1093123474" sldId="5616"/>
        </pc:sldMkLst>
      </pc:sldChg>
      <pc:sldChg chg="add">
        <pc:chgData name="Hoffman, Peter" userId="673cee94-26bd-4c2a-ab82-1b3669e2f049" providerId="ADAL" clId="{089797F3-FDD9-45CC-BEBF-D31F1CF0280E}" dt="2024-09-17T16:17:33.739" v="199"/>
        <pc:sldMkLst>
          <pc:docMk/>
          <pc:sldMk cId="2729748382" sldId="5617"/>
        </pc:sldMkLst>
      </pc:sldChg>
      <pc:sldChg chg="add">
        <pc:chgData name="Hoffman, Peter" userId="673cee94-26bd-4c2a-ab82-1b3669e2f049" providerId="ADAL" clId="{089797F3-FDD9-45CC-BEBF-D31F1CF0280E}" dt="2024-09-17T16:17:33.739" v="199"/>
        <pc:sldMkLst>
          <pc:docMk/>
          <pc:sldMk cId="1551723905" sldId="5618"/>
        </pc:sldMkLst>
      </pc:sldChg>
      <pc:sldChg chg="add">
        <pc:chgData name="Hoffman, Peter" userId="673cee94-26bd-4c2a-ab82-1b3669e2f049" providerId="ADAL" clId="{089797F3-FDD9-45CC-BEBF-D31F1CF0280E}" dt="2024-09-17T16:17:33.739" v="199"/>
        <pc:sldMkLst>
          <pc:docMk/>
          <pc:sldMk cId="783971613" sldId="5619"/>
        </pc:sldMkLst>
      </pc:sldChg>
      <pc:sldChg chg="add">
        <pc:chgData name="Hoffman, Peter" userId="673cee94-26bd-4c2a-ab82-1b3669e2f049" providerId="ADAL" clId="{089797F3-FDD9-45CC-BEBF-D31F1CF0280E}" dt="2024-09-17T16:18:03.268" v="201"/>
        <pc:sldMkLst>
          <pc:docMk/>
          <pc:sldMk cId="3809231997" sldId="5620"/>
        </pc:sldMkLst>
      </pc:sldChg>
      <pc:sldChg chg="add">
        <pc:chgData name="Hoffman, Peter" userId="673cee94-26bd-4c2a-ab82-1b3669e2f049" providerId="ADAL" clId="{089797F3-FDD9-45CC-BEBF-D31F1CF0280E}" dt="2024-09-17T16:18:03.268" v="201"/>
        <pc:sldMkLst>
          <pc:docMk/>
          <pc:sldMk cId="4188670183" sldId="5621"/>
        </pc:sldMkLst>
      </pc:sldChg>
      <pc:sldChg chg="add">
        <pc:chgData name="Hoffman, Peter" userId="673cee94-26bd-4c2a-ab82-1b3669e2f049" providerId="ADAL" clId="{089797F3-FDD9-45CC-BEBF-D31F1CF0280E}" dt="2024-09-17T16:18:03.268" v="201"/>
        <pc:sldMkLst>
          <pc:docMk/>
          <pc:sldMk cId="2099562718" sldId="5622"/>
        </pc:sldMkLst>
      </pc:sldChg>
      <pc:sldChg chg="add">
        <pc:chgData name="Hoffman, Peter" userId="673cee94-26bd-4c2a-ab82-1b3669e2f049" providerId="ADAL" clId="{089797F3-FDD9-45CC-BEBF-D31F1CF0280E}" dt="2024-09-17T16:18:03.268" v="201"/>
        <pc:sldMkLst>
          <pc:docMk/>
          <pc:sldMk cId="2270614247" sldId="5623"/>
        </pc:sldMkLst>
      </pc:sldChg>
      <pc:sldChg chg="add">
        <pc:chgData name="Hoffman, Peter" userId="673cee94-26bd-4c2a-ab82-1b3669e2f049" providerId="ADAL" clId="{089797F3-FDD9-45CC-BEBF-D31F1CF0280E}" dt="2024-09-17T16:18:03.268" v="201"/>
        <pc:sldMkLst>
          <pc:docMk/>
          <pc:sldMk cId="3911264453" sldId="5624"/>
        </pc:sldMkLst>
      </pc:sldChg>
      <pc:sldChg chg="add">
        <pc:chgData name="Hoffman, Peter" userId="673cee94-26bd-4c2a-ab82-1b3669e2f049" providerId="ADAL" clId="{089797F3-FDD9-45CC-BEBF-D31F1CF0280E}" dt="2024-09-17T16:18:03.268" v="201"/>
        <pc:sldMkLst>
          <pc:docMk/>
          <pc:sldMk cId="2125977764" sldId="5625"/>
        </pc:sldMkLst>
      </pc:sldChg>
      <pc:sldChg chg="add">
        <pc:chgData name="Hoffman, Peter" userId="673cee94-26bd-4c2a-ab82-1b3669e2f049" providerId="ADAL" clId="{089797F3-FDD9-45CC-BEBF-D31F1CF0280E}" dt="2024-09-17T16:18:03.268" v="201"/>
        <pc:sldMkLst>
          <pc:docMk/>
          <pc:sldMk cId="2017135082" sldId="5626"/>
        </pc:sldMkLst>
      </pc:sldChg>
      <pc:sldChg chg="modSp add mod">
        <pc:chgData name="Hoffman, Peter" userId="673cee94-26bd-4c2a-ab82-1b3669e2f049" providerId="ADAL" clId="{089797F3-FDD9-45CC-BEBF-D31F1CF0280E}" dt="2024-09-17T16:18:42.014" v="259" actId="20577"/>
        <pc:sldMkLst>
          <pc:docMk/>
          <pc:sldMk cId="45991993" sldId="5627"/>
        </pc:sldMkLst>
      </pc:sldChg>
      <pc:sldChg chg="modSp add mod">
        <pc:chgData name="Hoffman, Peter" userId="673cee94-26bd-4c2a-ab82-1b3669e2f049" providerId="ADAL" clId="{089797F3-FDD9-45CC-BEBF-D31F1CF0280E}" dt="2024-09-17T16:19:12.345" v="308" actId="20577"/>
        <pc:sldMkLst>
          <pc:docMk/>
          <pc:sldMk cId="1399099337" sldId="5628"/>
        </pc:sldMkLst>
      </pc:sldChg>
    </pc:docChg>
  </pc:docChgLst>
  <pc:docChgLst>
    <pc:chgData name="Hoffman, Peter" userId="S::hoffman_p@cde.state.co.us::673cee94-26bd-4c2a-ab82-1b3669e2f049" providerId="AD" clId="Web-{542AFDF8-347C-0E51-DCE0-1DB697086C0D}"/>
    <pc:docChg chg="addSld delSld modSld">
      <pc:chgData name="Hoffman, Peter" userId="S::hoffman_p@cde.state.co.us::673cee94-26bd-4c2a-ab82-1b3669e2f049" providerId="AD" clId="Web-{542AFDF8-347C-0E51-DCE0-1DB697086C0D}" dt="2025-05-28T16:08:46.917" v="168"/>
      <pc:docMkLst>
        <pc:docMk/>
      </pc:docMkLst>
      <pc:sldChg chg="add del">
        <pc:chgData name="Hoffman, Peter" userId="S::hoffman_p@cde.state.co.us::673cee94-26bd-4c2a-ab82-1b3669e2f049" providerId="AD" clId="Web-{542AFDF8-347C-0E51-DCE0-1DB697086C0D}" dt="2025-05-28T16:08:46.902" v="165"/>
        <pc:sldMkLst>
          <pc:docMk/>
          <pc:sldMk cId="709657538" sldId="5877"/>
        </pc:sldMkLst>
      </pc:sldChg>
      <pc:sldChg chg="add del">
        <pc:chgData name="Hoffman, Peter" userId="S::hoffman_p@cde.state.co.us::673cee94-26bd-4c2a-ab82-1b3669e2f049" providerId="AD" clId="Web-{542AFDF8-347C-0E51-DCE0-1DB697086C0D}" dt="2025-05-28T16:08:46.902" v="164"/>
        <pc:sldMkLst>
          <pc:docMk/>
          <pc:sldMk cId="1702993866" sldId="5878"/>
        </pc:sldMkLst>
      </pc:sldChg>
      <pc:sldChg chg="add del">
        <pc:chgData name="Hoffman, Peter" userId="S::hoffman_p@cde.state.co.us::673cee94-26bd-4c2a-ab82-1b3669e2f049" providerId="AD" clId="Web-{542AFDF8-347C-0E51-DCE0-1DB697086C0D}" dt="2025-05-28T16:08:46.917" v="168"/>
        <pc:sldMkLst>
          <pc:docMk/>
          <pc:sldMk cId="2656361666" sldId="5884"/>
        </pc:sldMkLst>
      </pc:sldChg>
      <pc:sldChg chg="add del">
        <pc:chgData name="Hoffman, Peter" userId="S::hoffman_p@cde.state.co.us::673cee94-26bd-4c2a-ab82-1b3669e2f049" providerId="AD" clId="Web-{542AFDF8-347C-0E51-DCE0-1DB697086C0D}" dt="2025-05-28T16:08:46.917" v="166"/>
        <pc:sldMkLst>
          <pc:docMk/>
          <pc:sldMk cId="668070653" sldId="5885"/>
        </pc:sldMkLst>
      </pc:sldChg>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docChg>
  </pc:docChgLst>
  <pc:docChgLst>
    <pc:chgData name="Gudka, Dawna" userId="823cceae-331b-41d6-9a63-34ad6d1db55c" providerId="ADAL" clId="{92B710DF-6F6E-4BA3-8762-3952A1AB3402}"/>
    <pc:docChg chg="custSel addSld modSld sldOrd">
      <pc:chgData name="Gudka, Dawna" userId="823cceae-331b-41d6-9a63-34ad6d1db55c" providerId="ADAL" clId="{92B710DF-6F6E-4BA3-8762-3952A1AB3402}" dt="2024-09-26T04:45:17.186" v="1431" actId="13244"/>
      <pc:docMkLst>
        <pc:docMk/>
      </pc:docMkLst>
      <pc:sldChg chg="modSp mod">
        <pc:chgData name="Gudka, Dawna" userId="823cceae-331b-41d6-9a63-34ad6d1db55c" providerId="ADAL" clId="{92B710DF-6F6E-4BA3-8762-3952A1AB3402}" dt="2024-09-26T04:41:53.306" v="1251" actId="20577"/>
        <pc:sldMkLst>
          <pc:docMk/>
          <pc:sldMk cId="3253466667" sldId="5637"/>
        </pc:sldMkLst>
      </pc:sldChg>
      <pc:sldChg chg="modSp mod">
        <pc:chgData name="Gudka, Dawna" userId="823cceae-331b-41d6-9a63-34ad6d1db55c" providerId="ADAL" clId="{92B710DF-6F6E-4BA3-8762-3952A1AB3402}" dt="2024-09-26T04:41:17.787" v="1179" actId="20577"/>
        <pc:sldMkLst>
          <pc:docMk/>
          <pc:sldMk cId="1220290463" sldId="5638"/>
        </pc:sldMkLst>
      </pc:sldChg>
      <pc:sldChg chg="addSp delSp modSp add mod ord">
        <pc:chgData name="Gudka, Dawna" userId="823cceae-331b-41d6-9a63-34ad6d1db55c" providerId="ADAL" clId="{92B710DF-6F6E-4BA3-8762-3952A1AB3402}" dt="2024-09-26T04:44:16.313" v="1425" actId="13244"/>
        <pc:sldMkLst>
          <pc:docMk/>
          <pc:sldMk cId="2101563100" sldId="5644"/>
        </pc:sldMkLst>
      </pc:sldChg>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addSp delSp modSp mod">
        <pc:chgData name="Gudka, Dawna" userId="823cceae-331b-41d6-9a63-34ad6d1db55c" providerId="ADAL" clId="{8E077B94-6E85-451A-8781-D86FA53C016E}" dt="2024-07-10T18:46:11.981" v="377" actId="13244"/>
        <pc:sldMkLst>
          <pc:docMk/>
          <pc:sldMk cId="2968826480" sldId="5465"/>
        </pc:sldMkLst>
      </pc:sldChg>
      <pc:sldChg chg="addSp delSp modSp mod">
        <pc:chgData name="Gudka, Dawna" userId="823cceae-331b-41d6-9a63-34ad6d1db55c" providerId="ADAL" clId="{8E077B94-6E85-451A-8781-D86FA53C016E}" dt="2024-07-10T18:45:54.363" v="375" actId="962"/>
        <pc:sldMkLst>
          <pc:docMk/>
          <pc:sldMk cId="925303632" sldId="5468"/>
        </pc:sldMkLst>
      </pc:sldChg>
      <pc:sldChg chg="modSp mod">
        <pc:chgData name="Gudka, Dawna" userId="823cceae-331b-41d6-9a63-34ad6d1db55c" providerId="ADAL" clId="{8E077B94-6E85-451A-8781-D86FA53C016E}" dt="2024-07-11T14:05:09.113" v="388" actId="27918"/>
        <pc:sldMkLst>
          <pc:docMk/>
          <pc:sldMk cId="1765433899" sldId="5480"/>
        </pc:sldMkLst>
      </pc:sldChg>
    </pc:docChg>
  </pc:docChgLst>
  <pc:docChgLst>
    <pc:chgData name="Slutzky, Collin" userId="S::slutzky_c@cde.state.co.us::21f7fb5c-490d-42a4-8741-4ce78a53b03a" providerId="AD" clId="Web-{4D39FF3A-E092-6A03-B021-D043AAF5FFAF}"/>
    <pc:docChg chg="delSld modSld">
      <pc:chgData name="Slutzky, Collin" userId="S::slutzky_c@cde.state.co.us::21f7fb5c-490d-42a4-8741-4ce78a53b03a" providerId="AD" clId="Web-{4D39FF3A-E092-6A03-B021-D043AAF5FFAF}" dt="2025-02-27T15:01:43.024" v="168"/>
      <pc:docMkLst>
        <pc:docMk/>
      </pc:docMkLst>
      <pc:sldChg chg="addSp delSp modSp">
        <pc:chgData name="Slutzky, Collin" userId="S::slutzky_c@cde.state.co.us::21f7fb5c-490d-42a4-8741-4ce78a53b03a" providerId="AD" clId="Web-{4D39FF3A-E092-6A03-B021-D043AAF5FFAF}" dt="2025-02-27T14:44:49.712" v="160" actId="1076"/>
        <pc:sldMkLst>
          <pc:docMk/>
          <pc:sldMk cId="2639106218" sldId="5801"/>
        </pc:sldMkLst>
      </pc:sldChg>
      <pc:sldChg chg="modSp">
        <pc:chgData name="Slutzky, Collin" userId="S::slutzky_c@cde.state.co.us::21f7fb5c-490d-42a4-8741-4ce78a53b03a" providerId="AD" clId="Web-{4D39FF3A-E092-6A03-B021-D043AAF5FFAF}" dt="2025-02-27T14:22:44.542" v="150" actId="20577"/>
        <pc:sldMkLst>
          <pc:docMk/>
          <pc:sldMk cId="467082449" sldId="5802"/>
        </pc:sldMkLst>
      </pc:sldChg>
      <pc:sldChg chg="del">
        <pc:chgData name="Slutzky, Collin" userId="S::slutzky_c@cde.state.co.us::21f7fb5c-490d-42a4-8741-4ce78a53b03a" providerId="AD" clId="Web-{4D39FF3A-E092-6A03-B021-D043AAF5FFAF}" dt="2025-02-27T14:20:16.212" v="21"/>
        <pc:sldMkLst>
          <pc:docMk/>
          <pc:sldMk cId="2475311638" sldId="5803"/>
        </pc:sldMkLst>
      </pc:sldChg>
      <pc:sldChg chg="del">
        <pc:chgData name="Slutzky, Collin" userId="S::slutzky_c@cde.state.co.us::21f7fb5c-490d-42a4-8741-4ce78a53b03a" providerId="AD" clId="Web-{4D39FF3A-E092-6A03-B021-D043AAF5FFAF}" dt="2025-02-27T14:20:16.228" v="22"/>
        <pc:sldMkLst>
          <pc:docMk/>
          <pc:sldMk cId="2510408818" sldId="5820"/>
        </pc:sldMkLst>
      </pc:sldChg>
      <pc:sldChg chg="del">
        <pc:chgData name="Slutzky, Collin" userId="S::slutzky_c@cde.state.co.us::21f7fb5c-490d-42a4-8741-4ce78a53b03a" providerId="AD" clId="Web-{4D39FF3A-E092-6A03-B021-D043AAF5FFAF}" dt="2025-02-27T14:20:16.228" v="24"/>
        <pc:sldMkLst>
          <pc:docMk/>
          <pc:sldMk cId="1497070557" sldId="5821"/>
        </pc:sldMkLst>
      </pc:sldChg>
      <pc:sldChg chg="del">
        <pc:chgData name="Slutzky, Collin" userId="S::slutzky_c@cde.state.co.us::21f7fb5c-490d-42a4-8741-4ce78a53b03a" providerId="AD" clId="Web-{4D39FF3A-E092-6A03-B021-D043AAF5FFAF}" dt="2025-02-27T14:20:16.228" v="23"/>
        <pc:sldMkLst>
          <pc:docMk/>
          <pc:sldMk cId="1493468534" sldId="5822"/>
        </pc:sldMkLst>
      </pc:sldChg>
    </pc:docChg>
  </pc:docChgLst>
  <pc:docChgLst>
    <pc:chgData name="Gudka, Dawna" userId="823cceae-331b-41d6-9a63-34ad6d1db55c" providerId="ADAL" clId="{A1E5C167-7297-4135-850F-6ACEC25A8BCA}"/>
    <pc:docChg chg="undo custSel addSld delSld modSld sldOrd">
      <pc:chgData name="Gudka, Dawna" userId="823cceae-331b-41d6-9a63-34ad6d1db55c" providerId="ADAL" clId="{A1E5C167-7297-4135-850F-6ACEC25A8BCA}" dt="2025-05-07T22:47:46.636" v="2933" actId="2"/>
      <pc:docMkLst>
        <pc:docMk/>
      </pc:docMkLst>
      <pc:sldChg chg="ord">
        <pc:chgData name="Gudka, Dawna" userId="823cceae-331b-41d6-9a63-34ad6d1db55c" providerId="ADAL" clId="{A1E5C167-7297-4135-850F-6ACEC25A8BCA}" dt="2025-05-07T13:25:53.245" v="404"/>
        <pc:sldMkLst>
          <pc:docMk/>
          <pc:sldMk cId="4155096050" sldId="263"/>
        </pc:sldMkLst>
      </pc:sldChg>
      <pc:sldChg chg="modSp del mod">
        <pc:chgData name="Gudka, Dawna" userId="823cceae-331b-41d6-9a63-34ad6d1db55c" providerId="ADAL" clId="{A1E5C167-7297-4135-850F-6ACEC25A8BCA}" dt="2025-05-07T13:25:57.672" v="405" actId="2696"/>
        <pc:sldMkLst>
          <pc:docMk/>
          <pc:sldMk cId="1667029438" sldId="5232"/>
        </pc:sldMkLst>
      </pc:sldChg>
      <pc:sldChg chg="addSp delSp modSp mod">
        <pc:chgData name="Gudka, Dawna" userId="823cceae-331b-41d6-9a63-34ad6d1db55c" providerId="ADAL" clId="{A1E5C167-7297-4135-850F-6ACEC25A8BCA}" dt="2025-05-07T14:19:40.850" v="907" actId="962"/>
        <pc:sldMkLst>
          <pc:docMk/>
          <pc:sldMk cId="3378712492" sldId="5417"/>
        </pc:sldMkLst>
      </pc:sldChg>
      <pc:sldChg chg="modSp mod">
        <pc:chgData name="Gudka, Dawna" userId="823cceae-331b-41d6-9a63-34ad6d1db55c" providerId="ADAL" clId="{A1E5C167-7297-4135-850F-6ACEC25A8BCA}" dt="2025-05-07T22:47:43.916" v="2932" actId="2"/>
        <pc:sldMkLst>
          <pc:docMk/>
          <pc:sldMk cId="1905588214" sldId="5538"/>
        </pc:sldMkLst>
      </pc:sldChg>
      <pc:sldChg chg="del">
        <pc:chgData name="Gudka, Dawna" userId="823cceae-331b-41d6-9a63-34ad6d1db55c" providerId="ADAL" clId="{A1E5C167-7297-4135-850F-6ACEC25A8BCA}" dt="2025-05-07T13:28:23.636" v="417" actId="47"/>
        <pc:sldMkLst>
          <pc:docMk/>
          <pc:sldMk cId="438506032" sldId="5735"/>
        </pc:sldMkLst>
      </pc:sldChg>
      <pc:sldChg chg="del">
        <pc:chgData name="Gudka, Dawna" userId="823cceae-331b-41d6-9a63-34ad6d1db55c" providerId="ADAL" clId="{A1E5C167-7297-4135-850F-6ACEC25A8BCA}" dt="2025-05-07T13:24:44.662" v="387" actId="47"/>
        <pc:sldMkLst>
          <pc:docMk/>
          <pc:sldMk cId="1678483196" sldId="5761"/>
        </pc:sldMkLst>
      </pc:sldChg>
      <pc:sldChg chg="del">
        <pc:chgData name="Gudka, Dawna" userId="823cceae-331b-41d6-9a63-34ad6d1db55c" providerId="ADAL" clId="{A1E5C167-7297-4135-850F-6ACEC25A8BCA}" dt="2025-05-07T13:24:44.662" v="387" actId="47"/>
        <pc:sldMkLst>
          <pc:docMk/>
          <pc:sldMk cId="3452760538" sldId="5763"/>
        </pc:sldMkLst>
      </pc:sldChg>
      <pc:sldChg chg="del">
        <pc:chgData name="Gudka, Dawna" userId="823cceae-331b-41d6-9a63-34ad6d1db55c" providerId="ADAL" clId="{A1E5C167-7297-4135-850F-6ACEC25A8BCA}" dt="2025-05-07T13:24:44.662" v="387" actId="47"/>
        <pc:sldMkLst>
          <pc:docMk/>
          <pc:sldMk cId="3959241512" sldId="5764"/>
        </pc:sldMkLst>
      </pc:sldChg>
      <pc:sldChg chg="modSp mod ord">
        <pc:chgData name="Gudka, Dawna" userId="823cceae-331b-41d6-9a63-34ad6d1db55c" providerId="ADAL" clId="{A1E5C167-7297-4135-850F-6ACEC25A8BCA}" dt="2025-05-07T21:57:27.817" v="1597" actId="20577"/>
        <pc:sldMkLst>
          <pc:docMk/>
          <pc:sldMk cId="3677926577" sldId="5766"/>
        </pc:sldMkLst>
      </pc:sldChg>
      <pc:sldChg chg="modSp mod ord">
        <pc:chgData name="Gudka, Dawna" userId="823cceae-331b-41d6-9a63-34ad6d1db55c" providerId="ADAL" clId="{A1E5C167-7297-4135-850F-6ACEC25A8BCA}" dt="2025-05-07T22:37:23.359" v="2865" actId="14100"/>
        <pc:sldMkLst>
          <pc:docMk/>
          <pc:sldMk cId="226281112" sldId="5827"/>
        </pc:sldMkLst>
      </pc:sldChg>
      <pc:sldChg chg="del">
        <pc:chgData name="Gudka, Dawna" userId="823cceae-331b-41d6-9a63-34ad6d1db55c" providerId="ADAL" clId="{A1E5C167-7297-4135-850F-6ACEC25A8BCA}" dt="2025-05-07T13:25:11.459" v="389" actId="47"/>
        <pc:sldMkLst>
          <pc:docMk/>
          <pc:sldMk cId="1039088137" sldId="5841"/>
        </pc:sldMkLst>
      </pc:sldChg>
      <pc:sldChg chg="del">
        <pc:chgData name="Gudka, Dawna" userId="823cceae-331b-41d6-9a63-34ad6d1db55c" providerId="ADAL" clId="{A1E5C167-7297-4135-850F-6ACEC25A8BCA}" dt="2025-05-07T13:24:44.662" v="387" actId="47"/>
        <pc:sldMkLst>
          <pc:docMk/>
          <pc:sldMk cId="3882279446" sldId="5868"/>
        </pc:sldMkLst>
      </pc:sldChg>
      <pc:sldChg chg="del">
        <pc:chgData name="Gudka, Dawna" userId="823cceae-331b-41d6-9a63-34ad6d1db55c" providerId="ADAL" clId="{A1E5C167-7297-4135-850F-6ACEC25A8BCA}" dt="2025-05-07T13:24:44.662" v="387" actId="47"/>
        <pc:sldMkLst>
          <pc:docMk/>
          <pc:sldMk cId="904776247" sldId="5869"/>
        </pc:sldMkLst>
      </pc:sldChg>
      <pc:sldChg chg="modSp mod">
        <pc:chgData name="Gudka, Dawna" userId="823cceae-331b-41d6-9a63-34ad6d1db55c" providerId="ADAL" clId="{A1E5C167-7297-4135-850F-6ACEC25A8BCA}" dt="2025-05-07T22:42:32.954" v="2896" actId="13244"/>
        <pc:sldMkLst>
          <pc:docMk/>
          <pc:sldMk cId="982584362" sldId="5871"/>
        </pc:sldMkLst>
      </pc:sldChg>
      <pc:sldChg chg="del">
        <pc:chgData name="Gudka, Dawna" userId="823cceae-331b-41d6-9a63-34ad6d1db55c" providerId="ADAL" clId="{A1E5C167-7297-4135-850F-6ACEC25A8BCA}" dt="2025-05-07T13:28:23.636" v="417" actId="47"/>
        <pc:sldMkLst>
          <pc:docMk/>
          <pc:sldMk cId="2002406002" sldId="5875"/>
        </pc:sldMkLst>
      </pc:sldChg>
      <pc:sldChg chg="del">
        <pc:chgData name="Gudka, Dawna" userId="823cceae-331b-41d6-9a63-34ad6d1db55c" providerId="ADAL" clId="{A1E5C167-7297-4135-850F-6ACEC25A8BCA}" dt="2025-05-07T13:24:54.812" v="388" actId="47"/>
        <pc:sldMkLst>
          <pc:docMk/>
          <pc:sldMk cId="709657538" sldId="5877"/>
        </pc:sldMkLst>
      </pc:sldChg>
      <pc:sldChg chg="del">
        <pc:chgData name="Gudka, Dawna" userId="823cceae-331b-41d6-9a63-34ad6d1db55c" providerId="ADAL" clId="{A1E5C167-7297-4135-850F-6ACEC25A8BCA}" dt="2025-05-07T13:24:54.812" v="388" actId="47"/>
        <pc:sldMkLst>
          <pc:docMk/>
          <pc:sldMk cId="1702993866" sldId="5878"/>
        </pc:sldMkLst>
      </pc:sldChg>
      <pc:sldChg chg="modSp del mod">
        <pc:chgData name="Gudka, Dawna" userId="823cceae-331b-41d6-9a63-34ad6d1db55c" providerId="ADAL" clId="{A1E5C167-7297-4135-850F-6ACEC25A8BCA}" dt="2025-05-07T13:28:23.636" v="417" actId="47"/>
        <pc:sldMkLst>
          <pc:docMk/>
          <pc:sldMk cId="606546759" sldId="5881"/>
        </pc:sldMkLst>
      </pc:sldChg>
      <pc:sldChg chg="del">
        <pc:chgData name="Gudka, Dawna" userId="823cceae-331b-41d6-9a63-34ad6d1db55c" providerId="ADAL" clId="{A1E5C167-7297-4135-850F-6ACEC25A8BCA}" dt="2025-05-07T13:28:23.636" v="417" actId="47"/>
        <pc:sldMkLst>
          <pc:docMk/>
          <pc:sldMk cId="3407393224" sldId="5882"/>
        </pc:sldMkLst>
      </pc:sldChg>
      <pc:sldChg chg="del">
        <pc:chgData name="Gudka, Dawna" userId="823cceae-331b-41d6-9a63-34ad6d1db55c" providerId="ADAL" clId="{A1E5C167-7297-4135-850F-6ACEC25A8BCA}" dt="2025-05-07T13:28:23.636" v="417" actId="47"/>
        <pc:sldMkLst>
          <pc:docMk/>
          <pc:sldMk cId="570080860" sldId="5883"/>
        </pc:sldMkLst>
      </pc:sldChg>
      <pc:sldChg chg="del">
        <pc:chgData name="Gudka, Dawna" userId="823cceae-331b-41d6-9a63-34ad6d1db55c" providerId="ADAL" clId="{A1E5C167-7297-4135-850F-6ACEC25A8BCA}" dt="2025-05-07T13:24:54.812" v="388" actId="47"/>
        <pc:sldMkLst>
          <pc:docMk/>
          <pc:sldMk cId="2656361666" sldId="5884"/>
        </pc:sldMkLst>
      </pc:sldChg>
      <pc:sldChg chg="del">
        <pc:chgData name="Gudka, Dawna" userId="823cceae-331b-41d6-9a63-34ad6d1db55c" providerId="ADAL" clId="{A1E5C167-7297-4135-850F-6ACEC25A8BCA}" dt="2025-05-07T13:24:54.812" v="388" actId="47"/>
        <pc:sldMkLst>
          <pc:docMk/>
          <pc:sldMk cId="668070653" sldId="5885"/>
        </pc:sldMkLst>
      </pc:sldChg>
      <pc:sldChg chg="del">
        <pc:chgData name="Gudka, Dawna" userId="823cceae-331b-41d6-9a63-34ad6d1db55c" providerId="ADAL" clId="{A1E5C167-7297-4135-850F-6ACEC25A8BCA}" dt="2025-05-07T13:25:11.459" v="389" actId="47"/>
        <pc:sldMkLst>
          <pc:docMk/>
          <pc:sldMk cId="966682360" sldId="5887"/>
        </pc:sldMkLst>
      </pc:sldChg>
      <pc:sldChg chg="del">
        <pc:chgData name="Gudka, Dawna" userId="823cceae-331b-41d6-9a63-34ad6d1db55c" providerId="ADAL" clId="{A1E5C167-7297-4135-850F-6ACEC25A8BCA}" dt="2025-05-07T13:25:11.459" v="389" actId="47"/>
        <pc:sldMkLst>
          <pc:docMk/>
          <pc:sldMk cId="3196040220" sldId="5888"/>
        </pc:sldMkLst>
      </pc:sldChg>
      <pc:sldChg chg="del">
        <pc:chgData name="Gudka, Dawna" userId="823cceae-331b-41d6-9a63-34ad6d1db55c" providerId="ADAL" clId="{A1E5C167-7297-4135-850F-6ACEC25A8BCA}" dt="2025-05-07T13:25:11.459" v="389" actId="47"/>
        <pc:sldMkLst>
          <pc:docMk/>
          <pc:sldMk cId="2966407877" sldId="5889"/>
        </pc:sldMkLst>
      </pc:sldChg>
      <pc:sldChg chg="del">
        <pc:chgData name="Gudka, Dawna" userId="823cceae-331b-41d6-9a63-34ad6d1db55c" providerId="ADAL" clId="{A1E5C167-7297-4135-850F-6ACEC25A8BCA}" dt="2025-05-07T13:25:11.459" v="389" actId="47"/>
        <pc:sldMkLst>
          <pc:docMk/>
          <pc:sldMk cId="143162616" sldId="5890"/>
        </pc:sldMkLst>
      </pc:sldChg>
      <pc:sldChg chg="del">
        <pc:chgData name="Gudka, Dawna" userId="823cceae-331b-41d6-9a63-34ad6d1db55c" providerId="ADAL" clId="{A1E5C167-7297-4135-850F-6ACEC25A8BCA}" dt="2025-05-07T13:25:11.459" v="389" actId="47"/>
        <pc:sldMkLst>
          <pc:docMk/>
          <pc:sldMk cId="4151373932" sldId="5891"/>
        </pc:sldMkLst>
      </pc:sldChg>
      <pc:sldChg chg="del">
        <pc:chgData name="Gudka, Dawna" userId="823cceae-331b-41d6-9a63-34ad6d1db55c" providerId="ADAL" clId="{A1E5C167-7297-4135-850F-6ACEC25A8BCA}" dt="2025-05-07T13:25:11.459" v="389" actId="47"/>
        <pc:sldMkLst>
          <pc:docMk/>
          <pc:sldMk cId="2662356441" sldId="5902"/>
        </pc:sldMkLst>
      </pc:sldChg>
      <pc:sldChg chg="del">
        <pc:chgData name="Gudka, Dawna" userId="823cceae-331b-41d6-9a63-34ad6d1db55c" providerId="ADAL" clId="{A1E5C167-7297-4135-850F-6ACEC25A8BCA}" dt="2025-05-07T13:25:11.459" v="389" actId="47"/>
        <pc:sldMkLst>
          <pc:docMk/>
          <pc:sldMk cId="1818549045" sldId="5903"/>
        </pc:sldMkLst>
      </pc:sldChg>
      <pc:sldChg chg="del">
        <pc:chgData name="Gudka, Dawna" userId="823cceae-331b-41d6-9a63-34ad6d1db55c" providerId="ADAL" clId="{A1E5C167-7297-4135-850F-6ACEC25A8BCA}" dt="2025-05-07T13:24:44.662" v="387" actId="47"/>
        <pc:sldMkLst>
          <pc:docMk/>
          <pc:sldMk cId="1805522250" sldId="5904"/>
        </pc:sldMkLst>
      </pc:sldChg>
      <pc:sldChg chg="modSp mod">
        <pc:chgData name="Gudka, Dawna" userId="823cceae-331b-41d6-9a63-34ad6d1db55c" providerId="ADAL" clId="{A1E5C167-7297-4135-850F-6ACEC25A8BCA}" dt="2025-05-07T22:41:58.532" v="2895"/>
        <pc:sldMkLst>
          <pc:docMk/>
          <pc:sldMk cId="646868291" sldId="5905"/>
        </pc:sldMkLst>
      </pc:sldChg>
      <pc:sldChg chg="del">
        <pc:chgData name="Gudka, Dawna" userId="823cceae-331b-41d6-9a63-34ad6d1db55c" providerId="ADAL" clId="{A1E5C167-7297-4135-850F-6ACEC25A8BCA}" dt="2025-05-07T13:28:23.636" v="417" actId="47"/>
        <pc:sldMkLst>
          <pc:docMk/>
          <pc:sldMk cId="1324249713" sldId="5906"/>
        </pc:sldMkLst>
      </pc:sldChg>
      <pc:sldChg chg="ord">
        <pc:chgData name="Gudka, Dawna" userId="823cceae-331b-41d6-9a63-34ad6d1db55c" providerId="ADAL" clId="{A1E5C167-7297-4135-850F-6ACEC25A8BCA}" dt="2025-05-07T13:27:44.455" v="416"/>
        <pc:sldMkLst>
          <pc:docMk/>
          <pc:sldMk cId="3319297287" sldId="5908"/>
        </pc:sldMkLst>
      </pc:sldChg>
      <pc:sldChg chg="modSp add del mod ord">
        <pc:chgData name="Gudka, Dawna" userId="823cceae-331b-41d6-9a63-34ad6d1db55c" providerId="ADAL" clId="{A1E5C167-7297-4135-850F-6ACEC25A8BCA}" dt="2025-05-07T13:30:05.355" v="523" actId="2696"/>
        <pc:sldMkLst>
          <pc:docMk/>
          <pc:sldMk cId="2814271245" sldId="5909"/>
        </pc:sldMkLst>
      </pc:sldChg>
      <pc:sldChg chg="modSp add mod ord">
        <pc:chgData name="Gudka, Dawna" userId="823cceae-331b-41d6-9a63-34ad6d1db55c" providerId="ADAL" clId="{A1E5C167-7297-4135-850F-6ACEC25A8BCA}" dt="2025-05-07T13:29:16.629" v="476" actId="20577"/>
        <pc:sldMkLst>
          <pc:docMk/>
          <pc:sldMk cId="3197381806" sldId="5910"/>
        </pc:sldMkLst>
      </pc:sldChg>
      <pc:sldChg chg="modSp add mod">
        <pc:chgData name="Gudka, Dawna" userId="823cceae-331b-41d6-9a63-34ad6d1db55c" providerId="ADAL" clId="{A1E5C167-7297-4135-850F-6ACEC25A8BCA}" dt="2025-05-07T13:37:02.428" v="618" actId="20577"/>
        <pc:sldMkLst>
          <pc:docMk/>
          <pc:sldMk cId="521114537" sldId="5911"/>
        </pc:sldMkLst>
      </pc:sldChg>
      <pc:sldChg chg="addSp delSp modSp add mod">
        <pc:chgData name="Gudka, Dawna" userId="823cceae-331b-41d6-9a63-34ad6d1db55c" providerId="ADAL" clId="{A1E5C167-7297-4135-850F-6ACEC25A8BCA}" dt="2025-05-07T22:38:37.848" v="2879" actId="20577"/>
        <pc:sldMkLst>
          <pc:docMk/>
          <pc:sldMk cId="1974436417" sldId="5912"/>
        </pc:sldMkLst>
      </pc:sldChg>
      <pc:sldChg chg="add">
        <pc:chgData name="Gudka, Dawna" userId="823cceae-331b-41d6-9a63-34ad6d1db55c" providerId="ADAL" clId="{A1E5C167-7297-4135-850F-6ACEC25A8BCA}" dt="2025-05-07T13:29:36.932" v="477"/>
        <pc:sldMkLst>
          <pc:docMk/>
          <pc:sldMk cId="2808442126" sldId="5913"/>
        </pc:sldMkLst>
      </pc:sldChg>
      <pc:sldChg chg="add">
        <pc:chgData name="Gudka, Dawna" userId="823cceae-331b-41d6-9a63-34ad6d1db55c" providerId="ADAL" clId="{A1E5C167-7297-4135-850F-6ACEC25A8BCA}" dt="2025-05-07T13:29:36.932" v="477"/>
        <pc:sldMkLst>
          <pc:docMk/>
          <pc:sldMk cId="4136330268" sldId="5914"/>
        </pc:sldMkLst>
      </pc:sldChg>
      <pc:sldChg chg="addSp delSp modSp new mod ord">
        <pc:chgData name="Gudka, Dawna" userId="823cceae-331b-41d6-9a63-34ad6d1db55c" providerId="ADAL" clId="{A1E5C167-7297-4135-850F-6ACEC25A8BCA}" dt="2025-05-07T22:43:10.244" v="2901" actId="478"/>
        <pc:sldMkLst>
          <pc:docMk/>
          <pc:sldMk cId="3768008294" sldId="5925"/>
        </pc:sldMkLst>
      </pc:sldChg>
      <pc:sldChg chg="modSp add del mod ord">
        <pc:chgData name="Gudka, Dawna" userId="823cceae-331b-41d6-9a63-34ad6d1db55c" providerId="ADAL" clId="{A1E5C167-7297-4135-850F-6ACEC25A8BCA}" dt="2025-05-07T22:36:57.210" v="2859" actId="2696"/>
        <pc:sldMkLst>
          <pc:docMk/>
          <pc:sldMk cId="3716244999" sldId="5926"/>
        </pc:sldMkLst>
      </pc:sldChg>
    </pc:docChg>
  </pc:docChgLst>
  <pc:docChgLst>
    <pc:chgData name="Hoffman, Peter" userId="S::hoffman_p@cde.state.co.us::673cee94-26bd-4c2a-ab82-1b3669e2f049" providerId="AD" clId="Web-{3FF1AC34-C34A-458B-1383-E7F11A1F7C8B}"/>
    <pc:docChg chg="addSld delSld modSld">
      <pc:chgData name="Hoffman, Peter" userId="S::hoffman_p@cde.state.co.us::673cee94-26bd-4c2a-ab82-1b3669e2f049" providerId="AD" clId="Web-{3FF1AC34-C34A-458B-1383-E7F11A1F7C8B}" dt="2025-04-15T16:48:00.033" v="82"/>
      <pc:docMkLst>
        <pc:docMk/>
      </pc:docMkLst>
      <pc:sldChg chg="del">
        <pc:chgData name="Hoffman, Peter" userId="S::hoffman_p@cde.state.co.us::673cee94-26bd-4c2a-ab82-1b3669e2f049" providerId="AD" clId="Web-{3FF1AC34-C34A-458B-1383-E7F11A1F7C8B}" dt="2025-04-15T16:47:41.143" v="75"/>
        <pc:sldMkLst>
          <pc:docMk/>
          <pc:sldMk cId="217821678" sldId="5717"/>
        </pc:sldMkLst>
      </pc:sldChg>
      <pc:sldChg chg="add">
        <pc:chgData name="Hoffman, Peter" userId="S::hoffman_p@cde.state.co.us::673cee94-26bd-4c2a-ab82-1b3669e2f049" providerId="AD" clId="Web-{3FF1AC34-C34A-458B-1383-E7F11A1F7C8B}" dt="2025-04-15T16:47:59.971" v="77"/>
        <pc:sldMkLst>
          <pc:docMk/>
          <pc:sldMk cId="1678483196" sldId="5761"/>
        </pc:sldMkLst>
      </pc:sldChg>
      <pc:sldChg chg="add">
        <pc:chgData name="Hoffman, Peter" userId="S::hoffman_p@cde.state.co.us::673cee94-26bd-4c2a-ab82-1b3669e2f049" providerId="AD" clId="Web-{3FF1AC34-C34A-458B-1383-E7F11A1F7C8B}" dt="2025-04-15T16:47:59.986" v="78"/>
        <pc:sldMkLst>
          <pc:docMk/>
          <pc:sldMk cId="2998683881" sldId="5762"/>
        </pc:sldMkLst>
      </pc:sldChg>
      <pc:sldChg chg="add">
        <pc:chgData name="Hoffman, Peter" userId="S::hoffman_p@cde.state.co.us::673cee94-26bd-4c2a-ab82-1b3669e2f049" providerId="AD" clId="Web-{3FF1AC34-C34A-458B-1383-E7F11A1F7C8B}" dt="2025-04-15T16:47:59.986" v="79"/>
        <pc:sldMkLst>
          <pc:docMk/>
          <pc:sldMk cId="3452760538" sldId="5763"/>
        </pc:sldMkLst>
      </pc:sldChg>
      <pc:sldChg chg="add">
        <pc:chgData name="Hoffman, Peter" userId="S::hoffman_p@cde.state.co.us::673cee94-26bd-4c2a-ab82-1b3669e2f049" providerId="AD" clId="Web-{3FF1AC34-C34A-458B-1383-E7F11A1F7C8B}" dt="2025-04-15T16:48:00.033" v="82"/>
        <pc:sldMkLst>
          <pc:docMk/>
          <pc:sldMk cId="3959241512" sldId="5764"/>
        </pc:sldMkLst>
      </pc:sldChg>
      <pc:sldChg chg="add">
        <pc:chgData name="Hoffman, Peter" userId="S::hoffman_p@cde.state.co.us::673cee94-26bd-4c2a-ab82-1b3669e2f049" providerId="AD" clId="Web-{3FF1AC34-C34A-458B-1383-E7F11A1F7C8B}" dt="2025-04-15T16:48:00.002" v="80"/>
        <pc:sldMkLst>
          <pc:docMk/>
          <pc:sldMk cId="3882279446" sldId="5868"/>
        </pc:sldMkLst>
      </pc:sldChg>
      <pc:sldChg chg="add">
        <pc:chgData name="Hoffman, Peter" userId="S::hoffman_p@cde.state.co.us::673cee94-26bd-4c2a-ab82-1b3669e2f049" providerId="AD" clId="Web-{3FF1AC34-C34A-458B-1383-E7F11A1F7C8B}" dt="2025-04-15T16:48:00.018" v="81"/>
        <pc:sldMkLst>
          <pc:docMk/>
          <pc:sldMk cId="904776247" sldId="5869"/>
        </pc:sldMkLst>
      </pc:sldChg>
      <pc:sldChg chg="del">
        <pc:chgData name="Hoffman, Peter" userId="S::hoffman_p@cde.state.co.us::673cee94-26bd-4c2a-ab82-1b3669e2f049" providerId="AD" clId="Web-{3FF1AC34-C34A-458B-1383-E7F11A1F7C8B}" dt="2025-04-15T16:47:41.158" v="76"/>
        <pc:sldMkLst>
          <pc:docMk/>
          <pc:sldMk cId="2207562061" sldId="5876"/>
        </pc:sldMkLst>
      </pc:sldChg>
      <pc:sldChg chg="del">
        <pc:chgData name="Hoffman, Peter" userId="S::hoffman_p@cde.state.co.us::673cee94-26bd-4c2a-ab82-1b3669e2f049" providerId="AD" clId="Web-{3FF1AC34-C34A-458B-1383-E7F11A1F7C8B}" dt="2025-04-15T16:47:41.143" v="74"/>
        <pc:sldMkLst>
          <pc:docMk/>
          <pc:sldMk cId="709657538" sldId="5877"/>
        </pc:sldMkLst>
      </pc:sldChg>
      <pc:sldChg chg="del">
        <pc:chgData name="Hoffman, Peter" userId="S::hoffman_p@cde.state.co.us::673cee94-26bd-4c2a-ab82-1b3669e2f049" providerId="AD" clId="Web-{3FF1AC34-C34A-458B-1383-E7F11A1F7C8B}" dt="2025-04-15T16:47:41.143" v="73"/>
        <pc:sldMkLst>
          <pc:docMk/>
          <pc:sldMk cId="1702993866" sldId="5878"/>
        </pc:sldMkLst>
      </pc:sldChg>
      <pc:sldChg chg="add del">
        <pc:chgData name="Hoffman, Peter" userId="S::hoffman_p@cde.state.co.us::673cee94-26bd-4c2a-ab82-1b3669e2f049" providerId="AD" clId="Web-{3FF1AC34-C34A-458B-1383-E7F11A1F7C8B}" dt="2025-04-15T16:47:16.299" v="38"/>
        <pc:sldMkLst>
          <pc:docMk/>
          <pc:sldMk cId="3019862327" sldId="5879"/>
        </pc:sldMkLst>
      </pc:sldChg>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addSp delSp modSp mod">
        <pc:chgData name="Gudka, Dawna" userId="823cceae-331b-41d6-9a63-34ad6d1db55c" providerId="ADAL" clId="{549EA42D-A1CD-45B4-95B1-9F750FDEAE30}" dt="2024-07-25T01:10:58.391" v="736" actId="962"/>
        <pc:sldMkLst>
          <pc:docMk/>
          <pc:sldMk cId="2968826480" sldId="5465"/>
        </pc:sldMkLst>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ldChg>
    </pc:docChg>
  </pc:docChgLst>
  <pc:docChgLst>
    <pc:chgData name="Rhodes, Tara" userId="S::rhodes_t@cde.state.co.us::566307b0-1e17-4826-87e1-0feb85a922f2" providerId="AD" clId="Web-{13679AA8-DF89-5340-8587-DEAACE81216A}"/>
    <pc:docChg chg="addSld modSld">
      <pc:chgData name="Rhodes, Tara" userId="S::rhodes_t@cde.state.co.us::566307b0-1e17-4826-87e1-0feb85a922f2" providerId="AD" clId="Web-{13679AA8-DF89-5340-8587-DEAACE81216A}" dt="2024-08-22T05:10:17.709" v="438" actId="20577"/>
      <pc:docMkLst>
        <pc:docMk/>
      </pc:docMkLst>
      <pc:sldChg chg="modSp">
        <pc:chgData name="Rhodes, Tara" userId="S::rhodes_t@cde.state.co.us::566307b0-1e17-4826-87e1-0feb85a922f2" providerId="AD" clId="Web-{13679AA8-DF89-5340-8587-DEAACE81216A}" dt="2024-08-22T04:41:01.621" v="7" actId="20577"/>
        <pc:sldMkLst>
          <pc:docMk/>
          <pc:sldMk cId="1153930597" sldId="5504"/>
        </pc:sldMkLst>
      </pc:sldChg>
      <pc:sldChg chg="modSp modNotes">
        <pc:chgData name="Rhodes, Tara" userId="S::rhodes_t@cde.state.co.us::566307b0-1e17-4826-87e1-0feb85a922f2" providerId="AD" clId="Web-{13679AA8-DF89-5340-8587-DEAACE81216A}" dt="2024-08-22T05:10:17.709" v="438" actId="20577"/>
        <pc:sldMkLst>
          <pc:docMk/>
          <pc:sldMk cId="2423109446" sldId="5516"/>
        </pc:sldMkLst>
      </pc:sldChg>
      <pc:sldChg chg="addSp delSp modSp">
        <pc:chgData name="Rhodes, Tara" userId="S::rhodes_t@cde.state.co.us::566307b0-1e17-4826-87e1-0feb85a922f2" providerId="AD" clId="Web-{13679AA8-DF89-5340-8587-DEAACE81216A}" dt="2024-08-22T04:42:37.281" v="24"/>
        <pc:sldMkLst>
          <pc:docMk/>
          <pc:sldMk cId="3919774085" sldId="5545"/>
        </pc:sldMkLst>
      </pc:sldChg>
      <pc:sldChg chg="addSp delSp modSp">
        <pc:chgData name="Rhodes, Tara" userId="S::rhodes_t@cde.state.co.us::566307b0-1e17-4826-87e1-0feb85a922f2" providerId="AD" clId="Web-{13679AA8-DF89-5340-8587-DEAACE81216A}" dt="2024-08-22T04:59:16.343" v="212" actId="20577"/>
        <pc:sldMkLst>
          <pc:docMk/>
          <pc:sldMk cId="3613590764" sldId="5555"/>
        </pc:sldMkLst>
      </pc:sldChg>
      <pc:sldChg chg="addSp delSp modSp add replId">
        <pc:chgData name="Rhodes, Tara" userId="S::rhodes_t@cde.state.co.us::566307b0-1e17-4826-87e1-0feb85a922f2" providerId="AD" clId="Web-{13679AA8-DF89-5340-8587-DEAACE81216A}" dt="2024-08-22T04:59:12.546" v="209" actId="20577"/>
        <pc:sldMkLst>
          <pc:docMk/>
          <pc:sldMk cId="3463355162" sldId="5561"/>
        </pc:sldMkLst>
      </pc:sldChg>
      <pc:sldChg chg="addSp delSp modSp add replId">
        <pc:chgData name="Rhodes, Tara" userId="S::rhodes_t@cde.state.co.us::566307b0-1e17-4826-87e1-0feb85a922f2" providerId="AD" clId="Web-{13679AA8-DF89-5340-8587-DEAACE81216A}" dt="2024-08-22T05:01:03.472" v="289" actId="20577"/>
        <pc:sldMkLst>
          <pc:docMk/>
          <pc:sldMk cId="1320593860" sldId="5562"/>
        </pc:sldMkLst>
      </pc:sldChg>
    </pc:docChg>
  </pc:docChgLst>
  <pc:docChgLst>
    <pc:chgData name="Severson, Annette" userId="199f3c28-b733-4b36-8b0e-b7eb6984ff94" providerId="ADAL" clId="{85583D6D-F519-4877-A28C-CD15310B75D6}"/>
    <pc:docChg chg="undo custSel addSld modSld">
      <pc:chgData name="Severson, Annette" userId="199f3c28-b733-4b36-8b0e-b7eb6984ff94" providerId="ADAL" clId="{85583D6D-F519-4877-A28C-CD15310B75D6}" dt="2025-02-26T20:54:43.619" v="527" actId="20577"/>
      <pc:docMkLst>
        <pc:docMk/>
      </pc:docMkLst>
      <pc:sldChg chg="modSp new mod">
        <pc:chgData name="Severson, Annette" userId="199f3c28-b733-4b36-8b0e-b7eb6984ff94" providerId="ADAL" clId="{85583D6D-F519-4877-A28C-CD15310B75D6}" dt="2025-02-26T20:54:43.619" v="527" actId="20577"/>
        <pc:sldMkLst>
          <pc:docMk/>
          <pc:sldMk cId="2510408818" sldId="5820"/>
        </pc:sldMkLst>
      </pc:sldChg>
      <pc:sldChg chg="modSp add mod">
        <pc:chgData name="Severson, Annette" userId="199f3c28-b733-4b36-8b0e-b7eb6984ff94" providerId="ADAL" clId="{85583D6D-F519-4877-A28C-CD15310B75D6}" dt="2025-02-26T20:51:02.840" v="61" actId="20577"/>
        <pc:sldMkLst>
          <pc:docMk/>
          <pc:sldMk cId="1497070557" sldId="5821"/>
        </pc:sldMkLst>
      </pc:sldChg>
      <pc:sldChg chg="addSp delSp modSp new mod modClrScheme chgLayout">
        <pc:chgData name="Severson, Annette" userId="199f3c28-b733-4b36-8b0e-b7eb6984ff94" providerId="ADAL" clId="{85583D6D-F519-4877-A28C-CD15310B75D6}" dt="2025-02-26T20:53:18.506" v="495" actId="20577"/>
        <pc:sldMkLst>
          <pc:docMk/>
          <pc:sldMk cId="1493468534" sldId="5822"/>
        </pc:sldMkLst>
      </pc:sldChg>
    </pc:docChg>
  </pc:docChgLst>
  <pc:docChgLst>
    <pc:chgData name="Ward, Reagan" userId="27291eb4-8241-4961-9e69-8c66e34cc5b0" providerId="ADAL" clId="{AD019FE6-6751-4361-A015-8DCA93C4B642}"/>
    <pc:docChg chg="undo custSel addSld delSld modSld sldOrd">
      <pc:chgData name="Ward, Reagan" userId="27291eb4-8241-4961-9e69-8c66e34cc5b0" providerId="ADAL" clId="{AD019FE6-6751-4361-A015-8DCA93C4B642}" dt="2024-08-15T05:26:07.915" v="2276" actId="27636"/>
      <pc:docMkLst>
        <pc:docMk/>
      </pc:docMkLst>
      <pc:sldChg chg="modSp mod">
        <pc:chgData name="Ward, Reagan" userId="27291eb4-8241-4961-9e69-8c66e34cc5b0" providerId="ADAL" clId="{AD019FE6-6751-4361-A015-8DCA93C4B642}" dt="2024-08-14T12:18:50.687" v="9" actId="2165"/>
        <pc:sldMkLst>
          <pc:docMk/>
          <pc:sldMk cId="4006630429" sldId="282"/>
        </pc:sldMkLst>
      </pc:sldChg>
      <pc:sldChg chg="modSp add del mod">
        <pc:chgData name="Ward, Reagan" userId="27291eb4-8241-4961-9e69-8c66e34cc5b0" providerId="ADAL" clId="{AD019FE6-6751-4361-A015-8DCA93C4B642}" dt="2024-08-15T05:26:07.915" v="2276" actId="27636"/>
        <pc:sldMkLst>
          <pc:docMk/>
          <pc:sldMk cId="1007356210" sldId="5482"/>
        </pc:sldMkLst>
      </pc:sldChg>
      <pc:sldChg chg="modSp mod">
        <pc:chgData name="Ward, Reagan" userId="27291eb4-8241-4961-9e69-8c66e34cc5b0" providerId="ADAL" clId="{AD019FE6-6751-4361-A015-8DCA93C4B642}" dt="2024-08-14T13:38:31.001" v="824" actId="27636"/>
        <pc:sldMkLst>
          <pc:docMk/>
          <pc:sldMk cId="3757558483" sldId="5547"/>
        </pc:sldMkLst>
      </pc:sldChg>
      <pc:sldChg chg="new del">
        <pc:chgData name="Ward, Reagan" userId="27291eb4-8241-4961-9e69-8c66e34cc5b0" providerId="ADAL" clId="{AD019FE6-6751-4361-A015-8DCA93C4B642}" dt="2024-08-14T12:21:18.483" v="51" actId="680"/>
        <pc:sldMkLst>
          <pc:docMk/>
          <pc:sldMk cId="2808707064" sldId="5550"/>
        </pc:sldMkLst>
      </pc:sldChg>
      <pc:sldChg chg="addSp delSp modSp new mod ord chgLayout">
        <pc:chgData name="Ward, Reagan" userId="27291eb4-8241-4961-9e69-8c66e34cc5b0" providerId="ADAL" clId="{AD019FE6-6751-4361-A015-8DCA93C4B642}" dt="2024-08-14T12:28:07.448" v="820" actId="33524"/>
        <pc:sldMkLst>
          <pc:docMk/>
          <pc:sldMk cId="3822573146" sldId="5550"/>
        </pc:sldMkLst>
      </pc:sldChg>
      <pc:sldChg chg="new del">
        <pc:chgData name="Ward, Reagan" userId="27291eb4-8241-4961-9e69-8c66e34cc5b0" providerId="ADAL" clId="{AD019FE6-6751-4361-A015-8DCA93C4B642}" dt="2024-08-14T12:21:17.470" v="50" actId="680"/>
        <pc:sldMkLst>
          <pc:docMk/>
          <pc:sldMk cId="2060409079" sldId="5551"/>
        </pc:sldMkLst>
      </pc:sldChg>
      <pc:sldChg chg="addSp delSp modSp new mod modClrScheme chgLayout">
        <pc:chgData name="Ward, Reagan" userId="27291eb4-8241-4961-9e69-8c66e34cc5b0" providerId="ADAL" clId="{AD019FE6-6751-4361-A015-8DCA93C4B642}" dt="2024-08-14T16:13:03.776" v="1631" actId="20577"/>
        <pc:sldMkLst>
          <pc:docMk/>
          <pc:sldMk cId="15825853" sldId="5552"/>
        </pc:sldMkLst>
      </pc:sldChg>
      <pc:sldChg chg="addSp delSp modSp new del mod modClrScheme chgLayout">
        <pc:chgData name="Ward, Reagan" userId="27291eb4-8241-4961-9e69-8c66e34cc5b0" providerId="ADAL" clId="{AD019FE6-6751-4361-A015-8DCA93C4B642}" dt="2024-08-14T13:38:33.316" v="825" actId="47"/>
        <pc:sldMkLst>
          <pc:docMk/>
          <pc:sldMk cId="1593298914" sldId="5552"/>
        </pc:sldMkLst>
      </pc:sldChg>
    </pc:docChg>
  </pc:docChgLst>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sldChg>
      <pc:sldChg chg="modSp mod">
        <pc:chgData name="Hoffman, Peter" userId="673cee94-26bd-4c2a-ab82-1b3669e2f049" providerId="ADAL" clId="{AE39C5EB-6246-480B-B18A-29FCF1AEFDA2}" dt="2024-06-26T18:14:19.292" v="209" actId="20577"/>
        <pc:sldMkLst>
          <pc:docMk/>
          <pc:sldMk cId="1775796373" sldId="5395"/>
        </pc:sldMkLst>
      </pc:sldChg>
      <pc:sldChg chg="modSp mod">
        <pc:chgData name="Hoffman, Peter" userId="673cee94-26bd-4c2a-ab82-1b3669e2f049" providerId="ADAL" clId="{AE39C5EB-6246-480B-B18A-29FCF1AEFDA2}" dt="2024-06-27T01:18:19.944" v="352" actId="20577"/>
        <pc:sldMkLst>
          <pc:docMk/>
          <pc:sldMk cId="1896735902" sldId="5469"/>
        </pc:sldMkLst>
      </pc:sldChg>
    </pc:docChg>
  </pc:docChgLst>
  <pc:docChgLst>
    <pc:chgData name="Heitman, Lindsey" userId="a9773a47-99d2-4599-9377-6d37e9ec0bd3" providerId="ADAL" clId="{3EF225D3-196B-4E1B-9889-5B37B5D25C8F}"/>
    <pc:docChg chg="custSel addSld delSld modSld">
      <pc:chgData name="Heitman, Lindsey" userId="a9773a47-99d2-4599-9377-6d37e9ec0bd3" providerId="ADAL" clId="{3EF225D3-196B-4E1B-9889-5B37B5D25C8F}" dt="2024-09-12T17:37:37.142" v="706" actId="2165"/>
      <pc:docMkLst>
        <pc:docMk/>
      </pc:docMkLst>
      <pc:sldChg chg="del">
        <pc:chgData name="Heitman, Lindsey" userId="a9773a47-99d2-4599-9377-6d37e9ec0bd3" providerId="ADAL" clId="{3EF225D3-196B-4E1B-9889-5B37B5D25C8F}" dt="2024-09-12T13:32:53.803" v="1" actId="2696"/>
        <pc:sldMkLst>
          <pc:docMk/>
          <pc:sldMk cId="1833912120" sldId="287"/>
        </pc:sldMkLst>
      </pc:sldChg>
      <pc:sldChg chg="modSp add mod">
        <pc:chgData name="Heitman, Lindsey" userId="a9773a47-99d2-4599-9377-6d37e9ec0bd3" providerId="ADAL" clId="{3EF225D3-196B-4E1B-9889-5B37B5D25C8F}" dt="2024-09-12T13:46:48.986" v="482" actId="13244"/>
        <pc:sldMkLst>
          <pc:docMk/>
          <pc:sldMk cId="2579328607" sldId="292"/>
        </pc:sldMkLst>
      </pc:sldChg>
      <pc:sldChg chg="delSp add mod">
        <pc:chgData name="Heitman, Lindsey" userId="a9773a47-99d2-4599-9377-6d37e9ec0bd3" providerId="ADAL" clId="{3EF225D3-196B-4E1B-9889-5B37B5D25C8F}" dt="2024-09-12T13:44:13.764" v="472" actId="21"/>
        <pc:sldMkLst>
          <pc:docMk/>
          <pc:sldMk cId="324794632" sldId="3507"/>
        </pc:sldMkLst>
      </pc:sldChg>
      <pc:sldChg chg="modSp add mod">
        <pc:chgData name="Heitman, Lindsey" userId="a9773a47-99d2-4599-9377-6d37e9ec0bd3" providerId="ADAL" clId="{3EF225D3-196B-4E1B-9889-5B37B5D25C8F}" dt="2024-09-12T13:47:11.504" v="484" actId="13244"/>
        <pc:sldMkLst>
          <pc:docMk/>
          <pc:sldMk cId="3655798746" sldId="5066"/>
        </pc:sldMkLst>
      </pc:sldChg>
      <pc:sldChg chg="modSp add mod">
        <pc:chgData name="Heitman, Lindsey" userId="a9773a47-99d2-4599-9377-6d37e9ec0bd3" providerId="ADAL" clId="{3EF225D3-196B-4E1B-9889-5B37B5D25C8F}" dt="2024-09-12T13:39:16.814" v="186" actId="255"/>
        <pc:sldMkLst>
          <pc:docMk/>
          <pc:sldMk cId="2414481864" sldId="5067"/>
        </pc:sldMkLst>
      </pc:sldChg>
      <pc:sldChg chg="modSp add mod">
        <pc:chgData name="Heitman, Lindsey" userId="a9773a47-99d2-4599-9377-6d37e9ec0bd3" providerId="ADAL" clId="{3EF225D3-196B-4E1B-9889-5B37B5D25C8F}" dt="2024-09-12T13:45:57.169" v="478" actId="13244"/>
        <pc:sldMkLst>
          <pc:docMk/>
          <pc:sldMk cId="1237700865" sldId="5068"/>
        </pc:sldMkLst>
      </pc:sldChg>
      <pc:sldChg chg="del">
        <pc:chgData name="Heitman, Lindsey" userId="a9773a47-99d2-4599-9377-6d37e9ec0bd3" providerId="ADAL" clId="{3EF225D3-196B-4E1B-9889-5B37B5D25C8F}" dt="2024-09-12T13:32:53.803" v="1" actId="2696"/>
        <pc:sldMkLst>
          <pc:docMk/>
          <pc:sldMk cId="1242983988" sldId="5396"/>
        </pc:sldMkLst>
      </pc:sldChg>
      <pc:sldChg chg="del">
        <pc:chgData name="Heitman, Lindsey" userId="a9773a47-99d2-4599-9377-6d37e9ec0bd3" providerId="ADAL" clId="{3EF225D3-196B-4E1B-9889-5B37B5D25C8F}" dt="2024-09-12T13:32:53.803" v="1" actId="2696"/>
        <pc:sldMkLst>
          <pc:docMk/>
          <pc:sldMk cId="182210934" sldId="5550"/>
        </pc:sldMkLst>
      </pc:sldChg>
      <pc:sldChg chg="del">
        <pc:chgData name="Heitman, Lindsey" userId="a9773a47-99d2-4599-9377-6d37e9ec0bd3" providerId="ADAL" clId="{3EF225D3-196B-4E1B-9889-5B37B5D25C8F}" dt="2024-09-12T13:32:53.803" v="1" actId="2696"/>
        <pc:sldMkLst>
          <pc:docMk/>
          <pc:sldMk cId="1226229036" sldId="5551"/>
        </pc:sldMkLst>
      </pc:sldChg>
      <pc:sldChg chg="del">
        <pc:chgData name="Heitman, Lindsey" userId="a9773a47-99d2-4599-9377-6d37e9ec0bd3" providerId="ADAL" clId="{3EF225D3-196B-4E1B-9889-5B37B5D25C8F}" dt="2024-09-12T13:32:53.803" v="1" actId="2696"/>
        <pc:sldMkLst>
          <pc:docMk/>
          <pc:sldMk cId="1794373927" sldId="5552"/>
        </pc:sldMkLst>
      </pc:sldChg>
      <pc:sldChg chg="modSp add mod">
        <pc:chgData name="Heitman, Lindsey" userId="a9773a47-99d2-4599-9377-6d37e9ec0bd3" providerId="ADAL" clId="{3EF225D3-196B-4E1B-9889-5B37B5D25C8F}" dt="2024-09-12T13:44:35.737" v="473" actId="13244"/>
        <pc:sldMkLst>
          <pc:docMk/>
          <pc:sldMk cId="2592331180" sldId="5553"/>
        </pc:sldMkLst>
      </pc:sldChg>
      <pc:sldChg chg="modSp add mod">
        <pc:chgData name="Heitman, Lindsey" userId="a9773a47-99d2-4599-9377-6d37e9ec0bd3" providerId="ADAL" clId="{3EF225D3-196B-4E1B-9889-5B37B5D25C8F}" dt="2024-09-12T13:38:58.494" v="185" actId="6549"/>
        <pc:sldMkLst>
          <pc:docMk/>
          <pc:sldMk cId="1338604322" sldId="5600"/>
        </pc:sldMkLst>
      </pc:sldChg>
    </pc:docChg>
  </pc:docChgLst>
  <pc:docChgLst>
    <pc:chgData name="Tribbett, Jessica" userId="S::tribbett_jessica@cde.state.co.us::b8af59d7-a86d-4166-a022-d856dc24c475" providerId="AD" clId="Web-{1FC40648-CC5B-9730-139A-3B977471875B}"/>
    <pc:docChg chg="addSld delSld modSld">
      <pc:chgData name="Tribbett, Jessica" userId="S::tribbett_jessica@cde.state.co.us::b8af59d7-a86d-4166-a022-d856dc24c475" providerId="AD" clId="Web-{1FC40648-CC5B-9730-139A-3B977471875B}" dt="2024-08-14T19:45:46.757" v="548" actId="20577"/>
      <pc:docMkLst>
        <pc:docMk/>
      </pc:docMkLst>
      <pc:sldChg chg="add">
        <pc:chgData name="Tribbett, Jessica" userId="S::tribbett_jessica@cde.state.co.us::b8af59d7-a86d-4166-a022-d856dc24c475" providerId="AD" clId="Web-{1FC40648-CC5B-9730-139A-3B977471875B}" dt="2024-08-14T19:35:43.694" v="0"/>
        <pc:sldMkLst>
          <pc:docMk/>
          <pc:sldMk cId="1626949317" sldId="5477"/>
        </pc:sldMkLst>
      </pc:sldChg>
      <pc:sldChg chg="addSp delSp modSp add">
        <pc:chgData name="Tribbett, Jessica" userId="S::tribbett_jessica@cde.state.co.us::b8af59d7-a86d-4166-a022-d856dc24c475" providerId="AD" clId="Web-{1FC40648-CC5B-9730-139A-3B977471875B}" dt="2024-08-14T19:45:46.757" v="548" actId="20577"/>
        <pc:sldMkLst>
          <pc:docMk/>
          <pc:sldMk cId="2499726713" sldId="5480"/>
        </pc:sldMkLst>
      </pc:sldChg>
      <pc:sldChg chg="del">
        <pc:chgData name="Tribbett, Jessica" userId="S::tribbett_jessica@cde.state.co.us::b8af59d7-a86d-4166-a022-d856dc24c475" providerId="AD" clId="Web-{1FC40648-CC5B-9730-139A-3B977471875B}" dt="2024-08-14T19:35:47.460" v="1"/>
        <pc:sldMkLst>
          <pc:docMk/>
          <pc:sldMk cId="980218803" sldId="5551"/>
        </pc:sldMkLst>
      </pc:sldChg>
      <pc:sldChg chg="modSp add del replId">
        <pc:chgData name="Tribbett, Jessica" userId="S::tribbett_jessica@cde.state.co.us::b8af59d7-a86d-4166-a022-d856dc24c475" providerId="AD" clId="Web-{1FC40648-CC5B-9730-139A-3B977471875B}" dt="2024-08-14T19:45:10.507" v="511"/>
        <pc:sldMkLst>
          <pc:docMk/>
          <pc:sldMk cId="1791442923" sldId="5553"/>
        </pc:sldMkLst>
      </pc:sldChg>
    </pc:docChg>
  </pc:docChgLst>
  <pc:docChgLst>
    <pc:chgData name="McRee, Rebecca" userId="S::mcree_r@cde.state.co.us::3a10fa13-9d60-4c0b-b361-471945732c34" providerId="AD" clId="Web-{85EDC345-ACFD-5702-AD87-EFE16B866034}"/>
    <pc:docChg chg="delSld modSld">
      <pc:chgData name="McRee, Rebecca" userId="S::mcree_r@cde.state.co.us::3a10fa13-9d60-4c0b-b361-471945732c34" providerId="AD" clId="Web-{85EDC345-ACFD-5702-AD87-EFE16B866034}" dt="2025-05-15T12:46:45.693" v="13" actId="20577"/>
      <pc:docMkLst>
        <pc:docMk/>
      </pc:docMkLst>
      <pc:sldChg chg="modSp">
        <pc:chgData name="McRee, Rebecca" userId="S::mcree_r@cde.state.co.us::3a10fa13-9d60-4c0b-b361-471945732c34" providerId="AD" clId="Web-{85EDC345-ACFD-5702-AD87-EFE16B866034}" dt="2025-05-15T12:46:45.693" v="13" actId="20577"/>
        <pc:sldMkLst>
          <pc:docMk/>
          <pc:sldMk cId="1697232487" sldId="3401"/>
        </pc:sldMkLst>
      </pc:sldChg>
      <pc:sldChg chg="del">
        <pc:chgData name="McRee, Rebecca" userId="S::mcree_r@cde.state.co.us::3a10fa13-9d60-4c0b-b361-471945732c34" providerId="AD" clId="Web-{85EDC345-ACFD-5702-AD87-EFE16B866034}" dt="2025-05-15T12:45:27.771" v="11"/>
        <pc:sldMkLst>
          <pc:docMk/>
          <pc:sldMk cId="1364882848" sldId="3406"/>
        </pc:sldMkLst>
      </pc:sldChg>
      <pc:sldChg chg="del">
        <pc:chgData name="McRee, Rebecca" userId="S::mcree_r@cde.state.co.us::3a10fa13-9d60-4c0b-b361-471945732c34" providerId="AD" clId="Web-{85EDC345-ACFD-5702-AD87-EFE16B866034}" dt="2025-05-15T12:45:26.568" v="10"/>
        <pc:sldMkLst>
          <pc:docMk/>
          <pc:sldMk cId="3507114357" sldId="3409"/>
        </pc:sldMkLst>
      </pc:sldChg>
      <pc:sldChg chg="del">
        <pc:chgData name="McRee, Rebecca" userId="S::mcree_r@cde.state.co.us::3a10fa13-9d60-4c0b-b361-471945732c34" providerId="AD" clId="Web-{85EDC345-ACFD-5702-AD87-EFE16B866034}" dt="2025-05-15T12:44:58.178" v="5"/>
        <pc:sldMkLst>
          <pc:docMk/>
          <pc:sldMk cId="3520971573" sldId="3412"/>
        </pc:sldMkLst>
      </pc:sldChg>
      <pc:sldChg chg="del">
        <pc:chgData name="McRee, Rebecca" userId="S::mcree_r@cde.state.co.us::3a10fa13-9d60-4c0b-b361-471945732c34" providerId="AD" clId="Web-{85EDC345-ACFD-5702-AD87-EFE16B866034}" dt="2025-05-15T12:44:58.178" v="3"/>
        <pc:sldMkLst>
          <pc:docMk/>
          <pc:sldMk cId="3420923571" sldId="3413"/>
        </pc:sldMkLst>
      </pc:sldChg>
      <pc:sldChg chg="del">
        <pc:chgData name="McRee, Rebecca" userId="S::mcree_r@cde.state.co.us::3a10fa13-9d60-4c0b-b361-471945732c34" providerId="AD" clId="Web-{85EDC345-ACFD-5702-AD87-EFE16B866034}" dt="2025-05-15T12:44:58.178" v="4"/>
        <pc:sldMkLst>
          <pc:docMk/>
          <pc:sldMk cId="931101619" sldId="3414"/>
        </pc:sldMkLst>
      </pc:sldChg>
      <pc:sldChg chg="del">
        <pc:chgData name="McRee, Rebecca" userId="S::mcree_r@cde.state.co.us::3a10fa13-9d60-4c0b-b361-471945732c34" providerId="AD" clId="Web-{85EDC345-ACFD-5702-AD87-EFE16B866034}" dt="2025-05-15T12:44:58.178" v="2"/>
        <pc:sldMkLst>
          <pc:docMk/>
          <pc:sldMk cId="3949884753" sldId="3415"/>
        </pc:sldMkLst>
      </pc:sldChg>
      <pc:sldChg chg="del">
        <pc:chgData name="McRee, Rebecca" userId="S::mcree_r@cde.state.co.us::3a10fa13-9d60-4c0b-b361-471945732c34" providerId="AD" clId="Web-{85EDC345-ACFD-5702-AD87-EFE16B866034}" dt="2025-05-15T12:44:58.162" v="1"/>
        <pc:sldMkLst>
          <pc:docMk/>
          <pc:sldMk cId="2837302697" sldId="3416"/>
        </pc:sldMkLst>
      </pc:sldChg>
      <pc:sldChg chg="del">
        <pc:chgData name="McRee, Rebecca" userId="S::mcree_r@cde.state.co.us::3a10fa13-9d60-4c0b-b361-471945732c34" providerId="AD" clId="Web-{85EDC345-ACFD-5702-AD87-EFE16B866034}" dt="2025-05-15T12:44:58.162" v="0"/>
        <pc:sldMkLst>
          <pc:docMk/>
          <pc:sldMk cId="3830526284" sldId="3417"/>
        </pc:sldMkLst>
      </pc:sldChg>
      <pc:sldChg chg="modSp del">
        <pc:chgData name="McRee, Rebecca" userId="S::mcree_r@cde.state.co.us::3a10fa13-9d60-4c0b-b361-471945732c34" providerId="AD" clId="Web-{85EDC345-ACFD-5702-AD87-EFE16B866034}" dt="2025-05-15T12:46:06.927" v="12"/>
        <pc:sldMkLst>
          <pc:docMk/>
          <pc:sldMk cId="1721502946" sldId="3418"/>
        </pc:sldMkLst>
      </pc:sldChg>
    </pc:docChg>
  </pc:docChgLst>
  <pc:docChgLst>
    <pc:chgData name="Heitman, Lindsey" userId="a9773a47-99d2-4599-9377-6d37e9ec0bd3" providerId="ADAL" clId="{01EE32F4-A9BB-48F7-B815-413DF45ED2F3}"/>
    <pc:docChg chg="undo custSel addSld delSld modSld">
      <pc:chgData name="Heitman, Lindsey" userId="a9773a47-99d2-4599-9377-6d37e9ec0bd3" providerId="ADAL" clId="{01EE32F4-A9BB-48F7-B815-413DF45ED2F3}" dt="2025-05-15T13:17:49.316" v="438"/>
      <pc:docMkLst>
        <pc:docMk/>
      </pc:docMkLst>
      <pc:sldChg chg="modSp add mod">
        <pc:chgData name="Heitman, Lindsey" userId="a9773a47-99d2-4599-9377-6d37e9ec0bd3" providerId="ADAL" clId="{01EE32F4-A9BB-48F7-B815-413DF45ED2F3}" dt="2025-05-15T12:58:37.631" v="118" actId="20577"/>
        <pc:sldMkLst>
          <pc:docMk/>
          <pc:sldMk cId="1479812214" sldId="303"/>
        </pc:sldMkLst>
      </pc:sldChg>
      <pc:sldChg chg="del">
        <pc:chgData name="Heitman, Lindsey" userId="a9773a47-99d2-4599-9377-6d37e9ec0bd3" providerId="ADAL" clId="{01EE32F4-A9BB-48F7-B815-413DF45ED2F3}" dt="2025-05-15T12:39:32.074" v="0" actId="2696"/>
        <pc:sldMkLst>
          <pc:docMk/>
          <pc:sldMk cId="2055849504" sldId="2932"/>
        </pc:sldMkLst>
      </pc:sldChg>
      <pc:sldChg chg="del">
        <pc:chgData name="Heitman, Lindsey" userId="a9773a47-99d2-4599-9377-6d37e9ec0bd3" providerId="ADAL" clId="{01EE32F4-A9BB-48F7-B815-413DF45ED2F3}" dt="2025-05-15T12:39:32.074" v="0" actId="2696"/>
        <pc:sldMkLst>
          <pc:docMk/>
          <pc:sldMk cId="2332989696" sldId="5395"/>
        </pc:sldMkLst>
      </pc:sldChg>
      <pc:sldChg chg="delSp modSp mod">
        <pc:chgData name="Heitman, Lindsey" userId="a9773a47-99d2-4599-9377-6d37e9ec0bd3" providerId="ADAL" clId="{01EE32F4-A9BB-48F7-B815-413DF45ED2F3}" dt="2025-05-15T13:14:07.971" v="343" actId="21"/>
        <pc:sldMkLst>
          <pc:docMk/>
          <pc:sldMk cId="3186413146" sldId="5537"/>
        </pc:sldMkLst>
      </pc:sldChg>
      <pc:sldChg chg="del">
        <pc:chgData name="Heitman, Lindsey" userId="a9773a47-99d2-4599-9377-6d37e9ec0bd3" providerId="ADAL" clId="{01EE32F4-A9BB-48F7-B815-413DF45ED2F3}" dt="2025-05-15T12:39:32.074" v="0" actId="2696"/>
        <pc:sldMkLst>
          <pc:docMk/>
          <pc:sldMk cId="1409971493" sldId="5560"/>
        </pc:sldMkLst>
      </pc:sldChg>
      <pc:sldChg chg="delSp modSp add mod">
        <pc:chgData name="Heitman, Lindsey" userId="a9773a47-99d2-4599-9377-6d37e9ec0bd3" providerId="ADAL" clId="{01EE32F4-A9BB-48F7-B815-413DF45ED2F3}" dt="2025-05-15T13:15:22.072" v="422" actId="13244"/>
        <pc:sldMkLst>
          <pc:docMk/>
          <pc:sldMk cId="2198266952" sldId="5561"/>
        </pc:sldMkLst>
      </pc:sldChg>
      <pc:sldChg chg="addSp delSp modSp add mod chgLayout">
        <pc:chgData name="Heitman, Lindsey" userId="a9773a47-99d2-4599-9377-6d37e9ec0bd3" providerId="ADAL" clId="{01EE32F4-A9BB-48F7-B815-413DF45ED2F3}" dt="2025-05-15T13:13:18.758" v="341"/>
        <pc:sldMkLst>
          <pc:docMk/>
          <pc:sldMk cId="3511270056" sldId="5562"/>
        </pc:sldMkLst>
      </pc:sldChg>
      <pc:sldChg chg="addSp delSp modSp add mod chgLayout">
        <pc:chgData name="Heitman, Lindsey" userId="a9773a47-99d2-4599-9377-6d37e9ec0bd3" providerId="ADAL" clId="{01EE32F4-A9BB-48F7-B815-413DF45ED2F3}" dt="2025-05-15T13:17:49.316" v="438"/>
        <pc:sldMkLst>
          <pc:docMk/>
          <pc:sldMk cId="3894756585" sldId="5563"/>
        </pc:sldMkLst>
      </pc:sldChg>
      <pc:sldChg chg="del">
        <pc:chgData name="Heitman, Lindsey" userId="a9773a47-99d2-4599-9377-6d37e9ec0bd3" providerId="ADAL" clId="{01EE32F4-A9BB-48F7-B815-413DF45ED2F3}" dt="2025-05-15T12:39:57.987" v="2" actId="2696"/>
        <pc:sldMkLst>
          <pc:docMk/>
          <pc:sldMk cId="3699394542" sldId="5907"/>
        </pc:sldMkLst>
      </pc:sldChg>
    </pc:docChg>
  </pc:docChgLst>
  <pc:docChgLst>
    <pc:chgData name="Severson, Annette" userId="199f3c28-b733-4b36-8b0e-b7eb6984ff94" providerId="ADAL" clId="{2B0ECB04-DC13-436E-B399-CB8967A7CF91}"/>
    <pc:docChg chg="undo custSel modSld">
      <pc:chgData name="Severson, Annette" userId="199f3c28-b733-4b36-8b0e-b7eb6984ff94" providerId="ADAL" clId="{2B0ECB04-DC13-436E-B399-CB8967A7CF91}" dt="2025-03-05T22:03:42.315" v="256" actId="20577"/>
      <pc:docMkLst>
        <pc:docMk/>
      </pc:docMkLst>
      <pc:sldChg chg="modSp mod">
        <pc:chgData name="Severson, Annette" userId="199f3c28-b733-4b36-8b0e-b7eb6984ff94" providerId="ADAL" clId="{2B0ECB04-DC13-436E-B399-CB8967A7CF91}" dt="2025-03-05T22:03:42.315" v="256" actId="20577"/>
        <pc:sldMkLst>
          <pc:docMk/>
          <pc:sldMk cId="676481531" sldId="5759"/>
        </pc:sldMkLst>
      </pc:sldChg>
      <pc:sldChg chg="modSp mod">
        <pc:chgData name="Severson, Annette" userId="199f3c28-b733-4b36-8b0e-b7eb6984ff94" providerId="ADAL" clId="{2B0ECB04-DC13-436E-B399-CB8967A7CF91}" dt="2025-03-05T22:03:16.819" v="194" actId="20577"/>
        <pc:sldMkLst>
          <pc:docMk/>
          <pc:sldMk cId="1106028324" sldId="5760"/>
        </pc:sldMkLst>
      </pc:sld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sldChg>
    </pc:docChg>
  </pc:docChgLst>
  <pc:docChgLst>
    <pc:chgData name="Slutzky, Collin" userId="S::slutzky_c@cde.state.co.us::21f7fb5c-490d-42a4-8741-4ce78a53b03a" providerId="AD" clId="Web-{D221E845-0CA6-38B6-BE8F-FF5341B00966}"/>
    <pc:docChg chg="addSld delSld">
      <pc:chgData name="Slutzky, Collin" userId="S::slutzky_c@cde.state.co.us::21f7fb5c-490d-42a4-8741-4ce78a53b03a" providerId="AD" clId="Web-{D221E845-0CA6-38B6-BE8F-FF5341B00966}" dt="2024-08-21T22:40:18.174" v="5"/>
      <pc:docMkLst>
        <pc:docMk/>
      </pc:docMkLst>
      <pc:sldChg chg="add">
        <pc:chgData name="Slutzky, Collin" userId="S::slutzky_c@cde.state.co.us::21f7fb5c-490d-42a4-8741-4ce78a53b03a" providerId="AD" clId="Web-{D221E845-0CA6-38B6-BE8F-FF5341B00966}" dt="2024-08-21T22:39:17.955" v="3"/>
        <pc:sldMkLst>
          <pc:docMk/>
          <pc:sldMk cId="1118867174" sldId="5275"/>
        </pc:sldMkLst>
      </pc:sldChg>
      <pc:sldChg chg="add">
        <pc:chgData name="Slutzky, Collin" userId="S::slutzky_c@cde.state.co.us::21f7fb5c-490d-42a4-8741-4ce78a53b03a" providerId="AD" clId="Web-{D221E845-0CA6-38B6-BE8F-FF5341B00966}" dt="2024-08-21T22:39:17.939" v="2"/>
        <pc:sldMkLst>
          <pc:docMk/>
          <pc:sldMk cId="2916385814" sldId="5277"/>
        </pc:sldMkLst>
      </pc:sldChg>
      <pc:sldChg chg="add">
        <pc:chgData name="Slutzky, Collin" userId="S::slutzky_c@cde.state.co.us::21f7fb5c-490d-42a4-8741-4ce78a53b03a" providerId="AD" clId="Web-{D221E845-0CA6-38B6-BE8F-FF5341B00966}" dt="2024-08-21T22:39:17.892" v="0"/>
        <pc:sldMkLst>
          <pc:docMk/>
          <pc:sldMk cId="2365850526" sldId="5312"/>
        </pc:sldMkLst>
      </pc:sldChg>
      <pc:sldChg chg="del">
        <pc:chgData name="Slutzky, Collin" userId="S::slutzky_c@cde.state.co.us::21f7fb5c-490d-42a4-8741-4ce78a53b03a" providerId="AD" clId="Web-{D221E845-0CA6-38B6-BE8F-FF5341B00966}" dt="2024-08-21T22:40:12.908" v="4"/>
        <pc:sldMkLst>
          <pc:docMk/>
          <pc:sldMk cId="1684126465" sldId="5505"/>
        </pc:sldMkLst>
      </pc:sldChg>
      <pc:sldChg chg="add">
        <pc:chgData name="Slutzky, Collin" userId="S::slutzky_c@cde.state.co.us::21f7fb5c-490d-42a4-8741-4ce78a53b03a" providerId="AD" clId="Web-{D221E845-0CA6-38B6-BE8F-FF5341B00966}" dt="2024-08-21T22:40:18.174" v="5"/>
        <pc:sldMkLst>
          <pc:docMk/>
          <pc:sldMk cId="1232470663" sldId="5558"/>
        </pc:sldMkLst>
      </pc:sldChg>
    </pc:docChg>
  </pc:docChgLst>
  <pc:docChgLst>
    <pc:chgData name="McRee, Rebecca" userId="S::mcree_r@cde.state.co.us::3a10fa13-9d60-4c0b-b361-471945732c34" providerId="AD" clId="Web-{FF73AD21-8529-0D35-5A87-70BE91572A8E}"/>
    <pc:docChg chg="addSld modSld sldOrd">
      <pc:chgData name="McRee, Rebecca" userId="S::mcree_r@cde.state.co.us::3a10fa13-9d60-4c0b-b361-471945732c34" providerId="AD" clId="Web-{FF73AD21-8529-0D35-5A87-70BE91572A8E}" dt="2024-09-03T20:52:54.254" v="144" actId="20577"/>
      <pc:docMkLst>
        <pc:docMk/>
      </pc:docMkLst>
      <pc:sldChg chg="modSp new ord">
        <pc:chgData name="McRee, Rebecca" userId="S::mcree_r@cde.state.co.us::3a10fa13-9d60-4c0b-b361-471945732c34" providerId="AD" clId="Web-{FF73AD21-8529-0D35-5A87-70BE91572A8E}" dt="2024-09-03T20:52:54.254" v="144" actId="20577"/>
        <pc:sldMkLst>
          <pc:docMk/>
          <pc:sldMk cId="954092976" sldId="5582"/>
        </pc:sldMkLst>
      </pc:sld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ldChg>
    </pc:docChg>
  </pc:docChgLst>
  <pc:docChgLst>
    <pc:chgData name="Ward, Reagan" userId="27291eb4-8241-4961-9e69-8c66e34cc5b0" providerId="ADAL" clId="{BB3F24B8-6C20-405D-B8DA-90B7B1C178B6}"/>
    <pc:docChg chg="undo custSel addSld delSld modSld">
      <pc:chgData name="Ward, Reagan" userId="27291eb4-8241-4961-9e69-8c66e34cc5b0" providerId="ADAL" clId="{BB3F24B8-6C20-405D-B8DA-90B7B1C178B6}" dt="2025-03-13T14:30:51.829" v="3547" actId="13822"/>
      <pc:docMkLst>
        <pc:docMk/>
      </pc:docMkLst>
      <pc:sldChg chg="addSp delSp modSp mod modClrScheme chgLayout">
        <pc:chgData name="Ward, Reagan" userId="27291eb4-8241-4961-9e69-8c66e34cc5b0" providerId="ADAL" clId="{BB3F24B8-6C20-405D-B8DA-90B7B1C178B6}" dt="2025-03-12T23:17:50.020" v="3293"/>
        <pc:sldMkLst>
          <pc:docMk/>
          <pc:sldMk cId="324107815" sldId="267"/>
        </pc:sldMkLst>
      </pc:sldChg>
      <pc:sldChg chg="modSp mod">
        <pc:chgData name="Ward, Reagan" userId="27291eb4-8241-4961-9e69-8c66e34cc5b0" providerId="ADAL" clId="{BB3F24B8-6C20-405D-B8DA-90B7B1C178B6}" dt="2025-03-12T23:10:02.212" v="3185" actId="13244"/>
        <pc:sldMkLst>
          <pc:docMk/>
          <pc:sldMk cId="2705892911" sldId="5840"/>
        </pc:sldMkLst>
      </pc:sldChg>
      <pc:sldChg chg="addSp delSp modSp mod">
        <pc:chgData name="Ward, Reagan" userId="27291eb4-8241-4961-9e69-8c66e34cc5b0" providerId="ADAL" clId="{BB3F24B8-6C20-405D-B8DA-90B7B1C178B6}" dt="2025-03-12T23:08:29.433" v="3171" actId="27636"/>
        <pc:sldMkLst>
          <pc:docMk/>
          <pc:sldMk cId="1156151556" sldId="5842"/>
        </pc:sldMkLst>
      </pc:sldChg>
      <pc:sldChg chg="addSp delSp modSp mod modNotesTx">
        <pc:chgData name="Ward, Reagan" userId="27291eb4-8241-4961-9e69-8c66e34cc5b0" providerId="ADAL" clId="{BB3F24B8-6C20-405D-B8DA-90B7B1C178B6}" dt="2025-03-13T14:30:51.829" v="3547" actId="13822"/>
        <pc:sldMkLst>
          <pc:docMk/>
          <pc:sldMk cId="4219415275" sldId="5843"/>
        </pc:sldMkLst>
      </pc:sldChg>
      <pc:sldChg chg="addSp delSp modSp mod modClrScheme chgLayout">
        <pc:chgData name="Ward, Reagan" userId="27291eb4-8241-4961-9e69-8c66e34cc5b0" providerId="ADAL" clId="{BB3F24B8-6C20-405D-B8DA-90B7B1C178B6}" dt="2025-03-12T23:13:17.739" v="3229" actId="20577"/>
        <pc:sldMkLst>
          <pc:docMk/>
          <pc:sldMk cId="3878259165" sldId="5854"/>
        </pc:sldMkLst>
      </pc:sldChg>
      <pc:sldChg chg="addSp delSp modSp mod modClrScheme chgLayout">
        <pc:chgData name="Ward, Reagan" userId="27291eb4-8241-4961-9e69-8c66e34cc5b0" providerId="ADAL" clId="{BB3F24B8-6C20-405D-B8DA-90B7B1C178B6}" dt="2025-03-12T23:15:07.636" v="3254"/>
        <pc:sldMkLst>
          <pc:docMk/>
          <pc:sldMk cId="1284145060" sldId="5855"/>
        </pc:sldMkLst>
      </pc:sldChg>
      <pc:sldChg chg="addSp delSp modSp mod modClrScheme chgLayout">
        <pc:chgData name="Ward, Reagan" userId="27291eb4-8241-4961-9e69-8c66e34cc5b0" providerId="ADAL" clId="{BB3F24B8-6C20-405D-B8DA-90B7B1C178B6}" dt="2025-03-12T23:15:27.079" v="3258"/>
        <pc:sldMkLst>
          <pc:docMk/>
          <pc:sldMk cId="1638711916" sldId="5856"/>
        </pc:sldMkLst>
      </pc:sldChg>
      <pc:sldChg chg="addSp delSp modSp add mod modClrScheme chgLayout">
        <pc:chgData name="Ward, Reagan" userId="27291eb4-8241-4961-9e69-8c66e34cc5b0" providerId="ADAL" clId="{BB3F24B8-6C20-405D-B8DA-90B7B1C178B6}" dt="2025-03-12T23:14:52.172" v="3252"/>
        <pc:sldMkLst>
          <pc:docMk/>
          <pc:sldMk cId="391558471" sldId="5857"/>
        </pc:sldMkLst>
      </pc:sldChg>
    </pc:docChg>
  </pc:docChgLst>
  <pc:docChgLst>
    <pc:chgData name="Ward, Reagan" userId="27291eb4-8241-4961-9e69-8c66e34cc5b0" providerId="ADAL" clId="{95462795-F530-401E-9A80-E67D0A6CA69B}"/>
    <pc:docChg chg="undo custSel addSld delSld modSld sldOrd addMainMaster delMainMaster modMainMaster">
      <pc:chgData name="Ward, Reagan" userId="27291eb4-8241-4961-9e69-8c66e34cc5b0" providerId="ADAL" clId="{95462795-F530-401E-9A80-E67D0A6CA69B}" dt="2025-01-09T15:07:57.181" v="5515" actId="13244"/>
      <pc:docMkLst>
        <pc:docMk/>
      </pc:docMkLst>
      <pc:sldChg chg="modSp mod">
        <pc:chgData name="Ward, Reagan" userId="27291eb4-8241-4961-9e69-8c66e34cc5b0" providerId="ADAL" clId="{95462795-F530-401E-9A80-E67D0A6CA69B}" dt="2025-01-09T15:03:48.542" v="5481" actId="13244"/>
        <pc:sldMkLst>
          <pc:docMk/>
          <pc:sldMk cId="3674759564" sldId="5255"/>
        </pc:sldMkLst>
      </pc:sldChg>
      <pc:sldChg chg="del">
        <pc:chgData name="Ward, Reagan" userId="27291eb4-8241-4961-9e69-8c66e34cc5b0" providerId="ADAL" clId="{95462795-F530-401E-9A80-E67D0A6CA69B}" dt="2025-01-07T15:53:43.592" v="613" actId="47"/>
        <pc:sldMkLst>
          <pc:docMk/>
          <pc:sldMk cId="2383163532" sldId="5310"/>
        </pc:sldMkLst>
      </pc:sldChg>
      <pc:sldChg chg="del">
        <pc:chgData name="Ward, Reagan" userId="27291eb4-8241-4961-9e69-8c66e34cc5b0" providerId="ADAL" clId="{95462795-F530-401E-9A80-E67D0A6CA69B}" dt="2025-01-07T15:53:43.592" v="613" actId="47"/>
        <pc:sldMkLst>
          <pc:docMk/>
          <pc:sldMk cId="3918244797" sldId="5314"/>
        </pc:sldMkLst>
      </pc:sldChg>
      <pc:sldChg chg="del">
        <pc:chgData name="Ward, Reagan" userId="27291eb4-8241-4961-9e69-8c66e34cc5b0" providerId="ADAL" clId="{95462795-F530-401E-9A80-E67D0A6CA69B}" dt="2025-01-07T15:53:43.592" v="613" actId="47"/>
        <pc:sldMkLst>
          <pc:docMk/>
          <pc:sldMk cId="2406663207" sldId="5318"/>
        </pc:sldMkLst>
      </pc:sldChg>
      <pc:sldChg chg="del">
        <pc:chgData name="Ward, Reagan" userId="27291eb4-8241-4961-9e69-8c66e34cc5b0" providerId="ADAL" clId="{95462795-F530-401E-9A80-E67D0A6CA69B}" dt="2025-01-07T15:53:43.592" v="613" actId="47"/>
        <pc:sldMkLst>
          <pc:docMk/>
          <pc:sldMk cId="3766001421" sldId="5319"/>
        </pc:sldMkLst>
      </pc:sldChg>
      <pc:sldChg chg="modSp add del setBg">
        <pc:chgData name="Ward, Reagan" userId="27291eb4-8241-4961-9e69-8c66e34cc5b0" providerId="ADAL" clId="{95462795-F530-401E-9A80-E67D0A6CA69B}" dt="2025-01-07T16:21:41.069" v="939" actId="47"/>
        <pc:sldMkLst>
          <pc:docMk/>
          <pc:sldMk cId="2043052333" sldId="5414"/>
        </pc:sldMkLst>
      </pc:sldChg>
      <pc:sldChg chg="modSp add mod">
        <pc:chgData name="Ward, Reagan" userId="27291eb4-8241-4961-9e69-8c66e34cc5b0" providerId="ADAL" clId="{95462795-F530-401E-9A80-E67D0A6CA69B}" dt="2025-01-07T18:27:12.876" v="5319" actId="13244"/>
        <pc:sldMkLst>
          <pc:docMk/>
          <pc:sldMk cId="4101540543" sldId="5420"/>
        </pc:sldMkLst>
      </pc:sldChg>
      <pc:sldChg chg="del">
        <pc:chgData name="Ward, Reagan" userId="27291eb4-8241-4961-9e69-8c66e34cc5b0" providerId="ADAL" clId="{95462795-F530-401E-9A80-E67D0A6CA69B}" dt="2025-01-07T15:53:43.592" v="613" actId="47"/>
        <pc:sldMkLst>
          <pc:docMk/>
          <pc:sldMk cId="2330773793" sldId="5714"/>
        </pc:sldMkLst>
      </pc:sldChg>
      <pc:sldChg chg="del">
        <pc:chgData name="Ward, Reagan" userId="27291eb4-8241-4961-9e69-8c66e34cc5b0" providerId="ADAL" clId="{95462795-F530-401E-9A80-E67D0A6CA69B}" dt="2025-01-07T15:53:43.592" v="613" actId="47"/>
        <pc:sldMkLst>
          <pc:docMk/>
          <pc:sldMk cId="3812577952" sldId="5715"/>
        </pc:sldMkLst>
      </pc:sldChg>
      <pc:sldChg chg="del">
        <pc:chgData name="Ward, Reagan" userId="27291eb4-8241-4961-9e69-8c66e34cc5b0" providerId="ADAL" clId="{95462795-F530-401E-9A80-E67D0A6CA69B}" dt="2025-01-07T15:53:43.592" v="613" actId="47"/>
        <pc:sldMkLst>
          <pc:docMk/>
          <pc:sldMk cId="4198473433" sldId="5718"/>
        </pc:sldMkLst>
      </pc:sldChg>
      <pc:sldChg chg="del">
        <pc:chgData name="Ward, Reagan" userId="27291eb4-8241-4961-9e69-8c66e34cc5b0" providerId="ADAL" clId="{95462795-F530-401E-9A80-E67D0A6CA69B}" dt="2025-01-07T15:53:43.592" v="613" actId="47"/>
        <pc:sldMkLst>
          <pc:docMk/>
          <pc:sldMk cId="913226430" sldId="5719"/>
        </pc:sldMkLst>
      </pc:sldChg>
      <pc:sldChg chg="del">
        <pc:chgData name="Ward, Reagan" userId="27291eb4-8241-4961-9e69-8c66e34cc5b0" providerId="ADAL" clId="{95462795-F530-401E-9A80-E67D0A6CA69B}" dt="2025-01-07T15:53:43.592" v="613" actId="47"/>
        <pc:sldMkLst>
          <pc:docMk/>
          <pc:sldMk cId="3974479967" sldId="5720"/>
        </pc:sldMkLst>
      </pc:sldChg>
      <pc:sldChg chg="modSp add mod ord">
        <pc:chgData name="Ward, Reagan" userId="27291eb4-8241-4961-9e69-8c66e34cc5b0" providerId="ADAL" clId="{95462795-F530-401E-9A80-E67D0A6CA69B}" dt="2025-01-07T17:58:00.642" v="5277"/>
        <pc:sldMkLst>
          <pc:docMk/>
          <pc:sldMk cId="3821929316" sldId="5723"/>
        </pc:sldMkLst>
      </pc:sldChg>
      <pc:sldChg chg="modSp mod">
        <pc:chgData name="Ward, Reagan" userId="27291eb4-8241-4961-9e69-8c66e34cc5b0" providerId="ADAL" clId="{95462795-F530-401E-9A80-E67D0A6CA69B}" dt="2025-01-07T15:53:07.130" v="612" actId="6549"/>
        <pc:sldMkLst>
          <pc:docMk/>
          <pc:sldMk cId="1392357813" sldId="5734"/>
        </pc:sldMkLst>
      </pc:sldChg>
      <pc:sldChg chg="modSp new mod ord">
        <pc:chgData name="Ward, Reagan" userId="27291eb4-8241-4961-9e69-8c66e34cc5b0" providerId="ADAL" clId="{95462795-F530-401E-9A80-E67D0A6CA69B}" dt="2025-01-09T15:05:55.160" v="5512" actId="20577"/>
        <pc:sldMkLst>
          <pc:docMk/>
          <pc:sldMk cId="438506032" sldId="5735"/>
        </pc:sldMkLst>
      </pc:sldChg>
      <pc:sldChg chg="addSp delSp modSp new del mod modClrScheme chgLayout">
        <pc:chgData name="Ward, Reagan" userId="27291eb4-8241-4961-9e69-8c66e34cc5b0" providerId="ADAL" clId="{95462795-F530-401E-9A80-E67D0A6CA69B}" dt="2025-01-07T15:55:20.238" v="680" actId="47"/>
        <pc:sldMkLst>
          <pc:docMk/>
          <pc:sldMk cId="3863876575" sldId="5736"/>
        </pc:sldMkLst>
      </pc:sldChg>
      <pc:sldChg chg="addSp delSp modSp new mod modClrScheme chgLayout">
        <pc:chgData name="Ward, Reagan" userId="27291eb4-8241-4961-9e69-8c66e34cc5b0" providerId="ADAL" clId="{95462795-F530-401E-9A80-E67D0A6CA69B}" dt="2025-01-07T15:55:41.029" v="743" actId="20577"/>
        <pc:sldMkLst>
          <pc:docMk/>
          <pc:sldMk cId="2848462145" sldId="5737"/>
        </pc:sldMkLst>
      </pc:sldChg>
      <pc:sldChg chg="addSp delSp modSp new mod modClrScheme chgLayout">
        <pc:chgData name="Ward, Reagan" userId="27291eb4-8241-4961-9e69-8c66e34cc5b0" providerId="ADAL" clId="{95462795-F530-401E-9A80-E67D0A6CA69B}" dt="2025-01-07T15:56:45.172" v="777" actId="20577"/>
        <pc:sldMkLst>
          <pc:docMk/>
          <pc:sldMk cId="3577132534" sldId="5738"/>
        </pc:sldMkLst>
      </pc:sldChg>
      <pc:sldChg chg="modSp add mod">
        <pc:chgData name="Ward, Reagan" userId="27291eb4-8241-4961-9e69-8c66e34cc5b0" providerId="ADAL" clId="{95462795-F530-401E-9A80-E67D0A6CA69B}" dt="2025-01-07T18:26:51.829" v="5318" actId="13244"/>
        <pc:sldMkLst>
          <pc:docMk/>
          <pc:sldMk cId="548937371" sldId="5739"/>
        </pc:sldMkLst>
      </pc:sldChg>
      <pc:sldChg chg="addSp delSp modSp new mod modClrScheme chgLayout">
        <pc:chgData name="Ward, Reagan" userId="27291eb4-8241-4961-9e69-8c66e34cc5b0" providerId="ADAL" clId="{95462795-F530-401E-9A80-E67D0A6CA69B}" dt="2025-01-07T15:58:00.805" v="818" actId="20577"/>
        <pc:sldMkLst>
          <pc:docMk/>
          <pc:sldMk cId="3902891436" sldId="5740"/>
        </pc:sldMkLst>
      </pc:sldChg>
      <pc:sldChg chg="modSp add mod">
        <pc:chgData name="Ward, Reagan" userId="27291eb4-8241-4961-9e69-8c66e34cc5b0" providerId="ADAL" clId="{95462795-F530-401E-9A80-E67D0A6CA69B}" dt="2025-01-07T16:00:34.393" v="875" actId="20577"/>
        <pc:sldMkLst>
          <pc:docMk/>
          <pc:sldMk cId="1598745897" sldId="5741"/>
        </pc:sldMkLst>
      </pc:sldChg>
      <pc:sldChg chg="addSp delSp modSp add mod modClrScheme chgLayout">
        <pc:chgData name="Ward, Reagan" userId="27291eb4-8241-4961-9e69-8c66e34cc5b0" providerId="ADAL" clId="{95462795-F530-401E-9A80-E67D0A6CA69B}" dt="2025-01-07T18:29:02.254" v="5328" actId="20577"/>
        <pc:sldMkLst>
          <pc:docMk/>
          <pc:sldMk cId="2647138156" sldId="5742"/>
        </pc:sldMkLst>
      </pc:sldChg>
      <pc:sldChg chg="modSp add mod">
        <pc:chgData name="Ward, Reagan" userId="27291eb4-8241-4961-9e69-8c66e34cc5b0" providerId="ADAL" clId="{95462795-F530-401E-9A80-E67D0A6CA69B}" dt="2025-01-07T16:47:40.987" v="1488" actId="20577"/>
        <pc:sldMkLst>
          <pc:docMk/>
          <pc:sldMk cId="2456718271" sldId="5743"/>
        </pc:sldMkLst>
      </pc:sldChg>
      <pc:sldChg chg="add del">
        <pc:chgData name="Ward, Reagan" userId="27291eb4-8241-4961-9e69-8c66e34cc5b0" providerId="ADAL" clId="{95462795-F530-401E-9A80-E67D0A6CA69B}" dt="2025-01-07T16:05:48.640" v="897"/>
        <pc:sldMkLst>
          <pc:docMk/>
          <pc:sldMk cId="1724666906" sldId="5744"/>
        </pc:sldMkLst>
      </pc:sldChg>
      <pc:sldChg chg="addSp delSp modSp new mod modClrScheme chgLayout">
        <pc:chgData name="Ward, Reagan" userId="27291eb4-8241-4961-9e69-8c66e34cc5b0" providerId="ADAL" clId="{95462795-F530-401E-9A80-E67D0A6CA69B}" dt="2025-01-07T23:23:38.098" v="5477" actId="962"/>
        <pc:sldMkLst>
          <pc:docMk/>
          <pc:sldMk cId="1958343904" sldId="5744"/>
        </pc:sldMkLst>
      </pc:sldChg>
      <pc:sldChg chg="addSp delSp modSp new mod">
        <pc:chgData name="Ward, Reagan" userId="27291eb4-8241-4961-9e69-8c66e34cc5b0" providerId="ADAL" clId="{95462795-F530-401E-9A80-E67D0A6CA69B}" dt="2025-01-07T18:26:23.562" v="5314" actId="962"/>
        <pc:sldMkLst>
          <pc:docMk/>
          <pc:sldMk cId="983116058" sldId="5745"/>
        </pc:sldMkLst>
      </pc:sldChg>
      <pc:sldChg chg="modSp mod">
        <pc:chgData name="Ward, Reagan" userId="27291eb4-8241-4961-9e69-8c66e34cc5b0" providerId="ADAL" clId="{95462795-F530-401E-9A80-E67D0A6CA69B}" dt="2025-01-09T15:04:05.770" v="5482" actId="14100"/>
        <pc:sldMkLst>
          <pc:docMk/>
          <pc:sldMk cId="2000218390" sldId="5748"/>
        </pc:sldMkLst>
      </pc:sldChg>
      <pc:sldChg chg="modSp mod">
        <pc:chgData name="Ward, Reagan" userId="27291eb4-8241-4961-9e69-8c66e34cc5b0" providerId="ADAL" clId="{95462795-F530-401E-9A80-E67D0A6CA69B}" dt="2025-01-09T15:04:16.754" v="5485" actId="27636"/>
        <pc:sldMkLst>
          <pc:docMk/>
          <pc:sldMk cId="1791642701" sldId="5749"/>
        </pc:sldMkLst>
      </pc:sldChg>
      <pc:sldMasterChg chg="new del mod addSldLayout delSldLayout">
        <pc:chgData name="Ward, Reagan" userId="27291eb4-8241-4961-9e69-8c66e34cc5b0" providerId="ADAL" clId="{95462795-F530-401E-9A80-E67D0A6CA69B}" dt="2025-01-07T16:20:36.726" v="919" actId="6938"/>
        <pc:sldMasterMkLst>
          <pc:docMk/>
          <pc:sldMasterMk cId="2518949483" sldId="2147483708"/>
        </pc:sldMasterMkLst>
        <pc:sldLayoutChg chg="new del replId">
          <pc:chgData name="Ward, Reagan" userId="27291eb4-8241-4961-9e69-8c66e34cc5b0" providerId="ADAL" clId="{95462795-F530-401E-9A80-E67D0A6CA69B}" dt="2025-01-07T16:20:36.726" v="919" actId="6938"/>
          <pc:sldLayoutMkLst>
            <pc:docMk/>
            <pc:sldMasterMk cId="2518949483" sldId="2147483708"/>
            <pc:sldLayoutMk cId="1582933801" sldId="2147483709"/>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16987522" sldId="2147483710"/>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609398134" sldId="2147483711"/>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32262821" sldId="2147483712"/>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620476241" sldId="2147483713"/>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566955391" sldId="2147483714"/>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11748180" sldId="2147483715"/>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849408927" sldId="2147483716"/>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558593351" sldId="2147483717"/>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278465587" sldId="2147483718"/>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83628835" sldId="2147483719"/>
          </pc:sldLayoutMkLst>
        </pc:sldLayoutChg>
      </pc:sldMasterChg>
    </pc:docChg>
  </pc:docChgLst>
  <pc:docChgLst>
    <pc:chgData name="Heitman, Lindsey" userId="a9773a47-99d2-4599-9377-6d37e9ec0bd3" providerId="ADAL" clId="{4BC71C26-5A74-411F-9BD2-FC1FDA7EA62E}"/>
    <pc:docChg chg="undo custSel addSld delSld modSld sldOrd">
      <pc:chgData name="Heitman, Lindsey" userId="a9773a47-99d2-4599-9377-6d37e9ec0bd3" providerId="ADAL" clId="{4BC71C26-5A74-411F-9BD2-FC1FDA7EA62E}" dt="2025-01-30T14:45:03.740" v="688" actId="20577"/>
      <pc:docMkLst>
        <pc:docMk/>
      </pc:docMkLst>
      <pc:sldChg chg="delSp modSp mod ord">
        <pc:chgData name="Heitman, Lindsey" userId="a9773a47-99d2-4599-9377-6d37e9ec0bd3" providerId="ADAL" clId="{4BC71C26-5A74-411F-9BD2-FC1FDA7EA62E}" dt="2025-01-30T14:37:03.576" v="397" actId="21"/>
        <pc:sldMkLst>
          <pc:docMk/>
          <pc:sldMk cId="16586687" sldId="5624"/>
        </pc:sldMkLst>
      </pc:sldChg>
      <pc:sldChg chg="del">
        <pc:chgData name="Heitman, Lindsey" userId="a9773a47-99d2-4599-9377-6d37e9ec0bd3" providerId="ADAL" clId="{4BC71C26-5A74-411F-9BD2-FC1FDA7EA62E}" dt="2025-01-30T14:08:37.997" v="43" actId="2696"/>
        <pc:sldMkLst>
          <pc:docMk/>
          <pc:sldMk cId="1534484015" sldId="5766"/>
        </pc:sldMkLst>
      </pc:sldChg>
      <pc:sldChg chg="del">
        <pc:chgData name="Heitman, Lindsey" userId="a9773a47-99d2-4599-9377-6d37e9ec0bd3" providerId="ADAL" clId="{4BC71C26-5A74-411F-9BD2-FC1FDA7EA62E}" dt="2025-01-30T14:08:44.226" v="44" actId="2696"/>
        <pc:sldMkLst>
          <pc:docMk/>
          <pc:sldMk cId="504068039" sldId="5767"/>
        </pc:sldMkLst>
      </pc:sldChg>
      <pc:sldChg chg="add">
        <pc:chgData name="Heitman, Lindsey" userId="a9773a47-99d2-4599-9377-6d37e9ec0bd3" providerId="ADAL" clId="{4BC71C26-5A74-411F-9BD2-FC1FDA7EA62E}" dt="2025-01-30T14:07:47.417" v="0"/>
        <pc:sldMkLst>
          <pc:docMk/>
          <pc:sldMk cId="3699355277" sldId="5782"/>
        </pc:sldMkLst>
      </pc:sldChg>
      <pc:sldChg chg="addSp delSp modSp add mod modClrScheme chgLayout">
        <pc:chgData name="Heitman, Lindsey" userId="a9773a47-99d2-4599-9377-6d37e9ec0bd3" providerId="ADAL" clId="{4BC71C26-5A74-411F-9BD2-FC1FDA7EA62E}" dt="2025-01-30T14:41:57.428" v="562" actId="6549"/>
        <pc:sldMkLst>
          <pc:docMk/>
          <pc:sldMk cId="3969251191" sldId="5783"/>
        </pc:sldMkLst>
      </pc:sldChg>
      <pc:sldChg chg="addSp delSp modSp add mod modClrScheme chgLayout">
        <pc:chgData name="Heitman, Lindsey" userId="a9773a47-99d2-4599-9377-6d37e9ec0bd3" providerId="ADAL" clId="{4BC71C26-5A74-411F-9BD2-FC1FDA7EA62E}" dt="2025-01-30T14:45:03.740" v="688" actId="20577"/>
        <pc:sldMkLst>
          <pc:docMk/>
          <pc:sldMk cId="728028411" sldId="5784"/>
        </pc:sldMkLst>
      </pc:sldChg>
      <pc:sldChg chg="addSp delSp modSp add mod modClrScheme chgLayout">
        <pc:chgData name="Heitman, Lindsey" userId="a9773a47-99d2-4599-9377-6d37e9ec0bd3" providerId="ADAL" clId="{4BC71C26-5A74-411F-9BD2-FC1FDA7EA62E}" dt="2025-01-30T14:37:59.606" v="426" actId="20577"/>
        <pc:sldMkLst>
          <pc:docMk/>
          <pc:sldMk cId="3422266987" sldId="5785"/>
        </pc:sldMkLst>
      </pc:sldChg>
    </pc:docChg>
  </pc:docChgLst>
  <pc:docChgLst>
    <pc:chgData name="Tribbett, Jessica" userId="S::tribbett_jessica@cde.state.co.us::b8af59d7-a86d-4166-a022-d856dc24c475" providerId="AD" clId="Web-{8182EA49-FBAC-AD86-4267-2C1B2BB7D16B}"/>
    <pc:docChg chg="addSld modSld sldOrd">
      <pc:chgData name="Tribbett, Jessica" userId="S::tribbett_jessica@cde.state.co.us::b8af59d7-a86d-4166-a022-d856dc24c475" providerId="AD" clId="Web-{8182EA49-FBAC-AD86-4267-2C1B2BB7D16B}" dt="2024-09-18T20:45:50.825" v="335" actId="1076"/>
      <pc:docMkLst>
        <pc:docMk/>
      </pc:docMkLst>
      <pc:sldChg chg="modSp">
        <pc:chgData name="Tribbett, Jessica" userId="S::tribbett_jessica@cde.state.co.us::b8af59d7-a86d-4166-a022-d856dc24c475" providerId="AD" clId="Web-{8182EA49-FBAC-AD86-4267-2C1B2BB7D16B}" dt="2024-09-18T20:16:39.297" v="12" actId="20577"/>
        <pc:sldMkLst>
          <pc:docMk/>
          <pc:sldMk cId="1347439500" sldId="5630"/>
        </pc:sldMkLst>
      </pc:sldChg>
      <pc:sldChg chg="addSp delSp modSp add ord replId">
        <pc:chgData name="Tribbett, Jessica" userId="S::tribbett_jessica@cde.state.co.us::b8af59d7-a86d-4166-a022-d856dc24c475" providerId="AD" clId="Web-{8182EA49-FBAC-AD86-4267-2C1B2BB7D16B}" dt="2024-09-18T20:39:14.045" v="293" actId="1076"/>
        <pc:sldMkLst>
          <pc:docMk/>
          <pc:sldMk cId="2294712313" sldId="5633"/>
        </pc:sldMkLst>
      </pc:sldChg>
      <pc:sldChg chg="addSp delSp modSp add ord replId">
        <pc:chgData name="Tribbett, Jessica" userId="S::tribbett_jessica@cde.state.co.us::b8af59d7-a86d-4166-a022-d856dc24c475" providerId="AD" clId="Web-{8182EA49-FBAC-AD86-4267-2C1B2BB7D16B}" dt="2024-09-18T20:45:50.825" v="335" actId="1076"/>
        <pc:sldMkLst>
          <pc:docMk/>
          <pc:sldMk cId="2350224396" sldId="5634"/>
        </pc:sldMkLst>
      </pc:sldChg>
      <pc:sldChg chg="addSp delSp modSp add replId">
        <pc:chgData name="Tribbett, Jessica" userId="S::tribbett_jessica@cde.state.co.us::b8af59d7-a86d-4166-a022-d856dc24c475" providerId="AD" clId="Web-{8182EA49-FBAC-AD86-4267-2C1B2BB7D16B}" dt="2024-09-18T20:44:45.685" v="330" actId="1076"/>
        <pc:sldMkLst>
          <pc:docMk/>
          <pc:sldMk cId="3143943979" sldId="5635"/>
        </pc:sldMkLst>
      </pc:sldChg>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Chaffin,Melissa" userId="S::chaffin_m@cde.state.co.us::21f0136b-23e1-4eef-9c4f-f29e4cc3ac56" providerId="AD" clId="Web-{05240C87-A6DF-2E5C-2125-263B8EE07789}"/>
    <pc:docChg chg="modSld">
      <pc:chgData name="Chaffin,Melissa" userId="S::chaffin_m@cde.state.co.us::21f0136b-23e1-4eef-9c4f-f29e4cc3ac56" providerId="AD" clId="Web-{05240C87-A6DF-2E5C-2125-263B8EE07789}" dt="2024-09-17T14:46:47.513" v="22" actId="20577"/>
      <pc:docMkLst>
        <pc:docMk/>
      </pc:docMkLst>
      <pc:sldChg chg="modSp">
        <pc:chgData name="Chaffin,Melissa" userId="S::chaffin_m@cde.state.co.us::21f0136b-23e1-4eef-9c4f-f29e4cc3ac56" providerId="AD" clId="Web-{05240C87-A6DF-2E5C-2125-263B8EE07789}" dt="2024-09-17T14:46:47.513" v="22" actId="20577"/>
        <pc:sldMkLst>
          <pc:docMk/>
          <pc:sldMk cId="499285695" sldId="281"/>
        </pc:sldMkLst>
      </pc:sldChg>
    </pc:docChg>
  </pc:docChgLst>
  <pc:docChgLst>
    <pc:chgData name="Ward, Reagan" userId="27291eb4-8241-4961-9e69-8c66e34cc5b0" providerId="ADAL" clId="{23F7020E-B539-47EA-9750-9324A088851B}"/>
    <pc:docChg chg="custSel addSld delSld modSld">
      <pc:chgData name="Ward, Reagan" userId="27291eb4-8241-4961-9e69-8c66e34cc5b0" providerId="ADAL" clId="{23F7020E-B539-47EA-9750-9324A088851B}" dt="2024-08-21T22:57:47.237" v="1658" actId="13244"/>
      <pc:docMkLst>
        <pc:docMk/>
      </pc:docMkLst>
      <pc:sldChg chg="modSp mod">
        <pc:chgData name="Ward, Reagan" userId="27291eb4-8241-4961-9e69-8c66e34cc5b0" providerId="ADAL" clId="{23F7020E-B539-47EA-9750-9324A088851B}" dt="2024-08-21T22:36:09.604" v="100"/>
        <pc:sldMkLst>
          <pc:docMk/>
          <pc:sldMk cId="1007356210" sldId="5482"/>
        </pc:sldMkLst>
      </pc:sldChg>
      <pc:sldChg chg="modSp mod">
        <pc:chgData name="Ward, Reagan" userId="27291eb4-8241-4961-9e69-8c66e34cc5b0" providerId="ADAL" clId="{23F7020E-B539-47EA-9750-9324A088851B}" dt="2024-08-21T22:34:26.568" v="84" actId="27636"/>
        <pc:sldMkLst>
          <pc:docMk/>
          <pc:sldMk cId="3757558483" sldId="5547"/>
        </pc:sldMkLst>
      </pc:sldChg>
      <pc:sldChg chg="del">
        <pc:chgData name="Ward, Reagan" userId="27291eb4-8241-4961-9e69-8c66e34cc5b0" providerId="ADAL" clId="{23F7020E-B539-47EA-9750-9324A088851B}" dt="2024-08-21T22:45:50.710" v="102" actId="47"/>
        <pc:sldMkLst>
          <pc:docMk/>
          <pc:sldMk cId="3822573146" sldId="5550"/>
        </pc:sldMkLst>
      </pc:sldChg>
      <pc:sldChg chg="del">
        <pc:chgData name="Ward, Reagan" userId="27291eb4-8241-4961-9e69-8c66e34cc5b0" providerId="ADAL" clId="{23F7020E-B539-47EA-9750-9324A088851B}" dt="2024-08-21T22:36:21.448" v="101" actId="47"/>
        <pc:sldMkLst>
          <pc:docMk/>
          <pc:sldMk cId="15825853" sldId="5552"/>
        </pc:sldMkLst>
      </pc:sldChg>
      <pc:sldChg chg="addSp delSp modSp new mod modClrScheme chgLayout">
        <pc:chgData name="Ward, Reagan" userId="27291eb4-8241-4961-9e69-8c66e34cc5b0" providerId="ADAL" clId="{23F7020E-B539-47EA-9750-9324A088851B}" dt="2024-08-21T22:57:25.198" v="1656" actId="13244"/>
        <pc:sldMkLst>
          <pc:docMk/>
          <pc:sldMk cId="2812061006" sldId="5559"/>
        </pc:sldMkLst>
      </pc:sldChg>
      <pc:sldChg chg="addSp delSp modSp new mod modClrScheme chgLayout">
        <pc:chgData name="Ward, Reagan" userId="27291eb4-8241-4961-9e69-8c66e34cc5b0" providerId="ADAL" clId="{23F7020E-B539-47EA-9750-9324A088851B}" dt="2024-08-21T22:57:47.237" v="1658" actId="13244"/>
        <pc:sldMkLst>
          <pc:docMk/>
          <pc:sldMk cId="2971538637" sldId="5560"/>
        </pc:sldMkLst>
      </pc:sldChg>
    </pc:docChg>
  </pc:docChgLst>
  <pc:docChgLst>
    <pc:chgData name="McRee, Rebecca" userId="S::mcree_r@cde.state.co.us::3a10fa13-9d60-4c0b-b361-471945732c34" providerId="AD" clId="Web-{F069932E-465C-072C-77BA-0CF987CEF3CB}"/>
    <pc:docChg chg="addSld delSld modSld sldOrd">
      <pc:chgData name="McRee, Rebecca" userId="S::mcree_r@cde.state.co.us::3a10fa13-9d60-4c0b-b361-471945732c34" providerId="AD" clId="Web-{F069932E-465C-072C-77BA-0CF987CEF3CB}" dt="2024-07-30T13:43:04.051" v="338" actId="20577"/>
      <pc:docMkLst>
        <pc:docMk/>
      </pc:docMkLst>
      <pc:sldChg chg="ord">
        <pc:chgData name="McRee, Rebecca" userId="S::mcree_r@cde.state.co.us::3a10fa13-9d60-4c0b-b361-471945732c34" providerId="AD" clId="Web-{F069932E-465C-072C-77BA-0CF987CEF3CB}" dt="2024-07-30T13:35:00.135" v="55"/>
        <pc:sldMkLst>
          <pc:docMk/>
          <pc:sldMk cId="3119728627" sldId="5486"/>
        </pc:sldMkLst>
      </pc:sldChg>
      <pc:sldChg chg="del">
        <pc:chgData name="McRee, Rebecca" userId="S::mcree_r@cde.state.co.us::3a10fa13-9d60-4c0b-b361-471945732c34" providerId="AD" clId="Web-{F069932E-465C-072C-77BA-0CF987CEF3CB}" dt="2024-07-30T13:27:43.344" v="0"/>
        <pc:sldMkLst>
          <pc:docMk/>
          <pc:sldMk cId="538669139" sldId="5487"/>
        </pc:sldMkLst>
      </pc:sldChg>
      <pc:sldChg chg="modSp">
        <pc:chgData name="McRee, Rebecca" userId="S::mcree_r@cde.state.co.us::3a10fa13-9d60-4c0b-b361-471945732c34" providerId="AD" clId="Web-{F069932E-465C-072C-77BA-0CF987CEF3CB}" dt="2024-07-30T13:28:32.892" v="8" actId="20577"/>
        <pc:sldMkLst>
          <pc:docMk/>
          <pc:sldMk cId="1039979550" sldId="5495"/>
        </pc:sldMkLst>
      </pc:sldChg>
      <pc:sldChg chg="modSp">
        <pc:chgData name="McRee, Rebecca" userId="S::mcree_r@cde.state.co.us::3a10fa13-9d60-4c0b-b361-471945732c34" providerId="AD" clId="Web-{F069932E-465C-072C-77BA-0CF987CEF3CB}" dt="2024-07-30T13:32:34.803" v="53" actId="20577"/>
        <pc:sldMkLst>
          <pc:docMk/>
          <pc:sldMk cId="2856351610" sldId="5496"/>
        </pc:sldMkLst>
      </pc:sldChg>
      <pc:sldChg chg="modSp add ord replId">
        <pc:chgData name="McRee, Rebecca" userId="S::mcree_r@cde.state.co.us::3a10fa13-9d60-4c0b-b361-471945732c34" providerId="AD" clId="Web-{F069932E-465C-072C-77BA-0CF987CEF3CB}" dt="2024-07-30T13:35:33.573" v="60" actId="20577"/>
        <pc:sldMkLst>
          <pc:docMk/>
          <pc:sldMk cId="1925961931" sldId="5523"/>
        </pc:sldMkLst>
      </pc:sldChg>
      <pc:sldChg chg="modSp add ord replId">
        <pc:chgData name="McRee, Rebecca" userId="S::mcree_r@cde.state.co.us::3a10fa13-9d60-4c0b-b361-471945732c34" providerId="AD" clId="Web-{F069932E-465C-072C-77BA-0CF987CEF3CB}" dt="2024-07-30T13:37:02.887" v="84" actId="20577"/>
        <pc:sldMkLst>
          <pc:docMk/>
          <pc:sldMk cId="312004372" sldId="5524"/>
        </pc:sldMkLst>
      </pc:sldChg>
      <pc:sldChg chg="modSp new">
        <pc:chgData name="McRee, Rebecca" userId="S::mcree_r@cde.state.co.us::3a10fa13-9d60-4c0b-b361-471945732c34" providerId="AD" clId="Web-{F069932E-465C-072C-77BA-0CF987CEF3CB}" dt="2024-07-30T13:43:04.051" v="338" actId="20577"/>
        <pc:sldMkLst>
          <pc:docMk/>
          <pc:sldMk cId="632710224" sldId="5525"/>
        </pc:sldMkLst>
      </pc:sldChg>
    </pc:docChg>
  </pc:docChgLst>
  <pc:docChgLst>
    <pc:chgData name="Chaffin,Melissa" userId="S::chaffin_m@cde.state.co.us::21f0136b-23e1-4eef-9c4f-f29e4cc3ac56" providerId="AD" clId="Web-{C4F4EFDC-65D0-862F-40AB-C8DA266B31C4}"/>
    <pc:docChg chg="modSld">
      <pc:chgData name="Chaffin,Melissa" userId="S::chaffin_m@cde.state.co.us::21f0136b-23e1-4eef-9c4f-f29e4cc3ac56" providerId="AD" clId="Web-{C4F4EFDC-65D0-862F-40AB-C8DA266B31C4}" dt="2024-09-05T15:15:48.859" v="12" actId="20577"/>
      <pc:docMkLst>
        <pc:docMk/>
      </pc:docMkLst>
      <pc:sldChg chg="modSp">
        <pc:chgData name="Chaffin,Melissa" userId="S::chaffin_m@cde.state.co.us::21f0136b-23e1-4eef-9c4f-f29e4cc3ac56" providerId="AD" clId="Web-{C4F4EFDC-65D0-862F-40AB-C8DA266B31C4}" dt="2024-09-05T15:15:48.859" v="12" actId="20577"/>
        <pc:sldMkLst>
          <pc:docMk/>
          <pc:sldMk cId="2464662354" sldId="5418"/>
        </pc:sldMkLst>
      </pc:sldChg>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sldChg>
    </pc:docChg>
  </pc:docChgLst>
  <pc:docChgLst>
    <pc:chgData name="Rhodes, Tara" userId="S::rhodes_t@cde.state.co.us::566307b0-1e17-4826-87e1-0feb85a922f2" providerId="AD" clId="Web-{CCEC3188-CFAD-D64B-3B95-DFAF1393693F}"/>
    <pc:docChg chg="modSld">
      <pc:chgData name="Rhodes, Tara" userId="S::rhodes_t@cde.state.co.us::566307b0-1e17-4826-87e1-0feb85a922f2" providerId="AD" clId="Web-{CCEC3188-CFAD-D64B-3B95-DFAF1393693F}" dt="2025-04-10T04:24:24.532" v="317" actId="20577"/>
      <pc:docMkLst>
        <pc:docMk/>
      </pc:docMkLst>
      <pc:sldChg chg="modSp">
        <pc:chgData name="Rhodes, Tara" userId="S::rhodes_t@cde.state.co.us::566307b0-1e17-4826-87e1-0feb85a922f2" providerId="AD" clId="Web-{CCEC3188-CFAD-D64B-3B95-DFAF1393693F}" dt="2025-04-10T04:23:11.249" v="216" actId="20577"/>
        <pc:sldMkLst>
          <pc:docMk/>
          <pc:sldMk cId="323882115" sldId="5862"/>
        </pc:sldMkLst>
      </pc:sldChg>
      <pc:sldChg chg="modSp">
        <pc:chgData name="Rhodes, Tara" userId="S::rhodes_t@cde.state.co.us::566307b0-1e17-4826-87e1-0feb85a922f2" providerId="AD" clId="Web-{CCEC3188-CFAD-D64B-3B95-DFAF1393693F}" dt="2025-04-10T04:22:07.905" v="137" actId="20577"/>
        <pc:sldMkLst>
          <pc:docMk/>
          <pc:sldMk cId="2147036906" sldId="5865"/>
        </pc:sldMkLst>
      </pc:sldChg>
      <pc:sldChg chg="modSp">
        <pc:chgData name="Rhodes, Tara" userId="S::rhodes_t@cde.state.co.us::566307b0-1e17-4826-87e1-0feb85a922f2" providerId="AD" clId="Web-{CCEC3188-CFAD-D64B-3B95-DFAF1393693F}" dt="2025-04-10T04:22:38.561" v="149" actId="20577"/>
        <pc:sldMkLst>
          <pc:docMk/>
          <pc:sldMk cId="1953538231" sldId="5866"/>
        </pc:sldMkLst>
      </pc:sldChg>
      <pc:sldChg chg="modSp">
        <pc:chgData name="Rhodes, Tara" userId="S::rhodes_t@cde.state.co.us::566307b0-1e17-4826-87e1-0feb85a922f2" providerId="AD" clId="Web-{CCEC3188-CFAD-D64B-3B95-DFAF1393693F}" dt="2025-04-10T04:24:24.532" v="317" actId="20577"/>
        <pc:sldMkLst>
          <pc:docMk/>
          <pc:sldMk cId="612951964" sldId="5867"/>
        </pc:sldMkLst>
      </pc:sldChg>
    </pc:docChg>
  </pc:docChgLst>
  <pc:docChgLst>
    <pc:chgData name="Gudka, Dawna" userId="823cceae-331b-41d6-9a63-34ad6d1db55c" providerId="ADAL" clId="{819FD98B-32DD-43EF-B791-5CE27314D5CB}"/>
    <pc:docChg chg="undo custSel modSld">
      <pc:chgData name="Gudka, Dawna" userId="823cceae-331b-41d6-9a63-34ad6d1db55c" providerId="ADAL" clId="{819FD98B-32DD-43EF-B791-5CE27314D5CB}" dt="2024-08-15T14:19:39.707" v="45" actId="13244"/>
      <pc:docMkLst>
        <pc:docMk/>
      </pc:docMkLst>
      <pc:sldChg chg="modSp mod">
        <pc:chgData name="Gudka, Dawna" userId="823cceae-331b-41d6-9a63-34ad6d1db55c" providerId="ADAL" clId="{819FD98B-32DD-43EF-B791-5CE27314D5CB}" dt="2024-08-15T14:16:53.736" v="40" actId="13244"/>
        <pc:sldMkLst>
          <pc:docMk/>
          <pc:sldMk cId="2023168082" sldId="5497"/>
        </pc:sldMkLst>
      </pc:sldChg>
      <pc:sldChg chg="modSp mod">
        <pc:chgData name="Gudka, Dawna" userId="823cceae-331b-41d6-9a63-34ad6d1db55c" providerId="ADAL" clId="{819FD98B-32DD-43EF-B791-5CE27314D5CB}" dt="2024-08-15T14:19:21.588" v="44" actId="13244"/>
        <pc:sldMkLst>
          <pc:docMk/>
          <pc:sldMk cId="3919774085" sldId="5545"/>
        </pc:sldMkLst>
      </pc:sldChg>
      <pc:sldChg chg="modSp mod">
        <pc:chgData name="Gudka, Dawna" userId="823cceae-331b-41d6-9a63-34ad6d1db55c" providerId="ADAL" clId="{819FD98B-32DD-43EF-B791-5CE27314D5CB}" dt="2024-08-15T14:19:39.707" v="45" actId="13244"/>
        <pc:sldMkLst>
          <pc:docMk/>
          <pc:sldMk cId="3696308903" sldId="5546"/>
        </pc:sldMkLst>
      </pc:sldChg>
      <pc:sldChg chg="modSp mod">
        <pc:chgData name="Gudka, Dawna" userId="823cceae-331b-41d6-9a63-34ad6d1db55c" providerId="ADAL" clId="{819FD98B-32DD-43EF-B791-5CE27314D5CB}" dt="2024-08-15T14:16:06.371" v="37" actId="962"/>
        <pc:sldMkLst>
          <pc:docMk/>
          <pc:sldMk cId="3613590764" sldId="5555"/>
        </pc:sldMkLst>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ldChg>
      <pc:sldChg chg="delSp modSp add del mod">
        <pc:chgData name="Heitman, Lindsey" userId="a9773a47-99d2-4599-9377-6d37e9ec0bd3" providerId="ADAL" clId="{3C1F988A-3E3A-40F7-8283-44481E9AE0F4}" dt="2024-05-22T16:18:59.666" v="235" actId="2696"/>
        <pc:sldMkLst>
          <pc:docMk/>
          <pc:sldMk cId="3923188517" sldId="5388"/>
        </pc:sldMkLst>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ldChg>
      <pc:sldChg chg="addSp delSp modSp add mod">
        <pc:chgData name="Heitman, Lindsey" userId="a9773a47-99d2-4599-9377-6d37e9ec0bd3" providerId="ADAL" clId="{3C1F988A-3E3A-40F7-8283-44481E9AE0F4}" dt="2024-05-22T19:42:58.764" v="2383" actId="20577"/>
        <pc:sldMkLst>
          <pc:docMk/>
          <pc:sldMk cId="199516191" sldId="5402"/>
        </pc:sldMkLst>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ldChg>
    </pc:docChg>
  </pc:docChgLst>
  <pc:docChgLst>
    <pc:chgData name="Hoffman, Peter" userId="S::hoffman_p@cde.state.co.us::673cee94-26bd-4c2a-ab82-1b3669e2f049" providerId="AD" clId="Web-{2C8217A3-01B4-8D7F-6FEC-BC7705D8B718}"/>
    <pc:docChg chg="modSld">
      <pc:chgData name="Hoffman, Peter" userId="S::hoffman_p@cde.state.co.us::673cee94-26bd-4c2a-ab82-1b3669e2f049" providerId="AD" clId="Web-{2C8217A3-01B4-8D7F-6FEC-BC7705D8B718}" dt="2025-03-12T22:41:49.983" v="108"/>
      <pc:docMkLst>
        <pc:docMk/>
      </pc:docMkLst>
      <pc:sldChg chg="modSp">
        <pc:chgData name="Hoffman, Peter" userId="S::hoffman_p@cde.state.co.us::673cee94-26bd-4c2a-ab82-1b3669e2f049" providerId="AD" clId="Web-{2C8217A3-01B4-8D7F-6FEC-BC7705D8B718}" dt="2025-03-12T22:41:49.983" v="108"/>
        <pc:sldMkLst>
          <pc:docMk/>
          <pc:sldMk cId="3227145924" sldId="5097"/>
        </pc:sldMkLst>
      </pc:sldChg>
      <pc:sldChg chg="modSp">
        <pc:chgData name="Hoffman, Peter" userId="S::hoffman_p@cde.state.co.us::673cee94-26bd-4c2a-ab82-1b3669e2f049" providerId="AD" clId="Web-{2C8217A3-01B4-8D7F-6FEC-BC7705D8B718}" dt="2025-03-12T22:41:28.310" v="94"/>
        <pc:sldMkLst>
          <pc:docMk/>
          <pc:sldMk cId="1037917088" sldId="5098"/>
        </pc:sldMkLst>
      </pc:sldChg>
      <pc:sldChg chg="modSp">
        <pc:chgData name="Hoffman, Peter" userId="S::hoffman_p@cde.state.co.us::673cee94-26bd-4c2a-ab82-1b3669e2f049" providerId="AD" clId="Web-{2C8217A3-01B4-8D7F-6FEC-BC7705D8B718}" dt="2025-03-12T22:37:06.870" v="13" actId="20577"/>
        <pc:sldMkLst>
          <pc:docMk/>
          <pc:sldMk cId="1000816010" sldId="5851"/>
        </pc:sldMkLst>
      </pc:sldChg>
      <pc:sldChg chg="modSp">
        <pc:chgData name="Hoffman, Peter" userId="S::hoffman_p@cde.state.co.us::673cee94-26bd-4c2a-ab82-1b3669e2f049" providerId="AD" clId="Web-{2C8217A3-01B4-8D7F-6FEC-BC7705D8B718}" dt="2025-03-12T22:37:24.432" v="16" actId="20577"/>
        <pc:sldMkLst>
          <pc:docMk/>
          <pc:sldMk cId="2047866891" sldId="5852"/>
        </pc:sldMkLst>
      </pc:sldChg>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ldChg>
      <pc:sldChg chg="modSp">
        <pc:chgData name="Rhodes, Tara" userId="S::rhodes_t@cde.state.co.us::566307b0-1e17-4826-87e1-0feb85a922f2" providerId="AD" clId="Web-{B76C9A65-259E-A473-37A4-110C5F1EAF23}" dt="2024-06-06T12:40:49.498" v="495" actId="20577"/>
        <pc:sldMkLst>
          <pc:docMk/>
          <pc:sldMk cId="3396060537" sldId="5314"/>
        </pc:sldMkLst>
      </pc:sldChg>
      <pc:sldChg chg="modSp">
        <pc:chgData name="Rhodes, Tara" userId="S::rhodes_t@cde.state.co.us::566307b0-1e17-4826-87e1-0feb85a922f2" providerId="AD" clId="Web-{B76C9A65-259E-A473-37A4-110C5F1EAF23}" dt="2024-06-06T12:27:35.513" v="282" actId="20577"/>
        <pc:sldMkLst>
          <pc:docMk/>
          <pc:sldMk cId="49926316" sldId="5349"/>
        </pc:sldMkLst>
      </pc:sldChg>
      <pc:sldChg chg="modSp">
        <pc:chgData name="Rhodes, Tara" userId="S::rhodes_t@cde.state.co.us::566307b0-1e17-4826-87e1-0feb85a922f2" providerId="AD" clId="Web-{B76C9A65-259E-A473-37A4-110C5F1EAF23}" dt="2024-06-06T12:18:45.455" v="4"/>
        <pc:sldMkLst>
          <pc:docMk/>
          <pc:sldMk cId="1006133002" sldId="5449"/>
        </pc:sldMkLst>
      </pc:sldChg>
      <pc:sldChg chg="modSp">
        <pc:chgData name="Rhodes, Tara" userId="S::rhodes_t@cde.state.co.us::566307b0-1e17-4826-87e1-0feb85a922f2" providerId="AD" clId="Web-{B76C9A65-259E-A473-37A4-110C5F1EAF23}" dt="2024-06-06T12:19:36.457" v="39" actId="1076"/>
        <pc:sldMkLst>
          <pc:docMk/>
          <pc:sldMk cId="1167242946" sldId="5450"/>
        </pc:sldMkLst>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Slutzky, Collin" userId="S::slutzky_c@cde.state.co.us::21f7fb5c-490d-42a4-8741-4ce78a53b03a" providerId="AD" clId="Web-{77770670-AF8F-0495-BE26-CAC981786103}"/>
    <pc:docChg chg="modSld">
      <pc:chgData name="Slutzky, Collin" userId="S::slutzky_c@cde.state.co.us::21f7fb5c-490d-42a4-8741-4ce78a53b03a" providerId="AD" clId="Web-{77770670-AF8F-0495-BE26-CAC981786103}" dt="2025-05-14T17:33:18.968" v="5" actId="20577"/>
      <pc:docMkLst>
        <pc:docMk/>
      </pc:docMkLst>
      <pc:sldChg chg="modSp">
        <pc:chgData name="Slutzky, Collin" userId="S::slutzky_c@cde.state.co.us::21f7fb5c-490d-42a4-8741-4ce78a53b03a" providerId="AD" clId="Web-{77770670-AF8F-0495-BE26-CAC981786103}" dt="2025-05-14T17:33:18.968" v="5" actId="20577"/>
        <pc:sldMkLst>
          <pc:docMk/>
          <pc:sldMk cId="3418769046" sldId="5929"/>
        </pc:sldMkLst>
      </pc:sldChg>
    </pc:docChg>
  </pc:docChgLst>
  <pc:docChgLst>
    <pc:chgData name="Hoffman, Peter" userId="673cee94-26bd-4c2a-ab82-1b3669e2f049" providerId="ADAL" clId="{451C6FF0-32A7-4384-87A7-B85BE5C56E76}"/>
    <pc:docChg chg="undo custSel modSld">
      <pc:chgData name="Hoffman, Peter" userId="673cee94-26bd-4c2a-ab82-1b3669e2f049" providerId="ADAL" clId="{451C6FF0-32A7-4384-87A7-B85BE5C56E76}" dt="2024-11-20T17:49:00.382" v="272" actId="1036"/>
      <pc:docMkLst>
        <pc:docMk/>
      </pc:docMkLst>
    </pc:docChg>
  </pc:docChgLst>
  <pc:docChgLst>
    <pc:chgData name="Heitman, Lindsey" userId="a9773a47-99d2-4599-9377-6d37e9ec0bd3" providerId="ADAL" clId="{498C6D28-01A8-4097-A31C-A103BED8E211}"/>
    <pc:docChg chg="undo custSel addSld delSld modSld sldOrd">
      <pc:chgData name="Heitman, Lindsey" userId="a9773a47-99d2-4599-9377-6d37e9ec0bd3" providerId="ADAL" clId="{498C6D28-01A8-4097-A31C-A103BED8E211}" dt="2025-06-26T13:40:31.530" v="1104" actId="13244"/>
      <pc:docMkLst>
        <pc:docMk/>
      </pc:docMkLst>
      <pc:sldChg chg="del">
        <pc:chgData name="Heitman, Lindsey" userId="a9773a47-99d2-4599-9377-6d37e9ec0bd3" providerId="ADAL" clId="{498C6D28-01A8-4097-A31C-A103BED8E211}" dt="2025-06-26T13:11:00.717" v="3" actId="2696"/>
        <pc:sldMkLst>
          <pc:docMk/>
          <pc:sldMk cId="24491297" sldId="334"/>
        </pc:sldMkLst>
      </pc:sldChg>
      <pc:sldChg chg="modSp add del mod">
        <pc:chgData name="Heitman, Lindsey" userId="a9773a47-99d2-4599-9377-6d37e9ec0bd3" providerId="ADAL" clId="{498C6D28-01A8-4097-A31C-A103BED8E211}" dt="2025-06-26T13:34:36.377" v="1027" actId="2696"/>
        <pc:sldMkLst>
          <pc:docMk/>
          <pc:sldMk cId="68346884" sldId="2346"/>
        </pc:sldMkLst>
        <pc:spChg chg="mod">
          <ac:chgData name="Heitman, Lindsey" userId="a9773a47-99d2-4599-9377-6d37e9ec0bd3" providerId="ADAL" clId="{498C6D28-01A8-4097-A31C-A103BED8E211}" dt="2025-06-26T13:23:06.884" v="19" actId="27636"/>
          <ac:spMkLst>
            <pc:docMk/>
            <pc:sldMk cId="68346884" sldId="2346"/>
            <ac:spMk id="3" creationId="{227ED488-1EBE-4920-A8F4-7B793E097CB9}"/>
          </ac:spMkLst>
        </pc:spChg>
      </pc:sldChg>
      <pc:sldChg chg="addSp delSp modSp add mod modClrScheme chgLayout">
        <pc:chgData name="Heitman, Lindsey" userId="a9773a47-99d2-4599-9377-6d37e9ec0bd3" providerId="ADAL" clId="{498C6D28-01A8-4097-A31C-A103BED8E211}" dt="2025-06-26T13:36:10.005" v="1077" actId="113"/>
        <pc:sldMkLst>
          <pc:docMk/>
          <pc:sldMk cId="2838705259" sldId="2863"/>
        </pc:sldMkLst>
        <pc:spChg chg="mod ord">
          <ac:chgData name="Heitman, Lindsey" userId="a9773a47-99d2-4599-9377-6d37e9ec0bd3" providerId="ADAL" clId="{498C6D28-01A8-4097-A31C-A103BED8E211}" dt="2025-06-26T13:35:16.989" v="1059" actId="20577"/>
          <ac:spMkLst>
            <pc:docMk/>
            <pc:sldMk cId="2838705259" sldId="2863"/>
            <ac:spMk id="2" creationId="{00000000-0000-0000-0000-000000000000}"/>
          </ac:spMkLst>
        </pc:spChg>
        <pc:spChg chg="mod ord">
          <ac:chgData name="Heitman, Lindsey" userId="a9773a47-99d2-4599-9377-6d37e9ec0bd3" providerId="ADAL" clId="{498C6D28-01A8-4097-A31C-A103BED8E211}" dt="2025-06-26T13:36:10.005" v="1077" actId="113"/>
          <ac:spMkLst>
            <pc:docMk/>
            <pc:sldMk cId="2838705259" sldId="2863"/>
            <ac:spMk id="3" creationId="{00000000-0000-0000-0000-000000000000}"/>
          </ac:spMkLst>
        </pc:spChg>
        <pc:spChg chg="mod ord">
          <ac:chgData name="Heitman, Lindsey" userId="a9773a47-99d2-4599-9377-6d37e9ec0bd3" providerId="ADAL" clId="{498C6D28-01A8-4097-A31C-A103BED8E211}" dt="2025-06-26T13:34:47.154" v="1028" actId="700"/>
          <ac:spMkLst>
            <pc:docMk/>
            <pc:sldMk cId="2838705259" sldId="2863"/>
            <ac:spMk id="4" creationId="{00000000-0000-0000-0000-000000000000}"/>
          </ac:spMkLst>
        </pc:spChg>
        <pc:spChg chg="add del mod ord">
          <ac:chgData name="Heitman, Lindsey" userId="a9773a47-99d2-4599-9377-6d37e9ec0bd3" providerId="ADAL" clId="{498C6D28-01A8-4097-A31C-A103BED8E211}" dt="2025-06-26T13:35:54.994" v="1075"/>
          <ac:spMkLst>
            <pc:docMk/>
            <pc:sldMk cId="2838705259" sldId="2863"/>
            <ac:spMk id="5" creationId="{56E8C6F5-E5C6-7EB7-A74E-5361A478DF63}"/>
          </ac:spMkLst>
        </pc:spChg>
        <pc:spChg chg="add del mod ord">
          <ac:chgData name="Heitman, Lindsey" userId="a9773a47-99d2-4599-9377-6d37e9ec0bd3" providerId="ADAL" clId="{498C6D28-01A8-4097-A31C-A103BED8E211}" dt="2025-06-26T13:36:02.443" v="1076"/>
          <ac:spMkLst>
            <pc:docMk/>
            <pc:sldMk cId="2838705259" sldId="2863"/>
            <ac:spMk id="6" creationId="{ED89FB3F-A29A-E5A5-34B2-2A2E9BBB8352}"/>
          </ac:spMkLst>
        </pc:spChg>
        <pc:spChg chg="add mod">
          <ac:chgData name="Heitman, Lindsey" userId="a9773a47-99d2-4599-9377-6d37e9ec0bd3" providerId="ADAL" clId="{498C6D28-01A8-4097-A31C-A103BED8E211}" dt="2025-06-26T13:35:54.994" v="1075"/>
          <ac:spMkLst>
            <pc:docMk/>
            <pc:sldMk cId="2838705259" sldId="2863"/>
            <ac:spMk id="7" creationId="{FB7C47A6-9943-F363-D857-79757884A45E}"/>
          </ac:spMkLst>
        </pc:spChg>
        <pc:spChg chg="add mod">
          <ac:chgData name="Heitman, Lindsey" userId="a9773a47-99d2-4599-9377-6d37e9ec0bd3" providerId="ADAL" clId="{498C6D28-01A8-4097-A31C-A103BED8E211}" dt="2025-06-26T13:36:02.443" v="1076"/>
          <ac:spMkLst>
            <pc:docMk/>
            <pc:sldMk cId="2838705259" sldId="2863"/>
            <ac:spMk id="8" creationId="{10F15431-0B03-E5BA-6EB8-F2836CC9C5E6}"/>
          </ac:spMkLst>
        </pc:spChg>
      </pc:sldChg>
      <pc:sldChg chg="del">
        <pc:chgData name="Heitman, Lindsey" userId="a9773a47-99d2-4599-9377-6d37e9ec0bd3" providerId="ADAL" clId="{498C6D28-01A8-4097-A31C-A103BED8E211}" dt="2025-06-26T13:20:40.716" v="9" actId="2696"/>
        <pc:sldMkLst>
          <pc:docMk/>
          <pc:sldMk cId="2617484185" sldId="5394"/>
        </pc:sldMkLst>
      </pc:sldChg>
      <pc:sldChg chg="del">
        <pc:chgData name="Heitman, Lindsey" userId="a9773a47-99d2-4599-9377-6d37e9ec0bd3" providerId="ADAL" clId="{498C6D28-01A8-4097-A31C-A103BED8E211}" dt="2025-06-26T13:10:48.012" v="1" actId="2696"/>
        <pc:sldMkLst>
          <pc:docMk/>
          <pc:sldMk cId="873685795" sldId="5540"/>
        </pc:sldMkLst>
      </pc:sldChg>
      <pc:sldChg chg="del">
        <pc:chgData name="Heitman, Lindsey" userId="a9773a47-99d2-4599-9377-6d37e9ec0bd3" providerId="ADAL" clId="{498C6D28-01A8-4097-A31C-A103BED8E211}" dt="2025-06-26T13:10:53.914" v="2" actId="2696"/>
        <pc:sldMkLst>
          <pc:docMk/>
          <pc:sldMk cId="1061246333" sldId="5541"/>
        </pc:sldMkLst>
      </pc:sldChg>
      <pc:sldChg chg="del">
        <pc:chgData name="Heitman, Lindsey" userId="a9773a47-99d2-4599-9377-6d37e9ec0bd3" providerId="ADAL" clId="{498C6D28-01A8-4097-A31C-A103BED8E211}" dt="2025-06-26T13:11:15.980" v="4" actId="2696"/>
        <pc:sldMkLst>
          <pc:docMk/>
          <pc:sldMk cId="3445746737" sldId="5542"/>
        </pc:sldMkLst>
      </pc:sldChg>
      <pc:sldChg chg="modSp add mod">
        <pc:chgData name="Heitman, Lindsey" userId="a9773a47-99d2-4599-9377-6d37e9ec0bd3" providerId="ADAL" clId="{498C6D28-01A8-4097-A31C-A103BED8E211}" dt="2025-06-26T13:38:20.254" v="1085" actId="13244"/>
        <pc:sldMkLst>
          <pc:docMk/>
          <pc:sldMk cId="3587138845" sldId="5548"/>
        </pc:sldMkLst>
        <pc:spChg chg="ord">
          <ac:chgData name="Heitman, Lindsey" userId="a9773a47-99d2-4599-9377-6d37e9ec0bd3" providerId="ADAL" clId="{498C6D28-01A8-4097-A31C-A103BED8E211}" dt="2025-06-26T13:38:20.254" v="1085" actId="13244"/>
          <ac:spMkLst>
            <pc:docMk/>
            <pc:sldMk cId="3587138845" sldId="5548"/>
            <ac:spMk id="4" creationId="{984D9277-118C-7299-C705-F4BAC4E4D818}"/>
          </ac:spMkLst>
        </pc:spChg>
        <pc:picChg chg="ord">
          <ac:chgData name="Heitman, Lindsey" userId="a9773a47-99d2-4599-9377-6d37e9ec0bd3" providerId="ADAL" clId="{498C6D28-01A8-4097-A31C-A103BED8E211}" dt="2025-06-26T13:38:03.171" v="1084" actId="13244"/>
          <ac:picMkLst>
            <pc:docMk/>
            <pc:sldMk cId="3587138845" sldId="5548"/>
            <ac:picMk id="10" creationId="{9E33ABC4-7DD0-EC5F-374C-1E682415CDA7}"/>
          </ac:picMkLst>
        </pc:picChg>
      </pc:sldChg>
      <pc:sldChg chg="modSp add mod">
        <pc:chgData name="Heitman, Lindsey" userId="a9773a47-99d2-4599-9377-6d37e9ec0bd3" providerId="ADAL" clId="{498C6D28-01A8-4097-A31C-A103BED8E211}" dt="2025-06-26T13:39:10.178" v="1091" actId="13244"/>
        <pc:sldMkLst>
          <pc:docMk/>
          <pc:sldMk cId="2250048154" sldId="5549"/>
        </pc:sldMkLst>
        <pc:spChg chg="ord">
          <ac:chgData name="Heitman, Lindsey" userId="a9773a47-99d2-4599-9377-6d37e9ec0bd3" providerId="ADAL" clId="{498C6D28-01A8-4097-A31C-A103BED8E211}" dt="2025-06-26T13:39:10.178" v="1091" actId="13244"/>
          <ac:spMkLst>
            <pc:docMk/>
            <pc:sldMk cId="2250048154" sldId="5549"/>
            <ac:spMk id="4" creationId="{C40711E2-A8BC-1DEF-07CF-ADAA86103902}"/>
          </ac:spMkLst>
        </pc:spChg>
        <pc:spChg chg="ord">
          <ac:chgData name="Heitman, Lindsey" userId="a9773a47-99d2-4599-9377-6d37e9ec0bd3" providerId="ADAL" clId="{498C6D28-01A8-4097-A31C-A103BED8E211}" dt="2025-06-26T13:39:03.379" v="1090" actId="13244"/>
          <ac:spMkLst>
            <pc:docMk/>
            <pc:sldMk cId="2250048154" sldId="5549"/>
            <ac:spMk id="7" creationId="{12AE95F9-DFF6-1B68-BA59-950B23EBF7BD}"/>
          </ac:spMkLst>
        </pc:spChg>
        <pc:spChg chg="ord">
          <ac:chgData name="Heitman, Lindsey" userId="a9773a47-99d2-4599-9377-6d37e9ec0bd3" providerId="ADAL" clId="{498C6D28-01A8-4097-A31C-A103BED8E211}" dt="2025-06-26T13:38:52.448" v="1088" actId="13244"/>
          <ac:spMkLst>
            <pc:docMk/>
            <pc:sldMk cId="2250048154" sldId="5549"/>
            <ac:spMk id="9" creationId="{FF2D481D-85FB-B4A7-D53F-F6757AFA29FE}"/>
          </ac:spMkLst>
        </pc:spChg>
        <pc:picChg chg="mod">
          <ac:chgData name="Heitman, Lindsey" userId="a9773a47-99d2-4599-9377-6d37e9ec0bd3" providerId="ADAL" clId="{498C6D28-01A8-4097-A31C-A103BED8E211}" dt="2025-06-26T13:38:43.377" v="1087" actId="13244"/>
          <ac:picMkLst>
            <pc:docMk/>
            <pc:sldMk cId="2250048154" sldId="5549"/>
            <ac:picMk id="1026" creationId="{139C6CAA-5B7B-96A4-6FDF-342526C9CFD3}"/>
          </ac:picMkLst>
        </pc:picChg>
      </pc:sldChg>
      <pc:sldChg chg="modSp add mod">
        <pc:chgData name="Heitman, Lindsey" userId="a9773a47-99d2-4599-9377-6d37e9ec0bd3" providerId="ADAL" clId="{498C6D28-01A8-4097-A31C-A103BED8E211}" dt="2025-06-26T13:37:38.824" v="1082" actId="13244"/>
        <pc:sldMkLst>
          <pc:docMk/>
          <pc:sldMk cId="492248944" sldId="5550"/>
        </pc:sldMkLst>
        <pc:spChg chg="ord">
          <ac:chgData name="Heitman, Lindsey" userId="a9773a47-99d2-4599-9377-6d37e9ec0bd3" providerId="ADAL" clId="{498C6D28-01A8-4097-A31C-A103BED8E211}" dt="2025-06-26T13:37:35.644" v="1081" actId="13244"/>
          <ac:spMkLst>
            <pc:docMk/>
            <pc:sldMk cId="492248944" sldId="5550"/>
            <ac:spMk id="3" creationId="{108B6805-7518-6E71-CE6E-2D0FF3623042}"/>
          </ac:spMkLst>
        </pc:spChg>
        <pc:spChg chg="ord">
          <ac:chgData name="Heitman, Lindsey" userId="a9773a47-99d2-4599-9377-6d37e9ec0bd3" providerId="ADAL" clId="{498C6D28-01A8-4097-A31C-A103BED8E211}" dt="2025-06-26T13:37:38.824" v="1082" actId="13244"/>
          <ac:spMkLst>
            <pc:docMk/>
            <pc:sldMk cId="492248944" sldId="5550"/>
            <ac:spMk id="4" creationId="{7FFD3F3E-5949-D7BB-6B40-5F01D4C2CEED}"/>
          </ac:spMkLst>
        </pc:spChg>
      </pc:sldChg>
      <pc:sldChg chg="del">
        <pc:chgData name="Heitman, Lindsey" userId="a9773a47-99d2-4599-9377-6d37e9ec0bd3" providerId="ADAL" clId="{498C6D28-01A8-4097-A31C-A103BED8E211}" dt="2025-06-26T13:20:23.171" v="6" actId="2696"/>
        <pc:sldMkLst>
          <pc:docMk/>
          <pc:sldMk cId="2198266952" sldId="5561"/>
        </pc:sldMkLst>
      </pc:sldChg>
      <pc:sldChg chg="addSp delSp modSp add mod modClrScheme chgLayout">
        <pc:chgData name="Heitman, Lindsey" userId="a9773a47-99d2-4599-9377-6d37e9ec0bd3" providerId="ADAL" clId="{498C6D28-01A8-4097-A31C-A103BED8E211}" dt="2025-06-26T13:40:31.530" v="1104" actId="13244"/>
        <pc:sldMkLst>
          <pc:docMk/>
          <pc:sldMk cId="4181786878" sldId="5568"/>
        </pc:sldMkLst>
        <pc:spChg chg="mod ord">
          <ac:chgData name="Heitman, Lindsey" userId="a9773a47-99d2-4599-9377-6d37e9ec0bd3" providerId="ADAL" clId="{498C6D28-01A8-4097-A31C-A103BED8E211}" dt="2025-06-26T13:37:19.749" v="1080" actId="700"/>
          <ac:spMkLst>
            <pc:docMk/>
            <pc:sldMk cId="4181786878" sldId="5568"/>
            <ac:spMk id="2" creationId="{64C42715-66D0-B5AA-E0ED-AD482F0C2A3A}"/>
          </ac:spMkLst>
        </pc:spChg>
        <pc:spChg chg="add del mod ord">
          <ac:chgData name="Heitman, Lindsey" userId="a9773a47-99d2-4599-9377-6d37e9ec0bd3" providerId="ADAL" clId="{498C6D28-01A8-4097-A31C-A103BED8E211}" dt="2025-06-26T13:37:19.749" v="1080" actId="700"/>
          <ac:spMkLst>
            <pc:docMk/>
            <pc:sldMk cId="4181786878" sldId="5568"/>
            <ac:spMk id="3" creationId="{911659C6-79A9-98D5-C3BF-EA5D99730141}"/>
          </ac:spMkLst>
        </pc:spChg>
        <pc:spChg chg="mod ord">
          <ac:chgData name="Heitman, Lindsey" userId="a9773a47-99d2-4599-9377-6d37e9ec0bd3" providerId="ADAL" clId="{498C6D28-01A8-4097-A31C-A103BED8E211}" dt="2025-06-26T13:40:31.530" v="1104" actId="13244"/>
          <ac:spMkLst>
            <pc:docMk/>
            <pc:sldMk cId="4181786878" sldId="5568"/>
            <ac:spMk id="4" creationId="{C9A5F97A-D5BE-8248-1FDE-924505473872}"/>
          </ac:spMkLst>
        </pc:spChg>
        <pc:spChg chg="add del mod ord">
          <ac:chgData name="Heitman, Lindsey" userId="a9773a47-99d2-4599-9377-6d37e9ec0bd3" providerId="ADAL" clId="{498C6D28-01A8-4097-A31C-A103BED8E211}" dt="2025-06-26T13:28:55.134" v="486"/>
          <ac:spMkLst>
            <pc:docMk/>
            <pc:sldMk cId="4181786878" sldId="5568"/>
            <ac:spMk id="5" creationId="{432F1334-625D-8E6A-58DD-5CEC9B2B4C82}"/>
          </ac:spMkLst>
        </pc:spChg>
        <pc:spChg chg="add del mod">
          <ac:chgData name="Heitman, Lindsey" userId="a9773a47-99d2-4599-9377-6d37e9ec0bd3" providerId="ADAL" clId="{498C6D28-01A8-4097-A31C-A103BED8E211}" dt="2025-06-26T13:25:11.689" v="37" actId="21"/>
          <ac:spMkLst>
            <pc:docMk/>
            <pc:sldMk cId="4181786878" sldId="5568"/>
            <ac:spMk id="6" creationId="{46E1A0D1-3EB0-A97E-C0BF-1C75642CBAAA}"/>
          </ac:spMkLst>
        </pc:spChg>
        <pc:spChg chg="add del mod ord">
          <ac:chgData name="Heitman, Lindsey" userId="a9773a47-99d2-4599-9377-6d37e9ec0bd3" providerId="ADAL" clId="{498C6D28-01A8-4097-A31C-A103BED8E211}" dt="2025-06-26T13:29:43.834" v="550" actId="478"/>
          <ac:spMkLst>
            <pc:docMk/>
            <pc:sldMk cId="4181786878" sldId="5568"/>
            <ac:spMk id="7" creationId="{56424C50-995C-93F2-9C4C-002CEAC45AAD}"/>
          </ac:spMkLst>
        </pc:spChg>
        <pc:spChg chg="add mod ord">
          <ac:chgData name="Heitman, Lindsey" userId="a9773a47-99d2-4599-9377-6d37e9ec0bd3" providerId="ADAL" clId="{498C6D28-01A8-4097-A31C-A103BED8E211}" dt="2025-06-26T13:39:55.361" v="1098" actId="13244"/>
          <ac:spMkLst>
            <pc:docMk/>
            <pc:sldMk cId="4181786878" sldId="5568"/>
            <ac:spMk id="8" creationId="{46E1A0D1-3EB0-A97E-C0BF-1C75642CBAAA}"/>
          </ac:spMkLst>
        </pc:spChg>
        <pc:spChg chg="add mod ord">
          <ac:chgData name="Heitman, Lindsey" userId="a9773a47-99d2-4599-9377-6d37e9ec0bd3" providerId="ADAL" clId="{498C6D28-01A8-4097-A31C-A103BED8E211}" dt="2025-06-26T13:37:19.749" v="1080" actId="700"/>
          <ac:spMkLst>
            <pc:docMk/>
            <pc:sldMk cId="4181786878" sldId="5568"/>
            <ac:spMk id="9" creationId="{6EC35DEF-B1A1-DC9D-ECEF-F0EB80C5846D}"/>
          </ac:spMkLst>
        </pc:spChg>
        <pc:spChg chg="add mod ord">
          <ac:chgData name="Heitman, Lindsey" userId="a9773a47-99d2-4599-9377-6d37e9ec0bd3" providerId="ADAL" clId="{498C6D28-01A8-4097-A31C-A103BED8E211}" dt="2025-06-26T13:40:24.873" v="1102" actId="962"/>
          <ac:spMkLst>
            <pc:docMk/>
            <pc:sldMk cId="4181786878" sldId="5568"/>
            <ac:spMk id="10" creationId="{CB8CE39A-715A-2455-0977-2FA15C463CA1}"/>
          </ac:spMkLst>
        </pc:spChg>
        <pc:spChg chg="add mod ord">
          <ac:chgData name="Heitman, Lindsey" userId="a9773a47-99d2-4599-9377-6d37e9ec0bd3" providerId="ADAL" clId="{498C6D28-01A8-4097-A31C-A103BED8E211}" dt="2025-06-26T13:37:19.749" v="1080" actId="700"/>
          <ac:spMkLst>
            <pc:docMk/>
            <pc:sldMk cId="4181786878" sldId="5568"/>
            <ac:spMk id="11" creationId="{8BB6CAE1-21B2-0534-ED26-4F08839300FC}"/>
          </ac:spMkLst>
        </pc:spChg>
        <pc:spChg chg="del">
          <ac:chgData name="Heitman, Lindsey" userId="a9773a47-99d2-4599-9377-6d37e9ec0bd3" providerId="ADAL" clId="{498C6D28-01A8-4097-A31C-A103BED8E211}" dt="2025-06-26T13:39:33.877" v="1093" actId="21"/>
          <ac:spMkLst>
            <pc:docMk/>
            <pc:sldMk cId="4181786878" sldId="5568"/>
            <ac:spMk id="15" creationId="{07078C16-8701-7D82-8B6E-59F2AFFAACA6}"/>
          </ac:spMkLst>
        </pc:spChg>
        <pc:spChg chg="mod ord">
          <ac:chgData name="Heitman, Lindsey" userId="a9773a47-99d2-4599-9377-6d37e9ec0bd3" providerId="ADAL" clId="{498C6D28-01A8-4097-A31C-A103BED8E211}" dt="2025-06-26T13:40:26.282" v="1103" actId="962"/>
          <ac:spMkLst>
            <pc:docMk/>
            <pc:sldMk cId="4181786878" sldId="5568"/>
            <ac:spMk id="16" creationId="{BDAFA304-E022-844B-4547-602A5F8EC443}"/>
          </ac:spMkLst>
        </pc:spChg>
        <pc:spChg chg="del mod ord">
          <ac:chgData name="Heitman, Lindsey" userId="a9773a47-99d2-4599-9377-6d37e9ec0bd3" providerId="ADAL" clId="{498C6D28-01A8-4097-A31C-A103BED8E211}" dt="2025-06-26T13:25:14.177" v="38"/>
          <ac:spMkLst>
            <pc:docMk/>
            <pc:sldMk cId="4181786878" sldId="5568"/>
            <ac:spMk id="17" creationId="{D19DC681-225F-5DCA-1342-0932C8DB2E67}"/>
          </ac:spMkLst>
        </pc:spChg>
        <pc:spChg chg="del mod">
          <ac:chgData name="Heitman, Lindsey" userId="a9773a47-99d2-4599-9377-6d37e9ec0bd3" providerId="ADAL" clId="{498C6D28-01A8-4097-A31C-A103BED8E211}" dt="2025-06-26T13:39:37.214" v="1094" actId="21"/>
          <ac:spMkLst>
            <pc:docMk/>
            <pc:sldMk cId="4181786878" sldId="5568"/>
            <ac:spMk id="19" creationId="{BB3942BF-9D6E-B695-4E99-50CE8F01DF18}"/>
          </ac:spMkLst>
        </pc:spChg>
        <pc:graphicFrameChg chg="add del">
          <ac:chgData name="Heitman, Lindsey" userId="a9773a47-99d2-4599-9377-6d37e9ec0bd3" providerId="ADAL" clId="{498C6D28-01A8-4097-A31C-A103BED8E211}" dt="2025-06-26T13:24:42.057" v="25" actId="26606"/>
          <ac:graphicFrameMkLst>
            <pc:docMk/>
            <pc:sldMk cId="4181786878" sldId="5568"/>
            <ac:graphicFrameMk id="21" creationId="{B38CAF19-9D5B-DF27-C09D-94E6F400CC7B}"/>
          </ac:graphicFrameMkLst>
        </pc:graphicFrameChg>
      </pc:sldChg>
      <pc:sldChg chg="modSp add del mod ord">
        <pc:chgData name="Heitman, Lindsey" userId="a9773a47-99d2-4599-9377-6d37e9ec0bd3" providerId="ADAL" clId="{498C6D28-01A8-4097-A31C-A103BED8E211}" dt="2025-06-26T13:35:42.546" v="1074"/>
        <pc:sldMkLst>
          <pc:docMk/>
          <pc:sldMk cId="1772522532" sldId="5975"/>
        </pc:sldMkLst>
        <pc:spChg chg="mod">
          <ac:chgData name="Heitman, Lindsey" userId="a9773a47-99d2-4599-9377-6d37e9ec0bd3" providerId="ADAL" clId="{498C6D28-01A8-4097-A31C-A103BED8E211}" dt="2025-06-26T13:35:22.710" v="1071" actId="20577"/>
          <ac:spMkLst>
            <pc:docMk/>
            <pc:sldMk cId="1772522532" sldId="5975"/>
            <ac:spMk id="2" creationId="{CEA2755E-8BD6-C2AD-B38E-DFE0579A0FE2}"/>
          </ac:spMkLst>
        </pc:spChg>
        <pc:spChg chg="mod">
          <ac:chgData name="Heitman, Lindsey" userId="a9773a47-99d2-4599-9377-6d37e9ec0bd3" providerId="ADAL" clId="{498C6D28-01A8-4097-A31C-A103BED8E211}" dt="2025-06-26T13:26:01.798" v="121" actId="20577"/>
          <ac:spMkLst>
            <pc:docMk/>
            <pc:sldMk cId="1772522532" sldId="5975"/>
            <ac:spMk id="11" creationId="{706A13D7-78DC-1156-36FC-0DECE4F668A4}"/>
          </ac:spMkLst>
        </pc:spChg>
      </pc:sldChg>
    </pc:docChg>
  </pc:docChgLst>
  <pc:docChgLst>
    <pc:chgData name="Hoffman, Peter" userId="S::hoffman_p@cde.state.co.us::673cee94-26bd-4c2a-ab82-1b3669e2f049" providerId="AD" clId="Web-{91DAAF75-C278-5342-2BC3-3C8CCC6E4046}"/>
    <pc:docChg chg="addSld delSld modSld">
      <pc:chgData name="Hoffman, Peter" userId="S::hoffman_p@cde.state.co.us::673cee94-26bd-4c2a-ab82-1b3669e2f049" providerId="AD" clId="Web-{91DAAF75-C278-5342-2BC3-3C8CCC6E4046}" dt="2025-04-30T19:28:54.616" v="237" actId="20577"/>
      <pc:docMkLst>
        <pc:docMk/>
      </pc:docMkLst>
      <pc:sldChg chg="add">
        <pc:chgData name="Hoffman, Peter" userId="S::hoffman_p@cde.state.co.us::673cee94-26bd-4c2a-ab82-1b3669e2f049" providerId="AD" clId="Web-{91DAAF75-C278-5342-2BC3-3C8CCC6E4046}" dt="2025-04-30T19:20:51.065" v="0"/>
        <pc:sldMkLst>
          <pc:docMk/>
          <pc:sldMk cId="217821678" sldId="5717"/>
        </pc:sldMkLst>
      </pc:sldChg>
      <pc:sldChg chg="add">
        <pc:chgData name="Hoffman, Peter" userId="S::hoffman_p@cde.state.co.us::673cee94-26bd-4c2a-ab82-1b3669e2f049" providerId="AD" clId="Web-{91DAAF75-C278-5342-2BC3-3C8CCC6E4046}" dt="2025-04-30T19:25:09.357" v="7"/>
        <pc:sldMkLst>
          <pc:docMk/>
          <pc:sldMk cId="709657538" sldId="5877"/>
        </pc:sldMkLst>
      </pc:sldChg>
      <pc:sldChg chg="add del">
        <pc:chgData name="Hoffman, Peter" userId="S::hoffman_p@cde.state.co.us::673cee94-26bd-4c2a-ab82-1b3669e2f049" providerId="AD" clId="Web-{91DAAF75-C278-5342-2BC3-3C8CCC6E4046}" dt="2025-04-30T19:21:38.036" v="6"/>
        <pc:sldMkLst>
          <pc:docMk/>
          <pc:sldMk cId="1702993866" sldId="5878"/>
        </pc:sldMkLst>
      </pc:sldChg>
      <pc:sldChg chg="modSp">
        <pc:chgData name="Hoffman, Peter" userId="S::hoffman_p@cde.state.co.us::673cee94-26bd-4c2a-ab82-1b3669e2f049" providerId="AD" clId="Web-{91DAAF75-C278-5342-2BC3-3C8CCC6E4046}" dt="2025-04-30T19:28:54.616" v="237" actId="20577"/>
        <pc:sldMkLst>
          <pc:docMk/>
          <pc:sldMk cId="668070653" sldId="5885"/>
        </pc:sldMkLst>
      </pc:sldChg>
      <pc:sldChg chg="del">
        <pc:chgData name="Hoffman, Peter" userId="S::hoffman_p@cde.state.co.us::673cee94-26bd-4c2a-ab82-1b3669e2f049" providerId="AD" clId="Web-{91DAAF75-C278-5342-2BC3-3C8CCC6E4046}" dt="2025-04-30T19:21:34.301" v="5"/>
        <pc:sldMkLst>
          <pc:docMk/>
          <pc:sldMk cId="569085593" sldId="5886"/>
        </pc:sldMkLst>
      </pc:sldChg>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delSp modSp mod ord">
        <pc:chgData name="Gudka, Dawna" userId="823cceae-331b-41d6-9a63-34ad6d1db55c" providerId="ADAL" clId="{F9252A39-FB54-448D-ADAC-7F6E67B613FB}" dt="2024-06-26T15:16:39.443" v="377"/>
        <pc:sldMkLst>
          <pc:docMk/>
          <pc:sldMk cId="880479634" sldId="301"/>
        </pc:sldMkLst>
      </pc:sldChg>
      <pc:sldChg chg="modSp mod ord">
        <pc:chgData name="Gudka, Dawna" userId="823cceae-331b-41d6-9a63-34ad6d1db55c" providerId="ADAL" clId="{F9252A39-FB54-448D-ADAC-7F6E67B613FB}" dt="2024-06-26T15:18:06.232" v="466" actId="20577"/>
        <pc:sldMkLst>
          <pc:docMk/>
          <pc:sldMk cId="1875050879" sldId="5451"/>
        </pc:sldMkLst>
      </pc:sldChg>
      <pc:sldChg chg="delSp modSp mod ord">
        <pc:chgData name="Gudka, Dawna" userId="823cceae-331b-41d6-9a63-34ad6d1db55c" providerId="ADAL" clId="{F9252A39-FB54-448D-ADAC-7F6E67B613FB}" dt="2024-06-26T15:16:39.443" v="377"/>
        <pc:sldMkLst>
          <pc:docMk/>
          <pc:sldMk cId="1360257167" sldId="5453"/>
        </pc:sldMkLst>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ldChg>
      <pc:sldChg chg="addSp delSp modSp mod">
        <pc:chgData name="Gudka, Dawna" userId="823cceae-331b-41d6-9a63-34ad6d1db55c" providerId="ADAL" clId="{F9252A39-FB54-448D-ADAC-7F6E67B613FB}" dt="2024-06-27T01:59:41.443" v="1637" actId="13244"/>
        <pc:sldMkLst>
          <pc:docMk/>
          <pc:sldMk cId="3774009915" sldId="5467"/>
        </pc:sldMkLst>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ldChg>
      <pc:sldChg chg="modSp mod">
        <pc:chgData name="Gudka, Dawna" userId="823cceae-331b-41d6-9a63-34ad6d1db55c" providerId="ADAL" clId="{F9252A39-FB54-448D-ADAC-7F6E67B613FB}" dt="2024-06-26T15:18:25.903" v="519" actId="20577"/>
        <pc:sldMkLst>
          <pc:docMk/>
          <pc:sldMk cId="2348164026" sldId="5474"/>
        </pc:sldMkLst>
      </pc:sldChg>
      <pc:sldChg chg="modSp mod">
        <pc:chgData name="Gudka, Dawna" userId="823cceae-331b-41d6-9a63-34ad6d1db55c" providerId="ADAL" clId="{F9252A39-FB54-448D-ADAC-7F6E67B613FB}" dt="2024-06-26T15:18:40.327" v="549" actId="20577"/>
        <pc:sldMkLst>
          <pc:docMk/>
          <pc:sldMk cId="719504100" sldId="5477"/>
        </pc:sldMkLst>
      </pc:sldChg>
      <pc:sldChg chg="addSp delSp modSp add mod ord">
        <pc:chgData name="Gudka, Dawna" userId="823cceae-331b-41d6-9a63-34ad6d1db55c" providerId="ADAL" clId="{F9252A39-FB54-448D-ADAC-7F6E67B613FB}" dt="2024-06-27T02:00:35.238" v="1643" actId="962"/>
        <pc:sldMkLst>
          <pc:docMk/>
          <pc:sldMk cId="1765433899" sldId="5480"/>
        </pc:sldMkLst>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Heitman, Lindsey" userId="a9773a47-99d2-4599-9377-6d37e9ec0bd3" providerId="ADAL" clId="{2B7872C2-C0F5-4D17-A557-B9F10C36AEEF}"/>
    <pc:docChg chg="undo custSel addSld delSld modSld">
      <pc:chgData name="Heitman, Lindsey" userId="a9773a47-99d2-4599-9377-6d37e9ec0bd3" providerId="ADAL" clId="{2B7872C2-C0F5-4D17-A557-B9F10C36AEEF}" dt="2024-11-20T21:56:11.730" v="239" actId="13244"/>
      <pc:docMkLst>
        <pc:docMk/>
      </pc:docMkLst>
      <pc:sldChg chg="addSp delSp modSp mod">
        <pc:chgData name="Heitman, Lindsey" userId="a9773a47-99d2-4599-9377-6d37e9ec0bd3" providerId="ADAL" clId="{2B7872C2-C0F5-4D17-A557-B9F10C36AEEF}" dt="2024-11-20T21:55:22.442" v="233" actId="962"/>
        <pc:sldMkLst>
          <pc:docMk/>
          <pc:sldMk cId="3717000822" sldId="280"/>
        </pc:sldMkLst>
      </pc:sldChg>
      <pc:sldChg chg="del">
        <pc:chgData name="Heitman, Lindsey" userId="a9773a47-99d2-4599-9377-6d37e9ec0bd3" providerId="ADAL" clId="{2B7872C2-C0F5-4D17-A557-B9F10C36AEEF}" dt="2024-11-20T21:28:37.686" v="4" actId="2696"/>
        <pc:sldMkLst>
          <pc:docMk/>
          <pc:sldMk cId="2447032231" sldId="325"/>
        </pc:sldMkLst>
      </pc:sldChg>
      <pc:sldChg chg="addSp delSp modSp add mod modClrScheme chgLayout">
        <pc:chgData name="Heitman, Lindsey" userId="a9773a47-99d2-4599-9377-6d37e9ec0bd3" providerId="ADAL" clId="{2B7872C2-C0F5-4D17-A557-B9F10C36AEEF}" dt="2024-11-20T21:56:11.730" v="239" actId="13244"/>
        <pc:sldMkLst>
          <pc:docMk/>
          <pc:sldMk cId="3142244239" sldId="4581"/>
        </pc:sldMkLst>
      </pc:sldChg>
      <pc:sldChg chg="add del">
        <pc:chgData name="Heitman, Lindsey" userId="a9773a47-99d2-4599-9377-6d37e9ec0bd3" providerId="ADAL" clId="{2B7872C2-C0F5-4D17-A557-B9F10C36AEEF}" dt="2024-11-20T21:29:10.261" v="7" actId="2696"/>
        <pc:sldMkLst>
          <pc:docMk/>
          <pc:sldMk cId="1758498766" sldId="5397"/>
        </pc:sldMkLst>
      </pc:sldChg>
      <pc:sldChg chg="addSp delSp modSp add mod modClrScheme chgLayout">
        <pc:chgData name="Heitman, Lindsey" userId="a9773a47-99d2-4599-9377-6d37e9ec0bd3" providerId="ADAL" clId="{2B7872C2-C0F5-4D17-A557-B9F10C36AEEF}" dt="2024-11-20T21:32:08.803" v="42" actId="20577"/>
        <pc:sldMkLst>
          <pc:docMk/>
          <pc:sldMk cId="3545536430" sldId="5403"/>
        </pc:sldMkLst>
      </pc:sldChg>
      <pc:sldChg chg="modSp add del mod">
        <pc:chgData name="Heitman, Lindsey" userId="a9773a47-99d2-4599-9377-6d37e9ec0bd3" providerId="ADAL" clId="{2B7872C2-C0F5-4D17-A557-B9F10C36AEEF}" dt="2024-11-20T21:29:27.355" v="9" actId="27636"/>
        <pc:sldMkLst>
          <pc:docMk/>
          <pc:sldMk cId="2686374285" sldId="5594"/>
        </pc:sldMkLst>
      </pc:sldChg>
      <pc:sldChg chg="del">
        <pc:chgData name="Heitman, Lindsey" userId="a9773a47-99d2-4599-9377-6d37e9ec0bd3" providerId="ADAL" clId="{2B7872C2-C0F5-4D17-A557-B9F10C36AEEF}" dt="2024-11-20T21:28:34.080" v="3" actId="2696"/>
        <pc:sldMkLst>
          <pc:docMk/>
          <pc:sldMk cId="616543478" sldId="5596"/>
        </pc:sldMkLst>
      </pc:sldChg>
      <pc:sldChg chg="del">
        <pc:chgData name="Heitman, Lindsey" userId="a9773a47-99d2-4599-9377-6d37e9ec0bd3" providerId="ADAL" clId="{2B7872C2-C0F5-4D17-A557-B9F10C36AEEF}" dt="2024-11-20T21:28:28.586" v="2" actId="2696"/>
        <pc:sldMkLst>
          <pc:docMk/>
          <pc:sldMk cId="4255703667" sldId="5597"/>
        </pc:sldMkLst>
      </pc:sldChg>
      <pc:sldChg chg="del">
        <pc:chgData name="Heitman, Lindsey" userId="a9773a47-99d2-4599-9377-6d37e9ec0bd3" providerId="ADAL" clId="{2B7872C2-C0F5-4D17-A557-B9F10C36AEEF}" dt="2024-11-20T21:28:43.139" v="5" actId="2696"/>
        <pc:sldMkLst>
          <pc:docMk/>
          <pc:sldMk cId="3827019278" sldId="5598"/>
        </pc:sldMkLst>
      </pc:sldChg>
    </pc:docChg>
  </pc:docChgLst>
  <pc:docChgLst>
    <pc:chgData name="Gudka, Dawna" userId="823cceae-331b-41d6-9a63-34ad6d1db55c" providerId="ADAL" clId="{73E549BD-6A98-4C15-B9FD-818DC147F65D}"/>
    <pc:docChg chg="undo custSel delSld modSld">
      <pc:chgData name="Gudka, Dawna" userId="823cceae-331b-41d6-9a63-34ad6d1db55c" providerId="ADAL" clId="{73E549BD-6A98-4C15-B9FD-818DC147F65D}" dt="2025-02-20T15:31:46.756" v="58" actId="20577"/>
      <pc:docMkLst>
        <pc:docMk/>
      </pc:docMkLst>
      <pc:sldChg chg="del">
        <pc:chgData name="Gudka, Dawna" userId="823cceae-331b-41d6-9a63-34ad6d1db55c" providerId="ADAL" clId="{73E549BD-6A98-4C15-B9FD-818DC147F65D}" dt="2025-02-20T00:45:48.169" v="13" actId="2696"/>
        <pc:sldMkLst>
          <pc:docMk/>
          <pc:sldMk cId="2609259727" sldId="5760"/>
        </pc:sldMkLst>
      </pc:sldChg>
      <pc:sldChg chg="del">
        <pc:chgData name="Gudka, Dawna" userId="823cceae-331b-41d6-9a63-34ad6d1db55c" providerId="ADAL" clId="{73E549BD-6A98-4C15-B9FD-818DC147F65D}" dt="2025-02-20T00:45:48.169" v="13" actId="2696"/>
        <pc:sldMkLst>
          <pc:docMk/>
          <pc:sldMk cId="2886310719" sldId="5761"/>
        </pc:sldMkLst>
      </pc:sldChg>
      <pc:sldChg chg="del">
        <pc:chgData name="Gudka, Dawna" userId="823cceae-331b-41d6-9a63-34ad6d1db55c" providerId="ADAL" clId="{73E549BD-6A98-4C15-B9FD-818DC147F65D}" dt="2025-02-20T00:45:48.169" v="13" actId="2696"/>
        <pc:sldMkLst>
          <pc:docMk/>
          <pc:sldMk cId="1290816800" sldId="5762"/>
        </pc:sldMkLst>
      </pc:sldChg>
      <pc:sldChg chg="modSp mod">
        <pc:chgData name="Gudka, Dawna" userId="823cceae-331b-41d6-9a63-34ad6d1db55c" providerId="ADAL" clId="{73E549BD-6A98-4C15-B9FD-818DC147F65D}" dt="2025-02-20T00:44:13.515" v="5" actId="27636"/>
        <pc:sldMkLst>
          <pc:docMk/>
          <pc:sldMk cId="3863327952" sldId="5788"/>
        </pc:sldMkLst>
      </pc:sldChg>
      <pc:sldChg chg="addSp delSp modSp mod">
        <pc:chgData name="Gudka, Dawna" userId="823cceae-331b-41d6-9a63-34ad6d1db55c" providerId="ADAL" clId="{73E549BD-6A98-4C15-B9FD-818DC147F65D}" dt="2025-02-20T15:31:46.756" v="58" actId="20577"/>
        <pc:sldMkLst>
          <pc:docMk/>
          <pc:sldMk cId="1237249377" sldId="5798"/>
        </pc:sldMkLst>
      </pc:sldChg>
    </pc:docChg>
  </pc:docChgLst>
  <pc:docChgLst>
    <pc:chgData name="Heitman, Lindsey" userId="a9773a47-99d2-4599-9377-6d37e9ec0bd3" providerId="ADAL" clId="{7BBF1104-E85D-4E52-A9C8-01DB62B17D69}"/>
    <pc:docChg chg="modSld">
      <pc:chgData name="Heitman, Lindsey" userId="a9773a47-99d2-4599-9377-6d37e9ec0bd3" providerId="ADAL" clId="{7BBF1104-E85D-4E52-A9C8-01DB62B17D69}" dt="2024-10-10T15:49:20.226" v="114" actId="14734"/>
      <pc:docMkLst>
        <pc:docMk/>
      </pc:docMkLst>
    </pc:docChg>
  </pc:docChgLst>
  <pc:docChgLst>
    <pc:chgData name="Martin, Carrie" userId="3f021071-f948-4caa-8dd8-d3036854ac97" providerId="ADAL" clId="{E0DA996C-07AA-4EDD-8441-13B0A59F6008}"/>
    <pc:docChg chg="undo custSel addSld delSld modSld">
      <pc:chgData name="Martin, Carrie" userId="3f021071-f948-4caa-8dd8-d3036854ac97" providerId="ADAL" clId="{E0DA996C-07AA-4EDD-8441-13B0A59F6008}" dt="2025-06-05T12:56:16.941" v="187" actId="6549"/>
      <pc:docMkLst>
        <pc:docMk/>
      </pc:docMkLst>
      <pc:sldChg chg="del">
        <pc:chgData name="Martin, Carrie" userId="3f021071-f948-4caa-8dd8-d3036854ac97" providerId="ADAL" clId="{E0DA996C-07AA-4EDD-8441-13B0A59F6008}" dt="2025-06-04T20:28:32.653" v="22" actId="47"/>
        <pc:sldMkLst>
          <pc:docMk/>
          <pc:sldMk cId="4006630429" sldId="282"/>
        </pc:sldMkLst>
      </pc:sldChg>
      <pc:sldChg chg="modSp add del mod">
        <pc:chgData name="Martin, Carrie" userId="3f021071-f948-4caa-8dd8-d3036854ac97" providerId="ADAL" clId="{E0DA996C-07AA-4EDD-8441-13B0A59F6008}" dt="2025-06-04T23:31:33.753" v="175" actId="255"/>
        <pc:sldMkLst>
          <pc:docMk/>
          <pc:sldMk cId="93692065" sldId="5837"/>
        </pc:sldMkLst>
      </pc:sldChg>
      <pc:sldChg chg="modSp add mod">
        <pc:chgData name="Martin, Carrie" userId="3f021071-f948-4caa-8dd8-d3036854ac97" providerId="ADAL" clId="{E0DA996C-07AA-4EDD-8441-13B0A59F6008}" dt="2025-06-05T12:56:16.941" v="187" actId="6549"/>
        <pc:sldMkLst>
          <pc:docMk/>
          <pc:sldMk cId="982584362" sldId="5871"/>
        </pc:sldMkLst>
      </pc:sldChg>
      <pc:sldChg chg="add">
        <pc:chgData name="Martin, Carrie" userId="3f021071-f948-4caa-8dd8-d3036854ac97" providerId="ADAL" clId="{E0DA996C-07AA-4EDD-8441-13B0A59F6008}" dt="2025-06-04T20:04:30.675" v="0"/>
        <pc:sldMkLst>
          <pc:docMk/>
          <pc:sldMk cId="1034172162" sldId="5872"/>
        </pc:sldMkLst>
      </pc:sldChg>
      <pc:sldChg chg="add del">
        <pc:chgData name="Martin, Carrie" userId="3f021071-f948-4caa-8dd8-d3036854ac97" providerId="ADAL" clId="{E0DA996C-07AA-4EDD-8441-13B0A59F6008}" dt="2025-06-04T20:29:29.552" v="28" actId="47"/>
        <pc:sldMkLst>
          <pc:docMk/>
          <pc:sldMk cId="2002406002" sldId="5875"/>
        </pc:sldMkLst>
      </pc:sldChg>
      <pc:sldChg chg="modSp add del mod">
        <pc:chgData name="Martin, Carrie" userId="3f021071-f948-4caa-8dd8-d3036854ac97" providerId="ADAL" clId="{E0DA996C-07AA-4EDD-8441-13B0A59F6008}" dt="2025-06-04T20:43:40.876" v="61" actId="2165"/>
        <pc:sldMkLst>
          <pc:docMk/>
          <pc:sldMk cId="606546759" sldId="5881"/>
        </pc:sldMkLst>
      </pc:sldChg>
      <pc:sldChg chg="add del">
        <pc:chgData name="Martin, Carrie" userId="3f021071-f948-4caa-8dd8-d3036854ac97" providerId="ADAL" clId="{E0DA996C-07AA-4EDD-8441-13B0A59F6008}" dt="2025-06-04T20:50:51.335" v="62" actId="47"/>
        <pc:sldMkLst>
          <pc:docMk/>
          <pc:sldMk cId="3407393224" sldId="5882"/>
        </pc:sldMkLst>
      </pc:sldChg>
      <pc:sldChg chg="add del">
        <pc:chgData name="Martin, Carrie" userId="3f021071-f948-4caa-8dd8-d3036854ac97" providerId="ADAL" clId="{E0DA996C-07AA-4EDD-8441-13B0A59F6008}" dt="2025-06-04T20:30:55.527" v="60" actId="47"/>
        <pc:sldMkLst>
          <pc:docMk/>
          <pc:sldMk cId="570080860" sldId="5883"/>
        </pc:sldMkLst>
      </pc:sldChg>
      <pc:sldChg chg="modSp add mod">
        <pc:chgData name="Martin, Carrie" userId="3f021071-f948-4caa-8dd8-d3036854ac97" providerId="ADAL" clId="{E0DA996C-07AA-4EDD-8441-13B0A59F6008}" dt="2025-06-04T21:28:49.169" v="81"/>
        <pc:sldMkLst>
          <pc:docMk/>
          <pc:sldMk cId="646868291" sldId="5905"/>
        </pc:sldMkLst>
      </pc:sldChg>
      <pc:sldChg chg="addSp delSp modSp add del mod">
        <pc:chgData name="Martin, Carrie" userId="3f021071-f948-4caa-8dd8-d3036854ac97" providerId="ADAL" clId="{E0DA996C-07AA-4EDD-8441-13B0A59F6008}" dt="2025-06-04T23:26:22.805" v="118" actId="20577"/>
        <pc:sldMkLst>
          <pc:docMk/>
          <pc:sldMk cId="1324249713" sldId="5906"/>
        </pc:sldMkLst>
      </pc:sldChg>
      <pc:sldChg chg="modSp add mod">
        <pc:chgData name="Martin, Carrie" userId="3f021071-f948-4caa-8dd8-d3036854ac97" providerId="ADAL" clId="{E0DA996C-07AA-4EDD-8441-13B0A59F6008}" dt="2025-06-04T20:05:40.271" v="3" actId="2165"/>
        <pc:sldMkLst>
          <pc:docMk/>
          <pc:sldMk cId="2311154268" sldId="5921"/>
        </pc:sldMkLst>
      </pc:sldChg>
      <pc:sldChg chg="del">
        <pc:chgData name="Martin, Carrie" userId="3f021071-f948-4caa-8dd8-d3036854ac97" providerId="ADAL" clId="{E0DA996C-07AA-4EDD-8441-13B0A59F6008}" dt="2025-06-04T20:28:34.555" v="23" actId="47"/>
        <pc:sldMkLst>
          <pc:docMk/>
          <pc:sldMk cId="3384970212" sldId="5953"/>
        </pc:sldMkLst>
      </pc:sldChg>
      <pc:sldChg chg="add del">
        <pc:chgData name="Martin, Carrie" userId="3f021071-f948-4caa-8dd8-d3036854ac97" providerId="ADAL" clId="{E0DA996C-07AA-4EDD-8441-13B0A59F6008}" dt="2025-06-04T20:53:16.816" v="64" actId="47"/>
        <pc:sldMkLst>
          <pc:docMk/>
          <pc:sldMk cId="30107227" sldId="5954"/>
        </pc:sldMkLst>
      </pc:sldChg>
      <pc:sldChg chg="del">
        <pc:chgData name="Martin, Carrie" userId="3f021071-f948-4caa-8dd8-d3036854ac97" providerId="ADAL" clId="{E0DA996C-07AA-4EDD-8441-13B0A59F6008}" dt="2025-06-04T22:04:09.019" v="107" actId="47"/>
        <pc:sldMkLst>
          <pc:docMk/>
          <pc:sldMk cId="3822991731" sldId="5956"/>
        </pc:sldMkLst>
      </pc:sldChg>
      <pc:sldChg chg="del">
        <pc:chgData name="Martin, Carrie" userId="3f021071-f948-4caa-8dd8-d3036854ac97" providerId="ADAL" clId="{E0DA996C-07AA-4EDD-8441-13B0A59F6008}" dt="2025-06-04T22:04:10.983" v="108" actId="47"/>
        <pc:sldMkLst>
          <pc:docMk/>
          <pc:sldMk cId="3490675940" sldId="5957"/>
        </pc:sldMkLst>
      </pc:sldChg>
      <pc:sldChg chg="del">
        <pc:chgData name="Martin, Carrie" userId="3f021071-f948-4caa-8dd8-d3036854ac97" providerId="ADAL" clId="{E0DA996C-07AA-4EDD-8441-13B0A59F6008}" dt="2025-06-04T22:04:14.088" v="109" actId="47"/>
        <pc:sldMkLst>
          <pc:docMk/>
          <pc:sldMk cId="415831518" sldId="5958"/>
        </pc:sldMkLst>
      </pc:sldChg>
      <pc:sldChg chg="add del">
        <pc:chgData name="Martin, Carrie" userId="3f021071-f948-4caa-8dd8-d3036854ac97" providerId="ADAL" clId="{E0DA996C-07AA-4EDD-8441-13B0A59F6008}" dt="2025-06-04T20:25:30.939" v="19"/>
        <pc:sldMkLst>
          <pc:docMk/>
          <pc:sldMk cId="1859785151" sldId="5963"/>
        </pc:sldMkLst>
      </pc:sldChg>
    </pc:docChg>
  </pc:docChgLst>
  <pc:docChgLst>
    <pc:chgData name="Carey, Jasmine" userId="S::carey_j@cde.state.co.us::f824631c-ee58-4147-9207-eaf0ccde4905" providerId="AD" clId="Web-{D9841CCE-1C9B-D813-692F-F1CA75996E92}"/>
    <pc:docChg chg="modSld">
      <pc:chgData name="Carey, Jasmine" userId="S::carey_j@cde.state.co.us::f824631c-ee58-4147-9207-eaf0ccde4905" providerId="AD" clId="Web-{D9841CCE-1C9B-D813-692F-F1CA75996E92}" dt="2025-03-05T17:21:00.122" v="86" actId="20577"/>
      <pc:docMkLst>
        <pc:docMk/>
      </pc:docMkLst>
      <pc:sldChg chg="modSp">
        <pc:chgData name="Carey, Jasmine" userId="S::carey_j@cde.state.co.us::f824631c-ee58-4147-9207-eaf0ccde4905" providerId="AD" clId="Web-{D9841CCE-1C9B-D813-692F-F1CA75996E92}" dt="2025-03-05T17:20:45.887" v="78" actId="20577"/>
        <pc:sldMkLst>
          <pc:docMk/>
          <pc:sldMk cId="808108484" sldId="258"/>
        </pc:sldMkLst>
      </pc:sldChg>
      <pc:sldChg chg="modSp">
        <pc:chgData name="Carey, Jasmine" userId="S::carey_j@cde.state.co.us::f824631c-ee58-4147-9207-eaf0ccde4905" providerId="AD" clId="Web-{D9841CCE-1C9B-D813-692F-F1CA75996E92}" dt="2025-03-05T17:21:00.122" v="86" actId="20577"/>
        <pc:sldMkLst>
          <pc:docMk/>
          <pc:sldMk cId="677842995" sldId="264"/>
        </pc:sldMkLst>
      </pc:sldChg>
    </pc:docChg>
  </pc:docChgLst>
  <pc:docChgLst>
    <pc:chgData name="Slutzky, Collin" userId="S::slutzky_c@cde.state.co.us::21f7fb5c-490d-42a4-8741-4ce78a53b03a" providerId="AD" clId="Web-{BB1DBD1D-0A01-6CF0-04B6-C3EBB4DD6B06}"/>
    <pc:docChg chg="modSld">
      <pc:chgData name="Slutzky, Collin" userId="S::slutzky_c@cde.state.co.us::21f7fb5c-490d-42a4-8741-4ce78a53b03a" providerId="AD" clId="Web-{BB1DBD1D-0A01-6CF0-04B6-C3EBB4DD6B06}" dt="2024-08-21T22:36:56.910" v="0"/>
      <pc:docMkLst>
        <pc:docMk/>
      </pc:docMkLst>
      <pc:sldChg chg="addSp modSp">
        <pc:chgData name="Slutzky, Collin" userId="S::slutzky_c@cde.state.co.us::21f7fb5c-490d-42a4-8741-4ce78a53b03a" providerId="AD" clId="Web-{BB1DBD1D-0A01-6CF0-04B6-C3EBB4DD6B06}" dt="2024-08-21T22:36:56.910" v="0"/>
        <pc:sldMkLst>
          <pc:docMk/>
          <pc:sldMk cId="1684126465" sldId="5505"/>
        </pc:sldMkLst>
      </pc:sldChg>
    </pc:docChg>
  </pc:docChgLst>
  <pc:docChgLst>
    <pc:chgData name="Ward, Reagan" userId="27291eb4-8241-4961-9e69-8c66e34cc5b0" providerId="ADAL" clId="{D5D73923-28EB-40E2-92AD-611F2D9E4329}"/>
    <pc:docChg chg="undo custSel addSld delSld modSld sldOrd">
      <pc:chgData name="Ward, Reagan" userId="27291eb4-8241-4961-9e69-8c66e34cc5b0" providerId="ADAL" clId="{D5D73923-28EB-40E2-92AD-611F2D9E4329}" dt="2025-06-05T14:29:43.358" v="3439" actId="14100"/>
      <pc:docMkLst>
        <pc:docMk/>
      </pc:docMkLst>
      <pc:sldChg chg="del">
        <pc:chgData name="Ward, Reagan" userId="27291eb4-8241-4961-9e69-8c66e34cc5b0" providerId="ADAL" clId="{D5D73923-28EB-40E2-92AD-611F2D9E4329}" dt="2025-06-03T13:27:46.286" v="191" actId="47"/>
        <pc:sldMkLst>
          <pc:docMk/>
          <pc:sldMk cId="638276779" sldId="257"/>
        </pc:sldMkLst>
      </pc:sldChg>
      <pc:sldChg chg="del">
        <pc:chgData name="Ward, Reagan" userId="27291eb4-8241-4961-9e69-8c66e34cc5b0" providerId="ADAL" clId="{D5D73923-28EB-40E2-92AD-611F2D9E4329}" dt="2025-06-03T13:27:46.286" v="191" actId="47"/>
        <pc:sldMkLst>
          <pc:docMk/>
          <pc:sldMk cId="1638711916" sldId="258"/>
        </pc:sldMkLst>
      </pc:sldChg>
      <pc:sldChg chg="del">
        <pc:chgData name="Ward, Reagan" userId="27291eb4-8241-4961-9e69-8c66e34cc5b0" providerId="ADAL" clId="{D5D73923-28EB-40E2-92AD-611F2D9E4329}" dt="2025-06-03T13:27:46.286" v="191" actId="47"/>
        <pc:sldMkLst>
          <pc:docMk/>
          <pc:sldMk cId="4155096050" sldId="263"/>
        </pc:sldMkLst>
      </pc:sldChg>
      <pc:sldChg chg="del">
        <pc:chgData name="Ward, Reagan" userId="27291eb4-8241-4961-9e69-8c66e34cc5b0" providerId="ADAL" clId="{D5D73923-28EB-40E2-92AD-611F2D9E4329}" dt="2025-06-03T13:27:46.286" v="191" actId="47"/>
        <pc:sldMkLst>
          <pc:docMk/>
          <pc:sldMk cId="3878259165" sldId="265"/>
        </pc:sldMkLst>
      </pc:sldChg>
      <pc:sldChg chg="del">
        <pc:chgData name="Ward, Reagan" userId="27291eb4-8241-4961-9e69-8c66e34cc5b0" providerId="ADAL" clId="{D5D73923-28EB-40E2-92AD-611F2D9E4329}" dt="2025-06-03T13:27:46.286" v="191" actId="47"/>
        <pc:sldMkLst>
          <pc:docMk/>
          <pc:sldMk cId="296844926" sldId="266"/>
        </pc:sldMkLst>
      </pc:sldChg>
      <pc:sldChg chg="del">
        <pc:chgData name="Ward, Reagan" userId="27291eb4-8241-4961-9e69-8c66e34cc5b0" providerId="ADAL" clId="{D5D73923-28EB-40E2-92AD-611F2D9E4329}" dt="2025-06-03T13:27:46.286" v="191" actId="47"/>
        <pc:sldMkLst>
          <pc:docMk/>
          <pc:sldMk cId="324107815" sldId="267"/>
        </pc:sldMkLst>
      </pc:sldChg>
      <pc:sldChg chg="add del">
        <pc:chgData name="Ward, Reagan" userId="27291eb4-8241-4961-9e69-8c66e34cc5b0" providerId="ADAL" clId="{D5D73923-28EB-40E2-92AD-611F2D9E4329}" dt="2025-06-03T13:27:19.841" v="149" actId="47"/>
        <pc:sldMkLst>
          <pc:docMk/>
          <pc:sldMk cId="3101415687" sldId="5346"/>
        </pc:sldMkLst>
      </pc:sldChg>
      <pc:sldChg chg="del">
        <pc:chgData name="Ward, Reagan" userId="27291eb4-8241-4961-9e69-8c66e34cc5b0" providerId="ADAL" clId="{D5D73923-28EB-40E2-92AD-611F2D9E4329}" dt="2025-06-03T13:27:10.431" v="147" actId="2696"/>
        <pc:sldMkLst>
          <pc:docMk/>
          <pc:sldMk cId="4007631418" sldId="5346"/>
        </pc:sldMkLst>
      </pc:sldChg>
      <pc:sldChg chg="modSp add mod">
        <pc:chgData name="Ward, Reagan" userId="27291eb4-8241-4961-9e69-8c66e34cc5b0" providerId="ADAL" clId="{D5D73923-28EB-40E2-92AD-611F2D9E4329}" dt="2025-06-04T23:21:52.682" v="3335" actId="20577"/>
        <pc:sldMkLst>
          <pc:docMk/>
          <pc:sldMk cId="3343705851" sldId="5418"/>
        </pc:sldMkLst>
        <pc:spChg chg="mod">
          <ac:chgData name="Ward, Reagan" userId="27291eb4-8241-4961-9e69-8c66e34cc5b0" providerId="ADAL" clId="{D5D73923-28EB-40E2-92AD-611F2D9E4329}" dt="2025-06-04T23:21:52.682" v="3335" actId="20577"/>
          <ac:spMkLst>
            <pc:docMk/>
            <pc:sldMk cId="3343705851" sldId="5418"/>
            <ac:spMk id="9" creationId="{B6582FD9-6B57-5EC4-2545-6CB4A5534C8B}"/>
          </ac:spMkLst>
        </pc:spChg>
        <pc:spChg chg="mod">
          <ac:chgData name="Ward, Reagan" userId="27291eb4-8241-4961-9e69-8c66e34cc5b0" providerId="ADAL" clId="{D5D73923-28EB-40E2-92AD-611F2D9E4329}" dt="2025-06-04T23:21:24.885" v="3295" actId="5793"/>
          <ac:spMkLst>
            <pc:docMk/>
            <pc:sldMk cId="3343705851" sldId="5418"/>
            <ac:spMk id="11" creationId="{39A5F133-21F2-FDF4-F15C-660C2816A5E9}"/>
          </ac:spMkLst>
        </pc:spChg>
      </pc:sldChg>
      <pc:sldChg chg="del">
        <pc:chgData name="Ward, Reagan" userId="27291eb4-8241-4961-9e69-8c66e34cc5b0" providerId="ADAL" clId="{D5D73923-28EB-40E2-92AD-611F2D9E4329}" dt="2025-06-04T23:21:58.566" v="3336" actId="47"/>
        <pc:sldMkLst>
          <pc:docMk/>
          <pc:sldMk cId="3302024919" sldId="5424"/>
        </pc:sldMkLst>
      </pc:sldChg>
      <pc:sldChg chg="del">
        <pc:chgData name="Ward, Reagan" userId="27291eb4-8241-4961-9e69-8c66e34cc5b0" providerId="ADAL" clId="{D5D73923-28EB-40E2-92AD-611F2D9E4329}" dt="2025-06-03T13:27:40.180" v="190" actId="47"/>
        <pc:sldMkLst>
          <pc:docMk/>
          <pc:sldMk cId="2365850526" sldId="5733"/>
        </pc:sldMkLst>
      </pc:sldChg>
      <pc:sldChg chg="del">
        <pc:chgData name="Ward, Reagan" userId="27291eb4-8241-4961-9e69-8c66e34cc5b0" providerId="ADAL" clId="{D5D73923-28EB-40E2-92AD-611F2D9E4329}" dt="2025-06-03T13:27:40.180" v="190" actId="47"/>
        <pc:sldMkLst>
          <pc:docMk/>
          <pc:sldMk cId="467082449" sldId="5776"/>
        </pc:sldMkLst>
      </pc:sldChg>
      <pc:sldChg chg="modSp mod">
        <pc:chgData name="Ward, Reagan" userId="27291eb4-8241-4961-9e69-8c66e34cc5b0" providerId="ADAL" clId="{D5D73923-28EB-40E2-92AD-611F2D9E4329}" dt="2025-06-05T14:28:43.013" v="3436" actId="14100"/>
        <pc:sldMkLst>
          <pc:docMk/>
          <pc:sldMk cId="93692065" sldId="5837"/>
        </pc:sldMkLst>
      </pc:sldChg>
      <pc:sldChg chg="del">
        <pc:chgData name="Ward, Reagan" userId="27291eb4-8241-4961-9e69-8c66e34cc5b0" providerId="ADAL" clId="{D5D73923-28EB-40E2-92AD-611F2D9E4329}" dt="2025-06-03T13:27:10.431" v="147" actId="2696"/>
        <pc:sldMkLst>
          <pc:docMk/>
          <pc:sldMk cId="1039088137" sldId="5841"/>
        </pc:sldMkLst>
      </pc:sldChg>
      <pc:sldChg chg="modSp add mod">
        <pc:chgData name="Ward, Reagan" userId="27291eb4-8241-4961-9e69-8c66e34cc5b0" providerId="ADAL" clId="{D5D73923-28EB-40E2-92AD-611F2D9E4329}" dt="2025-06-05T14:29:43.358" v="3439" actId="14100"/>
        <pc:sldMkLst>
          <pc:docMk/>
          <pc:sldMk cId="2823171725" sldId="5841"/>
        </pc:sldMkLst>
      </pc:sldChg>
      <pc:sldChg chg="del">
        <pc:chgData name="Ward, Reagan" userId="27291eb4-8241-4961-9e69-8c66e34cc5b0" providerId="ADAL" clId="{D5D73923-28EB-40E2-92AD-611F2D9E4329}" dt="2025-06-03T13:27:05.322" v="146" actId="47"/>
        <pc:sldMkLst>
          <pc:docMk/>
          <pc:sldMk cId="709657538" sldId="5877"/>
        </pc:sldMkLst>
      </pc:sldChg>
      <pc:sldChg chg="del">
        <pc:chgData name="Ward, Reagan" userId="27291eb4-8241-4961-9e69-8c66e34cc5b0" providerId="ADAL" clId="{D5D73923-28EB-40E2-92AD-611F2D9E4329}" dt="2025-06-03T13:27:05.322" v="146" actId="47"/>
        <pc:sldMkLst>
          <pc:docMk/>
          <pc:sldMk cId="1702993866" sldId="5878"/>
        </pc:sldMkLst>
      </pc:sldChg>
      <pc:sldChg chg="modSp mod">
        <pc:chgData name="Ward, Reagan" userId="27291eb4-8241-4961-9e69-8c66e34cc5b0" providerId="ADAL" clId="{D5D73923-28EB-40E2-92AD-611F2D9E4329}" dt="2025-06-05T13:06:18.558" v="3337" actId="27636"/>
        <pc:sldMkLst>
          <pc:docMk/>
          <pc:sldMk cId="606546759" sldId="5881"/>
        </pc:sldMkLst>
      </pc:sldChg>
      <pc:sldChg chg="del">
        <pc:chgData name="Ward, Reagan" userId="27291eb4-8241-4961-9e69-8c66e34cc5b0" providerId="ADAL" clId="{D5D73923-28EB-40E2-92AD-611F2D9E4329}" dt="2025-06-03T13:27:05.322" v="146" actId="47"/>
        <pc:sldMkLst>
          <pc:docMk/>
          <pc:sldMk cId="2656361666" sldId="5884"/>
        </pc:sldMkLst>
      </pc:sldChg>
      <pc:sldChg chg="del">
        <pc:chgData name="Ward, Reagan" userId="27291eb4-8241-4961-9e69-8c66e34cc5b0" providerId="ADAL" clId="{D5D73923-28EB-40E2-92AD-611F2D9E4329}" dt="2025-06-03T13:27:05.322" v="146" actId="47"/>
        <pc:sldMkLst>
          <pc:docMk/>
          <pc:sldMk cId="668070653" sldId="5885"/>
        </pc:sldMkLst>
      </pc:sldChg>
      <pc:sldChg chg="add del">
        <pc:chgData name="Ward, Reagan" userId="27291eb4-8241-4961-9e69-8c66e34cc5b0" providerId="ADAL" clId="{D5D73923-28EB-40E2-92AD-611F2D9E4329}" dt="2025-06-03T13:27:19.841" v="149" actId="47"/>
        <pc:sldMkLst>
          <pc:docMk/>
          <pc:sldMk cId="3279183892" sldId="5891"/>
        </pc:sldMkLst>
      </pc:sldChg>
      <pc:sldChg chg="del">
        <pc:chgData name="Ward, Reagan" userId="27291eb4-8241-4961-9e69-8c66e34cc5b0" providerId="ADAL" clId="{D5D73923-28EB-40E2-92AD-611F2D9E4329}" dt="2025-06-03T13:27:10.431" v="147" actId="2696"/>
        <pc:sldMkLst>
          <pc:docMk/>
          <pc:sldMk cId="4151373932" sldId="5891"/>
        </pc:sldMkLst>
      </pc:sldChg>
      <pc:sldChg chg="del">
        <pc:chgData name="Ward, Reagan" userId="27291eb4-8241-4961-9e69-8c66e34cc5b0" providerId="ADAL" clId="{D5D73923-28EB-40E2-92AD-611F2D9E4329}" dt="2025-06-03T13:27:10.431" v="147" actId="2696"/>
        <pc:sldMkLst>
          <pc:docMk/>
          <pc:sldMk cId="2662356441" sldId="5902"/>
        </pc:sldMkLst>
      </pc:sldChg>
      <pc:sldChg chg="add del">
        <pc:chgData name="Ward, Reagan" userId="27291eb4-8241-4961-9e69-8c66e34cc5b0" providerId="ADAL" clId="{D5D73923-28EB-40E2-92AD-611F2D9E4329}" dt="2025-06-03T13:27:19.841" v="149" actId="47"/>
        <pc:sldMkLst>
          <pc:docMk/>
          <pc:sldMk cId="2791582041" sldId="5902"/>
        </pc:sldMkLst>
      </pc:sldChg>
      <pc:sldChg chg="modSp mod">
        <pc:chgData name="Ward, Reagan" userId="27291eb4-8241-4961-9e69-8c66e34cc5b0" providerId="ADAL" clId="{D5D73923-28EB-40E2-92AD-611F2D9E4329}" dt="2025-06-05T14:25:55.564" v="3340" actId="13244"/>
        <pc:sldMkLst>
          <pc:docMk/>
          <pc:sldMk cId="1324249713" sldId="5906"/>
        </pc:sldMkLst>
      </pc:sldChg>
      <pc:sldChg chg="modSp mod">
        <pc:chgData name="Ward, Reagan" userId="27291eb4-8241-4961-9e69-8c66e34cc5b0" providerId="ADAL" clId="{D5D73923-28EB-40E2-92AD-611F2D9E4329}" dt="2025-06-05T14:29:31.198" v="3437" actId="404"/>
        <pc:sldMkLst>
          <pc:docMk/>
          <pc:sldMk cId="4136330268" sldId="5914"/>
        </pc:sldMkLst>
        <pc:spChg chg="mod">
          <ac:chgData name="Ward, Reagan" userId="27291eb4-8241-4961-9e69-8c66e34cc5b0" providerId="ADAL" clId="{D5D73923-28EB-40E2-92AD-611F2D9E4329}" dt="2025-06-05T14:29:31.198" v="3437" actId="404"/>
          <ac:spMkLst>
            <pc:docMk/>
            <pc:sldMk cId="4136330268" sldId="5914"/>
            <ac:spMk id="7" creationId="{470295D0-1655-9F62-41F3-587AC9D1D026}"/>
          </ac:spMkLst>
        </pc:spChg>
      </pc:sldChg>
      <pc:sldChg chg="modSp mod">
        <pc:chgData name="Ward, Reagan" userId="27291eb4-8241-4961-9e69-8c66e34cc5b0" providerId="ADAL" clId="{D5D73923-28EB-40E2-92AD-611F2D9E4329}" dt="2025-06-05T14:25:42.148" v="3339" actId="13244"/>
        <pc:sldMkLst>
          <pc:docMk/>
          <pc:sldMk cId="3702270092" sldId="5924"/>
        </pc:sldMkLst>
      </pc:sldChg>
      <pc:sldChg chg="del">
        <pc:chgData name="Ward, Reagan" userId="27291eb4-8241-4961-9e69-8c66e34cc5b0" providerId="ADAL" clId="{D5D73923-28EB-40E2-92AD-611F2D9E4329}" dt="2025-06-03T13:27:40.180" v="190" actId="47"/>
        <pc:sldMkLst>
          <pc:docMk/>
          <pc:sldMk cId="1682412232" sldId="5928"/>
        </pc:sldMkLst>
      </pc:sldChg>
      <pc:sldChg chg="del">
        <pc:chgData name="Ward, Reagan" userId="27291eb4-8241-4961-9e69-8c66e34cc5b0" providerId="ADAL" clId="{D5D73923-28EB-40E2-92AD-611F2D9E4329}" dt="2025-06-03T13:27:40.180" v="190" actId="47"/>
        <pc:sldMkLst>
          <pc:docMk/>
          <pc:sldMk cId="3418769046" sldId="5929"/>
        </pc:sldMkLst>
      </pc:sldChg>
      <pc:sldChg chg="del">
        <pc:chgData name="Ward, Reagan" userId="27291eb4-8241-4961-9e69-8c66e34cc5b0" providerId="ADAL" clId="{D5D73923-28EB-40E2-92AD-611F2D9E4329}" dt="2025-06-03T13:27:10.431" v="147" actId="2696"/>
        <pc:sldMkLst>
          <pc:docMk/>
          <pc:sldMk cId="1655828756" sldId="5937"/>
        </pc:sldMkLst>
      </pc:sldChg>
      <pc:sldChg chg="modSp add mod">
        <pc:chgData name="Ward, Reagan" userId="27291eb4-8241-4961-9e69-8c66e34cc5b0" providerId="ADAL" clId="{D5D73923-28EB-40E2-92AD-611F2D9E4329}" dt="2025-06-03T13:27:25.686" v="169" actId="20577"/>
        <pc:sldMkLst>
          <pc:docMk/>
          <pc:sldMk cId="1672064158" sldId="5937"/>
        </pc:sldMkLst>
      </pc:sldChg>
      <pc:sldChg chg="modSp mod">
        <pc:chgData name="Ward, Reagan" userId="27291eb4-8241-4961-9e69-8c66e34cc5b0" providerId="ADAL" clId="{D5D73923-28EB-40E2-92AD-611F2D9E4329}" dt="2025-06-05T14:25:32.466" v="3338" actId="13244"/>
        <pc:sldMkLst>
          <pc:docMk/>
          <pc:sldMk cId="1199086367" sldId="5947"/>
        </pc:sldMkLst>
      </pc:sldChg>
      <pc:sldChg chg="modSp new mod">
        <pc:chgData name="Ward, Reagan" userId="27291eb4-8241-4961-9e69-8c66e34cc5b0" providerId="ADAL" clId="{D5D73923-28EB-40E2-92AD-611F2D9E4329}" dt="2025-06-03T13:28:07.213" v="241" actId="20577"/>
        <pc:sldMkLst>
          <pc:docMk/>
          <pc:sldMk cId="12077121" sldId="5952"/>
        </pc:sldMkLst>
      </pc:sldChg>
      <pc:sldChg chg="addSp delSp modSp new mod modClrScheme chgLayout">
        <pc:chgData name="Ward, Reagan" userId="27291eb4-8241-4961-9e69-8c66e34cc5b0" providerId="ADAL" clId="{D5D73923-28EB-40E2-92AD-611F2D9E4329}" dt="2025-06-03T13:28:11.841" v="243" actId="700"/>
        <pc:sldMkLst>
          <pc:docMk/>
          <pc:sldMk cId="3384970212" sldId="5953"/>
        </pc:sldMkLst>
      </pc:sldChg>
      <pc:sldChg chg="addSp delSp modSp new mod modClrScheme chgLayout">
        <pc:chgData name="Ward, Reagan" userId="27291eb4-8241-4961-9e69-8c66e34cc5b0" providerId="ADAL" clId="{D5D73923-28EB-40E2-92AD-611F2D9E4329}" dt="2025-06-03T13:29:32.117" v="394" actId="20577"/>
        <pc:sldMkLst>
          <pc:docMk/>
          <pc:sldMk cId="30107227" sldId="5954"/>
        </pc:sldMkLst>
      </pc:sldChg>
      <pc:sldChg chg="modSp add mod">
        <pc:chgData name="Ward, Reagan" userId="27291eb4-8241-4961-9e69-8c66e34cc5b0" providerId="ADAL" clId="{D5D73923-28EB-40E2-92AD-611F2D9E4329}" dt="2025-06-03T13:28:48.775" v="271" actId="20577"/>
        <pc:sldMkLst>
          <pc:docMk/>
          <pc:sldMk cId="3822849067" sldId="5955"/>
        </pc:sldMkLst>
      </pc:sldChg>
      <pc:sldChg chg="modSp add mod">
        <pc:chgData name="Ward, Reagan" userId="27291eb4-8241-4961-9e69-8c66e34cc5b0" providerId="ADAL" clId="{D5D73923-28EB-40E2-92AD-611F2D9E4329}" dt="2025-06-03T13:29:10.962" v="312" actId="404"/>
        <pc:sldMkLst>
          <pc:docMk/>
          <pc:sldMk cId="3822991731" sldId="5956"/>
        </pc:sldMkLst>
      </pc:sldChg>
      <pc:sldChg chg="add">
        <pc:chgData name="Ward, Reagan" userId="27291eb4-8241-4961-9e69-8c66e34cc5b0" providerId="ADAL" clId="{D5D73923-28EB-40E2-92AD-611F2D9E4329}" dt="2025-06-03T13:28:43.021" v="251"/>
        <pc:sldMkLst>
          <pc:docMk/>
          <pc:sldMk cId="3490675940" sldId="5957"/>
        </pc:sldMkLst>
      </pc:sldChg>
      <pc:sldChg chg="modSp add mod">
        <pc:chgData name="Ward, Reagan" userId="27291eb4-8241-4961-9e69-8c66e34cc5b0" providerId="ADAL" clId="{D5D73923-28EB-40E2-92AD-611F2D9E4329}" dt="2025-06-03T13:29:21.589" v="357" actId="20577"/>
        <pc:sldMkLst>
          <pc:docMk/>
          <pc:sldMk cId="415831518" sldId="5958"/>
        </pc:sldMkLst>
      </pc:sldChg>
      <pc:sldChg chg="addSp delSp modSp new mod modClrScheme chgLayout">
        <pc:chgData name="Ward, Reagan" userId="27291eb4-8241-4961-9e69-8c66e34cc5b0" providerId="ADAL" clId="{D5D73923-28EB-40E2-92AD-611F2D9E4329}" dt="2025-06-04T22:53:57.716" v="3153" actId="13244"/>
        <pc:sldMkLst>
          <pc:docMk/>
          <pc:sldMk cId="189526151" sldId="5959"/>
        </pc:sldMkLst>
      </pc:sldChg>
      <pc:sldChg chg="addSp delSp modSp new del mod modClrScheme chgLayout">
        <pc:chgData name="Ward, Reagan" userId="27291eb4-8241-4961-9e69-8c66e34cc5b0" providerId="ADAL" clId="{D5D73923-28EB-40E2-92AD-611F2D9E4329}" dt="2025-06-03T13:30:23.221" v="440" actId="47"/>
        <pc:sldMkLst>
          <pc:docMk/>
          <pc:sldMk cId="916412178" sldId="5960"/>
        </pc:sldMkLst>
      </pc:sldChg>
      <pc:sldChg chg="modSp mod">
        <pc:chgData name="Ward, Reagan" userId="27291eb4-8241-4961-9e69-8c66e34cc5b0" providerId="ADAL" clId="{D5D73923-28EB-40E2-92AD-611F2D9E4329}" dt="2025-06-05T14:26:38.108" v="3355" actId="20577"/>
        <pc:sldMkLst>
          <pc:docMk/>
          <pc:sldMk cId="873934780" sldId="5962"/>
        </pc:sldMkLst>
        <pc:spChg chg="mod">
          <ac:chgData name="Ward, Reagan" userId="27291eb4-8241-4961-9e69-8c66e34cc5b0" providerId="ADAL" clId="{D5D73923-28EB-40E2-92AD-611F2D9E4329}" dt="2025-06-05T14:26:38.108" v="3355" actId="20577"/>
          <ac:spMkLst>
            <pc:docMk/>
            <pc:sldMk cId="873934780" sldId="5962"/>
            <ac:spMk id="2" creationId="{680A9F19-C712-762F-2C83-2F40C48A020C}"/>
          </ac:spMkLst>
        </pc:spChg>
      </pc:sldChg>
      <pc:sldChg chg="add del">
        <pc:chgData name="Ward, Reagan" userId="27291eb4-8241-4961-9e69-8c66e34cc5b0" providerId="ADAL" clId="{D5D73923-28EB-40E2-92AD-611F2D9E4329}" dt="2025-06-03T13:27:19.841" v="149" actId="47"/>
        <pc:sldMkLst>
          <pc:docMk/>
          <pc:sldMk cId="871415716" sldId="5966"/>
        </pc:sldMkLst>
      </pc:sldChg>
      <pc:sldChg chg="del">
        <pc:chgData name="Ward, Reagan" userId="27291eb4-8241-4961-9e69-8c66e34cc5b0" providerId="ADAL" clId="{D5D73923-28EB-40E2-92AD-611F2D9E4329}" dt="2025-06-03T13:27:10.431" v="147" actId="2696"/>
        <pc:sldMkLst>
          <pc:docMk/>
          <pc:sldMk cId="933505642" sldId="5966"/>
        </pc:sldMkLst>
      </pc:sldChg>
      <pc:sldChg chg="add del">
        <pc:chgData name="Ward, Reagan" userId="27291eb4-8241-4961-9e69-8c66e34cc5b0" providerId="ADAL" clId="{D5D73923-28EB-40E2-92AD-611F2D9E4329}" dt="2025-06-03T13:27:19.841" v="149" actId="47"/>
        <pc:sldMkLst>
          <pc:docMk/>
          <pc:sldMk cId="252453463" sldId="5967"/>
        </pc:sldMkLst>
      </pc:sldChg>
      <pc:sldChg chg="del">
        <pc:chgData name="Ward, Reagan" userId="27291eb4-8241-4961-9e69-8c66e34cc5b0" providerId="ADAL" clId="{D5D73923-28EB-40E2-92AD-611F2D9E4329}" dt="2025-06-05T14:27:54.714" v="3405" actId="47"/>
        <pc:sldMkLst>
          <pc:docMk/>
          <pc:sldMk cId="1968583266" sldId="5967"/>
        </pc:sldMkLst>
      </pc:sldChg>
      <pc:sldChg chg="del">
        <pc:chgData name="Ward, Reagan" userId="27291eb4-8241-4961-9e69-8c66e34cc5b0" providerId="ADAL" clId="{D5D73923-28EB-40E2-92AD-611F2D9E4329}" dt="2025-06-03T13:27:10.431" v="147" actId="2696"/>
        <pc:sldMkLst>
          <pc:docMk/>
          <pc:sldMk cId="3047544435" sldId="5967"/>
        </pc:sldMkLst>
      </pc:sldChg>
      <pc:sldChg chg="add del">
        <pc:chgData name="Ward, Reagan" userId="27291eb4-8241-4961-9e69-8c66e34cc5b0" providerId="ADAL" clId="{D5D73923-28EB-40E2-92AD-611F2D9E4329}" dt="2025-06-03T13:27:19.841" v="149" actId="47"/>
        <pc:sldMkLst>
          <pc:docMk/>
          <pc:sldMk cId="125539680" sldId="5968"/>
        </pc:sldMkLst>
      </pc:sldChg>
      <pc:sldChg chg="del">
        <pc:chgData name="Ward, Reagan" userId="27291eb4-8241-4961-9e69-8c66e34cc5b0" providerId="ADAL" clId="{D5D73923-28EB-40E2-92AD-611F2D9E4329}" dt="2025-06-03T13:27:10.431" v="147" actId="2696"/>
        <pc:sldMkLst>
          <pc:docMk/>
          <pc:sldMk cId="2044305962" sldId="5968"/>
        </pc:sldMkLst>
      </pc:sldChg>
      <pc:sldChg chg="add del">
        <pc:chgData name="Ward, Reagan" userId="27291eb4-8241-4961-9e69-8c66e34cc5b0" providerId="ADAL" clId="{D5D73923-28EB-40E2-92AD-611F2D9E4329}" dt="2025-06-03T13:27:19.841" v="149" actId="47"/>
        <pc:sldMkLst>
          <pc:docMk/>
          <pc:sldMk cId="764574441" sldId="5969"/>
        </pc:sldMkLst>
      </pc:sldChg>
      <pc:sldChg chg="del">
        <pc:chgData name="Ward, Reagan" userId="27291eb4-8241-4961-9e69-8c66e34cc5b0" providerId="ADAL" clId="{D5D73923-28EB-40E2-92AD-611F2D9E4329}" dt="2025-06-03T13:27:10.431" v="147" actId="2696"/>
        <pc:sldMkLst>
          <pc:docMk/>
          <pc:sldMk cId="2184087942" sldId="5969"/>
        </pc:sldMkLst>
      </pc:sldChg>
      <pc:sldChg chg="addSp delSp modSp new del mod modClrScheme chgLayout">
        <pc:chgData name="Ward, Reagan" userId="27291eb4-8241-4961-9e69-8c66e34cc5b0" providerId="ADAL" clId="{D5D73923-28EB-40E2-92AD-611F2D9E4329}" dt="2025-06-04T22:34:38.353" v="1742" actId="47"/>
        <pc:sldMkLst>
          <pc:docMk/>
          <pc:sldMk cId="2813912476" sldId="5969"/>
        </pc:sldMkLst>
      </pc:sldChg>
      <pc:sldChg chg="del">
        <pc:chgData name="Ward, Reagan" userId="27291eb4-8241-4961-9e69-8c66e34cc5b0" providerId="ADAL" clId="{D5D73923-28EB-40E2-92AD-611F2D9E4329}" dt="2025-06-03T13:27:10.431" v="147" actId="2696"/>
        <pc:sldMkLst>
          <pc:docMk/>
          <pc:sldMk cId="536564837" sldId="5970"/>
        </pc:sldMkLst>
      </pc:sldChg>
      <pc:sldChg chg="add del">
        <pc:chgData name="Ward, Reagan" userId="27291eb4-8241-4961-9e69-8c66e34cc5b0" providerId="ADAL" clId="{D5D73923-28EB-40E2-92AD-611F2D9E4329}" dt="2025-06-03T13:27:19.841" v="149" actId="47"/>
        <pc:sldMkLst>
          <pc:docMk/>
          <pc:sldMk cId="567671367" sldId="5970"/>
        </pc:sldMkLst>
      </pc:sldChg>
      <pc:sldChg chg="addSp delSp modSp new mod ord modClrScheme chgLayout">
        <pc:chgData name="Ward, Reagan" userId="27291eb4-8241-4961-9e69-8c66e34cc5b0" providerId="ADAL" clId="{D5D73923-28EB-40E2-92AD-611F2D9E4329}" dt="2025-06-04T22:53:35.836" v="3149" actId="13244"/>
        <pc:sldMkLst>
          <pc:docMk/>
          <pc:sldMk cId="754306347" sldId="5970"/>
        </pc:sldMkLst>
      </pc:sldChg>
      <pc:sldChg chg="modSp mod">
        <pc:chgData name="Ward, Reagan" userId="27291eb4-8241-4961-9e69-8c66e34cc5b0" providerId="ADAL" clId="{D5D73923-28EB-40E2-92AD-611F2D9E4329}" dt="2025-06-05T14:27:15.752" v="3400" actId="20577"/>
        <pc:sldMkLst>
          <pc:docMk/>
          <pc:sldMk cId="37158349" sldId="5971"/>
        </pc:sldMkLst>
      </pc:sldChg>
      <pc:sldChg chg="addSp delSp modSp new mod modClrScheme chgLayout">
        <pc:chgData name="Ward, Reagan" userId="27291eb4-8241-4961-9e69-8c66e34cc5b0" providerId="ADAL" clId="{D5D73923-28EB-40E2-92AD-611F2D9E4329}" dt="2025-06-04T22:53:18.258" v="3147" actId="13244"/>
        <pc:sldMkLst>
          <pc:docMk/>
          <pc:sldMk cId="861374063" sldId="5972"/>
        </pc:sldMkLst>
      </pc:sldChg>
      <pc:sldChg chg="modSp mod">
        <pc:chgData name="Ward, Reagan" userId="27291eb4-8241-4961-9e69-8c66e34cc5b0" providerId="ADAL" clId="{D5D73923-28EB-40E2-92AD-611F2D9E4329}" dt="2025-06-05T14:28:01.954" v="3428" actId="20577"/>
        <pc:sldMkLst>
          <pc:docMk/>
          <pc:sldMk cId="4209271324" sldId="5974"/>
        </pc:sldMkLst>
      </pc:sldChg>
    </pc:docChg>
  </pc:docChgLst>
  <pc:docChgLst>
    <pc:chgData name="Rhodes, Tara" userId="S::rhodes_t@cde.state.co.us::566307b0-1e17-4826-87e1-0feb85a922f2" providerId="AD" clId="Web-{14BF1E86-80C9-973F-1506-83AB0CC40E07}"/>
    <pc:docChg chg="addSld modSld sldOrd">
      <pc:chgData name="Rhodes, Tara" userId="S::rhodes_t@cde.state.co.us::566307b0-1e17-4826-87e1-0feb85a922f2" providerId="AD" clId="Web-{14BF1E86-80C9-973F-1506-83AB0CC40E07}" dt="2024-10-24T03:41:01.107" v="273"/>
      <pc:docMkLst>
        <pc:docMk/>
      </pc:docMkLst>
      <pc:sldChg chg="modSp">
        <pc:chgData name="Rhodes, Tara" userId="S::rhodes_t@cde.state.co.us::566307b0-1e17-4826-87e1-0feb85a922f2" providerId="AD" clId="Web-{14BF1E86-80C9-973F-1506-83AB0CC40E07}" dt="2024-10-24T03:27:31.047" v="21" actId="20577"/>
        <pc:sldMkLst>
          <pc:docMk/>
          <pc:sldMk cId="792695782" sldId="5665"/>
        </pc:sldMkLst>
      </pc:sldChg>
      <pc:sldChg chg="ord">
        <pc:chgData name="Rhodes, Tara" userId="S::rhodes_t@cde.state.co.us::566307b0-1e17-4826-87e1-0feb85a922f2" providerId="AD" clId="Web-{14BF1E86-80C9-973F-1506-83AB0CC40E07}" dt="2024-10-24T03:36:32.681" v="142"/>
        <pc:sldMkLst>
          <pc:docMk/>
          <pc:sldMk cId="832613614" sldId="5675"/>
        </pc:sldMkLst>
      </pc:sldChg>
      <pc:sldChg chg="addSp modSp">
        <pc:chgData name="Rhodes, Tara" userId="S::rhodes_t@cde.state.co.us::566307b0-1e17-4826-87e1-0feb85a922f2" providerId="AD" clId="Web-{14BF1E86-80C9-973F-1506-83AB0CC40E07}" dt="2024-10-24T03:41:01.107" v="273"/>
        <pc:sldMkLst>
          <pc:docMk/>
          <pc:sldMk cId="3169505822" sldId="5677"/>
        </pc:sldMkLst>
      </pc:sldChg>
      <pc:sldChg chg="addSp delSp modSp new">
        <pc:chgData name="Rhodes, Tara" userId="S::rhodes_t@cde.state.co.us::566307b0-1e17-4826-87e1-0feb85a922f2" providerId="AD" clId="Web-{14BF1E86-80C9-973F-1506-83AB0CC40E07}" dt="2024-10-24T03:40:40.544" v="271"/>
        <pc:sldMkLst>
          <pc:docMk/>
          <pc:sldMk cId="3114952086" sldId="5682"/>
        </pc:sldMkLst>
      </pc:sldChg>
    </pc:docChg>
  </pc:docChgLst>
  <pc:docChgLst>
    <pc:chgData name="Rhodes, Tara" userId="S::rhodes_t@cde.state.co.us::566307b0-1e17-4826-87e1-0feb85a922f2" providerId="AD" clId="Web-{2F78CA4E-0F2D-FA1E-2891-73E1C9ABA441}"/>
    <pc:docChg chg="modSld">
      <pc:chgData name="Rhodes, Tara" userId="S::rhodes_t@cde.state.co.us::566307b0-1e17-4826-87e1-0feb85a922f2" providerId="AD" clId="Web-{2F78CA4E-0F2D-FA1E-2891-73E1C9ABA441}" dt="2025-06-04T17:01:24.467" v="363" actId="14100"/>
      <pc:docMkLst>
        <pc:docMk/>
      </pc:docMkLst>
      <pc:sldChg chg="addSp modSp">
        <pc:chgData name="Rhodes, Tara" userId="S::rhodes_t@cde.state.co.us::566307b0-1e17-4826-87e1-0feb85a922f2" providerId="AD" clId="Web-{2F78CA4E-0F2D-FA1E-2891-73E1C9ABA441}" dt="2025-06-04T17:01:24.467" v="363" actId="14100"/>
        <pc:sldMkLst>
          <pc:docMk/>
          <pc:sldMk cId="1199086367" sldId="5947"/>
        </pc:sldMkLst>
      </pc:sldChg>
    </pc:docChg>
  </pc:docChgLst>
  <pc:docChgLst>
    <pc:chgData name="McRee, Rebecca" userId="S::mcree_r@cde.state.co.us::3a10fa13-9d60-4c0b-b361-471945732c34" providerId="AD" clId="Web-{F6C0F4C7-5362-B481-4FF5-EFBF92CBEAF1}"/>
    <pc:docChg chg="modSld">
      <pc:chgData name="McRee, Rebecca" userId="S::mcree_r@cde.state.co.us::3a10fa13-9d60-4c0b-b361-471945732c34" providerId="AD" clId="Web-{F6C0F4C7-5362-B481-4FF5-EFBF92CBEAF1}" dt="2024-08-22T13:40:59.015" v="3" actId="20577"/>
      <pc:docMkLst>
        <pc:docMk/>
      </pc:docMkLst>
      <pc:sldChg chg="modSp">
        <pc:chgData name="McRee, Rebecca" userId="S::mcree_r@cde.state.co.us::3a10fa13-9d60-4c0b-b361-471945732c34" providerId="AD" clId="Web-{F6C0F4C7-5362-B481-4FF5-EFBF92CBEAF1}" dt="2024-08-22T13:40:59.015" v="3" actId="20577"/>
        <pc:sldMkLst>
          <pc:docMk/>
          <pc:sldMk cId="2023168082" sldId="5497"/>
        </pc:sldMkLst>
      </pc:sldChg>
    </pc:docChg>
  </pc:docChgLst>
  <pc:docChgLst>
    <pc:chgData name="McRee, Rebecca" userId="S::mcree_r@cde.state.co.us::3a10fa13-9d60-4c0b-b361-471945732c34" providerId="AD" clId="Web-{2509A1F5-E800-9898-5178-B548A9DE16E6}"/>
    <pc:docChg chg="modSld">
      <pc:chgData name="McRee, Rebecca" userId="S::mcree_r@cde.state.co.us::3a10fa13-9d60-4c0b-b361-471945732c34" providerId="AD" clId="Web-{2509A1F5-E800-9898-5178-B548A9DE16E6}" dt="2024-08-20T00:26:33.550" v="28" actId="20577"/>
      <pc:docMkLst>
        <pc:docMk/>
      </pc:docMkLst>
      <pc:sldChg chg="modSp">
        <pc:chgData name="McRee, Rebecca" userId="S::mcree_r@cde.state.co.us::3a10fa13-9d60-4c0b-b361-471945732c34" providerId="AD" clId="Web-{2509A1F5-E800-9898-5178-B548A9DE16E6}" dt="2024-08-20T00:21:19.062" v="2" actId="20577"/>
        <pc:sldMkLst>
          <pc:docMk/>
          <pc:sldMk cId="1185884485" sldId="5488"/>
        </pc:sldMkLst>
      </pc:sldChg>
      <pc:sldChg chg="modSp">
        <pc:chgData name="McRee, Rebecca" userId="S::mcree_r@cde.state.co.us::3a10fa13-9d60-4c0b-b361-471945732c34" providerId="AD" clId="Web-{2509A1F5-E800-9898-5178-B548A9DE16E6}" dt="2024-08-20T00:26:33.550" v="28" actId="20577"/>
        <pc:sldMkLst>
          <pc:docMk/>
          <pc:sldMk cId="2023168082" sldId="5497"/>
        </pc:sldMkLst>
      </pc:sldChg>
      <pc:sldChg chg="modSp">
        <pc:chgData name="McRee, Rebecca" userId="S::mcree_r@cde.state.co.us::3a10fa13-9d60-4c0b-b361-471945732c34" providerId="AD" clId="Web-{2509A1F5-E800-9898-5178-B548A9DE16E6}" dt="2024-08-20T00:23:36.329" v="25" actId="20577"/>
        <pc:sldMkLst>
          <pc:docMk/>
          <pc:sldMk cId="3238901035" sldId="5542"/>
        </pc:sldMkLst>
      </pc:sldChg>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9:22:16.557" v="478" actId="962"/>
        <pc:sldMkLst>
          <pc:docMk/>
          <pc:sldMk cId="3285076560" sldId="2178"/>
        </pc:sldMkLst>
      </pc:sldChg>
      <pc:sldChg chg="modSp add mod">
        <pc:chgData name="Ward, Reagan" userId="27291eb4-8241-4961-9e69-8c66e34cc5b0" providerId="ADAL" clId="{9840606A-E720-49AE-8D8C-929AE756E0F9}" dt="2024-07-17T12:42:28.302" v="395" actId="14734"/>
        <pc:sldMkLst>
          <pc:docMk/>
          <pc:sldMk cId="26054774" sldId="5413"/>
        </pc:sldMkLst>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ldChg>
      <pc:sldChg chg="addSp delSp modSp del mod chgLayout">
        <pc:chgData name="Ward, Reagan" userId="27291eb4-8241-4961-9e69-8c66e34cc5b0" providerId="ADAL" clId="{9840606A-E720-49AE-8D8C-929AE756E0F9}" dt="2024-07-17T12:47:16.895" v="457" actId="47"/>
        <pc:sldMkLst>
          <pc:docMk/>
          <pc:sldMk cId="1183411577" sldId="5509"/>
        </pc:sldMkLst>
      </pc:sldChg>
      <pc:sldChg chg="modSp mod">
        <pc:chgData name="Ward, Reagan" userId="27291eb4-8241-4961-9e69-8c66e34cc5b0" providerId="ADAL" clId="{9840606A-E720-49AE-8D8C-929AE756E0F9}" dt="2024-07-17T19:21:32.778" v="472" actId="962"/>
        <pc:sldMkLst>
          <pc:docMk/>
          <pc:sldMk cId="3488335527" sldId="5510"/>
        </pc:sldMkLst>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ldChg>
      <pc:sldChg chg="modSp new">
        <pc:chgData name="Ward, Reagan" userId="27291eb4-8241-4961-9e69-8c66e34cc5b0" providerId="ADAL" clId="{9840606A-E720-49AE-8D8C-929AE756E0F9}" dt="2024-07-17T12:47:25.861" v="462" actId="20577"/>
        <pc:sldMkLst>
          <pc:docMk/>
          <pc:sldMk cId="297946087" sldId="5514"/>
        </pc:sldMkLst>
      </pc:sldChg>
      <pc:sldChg chg="addSp delSp modSp new mod">
        <pc:chgData name="Ward, Reagan" userId="27291eb4-8241-4961-9e69-8c66e34cc5b0" providerId="ADAL" clId="{9840606A-E720-49AE-8D8C-929AE756E0F9}" dt="2024-07-17T12:46:29.348" v="448"/>
        <pc:sldMkLst>
          <pc:docMk/>
          <pc:sldMk cId="2025537005" sldId="5515"/>
        </pc:sldMkLst>
      </pc:sldChg>
      <pc:sldChg chg="modSp new del mod">
        <pc:chgData name="Ward, Reagan" userId="27291eb4-8241-4961-9e69-8c66e34cc5b0" providerId="ADAL" clId="{9840606A-E720-49AE-8D8C-929AE756E0F9}" dt="2024-07-17T12:38:38.843" v="156" actId="47"/>
        <pc:sldMkLst>
          <pc:docMk/>
          <pc:sldMk cId="2337447866" sldId="5515"/>
        </pc:sldMkLst>
      </pc:sldChg>
      <pc:sldChg chg="addSp delSp modSp new mod">
        <pc:chgData name="Ward, Reagan" userId="27291eb4-8241-4961-9e69-8c66e34cc5b0" providerId="ADAL" clId="{9840606A-E720-49AE-8D8C-929AE756E0F9}" dt="2024-07-17T12:47:08.648" v="456"/>
        <pc:sldMkLst>
          <pc:docMk/>
          <pc:sldMk cId="2423109446" sldId="5516"/>
        </pc:sldMkLst>
      </pc:sldChg>
    </pc:docChg>
  </pc:docChgLst>
  <pc:docChgLst>
    <pc:chgData name="McRee, Rebecca" userId="S::mcree_r@cde.state.co.us::3a10fa13-9d60-4c0b-b361-471945732c34" providerId="AD" clId="Web-{C496319A-BBF6-2CAA-3ED4-E5A9E1EF6A02}"/>
    <pc:docChg chg="modSld">
      <pc:chgData name="McRee, Rebecca" userId="S::mcree_r@cde.state.co.us::3a10fa13-9d60-4c0b-b361-471945732c34" providerId="AD" clId="Web-{C496319A-BBF6-2CAA-3ED4-E5A9E1EF6A02}" dt="2024-09-04T23:09:23.425" v="80" actId="20577"/>
      <pc:docMkLst>
        <pc:docMk/>
      </pc:docMkLst>
      <pc:sldChg chg="modSp">
        <pc:chgData name="McRee, Rebecca" userId="S::mcree_r@cde.state.co.us::3a10fa13-9d60-4c0b-b361-471945732c34" providerId="AD" clId="Web-{C496319A-BBF6-2CAA-3ED4-E5A9E1EF6A02}" dt="2024-09-04T23:09:23.425" v="80" actId="20577"/>
        <pc:sldMkLst>
          <pc:docMk/>
          <pc:sldMk cId="735598476" sldId="5543"/>
        </pc:sldMkLst>
      </pc:sldChg>
      <pc:sldChg chg="modSp">
        <pc:chgData name="McRee, Rebecca" userId="S::mcree_r@cde.state.co.us::3a10fa13-9d60-4c0b-b361-471945732c34" providerId="AD" clId="Web-{C496319A-BBF6-2CAA-3ED4-E5A9E1EF6A02}" dt="2024-09-04T23:06:30.861" v="0" actId="20577"/>
        <pc:sldMkLst>
          <pc:docMk/>
          <pc:sldMk cId="1189657152" sldId="5564"/>
        </pc:sldMkLst>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sldChg>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ldChg>
      <pc:sldChg chg="modSp ord">
        <pc:chgData name="Rhodes, Tara" userId="S::rhodes_t@cde.state.co.us::566307b0-1e17-4826-87e1-0feb85a922f2" providerId="AD" clId="Web-{9C5762E8-7993-1D1C-454D-0C7C3B89157A}" dt="2024-07-11T06:13:16.846" v="1098" actId="20577"/>
        <pc:sldMkLst>
          <pc:docMk/>
          <pc:sldMk cId="1153930597" sldId="5504"/>
        </pc:sldMkLst>
      </pc:sldChg>
      <pc:sldChg chg="modSp">
        <pc:chgData name="Rhodes, Tara" userId="S::rhodes_t@cde.state.co.us::566307b0-1e17-4826-87e1-0feb85a922f2" providerId="AD" clId="Web-{9C5762E8-7993-1D1C-454D-0C7C3B89157A}" dt="2024-07-11T05:39:05.520" v="59" actId="20577"/>
        <pc:sldMkLst>
          <pc:docMk/>
          <pc:sldMk cId="1684126465" sldId="5505"/>
        </pc:sldMkLst>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ldChg>
    </pc:docChg>
  </pc:docChgLst>
  <pc:docChgLst>
    <pc:chgData name="Gudka, Dawna" userId="823cceae-331b-41d6-9a63-34ad6d1db55c" providerId="ADAL" clId="{1BC5CFDB-28A5-4F00-83C0-9CC9655386DA}"/>
    <pc:docChg chg="custSel modSld">
      <pc:chgData name="Gudka, Dawna" userId="823cceae-331b-41d6-9a63-34ad6d1db55c" providerId="ADAL" clId="{1BC5CFDB-28A5-4F00-83C0-9CC9655386DA}" dt="2024-11-07T15:53:22.500" v="26" actId="20577"/>
      <pc:docMkLst>
        <pc:docMk/>
      </pc:docMkLst>
    </pc:docChg>
  </pc:docChgLst>
  <pc:docChgLst>
    <pc:chgData name="Wenzel, Brooke" userId="672bf8d3-b15b-4e02-a6d1-39319a0df09b" providerId="ADAL" clId="{1FD400A5-181E-4595-8B50-6DA45FBCBF15}"/>
    <pc:docChg chg="undo custSel addSld delSld modSld">
      <pc:chgData name="Wenzel, Brooke" userId="672bf8d3-b15b-4e02-a6d1-39319a0df09b" providerId="ADAL" clId="{1FD400A5-181E-4595-8B50-6DA45FBCBF15}" dt="2024-07-31T14:52:04.551" v="235" actId="20577"/>
      <pc:docMkLst>
        <pc:docMk/>
      </pc:docMkLst>
      <pc:sldChg chg="add del">
        <pc:chgData name="Wenzel, Brooke" userId="672bf8d3-b15b-4e02-a6d1-39319a0df09b" providerId="ADAL" clId="{1FD400A5-181E-4595-8B50-6DA45FBCBF15}" dt="2024-07-31T12:33:37.780" v="100" actId="47"/>
        <pc:sldMkLst>
          <pc:docMk/>
          <pc:sldMk cId="505567868" sldId="2340"/>
        </pc:sldMkLst>
      </pc:sldChg>
      <pc:sldChg chg="add del">
        <pc:chgData name="Wenzel, Brooke" userId="672bf8d3-b15b-4e02-a6d1-39319a0df09b" providerId="ADAL" clId="{1FD400A5-181E-4595-8B50-6DA45FBCBF15}" dt="2024-07-31T12:33:37.780" v="100" actId="47"/>
        <pc:sldMkLst>
          <pc:docMk/>
          <pc:sldMk cId="2061204550" sldId="5406"/>
        </pc:sldMkLst>
      </pc:sldChg>
      <pc:sldChg chg="add del">
        <pc:chgData name="Wenzel, Brooke" userId="672bf8d3-b15b-4e02-a6d1-39319a0df09b" providerId="ADAL" clId="{1FD400A5-181E-4595-8B50-6DA45FBCBF15}" dt="2024-07-31T12:33:37.780" v="100" actId="47"/>
        <pc:sldMkLst>
          <pc:docMk/>
          <pc:sldMk cId="4088682641" sldId="5410"/>
        </pc:sldMkLst>
      </pc:sldChg>
      <pc:sldChg chg="modSp mod">
        <pc:chgData name="Wenzel, Brooke" userId="672bf8d3-b15b-4e02-a6d1-39319a0df09b" providerId="ADAL" clId="{1FD400A5-181E-4595-8B50-6DA45FBCBF15}" dt="2024-07-31T12:32:50.794" v="97" actId="6549"/>
        <pc:sldMkLst>
          <pc:docMk/>
          <pc:sldMk cId="26054774" sldId="5413"/>
        </pc:sldMkLst>
      </pc:sldChg>
      <pc:sldChg chg="add del">
        <pc:chgData name="Wenzel, Brooke" userId="672bf8d3-b15b-4e02-a6d1-39319a0df09b" providerId="ADAL" clId="{1FD400A5-181E-4595-8B50-6DA45FBCBF15}" dt="2024-07-31T12:33:37.780" v="100" actId="47"/>
        <pc:sldMkLst>
          <pc:docMk/>
          <pc:sldMk cId="1052820159" sldId="5451"/>
        </pc:sldMkLst>
      </pc:sldChg>
      <pc:sldChg chg="add del">
        <pc:chgData name="Wenzel, Brooke" userId="672bf8d3-b15b-4e02-a6d1-39319a0df09b" providerId="ADAL" clId="{1FD400A5-181E-4595-8B50-6DA45FBCBF15}" dt="2024-07-31T12:33:37.780" v="100" actId="47"/>
        <pc:sldMkLst>
          <pc:docMk/>
          <pc:sldMk cId="1262648449" sldId="5455"/>
        </pc:sldMkLst>
      </pc:sldChg>
      <pc:sldChg chg="add del">
        <pc:chgData name="Wenzel, Brooke" userId="672bf8d3-b15b-4e02-a6d1-39319a0df09b" providerId="ADAL" clId="{1FD400A5-181E-4595-8B50-6DA45FBCBF15}" dt="2024-07-31T12:33:37.780" v="100" actId="47"/>
        <pc:sldMkLst>
          <pc:docMk/>
          <pc:sldMk cId="2348164026" sldId="5474"/>
        </pc:sldMkLst>
      </pc:sldChg>
      <pc:sldChg chg="modSp add del mod">
        <pc:chgData name="Wenzel, Brooke" userId="672bf8d3-b15b-4e02-a6d1-39319a0df09b" providerId="ADAL" clId="{1FD400A5-181E-4595-8B50-6DA45FBCBF15}" dt="2024-07-31T12:33:37.780" v="100" actId="47"/>
        <pc:sldMkLst>
          <pc:docMk/>
          <pc:sldMk cId="2153011688" sldId="5484"/>
        </pc:sldMkLst>
      </pc:sldChg>
      <pc:sldChg chg="add del">
        <pc:chgData name="Wenzel, Brooke" userId="672bf8d3-b15b-4e02-a6d1-39319a0df09b" providerId="ADAL" clId="{1FD400A5-181E-4595-8B50-6DA45FBCBF15}" dt="2024-07-31T12:33:37.780" v="100" actId="47"/>
        <pc:sldMkLst>
          <pc:docMk/>
          <pc:sldMk cId="3475955931" sldId="5513"/>
        </pc:sldMkLst>
      </pc:sldChg>
      <pc:sldChg chg="add del">
        <pc:chgData name="Wenzel, Brooke" userId="672bf8d3-b15b-4e02-a6d1-39319a0df09b" providerId="ADAL" clId="{1FD400A5-181E-4595-8B50-6DA45FBCBF15}" dt="2024-07-31T12:33:37.780" v="100" actId="47"/>
        <pc:sldMkLst>
          <pc:docMk/>
          <pc:sldMk cId="3595776090" sldId="5514"/>
        </pc:sldMkLst>
      </pc:sldChg>
      <pc:sldChg chg="modSp mod">
        <pc:chgData name="Wenzel, Brooke" userId="672bf8d3-b15b-4e02-a6d1-39319a0df09b" providerId="ADAL" clId="{1FD400A5-181E-4595-8B50-6DA45FBCBF15}" dt="2024-07-31T12:32:36.933" v="94" actId="27636"/>
        <pc:sldMkLst>
          <pc:docMk/>
          <pc:sldMk cId="1218041085" sldId="5519"/>
        </pc:sldMkLst>
      </pc:sldChg>
      <pc:sldChg chg="add del">
        <pc:chgData name="Wenzel, Brooke" userId="672bf8d3-b15b-4e02-a6d1-39319a0df09b" providerId="ADAL" clId="{1FD400A5-181E-4595-8B50-6DA45FBCBF15}" dt="2024-07-31T12:33:37.780" v="100" actId="47"/>
        <pc:sldMkLst>
          <pc:docMk/>
          <pc:sldMk cId="644629451" sldId="5521"/>
        </pc:sldMkLst>
      </pc:sldChg>
      <pc:sldChg chg="add del">
        <pc:chgData name="Wenzel, Brooke" userId="672bf8d3-b15b-4e02-a6d1-39319a0df09b" providerId="ADAL" clId="{1FD400A5-181E-4595-8B50-6DA45FBCBF15}" dt="2024-07-31T12:33:37.780" v="100" actId="47"/>
        <pc:sldMkLst>
          <pc:docMk/>
          <pc:sldMk cId="1306306202" sldId="5522"/>
        </pc:sldMkLst>
      </pc:sldChg>
    </pc:docChg>
  </pc:docChgLst>
  <pc:docChgLst>
    <pc:chgData name="Slutzky, Collin" userId="S::slutzky_c@cde.state.co.us::21f7fb5c-490d-42a4-8741-4ce78a53b03a" providerId="AD" clId="Web-{82556BCC-AA6A-DCAB-39BC-299E44096130}"/>
    <pc:docChg chg="addSld modSld">
      <pc:chgData name="Slutzky, Collin" userId="S::slutzky_c@cde.state.co.us::21f7fb5c-490d-42a4-8741-4ce78a53b03a" providerId="AD" clId="Web-{82556BCC-AA6A-DCAB-39BC-299E44096130}" dt="2025-01-08T16:41:49.370" v="441" actId="20577"/>
      <pc:docMkLst>
        <pc:docMk/>
      </pc:docMkLst>
      <pc:sldChg chg="modSp add replId">
        <pc:chgData name="Slutzky, Collin" userId="S::slutzky_c@cde.state.co.us::21f7fb5c-490d-42a4-8741-4ce78a53b03a" providerId="AD" clId="Web-{82556BCC-AA6A-DCAB-39BC-299E44096130}" dt="2025-01-08T15:47:57.948" v="27" actId="20577"/>
        <pc:sldMkLst>
          <pc:docMk/>
          <pc:sldMk cId="522260969" sldId="5746"/>
        </pc:sldMkLst>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ldChg>
    </pc:docChg>
  </pc:docChgLst>
  <pc:docChgLst>
    <pc:chgData name="Ward, Reagan" userId="27291eb4-8241-4961-9e69-8c66e34cc5b0" providerId="ADAL" clId="{935EF322-AC97-465C-8012-24AE96F255F2}"/>
    <pc:docChg chg="undo custSel addSld delSld modSld sldOrd">
      <pc:chgData name="Ward, Reagan" userId="27291eb4-8241-4961-9e69-8c66e34cc5b0" providerId="ADAL" clId="{935EF322-AC97-465C-8012-24AE96F255F2}" dt="2024-08-29T14:14:02.414" v="849" actId="6549"/>
      <pc:docMkLst>
        <pc:docMk/>
      </pc:docMkLst>
      <pc:sldChg chg="addSp delSp modSp mod">
        <pc:chgData name="Ward, Reagan" userId="27291eb4-8241-4961-9e69-8c66e34cc5b0" providerId="ADAL" clId="{935EF322-AC97-465C-8012-24AE96F255F2}" dt="2024-08-29T14:10:53.347" v="769" actId="403"/>
        <pc:sldMkLst>
          <pc:docMk/>
          <pc:sldMk cId="3717000822" sldId="280"/>
        </pc:sldMkLst>
      </pc:sldChg>
      <pc:sldChg chg="del">
        <pc:chgData name="Ward, Reagan" userId="27291eb4-8241-4961-9e69-8c66e34cc5b0" providerId="ADAL" clId="{935EF322-AC97-465C-8012-24AE96F255F2}" dt="2024-08-28T19:31:21.563" v="84" actId="47"/>
        <pc:sldMkLst>
          <pc:docMk/>
          <pc:sldMk cId="525739044" sldId="2201"/>
        </pc:sldMkLst>
      </pc:sldChg>
      <pc:sldChg chg="del">
        <pc:chgData name="Ward, Reagan" userId="27291eb4-8241-4961-9e69-8c66e34cc5b0" providerId="ADAL" clId="{935EF322-AC97-465C-8012-24AE96F255F2}" dt="2024-08-28T19:31:08.683" v="83" actId="47"/>
        <pc:sldMkLst>
          <pc:docMk/>
          <pc:sldMk cId="1991320786" sldId="4834"/>
        </pc:sldMkLst>
      </pc:sldChg>
      <pc:sldChg chg="del">
        <pc:chgData name="Ward, Reagan" userId="27291eb4-8241-4961-9e69-8c66e34cc5b0" providerId="ADAL" clId="{935EF322-AC97-465C-8012-24AE96F255F2}" dt="2024-08-28T23:11:22.313" v="747" actId="47"/>
        <pc:sldMkLst>
          <pc:docMk/>
          <pc:sldMk cId="1118867174" sldId="5275"/>
        </pc:sldMkLst>
      </pc:sldChg>
      <pc:sldChg chg="del">
        <pc:chgData name="Ward, Reagan" userId="27291eb4-8241-4961-9e69-8c66e34cc5b0" providerId="ADAL" clId="{935EF322-AC97-465C-8012-24AE96F255F2}" dt="2024-08-28T23:11:22.313" v="747" actId="47"/>
        <pc:sldMkLst>
          <pc:docMk/>
          <pc:sldMk cId="2916385814" sldId="5277"/>
        </pc:sldMkLst>
      </pc:sldChg>
      <pc:sldChg chg="del">
        <pc:chgData name="Ward, Reagan" userId="27291eb4-8241-4961-9e69-8c66e34cc5b0" providerId="ADAL" clId="{935EF322-AC97-465C-8012-24AE96F255F2}" dt="2024-08-28T23:11:22.313" v="747" actId="47"/>
        <pc:sldMkLst>
          <pc:docMk/>
          <pc:sldMk cId="2365850526" sldId="5312"/>
        </pc:sldMkLst>
      </pc:sldChg>
      <pc:sldChg chg="del">
        <pc:chgData name="Ward, Reagan" userId="27291eb4-8241-4961-9e69-8c66e34cc5b0" providerId="ADAL" clId="{935EF322-AC97-465C-8012-24AE96F255F2}" dt="2024-08-28T19:31:08.683" v="83" actId="47"/>
        <pc:sldMkLst>
          <pc:docMk/>
          <pc:sldMk cId="2340443948" sldId="5385"/>
        </pc:sldMkLst>
      </pc:sldChg>
      <pc:sldChg chg="del">
        <pc:chgData name="Ward, Reagan" userId="27291eb4-8241-4961-9e69-8c66e34cc5b0" providerId="ADAL" clId="{935EF322-AC97-465C-8012-24AE96F255F2}" dt="2024-08-28T19:31:08.683" v="83" actId="47"/>
        <pc:sldMkLst>
          <pc:docMk/>
          <pc:sldMk cId="1775796373" sldId="5395"/>
        </pc:sldMkLst>
      </pc:sldChg>
      <pc:sldChg chg="del">
        <pc:chgData name="Ward, Reagan" userId="27291eb4-8241-4961-9e69-8c66e34cc5b0" providerId="ADAL" clId="{935EF322-AC97-465C-8012-24AE96F255F2}" dt="2024-08-28T19:31:21.563" v="84" actId="47"/>
        <pc:sldMkLst>
          <pc:docMk/>
          <pc:sldMk cId="1262648449" sldId="5455"/>
        </pc:sldMkLst>
      </pc:sldChg>
      <pc:sldChg chg="del">
        <pc:chgData name="Ward, Reagan" userId="27291eb4-8241-4961-9e69-8c66e34cc5b0" providerId="ADAL" clId="{935EF322-AC97-465C-8012-24AE96F255F2}" dt="2024-08-28T19:31:08.683" v="83" actId="47"/>
        <pc:sldMkLst>
          <pc:docMk/>
          <pc:sldMk cId="1896735902" sldId="5469"/>
        </pc:sldMkLst>
      </pc:sldChg>
      <pc:sldChg chg="del">
        <pc:chgData name="Ward, Reagan" userId="27291eb4-8241-4961-9e69-8c66e34cc5b0" providerId="ADAL" clId="{935EF322-AC97-465C-8012-24AE96F255F2}" dt="2024-08-28T19:31:21.563" v="84" actId="47"/>
        <pc:sldMkLst>
          <pc:docMk/>
          <pc:sldMk cId="2348164026" sldId="5474"/>
        </pc:sldMkLst>
      </pc:sldChg>
      <pc:sldChg chg="modSp mod">
        <pc:chgData name="Ward, Reagan" userId="27291eb4-8241-4961-9e69-8c66e34cc5b0" providerId="ADAL" clId="{935EF322-AC97-465C-8012-24AE96F255F2}" dt="2024-08-29T14:09:30.299" v="760" actId="20577"/>
        <pc:sldMkLst>
          <pc:docMk/>
          <pc:sldMk cId="1007356210" sldId="5482"/>
        </pc:sldMkLst>
      </pc:sldChg>
      <pc:sldChg chg="modSp mod">
        <pc:chgData name="Ward, Reagan" userId="27291eb4-8241-4961-9e69-8c66e34cc5b0" providerId="ADAL" clId="{935EF322-AC97-465C-8012-24AE96F255F2}" dt="2024-08-29T13:56:33.686" v="748" actId="13244"/>
        <pc:sldMkLst>
          <pc:docMk/>
          <pc:sldMk cId="1153930597" sldId="5504"/>
        </pc:sldMkLst>
      </pc:sldChg>
      <pc:sldChg chg="del">
        <pc:chgData name="Ward, Reagan" userId="27291eb4-8241-4961-9e69-8c66e34cc5b0" providerId="ADAL" clId="{935EF322-AC97-465C-8012-24AE96F255F2}" dt="2024-08-28T19:31:21.563" v="84" actId="47"/>
        <pc:sldMkLst>
          <pc:docMk/>
          <pc:sldMk cId="3018743995" sldId="5527"/>
        </pc:sldMkLst>
      </pc:sldChg>
      <pc:sldChg chg="del">
        <pc:chgData name="Ward, Reagan" userId="27291eb4-8241-4961-9e69-8c66e34cc5b0" providerId="ADAL" clId="{935EF322-AC97-465C-8012-24AE96F255F2}" dt="2024-08-28T19:31:21.563" v="84" actId="47"/>
        <pc:sldMkLst>
          <pc:docMk/>
          <pc:sldMk cId="4044963095" sldId="5529"/>
        </pc:sldMkLst>
      </pc:sldChg>
      <pc:sldChg chg="del">
        <pc:chgData name="Ward, Reagan" userId="27291eb4-8241-4961-9e69-8c66e34cc5b0" providerId="ADAL" clId="{935EF322-AC97-465C-8012-24AE96F255F2}" dt="2024-08-28T19:31:21.563" v="84" actId="47"/>
        <pc:sldMkLst>
          <pc:docMk/>
          <pc:sldMk cId="3822177015" sldId="5531"/>
        </pc:sldMkLst>
      </pc:sldChg>
      <pc:sldChg chg="modSp mod">
        <pc:chgData name="Ward, Reagan" userId="27291eb4-8241-4961-9e69-8c66e34cc5b0" providerId="ADAL" clId="{935EF322-AC97-465C-8012-24AE96F255F2}" dt="2024-08-28T22:19:50.515" v="745" actId="962"/>
        <pc:sldMkLst>
          <pc:docMk/>
          <pc:sldMk cId="3919774085" sldId="5545"/>
        </pc:sldMkLst>
      </pc:sldChg>
      <pc:sldChg chg="modSp mod">
        <pc:chgData name="Ward, Reagan" userId="27291eb4-8241-4961-9e69-8c66e34cc5b0" providerId="ADAL" clId="{935EF322-AC97-465C-8012-24AE96F255F2}" dt="2024-08-28T19:37:12.538" v="381" actId="27636"/>
        <pc:sldMkLst>
          <pc:docMk/>
          <pc:sldMk cId="3757558483" sldId="5547"/>
        </pc:sldMkLst>
      </pc:sldChg>
      <pc:sldChg chg="del">
        <pc:chgData name="Ward, Reagan" userId="27291eb4-8241-4961-9e69-8c66e34cc5b0" providerId="ADAL" clId="{935EF322-AC97-465C-8012-24AE96F255F2}" dt="2024-08-28T19:31:21.563" v="84" actId="47"/>
        <pc:sldMkLst>
          <pc:docMk/>
          <pc:sldMk cId="1084665148" sldId="5557"/>
        </pc:sldMkLst>
      </pc:sldChg>
      <pc:sldChg chg="del">
        <pc:chgData name="Ward, Reagan" userId="27291eb4-8241-4961-9e69-8c66e34cc5b0" providerId="ADAL" clId="{935EF322-AC97-465C-8012-24AE96F255F2}" dt="2024-08-28T23:11:22.313" v="747" actId="47"/>
        <pc:sldMkLst>
          <pc:docMk/>
          <pc:sldMk cId="1232470663" sldId="5558"/>
        </pc:sldMkLst>
      </pc:sldChg>
      <pc:sldChg chg="modSp mod">
        <pc:chgData name="Ward, Reagan" userId="27291eb4-8241-4961-9e69-8c66e34cc5b0" providerId="ADAL" clId="{935EF322-AC97-465C-8012-24AE96F255F2}" dt="2024-08-28T22:19:42.016" v="743" actId="962"/>
        <pc:sldMkLst>
          <pc:docMk/>
          <pc:sldMk cId="2937112473" sldId="5565"/>
        </pc:sldMkLst>
      </pc:sldChg>
      <pc:sldChg chg="addSp delSp modSp new mod modClrScheme chgLayout">
        <pc:chgData name="Ward, Reagan" userId="27291eb4-8241-4961-9e69-8c66e34cc5b0" providerId="ADAL" clId="{935EF322-AC97-465C-8012-24AE96F255F2}" dt="2024-08-28T19:31:34.313" v="113" actId="20577"/>
        <pc:sldMkLst>
          <pc:docMk/>
          <pc:sldMk cId="2719044098" sldId="5566"/>
        </pc:sldMkLst>
      </pc:sldChg>
      <pc:sldChg chg="addSp delSp modSp new mod modClrScheme chgLayout">
        <pc:chgData name="Ward, Reagan" userId="27291eb4-8241-4961-9e69-8c66e34cc5b0" providerId="ADAL" clId="{935EF322-AC97-465C-8012-24AE96F255F2}" dt="2024-08-28T19:32:09.014" v="200" actId="20577"/>
        <pc:sldMkLst>
          <pc:docMk/>
          <pc:sldMk cId="375985229" sldId="5567"/>
        </pc:sldMkLst>
      </pc:sldChg>
      <pc:sldChg chg="addSp delSp modSp new mod modClrScheme chgLayout">
        <pc:chgData name="Ward, Reagan" userId="27291eb4-8241-4961-9e69-8c66e34cc5b0" providerId="ADAL" clId="{935EF322-AC97-465C-8012-24AE96F255F2}" dt="2024-08-28T19:31:54.302" v="148" actId="20577"/>
        <pc:sldMkLst>
          <pc:docMk/>
          <pc:sldMk cId="3167437602" sldId="5568"/>
        </pc:sldMkLst>
      </pc:sldChg>
      <pc:sldChg chg="modSp new mod">
        <pc:chgData name="Ward, Reagan" userId="27291eb4-8241-4961-9e69-8c66e34cc5b0" providerId="ADAL" clId="{935EF322-AC97-465C-8012-24AE96F255F2}" dt="2024-08-28T19:32:18.535" v="242" actId="20577"/>
        <pc:sldMkLst>
          <pc:docMk/>
          <pc:sldMk cId="3373022464" sldId="5569"/>
        </pc:sldMkLst>
      </pc:sldChg>
      <pc:sldChg chg="addSp delSp modSp new mod modClrScheme chgLayout">
        <pc:chgData name="Ward, Reagan" userId="27291eb4-8241-4961-9e69-8c66e34cc5b0" providerId="ADAL" clId="{935EF322-AC97-465C-8012-24AE96F255F2}" dt="2024-08-28T19:32:31.901" v="290" actId="20577"/>
        <pc:sldMkLst>
          <pc:docMk/>
          <pc:sldMk cId="1604154566" sldId="5570"/>
        </pc:sldMkLst>
      </pc:sldChg>
      <pc:sldChg chg="modSp new mod">
        <pc:chgData name="Ward, Reagan" userId="27291eb4-8241-4961-9e69-8c66e34cc5b0" providerId="ADAL" clId="{935EF322-AC97-465C-8012-24AE96F255F2}" dt="2024-08-28T19:32:42.603" v="335" actId="20577"/>
        <pc:sldMkLst>
          <pc:docMk/>
          <pc:sldMk cId="2142046572" sldId="5571"/>
        </pc:sldMkLst>
      </pc:sldChg>
      <pc:sldChg chg="addSp delSp modSp new mod ord modClrScheme chgLayout">
        <pc:chgData name="Ward, Reagan" userId="27291eb4-8241-4961-9e69-8c66e34cc5b0" providerId="ADAL" clId="{935EF322-AC97-465C-8012-24AE96F255F2}" dt="2024-08-28T19:43:13.632" v="693" actId="27636"/>
        <pc:sldMkLst>
          <pc:docMk/>
          <pc:sldMk cId="3957013611" sldId="5572"/>
        </pc:sldMkLst>
      </pc:sldChg>
      <pc:sldChg chg="modSp mod">
        <pc:chgData name="Ward, Reagan" userId="27291eb4-8241-4961-9e69-8c66e34cc5b0" providerId="ADAL" clId="{935EF322-AC97-465C-8012-24AE96F255F2}" dt="2024-08-28T22:19:12.467" v="742" actId="20577"/>
        <pc:sldMkLst>
          <pc:docMk/>
          <pc:sldMk cId="299511397" sldId="5573"/>
        </pc:sldMkLst>
      </pc:sldChg>
    </pc:docChg>
  </pc:docChgLst>
  <pc:docChgLst>
    <pc:chgData name="Rhodes, Tara" userId="S::rhodes_t@cde.state.co.us::566307b0-1e17-4826-87e1-0feb85a922f2" providerId="AD" clId="Web-{31542571-EA72-862E-54D7-E197AA20EA6E}"/>
    <pc:docChg chg="addSld delSld modSld">
      <pc:chgData name="Rhodes, Tara" userId="S::rhodes_t@cde.state.co.us::566307b0-1e17-4826-87e1-0feb85a922f2" providerId="AD" clId="Web-{31542571-EA72-862E-54D7-E197AA20EA6E}" dt="2024-08-29T04:42:41.620" v="510" actId="20577"/>
      <pc:docMkLst>
        <pc:docMk/>
      </pc:docMkLst>
      <pc:sldChg chg="del">
        <pc:chgData name="Rhodes, Tara" userId="S::rhodes_t@cde.state.co.us::566307b0-1e17-4826-87e1-0feb85a922f2" providerId="AD" clId="Web-{31542571-EA72-862E-54D7-E197AA20EA6E}" dt="2024-08-29T04:38:04.866" v="207"/>
        <pc:sldMkLst>
          <pc:docMk/>
          <pc:sldMk cId="2025537005" sldId="5515"/>
        </pc:sldMkLst>
      </pc:sldChg>
      <pc:sldChg chg="del">
        <pc:chgData name="Rhodes, Tara" userId="S::rhodes_t@cde.state.co.us::566307b0-1e17-4826-87e1-0feb85a922f2" providerId="AD" clId="Web-{31542571-EA72-862E-54D7-E197AA20EA6E}" dt="2024-08-29T04:38:04.866" v="206"/>
        <pc:sldMkLst>
          <pc:docMk/>
          <pc:sldMk cId="3919774085" sldId="5545"/>
        </pc:sldMkLst>
      </pc:sldChg>
      <pc:sldChg chg="del">
        <pc:chgData name="Rhodes, Tara" userId="S::rhodes_t@cde.state.co.us::566307b0-1e17-4826-87e1-0feb85a922f2" providerId="AD" clId="Web-{31542571-EA72-862E-54D7-E197AA20EA6E}" dt="2024-08-29T04:38:04.866" v="205"/>
        <pc:sldMkLst>
          <pc:docMk/>
          <pc:sldMk cId="3696308903" sldId="5546"/>
        </pc:sldMkLst>
      </pc:sldChg>
      <pc:sldChg chg="del">
        <pc:chgData name="Rhodes, Tara" userId="S::rhodes_t@cde.state.co.us::566307b0-1e17-4826-87e1-0feb85a922f2" providerId="AD" clId="Web-{31542571-EA72-862E-54D7-E197AA20EA6E}" dt="2024-08-29T04:38:04.866" v="204"/>
        <pc:sldMkLst>
          <pc:docMk/>
          <pc:sldMk cId="3757558483" sldId="5547"/>
        </pc:sldMkLst>
      </pc:sldChg>
      <pc:sldChg chg="modSp">
        <pc:chgData name="Rhodes, Tara" userId="S::rhodes_t@cde.state.co.us::566307b0-1e17-4826-87e1-0feb85a922f2" providerId="AD" clId="Web-{31542571-EA72-862E-54D7-E197AA20EA6E}" dt="2024-08-29T04:42:41.620" v="510" actId="20577"/>
        <pc:sldMkLst>
          <pc:docMk/>
          <pc:sldMk cId="129463232" sldId="5554"/>
        </pc:sldMkLst>
      </pc:sldChg>
      <pc:sldChg chg="del">
        <pc:chgData name="Rhodes, Tara" userId="S::rhodes_t@cde.state.co.us::566307b0-1e17-4826-87e1-0feb85a922f2" providerId="AD" clId="Web-{31542571-EA72-862E-54D7-E197AA20EA6E}" dt="2024-08-29T04:38:50.757" v="209"/>
        <pc:sldMkLst>
          <pc:docMk/>
          <pc:sldMk cId="3613590764" sldId="5555"/>
        </pc:sldMkLst>
      </pc:sldChg>
      <pc:sldChg chg="del">
        <pc:chgData name="Rhodes, Tara" userId="S::rhodes_t@cde.state.co.us::566307b0-1e17-4826-87e1-0feb85a922f2" providerId="AD" clId="Web-{31542571-EA72-862E-54D7-E197AA20EA6E}" dt="2024-08-29T04:39:47.180" v="244"/>
        <pc:sldMkLst>
          <pc:docMk/>
          <pc:sldMk cId="2663003536" sldId="5556"/>
        </pc:sldMkLst>
      </pc:sldChg>
      <pc:sldChg chg="del">
        <pc:chgData name="Rhodes, Tara" userId="S::rhodes_t@cde.state.co.us::566307b0-1e17-4826-87e1-0feb85a922f2" providerId="AD" clId="Web-{31542571-EA72-862E-54D7-E197AA20EA6E}" dt="2024-08-29T04:38:50.757" v="208"/>
        <pc:sldMkLst>
          <pc:docMk/>
          <pc:sldMk cId="3463355162" sldId="5561"/>
        </pc:sldMkLst>
      </pc:sldChg>
      <pc:sldChg chg="del">
        <pc:chgData name="Rhodes, Tara" userId="S::rhodes_t@cde.state.co.us::566307b0-1e17-4826-87e1-0feb85a922f2" providerId="AD" clId="Web-{31542571-EA72-862E-54D7-E197AA20EA6E}" dt="2024-08-29T04:38:53.617" v="210"/>
        <pc:sldMkLst>
          <pc:docMk/>
          <pc:sldMk cId="1320593860" sldId="5562"/>
        </pc:sldMkLst>
      </pc:sldChg>
      <pc:sldChg chg="modSp add replId">
        <pc:chgData name="Rhodes, Tara" userId="S::rhodes_t@cde.state.co.us::566307b0-1e17-4826-87e1-0feb85a922f2" providerId="AD" clId="Web-{31542571-EA72-862E-54D7-E197AA20EA6E}" dt="2024-08-29T04:18:16.685" v="44"/>
        <pc:sldMkLst>
          <pc:docMk/>
          <pc:sldMk cId="1729304503" sldId="5580"/>
        </pc:sldMkLst>
      </pc:sldChg>
    </pc:docChg>
  </pc:docChgLst>
  <pc:docChgLst>
    <pc:chgData name="McRee, Rebecca" userId="S::mcree_r@cde.state.co.us::3a10fa13-9d60-4c0b-b361-471945732c34" providerId="AD" clId="Web-{F5FA9782-9792-F984-34F0-6887B399A48C}"/>
    <pc:docChg chg="modSld">
      <pc:chgData name="McRee, Rebecca" userId="S::mcree_r@cde.state.co.us::3a10fa13-9d60-4c0b-b361-471945732c34" providerId="AD" clId="Web-{F5FA9782-9792-F984-34F0-6887B399A48C}" dt="2024-08-13T22:51:12.375" v="59" actId="20577"/>
      <pc:docMkLst>
        <pc:docMk/>
      </pc:docMkLst>
      <pc:sldChg chg="modSp">
        <pc:chgData name="McRee, Rebecca" userId="S::mcree_r@cde.state.co.us::3a10fa13-9d60-4c0b-b361-471945732c34" providerId="AD" clId="Web-{F5FA9782-9792-F984-34F0-6887B399A48C}" dt="2024-08-13T22:47:39.261" v="3" actId="20577"/>
        <pc:sldMkLst>
          <pc:docMk/>
          <pc:sldMk cId="1185884485" sldId="5488"/>
        </pc:sldMkLst>
      </pc:sldChg>
      <pc:sldChg chg="modSp">
        <pc:chgData name="McRee, Rebecca" userId="S::mcree_r@cde.state.co.us::3a10fa13-9d60-4c0b-b361-471945732c34" providerId="AD" clId="Web-{F5FA9782-9792-F984-34F0-6887B399A48C}" dt="2024-08-13T22:49:35.639" v="4" actId="20577"/>
        <pc:sldMkLst>
          <pc:docMk/>
          <pc:sldMk cId="2023168082" sldId="5497"/>
        </pc:sldMkLst>
      </pc:sldChg>
      <pc:sldChg chg="modSp">
        <pc:chgData name="McRee, Rebecca" userId="S::mcree_r@cde.state.co.us::3a10fa13-9d60-4c0b-b361-471945732c34" providerId="AD" clId="Web-{F5FA9782-9792-F984-34F0-6887B399A48C}" dt="2024-08-13T22:51:12.375" v="59" actId="20577"/>
        <pc:sldMkLst>
          <pc:docMk/>
          <pc:sldMk cId="3238901035" sldId="5542"/>
        </pc:sldMkLst>
      </pc:sldChg>
    </pc:docChg>
  </pc:docChgLst>
  <pc:docChgLst>
    <pc:chgData name="Carey, Jasmine" userId="S::carey_j@cde.state.co.us::f824631c-ee58-4147-9207-eaf0ccde4905" providerId="AD" clId="Web-{8986ED4F-252B-7D25-ABA1-94CBB47F65E6}"/>
    <pc:docChg chg="modSld">
      <pc:chgData name="Carey, Jasmine" userId="S::carey_j@cde.state.co.us::f824631c-ee58-4147-9207-eaf0ccde4905" providerId="AD" clId="Web-{8986ED4F-252B-7D25-ABA1-94CBB47F65E6}" dt="2025-05-07T22:36:10.617" v="58" actId="20577"/>
      <pc:docMkLst>
        <pc:docMk/>
      </pc:docMkLst>
      <pc:sldChg chg="modSp">
        <pc:chgData name="Carey, Jasmine" userId="S::carey_j@cde.state.co.us::f824631c-ee58-4147-9207-eaf0ccde4905" providerId="AD" clId="Web-{8986ED4F-252B-7D25-ABA1-94CBB47F65E6}" dt="2025-05-07T22:36:10.617" v="58" actId="20577"/>
        <pc:sldMkLst>
          <pc:docMk/>
          <pc:sldMk cId="1284145060" sldId="264"/>
        </pc:sldMkLst>
      </pc:sldChg>
    </pc:docChg>
  </pc:docChgLst>
  <pc:docChgLst>
    <pc:chgData name="Wenzel, Brooke" userId="672bf8d3-b15b-4e02-a6d1-39319a0df09b" providerId="ADAL" clId="{3188D52B-F032-4425-8165-554BBE859F28}"/>
    <pc:docChg chg="modSld">
      <pc:chgData name="Wenzel, Brooke" userId="672bf8d3-b15b-4e02-a6d1-39319a0df09b" providerId="ADAL" clId="{3188D52B-F032-4425-8165-554BBE859F28}" dt="2025-01-21T13:40:02.218" v="6" actId="2165"/>
      <pc:docMkLst>
        <pc:docMk/>
      </pc:docMkLst>
    </pc:docChg>
  </pc:docChgLst>
  <pc:docChgLst>
    <pc:chgData name="Chaffin,Melissa" userId="S::chaffin_m@cde.state.co.us::21f0136b-23e1-4eef-9c4f-f29e4cc3ac56" providerId="AD" clId="Web-{E865880F-8322-D018-E76B-F9540EEA26DE}"/>
    <pc:docChg chg="mod modSld">
      <pc:chgData name="Chaffin,Melissa" userId="S::chaffin_m@cde.state.co.us::21f0136b-23e1-4eef-9c4f-f29e4cc3ac56" providerId="AD" clId="Web-{E865880F-8322-D018-E76B-F9540EEA26DE}" dt="2024-09-18T15:23:01.210" v="1567" actId="20577"/>
      <pc:docMkLst>
        <pc:docMk/>
      </pc:docMkLst>
      <pc:sldChg chg="modSp">
        <pc:chgData name="Chaffin,Melissa" userId="S::chaffin_m@cde.state.co.us::21f0136b-23e1-4eef-9c4f-f29e4cc3ac56" providerId="AD" clId="Web-{E865880F-8322-D018-E76B-F9540EEA26DE}" dt="2024-09-18T15:16:01.505" v="1364"/>
        <pc:sldMkLst>
          <pc:docMk/>
          <pc:sldMk cId="3108864082" sldId="5603"/>
        </pc:sldMkLst>
      </pc:sldChg>
      <pc:sldChg chg="modSp">
        <pc:chgData name="Chaffin,Melissa" userId="S::chaffin_m@cde.state.co.us::21f0136b-23e1-4eef-9c4f-f29e4cc3ac56" providerId="AD" clId="Web-{E865880F-8322-D018-E76B-F9540EEA26DE}" dt="2024-09-18T15:22:44.507" v="1566" actId="20577"/>
        <pc:sldMkLst>
          <pc:docMk/>
          <pc:sldMk cId="1016378890" sldId="5604"/>
        </pc:sldMkLst>
      </pc:sldChg>
      <pc:sldChg chg="modSp">
        <pc:chgData name="Chaffin,Melissa" userId="S::chaffin_m@cde.state.co.us::21f0136b-23e1-4eef-9c4f-f29e4cc3ac56" providerId="AD" clId="Web-{E865880F-8322-D018-E76B-F9540EEA26DE}" dt="2024-09-18T15:23:01.210" v="1567" actId="20577"/>
        <pc:sldMkLst>
          <pc:docMk/>
          <pc:sldMk cId="2592141677" sldId="5605"/>
        </pc:sldMkLst>
      </pc:sldChg>
      <pc:sldChg chg="modSp">
        <pc:chgData name="Chaffin,Melissa" userId="S::chaffin_m@cde.state.co.us::21f0136b-23e1-4eef-9c4f-f29e4cc3ac56" providerId="AD" clId="Web-{E865880F-8322-D018-E76B-F9540EEA26DE}" dt="2024-09-18T15:19:26.725" v="1515" actId="20577"/>
        <pc:sldMkLst>
          <pc:docMk/>
          <pc:sldMk cId="1020133488" sldId="5607"/>
        </pc:sldMkLst>
      </pc:sldChg>
      <pc:sldChg chg="modSp">
        <pc:chgData name="Chaffin,Melissa" userId="S::chaffin_m@cde.state.co.us::21f0136b-23e1-4eef-9c4f-f29e4cc3ac56" providerId="AD" clId="Web-{E865880F-8322-D018-E76B-F9540EEA26DE}" dt="2024-09-18T15:21:30.897" v="1534" actId="20577"/>
        <pc:sldMkLst>
          <pc:docMk/>
          <pc:sldMk cId="2760380853" sldId="5608"/>
        </pc:sldMkLst>
      </pc:sldChg>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ldChg>
      <pc:sldChg chg="modSp mod">
        <pc:chgData name="Wenzel, Brooke" userId="672bf8d3-b15b-4e02-a6d1-39319a0df09b" providerId="ADAL" clId="{4B8FEB7C-EF5D-4BE4-A761-5B2B9FB6C56A}" dt="2024-06-26T15:06:01.385" v="161" actId="1076"/>
        <pc:sldMkLst>
          <pc:docMk/>
          <pc:sldMk cId="2627223314" sldId="5254"/>
        </pc:sldMkLst>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ldChg>
    </pc:docChg>
  </pc:docChgLst>
  <pc:docChgLst>
    <pc:chgData name="Slutzky, Collin" userId="S::slutzky_c@cde.state.co.us::21f7fb5c-490d-42a4-8741-4ce78a53b03a" providerId="AD" clId="Web-{EE01D835-F2B4-683E-844F-7E22088866CC}"/>
    <pc:docChg chg="modSld">
      <pc:chgData name="Slutzky, Collin" userId="S::slutzky_c@cde.state.co.us::21f7fb5c-490d-42a4-8741-4ce78a53b03a" providerId="AD" clId="Web-{EE01D835-F2B4-683E-844F-7E22088866CC}" dt="2024-10-29T00:11:02.404" v="1" actId="20577"/>
      <pc:docMkLst>
        <pc:docMk/>
      </pc:docMkLst>
    </pc:docChg>
  </pc:docChgLst>
  <pc:docChgLst>
    <pc:chgData name="Tribbett, Jessica" userId="S::tribbett_jessica@cde.state.co.us::b8af59d7-a86d-4166-a022-d856dc24c475" providerId="AD" clId="Web-{BB471A18-33B3-A41B-C59B-93FFE86FA80D}"/>
    <pc:docChg chg="modSld">
      <pc:chgData name="Tribbett, Jessica" userId="S::tribbett_jessica@cde.state.co.us::b8af59d7-a86d-4166-a022-d856dc24c475" providerId="AD" clId="Web-{BB471A18-33B3-A41B-C59B-93FFE86FA80D}" dt="2024-11-07T15:50:07.588" v="34" actId="20577"/>
      <pc:docMkLst>
        <pc:docMk/>
      </pc:docMkLst>
      <pc:sldChg chg="modSp">
        <pc:chgData name="Tribbett, Jessica" userId="S::tribbett_jessica@cde.state.co.us::b8af59d7-a86d-4166-a022-d856dc24c475" providerId="AD" clId="Web-{BB471A18-33B3-A41B-C59B-93FFE86FA80D}" dt="2024-11-07T15:48:58.101" v="18"/>
        <pc:sldMkLst>
          <pc:docMk/>
          <pc:sldMk cId="1212467416" sldId="261"/>
        </pc:sldMkLst>
      </pc:sldChg>
      <pc:sldChg chg="modSp">
        <pc:chgData name="Tribbett, Jessica" userId="S::tribbett_jessica@cde.state.co.us::b8af59d7-a86d-4166-a022-d856dc24c475" providerId="AD" clId="Web-{BB471A18-33B3-A41B-C59B-93FFE86FA80D}" dt="2024-11-07T15:47:34.895" v="3" actId="20577"/>
        <pc:sldMkLst>
          <pc:docMk/>
          <pc:sldMk cId="1510423645" sldId="5695"/>
        </pc:sldMkLst>
      </pc:sldChg>
      <pc:sldChg chg="modSp">
        <pc:chgData name="Tribbett, Jessica" userId="S::tribbett_jessica@cde.state.co.us::b8af59d7-a86d-4166-a022-d856dc24c475" providerId="AD" clId="Web-{BB471A18-33B3-A41B-C59B-93FFE86FA80D}" dt="2024-11-07T15:50:07.588" v="34" actId="20577"/>
        <pc:sldMkLst>
          <pc:docMk/>
          <pc:sldMk cId="3521937358" sldId="5696"/>
        </pc:sldMkLst>
      </pc:sldChg>
    </pc:docChg>
  </pc:docChgLst>
  <pc:docChgLst>
    <pc:chgData name="Rhodes, Tara" userId="S::rhodes_t@cde.state.co.us::566307b0-1e17-4826-87e1-0feb85a922f2" providerId="AD" clId="Web-{7FF78F77-7708-A808-FBBC-13DFC4A447F3}"/>
    <pc:docChg chg="addSld delSld modSld">
      <pc:chgData name="Rhodes, Tara" userId="S::rhodes_t@cde.state.co.us::566307b0-1e17-4826-87e1-0feb85a922f2" providerId="AD" clId="Web-{7FF78F77-7708-A808-FBBC-13DFC4A447F3}" dt="2025-05-14T21:12:19.567" v="1419"/>
      <pc:docMkLst>
        <pc:docMk/>
      </pc:docMkLst>
      <pc:sldChg chg="modSp">
        <pc:chgData name="Rhodes, Tara" userId="S::rhodes_t@cde.state.co.us::566307b0-1e17-4826-87e1-0feb85a922f2" providerId="AD" clId="Web-{7FF78F77-7708-A808-FBBC-13DFC4A447F3}" dt="2025-05-14T19:35:10.976" v="51"/>
        <pc:sldMkLst>
          <pc:docMk/>
          <pc:sldMk cId="1974436417" sldId="5912"/>
        </pc:sldMkLst>
      </pc:sldChg>
      <pc:sldChg chg="del">
        <pc:chgData name="Rhodes, Tara" userId="S::rhodes_t@cde.state.co.us::566307b0-1e17-4826-87e1-0feb85a922f2" providerId="AD" clId="Web-{7FF78F77-7708-A808-FBBC-13DFC4A447F3}" dt="2025-05-14T21:12:19.567" v="1419"/>
        <pc:sldMkLst>
          <pc:docMk/>
          <pc:sldMk cId="329321599" sldId="5923"/>
        </pc:sldMkLst>
      </pc:sldChg>
      <pc:sldChg chg="modSp">
        <pc:chgData name="Rhodes, Tara" userId="S::rhodes_t@cde.state.co.us::566307b0-1e17-4826-87e1-0feb85a922f2" providerId="AD" clId="Web-{7FF78F77-7708-A808-FBBC-13DFC4A447F3}" dt="2025-05-14T20:37:16.759" v="805" actId="20577"/>
        <pc:sldMkLst>
          <pc:docMk/>
          <pc:sldMk cId="2179557037" sldId="5932"/>
        </pc:sldMkLst>
      </pc:sldChg>
      <pc:sldChg chg="modSp add replId">
        <pc:chgData name="Rhodes, Tara" userId="S::rhodes_t@cde.state.co.us::566307b0-1e17-4826-87e1-0feb85a922f2" providerId="AD" clId="Web-{7FF78F77-7708-A808-FBBC-13DFC4A447F3}" dt="2025-05-14T21:11:59.614" v="1418" actId="20577"/>
        <pc:sldMkLst>
          <pc:docMk/>
          <pc:sldMk cId="759397432" sldId="5933"/>
        </pc:sldMkLst>
      </pc:sldChg>
    </pc:docChg>
  </pc:docChgLst>
  <pc:docChgLst>
    <pc:chgData name="Martin, Carrie" userId="S::martin_c@cde.state.co.us::3f021071-f948-4caa-8dd8-d3036854ac97" providerId="AD" clId="Web-{9B56611C-182C-738B-F5C5-FFFF5E3C3103}"/>
    <pc:docChg chg="addSld delSld modSld sldOrd">
      <pc:chgData name="Martin, Carrie" userId="S::martin_c@cde.state.co.us::3f021071-f948-4caa-8dd8-d3036854ac97" providerId="AD" clId="Web-{9B56611C-182C-738B-F5C5-FFFF5E3C3103}" dt="2025-04-15T22:45:50.651" v="75"/>
      <pc:docMkLst>
        <pc:docMk/>
      </pc:docMkLst>
      <pc:sldChg chg="addSp delSp modSp">
        <pc:chgData name="Martin, Carrie" userId="S::martin_c@cde.state.co.us::3f021071-f948-4caa-8dd8-d3036854ac97" providerId="AD" clId="Web-{9B56611C-182C-738B-F5C5-FFFF5E3C3103}" dt="2025-04-15T22:44:29.682" v="73"/>
        <pc:sldMkLst>
          <pc:docMk/>
          <pc:sldMk cId="794275993" sldId="5416"/>
        </pc:sldMkLst>
      </pc:sldChg>
      <pc:sldChg chg="modSp add del">
        <pc:chgData name="Martin, Carrie" userId="S::martin_c@cde.state.co.us::3f021071-f948-4caa-8dd8-d3036854ac97" providerId="AD" clId="Web-{9B56611C-182C-738B-F5C5-FFFF5E3C3103}" dt="2025-04-15T22:30:04.337" v="66"/>
        <pc:sldMkLst>
          <pc:docMk/>
          <pc:sldMk cId="93692065" sldId="5837"/>
        </pc:sldMkLst>
      </pc:sldChg>
      <pc:sldChg chg="addSp delSp modSp">
        <pc:chgData name="Martin, Carrie" userId="S::martin_c@cde.state.co.us::3f021071-f948-4caa-8dd8-d3036854ac97" providerId="AD" clId="Web-{9B56611C-182C-738B-F5C5-FFFF5E3C3103}" dt="2025-04-15T22:43:05.932" v="68"/>
        <pc:sldMkLst>
          <pc:docMk/>
          <pc:sldMk cId="1135543252" sldId="5863"/>
        </pc:sldMkLst>
      </pc:sldChg>
      <pc:sldChg chg="addSp delSp modSp add del mod ord replId modClrScheme chgLayout">
        <pc:chgData name="Martin, Carrie" userId="S::martin_c@cde.state.co.us::3f021071-f948-4caa-8dd8-d3036854ac97" providerId="AD" clId="Web-{9B56611C-182C-738B-F5C5-FFFF5E3C3103}" dt="2025-04-15T22:29:26.337" v="53"/>
        <pc:sldMkLst>
          <pc:docMk/>
          <pc:sldMk cId="184179057" sldId="5881"/>
        </pc:sldMkLst>
      </pc:sldChg>
      <pc:sldChg chg="addSp delSp modSp new del">
        <pc:chgData name="Martin, Carrie" userId="S::martin_c@cde.state.co.us::3f021071-f948-4caa-8dd8-d3036854ac97" providerId="AD" clId="Web-{9B56611C-182C-738B-F5C5-FFFF5E3C3103}" dt="2025-04-15T22:45:50.651" v="75"/>
        <pc:sldMkLst>
          <pc:docMk/>
          <pc:sldMk cId="1439314613" sldId="5881"/>
        </pc:sldMkLst>
      </pc:sldChg>
      <pc:sldChg chg="new del">
        <pc:chgData name="Martin, Carrie" userId="S::martin_c@cde.state.co.us::3f021071-f948-4caa-8dd8-d3036854ac97" providerId="AD" clId="Web-{9B56611C-182C-738B-F5C5-FFFF5E3C3103}" dt="2025-04-15T22:43:31.182" v="70"/>
        <pc:sldMkLst>
          <pc:docMk/>
          <pc:sldMk cId="2643977214" sldId="5881"/>
        </pc:sldMkLst>
      </pc:sldChg>
      <pc:sldChg chg="addSp delSp modSp new del mod modClrScheme chgLayout">
        <pc:chgData name="Martin, Carrie" userId="S::martin_c@cde.state.co.us::3f021071-f948-4caa-8dd8-d3036854ac97" providerId="AD" clId="Web-{9B56611C-182C-738B-F5C5-FFFF5E3C3103}" dt="2025-04-15T22:29:35.291" v="55"/>
        <pc:sldMkLst>
          <pc:docMk/>
          <pc:sldMk cId="2045466494" sldId="5882"/>
        </pc:sldMkLst>
      </pc:sldChg>
      <pc:sldChg chg="addSp delSp modSp new del mod modClrScheme chgLayout">
        <pc:chgData name="Martin, Carrie" userId="S::martin_c@cde.state.co.us::3f021071-f948-4caa-8dd8-d3036854ac97" providerId="AD" clId="Web-{9B56611C-182C-738B-F5C5-FFFF5E3C3103}" dt="2025-04-15T22:29:37.556" v="56"/>
        <pc:sldMkLst>
          <pc:docMk/>
          <pc:sldMk cId="102243944" sldId="5883"/>
        </pc:sldMkLst>
      </pc:sldChg>
      <pc:sldChg chg="addSp delSp modSp new del mod modClrScheme chgLayout">
        <pc:chgData name="Martin, Carrie" userId="S::martin_c@cde.state.co.us::3f021071-f948-4caa-8dd8-d3036854ac97" providerId="AD" clId="Web-{9B56611C-182C-738B-F5C5-FFFF5E3C3103}" dt="2025-04-15T22:29:38.541" v="57"/>
        <pc:sldMkLst>
          <pc:docMk/>
          <pc:sldMk cId="2647941592" sldId="5884"/>
        </pc:sldMkLst>
      </pc:sldChg>
      <pc:sldChg chg="addSp delSp modSp new del mod modClrScheme chgLayout">
        <pc:chgData name="Martin, Carrie" userId="S::martin_c@cde.state.co.us::3f021071-f948-4caa-8dd8-d3036854ac97" providerId="AD" clId="Web-{9B56611C-182C-738B-F5C5-FFFF5E3C3103}" dt="2025-04-15T22:29:40.509" v="58"/>
        <pc:sldMkLst>
          <pc:docMk/>
          <pc:sldMk cId="1746473450" sldId="5885"/>
        </pc:sldMkLst>
      </pc:sldChg>
      <pc:sldChg chg="addSp modSp new del">
        <pc:chgData name="Martin, Carrie" userId="S::martin_c@cde.state.co.us::3f021071-f948-4caa-8dd8-d3036854ac97" providerId="AD" clId="Web-{9B56611C-182C-738B-F5C5-FFFF5E3C3103}" dt="2025-04-15T22:29:41.072" v="59"/>
        <pc:sldMkLst>
          <pc:docMk/>
          <pc:sldMk cId="330991996" sldId="5886"/>
        </pc:sldMkLst>
      </pc:sldChg>
      <pc:sldChg chg="addSp delSp modSp new del mod modClrScheme chgLayout">
        <pc:chgData name="Martin, Carrie" userId="S::martin_c@cde.state.co.us::3f021071-f948-4caa-8dd8-d3036854ac97" providerId="AD" clId="Web-{9B56611C-182C-738B-F5C5-FFFF5E3C3103}" dt="2025-04-15T22:29:42.462" v="60"/>
        <pc:sldMkLst>
          <pc:docMk/>
          <pc:sldMk cId="596051785" sldId="5887"/>
        </pc:sldMkLst>
      </pc:sldChg>
      <pc:sldChg chg="addSp delSp modSp new del mod modClrScheme chgLayout">
        <pc:chgData name="Martin, Carrie" userId="S::martin_c@cde.state.co.us::3f021071-f948-4caa-8dd8-d3036854ac97" providerId="AD" clId="Web-{9B56611C-182C-738B-F5C5-FFFF5E3C3103}" dt="2025-04-15T22:29:42.916" v="61"/>
        <pc:sldMkLst>
          <pc:docMk/>
          <pc:sldMk cId="2913612326" sldId="5888"/>
        </pc:sldMkLst>
      </pc:sldChg>
      <pc:sldChg chg="addSp delSp modSp new del mod modClrScheme chgLayout">
        <pc:chgData name="Martin, Carrie" userId="S::martin_c@cde.state.co.us::3f021071-f948-4caa-8dd8-d3036854ac97" providerId="AD" clId="Web-{9B56611C-182C-738B-F5C5-FFFF5E3C3103}" dt="2025-04-15T22:29:43.587" v="62"/>
        <pc:sldMkLst>
          <pc:docMk/>
          <pc:sldMk cId="3320321904" sldId="5889"/>
        </pc:sldMkLst>
      </pc:sldChg>
      <pc:sldChg chg="addSp delSp modSp new del mod modClrScheme chgLayout">
        <pc:chgData name="Martin, Carrie" userId="S::martin_c@cde.state.co.us::3f021071-f948-4caa-8dd8-d3036854ac97" providerId="AD" clId="Web-{9B56611C-182C-738B-F5C5-FFFF5E3C3103}" dt="2025-04-15T22:29:45.166" v="63"/>
        <pc:sldMkLst>
          <pc:docMk/>
          <pc:sldMk cId="3916501688" sldId="5890"/>
        </pc:sldMkLst>
      </pc:sldChg>
      <pc:sldChg chg="addSp delSp modSp new del mod modClrScheme chgLayout">
        <pc:chgData name="Martin, Carrie" userId="S::martin_c@cde.state.co.us::3f021071-f948-4caa-8dd8-d3036854ac97" providerId="AD" clId="Web-{9B56611C-182C-738B-F5C5-FFFF5E3C3103}" dt="2025-04-15T22:25:53.947" v="32"/>
        <pc:sldMkLst>
          <pc:docMk/>
          <pc:sldMk cId="4083805764" sldId="5891"/>
        </pc:sldMkLst>
      </pc:sldChg>
    </pc:docChg>
  </pc:docChgLst>
  <pc:docChgLst>
    <pc:chgData name="Martin, Carrie" userId="S::martin_c@cde.state.co.us::3f021071-f948-4caa-8dd8-d3036854ac97" providerId="AD" clId="Web-{17BC8E3D-D156-E540-1945-965FA1C01B74}"/>
    <pc:docChg chg="modSld">
      <pc:chgData name="Martin, Carrie" userId="S::martin_c@cde.state.co.us::3f021071-f948-4caa-8dd8-d3036854ac97" providerId="AD" clId="Web-{17BC8E3D-D156-E540-1945-965FA1C01B74}" dt="2025-04-15T15:07:47.765" v="11"/>
      <pc:docMkLst>
        <pc:docMk/>
      </pc:docMkLst>
      <pc:sldChg chg="modSp">
        <pc:chgData name="Martin, Carrie" userId="S::martin_c@cde.state.co.us::3f021071-f948-4caa-8dd8-d3036854ac97" providerId="AD" clId="Web-{17BC8E3D-D156-E540-1945-965FA1C01B74}" dt="2025-04-15T15:07:47.765" v="11"/>
        <pc:sldMkLst>
          <pc:docMk/>
          <pc:sldMk cId="1037917088" sldId="5098"/>
        </pc:sldMkLst>
        <pc:graphicFrameChg chg="mod modGraphic">
          <ac:chgData name="Martin, Carrie" userId="S::martin_c@cde.state.co.us::3f021071-f948-4caa-8dd8-d3036854ac97" providerId="AD" clId="Web-{17BC8E3D-D156-E540-1945-965FA1C01B74}" dt="2025-04-15T15:07:47.765" v="11"/>
          <ac:graphicFrameMkLst>
            <pc:docMk/>
            <pc:sldMk cId="1037917088" sldId="5098"/>
            <ac:graphicFrameMk id="5" creationId="{5E4612F7-68C6-57CA-E918-38EF641F73CF}"/>
          </ac:graphicFrameMkLst>
        </pc:graphicFrameChg>
      </pc:sldChg>
    </pc:docChg>
  </pc:docChgLst>
  <pc:docChgLst>
    <pc:chgData name="Hoffman, Peter" userId="S::hoffman_p@cde.state.co.us::673cee94-26bd-4c2a-ab82-1b3669e2f049" providerId="AD" clId="Web-{2A796FF1-426D-1489-D2E8-EB29689E6F4F}"/>
    <pc:docChg chg="addSld delSld modSld">
      <pc:chgData name="Hoffman, Peter" userId="S::hoffman_p@cde.state.co.us::673cee94-26bd-4c2a-ab82-1b3669e2f049" providerId="AD" clId="Web-{2A796FF1-426D-1489-D2E8-EB29689E6F4F}" dt="2025-05-21T20:23:21.330" v="35"/>
      <pc:docMkLst>
        <pc:docMk/>
      </pc:docMkLst>
      <pc:sldChg chg="modSp add">
        <pc:chgData name="Hoffman, Peter" userId="S::hoffman_p@cde.state.co.us::673cee94-26bd-4c2a-ab82-1b3669e2f049" providerId="AD" clId="Web-{2A796FF1-426D-1489-D2E8-EB29689E6F4F}" dt="2025-05-21T20:23:05.173" v="32" actId="20577"/>
        <pc:sldMkLst>
          <pc:docMk/>
          <pc:sldMk cId="2446368680" sldId="5457"/>
        </pc:sldMkLst>
      </pc:sldChg>
      <pc:sldChg chg="del">
        <pc:chgData name="Hoffman, Peter" userId="S::hoffman_p@cde.state.co.us::673cee94-26bd-4c2a-ab82-1b3669e2f049" providerId="AD" clId="Web-{2A796FF1-426D-1489-D2E8-EB29689E6F4F}" dt="2025-05-21T20:22:19.376" v="18"/>
        <pc:sldMkLst>
          <pc:docMk/>
          <pc:sldMk cId="1905334640" sldId="5759"/>
        </pc:sldMkLst>
      </pc:sldChg>
      <pc:sldChg chg="del">
        <pc:chgData name="Hoffman, Peter" userId="S::hoffman_p@cde.state.co.us::673cee94-26bd-4c2a-ab82-1b3669e2f049" providerId="AD" clId="Web-{2A796FF1-426D-1489-D2E8-EB29689E6F4F}" dt="2025-05-21T20:23:09.986" v="34"/>
        <pc:sldMkLst>
          <pc:docMk/>
          <pc:sldMk cId="2942299458" sldId="5760"/>
        </pc:sldMkLst>
      </pc:sldChg>
      <pc:sldChg chg="add">
        <pc:chgData name="Hoffman, Peter" userId="S::hoffman_p@cde.state.co.us::673cee94-26bd-4c2a-ab82-1b3669e2f049" providerId="AD" clId="Web-{2A796FF1-426D-1489-D2E8-EB29689E6F4F}" dt="2025-05-21T20:23:05.814" v="33"/>
        <pc:sldMkLst>
          <pc:docMk/>
          <pc:sldMk cId="3959241512" sldId="5764"/>
        </pc:sldMkLst>
      </pc:sldChg>
      <pc:sldChg chg="modSp add">
        <pc:chgData name="Hoffman, Peter" userId="S::hoffman_p@cde.state.co.us::673cee94-26bd-4c2a-ab82-1b3669e2f049" providerId="AD" clId="Web-{2A796FF1-426D-1489-D2E8-EB29689E6F4F}" dt="2025-05-21T20:22:05.220" v="16" actId="20577"/>
        <pc:sldMkLst>
          <pc:docMk/>
          <pc:sldMk cId="3882279446" sldId="5868"/>
        </pc:sldMkLst>
      </pc:sldChg>
    </pc:docChg>
  </pc:docChgLst>
  <pc:docChgLst>
    <pc:chgData name="McRee, Rebecca" userId="3a10fa13-9d60-4c0b-b361-471945732c34" providerId="ADAL" clId="{39115E9A-085C-49C9-BE21-485FCEE6BAE3}"/>
    <pc:docChg chg="undo custSel delSld modSld">
      <pc:chgData name="McRee, Rebecca" userId="3a10fa13-9d60-4c0b-b361-471945732c34" providerId="ADAL" clId="{39115E9A-085C-49C9-BE21-485FCEE6BAE3}" dt="2025-05-14T22:27:08.094" v="98"/>
      <pc:docMkLst>
        <pc:docMk/>
      </pc:docMkLst>
      <pc:sldChg chg="addSp modSp del mod modClrScheme chgLayout">
        <pc:chgData name="McRee, Rebecca" userId="3a10fa13-9d60-4c0b-b361-471945732c34" providerId="ADAL" clId="{39115E9A-085C-49C9-BE21-485FCEE6BAE3}" dt="2025-05-14T22:26:38.707" v="90"/>
        <pc:sldMkLst>
          <pc:docMk/>
          <pc:sldMk cId="1302248437" sldId="3398"/>
        </pc:sldMkLst>
      </pc:sldChg>
      <pc:sldChg chg="addSp modSp del mod modClrScheme chgLayout">
        <pc:chgData name="McRee, Rebecca" userId="3a10fa13-9d60-4c0b-b361-471945732c34" providerId="ADAL" clId="{39115E9A-085C-49C9-BE21-485FCEE6BAE3}" dt="2025-05-14T22:26:44.932" v="92"/>
        <pc:sldMkLst>
          <pc:docMk/>
          <pc:sldMk cId="4273129730" sldId="3399"/>
        </pc:sldMkLst>
      </pc:sldChg>
      <pc:sldChg chg="addSp modSp del mod modClrScheme chgLayout">
        <pc:chgData name="McRee, Rebecca" userId="3a10fa13-9d60-4c0b-b361-471945732c34" providerId="ADAL" clId="{39115E9A-085C-49C9-BE21-485FCEE6BAE3}" dt="2025-05-14T22:26:41.126" v="91"/>
        <pc:sldMkLst>
          <pc:docMk/>
          <pc:sldMk cId="1697232487" sldId="3401"/>
        </pc:sldMkLst>
      </pc:sldChg>
      <pc:sldChg chg="modSp del mod modClrScheme chgLayout">
        <pc:chgData name="McRee, Rebecca" userId="3a10fa13-9d60-4c0b-b361-471945732c34" providerId="ADAL" clId="{39115E9A-085C-49C9-BE21-485FCEE6BAE3}" dt="2025-05-14T22:24:40.501" v="22" actId="700"/>
        <pc:sldMkLst>
          <pc:docMk/>
          <pc:sldMk cId="1364882848" sldId="3406"/>
        </pc:sldMkLst>
      </pc:sldChg>
      <pc:sldChg chg="addSp delSp modSp del mod modClrScheme chgLayout">
        <pc:chgData name="McRee, Rebecca" userId="3a10fa13-9d60-4c0b-b361-471945732c34" providerId="ADAL" clId="{39115E9A-085C-49C9-BE21-485FCEE6BAE3}" dt="2025-05-14T22:24:13.750" v="21" actId="27636"/>
        <pc:sldMkLst>
          <pc:docMk/>
          <pc:sldMk cId="3507114357" sldId="3409"/>
        </pc:sldMkLst>
      </pc:sldChg>
      <pc:sldChg chg="addSp modSp del mod modClrScheme chgLayout">
        <pc:chgData name="McRee, Rebecca" userId="3a10fa13-9d60-4c0b-b361-471945732c34" providerId="ADAL" clId="{39115E9A-085C-49C9-BE21-485FCEE6BAE3}" dt="2025-05-14T22:25:40.684" v="78" actId="20577"/>
        <pc:sldMkLst>
          <pc:docMk/>
          <pc:sldMk cId="25185463" sldId="3410"/>
        </pc:sldMkLst>
      </pc:sldChg>
      <pc:sldChg chg="addSp delSp modSp del mod modClrScheme chgLayout">
        <pc:chgData name="McRee, Rebecca" userId="3a10fa13-9d60-4c0b-b361-471945732c34" providerId="ADAL" clId="{39115E9A-085C-49C9-BE21-485FCEE6BAE3}" dt="2025-05-14T22:26:35.820" v="89"/>
        <pc:sldMkLst>
          <pc:docMk/>
          <pc:sldMk cId="1546665045" sldId="3411"/>
        </pc:sldMkLst>
      </pc:sldChg>
      <pc:sldChg chg="modSp del mod modClrScheme chgLayout">
        <pc:chgData name="McRee, Rebecca" userId="3a10fa13-9d60-4c0b-b361-471945732c34" providerId="ADAL" clId="{39115E9A-085C-49C9-BE21-485FCEE6BAE3}" dt="2025-05-14T22:24:46.954" v="23" actId="700"/>
        <pc:sldMkLst>
          <pc:docMk/>
          <pc:sldMk cId="3520971573" sldId="3412"/>
        </pc:sldMkLst>
      </pc:sldChg>
      <pc:sldChg chg="addSp delSp modSp del mod modClrScheme chgLayout">
        <pc:chgData name="McRee, Rebecca" userId="3a10fa13-9d60-4c0b-b361-471945732c34" providerId="ADAL" clId="{39115E9A-085C-49C9-BE21-485FCEE6BAE3}" dt="2025-05-14T22:26:51.607" v="94"/>
        <pc:sldMkLst>
          <pc:docMk/>
          <pc:sldMk cId="3420923571" sldId="3413"/>
        </pc:sldMkLst>
      </pc:sldChg>
      <pc:sldChg chg="addSp delSp modSp del mod modClrScheme chgLayout">
        <pc:chgData name="McRee, Rebecca" userId="3a10fa13-9d60-4c0b-b361-471945732c34" providerId="ADAL" clId="{39115E9A-085C-49C9-BE21-485FCEE6BAE3}" dt="2025-05-14T22:26:48.761" v="93"/>
        <pc:sldMkLst>
          <pc:docMk/>
          <pc:sldMk cId="931101619" sldId="3414"/>
        </pc:sldMkLst>
      </pc:sldChg>
      <pc:sldChg chg="addSp delSp modSp del mod modClrScheme chgLayout">
        <pc:chgData name="McRee, Rebecca" userId="3a10fa13-9d60-4c0b-b361-471945732c34" providerId="ADAL" clId="{39115E9A-085C-49C9-BE21-485FCEE6BAE3}" dt="2025-05-14T22:26:55.368" v="95"/>
        <pc:sldMkLst>
          <pc:docMk/>
          <pc:sldMk cId="3949884753" sldId="3415"/>
        </pc:sldMkLst>
      </pc:sldChg>
      <pc:sldChg chg="addSp delSp modSp del mod modClrScheme chgLayout">
        <pc:chgData name="McRee, Rebecca" userId="3a10fa13-9d60-4c0b-b361-471945732c34" providerId="ADAL" clId="{39115E9A-085C-49C9-BE21-485FCEE6BAE3}" dt="2025-05-14T22:26:58.819" v="96"/>
        <pc:sldMkLst>
          <pc:docMk/>
          <pc:sldMk cId="2837302697" sldId="3416"/>
        </pc:sldMkLst>
      </pc:sldChg>
      <pc:sldChg chg="addSp delSp modSp del mod modClrScheme chgLayout">
        <pc:chgData name="McRee, Rebecca" userId="3a10fa13-9d60-4c0b-b361-471945732c34" providerId="ADAL" clId="{39115E9A-085C-49C9-BE21-485FCEE6BAE3}" dt="2025-05-14T22:27:01.503" v="97"/>
        <pc:sldMkLst>
          <pc:docMk/>
          <pc:sldMk cId="3830526284" sldId="3417"/>
        </pc:sldMkLst>
      </pc:sldChg>
      <pc:sldChg chg="addSp modSp del mod modClrScheme chgLayout">
        <pc:chgData name="McRee, Rebecca" userId="3a10fa13-9d60-4c0b-b361-471945732c34" providerId="ADAL" clId="{39115E9A-085C-49C9-BE21-485FCEE6BAE3}" dt="2025-05-14T22:27:08.094" v="98"/>
        <pc:sldMkLst>
          <pc:docMk/>
          <pc:sldMk cId="1721502946" sldId="3418"/>
        </pc:sldMkLst>
      </pc:sld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docChg>
  </pc:docChgLst>
  <pc:docChgLst>
    <pc:chgData name="Martin, Carrie" userId="S::martin_c@cde.state.co.us::3f021071-f948-4caa-8dd8-d3036854ac97" providerId="AD" clId="Web-{C4D3D4BA-D098-1FDA-5E59-B453CF6A2CE4}"/>
    <pc:docChg chg="modSld">
      <pc:chgData name="Martin, Carrie" userId="S::martin_c@cde.state.co.us::3f021071-f948-4caa-8dd8-d3036854ac97" providerId="AD" clId="Web-{C4D3D4BA-D098-1FDA-5E59-B453CF6A2CE4}" dt="2025-05-14T15:28:55.200" v="83"/>
      <pc:docMkLst>
        <pc:docMk/>
      </pc:docMkLst>
      <pc:sldChg chg="modSp">
        <pc:chgData name="Martin, Carrie" userId="S::martin_c@cde.state.co.us::3f021071-f948-4caa-8dd8-d3036854ac97" providerId="AD" clId="Web-{C4D3D4BA-D098-1FDA-5E59-B453CF6A2CE4}" dt="2025-05-14T15:28:55.200" v="83"/>
        <pc:sldMkLst>
          <pc:docMk/>
          <pc:sldMk cId="1037917088" sldId="5098"/>
        </pc:sldMkLst>
        <pc:graphicFrameChg chg="mod modGraphic">
          <ac:chgData name="Martin, Carrie" userId="S::martin_c@cde.state.co.us::3f021071-f948-4caa-8dd8-d3036854ac97" providerId="AD" clId="Web-{C4D3D4BA-D098-1FDA-5E59-B453CF6A2CE4}" dt="2025-05-14T15:28:55.200" v="83"/>
          <ac:graphicFrameMkLst>
            <pc:docMk/>
            <pc:sldMk cId="1037917088" sldId="5098"/>
            <ac:graphicFrameMk id="5" creationId="{5E4612F7-68C6-57CA-E918-38EF641F73CF}"/>
          </ac:graphicFrameMkLst>
        </pc:graphicFrameChg>
      </pc:sldChg>
      <pc:sldChg chg="modSp">
        <pc:chgData name="Martin, Carrie" userId="S::martin_c@cde.state.co.us::3f021071-f948-4caa-8dd8-d3036854ac97" providerId="AD" clId="Web-{C4D3D4BA-D098-1FDA-5E59-B453CF6A2CE4}" dt="2025-05-14T15:24:38.994" v="27"/>
        <pc:sldMkLst>
          <pc:docMk/>
          <pc:sldMk cId="500438566" sldId="5672"/>
        </pc:sldMkLst>
        <pc:graphicFrameChg chg="mod modGraphic">
          <ac:chgData name="Martin, Carrie" userId="S::martin_c@cde.state.co.us::3f021071-f948-4caa-8dd8-d3036854ac97" providerId="AD" clId="Web-{C4D3D4BA-D098-1FDA-5E59-B453CF6A2CE4}" dt="2025-05-14T15:24:38.994" v="27"/>
          <ac:graphicFrameMkLst>
            <pc:docMk/>
            <pc:sldMk cId="500438566" sldId="5672"/>
            <ac:graphicFrameMk id="5" creationId="{5E4612F7-68C6-57CA-E918-38EF641F73CF}"/>
          </ac:graphicFrameMkLst>
        </pc:graphicFrameChg>
      </pc:sldChg>
    </pc:docChg>
  </pc:docChgLst>
  <pc:docChgLst>
    <pc:chgData name="Rhodes, Tara" userId="S::rhodes_t@cde.state.co.us::566307b0-1e17-4826-87e1-0feb85a922f2" providerId="AD" clId="Web-{1337C0EE-5A5D-166B-F2AC-3BE6277BF9C4}"/>
    <pc:docChg chg="delSld modSld">
      <pc:chgData name="Rhodes, Tara" userId="S::rhodes_t@cde.state.co.us::566307b0-1e17-4826-87e1-0feb85a922f2" providerId="AD" clId="Web-{1337C0EE-5A5D-166B-F2AC-3BE6277BF9C4}" dt="2024-12-12T05:22:09.619" v="403" actId="20577"/>
      <pc:docMkLst>
        <pc:docMk/>
      </pc:docMkLst>
      <pc:sldChg chg="addSp modSp">
        <pc:chgData name="Rhodes, Tara" userId="S::rhodes_t@cde.state.co.us::566307b0-1e17-4826-87e1-0feb85a922f2" providerId="AD" clId="Web-{1337C0EE-5A5D-166B-F2AC-3BE6277BF9C4}" dt="2024-12-12T05:22:09.619" v="403" actId="20577"/>
        <pc:sldMkLst>
          <pc:docMk/>
          <pc:sldMk cId="987153537" sldId="5643"/>
        </pc:sldMkLst>
      </pc:sldChg>
      <pc:sldChg chg="del">
        <pc:chgData name="Rhodes, Tara" userId="S::rhodes_t@cde.state.co.us::566307b0-1e17-4826-87e1-0feb85a922f2" providerId="AD" clId="Web-{1337C0EE-5A5D-166B-F2AC-3BE6277BF9C4}" dt="2024-12-12T05:12:43.779" v="8"/>
        <pc:sldMkLst>
          <pc:docMk/>
          <pc:sldMk cId="792695782" sldId="5665"/>
        </pc:sldMkLst>
      </pc:sldChg>
      <pc:sldChg chg="addSp delSp modSp">
        <pc:chgData name="Rhodes, Tara" userId="S::rhodes_t@cde.state.co.us::566307b0-1e17-4826-87e1-0feb85a922f2" providerId="AD" clId="Web-{1337C0EE-5A5D-166B-F2AC-3BE6277BF9C4}" dt="2024-12-12T05:19:11.631" v="98" actId="20577"/>
        <pc:sldMkLst>
          <pc:docMk/>
          <pc:sldMk cId="3114952086" sldId="5682"/>
        </pc:sldMkLst>
      </pc:sldChg>
    </pc:docChg>
  </pc:docChgLst>
  <pc:docChgLst>
    <pc:chgData name="Hoffman, Peter" userId="673cee94-26bd-4c2a-ab82-1b3669e2f049" providerId="ADAL" clId="{445D9759-B66D-45AB-9747-7B9647CDE567}"/>
    <pc:docChg chg="undo custSel addSld modSld">
      <pc:chgData name="Hoffman, Peter" userId="673cee94-26bd-4c2a-ab82-1b3669e2f049" providerId="ADAL" clId="{445D9759-B66D-45AB-9747-7B9647CDE567}" dt="2025-04-02T20:33:18.852" v="665" actId="13244"/>
      <pc:docMkLst>
        <pc:docMk/>
      </pc:docMkLst>
      <pc:sldChg chg="modSp mod">
        <pc:chgData name="Hoffman, Peter" userId="673cee94-26bd-4c2a-ab82-1b3669e2f049" providerId="ADAL" clId="{445D9759-B66D-45AB-9747-7B9647CDE567}" dt="2025-04-02T20:32:24.031" v="656" actId="20577"/>
        <pc:sldMkLst>
          <pc:docMk/>
          <pc:sldMk cId="2998683881" sldId="5762"/>
        </pc:sldMkLst>
      </pc:sldChg>
      <pc:sldChg chg="addSp delSp modSp mod chgLayout">
        <pc:chgData name="Hoffman, Peter" userId="673cee94-26bd-4c2a-ab82-1b3669e2f049" providerId="ADAL" clId="{445D9759-B66D-45AB-9747-7B9647CDE567}" dt="2025-04-02T20:33:00.241" v="661" actId="13244"/>
        <pc:sldMkLst>
          <pc:docMk/>
          <pc:sldMk cId="3452760538" sldId="5763"/>
        </pc:sldMkLst>
      </pc:sldChg>
      <pc:sldChg chg="modSp mod">
        <pc:chgData name="Hoffman, Peter" userId="673cee94-26bd-4c2a-ab82-1b3669e2f049" providerId="ADAL" clId="{445D9759-B66D-45AB-9747-7B9647CDE567}" dt="2025-04-02T20:31:26.080" v="637" actId="20577"/>
        <pc:sldMkLst>
          <pc:docMk/>
          <pc:sldMk cId="3959241512" sldId="5764"/>
        </pc:sldMkLst>
      </pc:sldChg>
      <pc:sldChg chg="addSp delSp modSp add mod">
        <pc:chgData name="Hoffman, Peter" userId="673cee94-26bd-4c2a-ab82-1b3669e2f049" providerId="ADAL" clId="{445D9759-B66D-45AB-9747-7B9647CDE567}" dt="2025-04-02T20:33:18.852" v="665" actId="13244"/>
        <pc:sldMkLst>
          <pc:docMk/>
          <pc:sldMk cId="3882279446" sldId="5868"/>
        </pc:sldMkLst>
      </pc:sldChg>
      <pc:sldChg chg="delSp modSp add mod">
        <pc:chgData name="Hoffman, Peter" userId="673cee94-26bd-4c2a-ab82-1b3669e2f049" providerId="ADAL" clId="{445D9759-B66D-45AB-9747-7B9647CDE567}" dt="2025-04-02T20:30:18.315" v="526" actId="20577"/>
        <pc:sldMkLst>
          <pc:docMk/>
          <pc:sldMk cId="904776247" sldId="5869"/>
        </pc:sldMkLst>
      </pc:sldChg>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ldChg>
      <pc:sldChg chg="modSp add mod">
        <pc:chgData name="Hoffman, Peter" userId="673cee94-26bd-4c2a-ab82-1b3669e2f049" providerId="ADAL" clId="{3B5C8668-69A4-43CF-B3F5-019B234AA19D}" dt="2024-05-15T21:58:14.662" v="1" actId="27636"/>
        <pc:sldMkLst>
          <pc:docMk/>
          <pc:sldMk cId="2365850526" sldId="5312"/>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Wenzel, Brooke" userId="672bf8d3-b15b-4e02-a6d1-39319a0df09b" providerId="ADAL" clId="{7AF7DDD8-15B1-44AF-8058-2507979F5459}"/>
    <pc:docChg chg="custSel modSld">
      <pc:chgData name="Wenzel, Brooke" userId="672bf8d3-b15b-4e02-a6d1-39319a0df09b" providerId="ADAL" clId="{7AF7DDD8-15B1-44AF-8058-2507979F5459}" dt="2024-12-12T14:20:17.741" v="128" actId="20577"/>
      <pc:docMkLst>
        <pc:docMk/>
      </pc:docMkLst>
      <pc:sldChg chg="modSp mod">
        <pc:chgData name="Wenzel, Brooke" userId="672bf8d3-b15b-4e02-a6d1-39319a0df09b" providerId="ADAL" clId="{7AF7DDD8-15B1-44AF-8058-2507979F5459}" dt="2024-12-12T14:19:26.388" v="110" actId="27636"/>
        <pc:sldMkLst>
          <pc:docMk/>
          <pc:sldMk cId="1529755073" sldId="5611"/>
        </pc:sldMkLst>
      </pc:sldChg>
    </pc:docChg>
  </pc:docChgLst>
  <pc:docChgLst>
    <pc:chgData name="Gudka, Dawna" userId="823cceae-331b-41d6-9a63-34ad6d1db55c" providerId="ADAL" clId="{A7BE1A99-7617-49A4-9365-7077B1BDB96E}"/>
    <pc:docChg chg="undo custSel modSld">
      <pc:chgData name="Gudka, Dawna" userId="823cceae-331b-41d6-9a63-34ad6d1db55c" providerId="ADAL" clId="{A7BE1A99-7617-49A4-9365-7077B1BDB96E}" dt="2024-12-05T14:36:17.463" v="195" actId="20577"/>
      <pc:docMkLst>
        <pc:docMk/>
      </pc:docMkLst>
    </pc:docChg>
  </pc:docChgLst>
  <pc:docChgLst>
    <pc:chgData name="Ward, Reagan" userId="27291eb4-8241-4961-9e69-8c66e34cc5b0" providerId="ADAL" clId="{9325B699-CAAD-49D2-8963-208914294446}"/>
    <pc:docChg chg="undo custSel delSld modSld">
      <pc:chgData name="Ward, Reagan" userId="27291eb4-8241-4961-9e69-8c66e34cc5b0" providerId="ADAL" clId="{9325B699-CAAD-49D2-8963-208914294446}" dt="2025-02-06T15:10:47.835" v="824" actId="700"/>
      <pc:docMkLst>
        <pc:docMk/>
      </pc:docMkLst>
      <pc:sldChg chg="del">
        <pc:chgData name="Ward, Reagan" userId="27291eb4-8241-4961-9e69-8c66e34cc5b0" providerId="ADAL" clId="{9325B699-CAAD-49D2-8963-208914294446}" dt="2025-02-05T15:21:11.474" v="1" actId="47"/>
        <pc:sldMkLst>
          <pc:docMk/>
          <pc:sldMk cId="462835190" sldId="4696"/>
        </pc:sldMkLst>
      </pc:sldChg>
      <pc:sldChg chg="del">
        <pc:chgData name="Ward, Reagan" userId="27291eb4-8241-4961-9e69-8c66e34cc5b0" providerId="ADAL" clId="{9325B699-CAAD-49D2-8963-208914294446}" dt="2025-02-05T15:21:11.474" v="1" actId="47"/>
        <pc:sldMkLst>
          <pc:docMk/>
          <pc:sldMk cId="1043530433" sldId="4701"/>
        </pc:sldMkLst>
      </pc:sldChg>
      <pc:sldChg chg="del">
        <pc:chgData name="Ward, Reagan" userId="27291eb4-8241-4961-9e69-8c66e34cc5b0" providerId="ADAL" clId="{9325B699-CAAD-49D2-8963-208914294446}" dt="2025-02-05T15:21:11.474" v="1" actId="47"/>
        <pc:sldMkLst>
          <pc:docMk/>
          <pc:sldMk cId="3317819653" sldId="4703"/>
        </pc:sldMkLst>
      </pc:sldChg>
      <pc:sldChg chg="del">
        <pc:chgData name="Ward, Reagan" userId="27291eb4-8241-4961-9e69-8c66e34cc5b0" providerId="ADAL" clId="{9325B699-CAAD-49D2-8963-208914294446}" dt="2025-02-05T15:21:11.474" v="1" actId="47"/>
        <pc:sldMkLst>
          <pc:docMk/>
          <pc:sldMk cId="2461826744" sldId="4704"/>
        </pc:sldMkLst>
      </pc:sldChg>
      <pc:sldChg chg="del">
        <pc:chgData name="Ward, Reagan" userId="27291eb4-8241-4961-9e69-8c66e34cc5b0" providerId="ADAL" clId="{9325B699-CAAD-49D2-8963-208914294446}" dt="2025-02-05T15:21:11.474" v="1" actId="47"/>
        <pc:sldMkLst>
          <pc:docMk/>
          <pc:sldMk cId="800576745" sldId="4705"/>
        </pc:sldMkLst>
      </pc:sldChg>
      <pc:sldChg chg="del">
        <pc:chgData name="Ward, Reagan" userId="27291eb4-8241-4961-9e69-8c66e34cc5b0" providerId="ADAL" clId="{9325B699-CAAD-49D2-8963-208914294446}" dt="2025-02-05T15:21:11.474" v="1" actId="47"/>
        <pc:sldMkLst>
          <pc:docMk/>
          <pc:sldMk cId="4159998588" sldId="4706"/>
        </pc:sldMkLst>
      </pc:sldChg>
      <pc:sldChg chg="del">
        <pc:chgData name="Ward, Reagan" userId="27291eb4-8241-4961-9e69-8c66e34cc5b0" providerId="ADAL" clId="{9325B699-CAAD-49D2-8963-208914294446}" dt="2025-02-05T15:21:11.474" v="1" actId="47"/>
        <pc:sldMkLst>
          <pc:docMk/>
          <pc:sldMk cId="1667029438" sldId="5232"/>
        </pc:sldMkLst>
      </pc:sldChg>
      <pc:sldChg chg="del">
        <pc:chgData name="Ward, Reagan" userId="27291eb4-8241-4961-9e69-8c66e34cc5b0" providerId="ADAL" clId="{9325B699-CAAD-49D2-8963-208914294446}" dt="2025-02-05T15:21:11.474" v="1" actId="47"/>
        <pc:sldMkLst>
          <pc:docMk/>
          <pc:sldMk cId="1385979322" sldId="5240"/>
        </pc:sldMkLst>
      </pc:sldChg>
      <pc:sldChg chg="addSp delSp modSp mod modClrScheme chgLayout">
        <pc:chgData name="Ward, Reagan" userId="27291eb4-8241-4961-9e69-8c66e34cc5b0" providerId="ADAL" clId="{9325B699-CAAD-49D2-8963-208914294446}" dt="2025-02-06T15:10:47.835" v="824" actId="700"/>
        <pc:sldMkLst>
          <pc:docMk/>
          <pc:sldMk cId="3674759564" sldId="5269"/>
        </pc:sldMkLst>
      </pc:sldChg>
      <pc:sldChg chg="del">
        <pc:chgData name="Ward, Reagan" userId="27291eb4-8241-4961-9e69-8c66e34cc5b0" providerId="ADAL" clId="{9325B699-CAAD-49D2-8963-208914294446}" dt="2025-02-05T15:21:11.474" v="1" actId="47"/>
        <pc:sldMkLst>
          <pc:docMk/>
          <pc:sldMk cId="3577132534" sldId="5738"/>
        </pc:sldMkLst>
      </pc:sldChg>
      <pc:sldChg chg="del">
        <pc:chgData name="Ward, Reagan" userId="27291eb4-8241-4961-9e69-8c66e34cc5b0" providerId="ADAL" clId="{9325B699-CAAD-49D2-8963-208914294446}" dt="2025-02-05T15:21:11.474" v="1" actId="47"/>
        <pc:sldMkLst>
          <pc:docMk/>
          <pc:sldMk cId="548937371" sldId="5739"/>
        </pc:sldMkLst>
      </pc:sldChg>
      <pc:sldChg chg="del">
        <pc:chgData name="Ward, Reagan" userId="27291eb4-8241-4961-9e69-8c66e34cc5b0" providerId="ADAL" clId="{9325B699-CAAD-49D2-8963-208914294446}" dt="2025-02-05T15:21:11.474" v="1" actId="47"/>
        <pc:sldMkLst>
          <pc:docMk/>
          <pc:sldMk cId="3902891436" sldId="5740"/>
        </pc:sldMkLst>
      </pc:sldChg>
      <pc:sldChg chg="del">
        <pc:chgData name="Ward, Reagan" userId="27291eb4-8241-4961-9e69-8c66e34cc5b0" providerId="ADAL" clId="{9325B699-CAAD-49D2-8963-208914294446}" dt="2025-02-05T15:21:11.474" v="1" actId="47"/>
        <pc:sldMkLst>
          <pc:docMk/>
          <pc:sldMk cId="3236241202" sldId="5755"/>
        </pc:sldMkLst>
      </pc:sldChg>
      <pc:sldChg chg="modSp mod">
        <pc:chgData name="Ward, Reagan" userId="27291eb4-8241-4961-9e69-8c66e34cc5b0" providerId="ADAL" clId="{9325B699-CAAD-49D2-8963-208914294446}" dt="2025-02-06T14:21:29.473" v="821" actId="14100"/>
        <pc:sldMkLst>
          <pc:docMk/>
          <pc:sldMk cId="2952098216" sldId="5757"/>
        </pc:sldMkLst>
      </pc:sldChg>
      <pc:sldChg chg="del">
        <pc:chgData name="Ward, Reagan" userId="27291eb4-8241-4961-9e69-8c66e34cc5b0" providerId="ADAL" clId="{9325B699-CAAD-49D2-8963-208914294446}" dt="2025-02-05T15:21:11.474" v="1" actId="47"/>
        <pc:sldMkLst>
          <pc:docMk/>
          <pc:sldMk cId="2880554835" sldId="5768"/>
        </pc:sldMkLst>
      </pc:sldChg>
      <pc:sldChg chg="del">
        <pc:chgData name="Ward, Reagan" userId="27291eb4-8241-4961-9e69-8c66e34cc5b0" providerId="ADAL" clId="{9325B699-CAAD-49D2-8963-208914294446}" dt="2025-02-05T15:21:11.474" v="1" actId="47"/>
        <pc:sldMkLst>
          <pc:docMk/>
          <pc:sldMk cId="237879848" sldId="5769"/>
        </pc:sldMkLst>
      </pc:sldChg>
      <pc:sldChg chg="del">
        <pc:chgData name="Ward, Reagan" userId="27291eb4-8241-4961-9e69-8c66e34cc5b0" providerId="ADAL" clId="{9325B699-CAAD-49D2-8963-208914294446}" dt="2025-02-05T15:21:11.474" v="1" actId="47"/>
        <pc:sldMkLst>
          <pc:docMk/>
          <pc:sldMk cId="53929586" sldId="5771"/>
        </pc:sldMkLst>
      </pc:sldChg>
      <pc:sldChg chg="del">
        <pc:chgData name="Ward, Reagan" userId="27291eb4-8241-4961-9e69-8c66e34cc5b0" providerId="ADAL" clId="{9325B699-CAAD-49D2-8963-208914294446}" dt="2025-02-05T15:21:11.474" v="1" actId="47"/>
        <pc:sldMkLst>
          <pc:docMk/>
          <pc:sldMk cId="3937432044" sldId="5772"/>
        </pc:sldMkLst>
      </pc:sldChg>
      <pc:sldChg chg="del">
        <pc:chgData name="Ward, Reagan" userId="27291eb4-8241-4961-9e69-8c66e34cc5b0" providerId="ADAL" clId="{9325B699-CAAD-49D2-8963-208914294446}" dt="2025-02-05T15:21:11.474" v="1" actId="47"/>
        <pc:sldMkLst>
          <pc:docMk/>
          <pc:sldMk cId="1888481401" sldId="5773"/>
        </pc:sldMkLst>
      </pc:sldChg>
      <pc:sldChg chg="modSp mod">
        <pc:chgData name="Ward, Reagan" userId="27291eb4-8241-4961-9e69-8c66e34cc5b0" providerId="ADAL" clId="{9325B699-CAAD-49D2-8963-208914294446}" dt="2025-02-06T14:20:28.325" v="816" actId="13244"/>
        <pc:sldMkLst>
          <pc:docMk/>
          <pc:sldMk cId="3969251191" sldId="5783"/>
        </pc:sldMkLst>
      </pc:sldChg>
      <pc:sldChg chg="del">
        <pc:chgData name="Ward, Reagan" userId="27291eb4-8241-4961-9e69-8c66e34cc5b0" providerId="ADAL" clId="{9325B699-CAAD-49D2-8963-208914294446}" dt="2025-02-05T15:21:11.474" v="1" actId="47"/>
        <pc:sldMkLst>
          <pc:docMk/>
          <pc:sldMk cId="1522419604" sldId="5786"/>
        </pc:sldMkLst>
      </pc:sldChg>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delSp modSp add mod ord">
        <pc:chgData name="Gudka, Dawna" userId="823cceae-331b-41d6-9a63-34ad6d1db55c" providerId="ADAL" clId="{B0B7EA3B-119C-41D1-8192-96AA432579B4}" dt="2024-05-14T20:01:10.556" v="1810" actId="1076"/>
        <pc:sldMkLst>
          <pc:docMk/>
          <pc:sldMk cId="1450785063" sldId="5167"/>
        </pc:sldMkLst>
      </pc:sldChg>
      <pc:sldChg chg="addSp modSp add mod">
        <pc:chgData name="Gudka, Dawna" userId="823cceae-331b-41d6-9a63-34ad6d1db55c" providerId="ADAL" clId="{B0B7EA3B-119C-41D1-8192-96AA432579B4}" dt="2024-05-14T19:59:34.982" v="1791" actId="20577"/>
        <pc:sldMkLst>
          <pc:docMk/>
          <pc:sldMk cId="1213727475" sldId="5197"/>
        </pc:sldMkLst>
      </pc:sldChg>
      <pc:sldChg chg="addSp modSp add mod ord">
        <pc:chgData name="Gudka, Dawna" userId="823cceae-331b-41d6-9a63-34ad6d1db55c" providerId="ADAL" clId="{B0B7EA3B-119C-41D1-8192-96AA432579B4}" dt="2024-05-16T14:31:30.118" v="2111" actId="13244"/>
        <pc:sldMkLst>
          <pc:docMk/>
          <pc:sldMk cId="4107585368" sldId="5213"/>
        </pc:sldMkLst>
      </pc:sldChg>
      <pc:sldChg chg="modSp mod">
        <pc:chgData name="Gudka, Dawna" userId="823cceae-331b-41d6-9a63-34ad6d1db55c" providerId="ADAL" clId="{B0B7EA3B-119C-41D1-8192-96AA432579B4}" dt="2024-05-13T13:14:58.586" v="638" actId="20577"/>
        <pc:sldMkLst>
          <pc:docMk/>
          <pc:sldMk cId="1474977630" sldId="5414"/>
        </pc:sldMkLst>
      </pc:sldChg>
      <pc:sldChg chg="modSp mod">
        <pc:chgData name="Gudka, Dawna" userId="823cceae-331b-41d6-9a63-34ad6d1db55c" providerId="ADAL" clId="{B0B7EA3B-119C-41D1-8192-96AA432579B4}" dt="2024-05-13T13:15:21.752" v="682" actId="20577"/>
        <pc:sldMkLst>
          <pc:docMk/>
          <pc:sldMk cId="2535695864" sldId="5418"/>
        </pc:sldMkLst>
      </pc:sldChg>
      <pc:sldChg chg="modSp mod">
        <pc:chgData name="Gudka, Dawna" userId="823cceae-331b-41d6-9a63-34ad6d1db55c" providerId="ADAL" clId="{B0B7EA3B-119C-41D1-8192-96AA432579B4}" dt="2024-05-13T13:15:43.785" v="705" actId="20577"/>
        <pc:sldMkLst>
          <pc:docMk/>
          <pc:sldMk cId="3766475121" sldId="5422"/>
        </pc:sldMkLst>
      </pc:sldChg>
      <pc:sldChg chg="modSp add mod">
        <pc:chgData name="Gudka, Dawna" userId="823cceae-331b-41d6-9a63-34ad6d1db55c" providerId="ADAL" clId="{B0B7EA3B-119C-41D1-8192-96AA432579B4}" dt="2024-05-13T13:15:55.803" v="724" actId="20577"/>
        <pc:sldMkLst>
          <pc:docMk/>
          <pc:sldMk cId="2687837903" sldId="5426"/>
        </pc:sldMkLst>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ldChg>
      <pc:sldChg chg="modSp add mod replId">
        <pc:chgData name="Gudka, Dawna" userId="823cceae-331b-41d6-9a63-34ad6d1db55c" providerId="ADAL" clId="{B0B7EA3B-119C-41D1-8192-96AA432579B4}" dt="2024-05-16T14:30:56.425" v="2108" actId="13244"/>
        <pc:sldMkLst>
          <pc:docMk/>
          <pc:sldMk cId="3354606110" sldId="5435"/>
        </pc:sldMkLst>
      </pc:sldChg>
      <pc:sldChg chg="modSp add del mod ord replId">
        <pc:chgData name="Gudka, Dawna" userId="823cceae-331b-41d6-9a63-34ad6d1db55c" providerId="ADAL" clId="{B0B7EA3B-119C-41D1-8192-96AA432579B4}" dt="2024-05-14T19:57:19.148" v="1736" actId="2696"/>
        <pc:sldMkLst>
          <pc:docMk/>
          <pc:sldMk cId="1249538834" sldId="5436"/>
        </pc:sldMkLst>
      </pc:sldChg>
      <pc:sldChg chg="modSp add mod replId">
        <pc:chgData name="Gudka, Dawna" userId="823cceae-331b-41d6-9a63-34ad6d1db55c" providerId="ADAL" clId="{B0B7EA3B-119C-41D1-8192-96AA432579B4}" dt="2024-05-13T13:47:46.478" v="1532" actId="20577"/>
        <pc:sldMkLst>
          <pc:docMk/>
          <pc:sldMk cId="2398386918" sldId="5437"/>
        </pc:sldMkLst>
      </pc:sldChg>
      <pc:sldChg chg="modSp add mod">
        <pc:chgData name="Gudka, Dawna" userId="823cceae-331b-41d6-9a63-34ad6d1db55c" providerId="ADAL" clId="{B0B7EA3B-119C-41D1-8192-96AA432579B4}" dt="2024-05-13T13:16:42.235" v="794" actId="20577"/>
        <pc:sldMkLst>
          <pc:docMk/>
          <pc:sldMk cId="2570410255" sldId="5438"/>
        </pc:sldMkLst>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ldChg>
      <pc:sldChg chg="modSp">
        <pc:chgData name="McRee, Rebecca" userId="S::mcree_r@cde.state.co.us::3a10fa13-9d60-4c0b-b361-471945732c34" providerId="AD" clId="Web-{72F7D51A-7F30-EB58-A603-0E8FE4587D5C}" dt="2024-07-18T00:44:38.090" v="65" actId="20577"/>
        <pc:sldMkLst>
          <pc:docMk/>
          <pc:sldMk cId="1039979550" sldId="5495"/>
        </pc:sldMkLst>
      </pc:sldChg>
    </pc:docChg>
  </pc:docChgLst>
  <pc:docChgLst>
    <pc:chgData name="Tribbett, Jessica" userId="S::tribbett_jessica@cde.state.co.us::b8af59d7-a86d-4166-a022-d856dc24c475" providerId="AD" clId="Web-{A80600C6-CFDA-1ABC-5D52-CCBEC9214DAD}"/>
    <pc:docChg chg="addSld modSld">
      <pc:chgData name="Tribbett, Jessica" userId="S::tribbett_jessica@cde.state.co.us::b8af59d7-a86d-4166-a022-d856dc24c475" providerId="AD" clId="Web-{A80600C6-CFDA-1ABC-5D52-CCBEC9214DAD}" dt="2025-04-30T19:27:20.844" v="93"/>
      <pc:docMkLst>
        <pc:docMk/>
      </pc:docMkLst>
      <pc:sldChg chg="modSp">
        <pc:chgData name="Tribbett, Jessica" userId="S::tribbett_jessica@cde.state.co.us::b8af59d7-a86d-4166-a022-d856dc24c475" providerId="AD" clId="Web-{A80600C6-CFDA-1ABC-5D52-CCBEC9214DAD}" dt="2025-04-30T19:26:43.391" v="88"/>
        <pc:sldMkLst>
          <pc:docMk/>
          <pc:sldMk cId="1212467416" sldId="261"/>
        </pc:sldMkLst>
        <pc:graphicFrameChg chg="mod modGraphic">
          <ac:chgData name="Tribbett, Jessica" userId="S::tribbett_jessica@cde.state.co.us::b8af59d7-a86d-4166-a022-d856dc24c475" providerId="AD" clId="Web-{A80600C6-CFDA-1ABC-5D52-CCBEC9214DAD}" dt="2025-04-30T19:26:43.391" v="88"/>
          <ac:graphicFrameMkLst>
            <pc:docMk/>
            <pc:sldMk cId="1212467416" sldId="261"/>
            <ac:graphicFrameMk id="5" creationId="{9C3641C5-EC4F-D3EA-E4A2-8ABB597C5BAA}"/>
          </ac:graphicFrameMkLst>
        </pc:graphicFrameChg>
      </pc:sldChg>
      <pc:sldChg chg="modSp">
        <pc:chgData name="Tribbett, Jessica" userId="S::tribbett_jessica@cde.state.co.us::b8af59d7-a86d-4166-a022-d856dc24c475" providerId="AD" clId="Web-{A80600C6-CFDA-1ABC-5D52-CCBEC9214DAD}" dt="2025-04-30T19:26:58.376" v="90"/>
        <pc:sldMkLst>
          <pc:docMk/>
          <pc:sldMk cId="3227145924" sldId="5097"/>
        </pc:sldMkLst>
        <pc:graphicFrameChg chg="mod modGraphic">
          <ac:chgData name="Tribbett, Jessica" userId="S::tribbett_jessica@cde.state.co.us::b8af59d7-a86d-4166-a022-d856dc24c475" providerId="AD" clId="Web-{A80600C6-CFDA-1ABC-5D52-CCBEC9214DAD}" dt="2025-04-30T19:26:58.376" v="90"/>
          <ac:graphicFrameMkLst>
            <pc:docMk/>
            <pc:sldMk cId="3227145924" sldId="5097"/>
            <ac:graphicFrameMk id="7" creationId="{2864BB53-F741-4FFC-0348-1AC10AD60EEB}"/>
          </ac:graphicFrameMkLst>
        </pc:graphicFrameChg>
      </pc:sldChg>
      <pc:sldChg chg="add">
        <pc:chgData name="Tribbett, Jessica" userId="S::tribbett_jessica@cde.state.co.us::b8af59d7-a86d-4166-a022-d856dc24c475" providerId="AD" clId="Web-{A80600C6-CFDA-1ABC-5D52-CCBEC9214DAD}" dt="2025-04-30T19:27:20.813" v="91"/>
        <pc:sldMkLst>
          <pc:docMk/>
          <pc:sldMk cId="1667029438" sldId="5232"/>
        </pc:sldMkLst>
      </pc:sldChg>
      <pc:sldChg chg="add">
        <pc:chgData name="Tribbett, Jessica" userId="S::tribbett_jessica@cde.state.co.us::b8af59d7-a86d-4166-a022-d856dc24c475" providerId="AD" clId="Web-{A80600C6-CFDA-1ABC-5D52-CCBEC9214DAD}" dt="2025-04-30T19:27:20.844" v="93"/>
        <pc:sldMkLst>
          <pc:docMk/>
          <pc:sldMk cId="3677926577" sldId="5766"/>
        </pc:sldMkLst>
      </pc:sldChg>
      <pc:sldChg chg="add">
        <pc:chgData name="Tribbett, Jessica" userId="S::tribbett_jessica@cde.state.co.us::b8af59d7-a86d-4166-a022-d856dc24c475" providerId="AD" clId="Web-{A80600C6-CFDA-1ABC-5D52-CCBEC9214DAD}" dt="2025-04-30T19:27:20.829" v="92"/>
        <pc:sldMkLst>
          <pc:docMk/>
          <pc:sldMk cId="226281112" sldId="5827"/>
        </pc:sldMkLst>
      </pc:sldChg>
    </pc:docChg>
  </pc:docChgLst>
  <pc:docChgLst>
    <pc:chgData name="Hoffman, Peter" userId="673cee94-26bd-4c2a-ab82-1b3669e2f049" providerId="ADAL" clId="{81157F20-AD6A-47F7-81C9-01FD00AB7761}"/>
    <pc:docChg chg="modSld">
      <pc:chgData name="Hoffman, Peter" userId="673cee94-26bd-4c2a-ab82-1b3669e2f049" providerId="ADAL" clId="{81157F20-AD6A-47F7-81C9-01FD00AB7761}" dt="2024-11-07T15:52:38.370" v="70" actId="20577"/>
      <pc:docMkLst>
        <pc:docMk/>
      </pc:docMkLst>
      <pc:sldChg chg="modSp mod">
        <pc:chgData name="Hoffman, Peter" userId="673cee94-26bd-4c2a-ab82-1b3669e2f049" providerId="ADAL" clId="{81157F20-AD6A-47F7-81C9-01FD00AB7761}" dt="2024-11-07T15:52:38.370" v="70" actId="20577"/>
        <pc:sldMkLst>
          <pc:docMk/>
          <pc:sldMk cId="1068357804" sldId="5687"/>
        </pc:sldMkLst>
      </pc:sldChg>
    </pc:docChg>
  </pc:docChgLst>
  <pc:docChgLst>
    <pc:chgData name="Tribbett, Jessica" userId="S::tribbett_jessica@cde.state.co.us::b8af59d7-a86d-4166-a022-d856dc24c475" providerId="AD" clId="Web-{1C71BC8C-01E4-3010-177E-41C609F8109F}"/>
    <pc:docChg chg="addSld delSld modSld">
      <pc:chgData name="Tribbett, Jessica" userId="S::tribbett_jessica@cde.state.co.us::b8af59d7-a86d-4166-a022-d856dc24c475" providerId="AD" clId="Web-{1C71BC8C-01E4-3010-177E-41C609F8109F}" dt="2025-01-29T19:31:22.226" v="188" actId="20577"/>
      <pc:docMkLst>
        <pc:docMk/>
      </pc:docMkLst>
      <pc:sldChg chg="modSp add">
        <pc:chgData name="Tribbett, Jessica" userId="S::tribbett_jessica@cde.state.co.us::b8af59d7-a86d-4166-a022-d856dc24c475" providerId="AD" clId="Web-{1C71BC8C-01E4-3010-177E-41C609F8109F}" dt="2025-01-29T19:29:44.101" v="123" actId="20577"/>
        <pc:sldMkLst>
          <pc:docMk/>
          <pc:sldMk cId="462835190" sldId="4696"/>
        </pc:sldMkLst>
      </pc:sldChg>
      <pc:sldChg chg="add">
        <pc:chgData name="Tribbett, Jessica" userId="S::tribbett_jessica@cde.state.co.us::b8af59d7-a86d-4166-a022-d856dc24c475" providerId="AD" clId="Web-{1C71BC8C-01E4-3010-177E-41C609F8109F}" dt="2025-01-29T19:30:06.913" v="133"/>
        <pc:sldMkLst>
          <pc:docMk/>
          <pc:sldMk cId="1043530433" sldId="4701"/>
        </pc:sldMkLst>
      </pc:sldChg>
      <pc:sldChg chg="modSp add">
        <pc:chgData name="Tribbett, Jessica" userId="S::tribbett_jessica@cde.state.co.us::b8af59d7-a86d-4166-a022-d856dc24c475" providerId="AD" clId="Web-{1C71BC8C-01E4-3010-177E-41C609F8109F}" dt="2025-01-29T19:31:01.460" v="164" actId="20577"/>
        <pc:sldMkLst>
          <pc:docMk/>
          <pc:sldMk cId="3317819653" sldId="4703"/>
        </pc:sldMkLst>
      </pc:sldChg>
      <pc:sldChg chg="modSp add">
        <pc:chgData name="Tribbett, Jessica" userId="S::tribbett_jessica@cde.state.co.us::b8af59d7-a86d-4166-a022-d856dc24c475" providerId="AD" clId="Web-{1C71BC8C-01E4-3010-177E-41C609F8109F}" dt="2025-01-29T19:30:57.960" v="163" actId="20577"/>
        <pc:sldMkLst>
          <pc:docMk/>
          <pc:sldMk cId="2461826744" sldId="4704"/>
        </pc:sldMkLst>
      </pc:sldChg>
      <pc:sldChg chg="modSp add">
        <pc:chgData name="Tribbett, Jessica" userId="S::tribbett_jessica@cde.state.co.us::b8af59d7-a86d-4166-a022-d856dc24c475" providerId="AD" clId="Web-{1C71BC8C-01E4-3010-177E-41C609F8109F}" dt="2025-01-29T19:30:05.476" v="129" actId="20577"/>
        <pc:sldMkLst>
          <pc:docMk/>
          <pc:sldMk cId="800576745" sldId="4705"/>
        </pc:sldMkLst>
      </pc:sldChg>
      <pc:sldChg chg="modSp add">
        <pc:chgData name="Tribbett, Jessica" userId="S::tribbett_jessica@cde.state.co.us::b8af59d7-a86d-4166-a022-d856dc24c475" providerId="AD" clId="Web-{1C71BC8C-01E4-3010-177E-41C609F8109F}" dt="2025-01-29T19:31:22.226" v="188" actId="20577"/>
        <pc:sldMkLst>
          <pc:docMk/>
          <pc:sldMk cId="4159998588" sldId="4706"/>
        </pc:sldMkLst>
      </pc:sldChg>
      <pc:sldChg chg="modSp add">
        <pc:chgData name="Tribbett, Jessica" userId="S::tribbett_jessica@cde.state.co.us::b8af59d7-a86d-4166-a022-d856dc24c475" providerId="AD" clId="Web-{1C71BC8C-01E4-3010-177E-41C609F8109F}" dt="2025-01-29T19:28:07.694" v="69" actId="20577"/>
        <pc:sldMkLst>
          <pc:docMk/>
          <pc:sldMk cId="1667029438" sldId="5232"/>
        </pc:sldMkLst>
      </pc:sldChg>
      <pc:sldChg chg="modSp add">
        <pc:chgData name="Tribbett, Jessica" userId="S::tribbett_jessica@cde.state.co.us::b8af59d7-a86d-4166-a022-d856dc24c475" providerId="AD" clId="Web-{1C71BC8C-01E4-3010-177E-41C609F8109F}" dt="2025-01-29T19:29:21.851" v="99" actId="20577"/>
        <pc:sldMkLst>
          <pc:docMk/>
          <pc:sldMk cId="1385979322" sldId="5240"/>
        </pc:sldMkLst>
      </pc:sldChg>
      <pc:sldChg chg="del">
        <pc:chgData name="Tribbett, Jessica" userId="S::tribbett_jessica@cde.state.co.us::b8af59d7-a86d-4166-a022-d856dc24c475" providerId="AD" clId="Web-{1C71BC8C-01E4-3010-177E-41C609F8109F}" dt="2025-01-29T19:25:43.585" v="28"/>
        <pc:sldMkLst>
          <pc:docMk/>
          <pc:sldMk cId="2815576142" sldId="5313"/>
        </pc:sldMkLst>
      </pc:sldChg>
      <pc:sldChg chg="modSp">
        <pc:chgData name="Tribbett, Jessica" userId="S::tribbett_jessica@cde.state.co.us::b8af59d7-a86d-4166-a022-d856dc24c475" providerId="AD" clId="Web-{1C71BC8C-01E4-3010-177E-41C609F8109F}" dt="2025-01-29T19:26:24.413" v="42" actId="20577"/>
        <pc:sldMkLst>
          <pc:docMk/>
          <pc:sldMk cId="3378712492" sldId="5417"/>
        </pc:sldMkLst>
      </pc:sldChg>
      <pc:sldChg chg="addSp delSp modSp">
        <pc:chgData name="Tribbett, Jessica" userId="S::tribbett_jessica@cde.state.co.us::b8af59d7-a86d-4166-a022-d856dc24c475" providerId="AD" clId="Web-{1C71BC8C-01E4-3010-177E-41C609F8109F}" dt="2025-01-29T19:23:39.257" v="3"/>
        <pc:sldMkLst>
          <pc:docMk/>
          <pc:sldMk cId="500438566" sldId="5672"/>
        </pc:sldMkLst>
      </pc:sldChg>
      <pc:sldChg chg="del">
        <pc:chgData name="Tribbett, Jessica" userId="S::tribbett_jessica@cde.state.co.us::b8af59d7-a86d-4166-a022-d856dc24c475" providerId="AD" clId="Web-{1C71BC8C-01E4-3010-177E-41C609F8109F}" dt="2025-01-29T19:25:43.585" v="30"/>
        <pc:sldMkLst>
          <pc:docMk/>
          <pc:sldMk cId="3176056638" sldId="5732"/>
        </pc:sldMkLst>
      </pc:sldChg>
      <pc:sldChg chg="del">
        <pc:chgData name="Tribbett, Jessica" userId="S::tribbett_jessica@cde.state.co.us::b8af59d7-a86d-4166-a022-d856dc24c475" providerId="AD" clId="Web-{1C71BC8C-01E4-3010-177E-41C609F8109F}" dt="2025-01-29T19:25:43.585" v="29"/>
        <pc:sldMkLst>
          <pc:docMk/>
          <pc:sldMk cId="2365850526" sldId="5733"/>
        </pc:sldMkLst>
      </pc:sldChg>
      <pc:sldChg chg="del">
        <pc:chgData name="Tribbett, Jessica" userId="S::tribbett_jessica@cde.state.co.us::b8af59d7-a86d-4166-a022-d856dc24c475" providerId="AD" clId="Web-{1C71BC8C-01E4-3010-177E-41C609F8109F}" dt="2025-01-29T19:25:43.585" v="26"/>
        <pc:sldMkLst>
          <pc:docMk/>
          <pc:sldMk cId="522260969" sldId="5746"/>
        </pc:sldMkLst>
      </pc:sldChg>
      <pc:sldChg chg="del">
        <pc:chgData name="Tribbett, Jessica" userId="S::tribbett_jessica@cde.state.co.us::b8af59d7-a86d-4166-a022-d856dc24c475" providerId="AD" clId="Web-{1C71BC8C-01E4-3010-177E-41C609F8109F}" dt="2025-01-29T19:25:54.335" v="35"/>
        <pc:sldMkLst>
          <pc:docMk/>
          <pc:sldMk cId="2880554835" sldId="5768"/>
        </pc:sldMkLst>
      </pc:sldChg>
      <pc:sldChg chg="del">
        <pc:chgData name="Tribbett, Jessica" userId="S::tribbett_jessica@cde.state.co.us::b8af59d7-a86d-4166-a022-d856dc24c475" providerId="AD" clId="Web-{1C71BC8C-01E4-3010-177E-41C609F8109F}" dt="2025-01-29T19:25:54.335" v="34"/>
        <pc:sldMkLst>
          <pc:docMk/>
          <pc:sldMk cId="237879848" sldId="5769"/>
        </pc:sldMkLst>
      </pc:sldChg>
      <pc:sldChg chg="del">
        <pc:chgData name="Tribbett, Jessica" userId="S::tribbett_jessica@cde.state.co.us::b8af59d7-a86d-4166-a022-d856dc24c475" providerId="AD" clId="Web-{1C71BC8C-01E4-3010-177E-41C609F8109F}" dt="2025-01-29T19:25:54.335" v="32"/>
        <pc:sldMkLst>
          <pc:docMk/>
          <pc:sldMk cId="1735835177" sldId="5770"/>
        </pc:sldMkLst>
      </pc:sldChg>
      <pc:sldChg chg="del">
        <pc:chgData name="Tribbett, Jessica" userId="S::tribbett_jessica@cde.state.co.us::b8af59d7-a86d-4166-a022-d856dc24c475" providerId="AD" clId="Web-{1C71BC8C-01E4-3010-177E-41C609F8109F}" dt="2025-01-29T19:25:54.335" v="33"/>
        <pc:sldMkLst>
          <pc:docMk/>
          <pc:sldMk cId="53929586" sldId="5771"/>
        </pc:sldMkLst>
      </pc:sldChg>
      <pc:sldChg chg="del">
        <pc:chgData name="Tribbett, Jessica" userId="S::tribbett_jessica@cde.state.co.us::b8af59d7-a86d-4166-a022-d856dc24c475" providerId="AD" clId="Web-{1C71BC8C-01E4-3010-177E-41C609F8109F}" dt="2025-01-29T19:25:54.335" v="31"/>
        <pc:sldMkLst>
          <pc:docMk/>
          <pc:sldMk cId="3937432044" sldId="5772"/>
        </pc:sldMkLst>
      </pc:sldChg>
      <pc:sldChg chg="del">
        <pc:chgData name="Tribbett, Jessica" userId="S::tribbett_jessica@cde.state.co.us::b8af59d7-a86d-4166-a022-d856dc24c475" providerId="AD" clId="Web-{1C71BC8C-01E4-3010-177E-41C609F8109F}" dt="2025-01-29T19:24:52.663" v="20"/>
        <pc:sldMkLst>
          <pc:docMk/>
          <pc:sldMk cId="43145733" sldId="5774"/>
        </pc:sldMkLst>
      </pc:sldChg>
      <pc:sldChg chg="del">
        <pc:chgData name="Tribbett, Jessica" userId="S::tribbett_jessica@cde.state.co.us::b8af59d7-a86d-4166-a022-d856dc24c475" providerId="AD" clId="Web-{1C71BC8C-01E4-3010-177E-41C609F8109F}" dt="2025-01-29T19:24:54.319" v="21"/>
        <pc:sldMkLst>
          <pc:docMk/>
          <pc:sldMk cId="1052360825" sldId="5775"/>
        </pc:sldMkLst>
      </pc:sldChg>
      <pc:sldChg chg="del">
        <pc:chgData name="Tribbett, Jessica" userId="S::tribbett_jessica@cde.state.co.us::b8af59d7-a86d-4166-a022-d856dc24c475" providerId="AD" clId="Web-{1C71BC8C-01E4-3010-177E-41C609F8109F}" dt="2025-01-29T19:25:43.585" v="27"/>
        <pc:sldMkLst>
          <pc:docMk/>
          <pc:sldMk cId="467082449" sldId="5776"/>
        </pc:sldMkLst>
      </pc:sldChg>
      <pc:sldChg chg="add">
        <pc:chgData name="Tribbett, Jessica" userId="S::tribbett_jessica@cde.state.co.us::b8af59d7-a86d-4166-a022-d856dc24c475" providerId="AD" clId="Web-{1C71BC8C-01E4-3010-177E-41C609F8109F}" dt="2025-01-29T19:24:50.600" v="19"/>
        <pc:sldMkLst>
          <pc:docMk/>
          <pc:sldMk cId="438506032" sldId="5777"/>
        </pc:sldMkLst>
      </pc:sldChg>
      <pc:sldChg chg="add">
        <pc:chgData name="Tribbett, Jessica" userId="S::tribbett_jessica@cde.state.co.us::b8af59d7-a86d-4166-a022-d856dc24c475" providerId="AD" clId="Web-{1C71BC8C-01E4-3010-177E-41C609F8109F}" dt="2025-01-29T19:25:02.772" v="22"/>
        <pc:sldMkLst>
          <pc:docMk/>
          <pc:sldMk cId="217821678" sldId="5778"/>
        </pc:sldMkLst>
      </pc:sldChg>
      <pc:sldChg chg="add">
        <pc:chgData name="Tribbett, Jessica" userId="S::tribbett_jessica@cde.state.co.us::b8af59d7-a86d-4166-a022-d856dc24c475" providerId="AD" clId="Web-{1C71BC8C-01E4-3010-177E-41C609F8109F}" dt="2025-01-29T19:25:02.788" v="23"/>
        <pc:sldMkLst>
          <pc:docMk/>
          <pc:sldMk cId="2406663207" sldId="5779"/>
        </pc:sldMkLst>
      </pc:sldChg>
      <pc:sldChg chg="add">
        <pc:chgData name="Tribbett, Jessica" userId="S::tribbett_jessica@cde.state.co.us::b8af59d7-a86d-4166-a022-d856dc24c475" providerId="AD" clId="Web-{1C71BC8C-01E4-3010-177E-41C609F8109F}" dt="2025-01-29T19:25:02.804" v="24"/>
        <pc:sldMkLst>
          <pc:docMk/>
          <pc:sldMk cId="3766001421" sldId="5780"/>
        </pc:sldMkLst>
      </pc:sldChg>
      <pc:sldChg chg="add">
        <pc:chgData name="Tribbett, Jessica" userId="S::tribbett_jessica@cde.state.co.us::b8af59d7-a86d-4166-a022-d856dc24c475" providerId="AD" clId="Web-{1C71BC8C-01E4-3010-177E-41C609F8109F}" dt="2025-01-29T19:25:02.835" v="25"/>
        <pc:sldMkLst>
          <pc:docMk/>
          <pc:sldMk cId="693206576" sldId="5781"/>
        </pc:sldMkLst>
      </pc:sldChg>
      <pc:sldMasterChg chg="addSldLayout">
        <pc:chgData name="Tribbett, Jessica" userId="S::tribbett_jessica@cde.state.co.us::b8af59d7-a86d-4166-a022-d856dc24c475" providerId="AD" clId="Web-{1C71BC8C-01E4-3010-177E-41C609F8109F}" dt="2025-01-29T19:29:45.663" v="124"/>
        <pc:sldMasterMkLst>
          <pc:docMk/>
          <pc:sldMasterMk cId="2150711039" sldId="2147483676"/>
        </pc:sldMasterMkLst>
        <pc:sldLayoutChg chg="add">
          <pc:chgData name="Tribbett, Jessica" userId="S::tribbett_jessica@cde.state.co.us::b8af59d7-a86d-4166-a022-d856dc24c475" providerId="AD" clId="Web-{1C71BC8C-01E4-3010-177E-41C609F8109F}" dt="2025-01-29T19:29:45.663" v="124"/>
          <pc:sldLayoutMkLst>
            <pc:docMk/>
            <pc:sldMasterMk cId="2150711039" sldId="2147483676"/>
            <pc:sldLayoutMk cId="980180063" sldId="2147483710"/>
          </pc:sldLayoutMkLst>
        </pc:sldLayoutChg>
      </pc:sldMasterChg>
    </pc:docChg>
  </pc:docChgLst>
  <pc:docChgLst>
    <pc:chgData name="Tribbett, Jessica" userId="S::tribbett_jessica@cde.state.co.us::b8af59d7-a86d-4166-a022-d856dc24c475" providerId="AD" clId="Web-{8E71B02B-E3FF-7504-0F3D-2B2C5F2FAEA7}"/>
    <pc:docChg chg="modSld">
      <pc:chgData name="Tribbett, Jessica" userId="S::tribbett_jessica@cde.state.co.us::b8af59d7-a86d-4166-a022-d856dc24c475" providerId="AD" clId="Web-{8E71B02B-E3FF-7504-0F3D-2B2C5F2FAEA7}" dt="2025-06-04T23:15:54" v="99" actId="20577"/>
      <pc:docMkLst>
        <pc:docMk/>
      </pc:docMkLst>
      <pc:sldChg chg="modSp">
        <pc:chgData name="Tribbett, Jessica" userId="S::tribbett_jessica@cde.state.co.us::b8af59d7-a86d-4166-a022-d856dc24c475" providerId="AD" clId="Web-{8E71B02B-E3FF-7504-0F3D-2B2C5F2FAEA7}" dt="2025-06-04T23:14:55.341" v="53" actId="20577"/>
        <pc:sldMkLst>
          <pc:docMk/>
          <pc:sldMk cId="873934780" sldId="5962"/>
        </pc:sldMkLst>
        <pc:spChg chg="mod">
          <ac:chgData name="Tribbett, Jessica" userId="S::tribbett_jessica@cde.state.co.us::b8af59d7-a86d-4166-a022-d856dc24c475" providerId="AD" clId="Web-{8E71B02B-E3FF-7504-0F3D-2B2C5F2FAEA7}" dt="2025-06-04T23:14:55.341" v="53" actId="20577"/>
          <ac:spMkLst>
            <pc:docMk/>
            <pc:sldMk cId="873934780" sldId="5962"/>
            <ac:spMk id="3" creationId="{A3D6B4DE-04F5-65B8-C87C-489F8A0FBD3A}"/>
          </ac:spMkLst>
        </pc:spChg>
      </pc:sldChg>
      <pc:sldChg chg="modSp">
        <pc:chgData name="Tribbett, Jessica" userId="S::tribbett_jessica@cde.state.co.us::b8af59d7-a86d-4166-a022-d856dc24c475" providerId="AD" clId="Web-{8E71B02B-E3FF-7504-0F3D-2B2C5F2FAEA7}" dt="2025-06-04T23:15:12.311" v="54" actId="20577"/>
        <pc:sldMkLst>
          <pc:docMk/>
          <pc:sldMk cId="584765294" sldId="5973"/>
        </pc:sldMkLst>
        <pc:spChg chg="mod">
          <ac:chgData name="Tribbett, Jessica" userId="S::tribbett_jessica@cde.state.co.us::b8af59d7-a86d-4166-a022-d856dc24c475" providerId="AD" clId="Web-{8E71B02B-E3FF-7504-0F3D-2B2C5F2FAEA7}" dt="2025-06-04T23:15:12.311" v="54" actId="20577"/>
          <ac:spMkLst>
            <pc:docMk/>
            <pc:sldMk cId="584765294" sldId="5973"/>
            <ac:spMk id="3" creationId="{94805149-7371-FA2D-C11A-4C81E2BDE526}"/>
          </ac:spMkLst>
        </pc:spChg>
      </pc:sldChg>
      <pc:sldChg chg="modSp">
        <pc:chgData name="Tribbett, Jessica" userId="S::tribbett_jessica@cde.state.co.us::b8af59d7-a86d-4166-a022-d856dc24c475" providerId="AD" clId="Web-{8E71B02B-E3FF-7504-0F3D-2B2C5F2FAEA7}" dt="2025-06-04T23:15:54" v="99" actId="20577"/>
        <pc:sldMkLst>
          <pc:docMk/>
          <pc:sldMk cId="4209271324" sldId="5974"/>
        </pc:sldMkLst>
      </pc:sldChg>
    </pc:docChg>
  </pc:docChgLst>
  <pc:docChgLst>
    <pc:chgData name="Hoffman, Peter" userId="S::hoffman_p@cde.state.co.us::673cee94-26bd-4c2a-ab82-1b3669e2f049" providerId="AD" clId="Web-{0FAB5E64-2CCD-6ADD-C4E0-52336DE06EC2}"/>
    <pc:docChg chg="modSld">
      <pc:chgData name="Hoffman, Peter" userId="S::hoffman_p@cde.state.co.us::673cee94-26bd-4c2a-ab82-1b3669e2f049" providerId="AD" clId="Web-{0FAB5E64-2CCD-6ADD-C4E0-52336DE06EC2}" dt="2025-04-15T17:06:56.203" v="114"/>
      <pc:docMkLst>
        <pc:docMk/>
      </pc:docMkLst>
    </pc:docChg>
  </pc:docChgLst>
  <pc:docChgLst>
    <pc:chgData name="Gudka, Dawna" userId="823cceae-331b-41d6-9a63-34ad6d1db55c" providerId="ADAL" clId="{2194ABD4-4475-4451-B69B-6AC7A33640A1}"/>
    <pc:docChg chg="custSel addSld modSld">
      <pc:chgData name="Gudka, Dawna" userId="823cceae-331b-41d6-9a63-34ad6d1db55c" providerId="ADAL" clId="{2194ABD4-4475-4451-B69B-6AC7A33640A1}" dt="2025-04-03T01:29:43.815" v="503" actId="20577"/>
      <pc:docMkLst>
        <pc:docMk/>
      </pc:docMkLst>
      <pc:sldChg chg="addSp delSp modSp mod">
        <pc:chgData name="Gudka, Dawna" userId="823cceae-331b-41d6-9a63-34ad6d1db55c" providerId="ADAL" clId="{2194ABD4-4475-4451-B69B-6AC7A33640A1}" dt="2025-04-03T01:25:14.828" v="355" actId="13244"/>
        <pc:sldMkLst>
          <pc:docMk/>
          <pc:sldMk cId="649998623" sldId="5767"/>
        </pc:sldMkLst>
      </pc:sldChg>
      <pc:sldChg chg="modSp mod">
        <pc:chgData name="Gudka, Dawna" userId="823cceae-331b-41d6-9a63-34ad6d1db55c" providerId="ADAL" clId="{2194ABD4-4475-4451-B69B-6AC7A33640A1}" dt="2025-04-03T01:18:10.288" v="164" actId="20577"/>
        <pc:sldMkLst>
          <pc:docMk/>
          <pc:sldMk cId="220528580" sldId="5838"/>
        </pc:sldMkLst>
      </pc:sldChg>
      <pc:sldChg chg="modSp add mod">
        <pc:chgData name="Gudka, Dawna" userId="823cceae-331b-41d6-9a63-34ad6d1db55c" providerId="ADAL" clId="{2194ABD4-4475-4451-B69B-6AC7A33640A1}" dt="2025-04-03T01:25:36.640" v="358" actId="13244"/>
        <pc:sldMkLst>
          <pc:docMk/>
          <pc:sldMk cId="982584362" sldId="5871"/>
        </pc:sldMkLst>
      </pc:sldChg>
    </pc:docChg>
  </pc:docChgLst>
  <pc:docChgLst>
    <pc:chgData name="Tribbett, Jessica" userId="S::tribbett_jessica@cde.state.co.us::b8af59d7-a86d-4166-a022-d856dc24c475" providerId="AD" clId="Web-{BAE54013-BD43-18EB-334F-C0FD379D3D03}"/>
    <pc:docChg chg="addSld delSld modSld sldOrd">
      <pc:chgData name="Tribbett, Jessica" userId="S::tribbett_jessica@cde.state.co.us::b8af59d7-a86d-4166-a022-d856dc24c475" providerId="AD" clId="Web-{BAE54013-BD43-18EB-334F-C0FD379D3D03}" dt="2025-06-04T23:12:48.748" v="1338" actId="20577"/>
      <pc:docMkLst>
        <pc:docMk/>
      </pc:docMkLst>
      <pc:sldChg chg="addSp modSp new mod modClrScheme chgLayout">
        <pc:chgData name="Tribbett, Jessica" userId="S::tribbett_jessica@cde.state.co.us::b8af59d7-a86d-4166-a022-d856dc24c475" providerId="AD" clId="Web-{BAE54013-BD43-18EB-334F-C0FD379D3D03}" dt="2025-06-04T21:17:45.068" v="327" actId="20577"/>
        <pc:sldMkLst>
          <pc:docMk/>
          <pc:sldMk cId="873934780" sldId="5962"/>
        </pc:sldMkLst>
        <pc:spChg chg="mod ord">
          <ac:chgData name="Tribbett, Jessica" userId="S::tribbett_jessica@cde.state.co.us::b8af59d7-a86d-4166-a022-d856dc24c475" providerId="AD" clId="Web-{BAE54013-BD43-18EB-334F-C0FD379D3D03}" dt="2025-06-04T21:13:15.895" v="46" actId="20577"/>
          <ac:spMkLst>
            <pc:docMk/>
            <pc:sldMk cId="873934780" sldId="5962"/>
            <ac:spMk id="2" creationId="{680A9F19-C712-762F-2C83-2F40C48A020C}"/>
          </ac:spMkLst>
        </pc:spChg>
        <pc:spChg chg="mod ord">
          <ac:chgData name="Tribbett, Jessica" userId="S::tribbett_jessica@cde.state.co.us::b8af59d7-a86d-4166-a022-d856dc24c475" providerId="AD" clId="Web-{BAE54013-BD43-18EB-334F-C0FD379D3D03}" dt="2025-06-04T21:17:28.380" v="288" actId="20577"/>
          <ac:spMkLst>
            <pc:docMk/>
            <pc:sldMk cId="873934780" sldId="5962"/>
            <ac:spMk id="3" creationId="{A3D6B4DE-04F5-65B8-C87C-489F8A0FBD3A}"/>
          </ac:spMkLst>
        </pc:spChg>
        <pc:spChg chg="mod ord">
          <ac:chgData name="Tribbett, Jessica" userId="S::tribbett_jessica@cde.state.co.us::b8af59d7-a86d-4166-a022-d856dc24c475" providerId="AD" clId="Web-{BAE54013-BD43-18EB-334F-C0FD379D3D03}" dt="2025-06-04T18:16:08.519" v="1"/>
          <ac:spMkLst>
            <pc:docMk/>
            <pc:sldMk cId="873934780" sldId="5962"/>
            <ac:spMk id="4" creationId="{119B2AB4-90E7-6792-C53C-3C7FBD89BDD5}"/>
          </ac:spMkLst>
        </pc:spChg>
        <pc:spChg chg="add mod ord">
          <ac:chgData name="Tribbett, Jessica" userId="S::tribbett_jessica@cde.state.co.us::b8af59d7-a86d-4166-a022-d856dc24c475" providerId="AD" clId="Web-{BAE54013-BD43-18EB-334F-C0FD379D3D03}" dt="2025-06-04T18:16:18.691" v="23" actId="20577"/>
          <ac:spMkLst>
            <pc:docMk/>
            <pc:sldMk cId="873934780" sldId="5962"/>
            <ac:spMk id="5" creationId="{7FE5D9B2-7E0B-9809-D348-5378A8506A98}"/>
          </ac:spMkLst>
        </pc:spChg>
        <pc:spChg chg="add mod ord">
          <ac:chgData name="Tribbett, Jessica" userId="S::tribbett_jessica@cde.state.co.us::b8af59d7-a86d-4166-a022-d856dc24c475" providerId="AD" clId="Web-{BAE54013-BD43-18EB-334F-C0FD379D3D03}" dt="2025-06-04T21:17:45.068" v="327" actId="20577"/>
          <ac:spMkLst>
            <pc:docMk/>
            <pc:sldMk cId="873934780" sldId="5962"/>
            <ac:spMk id="6" creationId="{50B7C2A8-2630-B1F0-743C-49B929463AF6}"/>
          </ac:spMkLst>
        </pc:spChg>
      </pc:sldChg>
      <pc:sldChg chg="add del ord replId">
        <pc:chgData name="Tribbett, Jessica" userId="S::tribbett_jessica@cde.state.co.us::b8af59d7-a86d-4166-a022-d856dc24c475" providerId="AD" clId="Web-{BAE54013-BD43-18EB-334F-C0FD379D3D03}" dt="2025-06-04T22:06:22.124" v="549"/>
        <pc:sldMkLst>
          <pc:docMk/>
          <pc:sldMk cId="2274874798" sldId="5963"/>
        </pc:sldMkLst>
      </pc:sldChg>
      <pc:sldChg chg="addSp delSp modSp add ord replId">
        <pc:chgData name="Tribbett, Jessica" userId="S::tribbett_jessica@cde.state.co.us::b8af59d7-a86d-4166-a022-d856dc24c475" providerId="AD" clId="Web-{BAE54013-BD43-18EB-334F-C0FD379D3D03}" dt="2025-06-04T22:26:56.548" v="1133" actId="20577"/>
        <pc:sldMkLst>
          <pc:docMk/>
          <pc:sldMk cId="2556311175" sldId="5964"/>
        </pc:sldMkLst>
      </pc:sldChg>
      <pc:sldChg chg="addSp delSp modSp add replId">
        <pc:chgData name="Tribbett, Jessica" userId="S::tribbett_jessica@cde.state.co.us::b8af59d7-a86d-4166-a022-d856dc24c475" providerId="AD" clId="Web-{BAE54013-BD43-18EB-334F-C0FD379D3D03}" dt="2025-06-04T22:29:39.023" v="1290" actId="14100"/>
        <pc:sldMkLst>
          <pc:docMk/>
          <pc:sldMk cId="1389415021" sldId="5965"/>
        </pc:sldMkLst>
      </pc:sldChg>
      <pc:sldChg chg="modSp add del replId">
        <pc:chgData name="Tribbett, Jessica" userId="S::tribbett_jessica@cde.state.co.us::b8af59d7-a86d-4166-a022-d856dc24c475" providerId="AD" clId="Web-{BAE54013-BD43-18EB-334F-C0FD379D3D03}" dt="2025-06-04T23:10:29.946" v="1292"/>
        <pc:sldMkLst>
          <pc:docMk/>
          <pc:sldMk cId="2563449715" sldId="5966"/>
        </pc:sldMkLst>
      </pc:sldChg>
      <pc:sldChg chg="modSp add replId">
        <pc:chgData name="Tribbett, Jessica" userId="S::tribbett_jessica@cde.state.co.us::b8af59d7-a86d-4166-a022-d856dc24c475" providerId="AD" clId="Web-{BAE54013-BD43-18EB-334F-C0FD379D3D03}" dt="2025-06-04T23:12:48.748" v="1338" actId="20577"/>
        <pc:sldMkLst>
          <pc:docMk/>
          <pc:sldMk cId="1968583266" sldId="5967"/>
        </pc:sldMkLst>
      </pc:sldChg>
      <pc:sldChg chg="modSp add del ord replId">
        <pc:chgData name="Tribbett, Jessica" userId="S::tribbett_jessica@cde.state.co.us::b8af59d7-a86d-4166-a022-d856dc24c475" providerId="AD" clId="Web-{BAE54013-BD43-18EB-334F-C0FD379D3D03}" dt="2025-06-04T22:29:48.929" v="1291"/>
        <pc:sldMkLst>
          <pc:docMk/>
          <pc:sldMk cId="997878543" sldId="5968"/>
        </pc:sldMkLst>
      </pc:sldChg>
      <pc:sldChg chg="add replId">
        <pc:chgData name="Tribbett, Jessica" userId="S::tribbett_jessica@cde.state.co.us::b8af59d7-a86d-4166-a022-d856dc24c475" providerId="AD" clId="Web-{BAE54013-BD43-18EB-334F-C0FD379D3D03}" dt="2025-06-04T22:20:51.564" v="969"/>
        <pc:sldMkLst>
          <pc:docMk/>
          <pc:sldMk cId="37158349" sldId="5971"/>
        </pc:sldMkLst>
      </pc:sldChg>
      <pc:sldChg chg="add del replId">
        <pc:chgData name="Tribbett, Jessica" userId="S::tribbett_jessica@cde.state.co.us::b8af59d7-a86d-4166-a022-d856dc24c475" providerId="AD" clId="Web-{BAE54013-BD43-18EB-334F-C0FD379D3D03}" dt="2025-06-04T22:27:00.423" v="1134"/>
        <pc:sldMkLst>
          <pc:docMk/>
          <pc:sldMk cId="1040807197" sldId="5972"/>
        </pc:sldMkLst>
      </pc:sldChg>
    </pc:docChg>
  </pc:docChgLst>
  <pc:docChgLst>
    <pc:chgData name="Rhodes, Tara" userId="S::rhodes_t@cde.state.co.us::566307b0-1e17-4826-87e1-0feb85a922f2" providerId="AD" clId="Web-{FEE02213-E639-81DE-51B7-5F9E56BA477A}"/>
    <pc:docChg chg="modSld">
      <pc:chgData name="Rhodes, Tara" userId="S::rhodes_t@cde.state.co.us::566307b0-1e17-4826-87e1-0feb85a922f2" providerId="AD" clId="Web-{FEE02213-E639-81DE-51B7-5F9E56BA477A}" dt="2024-12-04T17:55:43.643" v="537" actId="20577"/>
      <pc:docMkLst>
        <pc:docMk/>
      </pc:docMkLst>
      <pc:sldChg chg="modSp">
        <pc:chgData name="Rhodes, Tara" userId="S::rhodes_t@cde.state.co.us::566307b0-1e17-4826-87e1-0feb85a922f2" providerId="AD" clId="Web-{FEE02213-E639-81DE-51B7-5F9E56BA477A}" dt="2024-12-04T16:53:36.035" v="32" actId="20577"/>
        <pc:sldMkLst>
          <pc:docMk/>
          <pc:sldMk cId="2941160506" sldId="5629"/>
        </pc:sldMkLst>
      </pc:sldChg>
      <pc:sldChg chg="addSp delSp modSp">
        <pc:chgData name="Rhodes, Tara" userId="S::rhodes_t@cde.state.co.us::566307b0-1e17-4826-87e1-0feb85a922f2" providerId="AD" clId="Web-{FEE02213-E639-81DE-51B7-5F9E56BA477A}" dt="2024-12-04T17:55:00.032" v="454" actId="1076"/>
        <pc:sldMkLst>
          <pc:docMk/>
          <pc:sldMk cId="3114952086" sldId="5682"/>
        </pc:sldMkLst>
      </pc:sldChg>
    </pc:docChg>
  </pc:docChgLst>
  <pc:docChgLst>
    <pc:chgData name="Slutzky, Collin" userId="S::slutzky_c@cde.state.co.us::21f7fb5c-490d-42a4-8741-4ce78a53b03a" providerId="AD" clId="Web-{014D3AE4-516B-558D-C6B3-DC46594437B6}"/>
    <pc:docChg chg="addSld delSld modSld">
      <pc:chgData name="Slutzky, Collin" userId="S::slutzky_c@cde.state.co.us::21f7fb5c-490d-42a4-8741-4ce78a53b03a" providerId="AD" clId="Web-{014D3AE4-516B-558D-C6B3-DC46594437B6}" dt="2025-02-13T15:26:36.271" v="36"/>
      <pc:docMkLst>
        <pc:docMk/>
      </pc:docMkLst>
      <pc:sldChg chg="modSp">
        <pc:chgData name="Slutzky, Collin" userId="S::slutzky_c@cde.state.co.us::21f7fb5c-490d-42a4-8741-4ce78a53b03a" providerId="AD" clId="Web-{014D3AE4-516B-558D-C6B3-DC46594437B6}" dt="2025-02-13T03:28:16.032" v="3" actId="20577"/>
        <pc:sldMkLst>
          <pc:docMk/>
          <pc:sldMk cId="2815576142" sldId="5313"/>
        </pc:sldMkLst>
      </pc:sldChg>
      <pc:sldChg chg="modSp">
        <pc:chgData name="Slutzky, Collin" userId="S::slutzky_c@cde.state.co.us::21f7fb5c-490d-42a4-8741-4ce78a53b03a" providerId="AD" clId="Web-{014D3AE4-516B-558D-C6B3-DC46594437B6}" dt="2025-02-13T15:12:28.527" v="7" actId="20577"/>
        <pc:sldMkLst>
          <pc:docMk/>
          <pc:sldMk cId="467082449" sldId="5776"/>
        </pc:sldMkLst>
      </pc:sldChg>
      <pc:sldChg chg="new del">
        <pc:chgData name="Slutzky, Collin" userId="S::slutzky_c@cde.state.co.us::21f7fb5c-490d-42a4-8741-4ce78a53b03a" providerId="AD" clId="Web-{014D3AE4-516B-558D-C6B3-DC46594437B6}" dt="2025-02-13T15:12:42.434" v="9"/>
        <pc:sldMkLst>
          <pc:docMk/>
          <pc:sldMk cId="2116528451" sldId="5792"/>
        </pc:sldMkLst>
      </pc:sldChg>
      <pc:sldChg chg="addSp modSp new">
        <pc:chgData name="Slutzky, Collin" userId="S::slutzky_c@cde.state.co.us::21f7fb5c-490d-42a4-8741-4ce78a53b03a" providerId="AD" clId="Web-{014D3AE4-516B-558D-C6B3-DC46594437B6}" dt="2025-02-13T15:26:36.271" v="36"/>
        <pc:sldMkLst>
          <pc:docMk/>
          <pc:sldMk cId="2639106218" sldId="5792"/>
        </pc:sldMkLst>
      </pc:sldChg>
    </pc:docChg>
  </pc:docChgLst>
  <pc:docChgLst>
    <pc:chgData name="Hoffman, Peter" userId="673cee94-26bd-4c2a-ab82-1b3669e2f049" providerId="ADAL" clId="{5327BF73-19F1-4563-9C8B-899A697D086C}"/>
    <pc:docChg chg="addSld delSld modSld">
      <pc:chgData name="Hoffman, Peter" userId="673cee94-26bd-4c2a-ab82-1b3669e2f049" providerId="ADAL" clId="{5327BF73-19F1-4563-9C8B-899A697D086C}" dt="2024-10-16T22:31:29.333" v="75" actId="20577"/>
      <pc:docMkLst>
        <pc:docMk/>
      </pc:docMkLst>
      <pc:sldChg chg="modSp del">
        <pc:chgData name="Hoffman, Peter" userId="673cee94-26bd-4c2a-ab82-1b3669e2f049" providerId="ADAL" clId="{5327BF73-19F1-4563-9C8B-899A697D086C}" dt="2024-10-16T22:30:43.286" v="12" actId="2696"/>
        <pc:sldMkLst>
          <pc:docMk/>
          <pc:sldMk cId="4082004543" sldId="5652"/>
        </pc:sldMkLst>
      </pc:sldChg>
      <pc:sldChg chg="del">
        <pc:chgData name="Hoffman, Peter" userId="673cee94-26bd-4c2a-ab82-1b3669e2f049" providerId="ADAL" clId="{5327BF73-19F1-4563-9C8B-899A697D086C}" dt="2024-10-16T22:29:15.314" v="1" actId="2696"/>
        <pc:sldMkLst>
          <pc:docMk/>
          <pc:sldMk cId="3534521656" sldId="5657"/>
        </pc:sldMkLst>
      </pc:sldChg>
      <pc:sldChg chg="del">
        <pc:chgData name="Hoffman, Peter" userId="673cee94-26bd-4c2a-ab82-1b3669e2f049" providerId="ADAL" clId="{5327BF73-19F1-4563-9C8B-899A697D086C}" dt="2024-10-16T22:29:15.314" v="1" actId="2696"/>
        <pc:sldMkLst>
          <pc:docMk/>
          <pc:sldMk cId="1605519056" sldId="5658"/>
        </pc:sldMkLst>
      </pc:sldChg>
      <pc:sldChg chg="del">
        <pc:chgData name="Hoffman, Peter" userId="673cee94-26bd-4c2a-ab82-1b3669e2f049" providerId="ADAL" clId="{5327BF73-19F1-4563-9C8B-899A697D086C}" dt="2024-10-16T22:29:15.314" v="1" actId="2696"/>
        <pc:sldMkLst>
          <pc:docMk/>
          <pc:sldMk cId="867224577" sldId="5659"/>
        </pc:sldMkLst>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ldChg>
      <pc:sldChg chg="modSp add">
        <pc:chgData name="Heitman, Lindsey" userId="S::heitman_l@cde.state.co.us::a9773a47-99d2-4599-9377-6d37e9ec0bd3" providerId="AD" clId="Web-{C4E9F164-D9E1-432E-A4A8-EF5C53FBCA4A}" dt="2024-06-05T21:09:26.978" v="152" actId="14100"/>
        <pc:sldMkLst>
          <pc:docMk/>
          <pc:sldMk cId="11504233" sldId="5368"/>
        </pc:sldMkLst>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ldChg>
      <pc:sldChg chg="modSp add">
        <pc:chgData name="Heitman, Lindsey" userId="S::heitman_l@cde.state.co.us::a9773a47-99d2-4599-9377-6d37e9ec0bd3" providerId="AD" clId="Web-{C4E9F164-D9E1-432E-A4A8-EF5C53FBCA4A}" dt="2024-06-05T21:30:55.459" v="574" actId="1076"/>
        <pc:sldMkLst>
          <pc:docMk/>
          <pc:sldMk cId="2403973243" sldId="5481"/>
        </pc:sldMkLst>
      </pc:sldChg>
      <pc:sldChg chg="addSp delSp modSp add">
        <pc:chgData name="Heitman, Lindsey" userId="S::heitman_l@cde.state.co.us::a9773a47-99d2-4599-9377-6d37e9ec0bd3" providerId="AD" clId="Web-{C4E9F164-D9E1-432E-A4A8-EF5C53FBCA4A}" dt="2024-06-05T21:37:24.441" v="611"/>
        <pc:sldMkLst>
          <pc:docMk/>
          <pc:sldMk cId="1354576042" sldId="5482"/>
        </pc:sldMkLst>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Gudka, Dawna" userId="823cceae-331b-41d6-9a63-34ad6d1db55c" providerId="ADAL" clId="{F2DDA93F-3148-4AB7-A20F-9D7A99F07B42}"/>
    <pc:docChg chg="undo custSel addSld delSld modSld sldOrd">
      <pc:chgData name="Gudka, Dawna" userId="823cceae-331b-41d6-9a63-34ad6d1db55c" providerId="ADAL" clId="{F2DDA93F-3148-4AB7-A20F-9D7A99F07B42}" dt="2024-08-29T03:07:17.251" v="3138" actId="20577"/>
      <pc:docMkLst>
        <pc:docMk/>
      </pc:docMkLst>
      <pc:sldChg chg="modSp mod">
        <pc:chgData name="Gudka, Dawna" userId="823cceae-331b-41d6-9a63-34ad6d1db55c" providerId="ADAL" clId="{F2DDA93F-3148-4AB7-A20F-9D7A99F07B42}" dt="2024-08-28T20:00:38.170" v="171" actId="27636"/>
        <pc:sldMkLst>
          <pc:docMk/>
          <pc:sldMk cId="3757558483" sldId="5547"/>
        </pc:sldMkLst>
      </pc:sldChg>
      <pc:sldChg chg="modSp mod">
        <pc:chgData name="Gudka, Dawna" userId="823cceae-331b-41d6-9a63-34ad6d1db55c" providerId="ADAL" clId="{F2DDA93F-3148-4AB7-A20F-9D7A99F07B42}" dt="2024-08-29T03:07:17.251" v="3138" actId="20577"/>
        <pc:sldMkLst>
          <pc:docMk/>
          <pc:sldMk cId="375985229" sldId="5567"/>
        </pc:sldMkLst>
      </pc:sldChg>
      <pc:sldChg chg="modSp mod">
        <pc:chgData name="Gudka, Dawna" userId="823cceae-331b-41d6-9a63-34ad6d1db55c" providerId="ADAL" clId="{F2DDA93F-3148-4AB7-A20F-9D7A99F07B42}" dt="2024-08-29T02:59:16.843" v="2891" actId="20577"/>
        <pc:sldMkLst>
          <pc:docMk/>
          <pc:sldMk cId="3373022464" sldId="5569"/>
        </pc:sldMkLst>
      </pc:sldChg>
      <pc:sldChg chg="addSp delSp modSp mod ord">
        <pc:chgData name="Gudka, Dawna" userId="823cceae-331b-41d6-9a63-34ad6d1db55c" providerId="ADAL" clId="{F2DDA93F-3148-4AB7-A20F-9D7A99F07B42}" dt="2024-08-29T03:02:25.494" v="3091" actId="13244"/>
        <pc:sldMkLst>
          <pc:docMk/>
          <pc:sldMk cId="3957013611" sldId="5572"/>
        </pc:sldMkLst>
      </pc:sldChg>
      <pc:sldChg chg="add">
        <pc:chgData name="Gudka, Dawna" userId="823cceae-331b-41d6-9a63-34ad6d1db55c" providerId="ADAL" clId="{F2DDA93F-3148-4AB7-A20F-9D7A99F07B42}" dt="2024-08-28T19:58:43.575" v="0" actId="2890"/>
        <pc:sldMkLst>
          <pc:docMk/>
          <pc:sldMk cId="299511397" sldId="5573"/>
        </pc:sldMkLst>
      </pc:sldChg>
      <pc:sldChg chg="modSp del mod ord">
        <pc:chgData name="Gudka, Dawna" userId="823cceae-331b-41d6-9a63-34ad6d1db55c" providerId="ADAL" clId="{F2DDA93F-3148-4AB7-A20F-9D7A99F07B42}" dt="2024-08-29T02:22:26.137" v="1057" actId="2696"/>
        <pc:sldMkLst>
          <pc:docMk/>
          <pc:sldMk cId="4082338873" sldId="5574"/>
        </pc:sldMkLst>
      </pc:sldChg>
      <pc:sldChg chg="addSp delSp modSp add mod ord">
        <pc:chgData name="Gudka, Dawna" userId="823cceae-331b-41d6-9a63-34ad6d1db55c" providerId="ADAL" clId="{F2DDA93F-3148-4AB7-A20F-9D7A99F07B42}" dt="2024-08-29T03:05:09.824" v="3111" actId="13244"/>
        <pc:sldMkLst>
          <pc:docMk/>
          <pc:sldMk cId="509389481" sldId="5575"/>
        </pc:sldMkLst>
      </pc:sldChg>
      <pc:sldChg chg="modSp add mod">
        <pc:chgData name="Gudka, Dawna" userId="823cceae-331b-41d6-9a63-34ad6d1db55c" providerId="ADAL" clId="{F2DDA93F-3148-4AB7-A20F-9D7A99F07B42}" dt="2024-08-29T03:01:16.053" v="3080" actId="207"/>
        <pc:sldMkLst>
          <pc:docMk/>
          <pc:sldMk cId="1102476344" sldId="5576"/>
        </pc:sldMkLst>
      </pc:sldChg>
      <pc:sldChg chg="addSp delSp modSp add mod">
        <pc:chgData name="Gudka, Dawna" userId="823cceae-331b-41d6-9a63-34ad6d1db55c" providerId="ADAL" clId="{F2DDA93F-3148-4AB7-A20F-9D7A99F07B42}" dt="2024-08-29T03:03:58.683" v="3102" actId="13244"/>
        <pc:sldMkLst>
          <pc:docMk/>
          <pc:sldMk cId="3484672216" sldId="5577"/>
        </pc:sldMkLst>
      </pc:sldChg>
      <pc:sldChg chg="addSp delSp modSp add mod">
        <pc:chgData name="Gudka, Dawna" userId="823cceae-331b-41d6-9a63-34ad6d1db55c" providerId="ADAL" clId="{F2DDA93F-3148-4AB7-A20F-9D7A99F07B42}" dt="2024-08-29T03:04:23.183" v="3104" actId="13244"/>
        <pc:sldMkLst>
          <pc:docMk/>
          <pc:sldMk cId="2332850885" sldId="5578"/>
        </pc:sldMkLst>
      </pc:sldChg>
      <pc:sldChg chg="addSp delSp modSp new mod ord">
        <pc:chgData name="Gudka, Dawna" userId="823cceae-331b-41d6-9a63-34ad6d1db55c" providerId="ADAL" clId="{F2DDA93F-3148-4AB7-A20F-9D7A99F07B42}" dt="2024-08-29T03:04:38.122" v="3105" actId="13244"/>
        <pc:sldMkLst>
          <pc:docMk/>
          <pc:sldMk cId="1627638273" sldId="5579"/>
        </pc:sldMkLst>
      </pc:sldChg>
    </pc:docChg>
  </pc:docChgLst>
  <pc:docChgLst>
    <pc:chgData name="Ward, Reagan" userId="27291eb4-8241-4961-9e69-8c66e34cc5b0" providerId="ADAL" clId="{67714204-D31F-430B-8AC4-6416590A9345}"/>
    <pc:docChg chg="undo custSel addSld delSld modSld">
      <pc:chgData name="Ward, Reagan" userId="27291eb4-8241-4961-9e69-8c66e34cc5b0" providerId="ADAL" clId="{67714204-D31F-430B-8AC4-6416590A9345}" dt="2024-09-18T18:32:02.485" v="2471" actId="20577"/>
      <pc:docMkLst>
        <pc:docMk/>
      </pc:docMkLst>
      <pc:sldChg chg="modSp mod">
        <pc:chgData name="Ward, Reagan" userId="27291eb4-8241-4961-9e69-8c66e34cc5b0" providerId="ADAL" clId="{67714204-D31F-430B-8AC4-6416590A9345}" dt="2024-09-18T15:34:23.631" v="1892" actId="962"/>
        <pc:sldMkLst>
          <pc:docMk/>
          <pc:sldMk cId="3863354747" sldId="5544"/>
        </pc:sldMkLst>
      </pc:sldChg>
      <pc:sldChg chg="modSp mod">
        <pc:chgData name="Ward, Reagan" userId="27291eb4-8241-4961-9e69-8c66e34cc5b0" providerId="ADAL" clId="{67714204-D31F-430B-8AC4-6416590A9345}" dt="2024-09-17T22:59:41.168" v="1818" actId="20577"/>
        <pc:sldMkLst>
          <pc:docMk/>
          <pc:sldMk cId="840969988" sldId="5602"/>
        </pc:sldMkLst>
      </pc:sldChg>
      <pc:sldChg chg="modSp mod">
        <pc:chgData name="Ward, Reagan" userId="27291eb4-8241-4961-9e69-8c66e34cc5b0" providerId="ADAL" clId="{67714204-D31F-430B-8AC4-6416590A9345}" dt="2024-09-18T15:17:52.909" v="1831" actId="2165"/>
        <pc:sldMkLst>
          <pc:docMk/>
          <pc:sldMk cId="3108864082" sldId="5603"/>
        </pc:sldMkLst>
      </pc:sldChg>
      <pc:sldChg chg="addSp delSp modSp mod chgLayout">
        <pc:chgData name="Ward, Reagan" userId="27291eb4-8241-4961-9e69-8c66e34cc5b0" providerId="ADAL" clId="{67714204-D31F-430B-8AC4-6416590A9345}" dt="2024-09-18T15:27:41.722" v="1832" actId="6264"/>
        <pc:sldMkLst>
          <pc:docMk/>
          <pc:sldMk cId="1016378890" sldId="5604"/>
        </pc:sldMkLst>
      </pc:sldChg>
      <pc:sldChg chg="addSp delSp modSp mod chgLayout">
        <pc:chgData name="Ward, Reagan" userId="27291eb4-8241-4961-9e69-8c66e34cc5b0" providerId="ADAL" clId="{67714204-D31F-430B-8AC4-6416590A9345}" dt="2024-09-18T15:29:09.681" v="1834" actId="113"/>
        <pc:sldMkLst>
          <pc:docMk/>
          <pc:sldMk cId="2592141677" sldId="5605"/>
        </pc:sldMkLst>
      </pc:sldChg>
      <pc:sldChg chg="addSp delSp modSp mod modClrScheme modCm chgLayout">
        <pc:chgData name="Ward, Reagan" userId="27291eb4-8241-4961-9e69-8c66e34cc5b0" providerId="ADAL" clId="{67714204-D31F-430B-8AC4-6416590A9345}" dt="2024-09-18T15:32:57.756" v="1891"/>
        <pc:sldMkLst>
          <pc:docMk/>
          <pc:sldMk cId="3530695552" sldId="5606"/>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41.752" v="1884" actId="6264"/>
              <pc2:cmMkLst xmlns:pc2="http://schemas.microsoft.com/office/powerpoint/2019/9/main/command">
                <pc:docMk/>
                <pc:sldMk cId="3530695552" sldId="5606"/>
                <pc2:cmMk id="{7F7B10F8-CBDD-432F-92E5-589FE69CFE8C}"/>
              </pc2:cmMkLst>
            </pc226:cmChg>
          </p:ext>
        </pc:extLst>
      </pc:sldChg>
      <pc:sldChg chg="addSp delSp modSp mod chgLayout">
        <pc:chgData name="Ward, Reagan" userId="27291eb4-8241-4961-9e69-8c66e34cc5b0" providerId="ADAL" clId="{67714204-D31F-430B-8AC4-6416590A9345}" dt="2024-09-18T15:30:52.546" v="1863" actId="6264"/>
        <pc:sldMkLst>
          <pc:docMk/>
          <pc:sldMk cId="1020133488" sldId="5607"/>
        </pc:sldMkLst>
      </pc:sldChg>
      <pc:sldChg chg="modSp mod modCm">
        <pc:chgData name="Ward, Reagan" userId="27291eb4-8241-4961-9e69-8c66e34cc5b0" providerId="ADAL" clId="{67714204-D31F-430B-8AC4-6416590A9345}" dt="2024-09-18T15:32:25.749" v="1879" actId="14100"/>
        <pc:sldMkLst>
          <pc:docMk/>
          <pc:sldMk cId="2760380853" sldId="5608"/>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09.638" v="1878" actId="6549"/>
              <pc2:cmMkLst xmlns:pc2="http://schemas.microsoft.com/office/powerpoint/2019/9/main/command">
                <pc:docMk/>
                <pc:sldMk cId="2760380853" sldId="5608"/>
                <pc2:cmMk id="{D30E8948-BC96-4BC5-A50E-80A7638C66B5}"/>
              </pc2:cmMkLst>
            </pc226:cmChg>
          </p:ext>
        </pc:extLst>
      </pc:sldChg>
      <pc:sldChg chg="addSp delSp modSp mod modCm chgLayout">
        <pc:chgData name="Ward, Reagan" userId="27291eb4-8241-4961-9e69-8c66e34cc5b0" providerId="ADAL" clId="{67714204-D31F-430B-8AC4-6416590A9345}" dt="2024-09-18T15:31:32.861" v="1874"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1:32.861" v="1874" actId="20577"/>
              <pc2:cmMkLst xmlns:pc2="http://schemas.microsoft.com/office/powerpoint/2019/9/main/command">
                <pc:docMk/>
                <pc:sldMk cId="1226889934" sldId="5609"/>
                <pc2:cmMk id="{02B6D300-2874-4CB8-AB22-381C30DB8CE7}"/>
              </pc2:cmMkLst>
            </pc226:cmChg>
          </p:ext>
        </pc:extLst>
      </pc:sldChg>
      <pc:sldChg chg="modSp mod">
        <pc:chgData name="Ward, Reagan" userId="27291eb4-8241-4961-9e69-8c66e34cc5b0" providerId="ADAL" clId="{67714204-D31F-430B-8AC4-6416590A9345}" dt="2024-09-17T22:27:32.732" v="246" actId="20577"/>
        <pc:sldMkLst>
          <pc:docMk/>
          <pc:sldMk cId="4188670183" sldId="5621"/>
        </pc:sldMkLst>
      </pc:sldChg>
      <pc:sldChg chg="del">
        <pc:chgData name="Ward, Reagan" userId="27291eb4-8241-4961-9e69-8c66e34cc5b0" providerId="ADAL" clId="{67714204-D31F-430B-8AC4-6416590A9345}" dt="2024-09-17T22:32:01.895" v="247" actId="47"/>
        <pc:sldMkLst>
          <pc:docMk/>
          <pc:sldMk cId="2099562718" sldId="5622"/>
        </pc:sldMkLst>
      </pc:sldChg>
      <pc:sldChg chg="add del">
        <pc:chgData name="Ward, Reagan" userId="27291eb4-8241-4961-9e69-8c66e34cc5b0" providerId="ADAL" clId="{67714204-D31F-430B-8AC4-6416590A9345}" dt="2024-09-17T22:37:42.606" v="249" actId="47"/>
        <pc:sldMkLst>
          <pc:docMk/>
          <pc:sldMk cId="2125977764" sldId="5625"/>
        </pc:sldMkLst>
      </pc:sldChg>
      <pc:sldChg chg="addSp delSp modSp new mod modClrScheme chgLayout">
        <pc:chgData name="Ward, Reagan" userId="27291eb4-8241-4961-9e69-8c66e34cc5b0" providerId="ADAL" clId="{67714204-D31F-430B-8AC4-6416590A9345}" dt="2024-09-17T22:23:17.663" v="50" actId="14100"/>
        <pc:sldMkLst>
          <pc:docMk/>
          <pc:sldMk cId="2941160506" sldId="5629"/>
        </pc:sldMkLst>
      </pc:sldChg>
      <pc:sldChg chg="addSp delSp modSp new mod modClrScheme chgLayout">
        <pc:chgData name="Ward, Reagan" userId="27291eb4-8241-4961-9e69-8c66e34cc5b0" providerId="ADAL" clId="{67714204-D31F-430B-8AC4-6416590A9345}" dt="2024-09-17T22:24:11.966" v="92" actId="20577"/>
        <pc:sldMkLst>
          <pc:docMk/>
          <pc:sldMk cId="1347439500" sldId="5630"/>
        </pc:sldMkLst>
      </pc:sldChg>
      <pc:sldChg chg="addSp delSp modSp new mod chgLayout modNotesTx">
        <pc:chgData name="Ward, Reagan" userId="27291eb4-8241-4961-9e69-8c66e34cc5b0" providerId="ADAL" clId="{67714204-D31F-430B-8AC4-6416590A9345}" dt="2024-09-18T18:32:02.485" v="2471" actId="20577"/>
        <pc:sldMkLst>
          <pc:docMk/>
          <pc:sldMk cId="3704019442" sldId="5631"/>
        </pc:sldMkLst>
      </pc:sldChg>
      <pc:sldChg chg="new del">
        <pc:chgData name="Ward, Reagan" userId="27291eb4-8241-4961-9e69-8c66e34cc5b0" providerId="ADAL" clId="{67714204-D31F-430B-8AC4-6416590A9345}" dt="2024-09-18T15:39:22.207" v="1894" actId="680"/>
        <pc:sldMkLst>
          <pc:docMk/>
          <pc:sldMk cId="1393753920" sldId="5632"/>
        </pc:sldMkLst>
      </pc:sldChg>
    </pc:docChg>
  </pc:docChgLst>
  <pc:docChgLst>
    <pc:chgData name="Hoffman, Peter" userId="673cee94-26bd-4c2a-ab82-1b3669e2f049" providerId="ADAL" clId="{DF1AD119-2CBD-4135-8E44-F25F2039249F}"/>
    <pc:docChg chg="undo custSel addSld delSld modSld">
      <pc:chgData name="Hoffman, Peter" userId="673cee94-26bd-4c2a-ab82-1b3669e2f049" providerId="ADAL" clId="{DF1AD119-2CBD-4135-8E44-F25F2039249F}" dt="2025-06-11T22:47:22.382" v="482" actId="962"/>
      <pc:docMkLst>
        <pc:docMk/>
      </pc:docMkLst>
      <pc:sldChg chg="modSp mod">
        <pc:chgData name="Hoffman, Peter" userId="673cee94-26bd-4c2a-ab82-1b3669e2f049" providerId="ADAL" clId="{DF1AD119-2CBD-4135-8E44-F25F2039249F}" dt="2025-06-11T22:43:48.308" v="416" actId="20577"/>
        <pc:sldMkLst>
          <pc:docMk/>
          <pc:sldMk cId="3044915438" sldId="256"/>
        </pc:sldMkLst>
        <pc:spChg chg="mod">
          <ac:chgData name="Hoffman, Peter" userId="673cee94-26bd-4c2a-ab82-1b3669e2f049" providerId="ADAL" clId="{DF1AD119-2CBD-4135-8E44-F25F2039249F}" dt="2025-06-11T22:43:48.308" v="416" actId="20577"/>
          <ac:spMkLst>
            <pc:docMk/>
            <pc:sldMk cId="3044915438" sldId="256"/>
            <ac:spMk id="2" creationId="{00000000-0000-0000-0000-000000000000}"/>
          </ac:spMkLst>
        </pc:spChg>
      </pc:sldChg>
      <pc:sldChg chg="modSp mod">
        <pc:chgData name="Hoffman, Peter" userId="673cee94-26bd-4c2a-ab82-1b3669e2f049" providerId="ADAL" clId="{DF1AD119-2CBD-4135-8E44-F25F2039249F}" dt="2025-06-11T16:06:28.870" v="126" actId="20577"/>
        <pc:sldMkLst>
          <pc:docMk/>
          <pc:sldMk cId="1212467416" sldId="261"/>
        </pc:sldMkLst>
        <pc:graphicFrameChg chg="modGraphic">
          <ac:chgData name="Hoffman, Peter" userId="673cee94-26bd-4c2a-ab82-1b3669e2f049" providerId="ADAL" clId="{DF1AD119-2CBD-4135-8E44-F25F2039249F}" dt="2025-06-11T16:06:28.870" v="126" actId="20577"/>
          <ac:graphicFrameMkLst>
            <pc:docMk/>
            <pc:sldMk cId="1212467416" sldId="261"/>
            <ac:graphicFrameMk id="5" creationId="{9C3641C5-EC4F-D3EA-E4A2-8ABB597C5BAA}"/>
          </ac:graphicFrameMkLst>
        </pc:graphicFrameChg>
      </pc:sldChg>
      <pc:sldChg chg="addSp delSp modSp mod modClrScheme chgLayout">
        <pc:chgData name="Hoffman, Peter" userId="673cee94-26bd-4c2a-ab82-1b3669e2f049" providerId="ADAL" clId="{DF1AD119-2CBD-4135-8E44-F25F2039249F}" dt="2025-06-11T22:47:22.382" v="482" actId="962"/>
        <pc:sldMkLst>
          <pc:docMk/>
          <pc:sldMk cId="3343705851" sldId="5418"/>
        </pc:sldMkLst>
        <pc:spChg chg="mod">
          <ac:chgData name="Hoffman, Peter" userId="673cee94-26bd-4c2a-ab82-1b3669e2f049" providerId="ADAL" clId="{DF1AD119-2CBD-4135-8E44-F25F2039249F}" dt="2025-06-11T22:46:49.977" v="478" actId="26606"/>
          <ac:spMkLst>
            <pc:docMk/>
            <pc:sldMk cId="3343705851" sldId="5418"/>
            <ac:spMk id="5" creationId="{21A3BE05-3910-A637-3E47-A1C26CA62742}"/>
          </ac:spMkLst>
        </pc:spChg>
        <pc:spChg chg="mod">
          <ac:chgData name="Hoffman, Peter" userId="673cee94-26bd-4c2a-ab82-1b3669e2f049" providerId="ADAL" clId="{DF1AD119-2CBD-4135-8E44-F25F2039249F}" dt="2025-06-11T22:46:49.977" v="478" actId="26606"/>
          <ac:spMkLst>
            <pc:docMk/>
            <pc:sldMk cId="3343705851" sldId="5418"/>
            <ac:spMk id="8" creationId="{28EDED0F-A7BC-742B-A162-9682F037A705}"/>
          </ac:spMkLst>
        </pc:spChg>
        <pc:spChg chg="mod ord">
          <ac:chgData name="Hoffman, Peter" userId="673cee94-26bd-4c2a-ab82-1b3669e2f049" providerId="ADAL" clId="{DF1AD119-2CBD-4135-8E44-F25F2039249F}" dt="2025-06-11T22:47:00.180" v="480" actId="14100"/>
          <ac:spMkLst>
            <pc:docMk/>
            <pc:sldMk cId="3343705851" sldId="5418"/>
            <ac:spMk id="9" creationId="{B6582FD9-6B57-5EC4-2545-6CB4A5534C8B}"/>
          </ac:spMkLst>
        </pc:spChg>
        <pc:spChg chg="mod ord">
          <ac:chgData name="Hoffman, Peter" userId="673cee94-26bd-4c2a-ab82-1b3669e2f049" providerId="ADAL" clId="{DF1AD119-2CBD-4135-8E44-F25F2039249F}" dt="2025-06-11T22:46:49.977" v="478" actId="26606"/>
          <ac:spMkLst>
            <pc:docMk/>
            <pc:sldMk cId="3343705851" sldId="5418"/>
            <ac:spMk id="11" creationId="{39A5F133-21F2-FDF4-F15C-660C2816A5E9}"/>
          </ac:spMkLst>
        </pc:spChg>
        <pc:picChg chg="add mod">
          <ac:chgData name="Hoffman, Peter" userId="673cee94-26bd-4c2a-ab82-1b3669e2f049" providerId="ADAL" clId="{DF1AD119-2CBD-4135-8E44-F25F2039249F}" dt="2025-06-11T22:47:22.382" v="482" actId="962"/>
          <ac:picMkLst>
            <pc:docMk/>
            <pc:sldMk cId="3343705851" sldId="5418"/>
            <ac:picMk id="6" creationId="{8A964FB4-6515-A0E6-7DA1-37869E97B0ED}"/>
          </ac:picMkLst>
        </pc:picChg>
      </pc:sldChg>
      <pc:sldChg chg="add">
        <pc:chgData name="Hoffman, Peter" userId="673cee94-26bd-4c2a-ab82-1b3669e2f049" providerId="ADAL" clId="{DF1AD119-2CBD-4135-8E44-F25F2039249F}" dt="2025-06-11T16:04:25.091" v="0"/>
        <pc:sldMkLst>
          <pc:docMk/>
          <pc:sldMk cId="2446368680" sldId="5457"/>
        </pc:sldMkLst>
      </pc:sldChg>
      <pc:sldChg chg="add">
        <pc:chgData name="Hoffman, Peter" userId="673cee94-26bd-4c2a-ab82-1b3669e2f049" providerId="ADAL" clId="{DF1AD119-2CBD-4135-8E44-F25F2039249F}" dt="2025-06-11T16:04:25.091" v="0"/>
        <pc:sldMkLst>
          <pc:docMk/>
          <pc:sldMk cId="75599275" sldId="5758"/>
        </pc:sldMkLst>
      </pc:sldChg>
      <pc:sldChg chg="modSp add mod">
        <pc:chgData name="Hoffman, Peter" userId="673cee94-26bd-4c2a-ab82-1b3669e2f049" providerId="ADAL" clId="{DF1AD119-2CBD-4135-8E44-F25F2039249F}" dt="2025-06-11T16:06:53.074" v="127" actId="2165"/>
        <pc:sldMkLst>
          <pc:docMk/>
          <pc:sldMk cId="2998683881" sldId="5762"/>
        </pc:sldMkLst>
      </pc:sldChg>
      <pc:sldChg chg="add">
        <pc:chgData name="Hoffman, Peter" userId="673cee94-26bd-4c2a-ab82-1b3669e2f049" providerId="ADAL" clId="{DF1AD119-2CBD-4135-8E44-F25F2039249F}" dt="2025-06-11T16:04:25.091" v="0"/>
        <pc:sldMkLst>
          <pc:docMk/>
          <pc:sldMk cId="3959241512" sldId="5764"/>
        </pc:sldMkLst>
      </pc:sldChg>
      <pc:sldChg chg="del">
        <pc:chgData name="Hoffman, Peter" userId="673cee94-26bd-4c2a-ab82-1b3669e2f049" providerId="ADAL" clId="{DF1AD119-2CBD-4135-8E44-F25F2039249F}" dt="2025-06-11T16:07:26.213" v="128" actId="2696"/>
        <pc:sldMkLst>
          <pc:docMk/>
          <pc:sldMk cId="93692065" sldId="5837"/>
        </pc:sldMkLst>
      </pc:sldChg>
      <pc:sldChg chg="del">
        <pc:chgData name="Hoffman, Peter" userId="673cee94-26bd-4c2a-ab82-1b3669e2f049" providerId="ADAL" clId="{DF1AD119-2CBD-4135-8E44-F25F2039249F}" dt="2025-06-11T16:07:26.213" v="128" actId="2696"/>
        <pc:sldMkLst>
          <pc:docMk/>
          <pc:sldMk cId="2823171725" sldId="5841"/>
        </pc:sldMkLst>
      </pc:sldChg>
      <pc:sldChg chg="add">
        <pc:chgData name="Hoffman, Peter" userId="673cee94-26bd-4c2a-ab82-1b3669e2f049" providerId="ADAL" clId="{DF1AD119-2CBD-4135-8E44-F25F2039249F}" dt="2025-06-11T16:04:25.091" v="0"/>
        <pc:sldMkLst>
          <pc:docMk/>
          <pc:sldMk cId="3882279446" sldId="5868"/>
        </pc:sldMkLst>
      </pc:sldChg>
      <pc:sldChg chg="del">
        <pc:chgData name="Hoffman, Peter" userId="673cee94-26bd-4c2a-ab82-1b3669e2f049" providerId="ADAL" clId="{DF1AD119-2CBD-4135-8E44-F25F2039249F}" dt="2025-06-11T16:07:26.213" v="128" actId="2696"/>
        <pc:sldMkLst>
          <pc:docMk/>
          <pc:sldMk cId="982584362" sldId="5871"/>
        </pc:sldMkLst>
      </pc:sldChg>
      <pc:sldChg chg="del">
        <pc:chgData name="Hoffman, Peter" userId="673cee94-26bd-4c2a-ab82-1b3669e2f049" providerId="ADAL" clId="{DF1AD119-2CBD-4135-8E44-F25F2039249F}" dt="2025-06-11T16:07:26.213" v="128" actId="2696"/>
        <pc:sldMkLst>
          <pc:docMk/>
          <pc:sldMk cId="1034172162" sldId="5872"/>
        </pc:sldMkLst>
      </pc:sldChg>
      <pc:sldChg chg="modSp del mod">
        <pc:chgData name="Hoffman, Peter" userId="673cee94-26bd-4c2a-ab82-1b3669e2f049" providerId="ADAL" clId="{DF1AD119-2CBD-4135-8E44-F25F2039249F}" dt="2025-06-11T16:07:26.213" v="128" actId="2696"/>
        <pc:sldMkLst>
          <pc:docMk/>
          <pc:sldMk cId="606546759" sldId="5881"/>
        </pc:sldMkLst>
      </pc:sldChg>
      <pc:sldChg chg="del">
        <pc:chgData name="Hoffman, Peter" userId="673cee94-26bd-4c2a-ab82-1b3669e2f049" providerId="ADAL" clId="{DF1AD119-2CBD-4135-8E44-F25F2039249F}" dt="2025-06-11T16:07:26.213" v="128" actId="2696"/>
        <pc:sldMkLst>
          <pc:docMk/>
          <pc:sldMk cId="646868291" sldId="5905"/>
        </pc:sldMkLst>
      </pc:sldChg>
      <pc:sldChg chg="del">
        <pc:chgData name="Hoffman, Peter" userId="673cee94-26bd-4c2a-ab82-1b3669e2f049" providerId="ADAL" clId="{DF1AD119-2CBD-4135-8E44-F25F2039249F}" dt="2025-06-11T16:07:26.213" v="128" actId="2696"/>
        <pc:sldMkLst>
          <pc:docMk/>
          <pc:sldMk cId="1324249713" sldId="5906"/>
        </pc:sldMkLst>
      </pc:sldChg>
      <pc:sldChg chg="del">
        <pc:chgData name="Hoffman, Peter" userId="673cee94-26bd-4c2a-ab82-1b3669e2f049" providerId="ADAL" clId="{DF1AD119-2CBD-4135-8E44-F25F2039249F}" dt="2025-06-11T16:07:26.213" v="128" actId="2696"/>
        <pc:sldMkLst>
          <pc:docMk/>
          <pc:sldMk cId="2311154268" sldId="5921"/>
        </pc:sldMkLst>
      </pc:sldChg>
      <pc:sldChg chg="del">
        <pc:chgData name="Hoffman, Peter" userId="673cee94-26bd-4c2a-ab82-1b3669e2f049" providerId="ADAL" clId="{DF1AD119-2CBD-4135-8E44-F25F2039249F}" dt="2025-06-11T16:07:26.213" v="128" actId="2696"/>
        <pc:sldMkLst>
          <pc:docMk/>
          <pc:sldMk cId="1672064158" sldId="5937"/>
        </pc:sldMkLst>
      </pc:sldChg>
      <pc:sldChg chg="del">
        <pc:chgData name="Hoffman, Peter" userId="673cee94-26bd-4c2a-ab82-1b3669e2f049" providerId="ADAL" clId="{DF1AD119-2CBD-4135-8E44-F25F2039249F}" dt="2025-06-11T16:07:26.213" v="128" actId="2696"/>
        <pc:sldMkLst>
          <pc:docMk/>
          <pc:sldMk cId="12077121" sldId="5952"/>
        </pc:sldMkLst>
      </pc:sldChg>
      <pc:sldChg chg="del">
        <pc:chgData name="Hoffman, Peter" userId="673cee94-26bd-4c2a-ab82-1b3669e2f049" providerId="ADAL" clId="{DF1AD119-2CBD-4135-8E44-F25F2039249F}" dt="2025-06-11T16:07:26.213" v="128" actId="2696"/>
        <pc:sldMkLst>
          <pc:docMk/>
          <pc:sldMk cId="3822849067" sldId="5955"/>
        </pc:sldMkLst>
      </pc:sldChg>
      <pc:sldChg chg="del">
        <pc:chgData name="Hoffman, Peter" userId="673cee94-26bd-4c2a-ab82-1b3669e2f049" providerId="ADAL" clId="{DF1AD119-2CBD-4135-8E44-F25F2039249F}" dt="2025-06-11T16:07:26.213" v="128" actId="2696"/>
        <pc:sldMkLst>
          <pc:docMk/>
          <pc:sldMk cId="189526151" sldId="5959"/>
        </pc:sldMkLst>
      </pc:sldChg>
      <pc:sldChg chg="del">
        <pc:chgData name="Hoffman, Peter" userId="673cee94-26bd-4c2a-ab82-1b3669e2f049" providerId="ADAL" clId="{DF1AD119-2CBD-4135-8E44-F25F2039249F}" dt="2025-06-11T16:07:26.213" v="128" actId="2696"/>
        <pc:sldMkLst>
          <pc:docMk/>
          <pc:sldMk cId="754306347" sldId="5970"/>
        </pc:sldMkLst>
      </pc:sldChg>
      <pc:sldChg chg="modSp add del mod">
        <pc:chgData name="Hoffman, Peter" userId="673cee94-26bd-4c2a-ab82-1b3669e2f049" providerId="ADAL" clId="{DF1AD119-2CBD-4135-8E44-F25F2039249F}" dt="2025-06-11T16:16:13.714" v="413" actId="20577"/>
        <pc:sldMkLst>
          <pc:docMk/>
          <pc:sldMk cId="861374063" sldId="5972"/>
        </pc:sldMkLst>
      </pc:sldChg>
    </pc:docChg>
  </pc:docChgLst>
  <pc:docChgLst>
    <pc:chgData name="Hoffman, Peter" userId="673cee94-26bd-4c2a-ab82-1b3669e2f049" providerId="ADAL" clId="{BEDB36E6-7C94-433F-87A5-38CF4601EEC1}"/>
    <pc:docChg chg="undo redo custSel addSld delSld modSld sldOrd">
      <pc:chgData name="Hoffman, Peter" userId="673cee94-26bd-4c2a-ab82-1b3669e2f049" providerId="ADAL" clId="{BEDB36E6-7C94-433F-87A5-38CF4601EEC1}" dt="2024-10-09T21:17:41.471" v="648" actId="962"/>
      <pc:docMkLst>
        <pc:docMk/>
      </pc:docMkLst>
      <pc:sldChg chg="add">
        <pc:chgData name="Hoffman, Peter" userId="673cee94-26bd-4c2a-ab82-1b3669e2f049" providerId="ADAL" clId="{BEDB36E6-7C94-433F-87A5-38CF4601EEC1}" dt="2024-10-09T21:12:21.600" v="469"/>
        <pc:sldMkLst>
          <pc:docMk/>
          <pc:sldMk cId="1546650072" sldId="4525"/>
        </pc:sldMkLst>
      </pc:sldChg>
      <pc:sldChg chg="add">
        <pc:chgData name="Hoffman, Peter" userId="673cee94-26bd-4c2a-ab82-1b3669e2f049" providerId="ADAL" clId="{BEDB36E6-7C94-433F-87A5-38CF4601EEC1}" dt="2024-10-09T21:11:55.667" v="468"/>
        <pc:sldMkLst>
          <pc:docMk/>
          <pc:sldMk cId="883951864" sldId="4953"/>
        </pc:sldMkLst>
      </pc:sldChg>
      <pc:sldChg chg="add">
        <pc:chgData name="Hoffman, Peter" userId="673cee94-26bd-4c2a-ab82-1b3669e2f049" providerId="ADAL" clId="{BEDB36E6-7C94-433F-87A5-38CF4601EEC1}" dt="2024-10-09T21:12:21.600" v="469"/>
        <pc:sldMkLst>
          <pc:docMk/>
          <pc:sldMk cId="3771905201" sldId="4955"/>
        </pc:sldMkLst>
      </pc:sldChg>
      <pc:sldChg chg="add">
        <pc:chgData name="Hoffman, Peter" userId="673cee94-26bd-4c2a-ab82-1b3669e2f049" providerId="ADAL" clId="{BEDB36E6-7C94-433F-87A5-38CF4601EEC1}" dt="2024-10-09T21:12:21.600" v="469"/>
        <pc:sldMkLst>
          <pc:docMk/>
          <pc:sldMk cId="168519829" sldId="5589"/>
        </pc:sldMkLst>
      </pc:sldChg>
      <pc:sldChg chg="ord">
        <pc:chgData name="Hoffman, Peter" userId="673cee94-26bd-4c2a-ab82-1b3669e2f049" providerId="ADAL" clId="{BEDB36E6-7C94-433F-87A5-38CF4601EEC1}" dt="2024-10-09T21:13:16.888" v="481" actId="20578"/>
        <pc:sldMkLst>
          <pc:docMk/>
          <pc:sldMk cId="2941160506" sldId="5629"/>
        </pc:sldMkLst>
      </pc:sldChg>
      <pc:sldChg chg="del">
        <pc:chgData name="Hoffman, Peter" userId="673cee94-26bd-4c2a-ab82-1b3669e2f049" providerId="ADAL" clId="{BEDB36E6-7C94-433F-87A5-38CF4601EEC1}" dt="2024-10-08T16:16:15.230" v="248" actId="2696"/>
        <pc:sldMkLst>
          <pc:docMk/>
          <pc:sldMk cId="2294712313" sldId="5633"/>
        </pc:sldMkLst>
      </pc:sldChg>
      <pc:sldChg chg="del">
        <pc:chgData name="Hoffman, Peter" userId="673cee94-26bd-4c2a-ab82-1b3669e2f049" providerId="ADAL" clId="{BEDB36E6-7C94-433F-87A5-38CF4601EEC1}" dt="2024-10-08T16:16:15.230" v="248" actId="2696"/>
        <pc:sldMkLst>
          <pc:docMk/>
          <pc:sldMk cId="2350224396" sldId="5634"/>
        </pc:sldMkLst>
      </pc:sldChg>
      <pc:sldChg chg="del">
        <pc:chgData name="Hoffman, Peter" userId="673cee94-26bd-4c2a-ab82-1b3669e2f049" providerId="ADAL" clId="{BEDB36E6-7C94-433F-87A5-38CF4601EEC1}" dt="2024-10-08T16:16:15.230" v="248" actId="2696"/>
        <pc:sldMkLst>
          <pc:docMk/>
          <pc:sldMk cId="1642551370" sldId="5645"/>
        </pc:sldMkLst>
      </pc:sldChg>
      <pc:sldChg chg="del">
        <pc:chgData name="Hoffman, Peter" userId="673cee94-26bd-4c2a-ab82-1b3669e2f049" providerId="ADAL" clId="{BEDB36E6-7C94-433F-87A5-38CF4601EEC1}" dt="2024-10-08T16:16:15.230" v="248" actId="2696"/>
        <pc:sldMkLst>
          <pc:docMk/>
          <pc:sldMk cId="598057764" sldId="5646"/>
        </pc:sldMkLst>
      </pc:sldChg>
      <pc:sldChg chg="addSp delSp modSp mod">
        <pc:chgData name="Hoffman, Peter" userId="673cee94-26bd-4c2a-ab82-1b3669e2f049" providerId="ADAL" clId="{BEDB36E6-7C94-433F-87A5-38CF4601EEC1}" dt="2024-10-09T21:17:41.471" v="648" actId="962"/>
        <pc:sldMkLst>
          <pc:docMk/>
          <pc:sldMk cId="4082004543" sldId="5652"/>
        </pc:sldMkLst>
      </pc:sldChg>
      <pc:sldChg chg="del">
        <pc:chgData name="Hoffman, Peter" userId="673cee94-26bd-4c2a-ab82-1b3669e2f049" providerId="ADAL" clId="{BEDB36E6-7C94-433F-87A5-38CF4601EEC1}" dt="2024-10-08T16:16:15.230" v="248" actId="2696"/>
        <pc:sldMkLst>
          <pc:docMk/>
          <pc:sldMk cId="551690387" sldId="5656"/>
        </pc:sldMkLst>
      </pc:sldChg>
      <pc:sldChg chg="modSp add mod">
        <pc:chgData name="Hoffman, Peter" userId="673cee94-26bd-4c2a-ab82-1b3669e2f049" providerId="ADAL" clId="{BEDB36E6-7C94-433F-87A5-38CF4601EEC1}" dt="2024-10-07T18:57:17.794" v="105" actId="20577"/>
        <pc:sldMkLst>
          <pc:docMk/>
          <pc:sldMk cId="3534521656" sldId="5657"/>
        </pc:sldMkLst>
      </pc:sldChg>
      <pc:sldChg chg="new del">
        <pc:chgData name="Hoffman, Peter" userId="673cee94-26bd-4c2a-ab82-1b3669e2f049" providerId="ADAL" clId="{BEDB36E6-7C94-433F-87A5-38CF4601EEC1}" dt="2024-10-07T18:58:43.114" v="121" actId="47"/>
        <pc:sldMkLst>
          <pc:docMk/>
          <pc:sldMk cId="858069058" sldId="5658"/>
        </pc:sldMkLst>
      </pc:sldChg>
      <pc:sldChg chg="addSp delSp modSp add mod">
        <pc:chgData name="Hoffman, Peter" userId="673cee94-26bd-4c2a-ab82-1b3669e2f049" providerId="ADAL" clId="{BEDB36E6-7C94-433F-87A5-38CF4601EEC1}" dt="2024-10-08T16:20:20.720" v="395" actId="478"/>
        <pc:sldMkLst>
          <pc:docMk/>
          <pc:sldMk cId="1605519056" sldId="5658"/>
        </pc:sldMkLst>
      </pc:sldChg>
      <pc:sldChg chg="addSp delSp modSp add mod">
        <pc:chgData name="Hoffman, Peter" userId="673cee94-26bd-4c2a-ab82-1b3669e2f049" providerId="ADAL" clId="{BEDB36E6-7C94-433F-87A5-38CF4601EEC1}" dt="2024-10-08T16:20:57.851" v="467" actId="1038"/>
        <pc:sldMkLst>
          <pc:docMk/>
          <pc:sldMk cId="867224577" sldId="5659"/>
        </pc:sldMkLst>
      </pc:sldChg>
    </pc:docChg>
  </pc:docChgLst>
  <pc:docChgLst>
    <pc:chgData name="Ward, Reagan" userId="27291eb4-8241-4961-9e69-8c66e34cc5b0" providerId="ADAL" clId="{2A737B85-2F4C-4F10-91A0-30FC30D6237A}"/>
    <pc:docChg chg="undo custSel addSld delSld modSld">
      <pc:chgData name="Ward, Reagan" userId="27291eb4-8241-4961-9e69-8c66e34cc5b0" providerId="ADAL" clId="{2A737B85-2F4C-4F10-91A0-30FC30D6237A}" dt="2025-05-15T13:55:53.364" v="1284" actId="20577"/>
      <pc:docMkLst>
        <pc:docMk/>
      </pc:docMkLst>
      <pc:sldChg chg="add">
        <pc:chgData name="Ward, Reagan" userId="27291eb4-8241-4961-9e69-8c66e34cc5b0" providerId="ADAL" clId="{2A737B85-2F4C-4F10-91A0-30FC30D6237A}" dt="2025-05-13T20:50:45.048" v="218"/>
        <pc:sldMkLst>
          <pc:docMk/>
          <pc:sldMk cId="2055849504" sldId="2932"/>
        </pc:sldMkLst>
      </pc:sldChg>
      <pc:sldChg chg="del">
        <pc:chgData name="Ward, Reagan" userId="27291eb4-8241-4961-9e69-8c66e34cc5b0" providerId="ADAL" clId="{2A737B85-2F4C-4F10-91A0-30FC30D6237A}" dt="2025-05-13T20:50:38.797" v="217" actId="2696"/>
        <pc:sldMkLst>
          <pc:docMk/>
          <pc:sldMk cId="2578902217" sldId="2932"/>
        </pc:sldMkLst>
      </pc:sldChg>
      <pc:sldChg chg="del">
        <pc:chgData name="Ward, Reagan" userId="27291eb4-8241-4961-9e69-8c66e34cc5b0" providerId="ADAL" clId="{2A737B85-2F4C-4F10-91A0-30FC30D6237A}" dt="2025-05-15T13:45:50.847" v="829" actId="47"/>
        <pc:sldMkLst>
          <pc:docMk/>
          <pc:sldMk cId="4273129730" sldId="3399"/>
        </pc:sldMkLst>
      </pc:sldChg>
      <pc:sldChg chg="addSp delSp modSp mod chgLayout">
        <pc:chgData name="Ward, Reagan" userId="27291eb4-8241-4961-9e69-8c66e34cc5b0" providerId="ADAL" clId="{2A737B85-2F4C-4F10-91A0-30FC30D6237A}" dt="2025-05-14T22:27:01.466" v="718" actId="6264"/>
        <pc:sldMkLst>
          <pc:docMk/>
          <pc:sldMk cId="1364882848" sldId="3406"/>
        </pc:sldMkLst>
      </pc:sldChg>
      <pc:sldChg chg="addSp delSp modSp mod chgLayout">
        <pc:chgData name="Ward, Reagan" userId="27291eb4-8241-4961-9e69-8c66e34cc5b0" providerId="ADAL" clId="{2A737B85-2F4C-4F10-91A0-30FC30D6237A}" dt="2025-05-14T22:27:04.954" v="719" actId="6264"/>
        <pc:sldMkLst>
          <pc:docMk/>
          <pc:sldMk cId="3520971573" sldId="3412"/>
        </pc:sldMkLst>
      </pc:sldChg>
      <pc:sldChg chg="modSp mod">
        <pc:chgData name="Ward, Reagan" userId="27291eb4-8241-4961-9e69-8c66e34cc5b0" providerId="ADAL" clId="{2A737B85-2F4C-4F10-91A0-30FC30D6237A}" dt="2025-05-14T22:28:22.424" v="720" actId="207"/>
        <pc:sldMkLst>
          <pc:docMk/>
          <pc:sldMk cId="3830526284" sldId="3417"/>
        </pc:sldMkLst>
      </pc:sldChg>
      <pc:sldChg chg="add">
        <pc:chgData name="Ward, Reagan" userId="27291eb4-8241-4961-9e69-8c66e34cc5b0" providerId="ADAL" clId="{2A737B85-2F4C-4F10-91A0-30FC30D6237A}" dt="2025-05-13T20:50:45.048" v="218"/>
        <pc:sldMkLst>
          <pc:docMk/>
          <pc:sldMk cId="2332989696" sldId="5395"/>
        </pc:sldMkLst>
      </pc:sldChg>
      <pc:sldChg chg="modSp del mod">
        <pc:chgData name="Ward, Reagan" userId="27291eb4-8241-4961-9e69-8c66e34cc5b0" providerId="ADAL" clId="{2A737B85-2F4C-4F10-91A0-30FC30D6237A}" dt="2025-05-13T20:50:38.797" v="217" actId="2696"/>
        <pc:sldMkLst>
          <pc:docMk/>
          <pc:sldMk cId="4236220227" sldId="5395"/>
        </pc:sldMkLst>
      </pc:sldChg>
      <pc:sldChg chg="addSp delSp modSp mod chgLayout">
        <pc:chgData name="Ward, Reagan" userId="27291eb4-8241-4961-9e69-8c66e34cc5b0" providerId="ADAL" clId="{2A737B85-2F4C-4F10-91A0-30FC30D6237A}" dt="2025-05-13T21:02:16.126" v="419" actId="27636"/>
        <pc:sldMkLst>
          <pc:docMk/>
          <pc:sldMk cId="1780666075" sldId="5415"/>
        </pc:sldMkLst>
      </pc:sldChg>
      <pc:sldChg chg="del">
        <pc:chgData name="Ward, Reagan" userId="27291eb4-8241-4961-9e69-8c66e34cc5b0" providerId="ADAL" clId="{2A737B85-2F4C-4F10-91A0-30FC30D6237A}" dt="2025-05-13T20:50:30.455" v="216" actId="47"/>
        <pc:sldMkLst>
          <pc:docMk/>
          <pc:sldMk cId="3378712492" sldId="5417"/>
        </pc:sldMkLst>
      </pc:sldChg>
      <pc:sldChg chg="modSp add mod">
        <pc:chgData name="Ward, Reagan" userId="27291eb4-8241-4961-9e69-8c66e34cc5b0" providerId="ADAL" clId="{2A737B85-2F4C-4F10-91A0-30FC30D6237A}" dt="2025-05-13T20:50:27.452" v="215" actId="5793"/>
        <pc:sldMkLst>
          <pc:docMk/>
          <pc:sldMk cId="2219274277" sldId="5422"/>
        </pc:sldMkLst>
      </pc:sldChg>
      <pc:sldChg chg="del">
        <pc:chgData name="Ward, Reagan" userId="27291eb4-8241-4961-9e69-8c66e34cc5b0" providerId="ADAL" clId="{2A737B85-2F4C-4F10-91A0-30FC30D6237A}" dt="2025-05-13T20:50:38.797" v="217" actId="2696"/>
        <pc:sldMkLst>
          <pc:docMk/>
          <pc:sldMk cId="1058470754" sldId="5537"/>
        </pc:sldMkLst>
      </pc:sldChg>
      <pc:sldChg chg="add">
        <pc:chgData name="Ward, Reagan" userId="27291eb4-8241-4961-9e69-8c66e34cc5b0" providerId="ADAL" clId="{2A737B85-2F4C-4F10-91A0-30FC30D6237A}" dt="2025-05-13T20:50:45.048" v="218"/>
        <pc:sldMkLst>
          <pc:docMk/>
          <pc:sldMk cId="3186413146" sldId="5537"/>
        </pc:sldMkLst>
      </pc:sldChg>
      <pc:sldChg chg="add">
        <pc:chgData name="Ward, Reagan" userId="27291eb4-8241-4961-9e69-8c66e34cc5b0" providerId="ADAL" clId="{2A737B85-2F4C-4F10-91A0-30FC30D6237A}" dt="2025-05-13T20:50:45.048" v="218"/>
        <pc:sldMkLst>
          <pc:docMk/>
          <pc:sldMk cId="1409971493" sldId="5560"/>
        </pc:sldMkLst>
      </pc:sldChg>
      <pc:sldChg chg="del">
        <pc:chgData name="Ward, Reagan" userId="27291eb4-8241-4961-9e69-8c66e34cc5b0" providerId="ADAL" clId="{2A737B85-2F4C-4F10-91A0-30FC30D6237A}" dt="2025-05-13T20:50:38.797" v="217" actId="2696"/>
        <pc:sldMkLst>
          <pc:docMk/>
          <pc:sldMk cId="1888067551" sldId="5560"/>
        </pc:sldMkLst>
      </pc:sldChg>
      <pc:sldChg chg="modSp mod">
        <pc:chgData name="Ward, Reagan" userId="27291eb4-8241-4961-9e69-8c66e34cc5b0" providerId="ADAL" clId="{2A737B85-2F4C-4F10-91A0-30FC30D6237A}" dt="2025-05-15T13:20:13.085" v="782" actId="403"/>
        <pc:sldMkLst>
          <pc:docMk/>
          <pc:sldMk cId="3511270056" sldId="5562"/>
        </pc:sldMkLst>
      </pc:sldChg>
      <pc:sldChg chg="add">
        <pc:chgData name="Ward, Reagan" userId="27291eb4-8241-4961-9e69-8c66e34cc5b0" providerId="ADAL" clId="{2A737B85-2F4C-4F10-91A0-30FC30D6237A}" dt="2025-05-13T20:50:45.048" v="218"/>
        <pc:sldMkLst>
          <pc:docMk/>
          <pc:sldMk cId="3445224250" sldId="5896"/>
        </pc:sldMkLst>
      </pc:sldChg>
      <pc:sldChg chg="del">
        <pc:chgData name="Ward, Reagan" userId="27291eb4-8241-4961-9e69-8c66e34cc5b0" providerId="ADAL" clId="{2A737B85-2F4C-4F10-91A0-30FC30D6237A}" dt="2025-05-13T20:50:38.797" v="217" actId="2696"/>
        <pc:sldMkLst>
          <pc:docMk/>
          <pc:sldMk cId="4058016579" sldId="5896"/>
        </pc:sldMkLst>
      </pc:sldChg>
      <pc:sldChg chg="add">
        <pc:chgData name="Ward, Reagan" userId="27291eb4-8241-4961-9e69-8c66e34cc5b0" providerId="ADAL" clId="{2A737B85-2F4C-4F10-91A0-30FC30D6237A}" dt="2025-05-13T20:50:45.048" v="218"/>
        <pc:sldMkLst>
          <pc:docMk/>
          <pc:sldMk cId="120784883" sldId="5898"/>
        </pc:sldMkLst>
      </pc:sldChg>
      <pc:sldChg chg="del">
        <pc:chgData name="Ward, Reagan" userId="27291eb4-8241-4961-9e69-8c66e34cc5b0" providerId="ADAL" clId="{2A737B85-2F4C-4F10-91A0-30FC30D6237A}" dt="2025-05-13T20:50:38.797" v="217" actId="2696"/>
        <pc:sldMkLst>
          <pc:docMk/>
          <pc:sldMk cId="1555645539" sldId="5898"/>
        </pc:sldMkLst>
      </pc:sldChg>
      <pc:sldChg chg="add">
        <pc:chgData name="Ward, Reagan" userId="27291eb4-8241-4961-9e69-8c66e34cc5b0" providerId="ADAL" clId="{2A737B85-2F4C-4F10-91A0-30FC30D6237A}" dt="2025-05-13T20:50:45.048" v="218"/>
        <pc:sldMkLst>
          <pc:docMk/>
          <pc:sldMk cId="896102050" sldId="5899"/>
        </pc:sldMkLst>
      </pc:sldChg>
      <pc:sldChg chg="del">
        <pc:chgData name="Ward, Reagan" userId="27291eb4-8241-4961-9e69-8c66e34cc5b0" providerId="ADAL" clId="{2A737B85-2F4C-4F10-91A0-30FC30D6237A}" dt="2025-05-13T20:50:38.797" v="217" actId="2696"/>
        <pc:sldMkLst>
          <pc:docMk/>
          <pc:sldMk cId="1932170445" sldId="5899"/>
        </pc:sldMkLst>
      </pc:sldChg>
      <pc:sldChg chg="del">
        <pc:chgData name="Ward, Reagan" userId="27291eb4-8241-4961-9e69-8c66e34cc5b0" providerId="ADAL" clId="{2A737B85-2F4C-4F10-91A0-30FC30D6237A}" dt="2025-05-13T20:50:38.797" v="217" actId="2696"/>
        <pc:sldMkLst>
          <pc:docMk/>
          <pc:sldMk cId="1897099325" sldId="5901"/>
        </pc:sldMkLst>
      </pc:sldChg>
      <pc:sldChg chg="add">
        <pc:chgData name="Ward, Reagan" userId="27291eb4-8241-4961-9e69-8c66e34cc5b0" providerId="ADAL" clId="{2A737B85-2F4C-4F10-91A0-30FC30D6237A}" dt="2025-05-13T20:50:45.048" v="218"/>
        <pc:sldMkLst>
          <pc:docMk/>
          <pc:sldMk cId="2055979038" sldId="5901"/>
        </pc:sldMkLst>
      </pc:sldChg>
      <pc:sldChg chg="del">
        <pc:chgData name="Ward, Reagan" userId="27291eb4-8241-4961-9e69-8c66e34cc5b0" providerId="ADAL" clId="{2A737B85-2F4C-4F10-91A0-30FC30D6237A}" dt="2025-05-13T20:50:38.797" v="217" actId="2696"/>
        <pc:sldMkLst>
          <pc:docMk/>
          <pc:sldMk cId="2483342054" sldId="5907"/>
        </pc:sldMkLst>
      </pc:sldChg>
      <pc:sldChg chg="add">
        <pc:chgData name="Ward, Reagan" userId="27291eb4-8241-4961-9e69-8c66e34cc5b0" providerId="ADAL" clId="{2A737B85-2F4C-4F10-91A0-30FC30D6237A}" dt="2025-05-13T20:50:45.048" v="218"/>
        <pc:sldMkLst>
          <pc:docMk/>
          <pc:sldMk cId="3699394542" sldId="5907"/>
        </pc:sldMkLst>
      </pc:sldChg>
      <pc:sldChg chg="modSp mod">
        <pc:chgData name="Ward, Reagan" userId="27291eb4-8241-4961-9e69-8c66e34cc5b0" providerId="ADAL" clId="{2A737B85-2F4C-4F10-91A0-30FC30D6237A}" dt="2025-05-15T13:55:53.364" v="1284" actId="20577"/>
        <pc:sldMkLst>
          <pc:docMk/>
          <pc:sldMk cId="4255130237" sldId="5918"/>
        </pc:sldMkLst>
      </pc:sldChg>
      <pc:sldChg chg="addSp delSp modSp new mod modClrScheme chgLayout">
        <pc:chgData name="Ward, Reagan" userId="27291eb4-8241-4961-9e69-8c66e34cc5b0" providerId="ADAL" clId="{2A737B85-2F4C-4F10-91A0-30FC30D6237A}" dt="2025-05-13T20:51:29.205" v="245" actId="20577"/>
        <pc:sldMkLst>
          <pc:docMk/>
          <pc:sldMk cId="1682412232" sldId="5928"/>
        </pc:sldMkLst>
      </pc:sldChg>
      <pc:sldChg chg="modSp new mod">
        <pc:chgData name="Ward, Reagan" userId="27291eb4-8241-4961-9e69-8c66e34cc5b0" providerId="ADAL" clId="{2A737B85-2F4C-4F10-91A0-30FC30D6237A}" dt="2025-05-13T20:51:36.014" v="278" actId="20577"/>
        <pc:sldMkLst>
          <pc:docMk/>
          <pc:sldMk cId="3418769046" sldId="5929"/>
        </pc:sldMkLst>
      </pc:sldChg>
      <pc:sldChg chg="modSp add mod">
        <pc:chgData name="Ward, Reagan" userId="27291eb4-8241-4961-9e69-8c66e34cc5b0" providerId="ADAL" clId="{2A737B85-2F4C-4F10-91A0-30FC30D6237A}" dt="2025-05-13T20:51:59.614" v="324" actId="20577"/>
        <pc:sldMkLst>
          <pc:docMk/>
          <pc:sldMk cId="3778535497" sldId="5930"/>
        </pc:sldMkLst>
      </pc:sldChg>
      <pc:sldChg chg="modSp add mod">
        <pc:chgData name="Ward, Reagan" userId="27291eb4-8241-4961-9e69-8c66e34cc5b0" providerId="ADAL" clId="{2A737B85-2F4C-4F10-91A0-30FC30D6237A}" dt="2025-05-13T20:52:07.319" v="343" actId="20577"/>
        <pc:sldMkLst>
          <pc:docMk/>
          <pc:sldMk cId="298563548" sldId="5931"/>
        </pc:sldMkLst>
      </pc:sldChg>
      <pc:sldChg chg="addSp delSp modSp new mod modClrScheme chgLayout">
        <pc:chgData name="Ward, Reagan" userId="27291eb4-8241-4961-9e69-8c66e34cc5b0" providerId="ADAL" clId="{2A737B85-2F4C-4F10-91A0-30FC30D6237A}" dt="2025-05-15T13:47:04.232" v="845" actId="14100"/>
        <pc:sldMkLst>
          <pc:docMk/>
          <pc:sldMk cId="868980279" sldId="5935"/>
        </pc:sldMkLst>
      </pc:sldChg>
      <pc:sldChg chg="new del">
        <pc:chgData name="Ward, Reagan" userId="27291eb4-8241-4961-9e69-8c66e34cc5b0" providerId="ADAL" clId="{2A737B85-2F4C-4F10-91A0-30FC30D6237A}" dt="2025-05-15T13:22:00.595" v="784" actId="680"/>
        <pc:sldMkLst>
          <pc:docMk/>
          <pc:sldMk cId="1666976685" sldId="5935"/>
        </pc:sldMkLst>
      </pc:sldChg>
    </pc:docChg>
  </pc:docChgLst>
  <pc:docChgLst>
    <pc:chgData name="Rhodes, Tara" userId="S::rhodes_t@cde.state.co.us::566307b0-1e17-4826-87e1-0feb85a922f2" providerId="AD" clId="Web-{F0EA6459-9A26-7F9F-4C2A-A3A7042CB920}"/>
    <pc:docChg chg="addSld delSld modSld">
      <pc:chgData name="Rhodes, Tara" userId="S::rhodes_t@cde.state.co.us::566307b0-1e17-4826-87e1-0feb85a922f2" providerId="AD" clId="Web-{F0EA6459-9A26-7F9F-4C2A-A3A7042CB920}" dt="2025-06-25T15:20:18.740" v="321"/>
      <pc:docMkLst>
        <pc:docMk/>
      </pc:docMkLst>
      <pc:sldChg chg="del">
        <pc:chgData name="Rhodes, Tara" userId="S::rhodes_t@cde.state.co.us::566307b0-1e17-4826-87e1-0feb85a922f2" providerId="AD" clId="Web-{F0EA6459-9A26-7F9F-4C2A-A3A7042CB920}" dt="2025-06-25T15:15:31.651" v="9"/>
        <pc:sldMkLst>
          <pc:docMk/>
          <pc:sldMk cId="1199086367" sldId="5947"/>
        </pc:sldMkLst>
      </pc:sldChg>
      <pc:sldChg chg="del">
        <pc:chgData name="Rhodes, Tara" userId="S::rhodes_t@cde.state.co.us::566307b0-1e17-4826-87e1-0feb85a922f2" providerId="AD" clId="Web-{F0EA6459-9A26-7F9F-4C2A-A3A7042CB920}" dt="2025-06-25T15:15:31.636" v="7"/>
        <pc:sldMkLst>
          <pc:docMk/>
          <pc:sldMk cId="2079092147" sldId="5976"/>
        </pc:sldMkLst>
      </pc:sldChg>
      <pc:sldChg chg="addSp delSp modSp new">
        <pc:chgData name="Rhodes, Tara" userId="S::rhodes_t@cde.state.co.us::566307b0-1e17-4826-87e1-0feb85a922f2" providerId="AD" clId="Web-{F0EA6459-9A26-7F9F-4C2A-A3A7042CB920}" dt="2025-06-25T15:20:18.740" v="321"/>
        <pc:sldMkLst>
          <pc:docMk/>
          <pc:sldMk cId="2261348429" sldId="5976"/>
        </pc:sldMkLst>
        <pc:spChg chg="mod">
          <ac:chgData name="Rhodes, Tara" userId="S::rhodes_t@cde.state.co.us::566307b0-1e17-4826-87e1-0feb85a922f2" providerId="AD" clId="Web-{F0EA6459-9A26-7F9F-4C2A-A3A7042CB920}" dt="2025-06-25T15:18:19.204" v="252" actId="14100"/>
          <ac:spMkLst>
            <pc:docMk/>
            <pc:sldMk cId="2261348429" sldId="5976"/>
            <ac:spMk id="2" creationId="{C51403A7-F9E1-A0A2-ED55-688DA2910371}"/>
          </ac:spMkLst>
        </pc:spChg>
        <pc:spChg chg="del">
          <ac:chgData name="Rhodes, Tara" userId="S::rhodes_t@cde.state.co.us::566307b0-1e17-4826-87e1-0feb85a922f2" providerId="AD" clId="Web-{F0EA6459-9A26-7F9F-4C2A-A3A7042CB920}" dt="2025-06-25T15:18:40.705" v="253"/>
          <ac:spMkLst>
            <pc:docMk/>
            <pc:sldMk cId="2261348429" sldId="5976"/>
            <ac:spMk id="3" creationId="{6D5E6B40-AD1A-5BEF-8731-292CE75E51F9}"/>
          </ac:spMkLst>
        </pc:spChg>
        <pc:spChg chg="mod">
          <ac:chgData name="Rhodes, Tara" userId="S::rhodes_t@cde.state.co.us::566307b0-1e17-4826-87e1-0feb85a922f2" providerId="AD" clId="Web-{F0EA6459-9A26-7F9F-4C2A-A3A7042CB920}" dt="2025-06-25T15:19:19.113" v="286" actId="20577"/>
          <ac:spMkLst>
            <pc:docMk/>
            <pc:sldMk cId="2261348429" sldId="5976"/>
            <ac:spMk id="5" creationId="{BEAA477F-4E8C-51A4-FFE7-0DC9E70E4E0B}"/>
          </ac:spMkLst>
        </pc:spChg>
        <pc:spChg chg="mod">
          <ac:chgData name="Rhodes, Tara" userId="S::rhodes_t@cde.state.co.us::566307b0-1e17-4826-87e1-0feb85a922f2" providerId="AD" clId="Web-{F0EA6459-9A26-7F9F-4C2A-A3A7042CB920}" dt="2025-06-25T15:19:27.144" v="310" actId="20577"/>
          <ac:spMkLst>
            <pc:docMk/>
            <pc:sldMk cId="2261348429" sldId="5976"/>
            <ac:spMk id="6" creationId="{6FC5845D-B5A2-0EC7-039D-670C06A2FB7C}"/>
          </ac:spMkLst>
        </pc:spChg>
        <pc:picChg chg="add mod ord">
          <ac:chgData name="Rhodes, Tara" userId="S::rhodes_t@cde.state.co.us::566307b0-1e17-4826-87e1-0feb85a922f2" providerId="AD" clId="Web-{F0EA6459-9A26-7F9F-4C2A-A3A7042CB920}" dt="2025-06-25T15:20:18.740" v="321"/>
          <ac:picMkLst>
            <pc:docMk/>
            <pc:sldMk cId="2261348429" sldId="5976"/>
            <ac:picMk id="7" creationId="{C6BB7C6B-2BE9-6349-C1AD-C27ABF06502B}"/>
          </ac:picMkLst>
        </pc:picChg>
      </pc:sldChg>
    </pc:docChg>
  </pc:docChgLst>
  <pc:docChgLst>
    <pc:chgData name="Rhodes, Tara" userId="S::rhodes_t@cde.state.co.us::566307b0-1e17-4826-87e1-0feb85a922f2" providerId="AD" clId="Web-{BEAD239F-1C02-CC02-E475-D1FD1C48FF62}"/>
    <pc:docChg chg="addSld delSld modSld sldOrd">
      <pc:chgData name="Rhodes, Tara" userId="S::rhodes_t@cde.state.co.us::566307b0-1e17-4826-87e1-0feb85a922f2" providerId="AD" clId="Web-{BEAD239F-1C02-CC02-E475-D1FD1C48FF62}" dt="2024-10-17T05:49:08.288" v="943"/>
      <pc:docMkLst>
        <pc:docMk/>
      </pc:docMkLst>
      <pc:sldChg chg="modSp">
        <pc:chgData name="Rhodes, Tara" userId="S::rhodes_t@cde.state.co.us::566307b0-1e17-4826-87e1-0feb85a922f2" providerId="AD" clId="Web-{BEAD239F-1C02-CC02-E475-D1FD1C48FF62}" dt="2024-10-17T05:48:58.585" v="942" actId="20577"/>
        <pc:sldMkLst>
          <pc:docMk/>
          <pc:sldMk cId="987153537" sldId="5643"/>
        </pc:sldMkLst>
      </pc:sldChg>
      <pc:sldChg chg="modSp new ord">
        <pc:chgData name="Rhodes, Tara" userId="S::rhodes_t@cde.state.co.us::566307b0-1e17-4826-87e1-0feb85a922f2" providerId="AD" clId="Web-{BEAD239F-1C02-CC02-E475-D1FD1C48FF62}" dt="2024-10-17T05:49:08.288" v="943"/>
        <pc:sldMkLst>
          <pc:docMk/>
          <pc:sldMk cId="832613614" sldId="5675"/>
        </pc:sldMkLst>
      </pc:sldChg>
      <pc:sldChg chg="modSp new del">
        <pc:chgData name="Rhodes, Tara" userId="S::rhodes_t@cde.state.co.us::566307b0-1e17-4826-87e1-0feb85a922f2" providerId="AD" clId="Web-{BEAD239F-1C02-CC02-E475-D1FD1C48FF62}" dt="2024-10-17T05:35:29.366" v="140"/>
        <pc:sldMkLst>
          <pc:docMk/>
          <pc:sldMk cId="3032460984" sldId="5675"/>
        </pc:sldMkLst>
      </pc:sldChg>
      <pc:sldChg chg="addSp delSp modSp new">
        <pc:chgData name="Rhodes, Tara" userId="S::rhodes_t@cde.state.co.us::566307b0-1e17-4826-87e1-0feb85a922f2" providerId="AD" clId="Web-{BEAD239F-1C02-CC02-E475-D1FD1C48FF62}" dt="2024-10-17T05:46:23.217" v="823"/>
        <pc:sldMkLst>
          <pc:docMk/>
          <pc:sldMk cId="35700584" sldId="5676"/>
        </pc:sldMkLst>
      </pc:sldChg>
      <pc:sldChg chg="addSp delSp modSp new ord">
        <pc:chgData name="Rhodes, Tara" userId="S::rhodes_t@cde.state.co.us::566307b0-1e17-4826-87e1-0feb85a922f2" providerId="AD" clId="Web-{BEAD239F-1C02-CC02-E475-D1FD1C48FF62}" dt="2024-10-17T05:45:57.013" v="817" actId="20577"/>
        <pc:sldMkLst>
          <pc:docMk/>
          <pc:sldMk cId="3169505822" sldId="5677"/>
        </pc:sldMkLst>
      </pc:sldChg>
    </pc:docChg>
  </pc:docChgLst>
  <pc:docChgLst>
    <pc:chgData name="Rhodes, Tara" userId="S::rhodes_t@cde.state.co.us::566307b0-1e17-4826-87e1-0feb85a922f2" providerId="AD" clId="Web-{30EFF1B1-8643-C5AD-F32E-34B552EAF48B}"/>
    <pc:docChg chg="addSld delSld modSld">
      <pc:chgData name="Rhodes, Tara" userId="S::rhodes_t@cde.state.co.us::566307b0-1e17-4826-87e1-0feb85a922f2" providerId="AD" clId="Web-{30EFF1B1-8643-C5AD-F32E-34B552EAF48B}" dt="2025-06-11T20:31:04.607" v="415"/>
      <pc:docMkLst>
        <pc:docMk/>
      </pc:docMkLst>
      <pc:sldChg chg="modSp">
        <pc:chgData name="Rhodes, Tara" userId="S::rhodes_t@cde.state.co.us::566307b0-1e17-4826-87e1-0feb85a922f2" providerId="AD" clId="Web-{30EFF1B1-8643-C5AD-F32E-34B552EAF48B}" dt="2025-06-11T20:31:04.607" v="415"/>
        <pc:sldMkLst>
          <pc:docMk/>
          <pc:sldMk cId="4136330268" sldId="5914"/>
        </pc:sldMkLst>
        <pc:spChg chg="ord">
          <ac:chgData name="Rhodes, Tara" userId="S::rhodes_t@cde.state.co.us::566307b0-1e17-4826-87e1-0feb85a922f2" providerId="AD" clId="Web-{30EFF1B1-8643-C5AD-F32E-34B552EAF48B}" dt="2025-06-11T20:31:04.607" v="415"/>
          <ac:spMkLst>
            <pc:docMk/>
            <pc:sldMk cId="4136330268" sldId="5914"/>
            <ac:spMk id="4" creationId="{A7B80878-0E55-9FE0-68BB-881B9253A1BF}"/>
          </ac:spMkLst>
        </pc:spChg>
        <pc:spChg chg="ord">
          <ac:chgData name="Rhodes, Tara" userId="S::rhodes_t@cde.state.co.us::566307b0-1e17-4826-87e1-0feb85a922f2" providerId="AD" clId="Web-{30EFF1B1-8643-C5AD-F32E-34B552EAF48B}" dt="2025-06-11T20:30:59.342" v="413"/>
          <ac:spMkLst>
            <pc:docMk/>
            <pc:sldMk cId="4136330268" sldId="5914"/>
            <ac:spMk id="8" creationId="{44351F8A-2515-22F5-EF81-06CB52FE57AA}"/>
          </ac:spMkLst>
        </pc:spChg>
      </pc:sldChg>
      <pc:sldChg chg="modSp">
        <pc:chgData name="Rhodes, Tara" userId="S::rhodes_t@cde.state.co.us::566307b0-1e17-4826-87e1-0feb85a922f2" providerId="AD" clId="Web-{30EFF1B1-8643-C5AD-F32E-34B552EAF48B}" dt="2025-06-11T20:27:38.826" v="372"/>
        <pc:sldMkLst>
          <pc:docMk/>
          <pc:sldMk cId="4029752383" sldId="5915"/>
        </pc:sldMkLst>
        <pc:spChg chg="mod">
          <ac:chgData name="Rhodes, Tara" userId="S::rhodes_t@cde.state.co.us::566307b0-1e17-4826-87e1-0feb85a922f2" providerId="AD" clId="Web-{30EFF1B1-8643-C5AD-F32E-34B552EAF48B}" dt="2025-06-11T20:20:14.121" v="322" actId="20577"/>
          <ac:spMkLst>
            <pc:docMk/>
            <pc:sldMk cId="4029752383" sldId="5915"/>
            <ac:spMk id="2" creationId="{2661C11F-C69A-4EC1-61FC-FE0AB4778182}"/>
          </ac:spMkLst>
        </pc:spChg>
        <pc:spChg chg="ord">
          <ac:chgData name="Rhodes, Tara" userId="S::rhodes_t@cde.state.co.us::566307b0-1e17-4826-87e1-0feb85a922f2" providerId="AD" clId="Web-{30EFF1B1-8643-C5AD-F32E-34B552EAF48B}" dt="2025-06-11T20:27:38.826" v="372"/>
          <ac:spMkLst>
            <pc:docMk/>
            <pc:sldMk cId="4029752383" sldId="5915"/>
            <ac:spMk id="4" creationId="{3A1AE477-D47E-0E10-BF90-16E904D0A88E}"/>
          </ac:spMkLst>
        </pc:spChg>
      </pc:sldChg>
      <pc:sldChg chg="del">
        <pc:chgData name="Rhodes, Tara" userId="S::rhodes_t@cde.state.co.us::566307b0-1e17-4826-87e1-0feb85a922f2" providerId="AD" clId="Web-{30EFF1B1-8643-C5AD-F32E-34B552EAF48B}" dt="2025-06-11T20:03:39.979" v="79"/>
        <pc:sldMkLst>
          <pc:docMk/>
          <pc:sldMk cId="438735602" sldId="5916"/>
        </pc:sldMkLst>
      </pc:sldChg>
      <pc:sldChg chg="modSp">
        <pc:chgData name="Rhodes, Tara" userId="S::rhodes_t@cde.state.co.us::566307b0-1e17-4826-87e1-0feb85a922f2" providerId="AD" clId="Web-{30EFF1B1-8643-C5AD-F32E-34B552EAF48B}" dt="2025-06-11T20:30:42.248" v="412"/>
        <pc:sldMkLst>
          <pc:docMk/>
          <pc:sldMk cId="4087549549" sldId="5917"/>
        </pc:sldMkLst>
        <pc:spChg chg="ord">
          <ac:chgData name="Rhodes, Tara" userId="S::rhodes_t@cde.state.co.us::566307b0-1e17-4826-87e1-0feb85a922f2" providerId="AD" clId="Web-{30EFF1B1-8643-C5AD-F32E-34B552EAF48B}" dt="2025-06-11T20:30:42.248" v="412"/>
          <ac:spMkLst>
            <pc:docMk/>
            <pc:sldMk cId="4087549549" sldId="5917"/>
            <ac:spMk id="4" creationId="{1460D150-0D66-C49C-10E0-735FF4B79E8D}"/>
          </ac:spMkLst>
        </pc:spChg>
      </pc:sldChg>
      <pc:sldChg chg="modSp">
        <pc:chgData name="Rhodes, Tara" userId="S::rhodes_t@cde.state.co.us::566307b0-1e17-4826-87e1-0feb85a922f2" providerId="AD" clId="Web-{30EFF1B1-8643-C5AD-F32E-34B552EAF48B}" dt="2025-06-11T20:23:41.731" v="368"/>
        <pc:sldMkLst>
          <pc:docMk/>
          <pc:sldMk cId="4255130237" sldId="5918"/>
        </pc:sldMkLst>
        <pc:spChg chg="ord">
          <ac:chgData name="Rhodes, Tara" userId="S::rhodes_t@cde.state.co.us::566307b0-1e17-4826-87e1-0feb85a922f2" providerId="AD" clId="Web-{30EFF1B1-8643-C5AD-F32E-34B552EAF48B}" dt="2025-06-11T20:23:26.653" v="359"/>
          <ac:spMkLst>
            <pc:docMk/>
            <pc:sldMk cId="4255130237" sldId="5918"/>
            <ac:spMk id="3" creationId="{8E6FCCF8-4B62-2650-C6E6-9CC9B2272B53}"/>
          </ac:spMkLst>
        </pc:spChg>
        <pc:spChg chg="ord">
          <ac:chgData name="Rhodes, Tara" userId="S::rhodes_t@cde.state.co.us::566307b0-1e17-4826-87e1-0feb85a922f2" providerId="AD" clId="Web-{30EFF1B1-8643-C5AD-F32E-34B552EAF48B}" dt="2025-06-11T20:23:41.731" v="368"/>
          <ac:spMkLst>
            <pc:docMk/>
            <pc:sldMk cId="4255130237" sldId="5918"/>
            <ac:spMk id="4" creationId="{1ECDAE71-2B41-EC76-49CF-D7A6E9AA6C63}"/>
          </ac:spMkLst>
        </pc:spChg>
        <pc:spChg chg="ord">
          <ac:chgData name="Rhodes, Tara" userId="S::rhodes_t@cde.state.co.us::566307b0-1e17-4826-87e1-0feb85a922f2" providerId="AD" clId="Web-{30EFF1B1-8643-C5AD-F32E-34B552EAF48B}" dt="2025-06-11T20:23:38.231" v="367"/>
          <ac:spMkLst>
            <pc:docMk/>
            <pc:sldMk cId="4255130237" sldId="5918"/>
            <ac:spMk id="5" creationId="{2AA3C7D8-A562-7408-2BE9-8D426404ECBF}"/>
          </ac:spMkLst>
        </pc:spChg>
        <pc:spChg chg="ord">
          <ac:chgData name="Rhodes, Tara" userId="S::rhodes_t@cde.state.co.us::566307b0-1e17-4826-87e1-0feb85a922f2" providerId="AD" clId="Web-{30EFF1B1-8643-C5AD-F32E-34B552EAF48B}" dt="2025-06-11T20:23:33.856" v="365"/>
          <ac:spMkLst>
            <pc:docMk/>
            <pc:sldMk cId="4255130237" sldId="5918"/>
            <ac:spMk id="6" creationId="{F75A5254-880F-9F4D-5704-61C114E4B150}"/>
          </ac:spMkLst>
        </pc:spChg>
      </pc:sldChg>
      <pc:sldChg chg="addSp delSp modSp">
        <pc:chgData name="Rhodes, Tara" userId="S::rhodes_t@cde.state.co.us::566307b0-1e17-4826-87e1-0feb85a922f2" providerId="AD" clId="Web-{30EFF1B1-8643-C5AD-F32E-34B552EAF48B}" dt="2025-06-11T20:28:38.794" v="386"/>
        <pc:sldMkLst>
          <pc:docMk/>
          <pc:sldMk cId="1199086367" sldId="5947"/>
        </pc:sldMkLst>
      </pc:sldChg>
      <pc:sldChg chg="modSp">
        <pc:chgData name="Rhodes, Tara" userId="S::rhodes_t@cde.state.co.us::566307b0-1e17-4826-87e1-0feb85a922f2" providerId="AD" clId="Web-{30EFF1B1-8643-C5AD-F32E-34B552EAF48B}" dt="2025-06-11T20:27:29.107" v="371"/>
        <pc:sldMkLst>
          <pc:docMk/>
          <pc:sldMk cId="2813626540" sldId="5951"/>
        </pc:sldMkLst>
        <pc:spChg chg="ord">
          <ac:chgData name="Rhodes, Tara" userId="S::rhodes_t@cde.state.co.us::566307b0-1e17-4826-87e1-0feb85a922f2" providerId="AD" clId="Web-{30EFF1B1-8643-C5AD-F32E-34B552EAF48B}" dt="2025-06-11T20:27:29.107" v="371"/>
          <ac:spMkLst>
            <pc:docMk/>
            <pc:sldMk cId="2813626540" sldId="5951"/>
            <ac:spMk id="4" creationId="{EFB94BEA-57AF-B92B-0039-FC483770B0A9}"/>
          </ac:spMkLst>
        </pc:spChg>
        <pc:spChg chg="ord">
          <ac:chgData name="Rhodes, Tara" userId="S::rhodes_t@cde.state.co.us::566307b0-1e17-4826-87e1-0feb85a922f2" providerId="AD" clId="Web-{30EFF1B1-8643-C5AD-F32E-34B552EAF48B}" dt="2025-06-11T20:27:22.701" v="369"/>
          <ac:spMkLst>
            <pc:docMk/>
            <pc:sldMk cId="2813626540" sldId="5951"/>
            <ac:spMk id="6" creationId="{CEA88C21-EB51-E999-3196-726B8A57B89E}"/>
          </ac:spMkLst>
        </pc:spChg>
      </pc:sldChg>
      <pc:sldChg chg="addSp delSp modSp new">
        <pc:chgData name="Rhodes, Tara" userId="S::rhodes_t@cde.state.co.us::566307b0-1e17-4826-87e1-0feb85a922f2" providerId="AD" clId="Web-{30EFF1B1-8643-C5AD-F32E-34B552EAF48B}" dt="2025-06-11T20:30:23.170" v="411"/>
        <pc:sldMkLst>
          <pc:docMk/>
          <pc:sldMk cId="2079092147" sldId="5976"/>
        </pc:sldMkLst>
      </pc:sldChg>
    </pc:docChg>
  </pc:docChgLst>
  <pc:docChgLst>
    <pc:chgData name="Ward, Reagan" userId="27291eb4-8241-4961-9e69-8c66e34cc5b0" providerId="ADAL" clId="{16D2CFF9-0098-46A6-9AE3-3E9DAB22010B}"/>
    <pc:docChg chg="undo custSel modSld">
      <pc:chgData name="Ward, Reagan" userId="27291eb4-8241-4961-9e69-8c66e34cc5b0" providerId="ADAL" clId="{16D2CFF9-0098-46A6-9AE3-3E9DAB22010B}" dt="2025-06-12T12:51:55.513" v="239" actId="13244"/>
      <pc:docMkLst>
        <pc:docMk/>
      </pc:docMkLst>
      <pc:sldChg chg="modSp mod">
        <pc:chgData name="Ward, Reagan" userId="27291eb4-8241-4961-9e69-8c66e34cc5b0" providerId="ADAL" clId="{16D2CFF9-0098-46A6-9AE3-3E9DAB22010B}" dt="2025-06-11T18:19:19.215" v="17" actId="2161"/>
        <pc:sldMkLst>
          <pc:docMk/>
          <pc:sldMk cId="1212467416" sldId="261"/>
        </pc:sldMkLst>
        <pc:graphicFrameChg chg="modGraphic">
          <ac:chgData name="Ward, Reagan" userId="27291eb4-8241-4961-9e69-8c66e34cc5b0" providerId="ADAL" clId="{16D2CFF9-0098-46A6-9AE3-3E9DAB22010B}" dt="2025-06-11T18:19:19.215" v="17" actId="2161"/>
          <ac:graphicFrameMkLst>
            <pc:docMk/>
            <pc:sldMk cId="1212467416" sldId="261"/>
            <ac:graphicFrameMk id="5" creationId="{9C3641C5-EC4F-D3EA-E4A2-8ABB597C5BAA}"/>
          </ac:graphicFrameMkLst>
        </pc:graphicFrameChg>
      </pc:sldChg>
      <pc:sldChg chg="modSp mod">
        <pc:chgData name="Ward, Reagan" userId="27291eb4-8241-4961-9e69-8c66e34cc5b0" providerId="ADAL" clId="{16D2CFF9-0098-46A6-9AE3-3E9DAB22010B}" dt="2025-06-12T12:47:14.067" v="77" actId="113"/>
        <pc:sldMkLst>
          <pc:docMk/>
          <pc:sldMk cId="3227145924" sldId="5097"/>
        </pc:sldMkLst>
        <pc:graphicFrameChg chg="modGraphic">
          <ac:chgData name="Ward, Reagan" userId="27291eb4-8241-4961-9e69-8c66e34cc5b0" providerId="ADAL" clId="{16D2CFF9-0098-46A6-9AE3-3E9DAB22010B}" dt="2025-06-12T12:47:14.067" v="77" actId="113"/>
          <ac:graphicFrameMkLst>
            <pc:docMk/>
            <pc:sldMk cId="3227145924" sldId="5097"/>
            <ac:graphicFrameMk id="7" creationId="{2864BB53-F741-4FFC-0348-1AC10AD60EEB}"/>
          </ac:graphicFrameMkLst>
        </pc:graphicFrameChg>
      </pc:sldChg>
      <pc:sldChg chg="modSp mod">
        <pc:chgData name="Ward, Reagan" userId="27291eb4-8241-4961-9e69-8c66e34cc5b0" providerId="ADAL" clId="{16D2CFF9-0098-46A6-9AE3-3E9DAB22010B}" dt="2025-06-12T12:48:19.486" v="205" actId="20577"/>
        <pc:sldMkLst>
          <pc:docMk/>
          <pc:sldMk cId="1037917088" sldId="5098"/>
        </pc:sldMkLst>
        <pc:graphicFrameChg chg="modGraphic">
          <ac:chgData name="Ward, Reagan" userId="27291eb4-8241-4961-9e69-8c66e34cc5b0" providerId="ADAL" clId="{16D2CFF9-0098-46A6-9AE3-3E9DAB22010B}" dt="2025-06-12T12:48:19.486" v="205" actId="20577"/>
          <ac:graphicFrameMkLst>
            <pc:docMk/>
            <pc:sldMk cId="1037917088" sldId="5098"/>
            <ac:graphicFrameMk id="5" creationId="{5E4612F7-68C6-57CA-E918-38EF641F73CF}"/>
          </ac:graphicFrameMkLst>
        </pc:graphicFrameChg>
      </pc:sldChg>
      <pc:sldChg chg="modSp mod">
        <pc:chgData name="Ward, Reagan" userId="27291eb4-8241-4961-9e69-8c66e34cc5b0" providerId="ADAL" clId="{16D2CFF9-0098-46A6-9AE3-3E9DAB22010B}" dt="2025-06-12T12:49:38.845" v="212" actId="13244"/>
        <pc:sldMkLst>
          <pc:docMk/>
          <pc:sldMk cId="1974436417" sldId="5912"/>
        </pc:sldMkLst>
        <pc:spChg chg="ord">
          <ac:chgData name="Ward, Reagan" userId="27291eb4-8241-4961-9e69-8c66e34cc5b0" providerId="ADAL" clId="{16D2CFF9-0098-46A6-9AE3-3E9DAB22010B}" dt="2025-06-12T12:49:25.301" v="209" actId="13244"/>
          <ac:spMkLst>
            <pc:docMk/>
            <pc:sldMk cId="1974436417" sldId="5912"/>
            <ac:spMk id="4" creationId="{EBF2DA73-301A-DBEA-CC20-1A66EE1D8F1D}"/>
          </ac:spMkLst>
        </pc:spChg>
        <pc:spChg chg="ord">
          <ac:chgData name="Ward, Reagan" userId="27291eb4-8241-4961-9e69-8c66e34cc5b0" providerId="ADAL" clId="{16D2CFF9-0098-46A6-9AE3-3E9DAB22010B}" dt="2025-06-12T12:49:38.845" v="212" actId="13244"/>
          <ac:spMkLst>
            <pc:docMk/>
            <pc:sldMk cId="1974436417" sldId="5912"/>
            <ac:spMk id="6" creationId="{BC29CDB0-A1C7-7671-869D-1FA7C918B201}"/>
          </ac:spMkLst>
        </pc:spChg>
        <pc:spChg chg="ord">
          <ac:chgData name="Ward, Reagan" userId="27291eb4-8241-4961-9e69-8c66e34cc5b0" providerId="ADAL" clId="{16D2CFF9-0098-46A6-9AE3-3E9DAB22010B}" dt="2025-06-12T12:49:30.818" v="210" actId="13244"/>
          <ac:spMkLst>
            <pc:docMk/>
            <pc:sldMk cId="1974436417" sldId="5912"/>
            <ac:spMk id="7" creationId="{897D9CED-C3ED-6FD6-AC89-4F1D55C1A1E4}"/>
          </ac:spMkLst>
        </pc:spChg>
        <pc:graphicFrameChg chg="ord">
          <ac:chgData name="Ward, Reagan" userId="27291eb4-8241-4961-9e69-8c66e34cc5b0" providerId="ADAL" clId="{16D2CFF9-0098-46A6-9AE3-3E9DAB22010B}" dt="2025-06-12T12:49:35.956" v="211" actId="13244"/>
          <ac:graphicFrameMkLst>
            <pc:docMk/>
            <pc:sldMk cId="1974436417" sldId="5912"/>
            <ac:graphicFrameMk id="11" creationId="{98DC8CC9-A336-197A-83DF-4721269C9125}"/>
          </ac:graphicFrameMkLst>
        </pc:graphicFrameChg>
      </pc:sldChg>
      <pc:sldChg chg="modSp mod">
        <pc:chgData name="Ward, Reagan" userId="27291eb4-8241-4961-9e69-8c66e34cc5b0" providerId="ADAL" clId="{16D2CFF9-0098-46A6-9AE3-3E9DAB22010B}" dt="2025-06-12T12:51:36.763" v="237" actId="13244"/>
        <pc:sldMkLst>
          <pc:docMk/>
          <pc:sldMk cId="4136330268" sldId="5914"/>
        </pc:sldMkLst>
        <pc:spChg chg="ord">
          <ac:chgData name="Ward, Reagan" userId="27291eb4-8241-4961-9e69-8c66e34cc5b0" providerId="ADAL" clId="{16D2CFF9-0098-46A6-9AE3-3E9DAB22010B}" dt="2025-06-12T12:51:36.763" v="237" actId="13244"/>
          <ac:spMkLst>
            <pc:docMk/>
            <pc:sldMk cId="4136330268" sldId="5914"/>
            <ac:spMk id="7" creationId="{470295D0-1655-9F62-41F3-587AC9D1D026}"/>
          </ac:spMkLst>
        </pc:spChg>
      </pc:sldChg>
      <pc:sldChg chg="modSp mod">
        <pc:chgData name="Ward, Reagan" userId="27291eb4-8241-4961-9e69-8c66e34cc5b0" providerId="ADAL" clId="{16D2CFF9-0098-46A6-9AE3-3E9DAB22010B}" dt="2025-06-12T12:49:20.189" v="208" actId="13244"/>
        <pc:sldMkLst>
          <pc:docMk/>
          <pc:sldMk cId="4029752383" sldId="5915"/>
        </pc:sldMkLst>
        <pc:spChg chg="ord">
          <ac:chgData name="Ward, Reagan" userId="27291eb4-8241-4961-9e69-8c66e34cc5b0" providerId="ADAL" clId="{16D2CFF9-0098-46A6-9AE3-3E9DAB22010B}" dt="2025-06-12T12:49:20.189" v="208" actId="13244"/>
          <ac:spMkLst>
            <pc:docMk/>
            <pc:sldMk cId="4029752383" sldId="5915"/>
            <ac:spMk id="4" creationId="{3A1AE477-D47E-0E10-BF90-16E904D0A88E}"/>
          </ac:spMkLst>
        </pc:spChg>
      </pc:sldChg>
      <pc:sldChg chg="modSp mod">
        <pc:chgData name="Ward, Reagan" userId="27291eb4-8241-4961-9e69-8c66e34cc5b0" providerId="ADAL" clId="{16D2CFF9-0098-46A6-9AE3-3E9DAB22010B}" dt="2025-06-12T12:51:11.996" v="231" actId="13244"/>
        <pc:sldMkLst>
          <pc:docMk/>
          <pc:sldMk cId="4087549549" sldId="5917"/>
        </pc:sldMkLst>
        <pc:spChg chg="ord">
          <ac:chgData name="Ward, Reagan" userId="27291eb4-8241-4961-9e69-8c66e34cc5b0" providerId="ADAL" clId="{16D2CFF9-0098-46A6-9AE3-3E9DAB22010B}" dt="2025-06-12T12:51:11.996" v="231" actId="13244"/>
          <ac:spMkLst>
            <pc:docMk/>
            <pc:sldMk cId="4087549549" sldId="5917"/>
            <ac:spMk id="2" creationId="{C0EFD082-33E9-98B7-F795-BBE311DEB257}"/>
          </ac:spMkLst>
        </pc:spChg>
      </pc:sldChg>
      <pc:sldChg chg="modSp mod">
        <pc:chgData name="Ward, Reagan" userId="27291eb4-8241-4961-9e69-8c66e34cc5b0" providerId="ADAL" clId="{16D2CFF9-0098-46A6-9AE3-3E9DAB22010B}" dt="2025-06-12T12:51:31.753" v="236" actId="13244"/>
        <pc:sldMkLst>
          <pc:docMk/>
          <pc:sldMk cId="4255130237" sldId="5918"/>
        </pc:sldMkLst>
        <pc:spChg chg="ord">
          <ac:chgData name="Ward, Reagan" userId="27291eb4-8241-4961-9e69-8c66e34cc5b0" providerId="ADAL" clId="{16D2CFF9-0098-46A6-9AE3-3E9DAB22010B}" dt="2025-06-12T12:51:24.066" v="233" actId="13244"/>
          <ac:spMkLst>
            <pc:docMk/>
            <pc:sldMk cId="4255130237" sldId="5918"/>
            <ac:spMk id="2" creationId="{9D20FB80-EC4C-B9AB-6E48-D8853398F307}"/>
          </ac:spMkLst>
        </pc:spChg>
        <pc:spChg chg="ord">
          <ac:chgData name="Ward, Reagan" userId="27291eb4-8241-4961-9e69-8c66e34cc5b0" providerId="ADAL" clId="{16D2CFF9-0098-46A6-9AE3-3E9DAB22010B}" dt="2025-06-12T12:51:28.402" v="234" actId="13244"/>
          <ac:spMkLst>
            <pc:docMk/>
            <pc:sldMk cId="4255130237" sldId="5918"/>
            <ac:spMk id="3" creationId="{8E6FCCF8-4B62-2650-C6E6-9CC9B2272B53}"/>
          </ac:spMkLst>
        </pc:spChg>
        <pc:spChg chg="ord">
          <ac:chgData name="Ward, Reagan" userId="27291eb4-8241-4961-9e69-8c66e34cc5b0" providerId="ADAL" clId="{16D2CFF9-0098-46A6-9AE3-3E9DAB22010B}" dt="2025-06-12T12:51:30.349" v="235" actId="13244"/>
          <ac:spMkLst>
            <pc:docMk/>
            <pc:sldMk cId="4255130237" sldId="5918"/>
            <ac:spMk id="5" creationId="{2AA3C7D8-A562-7408-2BE9-8D426404ECBF}"/>
          </ac:spMkLst>
        </pc:spChg>
        <pc:spChg chg="ord">
          <ac:chgData name="Ward, Reagan" userId="27291eb4-8241-4961-9e69-8c66e34cc5b0" providerId="ADAL" clId="{16D2CFF9-0098-46A6-9AE3-3E9DAB22010B}" dt="2025-06-12T12:51:31.753" v="236" actId="13244"/>
          <ac:spMkLst>
            <pc:docMk/>
            <pc:sldMk cId="4255130237" sldId="5918"/>
            <ac:spMk id="6" creationId="{F75A5254-880F-9F4D-5704-61C114E4B150}"/>
          </ac:spMkLst>
        </pc:spChg>
      </pc:sldChg>
      <pc:sldChg chg="modSp mod">
        <pc:chgData name="Ward, Reagan" userId="27291eb4-8241-4961-9e69-8c66e34cc5b0" providerId="ADAL" clId="{16D2CFF9-0098-46A6-9AE3-3E9DAB22010B}" dt="2025-06-12T12:50:34.969" v="224" actId="13244"/>
        <pc:sldMkLst>
          <pc:docMk/>
          <pc:sldMk cId="3702270092" sldId="5924"/>
        </pc:sldMkLst>
      </pc:sldChg>
      <pc:sldChg chg="modSp mod">
        <pc:chgData name="Ward, Reagan" userId="27291eb4-8241-4961-9e69-8c66e34cc5b0" providerId="ADAL" clId="{16D2CFF9-0098-46A6-9AE3-3E9DAB22010B}" dt="2025-06-12T12:50:05.764" v="217" actId="13244"/>
        <pc:sldMkLst>
          <pc:docMk/>
          <pc:sldMk cId="1199086367" sldId="5947"/>
        </pc:sldMkLst>
      </pc:sldChg>
      <pc:sldChg chg="modSp mod">
        <pc:chgData name="Ward, Reagan" userId="27291eb4-8241-4961-9e69-8c66e34cc5b0" providerId="ADAL" clId="{16D2CFF9-0098-46A6-9AE3-3E9DAB22010B}" dt="2025-06-12T12:49:14.044" v="207" actId="13244"/>
        <pc:sldMkLst>
          <pc:docMk/>
          <pc:sldMk cId="2813626540" sldId="5951"/>
        </pc:sldMkLst>
        <pc:spChg chg="ord">
          <ac:chgData name="Ward, Reagan" userId="27291eb4-8241-4961-9e69-8c66e34cc5b0" providerId="ADAL" clId="{16D2CFF9-0098-46A6-9AE3-3E9DAB22010B}" dt="2025-06-12T12:49:12.688" v="206" actId="13244"/>
          <ac:spMkLst>
            <pc:docMk/>
            <pc:sldMk cId="2813626540" sldId="5951"/>
            <ac:spMk id="4" creationId="{EFB94BEA-57AF-B92B-0039-FC483770B0A9}"/>
          </ac:spMkLst>
        </pc:spChg>
        <pc:spChg chg="ord">
          <ac:chgData name="Ward, Reagan" userId="27291eb4-8241-4961-9e69-8c66e34cc5b0" providerId="ADAL" clId="{16D2CFF9-0098-46A6-9AE3-3E9DAB22010B}" dt="2025-06-12T12:49:14.044" v="207" actId="13244"/>
          <ac:spMkLst>
            <pc:docMk/>
            <pc:sldMk cId="2813626540" sldId="5951"/>
            <ac:spMk id="5" creationId="{58A1BFBF-6817-54E5-9CEB-AE5CD906850C}"/>
          </ac:spMkLst>
        </pc:spChg>
      </pc:sldChg>
      <pc:sldChg chg="modSp mod">
        <pc:chgData name="Ward, Reagan" userId="27291eb4-8241-4961-9e69-8c66e34cc5b0" providerId="ADAL" clId="{16D2CFF9-0098-46A6-9AE3-3E9DAB22010B}" dt="2025-06-12T12:51:55.513" v="239" actId="13244"/>
        <pc:sldMkLst>
          <pc:docMk/>
          <pc:sldMk cId="1772522532" sldId="5975"/>
        </pc:sldMkLst>
      </pc:sldChg>
      <pc:sldChg chg="modSp mod">
        <pc:chgData name="Ward, Reagan" userId="27291eb4-8241-4961-9e69-8c66e34cc5b0" providerId="ADAL" clId="{16D2CFF9-0098-46A6-9AE3-3E9DAB22010B}" dt="2025-06-12T12:51:18.784" v="232" actId="1076"/>
        <pc:sldMkLst>
          <pc:docMk/>
          <pc:sldMk cId="2079092147" sldId="5976"/>
        </pc:sldMkLst>
      </pc:sldChg>
    </pc:docChg>
  </pc:docChgLst>
  <pc:docChgLst>
    <pc:chgData name="Wenzel, Brooke" userId="672bf8d3-b15b-4e02-a6d1-39319a0df09b" providerId="ADAL" clId="{11C8C0B3-BFF6-4F92-BF48-8CDCA0503F41}"/>
    <pc:docChg chg="custSel modSld">
      <pc:chgData name="Wenzel, Brooke" userId="672bf8d3-b15b-4e02-a6d1-39319a0df09b" providerId="ADAL" clId="{11C8C0B3-BFF6-4F92-BF48-8CDCA0503F41}" dt="2024-12-04T14:09:50.209" v="123" actId="20577"/>
      <pc:docMkLst>
        <pc:docMk/>
      </pc:docMkLst>
      <pc:sldChg chg="modSp mod">
        <pc:chgData name="Wenzel, Brooke" userId="672bf8d3-b15b-4e02-a6d1-39319a0df09b" providerId="ADAL" clId="{11C8C0B3-BFF6-4F92-BF48-8CDCA0503F41}" dt="2024-12-02T16:36:39.902" v="9" actId="20577"/>
        <pc:sldMkLst>
          <pc:docMk/>
          <pc:sldMk cId="3044915438" sldId="256"/>
        </pc:sldMkLst>
      </pc:sldChg>
      <pc:sldChg chg="addSp modSp mod modClrScheme chgLayout">
        <pc:chgData name="Wenzel, Brooke" userId="672bf8d3-b15b-4e02-a6d1-39319a0df09b" providerId="ADAL" clId="{11C8C0B3-BFF6-4F92-BF48-8CDCA0503F41}" dt="2024-12-04T14:09:50.209" v="123" actId="20577"/>
        <pc:sldMkLst>
          <pc:docMk/>
          <pc:sldMk cId="1720555448" sldId="5312"/>
        </pc:sldMkLst>
      </pc:sldChg>
    </pc:docChg>
  </pc:docChgLst>
  <pc:docChgLst>
    <pc:chgData name="Slutzky, Collin" userId="S::slutzky_c@cde.state.co.us::21f7fb5c-490d-42a4-8741-4ce78a53b03a" providerId="AD" clId="Web-{BD2CCE25-E797-604D-5ADA-3A0DE169516C}"/>
    <pc:docChg chg="addSld modSld">
      <pc:chgData name="Slutzky, Collin" userId="S::slutzky_c@cde.state.co.us::21f7fb5c-490d-42a4-8741-4ce78a53b03a" providerId="AD" clId="Web-{BD2CCE25-E797-604D-5ADA-3A0DE169516C}" dt="2025-01-23T15:19:35.223" v="117" actId="20577"/>
      <pc:docMkLst>
        <pc:docMk/>
      </pc:docMkLst>
    </pc:docChg>
  </pc:docChgLst>
  <pc:docChgLst>
    <pc:chgData name="Heitman, Lindsey" userId="a9773a47-99d2-4599-9377-6d37e9ec0bd3" providerId="ADAL" clId="{F321491C-8544-407D-B047-51C65D4C8BA6}"/>
    <pc:docChg chg="custSel addSld delSld modSld">
      <pc:chgData name="Heitman, Lindsey" userId="a9773a47-99d2-4599-9377-6d37e9ec0bd3" providerId="ADAL" clId="{F321491C-8544-407D-B047-51C65D4C8BA6}" dt="2024-12-11T21:31:11.734" v="91" actId="13244"/>
      <pc:docMkLst>
        <pc:docMk/>
      </pc:docMkLst>
      <pc:sldChg chg="add del">
        <pc:chgData name="Heitman, Lindsey" userId="a9773a47-99d2-4599-9377-6d37e9ec0bd3" providerId="ADAL" clId="{F321491C-8544-407D-B047-51C65D4C8BA6}" dt="2024-12-11T21:29:56.688" v="84" actId="2696"/>
        <pc:sldMkLst>
          <pc:docMk/>
          <pc:sldMk cId="1945729696" sldId="5609"/>
        </pc:sldMkLst>
      </pc:sldChg>
      <pc:sldChg chg="modSp add mod">
        <pc:chgData name="Heitman, Lindsey" userId="a9773a47-99d2-4599-9377-6d37e9ec0bd3" providerId="ADAL" clId="{F321491C-8544-407D-B047-51C65D4C8BA6}" dt="2024-12-11T21:29:53.205" v="83" actId="27636"/>
        <pc:sldMkLst>
          <pc:docMk/>
          <pc:sldMk cId="1529755073" sldId="5611"/>
        </pc:sldMkLst>
      </pc:sldChg>
      <pc:sldChg chg="add">
        <pc:chgData name="Heitman, Lindsey" userId="a9773a47-99d2-4599-9377-6d37e9ec0bd3" providerId="ADAL" clId="{F321491C-8544-407D-B047-51C65D4C8BA6}" dt="2024-12-11T21:22:30.625" v="79"/>
        <pc:sldMkLst>
          <pc:docMk/>
          <pc:sldMk cId="2878770330" sldId="5612"/>
        </pc:sldMkLst>
      </pc:sldChg>
      <pc:sldChg chg="add">
        <pc:chgData name="Heitman, Lindsey" userId="a9773a47-99d2-4599-9377-6d37e9ec0bd3" providerId="ADAL" clId="{F321491C-8544-407D-B047-51C65D4C8BA6}" dt="2024-12-11T21:24:09.566" v="81"/>
        <pc:sldMkLst>
          <pc:docMk/>
          <pc:sldMk cId="783971613" sldId="5619"/>
        </pc:sldMkLst>
      </pc:sldChg>
      <pc:sldChg chg="add">
        <pc:chgData name="Heitman, Lindsey" userId="a9773a47-99d2-4599-9377-6d37e9ec0bd3" providerId="ADAL" clId="{F321491C-8544-407D-B047-51C65D4C8BA6}" dt="2024-12-11T21:23:40.703" v="80"/>
        <pc:sldMkLst>
          <pc:docMk/>
          <pc:sldMk cId="3494396476" sldId="5697"/>
        </pc:sldMkLst>
      </pc:sldChg>
      <pc:sldChg chg="modSp add mod">
        <pc:chgData name="Heitman, Lindsey" userId="a9773a47-99d2-4599-9377-6d37e9ec0bd3" providerId="ADAL" clId="{F321491C-8544-407D-B047-51C65D4C8BA6}" dt="2024-12-11T21:31:11.734" v="91" actId="13244"/>
        <pc:sldMkLst>
          <pc:docMk/>
          <pc:sldMk cId="3924515015" sldId="5731"/>
        </pc:sldMkLst>
      </pc:sldChg>
    </pc:docChg>
  </pc:docChgLst>
  <pc:docChgLst>
    <pc:chgData name="Gudka, Dawna" userId="823cceae-331b-41d6-9a63-34ad6d1db55c" providerId="ADAL" clId="{43527968-024D-4C47-AFBD-1378E53CC811}"/>
    <pc:docChg chg="undo custSel addSld modSld sldOrd">
      <pc:chgData name="Gudka, Dawna" userId="823cceae-331b-41d6-9a63-34ad6d1db55c" providerId="ADAL" clId="{43527968-024D-4C47-AFBD-1378E53CC811}" dt="2024-11-07T04:28:39.999" v="1799" actId="2"/>
      <pc:docMkLst>
        <pc:docMk/>
      </pc:docMkLst>
      <pc:sldChg chg="modSp mod">
        <pc:chgData name="Gudka, Dawna" userId="823cceae-331b-41d6-9a63-34ad6d1db55c" providerId="ADAL" clId="{43527968-024D-4C47-AFBD-1378E53CC811}" dt="2024-11-07T04:28:35.022" v="1794" actId="2"/>
        <pc:sldMkLst>
          <pc:docMk/>
          <pc:sldMk cId="3970616908" sldId="5592"/>
        </pc:sldMkLst>
      </pc:sldChg>
      <pc:sldChg chg="addSp delSp modSp mod ord">
        <pc:chgData name="Gudka, Dawna" userId="823cceae-331b-41d6-9a63-34ad6d1db55c" providerId="ADAL" clId="{43527968-024D-4C47-AFBD-1378E53CC811}" dt="2024-11-07T04:28:21.763" v="1793" actId="13244"/>
        <pc:sldMkLst>
          <pc:docMk/>
          <pc:sldMk cId="4188670183" sldId="5621"/>
        </pc:sldMkLst>
      </pc:sldChg>
      <pc:sldChg chg="modSp mod">
        <pc:chgData name="Gudka, Dawna" userId="823cceae-331b-41d6-9a63-34ad6d1db55c" providerId="ADAL" clId="{43527968-024D-4C47-AFBD-1378E53CC811}" dt="2024-11-07T04:28:37.503" v="1796" actId="2"/>
        <pc:sldMkLst>
          <pc:docMk/>
          <pc:sldMk cId="2226887485" sldId="5685"/>
        </pc:sldMkLst>
      </pc:sldChg>
      <pc:sldChg chg="modSp mod">
        <pc:chgData name="Gudka, Dawna" userId="823cceae-331b-41d6-9a63-34ad6d1db55c" providerId="ADAL" clId="{43527968-024D-4C47-AFBD-1378E53CC811}" dt="2024-11-07T04:28:39.999" v="1799" actId="2"/>
        <pc:sldMkLst>
          <pc:docMk/>
          <pc:sldMk cId="868062518" sldId="5686"/>
        </pc:sldMkLst>
      </pc:sldChg>
      <pc:sldChg chg="modSp add mod ord">
        <pc:chgData name="Gudka, Dawna" userId="823cceae-331b-41d6-9a63-34ad6d1db55c" providerId="ADAL" clId="{43527968-024D-4C47-AFBD-1378E53CC811}" dt="2024-11-07T03:29:38.121" v="86" actId="20577"/>
        <pc:sldMkLst>
          <pc:docMk/>
          <pc:sldMk cId="3849532197" sldId="5700"/>
        </pc:sldMkLst>
      </pc:sldChg>
      <pc:sldChg chg="addSp delSp modSp new mod ord">
        <pc:chgData name="Gudka, Dawna" userId="823cceae-331b-41d6-9a63-34ad6d1db55c" providerId="ADAL" clId="{43527968-024D-4C47-AFBD-1378E53CC811}" dt="2024-11-07T04:28:02.986" v="1792" actId="962"/>
        <pc:sldMkLst>
          <pc:docMk/>
          <pc:sldMk cId="3375647195" sldId="5701"/>
        </pc:sldMkLst>
      </pc:sldChg>
      <pc:sldChg chg="modSp new mod ord">
        <pc:chgData name="Gudka, Dawna" userId="823cceae-331b-41d6-9a63-34ad6d1db55c" providerId="ADAL" clId="{43527968-024D-4C47-AFBD-1378E53CC811}" dt="2024-11-07T03:34:33.526" v="337" actId="20577"/>
        <pc:sldMkLst>
          <pc:docMk/>
          <pc:sldMk cId="3762705719" sldId="5702"/>
        </pc:sldMkLst>
      </pc:sldChg>
      <pc:sldChg chg="addSp modSp add mod ord">
        <pc:chgData name="Gudka, Dawna" userId="823cceae-331b-41d6-9a63-34ad6d1db55c" providerId="ADAL" clId="{43527968-024D-4C47-AFBD-1378E53CC811}" dt="2024-11-07T04:25:56.739" v="1784" actId="13244"/>
        <pc:sldMkLst>
          <pc:docMk/>
          <pc:sldMk cId="1783035619" sldId="5703"/>
        </pc:sldMkLst>
      </pc:sldChg>
      <pc:sldChg chg="addSp delSp modSp add mod">
        <pc:chgData name="Gudka, Dawna" userId="823cceae-331b-41d6-9a63-34ad6d1db55c" providerId="ADAL" clId="{43527968-024D-4C47-AFBD-1378E53CC811}" dt="2024-11-07T04:26:18.387" v="1787" actId="13244"/>
        <pc:sldMkLst>
          <pc:docMk/>
          <pc:sldMk cId="200924607" sldId="5704"/>
        </pc:sldMkLst>
      </pc:sldChg>
      <pc:sldChg chg="add">
        <pc:chgData name="Gudka, Dawna" userId="823cceae-331b-41d6-9a63-34ad6d1db55c" providerId="ADAL" clId="{43527968-024D-4C47-AFBD-1378E53CC811}" dt="2024-11-07T03:58:44.480" v="1164" actId="2890"/>
        <pc:sldMkLst>
          <pc:docMk/>
          <pc:sldMk cId="1006896488" sldId="5705"/>
        </pc:sldMkLst>
      </pc:sldChg>
    </pc:docChg>
  </pc:docChgLst>
  <pc:docChgLst>
    <pc:chgData name="Wenzel, Brooke" userId="672bf8d3-b15b-4e02-a6d1-39319a0df09b" providerId="ADAL" clId="{1BD1757E-9745-46DD-8E3C-E650BAC3F6AA}"/>
    <pc:docChg chg="undo custSel addSld delSld modSld">
      <pc:chgData name="Wenzel, Brooke" userId="672bf8d3-b15b-4e02-a6d1-39319a0df09b" providerId="ADAL" clId="{1BD1757E-9745-46DD-8E3C-E650BAC3F6AA}" dt="2024-08-22T18:20:20.248" v="355" actId="20577"/>
      <pc:docMkLst>
        <pc:docMk/>
      </pc:docMkLst>
      <pc:sldChg chg="modSp add mod">
        <pc:chgData name="Wenzel, Brooke" userId="672bf8d3-b15b-4e02-a6d1-39319a0df09b" providerId="ADAL" clId="{1BD1757E-9745-46DD-8E3C-E650BAC3F6AA}" dt="2024-08-19T16:08:24.182" v="43" actId="20577"/>
        <pc:sldMkLst>
          <pc:docMk/>
          <pc:sldMk cId="2811713806" sldId="268"/>
        </pc:sldMkLst>
      </pc:sldChg>
      <pc:sldChg chg="del">
        <pc:chgData name="Wenzel, Brooke" userId="672bf8d3-b15b-4e02-a6d1-39319a0df09b" providerId="ADAL" clId="{1BD1757E-9745-46DD-8E3C-E650BAC3F6AA}" dt="2024-08-19T16:05:49.715" v="6" actId="47"/>
        <pc:sldMkLst>
          <pc:docMk/>
          <pc:sldMk cId="1593808434" sldId="5292"/>
        </pc:sldMkLst>
      </pc:sldChg>
      <pc:sldChg chg="modSp mod">
        <pc:chgData name="Wenzel, Brooke" userId="672bf8d3-b15b-4e02-a6d1-39319a0df09b" providerId="ADAL" clId="{1BD1757E-9745-46DD-8E3C-E650BAC3F6AA}" dt="2024-08-19T16:25:13.796" v="279" actId="2711"/>
        <pc:sldMkLst>
          <pc:docMk/>
          <pc:sldMk cId="26054774" sldId="5413"/>
        </pc:sldMkLst>
      </pc:sldChg>
      <pc:sldChg chg="del">
        <pc:chgData name="Wenzel, Brooke" userId="672bf8d3-b15b-4e02-a6d1-39319a0df09b" providerId="ADAL" clId="{1BD1757E-9745-46DD-8E3C-E650BAC3F6AA}" dt="2024-08-19T16:05:47.324" v="4" actId="47"/>
        <pc:sldMkLst>
          <pc:docMk/>
          <pc:sldMk cId="3738962996" sldId="5485"/>
        </pc:sldMkLst>
      </pc:sldChg>
      <pc:sldChg chg="del">
        <pc:chgData name="Wenzel, Brooke" userId="672bf8d3-b15b-4e02-a6d1-39319a0df09b" providerId="ADAL" clId="{1BD1757E-9745-46DD-8E3C-E650BAC3F6AA}" dt="2024-08-19T16:05:47.517" v="5" actId="47"/>
        <pc:sldMkLst>
          <pc:docMk/>
          <pc:sldMk cId="3254898418" sldId="5535"/>
        </pc:sldMkLst>
      </pc:sldChg>
      <pc:sldChg chg="modSp mod">
        <pc:chgData name="Wenzel, Brooke" userId="672bf8d3-b15b-4e02-a6d1-39319a0df09b" providerId="ADAL" clId="{1BD1757E-9745-46DD-8E3C-E650BAC3F6AA}" dt="2024-08-22T18:20:20.248" v="355" actId="20577"/>
        <pc:sldMkLst>
          <pc:docMk/>
          <pc:sldMk cId="573740307" sldId="5538"/>
        </pc:sldMkLst>
      </pc:sldChg>
      <pc:sldChg chg="del">
        <pc:chgData name="Wenzel, Brooke" userId="672bf8d3-b15b-4e02-a6d1-39319a0df09b" providerId="ADAL" clId="{1BD1757E-9745-46DD-8E3C-E650BAC3F6AA}" dt="2024-08-19T16:14:22.691" v="44" actId="47"/>
        <pc:sldMkLst>
          <pc:docMk/>
          <pc:sldMk cId="1712441647" sldId="5539"/>
        </pc:sldMkLst>
      </pc:sldChg>
      <pc:sldChg chg="del">
        <pc:chgData name="Wenzel, Brooke" userId="672bf8d3-b15b-4e02-a6d1-39319a0df09b" providerId="ADAL" clId="{1BD1757E-9745-46DD-8E3C-E650BAC3F6AA}" dt="2024-08-19T16:06:47.248" v="7" actId="47"/>
        <pc:sldMkLst>
          <pc:docMk/>
          <pc:sldMk cId="599009042" sldId="5549"/>
        </pc:sldMkLst>
      </pc:sldChg>
    </pc:docChg>
  </pc:docChgLst>
  <pc:docChgLst>
    <pc:chgData name="Severson, Annette" userId="199f3c28-b733-4b36-8b0e-b7eb6984ff94" providerId="ADAL" clId="{CEE84C19-27D6-4E86-B83E-6E9241D5DFDA}"/>
    <pc:docChg chg="custSel addSld delSld modSld">
      <pc:chgData name="Severson, Annette" userId="199f3c28-b733-4b36-8b0e-b7eb6984ff94" providerId="ADAL" clId="{CEE84C19-27D6-4E86-B83E-6E9241D5DFDA}" dt="2024-10-10T13:59:47.404" v="134" actId="255"/>
      <pc:docMkLst>
        <pc:docMk/>
      </pc:docMkLst>
      <pc:sldChg chg="del">
        <pc:chgData name="Severson, Annette" userId="199f3c28-b733-4b36-8b0e-b7eb6984ff94" providerId="ADAL" clId="{CEE84C19-27D6-4E86-B83E-6E9241D5DFDA}" dt="2024-10-10T01:15:09.934" v="4" actId="47"/>
        <pc:sldMkLst>
          <pc:docMk/>
          <pc:sldMk cId="1546650072" sldId="4525"/>
        </pc:sldMkLst>
      </pc:sldChg>
      <pc:sldChg chg="del">
        <pc:chgData name="Severson, Annette" userId="199f3c28-b733-4b36-8b0e-b7eb6984ff94" providerId="ADAL" clId="{CEE84C19-27D6-4E86-B83E-6E9241D5DFDA}" dt="2024-10-10T01:15:07.574" v="3" actId="47"/>
        <pc:sldMkLst>
          <pc:docMk/>
          <pc:sldMk cId="883951864" sldId="4953"/>
        </pc:sldMkLst>
      </pc:sldChg>
      <pc:sldChg chg="del">
        <pc:chgData name="Severson, Annette" userId="199f3c28-b733-4b36-8b0e-b7eb6984ff94" providerId="ADAL" clId="{CEE84C19-27D6-4E86-B83E-6E9241D5DFDA}" dt="2024-10-10T01:15:11.864" v="5" actId="47"/>
        <pc:sldMkLst>
          <pc:docMk/>
          <pc:sldMk cId="3771905201" sldId="4955"/>
        </pc:sldMkLst>
      </pc:sldChg>
      <pc:sldChg chg="del">
        <pc:chgData name="Severson, Annette" userId="199f3c28-b733-4b36-8b0e-b7eb6984ff94" providerId="ADAL" clId="{CEE84C19-27D6-4E86-B83E-6E9241D5DFDA}" dt="2024-10-10T01:15:13.145" v="6" actId="47"/>
        <pc:sldMkLst>
          <pc:docMk/>
          <pc:sldMk cId="168519829" sldId="5589"/>
        </pc:sldMkLst>
      </pc:sldChg>
      <pc:sldChg chg="modSp add mod modCm">
        <pc:chgData name="Severson, Annette" userId="199f3c28-b733-4b36-8b0e-b7eb6984ff94" providerId="ADAL" clId="{CEE84C19-27D6-4E86-B83E-6E9241D5DFDA}" dt="2024-10-10T13:59:30.258" v="133" actId="20577"/>
        <pc:sldMkLst>
          <pc:docMk/>
          <pc:sldMk cId="1125029257" sldId="5590"/>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9:30.258" v="133" actId="20577"/>
              <pc2:cmMkLst xmlns:pc2="http://schemas.microsoft.com/office/powerpoint/2019/9/main/command">
                <pc:docMk/>
                <pc:sldMk cId="1125029257" sldId="5590"/>
                <pc2:cmMk id="{70E16B14-6907-4DFE-9B49-6958D2BECE83}"/>
              </pc2:cmMkLst>
            </pc226:cmChg>
          </p:ext>
        </pc:extLst>
      </pc:sldChg>
      <pc:sldChg chg="add">
        <pc:chgData name="Severson, Annette" userId="199f3c28-b733-4b36-8b0e-b7eb6984ff94" providerId="ADAL" clId="{CEE84C19-27D6-4E86-B83E-6E9241D5DFDA}" dt="2024-10-10T01:14:55.814" v="0"/>
        <pc:sldMkLst>
          <pc:docMk/>
          <pc:sldMk cId="3805491149" sldId="5591"/>
        </pc:sldMkLst>
      </pc:sldChg>
      <pc:sldChg chg="add">
        <pc:chgData name="Severson, Annette" userId="199f3c28-b733-4b36-8b0e-b7eb6984ff94" providerId="ADAL" clId="{CEE84C19-27D6-4E86-B83E-6E9241D5DFDA}" dt="2024-10-10T01:14:55.814" v="0"/>
        <pc:sldMkLst>
          <pc:docMk/>
          <pc:sldMk cId="3373075697" sldId="5666"/>
        </pc:sldMkLst>
      </pc:sldChg>
      <pc:sldChg chg="modSp add mod">
        <pc:chgData name="Severson, Annette" userId="199f3c28-b733-4b36-8b0e-b7eb6984ff94" providerId="ADAL" clId="{CEE84C19-27D6-4E86-B83E-6E9241D5DFDA}" dt="2024-10-10T01:14:55.982" v="1" actId="27636"/>
        <pc:sldMkLst>
          <pc:docMk/>
          <pc:sldMk cId="433331985" sldId="5667"/>
        </pc:sldMkLst>
      </pc:sldChg>
      <pc:sldChg chg="modSp add mod modCm">
        <pc:chgData name="Severson, Annette" userId="199f3c28-b733-4b36-8b0e-b7eb6984ff94" providerId="ADAL" clId="{CEE84C19-27D6-4E86-B83E-6E9241D5DFDA}" dt="2024-10-10T13:59:47.404" v="134" actId="255"/>
        <pc:sldMkLst>
          <pc:docMk/>
          <pc:sldMk cId="2699268540" sldId="5668"/>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8:14.513" v="26" actId="20577"/>
              <pc2:cmMkLst xmlns:pc2="http://schemas.microsoft.com/office/powerpoint/2019/9/main/command">
                <pc:docMk/>
                <pc:sldMk cId="2699268540" sldId="5668"/>
                <pc2:cmMk id="{CD8D9926-9114-4E94-8065-7EFF497E147A}"/>
              </pc2:cmMkLst>
            </pc226:cmChg>
          </p:ext>
        </pc:extLst>
      </pc:sldChg>
      <pc:sldChg chg="add">
        <pc:chgData name="Severson, Annette" userId="199f3c28-b733-4b36-8b0e-b7eb6984ff94" providerId="ADAL" clId="{CEE84C19-27D6-4E86-B83E-6E9241D5DFDA}" dt="2024-10-10T01:14:55.814" v="0"/>
        <pc:sldMkLst>
          <pc:docMk/>
          <pc:sldMk cId="1295452772" sldId="5669"/>
        </pc:sldMkLst>
      </pc:sldChg>
    </pc:docChg>
  </pc:docChgLst>
  <pc:docChgLst>
    <pc:chgData name="Gudka, Dawna" userId="823cceae-331b-41d6-9a63-34ad6d1db55c" providerId="ADAL" clId="{29F0C0A2-833E-4C76-93F3-6C1BE6B50ED5}"/>
    <pc:docChg chg="undo custSel addSld delSld modSld sldOrd">
      <pc:chgData name="Gudka, Dawna" userId="823cceae-331b-41d6-9a63-34ad6d1db55c" providerId="ADAL" clId="{29F0C0A2-833E-4C76-93F3-6C1BE6B50ED5}" dt="2024-09-24T04:17:50.558" v="943" actId="1076"/>
      <pc:docMkLst>
        <pc:docMk/>
      </pc:docMkLst>
      <pc:sldChg chg="addSp delSp modSp mod">
        <pc:chgData name="Gudka, Dawna" userId="823cceae-331b-41d6-9a63-34ad6d1db55c" providerId="ADAL" clId="{29F0C0A2-833E-4C76-93F3-6C1BE6B50ED5}" dt="2024-09-24T04:17:50.558" v="943" actId="1076"/>
        <pc:sldMkLst>
          <pc:docMk/>
          <pc:sldMk cId="3717000822" sldId="280"/>
        </pc:sldMkLst>
      </pc:sldChg>
      <pc:sldChg chg="modSp mod">
        <pc:chgData name="Gudka, Dawna" userId="823cceae-331b-41d6-9a63-34ad6d1db55c" providerId="ADAL" clId="{29F0C0A2-833E-4C76-93F3-6C1BE6B50ED5}" dt="2024-09-24T04:07:44.916" v="860" actId="20577"/>
        <pc:sldMkLst>
          <pc:docMk/>
          <pc:sldMk cId="1925961931" sldId="5523"/>
        </pc:sldMkLst>
      </pc:sldChg>
      <pc:sldChg chg="del">
        <pc:chgData name="Gudka, Dawna" userId="823cceae-331b-41d6-9a63-34ad6d1db55c" providerId="ADAL" clId="{29F0C0A2-833E-4C76-93F3-6C1BE6B50ED5}" dt="2024-09-24T04:07:07.809" v="850" actId="2696"/>
        <pc:sldMkLst>
          <pc:docMk/>
          <pc:sldMk cId="2283591582" sldId="5555"/>
        </pc:sldMkLst>
      </pc:sldChg>
      <pc:sldChg chg="del">
        <pc:chgData name="Gudka, Dawna" userId="823cceae-331b-41d6-9a63-34ad6d1db55c" providerId="ADAL" clId="{29F0C0A2-833E-4C76-93F3-6C1BE6B50ED5}" dt="2024-09-24T04:07:07.809" v="850" actId="2696"/>
        <pc:sldMkLst>
          <pc:docMk/>
          <pc:sldMk cId="2771759513" sldId="5556"/>
        </pc:sldMkLst>
      </pc:sldChg>
      <pc:sldChg chg="del">
        <pc:chgData name="Gudka, Dawna" userId="823cceae-331b-41d6-9a63-34ad6d1db55c" providerId="ADAL" clId="{29F0C0A2-833E-4C76-93F3-6C1BE6B50ED5}" dt="2024-09-24T04:07:07.809" v="850" actId="2696"/>
        <pc:sldMkLst>
          <pc:docMk/>
          <pc:sldMk cId="2636024391" sldId="5557"/>
        </pc:sldMkLst>
      </pc:sldChg>
      <pc:sldChg chg="modSp del mod">
        <pc:chgData name="Gudka, Dawna" userId="823cceae-331b-41d6-9a63-34ad6d1db55c" providerId="ADAL" clId="{29F0C0A2-833E-4C76-93F3-6C1BE6B50ED5}" dt="2024-09-24T04:07:07.809" v="850" actId="2696"/>
        <pc:sldMkLst>
          <pc:docMk/>
          <pc:sldMk cId="3644114755" sldId="5611"/>
        </pc:sldMkLst>
      </pc:sldChg>
      <pc:sldChg chg="del">
        <pc:chgData name="Gudka, Dawna" userId="823cceae-331b-41d6-9a63-34ad6d1db55c" providerId="ADAL" clId="{29F0C0A2-833E-4C76-93F3-6C1BE6B50ED5}" dt="2024-09-24T04:07:07.809" v="850" actId="2696"/>
        <pc:sldMkLst>
          <pc:docMk/>
          <pc:sldMk cId="1551723905" sldId="5618"/>
        </pc:sldMkLst>
      </pc:sldChg>
      <pc:sldChg chg="modSp mod">
        <pc:chgData name="Gudka, Dawna" userId="823cceae-331b-41d6-9a63-34ad6d1db55c" providerId="ADAL" clId="{29F0C0A2-833E-4C76-93F3-6C1BE6B50ED5}" dt="2024-09-24T04:06:09.229" v="794" actId="20577"/>
        <pc:sldMkLst>
          <pc:docMk/>
          <pc:sldMk cId="45991993" sldId="5627"/>
        </pc:sldMkLst>
      </pc:sldChg>
      <pc:sldChg chg="modSp mod">
        <pc:chgData name="Gudka, Dawna" userId="823cceae-331b-41d6-9a63-34ad6d1db55c" providerId="ADAL" clId="{29F0C0A2-833E-4C76-93F3-6C1BE6B50ED5}" dt="2024-09-24T04:04:29.648" v="632" actId="20577"/>
        <pc:sldMkLst>
          <pc:docMk/>
          <pc:sldMk cId="1399099337" sldId="5628"/>
        </pc:sldMkLst>
      </pc:sldChg>
      <pc:sldChg chg="addSp delSp modSp mod">
        <pc:chgData name="Gudka, Dawna" userId="823cceae-331b-41d6-9a63-34ad6d1db55c" providerId="ADAL" clId="{29F0C0A2-833E-4C76-93F3-6C1BE6B50ED5}" dt="2024-09-24T04:04:54.446" v="635" actId="478"/>
        <pc:sldMkLst>
          <pc:docMk/>
          <pc:sldMk cId="2941160506" sldId="5629"/>
        </pc:sldMkLst>
      </pc:sldChg>
      <pc:sldChg chg="del">
        <pc:chgData name="Gudka, Dawna" userId="823cceae-331b-41d6-9a63-34ad6d1db55c" providerId="ADAL" clId="{29F0C0A2-833E-4C76-93F3-6C1BE6B50ED5}" dt="2024-09-24T04:07:15.067" v="851" actId="2696"/>
        <pc:sldMkLst>
          <pc:docMk/>
          <pc:sldMk cId="1347439500" sldId="5630"/>
        </pc:sldMkLst>
      </pc:sldChg>
      <pc:sldChg chg="del">
        <pc:chgData name="Gudka, Dawna" userId="823cceae-331b-41d6-9a63-34ad6d1db55c" providerId="ADAL" clId="{29F0C0A2-833E-4C76-93F3-6C1BE6B50ED5}" dt="2024-09-24T04:04:42.819" v="633" actId="2696"/>
        <pc:sldMkLst>
          <pc:docMk/>
          <pc:sldMk cId="3321188641" sldId="5632"/>
        </pc:sldMkLst>
      </pc:sldChg>
      <pc:sldChg chg="del">
        <pc:chgData name="Gudka, Dawna" userId="823cceae-331b-41d6-9a63-34ad6d1db55c" providerId="ADAL" clId="{29F0C0A2-833E-4C76-93F3-6C1BE6B50ED5}" dt="2024-09-24T04:06:14.057" v="795" actId="2696"/>
        <pc:sldMkLst>
          <pc:docMk/>
          <pc:sldMk cId="2294712313" sldId="5633"/>
        </pc:sldMkLst>
      </pc:sldChg>
      <pc:sldChg chg="del">
        <pc:chgData name="Gudka, Dawna" userId="823cceae-331b-41d6-9a63-34ad6d1db55c" providerId="ADAL" clId="{29F0C0A2-833E-4C76-93F3-6C1BE6B50ED5}" dt="2024-09-24T04:06:21.831" v="797" actId="2696"/>
        <pc:sldMkLst>
          <pc:docMk/>
          <pc:sldMk cId="2350224396" sldId="5634"/>
        </pc:sldMkLst>
      </pc:sldChg>
      <pc:sldChg chg="del">
        <pc:chgData name="Gudka, Dawna" userId="823cceae-331b-41d6-9a63-34ad6d1db55c" providerId="ADAL" clId="{29F0C0A2-833E-4C76-93F3-6C1BE6B50ED5}" dt="2024-09-24T04:06:17.422" v="796" actId="2696"/>
        <pc:sldMkLst>
          <pc:docMk/>
          <pc:sldMk cId="3143943979" sldId="5635"/>
        </pc:sldMkLst>
      </pc:sldChg>
      <pc:sldChg chg="delSp modSp add mod ord">
        <pc:chgData name="Gudka, Dawna" userId="823cceae-331b-41d6-9a63-34ad6d1db55c" providerId="ADAL" clId="{29F0C0A2-833E-4C76-93F3-6C1BE6B50ED5}" dt="2024-09-24T04:05:45.904" v="749"/>
        <pc:sldMkLst>
          <pc:docMk/>
          <pc:sldMk cId="1682249711" sldId="5636"/>
        </pc:sldMkLst>
      </pc:sldChg>
      <pc:sldChg chg="add del">
        <pc:chgData name="Gudka, Dawna" userId="823cceae-331b-41d6-9a63-34ad6d1db55c" providerId="ADAL" clId="{29F0C0A2-833E-4C76-93F3-6C1BE6B50ED5}" dt="2024-09-24T04:07:21.506" v="852" actId="2696"/>
        <pc:sldMkLst>
          <pc:docMk/>
          <pc:sldMk cId="2401509269" sldId="5639"/>
        </pc:sldMkLst>
      </pc:sldChg>
    </pc:docChg>
  </pc:docChgLst>
  <pc:docChgLst>
    <pc:chgData name="Gudka, Dawna" userId="823cceae-331b-41d6-9a63-34ad6d1db55c" providerId="ADAL" clId="{3B2E2B92-76D5-4328-AB62-AB8F8F0D0B1C}"/>
    <pc:docChg chg="custSel modSld">
      <pc:chgData name="Gudka, Dawna" userId="823cceae-331b-41d6-9a63-34ad6d1db55c" providerId="ADAL" clId="{3B2E2B92-76D5-4328-AB62-AB8F8F0D0B1C}" dt="2025-02-26T23:40:06.825" v="377" actId="207"/>
      <pc:docMkLst>
        <pc:docMk/>
      </pc:docMkLst>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1T13:08:48.218" v="530" actId="20577"/>
        <pc:sldMkLst>
          <pc:docMk/>
          <pc:sldMk cId="2545278991" sldId="5460"/>
        </pc:sldMkLst>
      </pc:sldChg>
      <pc:sldChg chg="modSp mod">
        <pc:chgData name="Heitman, Lindsey" userId="a9773a47-99d2-4599-9377-6d37e9ec0bd3" providerId="ADAL" clId="{F2EEF32D-1470-4FE0-94F2-54FA2F569774}" dt="2024-07-11T13:06:31.411" v="527" actId="20577"/>
        <pc:sldMkLst>
          <pc:docMk/>
          <pc:sldMk cId="518718281" sldId="5461"/>
        </pc:sldMkLst>
      </pc:sldChg>
      <pc:sldChg chg="addSp delSp modSp new mod">
        <pc:chgData name="Heitman, Lindsey" userId="a9773a47-99d2-4599-9377-6d37e9ec0bd3" providerId="ADAL" clId="{F2EEF32D-1470-4FE0-94F2-54FA2F569774}" dt="2024-07-11T13:31:27.051" v="1392" actId="27636"/>
        <pc:sldMkLst>
          <pc:docMk/>
          <pc:sldMk cId="3488335527" sldId="5510"/>
        </pc:sldMkLst>
      </pc:sldChg>
      <pc:sldChg chg="new del">
        <pc:chgData name="Heitman, Lindsey" userId="a9773a47-99d2-4599-9377-6d37e9ec0bd3" providerId="ADAL" clId="{F2EEF32D-1470-4FE0-94F2-54FA2F569774}" dt="2024-07-11T13:31:18.035" v="1391" actId="680"/>
        <pc:sldMkLst>
          <pc:docMk/>
          <pc:sldMk cId="1820037878" sldId="5511"/>
        </pc:sldMkLst>
      </pc:sldChg>
    </pc:docChg>
  </pc:docChgLst>
  <pc:docChgLst>
    <pc:chgData name="Wenzel, Brooke" userId="672bf8d3-b15b-4e02-a6d1-39319a0df09b" providerId="ADAL" clId="{FAA9A46C-9E52-46E5-BF38-69D7EA4778B4}"/>
    <pc:docChg chg="undo custSel addSld delSld modSld">
      <pc:chgData name="Wenzel, Brooke" userId="672bf8d3-b15b-4e02-a6d1-39319a0df09b" providerId="ADAL" clId="{FAA9A46C-9E52-46E5-BF38-69D7EA4778B4}" dt="2024-08-15T14:18:22.340" v="289" actId="20577"/>
      <pc:docMkLst>
        <pc:docMk/>
      </pc:docMkLst>
      <pc:sldChg chg="modSp mod">
        <pc:chgData name="Wenzel, Brooke" userId="672bf8d3-b15b-4e02-a6d1-39319a0df09b" providerId="ADAL" clId="{FAA9A46C-9E52-46E5-BF38-69D7EA4778B4}" dt="2024-08-15T14:18:22.340" v="289" actId="20577"/>
        <pc:sldMkLst>
          <pc:docMk/>
          <pc:sldMk cId="3254898418" sldId="5535"/>
        </pc:sldMkLst>
      </pc:sldChg>
      <pc:sldChg chg="del">
        <pc:chgData name="Wenzel, Brooke" userId="672bf8d3-b15b-4e02-a6d1-39319a0df09b" providerId="ADAL" clId="{FAA9A46C-9E52-46E5-BF38-69D7EA4778B4}" dt="2024-08-13T17:08:59.295" v="271" actId="47"/>
        <pc:sldMkLst>
          <pc:docMk/>
          <pc:sldMk cId="534825663" sldId="5540"/>
        </pc:sldMkLst>
      </pc:sldChg>
      <pc:sldChg chg="modSp add mod">
        <pc:chgData name="Wenzel, Brooke" userId="672bf8d3-b15b-4e02-a6d1-39319a0df09b" providerId="ADAL" clId="{FAA9A46C-9E52-46E5-BF38-69D7EA4778B4}" dt="2024-08-13T16:10:26.829" v="260" actId="20577"/>
        <pc:sldMkLst>
          <pc:docMk/>
          <pc:sldMk cId="599009042" sldId="5549"/>
        </pc:sldMkLst>
      </pc:sldChg>
    </pc:docChg>
  </pc:docChgLst>
  <pc:docChgLst>
    <pc:chgData name="Hoffman, Peter" userId="673cee94-26bd-4c2a-ab82-1b3669e2f049" providerId="ADAL" clId="{893624F3-D000-4EBD-8448-2DA8094FC31F}"/>
    <pc:docChg chg="undo custSel modSld">
      <pc:chgData name="Hoffman, Peter" userId="673cee94-26bd-4c2a-ab82-1b3669e2f049" providerId="ADAL" clId="{893624F3-D000-4EBD-8448-2DA8094FC31F}" dt="2024-08-22T14:37:16.998" v="12" actId="20577"/>
      <pc:docMkLst>
        <pc:docMk/>
      </pc:docMkLst>
    </pc:docChg>
  </pc:docChgLst>
  <pc:docChgLst>
    <pc:chgData name="McRee, Rebecca" userId="S::mcree_r@cde.state.co.us::3a10fa13-9d60-4c0b-b361-471945732c34" providerId="AD" clId="Web-{47D39376-ECE7-747A-57E3-750FDE970C9E}"/>
    <pc:docChg chg="modSld">
      <pc:chgData name="McRee, Rebecca" userId="S::mcree_r@cde.state.co.us::3a10fa13-9d60-4c0b-b361-471945732c34" providerId="AD" clId="Web-{47D39376-ECE7-747A-57E3-750FDE970C9E}" dt="2025-05-14T22:28:19.709" v="20" actId="20577"/>
      <pc:docMkLst>
        <pc:docMk/>
      </pc:docMkLst>
      <pc:sldChg chg="modSp">
        <pc:chgData name="McRee, Rebecca" userId="S::mcree_r@cde.state.co.us::3a10fa13-9d60-4c0b-b361-471945732c34" providerId="AD" clId="Web-{47D39376-ECE7-747A-57E3-750FDE970C9E}" dt="2025-05-14T22:28:19.709" v="20" actId="20577"/>
        <pc:sldMkLst>
          <pc:docMk/>
          <pc:sldMk cId="3507114357" sldId="3409"/>
        </pc:sldMkLst>
      </pc:sldChg>
    </pc:docChg>
  </pc:docChgLst>
  <pc:docChgLst>
    <pc:chgData name="Chaffin,Melissa" userId="S::chaffin_m@cde.state.co.us::21f0136b-23e1-4eef-9c4f-f29e4cc3ac56" providerId="AD" clId="Web-{43EC0A56-90FE-ABC5-B976-A8CD73BA002F}"/>
    <pc:docChg chg="modSld">
      <pc:chgData name="Chaffin,Melissa" userId="S::chaffin_m@cde.state.co.us::21f0136b-23e1-4eef-9c4f-f29e4cc3ac56" providerId="AD" clId="Web-{43EC0A56-90FE-ABC5-B976-A8CD73BA002F}" dt="2024-09-18T15:43:09.693" v="139" actId="20577"/>
      <pc:docMkLst>
        <pc:docMk/>
      </pc:docMkLst>
      <pc:sldChg chg="modSp">
        <pc:chgData name="Chaffin,Melissa" userId="S::chaffin_m@cde.state.co.us::21f0136b-23e1-4eef-9c4f-f29e4cc3ac56" providerId="AD" clId="Web-{43EC0A56-90FE-ABC5-B976-A8CD73BA002F}" dt="2024-09-18T15:36:51.710" v="19" actId="20577"/>
        <pc:sldMkLst>
          <pc:docMk/>
          <pc:sldMk cId="1016378890" sldId="5604"/>
        </pc:sldMkLst>
      </pc:sldChg>
      <pc:sldChg chg="modSp modCm">
        <pc:chgData name="Chaffin,Melissa" userId="S::chaffin_m@cde.state.co.us::21f0136b-23e1-4eef-9c4f-f29e4cc3ac56" providerId="AD" clId="Web-{43EC0A56-90FE-ABC5-B976-A8CD73BA002F}" dt="2024-09-18T15:41:52.049" v="134" actId="1076"/>
        <pc:sldMkLst>
          <pc:docMk/>
          <pc:sldMk cId="3530695552" sldId="5606"/>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40:58.235" v="125" actId="20577"/>
              <pc2:cmMkLst xmlns:pc2="http://schemas.microsoft.com/office/powerpoint/2019/9/main/command">
                <pc:docMk/>
                <pc:sldMk cId="3530695552" sldId="5606"/>
                <pc2:cmMk id="{7F7B10F8-CBDD-432F-92E5-589FE69CFE8C}"/>
              </pc2:cmMkLst>
            </pc226:cmChg>
          </p:ext>
        </pc:extLst>
      </pc:sldChg>
      <pc:sldChg chg="modSp modCm">
        <pc:chgData name="Chaffin,Melissa" userId="S::chaffin_m@cde.state.co.us::21f0136b-23e1-4eef-9c4f-f29e4cc3ac56" providerId="AD" clId="Web-{43EC0A56-90FE-ABC5-B976-A8CD73BA002F}" dt="2024-09-18T15:38:29.245" v="41" actId="20577"/>
        <pc:sldMkLst>
          <pc:docMk/>
          <pc:sldMk cId="2760380853" sldId="5608"/>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8:21.041" v="40" actId="20577"/>
              <pc2:cmMkLst xmlns:pc2="http://schemas.microsoft.com/office/powerpoint/2019/9/main/command">
                <pc:docMk/>
                <pc:sldMk cId="2760380853" sldId="5608"/>
                <pc2:cmMk id="{D30E8948-BC96-4BC5-A50E-80A7638C66B5}"/>
              </pc2:cmMkLst>
            </pc226:cmChg>
          </p:ext>
        </pc:extLst>
      </pc:sldChg>
      <pc:sldChg chg="modSp modCm">
        <pc:chgData name="Chaffin,Melissa" userId="S::chaffin_m@cde.state.co.us::21f0136b-23e1-4eef-9c4f-f29e4cc3ac56" providerId="AD" clId="Web-{43EC0A56-90FE-ABC5-B976-A8CD73BA002F}" dt="2024-09-18T15:43:09.693" v="139"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9:43.654" v="72" actId="20577"/>
              <pc2:cmMkLst xmlns:pc2="http://schemas.microsoft.com/office/powerpoint/2019/9/main/command">
                <pc:docMk/>
                <pc:sldMk cId="1226889934" sldId="5609"/>
                <pc2:cmMk id="{02B6D300-2874-4CB8-AB22-381C30DB8CE7}"/>
              </pc2:cmMkLst>
            </pc226:cmChg>
          </p:ext>
        </pc:extLst>
      </pc:sldChg>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30:31.671" v="44" actId="20577"/>
        <pc:sldMkLst>
          <pc:docMk/>
          <pc:sldMk cId="1039979550" sldId="5495"/>
        </pc:sldMkLst>
      </pc:sldChg>
    </pc:docChg>
  </pc:docChgLst>
  <pc:docChgLst>
    <pc:chgData name="Wenzel, Brooke" userId="672bf8d3-b15b-4e02-a6d1-39319a0df09b" providerId="ADAL" clId="{71CFFB19-0737-459D-AC49-1811C8AD4018}"/>
    <pc:docChg chg="undo custSel addSld delSld modSld sldOrd">
      <pc:chgData name="Wenzel, Brooke" userId="672bf8d3-b15b-4e02-a6d1-39319a0df09b" providerId="ADAL" clId="{71CFFB19-0737-459D-AC49-1811C8AD4018}" dt="2024-09-19T14:07:10.541" v="560" actId="20577"/>
      <pc:docMkLst>
        <pc:docMk/>
      </pc:docMkLst>
      <pc:sldChg chg="modSp add mod">
        <pc:chgData name="Wenzel, Brooke" userId="672bf8d3-b15b-4e02-a6d1-39319a0df09b" providerId="ADAL" clId="{71CFFB19-0737-459D-AC49-1811C8AD4018}" dt="2024-09-17T22:41:55.568" v="232" actId="1076"/>
        <pc:sldMkLst>
          <pc:docMk/>
          <pc:sldMk cId="1909143253" sldId="3103"/>
        </pc:sldMkLst>
      </pc:sldChg>
      <pc:sldChg chg="addSp modSp mod">
        <pc:chgData name="Wenzel, Brooke" userId="672bf8d3-b15b-4e02-a6d1-39319a0df09b" providerId="ADAL" clId="{71CFFB19-0737-459D-AC49-1811C8AD4018}" dt="2024-09-17T22:43:37.673" v="263" actId="20577"/>
        <pc:sldMkLst>
          <pc:docMk/>
          <pc:sldMk cId="4183919787" sldId="5028"/>
        </pc:sldMkLst>
      </pc:sldChg>
      <pc:sldChg chg="ord">
        <pc:chgData name="Wenzel, Brooke" userId="672bf8d3-b15b-4e02-a6d1-39319a0df09b" providerId="ADAL" clId="{71CFFB19-0737-459D-AC49-1811C8AD4018}" dt="2024-09-17T22:28:23.687" v="59"/>
        <pc:sldMkLst>
          <pc:docMk/>
          <pc:sldMk cId="602901426" sldId="5498"/>
        </pc:sldMkLst>
      </pc:sldChg>
      <pc:sldChg chg="modSp add del mod">
        <pc:chgData name="Wenzel, Brooke" userId="672bf8d3-b15b-4e02-a6d1-39319a0df09b" providerId="ADAL" clId="{71CFFB19-0737-459D-AC49-1811C8AD4018}" dt="2024-09-18T19:37:40.779" v="265" actId="47"/>
        <pc:sldMkLst>
          <pc:docMk/>
          <pc:sldMk cId="3278168391" sldId="5512"/>
        </pc:sldMkLst>
      </pc:sldChg>
      <pc:sldChg chg="modSp mod">
        <pc:chgData name="Wenzel, Brooke" userId="672bf8d3-b15b-4e02-a6d1-39319a0df09b" providerId="ADAL" clId="{71CFFB19-0737-459D-AC49-1811C8AD4018}" dt="2024-09-17T22:42:41.293" v="248" actId="20577"/>
        <pc:sldMkLst>
          <pc:docMk/>
          <pc:sldMk cId="573740307" sldId="5538"/>
        </pc:sldMkLst>
      </pc:sldChg>
      <pc:sldChg chg="modSp mod">
        <pc:chgData name="Wenzel, Brooke" userId="672bf8d3-b15b-4e02-a6d1-39319a0df09b" providerId="ADAL" clId="{71CFFB19-0737-459D-AC49-1811C8AD4018}" dt="2024-09-17T22:21:46.705" v="49" actId="27636"/>
        <pc:sldMkLst>
          <pc:docMk/>
          <pc:sldMk cId="936857245" sldId="5587"/>
        </pc:sldMkLst>
      </pc:sldChg>
      <pc:sldChg chg="del">
        <pc:chgData name="Wenzel, Brooke" userId="672bf8d3-b15b-4e02-a6d1-39319a0df09b" providerId="ADAL" clId="{71CFFB19-0737-459D-AC49-1811C8AD4018}" dt="2024-09-17T22:38:02.418" v="223" actId="47"/>
        <pc:sldMkLst>
          <pc:docMk/>
          <pc:sldMk cId="1730343134" sldId="5592"/>
        </pc:sldMkLst>
      </pc:sldChg>
      <pc:sldChg chg="del">
        <pc:chgData name="Wenzel, Brooke" userId="672bf8d3-b15b-4e02-a6d1-39319a0df09b" providerId="ADAL" clId="{71CFFB19-0737-459D-AC49-1811C8AD4018}" dt="2024-09-17T22:21:27.600" v="4" actId="47"/>
        <pc:sldMkLst>
          <pc:docMk/>
          <pc:sldMk cId="2200963915" sldId="5593"/>
        </pc:sldMkLst>
      </pc:sldChg>
      <pc:sldChg chg="modSp mod">
        <pc:chgData name="Wenzel, Brooke" userId="672bf8d3-b15b-4e02-a6d1-39319a0df09b" providerId="ADAL" clId="{71CFFB19-0737-459D-AC49-1811C8AD4018}" dt="2024-09-19T14:07:10.541" v="560" actId="20577"/>
        <pc:sldMkLst>
          <pc:docMk/>
          <pc:sldMk cId="2941160506" sldId="5629"/>
        </pc:sldMkLst>
      </pc:sldChg>
      <pc:sldChg chg="modSp mod">
        <pc:chgData name="Wenzel, Brooke" userId="672bf8d3-b15b-4e02-a6d1-39319a0df09b" providerId="ADAL" clId="{71CFFB19-0737-459D-AC49-1811C8AD4018}" dt="2024-09-19T14:05:58.017" v="495" actId="20577"/>
        <pc:sldMkLst>
          <pc:docMk/>
          <pc:sldMk cId="3321188641" sldId="5632"/>
        </pc:sldMkLst>
      </pc:sldChg>
    </pc:docChg>
  </pc:docChgLst>
  <pc:docChgLst>
    <pc:chgData name="Tribbett, Jessica" userId="S::tribbett_jessica@cde.state.co.us::b8af59d7-a86d-4166-a022-d856dc24c475" providerId="AD" clId="Web-{2967BE02-9C16-ED2C-7308-D2AF93747397}"/>
    <pc:docChg chg="addSld delSld modSld">
      <pc:chgData name="Tribbett, Jessica" userId="S::tribbett_jessica@cde.state.co.us::b8af59d7-a86d-4166-a022-d856dc24c475" providerId="AD" clId="Web-{2967BE02-9C16-ED2C-7308-D2AF93747397}" dt="2024-10-02T19:04:26.720" v="169" actId="1076"/>
      <pc:docMkLst>
        <pc:docMk/>
      </pc:docMkLst>
      <pc:sldChg chg="add">
        <pc:chgData name="Tribbett, Jessica" userId="S::tribbett_jessica@cde.state.co.us::b8af59d7-a86d-4166-a022-d856dc24c475" providerId="AD" clId="Web-{2967BE02-9C16-ED2C-7308-D2AF93747397}" dt="2024-10-02T19:03:16.892" v="160"/>
        <pc:sldMkLst>
          <pc:docMk/>
          <pc:sldMk cId="2294712313" sldId="5633"/>
        </pc:sldMkLst>
      </pc:sldChg>
      <pc:sldChg chg="add">
        <pc:chgData name="Tribbett, Jessica" userId="S::tribbett_jessica@cde.state.co.us::b8af59d7-a86d-4166-a022-d856dc24c475" providerId="AD" clId="Web-{2967BE02-9C16-ED2C-7308-D2AF93747397}" dt="2024-10-02T19:03:26.329" v="161"/>
        <pc:sldMkLst>
          <pc:docMk/>
          <pc:sldMk cId="2350224396" sldId="5634"/>
        </pc:sldMkLst>
      </pc:sldChg>
      <pc:sldChg chg="modSp">
        <pc:chgData name="Tribbett, Jessica" userId="S::tribbett_jessica@cde.state.co.us::b8af59d7-a86d-4166-a022-d856dc24c475" providerId="AD" clId="Web-{2967BE02-9C16-ED2C-7308-D2AF93747397}" dt="2024-10-02T18:52:07.505" v="15" actId="20577"/>
        <pc:sldMkLst>
          <pc:docMk/>
          <pc:sldMk cId="1642551370" sldId="5645"/>
        </pc:sldMkLst>
      </pc:sldChg>
      <pc:sldChg chg="modSp">
        <pc:chgData name="Tribbett, Jessica" userId="S::tribbett_jessica@cde.state.co.us::b8af59d7-a86d-4166-a022-d856dc24c475" providerId="AD" clId="Web-{2967BE02-9C16-ED2C-7308-D2AF93747397}" dt="2024-10-02T19:02:05.283" v="124" actId="20577"/>
        <pc:sldMkLst>
          <pc:docMk/>
          <pc:sldMk cId="598057764" sldId="5646"/>
        </pc:sldMkLst>
      </pc:sldChg>
      <pc:sldChg chg="addSp delSp modSp add replId">
        <pc:chgData name="Tribbett, Jessica" userId="S::tribbett_jessica@cde.state.co.us::b8af59d7-a86d-4166-a022-d856dc24c475" providerId="AD" clId="Web-{2967BE02-9C16-ED2C-7308-D2AF93747397}" dt="2024-10-02T19:04:26.720" v="169" actId="1076"/>
        <pc:sldMkLst>
          <pc:docMk/>
          <pc:sldMk cId="551690387" sldId="5656"/>
        </pc:sldMkLst>
      </pc:sldChg>
    </pc:docChg>
  </pc:docChgLst>
  <pc:docChgLst>
    <pc:chgData name="Wenzel, Brooke" userId="672bf8d3-b15b-4e02-a6d1-39319a0df09b" providerId="ADAL" clId="{E2F72D30-7E59-49DC-8B5E-5A6801494645}"/>
    <pc:docChg chg="undo custSel delSld modSld">
      <pc:chgData name="Wenzel, Brooke" userId="672bf8d3-b15b-4e02-a6d1-39319a0df09b" providerId="ADAL" clId="{E2F72D30-7E59-49DC-8B5E-5A6801494645}" dt="2024-11-04T13:39:02.660" v="289" actId="13244"/>
      <pc:docMkLst>
        <pc:docMk/>
      </pc:docMkLst>
      <pc:sldChg chg="delSp del mod">
        <pc:chgData name="Wenzel, Brooke" userId="672bf8d3-b15b-4e02-a6d1-39319a0df09b" providerId="ADAL" clId="{E2F72D30-7E59-49DC-8B5E-5A6801494645}" dt="2024-11-01T15:38:44.914" v="131" actId="47"/>
        <pc:sldMkLst>
          <pc:docMk/>
          <pc:sldMk cId="619815111" sldId="5076"/>
        </pc:sldMkLst>
      </pc:sldChg>
      <pc:sldChg chg="addSp delSp modSp mod">
        <pc:chgData name="Wenzel, Brooke" userId="672bf8d3-b15b-4e02-a6d1-39319a0df09b" providerId="ADAL" clId="{E2F72D30-7E59-49DC-8B5E-5A6801494645}" dt="2024-11-04T13:38:24.400" v="284" actId="1076"/>
        <pc:sldMkLst>
          <pc:docMk/>
          <pc:sldMk cId="3409998740" sldId="5502"/>
        </pc:sldMkLst>
      </pc:sldChg>
      <pc:sldChg chg="modSp mod">
        <pc:chgData name="Wenzel, Brooke" userId="672bf8d3-b15b-4e02-a6d1-39319a0df09b" providerId="ADAL" clId="{E2F72D30-7E59-49DC-8B5E-5A6801494645}" dt="2024-11-04T13:36:44.757" v="269" actId="20577"/>
        <pc:sldMkLst>
          <pc:docMk/>
          <pc:sldMk cId="2273958347" sldId="5534"/>
        </pc:sldMkLst>
      </pc:sldChg>
      <pc:sldChg chg="addSp delSp modSp del mod">
        <pc:chgData name="Wenzel, Brooke" userId="672bf8d3-b15b-4e02-a6d1-39319a0df09b" providerId="ADAL" clId="{E2F72D30-7E59-49DC-8B5E-5A6801494645}" dt="2024-11-01T15:43:02.975" v="212" actId="47"/>
        <pc:sldMkLst>
          <pc:docMk/>
          <pc:sldMk cId="900576933" sldId="5537"/>
        </pc:sldMkLst>
      </pc:sldChg>
      <pc:sldChg chg="delSp del mod">
        <pc:chgData name="Wenzel, Brooke" userId="672bf8d3-b15b-4e02-a6d1-39319a0df09b" providerId="ADAL" clId="{E2F72D30-7E59-49DC-8B5E-5A6801494645}" dt="2024-11-01T15:39:15.291" v="132" actId="47"/>
        <pc:sldMkLst>
          <pc:docMk/>
          <pc:sldMk cId="1833070423" sldId="5660"/>
        </pc:sldMkLst>
      </pc:sldChg>
      <pc:sldChg chg="del">
        <pc:chgData name="Wenzel, Brooke" userId="672bf8d3-b15b-4e02-a6d1-39319a0df09b" providerId="ADAL" clId="{E2F72D30-7E59-49DC-8B5E-5A6801494645}" dt="2024-11-01T15:38:31.117" v="126" actId="47"/>
        <pc:sldMkLst>
          <pc:docMk/>
          <pc:sldMk cId="2923648200" sldId="5684"/>
        </pc:sldMkLst>
      </pc:sldChg>
    </pc:docChg>
  </pc:docChgLst>
  <pc:docChgLst>
    <pc:chgData name="Martin, Carrie" userId="3f021071-f948-4caa-8dd8-d3036854ac97" providerId="ADAL" clId="{0AF1D097-9155-4B88-9292-C1B754671E27}"/>
    <pc:docChg chg="undo redo custSel addSld delSld modSld sldOrd">
      <pc:chgData name="Martin, Carrie" userId="3f021071-f948-4caa-8dd8-d3036854ac97" providerId="ADAL" clId="{0AF1D097-9155-4B88-9292-C1B754671E27}" dt="2025-04-30T21:34:40.608" v="2633" actId="20577"/>
      <pc:docMkLst>
        <pc:docMk/>
      </pc:docMkLst>
      <pc:sldChg chg="del">
        <pc:chgData name="Martin, Carrie" userId="3f021071-f948-4caa-8dd8-d3036854ac97" providerId="ADAL" clId="{0AF1D097-9155-4B88-9292-C1B754671E27}" dt="2025-04-30T19:52:30.103" v="1566" actId="2696"/>
        <pc:sldMkLst>
          <pc:docMk/>
          <pc:sldMk cId="649998623" sldId="5767"/>
        </pc:sldMkLst>
      </pc:sldChg>
      <pc:sldChg chg="modSp mod">
        <pc:chgData name="Martin, Carrie" userId="3f021071-f948-4caa-8dd8-d3036854ac97" providerId="ADAL" clId="{0AF1D097-9155-4B88-9292-C1B754671E27}" dt="2025-04-30T21:33:31.901" v="2615" actId="20577"/>
        <pc:sldMkLst>
          <pc:docMk/>
          <pc:sldMk cId="220528580" sldId="5838"/>
        </pc:sldMkLst>
      </pc:sldChg>
      <pc:sldChg chg="modSp mod">
        <pc:chgData name="Martin, Carrie" userId="3f021071-f948-4caa-8dd8-d3036854ac97" providerId="ADAL" clId="{0AF1D097-9155-4B88-9292-C1B754671E27}" dt="2025-04-30T19:56:38.342" v="1757" actId="20577"/>
        <pc:sldMkLst>
          <pc:docMk/>
          <pc:sldMk cId="2002406002" sldId="5875"/>
        </pc:sldMkLst>
      </pc:sldChg>
      <pc:sldChg chg="modSp mod">
        <pc:chgData name="Martin, Carrie" userId="3f021071-f948-4caa-8dd8-d3036854ac97" providerId="ADAL" clId="{0AF1D097-9155-4B88-9292-C1B754671E27}" dt="2025-04-30T19:56:56.790" v="1795" actId="27636"/>
        <pc:sldMkLst>
          <pc:docMk/>
          <pc:sldMk cId="3407393224" sldId="5882"/>
        </pc:sldMkLst>
      </pc:sldChg>
      <pc:sldChg chg="addSp delSp modSp mod ord">
        <pc:chgData name="Martin, Carrie" userId="3f021071-f948-4caa-8dd8-d3036854ac97" providerId="ADAL" clId="{0AF1D097-9155-4B88-9292-C1B754671E27}" dt="2025-04-30T21:31:08.350" v="2613" actId="20577"/>
        <pc:sldMkLst>
          <pc:docMk/>
          <pc:sldMk cId="570080860" sldId="5883"/>
        </pc:sldMkLst>
      </pc:sldChg>
      <pc:sldChg chg="modSp">
        <pc:chgData name="Martin, Carrie" userId="3f021071-f948-4caa-8dd8-d3036854ac97" providerId="ADAL" clId="{0AF1D097-9155-4B88-9292-C1B754671E27}" dt="2025-04-30T18:54:20.496" v="787"/>
        <pc:sldMkLst>
          <pc:docMk/>
          <pc:sldMk cId="4151373932" sldId="5891"/>
        </pc:sldMkLst>
      </pc:sldChg>
      <pc:sldChg chg="modSp add mod ord">
        <pc:chgData name="Martin, Carrie" userId="3f021071-f948-4caa-8dd8-d3036854ac97" providerId="ADAL" clId="{0AF1D097-9155-4B88-9292-C1B754671E27}" dt="2025-04-30T21:34:40.608" v="2633" actId="20577"/>
        <pc:sldMkLst>
          <pc:docMk/>
          <pc:sldMk cId="646868291" sldId="5905"/>
        </pc:sldMkLst>
      </pc:sldChg>
      <pc:sldChg chg="modSp add mod ord">
        <pc:chgData name="Martin, Carrie" userId="3f021071-f948-4caa-8dd8-d3036854ac97" providerId="ADAL" clId="{0AF1D097-9155-4B88-9292-C1B754671E27}" dt="2025-04-30T21:31:34.135" v="2614" actId="20577"/>
        <pc:sldMkLst>
          <pc:docMk/>
          <pc:sldMk cId="1324249713" sldId="5906"/>
        </pc:sldMkLst>
      </pc:sldChg>
    </pc:docChg>
  </pc:docChgLst>
  <pc:docChgLst>
    <pc:chgData name="McRee, Rebecca" userId="S::mcree_r@cde.state.co.us::3a10fa13-9d60-4c0b-b361-471945732c34" providerId="AD" clId="Web-{9368AB61-2627-028A-439D-DBD19BC9E499}"/>
    <pc:docChg chg="addSld delSld modSld sldOrd">
      <pc:chgData name="McRee, Rebecca" userId="S::mcree_r@cde.state.co.us::3a10fa13-9d60-4c0b-b361-471945732c34" providerId="AD" clId="Web-{9368AB61-2627-028A-439D-DBD19BC9E499}" dt="2024-11-06T03:21:30.866" v="1062" actId="20577"/>
      <pc:docMkLst>
        <pc:docMk/>
      </pc:docMkLst>
      <pc:sldChg chg="del">
        <pc:chgData name="McRee, Rebecca" userId="S::mcree_r@cde.state.co.us::3a10fa13-9d60-4c0b-b361-471945732c34" providerId="AD" clId="Web-{9368AB61-2627-028A-439D-DBD19BC9E499}" dt="2024-11-06T02:40:08.254" v="1"/>
        <pc:sldMkLst>
          <pc:docMk/>
          <pc:sldMk cId="1039979550" sldId="5495"/>
        </pc:sldMkLst>
      </pc:sldChg>
      <pc:sldChg chg="del">
        <pc:chgData name="McRee, Rebecca" userId="S::mcree_r@cde.state.co.us::3a10fa13-9d60-4c0b-b361-471945732c34" providerId="AD" clId="Web-{9368AB61-2627-028A-439D-DBD19BC9E499}" dt="2024-11-06T02:40:12.473" v="2"/>
        <pc:sldMkLst>
          <pc:docMk/>
          <pc:sldMk cId="2421796188" sldId="5518"/>
        </pc:sldMkLst>
      </pc:sldChg>
      <pc:sldChg chg="modSp ord">
        <pc:chgData name="McRee, Rebecca" userId="S::mcree_r@cde.state.co.us::3a10fa13-9d60-4c0b-b361-471945732c34" providerId="AD" clId="Web-{9368AB61-2627-028A-439D-DBD19BC9E499}" dt="2024-11-06T02:41:42.741" v="42"/>
        <pc:sldMkLst>
          <pc:docMk/>
          <pc:sldMk cId="1925961931" sldId="5523"/>
        </pc:sldMkLst>
      </pc:sldChg>
      <pc:sldChg chg="modSp ord">
        <pc:chgData name="McRee, Rebecca" userId="S::mcree_r@cde.state.co.us::3a10fa13-9d60-4c0b-b361-471945732c34" providerId="AD" clId="Web-{9368AB61-2627-028A-439D-DBD19BC9E499}" dt="2024-11-06T02:43:10.385" v="54" actId="20577"/>
        <pc:sldMkLst>
          <pc:docMk/>
          <pc:sldMk cId="312004372" sldId="5524"/>
        </pc:sldMkLst>
      </pc:sldChg>
      <pc:sldChg chg="del">
        <pc:chgData name="McRee, Rebecca" userId="S::mcree_r@cde.state.co.us::3a10fa13-9d60-4c0b-b361-471945732c34" providerId="AD" clId="Web-{9368AB61-2627-028A-439D-DBD19BC9E499}" dt="2024-11-06T02:39:59.222" v="0"/>
        <pc:sldMkLst>
          <pc:docMk/>
          <pc:sldMk cId="4247325259" sldId="5541"/>
        </pc:sldMkLst>
      </pc:sldChg>
      <pc:sldChg chg="del">
        <pc:chgData name="McRee, Rebecca" userId="S::mcree_r@cde.state.co.us::3a10fa13-9d60-4c0b-b361-471945732c34" providerId="AD" clId="Web-{9368AB61-2627-028A-439D-DBD19BC9E499}" dt="2024-11-06T02:40:15.817" v="3"/>
        <pc:sldMkLst>
          <pc:docMk/>
          <pc:sldMk cId="735598476" sldId="5543"/>
        </pc:sldMkLst>
      </pc:sldChg>
      <pc:sldChg chg="del">
        <pc:chgData name="McRee, Rebecca" userId="S::mcree_r@cde.state.co.us::3a10fa13-9d60-4c0b-b361-471945732c34" providerId="AD" clId="Web-{9368AB61-2627-028A-439D-DBD19BC9E499}" dt="2024-11-06T02:40:18.895" v="4"/>
        <pc:sldMkLst>
          <pc:docMk/>
          <pc:sldMk cId="2937112473" sldId="5565"/>
        </pc:sldMkLst>
      </pc:sldChg>
      <pc:sldChg chg="modSp new ord">
        <pc:chgData name="McRee, Rebecca" userId="S::mcree_r@cde.state.co.us::3a10fa13-9d60-4c0b-b361-471945732c34" providerId="AD" clId="Web-{9368AB61-2627-028A-439D-DBD19BC9E499}" dt="2024-11-06T03:21:30.866" v="1062" actId="20577"/>
        <pc:sldMkLst>
          <pc:docMk/>
          <pc:sldMk cId="1801856427" sldId="5683"/>
        </pc:sldMkLst>
      </pc:sldChg>
      <pc:sldChg chg="modSp new ord">
        <pc:chgData name="McRee, Rebecca" userId="S::mcree_r@cde.state.co.us::3a10fa13-9d60-4c0b-b361-471945732c34" providerId="AD" clId="Web-{9368AB61-2627-028A-439D-DBD19BC9E499}" dt="2024-11-06T03:15:17.291" v="950" actId="20577"/>
        <pc:sldMkLst>
          <pc:docMk/>
          <pc:sldMk cId="829353435" sldId="5684"/>
        </pc:sldMkLst>
      </pc:sldChg>
      <pc:sldChg chg="addSp delSp modSp new del">
        <pc:chgData name="McRee, Rebecca" userId="S::mcree_r@cde.state.co.us::3a10fa13-9d60-4c0b-b361-471945732c34" providerId="AD" clId="Web-{9368AB61-2627-028A-439D-DBD19BC9E499}" dt="2024-11-06T02:58:00.320" v="197"/>
        <pc:sldMkLst>
          <pc:docMk/>
          <pc:sldMk cId="253208324" sldId="5685"/>
        </pc:sldMkLst>
      </pc:sldChg>
      <pc:sldChg chg="modSp new ord">
        <pc:chgData name="McRee, Rebecca" userId="S::mcree_r@cde.state.co.us::3a10fa13-9d60-4c0b-b361-471945732c34" providerId="AD" clId="Web-{9368AB61-2627-028A-439D-DBD19BC9E499}" dt="2024-11-06T03:15:26.213" v="951" actId="20577"/>
        <pc:sldMkLst>
          <pc:docMk/>
          <pc:sldMk cId="2226887485" sldId="5685"/>
        </pc:sldMkLst>
      </pc:sldChg>
      <pc:sldChg chg="modSp new ord">
        <pc:chgData name="McRee, Rebecca" userId="S::mcree_r@cde.state.co.us::3a10fa13-9d60-4c0b-b361-471945732c34" providerId="AD" clId="Web-{9368AB61-2627-028A-439D-DBD19BC9E499}" dt="2024-11-06T03:15:31.291" v="952" actId="20577"/>
        <pc:sldMkLst>
          <pc:docMk/>
          <pc:sldMk cId="868062518" sldId="5686"/>
        </pc:sldMkLst>
      </pc:sldChg>
      <pc:sldChg chg="modSp new">
        <pc:chgData name="McRee, Rebecca" userId="S::mcree_r@cde.state.co.us::3a10fa13-9d60-4c0b-b361-471945732c34" providerId="AD" clId="Web-{9368AB61-2627-028A-439D-DBD19BC9E499}" dt="2024-11-06T03:16:41.512" v="983" actId="20577"/>
        <pc:sldMkLst>
          <pc:docMk/>
          <pc:sldMk cId="1068357804" sldId="5687"/>
        </pc:sldMkLst>
      </pc:sldChg>
    </pc:docChg>
  </pc:docChgLst>
  <pc:docChgLst>
    <pc:chgData name="Chaffin,Melissa" userId="S::chaffin_m@cde.state.co.us::21f0136b-23e1-4eef-9c4f-f29e4cc3ac56" providerId="AD" clId="Web-{82FD12ED-80B9-122A-CE77-F2071EF0045F}"/>
    <pc:docChg chg="modSld">
      <pc:chgData name="Chaffin,Melissa" userId="S::chaffin_m@cde.state.co.us::21f0136b-23e1-4eef-9c4f-f29e4cc3ac56" providerId="AD" clId="Web-{82FD12ED-80B9-122A-CE77-F2071EF0045F}" dt="2024-09-11T19:31:47.747" v="59" actId="20577"/>
      <pc:docMkLst>
        <pc:docMk/>
      </pc:docMkLst>
      <pc:sldChg chg="modSp">
        <pc:chgData name="Chaffin,Melissa" userId="S::chaffin_m@cde.state.co.us::21f0136b-23e1-4eef-9c4f-f29e4cc3ac56" providerId="AD" clId="Web-{82FD12ED-80B9-122A-CE77-F2071EF0045F}" dt="2024-09-11T19:31:47.747" v="59" actId="20577"/>
        <pc:sldMkLst>
          <pc:docMk/>
          <pc:sldMk cId="499285695" sldId="281"/>
        </pc:sldMkLst>
      </pc:sldChg>
      <pc:sldChg chg="modSp">
        <pc:chgData name="Chaffin,Melissa" userId="S::chaffin_m@cde.state.co.us::21f0136b-23e1-4eef-9c4f-f29e4cc3ac56" providerId="AD" clId="Web-{82FD12ED-80B9-122A-CE77-F2071EF0045F}" dt="2024-09-11T19:30:05.931" v="4" actId="20577"/>
        <pc:sldMkLst>
          <pc:docMk/>
          <pc:sldMk cId="2464662354" sldId="5418"/>
        </pc:sldMkLst>
      </pc:sldChg>
    </pc:docChg>
  </pc:docChgLst>
  <pc:docChgLst>
    <pc:chgData name="McRee, Rebecca" userId="S::mcree_r@cde.state.co.us::3a10fa13-9d60-4c0b-b361-471945732c34" providerId="AD" clId="Web-{3E6009E6-58ED-C0E4-590F-9A10953195BD}"/>
    <pc:docChg chg="addSld delSld modSld sldOrd">
      <pc:chgData name="McRee, Rebecca" userId="S::mcree_r@cde.state.co.us::3a10fa13-9d60-4c0b-b361-471945732c34" providerId="AD" clId="Web-{3E6009E6-58ED-C0E4-590F-9A10953195BD}" dt="2024-08-06T23:12:38.177" v="2616" actId="20577"/>
      <pc:docMkLst>
        <pc:docMk/>
      </pc:docMkLst>
      <pc:sldChg chg="modSp">
        <pc:chgData name="McRee, Rebecca" userId="S::mcree_r@cde.state.co.us::3a10fa13-9d60-4c0b-b361-471945732c34" providerId="AD" clId="Web-{3E6009E6-58ED-C0E4-590F-9A10953195BD}" dt="2024-08-06T22:27:32.348" v="3" actId="20577"/>
        <pc:sldMkLst>
          <pc:docMk/>
          <pc:sldMk cId="1185884485" sldId="5488"/>
        </pc:sldMkLst>
      </pc:sldChg>
      <pc:sldChg chg="modSp">
        <pc:chgData name="McRee, Rebecca" userId="S::mcree_r@cde.state.co.us::3a10fa13-9d60-4c0b-b361-471945732c34" providerId="AD" clId="Web-{3E6009E6-58ED-C0E4-590F-9A10953195BD}" dt="2024-08-06T23:10:43.048" v="2535" actId="20577"/>
        <pc:sldMkLst>
          <pc:docMk/>
          <pc:sldMk cId="1039979550" sldId="5495"/>
        </pc:sldMkLst>
      </pc:sldChg>
      <pc:sldChg chg="addSp modSp del ord">
        <pc:chgData name="McRee, Rebecca" userId="S::mcree_r@cde.state.co.us::3a10fa13-9d60-4c0b-b361-471945732c34" providerId="AD" clId="Web-{3E6009E6-58ED-C0E4-590F-9A10953195BD}" dt="2024-08-06T22:53:58.954" v="611"/>
        <pc:sldMkLst>
          <pc:docMk/>
          <pc:sldMk cId="2856351610" sldId="5496"/>
        </pc:sldMkLst>
      </pc:sldChg>
      <pc:sldChg chg="addSp modSp ord">
        <pc:chgData name="McRee, Rebecca" userId="S::mcree_r@cde.state.co.us::3a10fa13-9d60-4c0b-b361-471945732c34" providerId="AD" clId="Web-{3E6009E6-58ED-C0E4-590F-9A10953195BD}" dt="2024-08-06T23:10:52.783" v="2537" actId="20577"/>
        <pc:sldMkLst>
          <pc:docMk/>
          <pc:sldMk cId="2023168082" sldId="5497"/>
        </pc:sldMkLst>
      </pc:sldChg>
      <pc:sldChg chg="modSp ord">
        <pc:chgData name="McRee, Rebecca" userId="S::mcree_r@cde.state.co.us::3a10fa13-9d60-4c0b-b361-471945732c34" providerId="AD" clId="Web-{3E6009E6-58ED-C0E4-590F-9A10953195BD}" dt="2024-08-06T23:11:54.987" v="2613" actId="20577"/>
        <pc:sldMkLst>
          <pc:docMk/>
          <pc:sldMk cId="2421796188" sldId="5518"/>
        </pc:sldMkLst>
      </pc:sldChg>
      <pc:sldChg chg="modSp">
        <pc:chgData name="McRee, Rebecca" userId="S::mcree_r@cde.state.co.us::3a10fa13-9d60-4c0b-b361-471945732c34" providerId="AD" clId="Web-{3E6009E6-58ED-C0E4-590F-9A10953195BD}" dt="2024-08-06T23:12:38.177" v="2616" actId="20577"/>
        <pc:sldMkLst>
          <pc:docMk/>
          <pc:sldMk cId="632710224" sldId="5525"/>
        </pc:sldMkLst>
      </pc:sldChg>
      <pc:sldChg chg="add ord replId">
        <pc:chgData name="McRee, Rebecca" userId="S::mcree_r@cde.state.co.us::3a10fa13-9d60-4c0b-b361-471945732c34" providerId="AD" clId="Web-{3E6009E6-58ED-C0E4-590F-9A10953195BD}" dt="2024-08-06T23:10:04.829" v="2522"/>
        <pc:sldMkLst>
          <pc:docMk/>
          <pc:sldMk cId="4247325259" sldId="5541"/>
        </pc:sldMkLst>
      </pc:sldChg>
      <pc:sldChg chg="add ord replId">
        <pc:chgData name="McRee, Rebecca" userId="S::mcree_r@cde.state.co.us::3a10fa13-9d60-4c0b-b361-471945732c34" providerId="AD" clId="Web-{3E6009E6-58ED-C0E4-590F-9A10953195BD}" dt="2024-08-06T23:09:47.610" v="2520"/>
        <pc:sldMkLst>
          <pc:docMk/>
          <pc:sldMk cId="3238901035" sldId="5542"/>
        </pc:sldMkLst>
      </pc:sldChg>
      <pc:sldChg chg="modSp add ord replId">
        <pc:chgData name="McRee, Rebecca" userId="S::mcree_r@cde.state.co.us::3a10fa13-9d60-4c0b-b361-471945732c34" providerId="AD" clId="Web-{3E6009E6-58ED-C0E4-590F-9A10953195BD}" dt="2024-08-06T22:59:25.600" v="753"/>
        <pc:sldMkLst>
          <pc:docMk/>
          <pc:sldMk cId="735598476" sldId="5543"/>
        </pc:sldMkLst>
      </pc:sldChg>
      <pc:sldChg chg="addSp modSp add replId">
        <pc:chgData name="McRee, Rebecca" userId="S::mcree_r@cde.state.co.us::3a10fa13-9d60-4c0b-b361-471945732c34" providerId="AD" clId="Web-{3E6009E6-58ED-C0E4-590F-9A10953195BD}" dt="2024-08-06T23:09:13.078" v="2519"/>
        <pc:sldMkLst>
          <pc:docMk/>
          <pc:sldMk cId="3863354747" sldId="5544"/>
        </pc:sldMkLst>
      </pc:sldChg>
    </pc:docChg>
  </pc:docChgLst>
  <pc:docChgLst>
    <pc:chgData name="Slutzky, Collin" userId="21f7fb5c-490d-42a4-8741-4ce78a53b03a" providerId="ADAL" clId="{064E163D-C4BE-49D3-8E09-68C948E59954}"/>
    <pc:docChg chg="delSld modSld">
      <pc:chgData name="Slutzky, Collin" userId="21f7fb5c-490d-42a4-8741-4ce78a53b03a" providerId="ADAL" clId="{064E163D-C4BE-49D3-8E09-68C948E59954}" dt="2025-01-09T15:17:15.540" v="3"/>
      <pc:docMkLst>
        <pc:docMk/>
      </pc:docMkLst>
      <pc:sldChg chg="modSp mod">
        <pc:chgData name="Slutzky, Collin" userId="21f7fb5c-490d-42a4-8741-4ce78a53b03a" providerId="ADAL" clId="{064E163D-C4BE-49D3-8E09-68C948E59954}" dt="2025-01-09T15:17:15.540" v="3"/>
        <pc:sldMkLst>
          <pc:docMk/>
          <pc:sldMk cId="2054928620" sldId="5618"/>
        </pc:sldMkLst>
      </pc:sldChg>
      <pc:sldChg chg="del">
        <pc:chgData name="Slutzky, Collin" userId="21f7fb5c-490d-42a4-8741-4ce78a53b03a" providerId="ADAL" clId="{064E163D-C4BE-49D3-8E09-68C948E59954}" dt="2025-01-08T23:39:01.671" v="0" actId="47"/>
        <pc:sldMkLst>
          <pc:docMk/>
          <pc:sldMk cId="2626521573" sldId="5747"/>
        </pc:sldMkLst>
      </pc:sldChg>
    </pc:docChg>
  </pc:docChgLst>
  <pc:docChgLst>
    <pc:chgData name="Rhodes, Tara" userId="S::rhodes_t@cde.state.co.us::566307b0-1e17-4826-87e1-0feb85a922f2" providerId="AD" clId="Web-{572FBAEA-0EB4-5C7B-4BBE-FF6FCB249244}"/>
    <pc:docChg chg="delSld modSld">
      <pc:chgData name="Rhodes, Tara" userId="S::rhodes_t@cde.state.co.us::566307b0-1e17-4826-87e1-0feb85a922f2" providerId="AD" clId="Web-{572FBAEA-0EB4-5C7B-4BBE-FF6FCB249244}" dt="2024-11-14T03:27:31.330" v="313" actId="20577"/>
      <pc:docMkLst>
        <pc:docMk/>
      </pc:docMkLst>
      <pc:sldChg chg="modSp">
        <pc:chgData name="Rhodes, Tara" userId="S::rhodes_t@cde.state.co.us::566307b0-1e17-4826-87e1-0feb85a922f2" providerId="AD" clId="Web-{572FBAEA-0EB4-5C7B-4BBE-FF6FCB249244}" dt="2024-11-14T03:26:44.937" v="306" actId="20577"/>
        <pc:sldMkLst>
          <pc:docMk/>
          <pc:sldMk cId="987153537" sldId="5643"/>
        </pc:sldMkLst>
      </pc:sldChg>
      <pc:sldChg chg="modSp">
        <pc:chgData name="Rhodes, Tara" userId="S::rhodes_t@cde.state.co.us::566307b0-1e17-4826-87e1-0feb85a922f2" providerId="AD" clId="Web-{572FBAEA-0EB4-5C7B-4BBE-FF6FCB249244}" dt="2024-11-14T03:27:31.330" v="313" actId="20577"/>
        <pc:sldMkLst>
          <pc:docMk/>
          <pc:sldMk cId="792695782" sldId="5665"/>
        </pc:sldMkLst>
      </pc:sldChg>
      <pc:sldChg chg="del">
        <pc:chgData name="Rhodes, Tara" userId="S::rhodes_t@cde.state.co.us::566307b0-1e17-4826-87e1-0feb85a922f2" providerId="AD" clId="Web-{572FBAEA-0EB4-5C7B-4BBE-FF6FCB249244}" dt="2024-11-14T03:18:34.298" v="0"/>
        <pc:sldMkLst>
          <pc:docMk/>
          <pc:sldMk cId="832613614" sldId="5675"/>
        </pc:sldMkLst>
      </pc:sldChg>
      <pc:sldChg chg="del">
        <pc:chgData name="Rhodes, Tara" userId="S::rhodes_t@cde.state.co.us::566307b0-1e17-4826-87e1-0feb85a922f2" providerId="AD" clId="Web-{572FBAEA-0EB4-5C7B-4BBE-FF6FCB249244}" dt="2024-11-14T03:26:16.030" v="262"/>
        <pc:sldMkLst>
          <pc:docMk/>
          <pc:sldMk cId="35700584" sldId="5676"/>
        </pc:sldMkLst>
      </pc:sldChg>
      <pc:sldChg chg="del">
        <pc:chgData name="Rhodes, Tara" userId="S::rhodes_t@cde.state.co.us::566307b0-1e17-4826-87e1-0feb85a922f2" providerId="AD" clId="Web-{572FBAEA-0EB4-5C7B-4BBE-FF6FCB249244}" dt="2024-11-14T03:26:14.295" v="261"/>
        <pc:sldMkLst>
          <pc:docMk/>
          <pc:sldMk cId="3169505822" sldId="5677"/>
        </pc:sldMkLst>
      </pc:sldChg>
      <pc:sldChg chg="addSp delSp modSp">
        <pc:chgData name="Rhodes, Tara" userId="S::rhodes_t@cde.state.co.us::566307b0-1e17-4826-87e1-0feb85a922f2" providerId="AD" clId="Web-{572FBAEA-0EB4-5C7B-4BBE-FF6FCB249244}" dt="2024-11-14T03:26:04.670" v="260" actId="20577"/>
        <pc:sldMkLst>
          <pc:docMk/>
          <pc:sldMk cId="3114952086" sldId="5682"/>
        </pc:sldMkLst>
      </pc:sldChg>
    </pc:docChg>
  </pc:docChgLst>
  <pc:docChgLst>
    <pc:chgData name="Tribbett, Jessica" userId="S::tribbett_jessica@cde.state.co.us::b8af59d7-a86d-4166-a022-d856dc24c475" providerId="AD" clId="Web-{2D010059-3A5D-AAE6-6072-C1A547D8280B}"/>
    <pc:docChg chg="addSld modSld">
      <pc:chgData name="Tribbett, Jessica" userId="S::tribbett_jessica@cde.state.co.us::b8af59d7-a86d-4166-a022-d856dc24c475" providerId="AD" clId="Web-{2D010059-3A5D-AAE6-6072-C1A547D8280B}" dt="2025-04-02T21:20:37.215" v="497" actId="20577"/>
      <pc:docMkLst>
        <pc:docMk/>
      </pc:docMkLst>
      <pc:sldChg chg="addSp delSp modSp">
        <pc:chgData name="Tribbett, Jessica" userId="S::tribbett_jessica@cde.state.co.us::b8af59d7-a86d-4166-a022-d856dc24c475" providerId="AD" clId="Web-{2D010059-3A5D-AAE6-6072-C1A547D8280B}" dt="2025-04-02T20:58:31.001" v="77"/>
        <pc:sldMkLst>
          <pc:docMk/>
          <pc:sldMk cId="3725978077" sldId="5844"/>
        </pc:sldMkLst>
      </pc:sldChg>
      <pc:sldChg chg="modSp">
        <pc:chgData name="Tribbett, Jessica" userId="S::tribbett_jessica@cde.state.co.us::b8af59d7-a86d-4166-a022-d856dc24c475" providerId="AD" clId="Web-{2D010059-3A5D-AAE6-6072-C1A547D8280B}" dt="2025-04-02T20:57:45.923" v="74" actId="20577"/>
        <pc:sldMkLst>
          <pc:docMk/>
          <pc:sldMk cId="1524689614" sldId="5845"/>
        </pc:sldMkLst>
      </pc:sldChg>
      <pc:sldChg chg="addSp modSp">
        <pc:chgData name="Tribbett, Jessica" userId="S::tribbett_jessica@cde.state.co.us::b8af59d7-a86d-4166-a022-d856dc24c475" providerId="AD" clId="Web-{2D010059-3A5D-AAE6-6072-C1A547D8280B}" dt="2025-04-02T21:20:37.215" v="497" actId="20577"/>
        <pc:sldMkLst>
          <pc:docMk/>
          <pc:sldMk cId="2680565526" sldId="5848"/>
        </pc:sldMkLst>
      </pc:sldChg>
      <pc:sldChg chg="modSp">
        <pc:chgData name="Tribbett, Jessica" userId="S::tribbett_jessica@cde.state.co.us::b8af59d7-a86d-4166-a022-d856dc24c475" providerId="AD" clId="Web-{2D010059-3A5D-AAE6-6072-C1A547D8280B}" dt="2025-04-02T21:20:05.965" v="490" actId="20577"/>
        <pc:sldMkLst>
          <pc:docMk/>
          <pc:sldMk cId="3040074917" sldId="5849"/>
        </pc:sldMkLst>
      </pc:sldChg>
      <pc:sldChg chg="addSp delSp modSp new">
        <pc:chgData name="Tribbett, Jessica" userId="S::tribbett_jessica@cde.state.co.us::b8af59d7-a86d-4166-a022-d856dc24c475" providerId="AD" clId="Web-{2D010059-3A5D-AAE6-6072-C1A547D8280B}" dt="2025-04-02T21:20:31.574" v="496" actId="20577"/>
        <pc:sldMkLst>
          <pc:docMk/>
          <pc:sldMk cId="2376701188" sldId="5870"/>
        </pc:sldMkLst>
      </pc:sldChg>
    </pc:docChg>
  </pc:docChgLst>
  <pc:docChgLst>
    <pc:chgData name="Gudka, Dawna" userId="823cceae-331b-41d6-9a63-34ad6d1db55c" providerId="ADAL" clId="{F9878486-0C76-4468-A3D2-1FC93BF082FA}"/>
    <pc:docChg chg="custSel addSld delSld modSld sldOrd">
      <pc:chgData name="Gudka, Dawna" userId="823cceae-331b-41d6-9a63-34ad6d1db55c" providerId="ADAL" clId="{F9878486-0C76-4468-A3D2-1FC93BF082FA}" dt="2025-01-30T15:17:54.936" v="336" actId="20577"/>
      <pc:docMkLst>
        <pc:docMk/>
      </pc:docMkLst>
      <pc:sldChg chg="del">
        <pc:chgData name="Gudka, Dawna" userId="823cceae-331b-41d6-9a63-34ad6d1db55c" providerId="ADAL" clId="{F9878486-0C76-4468-A3D2-1FC93BF082FA}" dt="2025-01-29T22:50:36.366" v="1" actId="2696"/>
        <pc:sldMkLst>
          <pc:docMk/>
          <pc:sldMk cId="3541186738" sldId="5752"/>
        </pc:sldMkLst>
      </pc:sldChg>
      <pc:sldChg chg="del">
        <pc:chgData name="Gudka, Dawna" userId="823cceae-331b-41d6-9a63-34ad6d1db55c" providerId="ADAL" clId="{F9878486-0C76-4468-A3D2-1FC93BF082FA}" dt="2025-01-29T22:50:29.594" v="0" actId="2696"/>
        <pc:sldMkLst>
          <pc:docMk/>
          <pc:sldMk cId="1770559346" sldId="5753"/>
        </pc:sldMkLst>
      </pc:sldChg>
      <pc:sldChg chg="modSp mod">
        <pc:chgData name="Gudka, Dawna" userId="823cceae-331b-41d6-9a63-34ad6d1db55c" providerId="ADAL" clId="{F9878486-0C76-4468-A3D2-1FC93BF082FA}" dt="2025-01-30T15:17:54.936" v="336" actId="20577"/>
        <pc:sldMkLst>
          <pc:docMk/>
          <pc:sldMk cId="2880554835" sldId="5768"/>
        </pc:sldMkLst>
      </pc:sldChg>
      <pc:sldChg chg="del">
        <pc:chgData name="Gudka, Dawna" userId="823cceae-331b-41d6-9a63-34ad6d1db55c" providerId="ADAL" clId="{F9878486-0C76-4468-A3D2-1FC93BF082FA}" dt="2025-01-30T15:04:52.187" v="162" actId="2696"/>
        <pc:sldMkLst>
          <pc:docMk/>
          <pc:sldMk cId="1735835177" sldId="5770"/>
        </pc:sldMkLst>
      </pc:sldChg>
      <pc:sldChg chg="addSp delSp modSp mod">
        <pc:chgData name="Gudka, Dawna" userId="823cceae-331b-41d6-9a63-34ad6d1db55c" providerId="ADAL" clId="{F9878486-0C76-4468-A3D2-1FC93BF082FA}" dt="2025-01-30T15:05:58.469" v="171" actId="1076"/>
        <pc:sldMkLst>
          <pc:docMk/>
          <pc:sldMk cId="53929586" sldId="5771"/>
        </pc:sldMkLst>
      </pc:sldChg>
      <pc:sldChg chg="addSp delSp modSp new mod ord">
        <pc:chgData name="Gudka, Dawna" userId="823cceae-331b-41d6-9a63-34ad6d1db55c" providerId="ADAL" clId="{F9878486-0C76-4468-A3D2-1FC93BF082FA}" dt="2025-01-30T15:12:55.604" v="335" actId="20577"/>
        <pc:sldMkLst>
          <pc:docMk/>
          <pc:sldMk cId="1522419604" sldId="5786"/>
        </pc:sldMkLst>
      </pc:sldChg>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McRee, Rebecca" userId="S::mcree_r@cde.state.co.us::3a10fa13-9d60-4c0b-b361-471945732c34" providerId="AD" clId="Web-{708ACCEA-C462-6644-C485-60C26D8ECF82}"/>
    <pc:docChg chg="delSld">
      <pc:chgData name="McRee, Rebecca" userId="S::mcree_r@cde.state.co.us::3a10fa13-9d60-4c0b-b361-471945732c34" providerId="AD" clId="Web-{708ACCEA-C462-6644-C485-60C26D8ECF82}" dt="2024-10-08T21:02:52.710" v="0"/>
      <pc:docMkLst>
        <pc:docMk/>
      </pc:docMkLst>
      <pc:sldChg chg="del">
        <pc:chgData name="McRee, Rebecca" userId="S::mcree_r@cde.state.co.us::3a10fa13-9d60-4c0b-b361-471945732c34" providerId="AD" clId="Web-{708ACCEA-C462-6644-C485-60C26D8ECF82}" dt="2024-10-08T21:02:52.710" v="0"/>
        <pc:sldMkLst>
          <pc:docMk/>
          <pc:sldMk cId="1402753334" sldId="5596"/>
        </pc:sldMkLst>
      </pc:sldChg>
    </pc:docChg>
  </pc:docChgLst>
  <pc:docChgLst>
    <pc:chgData name="Rhodes, Tara" userId="S::rhodes_t@cde.state.co.us::566307b0-1e17-4826-87e1-0feb85a922f2" providerId="AD" clId="Web-{FAEE1944-B567-B394-EDBF-1758B2AE8D3B}"/>
    <pc:docChg chg="modSld">
      <pc:chgData name="Rhodes, Tara" userId="S::rhodes_t@cde.state.co.us::566307b0-1e17-4826-87e1-0feb85a922f2" providerId="AD" clId="Web-{FAEE1944-B567-B394-EDBF-1758B2AE8D3B}" dt="2024-10-31T03:23:01.428" v="160" actId="20577"/>
      <pc:docMkLst>
        <pc:docMk/>
      </pc:docMkLst>
      <pc:sldChg chg="modSp">
        <pc:chgData name="Rhodes, Tara" userId="S::rhodes_t@cde.state.co.us::566307b0-1e17-4826-87e1-0feb85a922f2" providerId="AD" clId="Web-{FAEE1944-B567-B394-EDBF-1758B2AE8D3B}" dt="2024-10-31T03:23:01.428" v="160" actId="20577"/>
        <pc:sldMkLst>
          <pc:docMk/>
          <pc:sldMk cId="987153537" sldId="5643"/>
        </pc:sldMkLst>
      </pc:sldChg>
      <pc:sldChg chg="modSp">
        <pc:chgData name="Rhodes, Tara" userId="S::rhodes_t@cde.state.co.us::566307b0-1e17-4826-87e1-0feb85a922f2" providerId="AD" clId="Web-{FAEE1944-B567-B394-EDBF-1758B2AE8D3B}" dt="2024-10-31T03:18:36.157" v="44" actId="20577"/>
        <pc:sldMkLst>
          <pc:docMk/>
          <pc:sldMk cId="792695782" sldId="5665"/>
        </pc:sldMkLst>
      </pc:sldChg>
      <pc:sldChg chg="addSp delSp modSp">
        <pc:chgData name="Rhodes, Tara" userId="S::rhodes_t@cde.state.co.us::566307b0-1e17-4826-87e1-0feb85a922f2" providerId="AD" clId="Web-{FAEE1944-B567-B394-EDBF-1758B2AE8D3B}" dt="2024-10-31T03:20:15.315" v="51" actId="1076"/>
        <pc:sldMkLst>
          <pc:docMk/>
          <pc:sldMk cId="35700584" sldId="5676"/>
        </pc:sldMkLst>
      </pc:sldChg>
      <pc:sldChg chg="addSp delSp modSp">
        <pc:chgData name="Rhodes, Tara" userId="S::rhodes_t@cde.state.co.us::566307b0-1e17-4826-87e1-0feb85a922f2" providerId="AD" clId="Web-{FAEE1944-B567-B394-EDBF-1758B2AE8D3B}" dt="2024-10-31T03:17:48.438" v="12"/>
        <pc:sldMkLst>
          <pc:docMk/>
          <pc:sldMk cId="3114952086" sldId="5682"/>
        </pc:sldMkLst>
      </pc:sldChg>
    </pc:docChg>
  </pc:docChgLst>
  <pc:docChgLst>
    <pc:chgData name="Slutzky, Collin" userId="S::slutzky_c@cde.state.co.us::21f7fb5c-490d-42a4-8741-4ce78a53b03a" providerId="AD" clId="Web-{BABB1D6E-E2AD-8567-CFA5-C49E18E24A35}"/>
    <pc:docChg chg="addSld delSld modSld">
      <pc:chgData name="Slutzky, Collin" userId="S::slutzky_c@cde.state.co.us::21f7fb5c-490d-42a4-8741-4ce78a53b03a" providerId="AD" clId="Web-{BABB1D6E-E2AD-8567-CFA5-C49E18E24A35}" dt="2025-01-06T15:18:19.589" v="456" actId="20577"/>
      <pc:docMkLst>
        <pc:docMk/>
      </pc:docMkLst>
      <pc:sldChg chg="modSp">
        <pc:chgData name="Slutzky, Collin" userId="S::slutzky_c@cde.state.co.us::21f7fb5c-490d-42a4-8741-4ce78a53b03a" providerId="AD" clId="Web-{BABB1D6E-E2AD-8567-CFA5-C49E18E24A35}" dt="2025-01-05T17:01:33.959" v="11" actId="20577"/>
        <pc:sldMkLst>
          <pc:docMk/>
          <pc:sldMk cId="3044915438" sldId="256"/>
        </pc:sldMkLst>
      </pc:sldChg>
      <pc:sldChg chg="modSp add">
        <pc:chgData name="Slutzky, Collin" userId="S::slutzky_c@cde.state.co.us::21f7fb5c-490d-42a4-8741-4ce78a53b03a" providerId="AD" clId="Web-{BABB1D6E-E2AD-8567-CFA5-C49E18E24A35}" dt="2025-01-06T15:12:29.229" v="419" actId="20577"/>
        <pc:sldMkLst>
          <pc:docMk/>
          <pc:sldMk cId="2815576142" sldId="5313"/>
        </pc:sldMkLst>
      </pc:sldChg>
      <pc:sldChg chg="del">
        <pc:chgData name="Slutzky, Collin" userId="S::slutzky_c@cde.state.co.us::21f7fb5c-490d-42a4-8741-4ce78a53b03a" providerId="AD" clId="Web-{BABB1D6E-E2AD-8567-CFA5-C49E18E24A35}" dt="2025-01-06T14:57:28.694" v="352"/>
        <pc:sldMkLst>
          <pc:docMk/>
          <pc:sldMk cId="1399099337" sldId="5628"/>
        </pc:sldMkLst>
      </pc:sldChg>
      <pc:sldChg chg="del">
        <pc:chgData name="Slutzky, Collin" userId="S::slutzky_c@cde.state.co.us::21f7fb5c-490d-42a4-8741-4ce78a53b03a" providerId="AD" clId="Web-{BABB1D6E-E2AD-8567-CFA5-C49E18E24A35}" dt="2025-01-06T14:57:28.694" v="349"/>
        <pc:sldMkLst>
          <pc:docMk/>
          <pc:sldMk cId="2941160506" sldId="5629"/>
        </pc:sldMkLst>
      </pc:sldChg>
      <pc:sldChg chg="modSp">
        <pc:chgData name="Slutzky, Collin" userId="S::slutzky_c@cde.state.co.us::21f7fb5c-490d-42a4-8741-4ce78a53b03a" providerId="AD" clId="Web-{BABB1D6E-E2AD-8567-CFA5-C49E18E24A35}" dt="2025-01-05T17:15:01.323" v="322"/>
        <pc:sldMkLst>
          <pc:docMk/>
          <pc:sldMk cId="500438566" sldId="5672"/>
        </pc:sldMkLst>
      </pc:sldChg>
      <pc:sldChg chg="del">
        <pc:chgData name="Slutzky, Collin" userId="S::slutzky_c@cde.state.co.us::21f7fb5c-490d-42a4-8741-4ce78a53b03a" providerId="AD" clId="Web-{BABB1D6E-E2AD-8567-CFA5-C49E18E24A35}" dt="2025-01-06T14:57:28.694" v="351"/>
        <pc:sldMkLst>
          <pc:docMk/>
          <pc:sldMk cId="3114952086" sldId="5682"/>
        </pc:sldMkLst>
      </pc:sldChg>
      <pc:sldChg chg="del">
        <pc:chgData name="Slutzky, Collin" userId="S::slutzky_c@cde.state.co.us::21f7fb5c-490d-42a4-8741-4ce78a53b03a" providerId="AD" clId="Web-{BABB1D6E-E2AD-8567-CFA5-C49E18E24A35}" dt="2025-01-06T14:58:08.054" v="355"/>
        <pc:sldMkLst>
          <pc:docMk/>
          <pc:sldMk cId="1928308913" sldId="5721"/>
        </pc:sldMkLst>
      </pc:sldChg>
      <pc:sldChg chg="del">
        <pc:chgData name="Slutzky, Collin" userId="S::slutzky_c@cde.state.co.us::21f7fb5c-490d-42a4-8741-4ce78a53b03a" providerId="AD" clId="Web-{BABB1D6E-E2AD-8567-CFA5-C49E18E24A35}" dt="2025-01-06T14:58:08.054" v="353"/>
        <pc:sldMkLst>
          <pc:docMk/>
          <pc:sldMk cId="244830633" sldId="5722"/>
        </pc:sldMkLst>
      </pc:sldChg>
      <pc:sldChg chg="del">
        <pc:chgData name="Slutzky, Collin" userId="S::slutzky_c@cde.state.co.us::21f7fb5c-490d-42a4-8741-4ce78a53b03a" providerId="AD" clId="Web-{BABB1D6E-E2AD-8567-CFA5-C49E18E24A35}" dt="2025-01-06T14:58:08.054" v="354"/>
        <pc:sldMkLst>
          <pc:docMk/>
          <pc:sldMk cId="3821929316" sldId="5723"/>
        </pc:sldMkLst>
      </pc:sldChg>
      <pc:sldChg chg="del">
        <pc:chgData name="Slutzky, Collin" userId="S::slutzky_c@cde.state.co.us::21f7fb5c-490d-42a4-8741-4ce78a53b03a" providerId="AD" clId="Web-{BABB1D6E-E2AD-8567-CFA5-C49E18E24A35}" dt="2025-01-06T14:58:20.304" v="358"/>
        <pc:sldMkLst>
          <pc:docMk/>
          <pc:sldMk cId="3846372300" sldId="5724"/>
        </pc:sldMkLst>
      </pc:sldChg>
      <pc:sldChg chg="del">
        <pc:chgData name="Slutzky, Collin" userId="S::slutzky_c@cde.state.co.us::21f7fb5c-490d-42a4-8741-4ce78a53b03a" providerId="AD" clId="Web-{BABB1D6E-E2AD-8567-CFA5-C49E18E24A35}" dt="2025-01-06T14:58:20.288" v="356"/>
        <pc:sldMkLst>
          <pc:docMk/>
          <pc:sldMk cId="2873612640" sldId="5725"/>
        </pc:sldMkLst>
      </pc:sldChg>
      <pc:sldChg chg="add del">
        <pc:chgData name="Slutzky, Collin" userId="S::slutzky_c@cde.state.co.us::21f7fb5c-490d-42a4-8741-4ce78a53b03a" providerId="AD" clId="Web-{BABB1D6E-E2AD-8567-CFA5-C49E18E24A35}" dt="2025-01-05T17:19:02.972" v="325"/>
        <pc:sldMkLst>
          <pc:docMk/>
          <pc:sldMk cId="3577723423" sldId="5727"/>
        </pc:sldMkLst>
      </pc:sldChg>
      <pc:sldChg chg="add del">
        <pc:chgData name="Slutzky, Collin" userId="S::slutzky_c@cde.state.co.us::21f7fb5c-490d-42a4-8741-4ce78a53b03a" providerId="AD" clId="Web-{BABB1D6E-E2AD-8567-CFA5-C49E18E24A35}" dt="2025-01-05T17:19:03.034" v="326"/>
        <pc:sldMkLst>
          <pc:docMk/>
          <pc:sldMk cId="719127971" sldId="5728"/>
        </pc:sldMkLst>
      </pc:sldChg>
      <pc:sldChg chg="del">
        <pc:chgData name="Slutzky, Collin" userId="S::slutzky_c@cde.state.co.us::21f7fb5c-490d-42a4-8741-4ce78a53b03a" providerId="AD" clId="Web-{BABB1D6E-E2AD-8567-CFA5-C49E18E24A35}" dt="2025-01-06T14:58:20.288" v="357"/>
        <pc:sldMkLst>
          <pc:docMk/>
          <pc:sldMk cId="2569823441" sldId="5730"/>
        </pc:sldMkLst>
      </pc:sldChg>
      <pc:sldChg chg="modSp add replId">
        <pc:chgData name="Slutzky, Collin" userId="S::slutzky_c@cde.state.co.us::21f7fb5c-490d-42a4-8741-4ce78a53b03a" providerId="AD" clId="Web-{BABB1D6E-E2AD-8567-CFA5-C49E18E24A35}" dt="2025-01-06T15:01:45.008" v="366" actId="20577"/>
        <pc:sldMkLst>
          <pc:docMk/>
          <pc:sldMk cId="3176056638" sldId="5732"/>
        </pc:sldMkLst>
      </pc:sldChg>
      <pc:sldChg chg="modSp add modCm">
        <pc:chgData name="Slutzky, Collin" userId="S::slutzky_c@cde.state.co.us::21f7fb5c-490d-42a4-8741-4ce78a53b03a" providerId="AD" clId="Web-{BABB1D6E-E2AD-8567-CFA5-C49E18E24A35}" dt="2025-01-06T15:18:19.589" v="456" actId="20577"/>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72722A84-197F-448F-947A-52C969D8BB25}"/>
              </pc2:cmMkLst>
            </pc226:cmChg>
          </p:ext>
        </pc:extLst>
      </pc:sldChg>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modClrScheme chgLayout">
        <pc:chgData name="Ward, Reagan" userId="27291eb4-8241-4961-9e69-8c66e34cc5b0" providerId="ADAL" clId="{4189939D-187F-4229-BA3D-DA2120BC86F5}" dt="2024-05-28T22:43:12.004" v="780" actId="700"/>
        <pc:sldMkLst>
          <pc:docMk/>
          <pc:sldMk cId="792433865" sldId="266"/>
        </pc:sldMkLst>
      </pc:sldChg>
      <pc:sldChg chg="modSp mod modClrScheme chgLayout">
        <pc:chgData name="Ward, Reagan" userId="27291eb4-8241-4961-9e69-8c66e34cc5b0" providerId="ADAL" clId="{4189939D-187F-4229-BA3D-DA2120BC86F5}" dt="2024-05-28T22:42:57.726" v="779" actId="700"/>
        <pc:sldMkLst>
          <pc:docMk/>
          <pc:sldMk cId="2933628171" sldId="268"/>
        </pc:sldMkLst>
      </pc:sldChg>
      <pc:sldChg chg="modSp mod modClrScheme chgLayout">
        <pc:chgData name="Ward, Reagan" userId="27291eb4-8241-4961-9e69-8c66e34cc5b0" providerId="ADAL" clId="{4189939D-187F-4229-BA3D-DA2120BC86F5}" dt="2024-05-28T22:43:24.307" v="783" actId="700"/>
        <pc:sldMkLst>
          <pc:docMk/>
          <pc:sldMk cId="997716315" sldId="270"/>
        </pc:sldMkLst>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ldChg>
      <pc:sldChg chg="modSp mod">
        <pc:chgData name="Ward, Reagan" userId="27291eb4-8241-4961-9e69-8c66e34cc5b0" providerId="ADAL" clId="{4189939D-187F-4229-BA3D-DA2120BC86F5}" dt="2024-05-29T13:54:59.479" v="817" actId="27636"/>
        <pc:sldMkLst>
          <pc:docMk/>
          <pc:sldMk cId="3396060537" sldId="5314"/>
        </pc:sldMkLst>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sldChg>
      <pc:sldChg chg="modSp mod">
        <pc:chgData name="Ward, Reagan" userId="27291eb4-8241-4961-9e69-8c66e34cc5b0" providerId="ADAL" clId="{4189939D-187F-4229-BA3D-DA2120BC86F5}" dt="2024-05-30T02:37:28.031" v="6555" actId="14734"/>
        <pc:sldMkLst>
          <pc:docMk/>
          <pc:sldMk cId="1006133002" sldId="5449"/>
        </pc:sldMkLst>
      </pc:sldChg>
      <pc:sldChg chg="modSp mod">
        <pc:chgData name="Ward, Reagan" userId="27291eb4-8241-4961-9e69-8c66e34cc5b0" providerId="ADAL" clId="{4189939D-187F-4229-BA3D-DA2120BC86F5}" dt="2024-05-29T18:38:15.008" v="6127" actId="962"/>
        <pc:sldMkLst>
          <pc:docMk/>
          <pc:sldMk cId="1167242946" sldId="5450"/>
        </pc:sldMkLst>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ldChg>
      <pc:sldChg chg="modSp new mod">
        <pc:chgData name="Ward, Reagan" userId="27291eb4-8241-4961-9e69-8c66e34cc5b0" providerId="ADAL" clId="{4189939D-187F-4229-BA3D-DA2120BC86F5}" dt="2024-05-29T18:39:56.577" v="6302" actId="3626"/>
        <pc:sldMkLst>
          <pc:docMk/>
          <pc:sldMk cId="1539162814" sldId="5464"/>
        </pc:sldMkLst>
      </pc:sldChg>
      <pc:sldChg chg="modSp add mod">
        <pc:chgData name="Ward, Reagan" userId="27291eb4-8241-4961-9e69-8c66e34cc5b0" providerId="ADAL" clId="{4189939D-187F-4229-BA3D-DA2120BC86F5}" dt="2024-05-28T17:20:26.357" v="516" actId="20577"/>
        <pc:sldMkLst>
          <pc:docMk/>
          <pc:sldMk cId="2510589352" sldId="5465"/>
        </pc:sldMkLst>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ldChg>
      <pc:sldChg chg="delSp modSp mod">
        <pc:chgData name="Ward, Reagan" userId="27291eb4-8241-4961-9e69-8c66e34cc5b0" providerId="ADAL" clId="{4189939D-187F-4229-BA3D-DA2120BC86F5}" dt="2024-05-28T22:44:27" v="788" actId="400"/>
        <pc:sldMkLst>
          <pc:docMk/>
          <pc:sldMk cId="2248358354" sldId="5469"/>
        </pc:sldMkLst>
      </pc:sldChg>
      <pc:sldChg chg="addSp delSp modSp new mod">
        <pc:chgData name="Ward, Reagan" userId="27291eb4-8241-4961-9e69-8c66e34cc5b0" providerId="ADAL" clId="{4189939D-187F-4229-BA3D-DA2120BC86F5}" dt="2024-05-29T18:37:57.401" v="6125" actId="13244"/>
        <pc:sldMkLst>
          <pc:docMk/>
          <pc:sldMk cId="191230906" sldId="5470"/>
        </pc:sldMkLst>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ldChg>
    </pc:docChg>
  </pc:docChgLst>
  <pc:docChgLst>
    <pc:chgData name="Chaffin,Melissa" userId="S::chaffin_m@cde.state.co.us::21f0136b-23e1-4eef-9c4f-f29e4cc3ac56" providerId="AD" clId="Web-{5DA2681D-DBD5-5256-B275-6E5C545A0058}"/>
    <pc:docChg chg="addSld delSld modSld">
      <pc:chgData name="Chaffin,Melissa" userId="S::chaffin_m@cde.state.co.us::21f0136b-23e1-4eef-9c4f-f29e4cc3ac56" providerId="AD" clId="Web-{5DA2681D-DBD5-5256-B275-6E5C545A0058}" dt="2024-09-04T14:57:17.768" v="15" actId="20577"/>
      <pc:docMkLst>
        <pc:docMk/>
      </pc:docMkLst>
      <pc:sldChg chg="add">
        <pc:chgData name="Chaffin,Melissa" userId="S::chaffin_m@cde.state.co.us::21f0136b-23e1-4eef-9c4f-f29e4cc3ac56" providerId="AD" clId="Web-{5DA2681D-DBD5-5256-B275-6E5C545A0058}" dt="2024-09-04T14:56:05.141" v="1"/>
        <pc:sldMkLst>
          <pc:docMk/>
          <pc:sldMk cId="587239845" sldId="265"/>
        </pc:sldMkLst>
      </pc:sldChg>
      <pc:sldChg chg="add">
        <pc:chgData name="Chaffin,Melissa" userId="S::chaffin_m@cde.state.co.us::21f0136b-23e1-4eef-9c4f-f29e4cc3ac56" providerId="AD" clId="Web-{5DA2681D-DBD5-5256-B275-6E5C545A0058}" dt="2024-09-04T14:56:05.298" v="10"/>
        <pc:sldMkLst>
          <pc:docMk/>
          <pc:sldMk cId="485604172" sldId="266"/>
        </pc:sldMkLst>
      </pc:sldChg>
      <pc:sldChg chg="add">
        <pc:chgData name="Chaffin,Melissa" userId="S::chaffin_m@cde.state.co.us::21f0136b-23e1-4eef-9c4f-f29e4cc3ac56" providerId="AD" clId="Web-{5DA2681D-DBD5-5256-B275-6E5C545A0058}" dt="2024-09-04T14:56:05.188" v="4"/>
        <pc:sldMkLst>
          <pc:docMk/>
          <pc:sldMk cId="499285695" sldId="281"/>
        </pc:sldMkLst>
      </pc:sldChg>
      <pc:sldChg chg="add">
        <pc:chgData name="Chaffin,Melissa" userId="S::chaffin_m@cde.state.co.us::21f0136b-23e1-4eef-9c4f-f29e4cc3ac56" providerId="AD" clId="Web-{5DA2681D-DBD5-5256-B275-6E5C545A0058}" dt="2024-09-04T14:56:05.173" v="3"/>
        <pc:sldMkLst>
          <pc:docMk/>
          <pc:sldMk cId="1653574859" sldId="5414"/>
        </pc:sldMkLst>
      </pc:sldChg>
      <pc:sldChg chg="add">
        <pc:chgData name="Chaffin,Melissa" userId="S::chaffin_m@cde.state.co.us::21f0136b-23e1-4eef-9c4f-f29e4cc3ac56" providerId="AD" clId="Web-{5DA2681D-DBD5-5256-B275-6E5C545A0058}" dt="2024-09-04T14:56:05.204" v="5"/>
        <pc:sldMkLst>
          <pc:docMk/>
          <pc:sldMk cId="1780666075" sldId="5415"/>
        </pc:sldMkLst>
      </pc:sldChg>
      <pc:sldChg chg="add">
        <pc:chgData name="Chaffin,Melissa" userId="S::chaffin_m@cde.state.co.us::21f0136b-23e1-4eef-9c4f-f29e4cc3ac56" providerId="AD" clId="Web-{5DA2681D-DBD5-5256-B275-6E5C545A0058}" dt="2024-09-04T14:56:05.220" v="6"/>
        <pc:sldMkLst>
          <pc:docMk/>
          <pc:sldMk cId="439065193" sldId="5416"/>
        </pc:sldMkLst>
      </pc:sldChg>
      <pc:sldChg chg="add">
        <pc:chgData name="Chaffin,Melissa" userId="S::chaffin_m@cde.state.co.us::21f0136b-23e1-4eef-9c4f-f29e4cc3ac56" providerId="AD" clId="Web-{5DA2681D-DBD5-5256-B275-6E5C545A0058}" dt="2024-09-04T14:56:05.235" v="7"/>
        <pc:sldMkLst>
          <pc:docMk/>
          <pc:sldMk cId="1027799201" sldId="5417"/>
        </pc:sldMkLst>
      </pc:sldChg>
      <pc:sldChg chg="modSp add">
        <pc:chgData name="Chaffin,Melissa" userId="S::chaffin_m@cde.state.co.us::21f0136b-23e1-4eef-9c4f-f29e4cc3ac56" providerId="AD" clId="Web-{5DA2681D-DBD5-5256-B275-6E5C545A0058}" dt="2024-09-04T14:57:17.768" v="15" actId="20577"/>
        <pc:sldMkLst>
          <pc:docMk/>
          <pc:sldMk cId="2464662354" sldId="5418"/>
        </pc:sldMkLst>
      </pc:sldChg>
      <pc:sldChg chg="add">
        <pc:chgData name="Chaffin,Melissa" userId="S::chaffin_m@cde.state.co.us::21f0136b-23e1-4eef-9c4f-f29e4cc3ac56" providerId="AD" clId="Web-{5DA2681D-DBD5-5256-B275-6E5C545A0058}" dt="2024-09-04T14:56:05.282" v="9"/>
        <pc:sldMkLst>
          <pc:docMk/>
          <pc:sldMk cId="2482198686" sldId="5419"/>
        </pc:sldMkLst>
      </pc:sldChg>
      <pc:sldChg chg="new del">
        <pc:chgData name="Chaffin,Melissa" userId="S::chaffin_m@cde.state.co.us::21f0136b-23e1-4eef-9c4f-f29e4cc3ac56" providerId="AD" clId="Web-{5DA2681D-DBD5-5256-B275-6E5C545A0058}" dt="2024-09-04T14:56:20.017" v="11"/>
        <pc:sldMkLst>
          <pc:docMk/>
          <pc:sldMk cId="982074021" sldId="5583"/>
        </pc:sldMkLst>
      </pc:sldChg>
      <pc:sldChg chg="add">
        <pc:chgData name="Chaffin,Melissa" userId="S::chaffin_m@cde.state.co.us::21f0136b-23e1-4eef-9c4f-f29e4cc3ac56" providerId="AD" clId="Web-{5DA2681D-DBD5-5256-B275-6E5C545A0058}" dt="2024-09-04T14:56:05.157" v="2"/>
        <pc:sldMkLst>
          <pc:docMk/>
          <pc:sldMk cId="1659390545" sldId="5584"/>
        </pc:sldMkLst>
      </pc:sldChg>
    </pc:docChg>
  </pc:docChgLst>
  <pc:docChgLst>
    <pc:chgData name="Severson, Annette" userId="199f3c28-b733-4b36-8b0e-b7eb6984ff94" providerId="ADAL" clId="{7C1B2570-B4E6-4047-9130-879D5BB9CFDC}"/>
    <pc:docChg chg="undo custSel addSld modSld">
      <pc:chgData name="Severson, Annette" userId="199f3c28-b733-4b36-8b0e-b7eb6984ff94" providerId="ADAL" clId="{7C1B2570-B4E6-4047-9130-879D5BB9CFDC}" dt="2024-11-20T18:44:01.357" v="40" actId="14100"/>
      <pc:docMkLst>
        <pc:docMk/>
      </pc:docMkLst>
      <pc:sldChg chg="modSp add mod">
        <pc:chgData name="Severson, Annette" userId="199f3c28-b733-4b36-8b0e-b7eb6984ff94" providerId="ADAL" clId="{7C1B2570-B4E6-4047-9130-879D5BB9CFDC}" dt="2024-11-20T18:44:01.357" v="40" actId="14100"/>
        <pc:sldMkLst>
          <pc:docMk/>
          <pc:sldMk cId="3771905201" sldId="4955"/>
        </pc:sldMkLst>
      </pc:sldChg>
      <pc:sldChg chg="add">
        <pc:chgData name="Severson, Annette" userId="199f3c28-b733-4b36-8b0e-b7eb6984ff94" providerId="ADAL" clId="{7C1B2570-B4E6-4047-9130-879D5BB9CFDC}" dt="2024-11-20T18:41:57.104" v="0"/>
        <pc:sldMkLst>
          <pc:docMk/>
          <pc:sldMk cId="1720555448" sldId="5312"/>
        </pc:sldMkLst>
      </pc:sldChg>
      <pc:sldChg chg="add">
        <pc:chgData name="Severson, Annette" userId="199f3c28-b733-4b36-8b0e-b7eb6984ff94" providerId="ADAL" clId="{7C1B2570-B4E6-4047-9130-879D5BB9CFDC}" dt="2024-11-20T18:41:57.104" v="0"/>
        <pc:sldMkLst>
          <pc:docMk/>
          <pc:sldMk cId="168519829" sldId="5589"/>
        </pc:sldMkLst>
      </pc:sldChg>
    </pc:docChg>
  </pc:docChgLst>
  <pc:docChgLst>
    <pc:chgData name="Gudka, Dawna" userId="823cceae-331b-41d6-9a63-34ad6d1db55c" providerId="ADAL" clId="{17A77E6B-17F7-44BC-BB42-A3AF249D67DC}"/>
    <pc:docChg chg="undo custSel addSld delSld modSld">
      <pc:chgData name="Gudka, Dawna" userId="823cceae-331b-41d6-9a63-34ad6d1db55c" providerId="ADAL" clId="{17A77E6B-17F7-44BC-BB42-A3AF249D67DC}" dt="2025-05-22T13:13:18.922" v="298" actId="20577"/>
      <pc:docMkLst>
        <pc:docMk/>
      </pc:docMkLst>
      <pc:sldChg chg="modSp mod">
        <pc:chgData name="Gudka, Dawna" userId="823cceae-331b-41d6-9a63-34ad6d1db55c" providerId="ADAL" clId="{17A77E6B-17F7-44BC-BB42-A3AF249D67DC}" dt="2025-05-21T22:50:02.909" v="29" actId="20577"/>
        <pc:sldMkLst>
          <pc:docMk/>
          <pc:sldMk cId="3227145924" sldId="5097"/>
        </pc:sldMkLst>
        <pc:graphicFrameChg chg="modGraphic">
          <ac:chgData name="Gudka, Dawna" userId="823cceae-331b-41d6-9a63-34ad6d1db55c" providerId="ADAL" clId="{17A77E6B-17F7-44BC-BB42-A3AF249D67DC}" dt="2025-05-21T22:50:02.909" v="29"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17A77E6B-17F7-44BC-BB42-A3AF249D67DC}" dt="2025-05-21T22:51:28.980" v="221" actId="20577"/>
        <pc:sldMkLst>
          <pc:docMk/>
          <pc:sldMk cId="1037917088" sldId="5098"/>
        </pc:sldMkLst>
        <pc:graphicFrameChg chg="mod modGraphic">
          <ac:chgData name="Gudka, Dawna" userId="823cceae-331b-41d6-9a63-34ad6d1db55c" providerId="ADAL" clId="{17A77E6B-17F7-44BC-BB42-A3AF249D67DC}" dt="2025-05-21T22:51:28.980" v="221" actId="20577"/>
          <ac:graphicFrameMkLst>
            <pc:docMk/>
            <pc:sldMk cId="1037917088" sldId="5098"/>
            <ac:graphicFrameMk id="5" creationId="{5E4612F7-68C6-57CA-E918-38EF641F73CF}"/>
          </ac:graphicFrameMkLst>
        </pc:graphicFrameChg>
      </pc:sldChg>
      <pc:sldChg chg="del">
        <pc:chgData name="Gudka, Dawna" userId="823cceae-331b-41d6-9a63-34ad6d1db55c" providerId="ADAL" clId="{17A77E6B-17F7-44BC-BB42-A3AF249D67DC}" dt="2025-05-21T22:49:34.448" v="1" actId="2696"/>
        <pc:sldMkLst>
          <pc:docMk/>
          <pc:sldMk cId="3677926577" sldId="5766"/>
        </pc:sldMkLst>
      </pc:sldChg>
      <pc:sldChg chg="del">
        <pc:chgData name="Gudka, Dawna" userId="823cceae-331b-41d6-9a63-34ad6d1db55c" providerId="ADAL" clId="{17A77E6B-17F7-44BC-BB42-A3AF249D67DC}" dt="2025-05-21T22:49:34.448" v="1" actId="2696"/>
        <pc:sldMkLst>
          <pc:docMk/>
          <pc:sldMk cId="226281112" sldId="5827"/>
        </pc:sldMkLst>
      </pc:sldChg>
      <pc:sldChg chg="del">
        <pc:chgData name="Gudka, Dawna" userId="823cceae-331b-41d6-9a63-34ad6d1db55c" providerId="ADAL" clId="{17A77E6B-17F7-44BC-BB42-A3AF249D67DC}" dt="2025-05-21T22:49:34.448" v="1" actId="2696"/>
        <pc:sldMkLst>
          <pc:docMk/>
          <pc:sldMk cId="3197381806" sldId="5910"/>
        </pc:sldMkLst>
      </pc:sldChg>
      <pc:sldChg chg="del">
        <pc:chgData name="Gudka, Dawna" userId="823cceae-331b-41d6-9a63-34ad6d1db55c" providerId="ADAL" clId="{17A77E6B-17F7-44BC-BB42-A3AF249D67DC}" dt="2025-05-21T22:49:34.448" v="1" actId="2696"/>
        <pc:sldMkLst>
          <pc:docMk/>
          <pc:sldMk cId="3768008294" sldId="5925"/>
        </pc:sldMkLst>
      </pc:sldChg>
      <pc:sldChg chg="modSp add mod">
        <pc:chgData name="Gudka, Dawna" userId="823cceae-331b-41d6-9a63-34ad6d1db55c" providerId="ADAL" clId="{17A77E6B-17F7-44BC-BB42-A3AF249D67DC}" dt="2025-05-21T22:54:39.926" v="248" actId="13244"/>
        <pc:sldMkLst>
          <pc:docMk/>
          <pc:sldMk cId="2882502669" sldId="5935"/>
        </pc:sldMkLst>
      </pc:sldChg>
      <pc:sldChg chg="modSp add mod">
        <pc:chgData name="Gudka, Dawna" userId="823cceae-331b-41d6-9a63-34ad6d1db55c" providerId="ADAL" clId="{17A77E6B-17F7-44BC-BB42-A3AF249D67DC}" dt="2025-05-21T22:52:53.092" v="231" actId="962"/>
        <pc:sldMkLst>
          <pc:docMk/>
          <pc:sldMk cId="3200898192" sldId="5936"/>
        </pc:sldMkLst>
      </pc:sldChg>
      <pc:sldChg chg="del">
        <pc:chgData name="Gudka, Dawna" userId="823cceae-331b-41d6-9a63-34ad6d1db55c" providerId="ADAL" clId="{17A77E6B-17F7-44BC-BB42-A3AF249D67DC}" dt="2025-05-21T22:49:34.448" v="1" actId="2696"/>
        <pc:sldMkLst>
          <pc:docMk/>
          <pc:sldMk cId="595085163" sldId="5945"/>
        </pc:sldMkLst>
      </pc:sldChg>
      <pc:sldChg chg="del">
        <pc:chgData name="Gudka, Dawna" userId="823cceae-331b-41d6-9a63-34ad6d1db55c" providerId="ADAL" clId="{17A77E6B-17F7-44BC-BB42-A3AF249D67DC}" dt="2025-05-21T22:49:34.448" v="1" actId="2696"/>
        <pc:sldMkLst>
          <pc:docMk/>
          <pc:sldMk cId="473521871" sldId="5946"/>
        </pc:sldMkLst>
      </pc:sldChg>
      <pc:sldChg chg="add">
        <pc:chgData name="Gudka, Dawna" userId="823cceae-331b-41d6-9a63-34ad6d1db55c" providerId="ADAL" clId="{17A77E6B-17F7-44BC-BB42-A3AF249D67DC}" dt="2025-05-21T22:49:19.856" v="0"/>
        <pc:sldMkLst>
          <pc:docMk/>
          <pc:sldMk cId="2377310082" sldId="5948"/>
        </pc:sldMkLst>
      </pc:sldChg>
      <pc:sldChg chg="modSp add mod">
        <pc:chgData name="Gudka, Dawna" userId="823cceae-331b-41d6-9a63-34ad6d1db55c" providerId="ADAL" clId="{17A77E6B-17F7-44BC-BB42-A3AF249D67DC}" dt="2025-05-22T13:13:18.922" v="298" actId="20577"/>
        <pc:sldMkLst>
          <pc:docMk/>
          <pc:sldMk cId="2667335638" sldId="5949"/>
        </pc:sldMkLst>
      </pc:sldChg>
      <pc:sldChg chg="modSp add mod">
        <pc:chgData name="Gudka, Dawna" userId="823cceae-331b-41d6-9a63-34ad6d1db55c" providerId="ADAL" clId="{17A77E6B-17F7-44BC-BB42-A3AF249D67DC}" dt="2025-05-21T22:54:15.749" v="244" actId="962"/>
        <pc:sldMkLst>
          <pc:docMk/>
          <pc:sldMk cId="2793901213" sldId="5950"/>
        </pc:sldMkLst>
      </pc:sldChg>
      <pc:sldChg chg="modSp add mod">
        <pc:chgData name="Gudka, Dawna" userId="823cceae-331b-41d6-9a63-34ad6d1db55c" providerId="ADAL" clId="{17A77E6B-17F7-44BC-BB42-A3AF249D67DC}" dt="2025-05-21T22:54:55.280" v="251" actId="13244"/>
        <pc:sldMkLst>
          <pc:docMk/>
          <pc:sldMk cId="3352049065" sldId="5951"/>
        </pc:sldMkLst>
      </pc:sldChg>
      <pc:sldChg chg="modSp add mod">
        <pc:chgData name="Gudka, Dawna" userId="823cceae-331b-41d6-9a63-34ad6d1db55c" providerId="ADAL" clId="{17A77E6B-17F7-44BC-BB42-A3AF249D67DC}" dt="2025-05-21T22:55:11.678" v="254" actId="13244"/>
        <pc:sldMkLst>
          <pc:docMk/>
          <pc:sldMk cId="2023837616" sldId="5952"/>
        </pc:sldMkLst>
      </pc:sldChg>
      <pc:sldChg chg="add">
        <pc:chgData name="Gudka, Dawna" userId="823cceae-331b-41d6-9a63-34ad6d1db55c" providerId="ADAL" clId="{17A77E6B-17F7-44BC-BB42-A3AF249D67DC}" dt="2025-05-21T22:49:19.856" v="0"/>
        <pc:sldMkLst>
          <pc:docMk/>
          <pc:sldMk cId="2300124133" sldId="5953"/>
        </pc:sldMkLst>
      </pc:sldChg>
    </pc:docChg>
  </pc:docChgLst>
  <pc:docChgLst>
    <pc:chgData name="Heitman, Lindsey" userId="a9773a47-99d2-4599-9377-6d37e9ec0bd3" providerId="ADAL" clId="{BAB58AE7-5ACA-443F-BBE2-85DE3A3B99A1}"/>
    <pc:docChg chg="undo custSel addSld delSld modSld">
      <pc:chgData name="Heitman, Lindsey" userId="a9773a47-99d2-4599-9377-6d37e9ec0bd3" providerId="ADAL" clId="{BAB58AE7-5ACA-443F-BBE2-85DE3A3B99A1}" dt="2024-08-08T13:42:48.727" v="552" actId="21"/>
      <pc:docMkLst>
        <pc:docMk/>
      </pc:docMkLst>
      <pc:sldChg chg="delSp modSp add mod">
        <pc:chgData name="Heitman, Lindsey" userId="a9773a47-99d2-4599-9377-6d37e9ec0bd3" providerId="ADAL" clId="{BAB58AE7-5ACA-443F-BBE2-85DE3A3B99A1}" dt="2024-08-08T13:42:48.727" v="552" actId="21"/>
        <pc:sldMkLst>
          <pc:docMk/>
          <pc:sldMk cId="3039329873" sldId="325"/>
        </pc:sldMkLst>
      </pc:sldChg>
      <pc:sldChg chg="add">
        <pc:chgData name="Heitman, Lindsey" userId="a9773a47-99d2-4599-9377-6d37e9ec0bd3" providerId="ADAL" clId="{BAB58AE7-5ACA-443F-BBE2-85DE3A3B99A1}" dt="2024-08-08T13:06:24.533" v="2"/>
        <pc:sldMkLst>
          <pc:docMk/>
          <pc:sldMk cId="1527526601" sldId="2177"/>
        </pc:sldMkLst>
      </pc:sldChg>
      <pc:sldChg chg="add">
        <pc:chgData name="Heitman, Lindsey" userId="a9773a47-99d2-4599-9377-6d37e9ec0bd3" providerId="ADAL" clId="{BAB58AE7-5ACA-443F-BBE2-85DE3A3B99A1}" dt="2024-08-08T13:15:51.716" v="141"/>
        <pc:sldMkLst>
          <pc:docMk/>
          <pc:sldMk cId="505567868" sldId="2340"/>
        </pc:sldMkLst>
      </pc:sldChg>
      <pc:sldChg chg="addSp modSp add mod">
        <pc:chgData name="Heitman, Lindsey" userId="a9773a47-99d2-4599-9377-6d37e9ec0bd3" providerId="ADAL" clId="{BAB58AE7-5ACA-443F-BBE2-85DE3A3B99A1}" dt="2024-08-08T13:18:42.719" v="261" actId="255"/>
        <pc:sldMkLst>
          <pc:docMk/>
          <pc:sldMk cId="2735487289" sldId="3490"/>
        </pc:sldMkLst>
      </pc:sldChg>
      <pc:sldChg chg="modSp add del mod">
        <pc:chgData name="Heitman, Lindsey" userId="a9773a47-99d2-4599-9377-6d37e9ec0bd3" providerId="ADAL" clId="{BAB58AE7-5ACA-443F-BBE2-85DE3A3B99A1}" dt="2024-08-08T13:40:15.171" v="435" actId="2696"/>
        <pc:sldMkLst>
          <pc:docMk/>
          <pc:sldMk cId="1274142767" sldId="5024"/>
        </pc:sldMkLst>
      </pc:sldChg>
      <pc:sldChg chg="add">
        <pc:chgData name="Heitman, Lindsey" userId="a9773a47-99d2-4599-9377-6d37e9ec0bd3" providerId="ADAL" clId="{BAB58AE7-5ACA-443F-BBE2-85DE3A3B99A1}" dt="2024-08-08T13:15:51.716" v="141"/>
        <pc:sldMkLst>
          <pc:docMk/>
          <pc:sldMk cId="11504233" sldId="5368"/>
        </pc:sldMkLst>
      </pc:sldChg>
      <pc:sldChg chg="add del">
        <pc:chgData name="Heitman, Lindsey" userId="a9773a47-99d2-4599-9377-6d37e9ec0bd3" providerId="ADAL" clId="{BAB58AE7-5ACA-443F-BBE2-85DE3A3B99A1}" dt="2024-08-08T13:16:31.224" v="146" actId="2696"/>
        <pc:sldMkLst>
          <pc:docMk/>
          <pc:sldMk cId="2061204550" sldId="5406"/>
        </pc:sldMkLst>
      </pc:sldChg>
      <pc:sldChg chg="delSp modSp add mod">
        <pc:chgData name="Heitman, Lindsey" userId="a9773a47-99d2-4599-9377-6d37e9ec0bd3" providerId="ADAL" clId="{BAB58AE7-5ACA-443F-BBE2-85DE3A3B99A1}" dt="2024-08-08T13:16:04.924" v="144" actId="1076"/>
        <pc:sldMkLst>
          <pc:docMk/>
          <pc:sldMk cId="4088682641" sldId="5410"/>
        </pc:sldMkLst>
      </pc:sldChg>
      <pc:sldChg chg="add del">
        <pc:chgData name="Heitman, Lindsey" userId="a9773a47-99d2-4599-9377-6d37e9ec0bd3" providerId="ADAL" clId="{BAB58AE7-5ACA-443F-BBE2-85DE3A3B99A1}" dt="2024-08-08T13:38:05.614" v="263" actId="2696"/>
        <pc:sldMkLst>
          <pc:docMk/>
          <pc:sldMk cId="3465302388" sldId="5411"/>
        </pc:sldMkLst>
      </pc:sldChg>
      <pc:sldChg chg="add">
        <pc:chgData name="Heitman, Lindsey" userId="a9773a47-99d2-4599-9377-6d37e9ec0bd3" providerId="ADAL" clId="{BAB58AE7-5ACA-443F-BBE2-85DE3A3B99A1}" dt="2024-08-08T13:15:51.716" v="141"/>
        <pc:sldMkLst>
          <pc:docMk/>
          <pc:sldMk cId="1052820159" sldId="5451"/>
        </pc:sldMkLst>
      </pc:sldChg>
      <pc:sldChg chg="add">
        <pc:chgData name="Heitman, Lindsey" userId="a9773a47-99d2-4599-9377-6d37e9ec0bd3" providerId="ADAL" clId="{BAB58AE7-5ACA-443F-BBE2-85DE3A3B99A1}" dt="2024-08-08T13:06:07.845" v="1"/>
        <pc:sldMkLst>
          <pc:docMk/>
          <pc:sldMk cId="1262648449" sldId="5455"/>
        </pc:sldMkLst>
      </pc:sldChg>
      <pc:sldChg chg="add">
        <pc:chgData name="Heitman, Lindsey" userId="a9773a47-99d2-4599-9377-6d37e9ec0bd3" providerId="ADAL" clId="{BAB58AE7-5ACA-443F-BBE2-85DE3A3B99A1}" dt="2024-08-08T13:05:53.035" v="0"/>
        <pc:sldMkLst>
          <pc:docMk/>
          <pc:sldMk cId="2348164026" sldId="5474"/>
        </pc:sldMkLst>
      </pc:sldChg>
      <pc:sldChg chg="add del">
        <pc:chgData name="Heitman, Lindsey" userId="a9773a47-99d2-4599-9377-6d37e9ec0bd3" providerId="ADAL" clId="{BAB58AE7-5ACA-443F-BBE2-85DE3A3B99A1}" dt="2024-08-08T13:16:41.602" v="147" actId="2696"/>
        <pc:sldMkLst>
          <pc:docMk/>
          <pc:sldMk cId="2153011688" sldId="5484"/>
        </pc:sldMkLst>
      </pc:sldChg>
      <pc:sldChg chg="add">
        <pc:chgData name="Heitman, Lindsey" userId="a9773a47-99d2-4599-9377-6d37e9ec0bd3" providerId="ADAL" clId="{BAB58AE7-5ACA-443F-BBE2-85DE3A3B99A1}" dt="2024-08-08T13:06:24.533" v="2"/>
        <pc:sldMkLst>
          <pc:docMk/>
          <pc:sldMk cId="3245221434" sldId="5519"/>
        </pc:sldMkLst>
      </pc:sldChg>
      <pc:sldChg chg="add">
        <pc:chgData name="Heitman, Lindsey" userId="a9773a47-99d2-4599-9377-6d37e9ec0bd3" providerId="ADAL" clId="{BAB58AE7-5ACA-443F-BBE2-85DE3A3B99A1}" dt="2024-08-08T13:06:24.533" v="2"/>
        <pc:sldMkLst>
          <pc:docMk/>
          <pc:sldMk cId="1801030377" sldId="5520"/>
        </pc:sldMkLst>
      </pc:sldChg>
      <pc:sldChg chg="add del">
        <pc:chgData name="Heitman, Lindsey" userId="a9773a47-99d2-4599-9377-6d37e9ec0bd3" providerId="ADAL" clId="{BAB58AE7-5ACA-443F-BBE2-85DE3A3B99A1}" dt="2024-08-08T13:16:20.807" v="145" actId="2696"/>
        <pc:sldMkLst>
          <pc:docMk/>
          <pc:sldMk cId="1306306202" sldId="5522"/>
        </pc:sldMkLst>
      </pc:sldChg>
      <pc:sldChg chg="add">
        <pc:chgData name="Heitman, Lindsey" userId="a9773a47-99d2-4599-9377-6d37e9ec0bd3" providerId="ADAL" clId="{BAB58AE7-5ACA-443F-BBE2-85DE3A3B99A1}" dt="2024-08-08T13:38:02.706" v="262"/>
        <pc:sldMkLst>
          <pc:docMk/>
          <pc:sldMk cId="603089072" sldId="5548"/>
        </pc:sldMkLst>
      </pc:sldChg>
    </pc:docChg>
  </pc:docChgLst>
  <pc:docChgLst>
    <pc:chgData name="Wenzel, Brooke" userId="672bf8d3-b15b-4e02-a6d1-39319a0df09b" providerId="ADAL" clId="{68099733-0C9D-4604-9F21-FB2A7234AF92}"/>
    <pc:docChg chg="undo custSel addSld delSld modSld sldOrd">
      <pc:chgData name="Wenzel, Brooke" userId="672bf8d3-b15b-4e02-a6d1-39319a0df09b" providerId="ADAL" clId="{68099733-0C9D-4604-9F21-FB2A7234AF92}" dt="2024-10-24T12:54:07.971" v="703" actId="20577"/>
      <pc:docMkLst>
        <pc:docMk/>
      </pc:docMkLst>
      <pc:sldChg chg="addSp delSp modSp mod">
        <pc:chgData name="Wenzel, Brooke" userId="672bf8d3-b15b-4e02-a6d1-39319a0df09b" providerId="ADAL" clId="{68099733-0C9D-4604-9F21-FB2A7234AF92}" dt="2024-10-21T12:59:41.092" v="243" actId="207"/>
        <pc:sldMkLst>
          <pc:docMk/>
          <pc:sldMk cId="3717000822" sldId="280"/>
        </pc:sldMkLst>
      </pc:sldChg>
      <pc:sldChg chg="modSp mod ord">
        <pc:chgData name="Wenzel, Brooke" userId="672bf8d3-b15b-4e02-a6d1-39319a0df09b" providerId="ADAL" clId="{68099733-0C9D-4604-9F21-FB2A7234AF92}" dt="2024-10-24T12:54:07.971" v="703" actId="20577"/>
        <pc:sldMkLst>
          <pc:docMk/>
          <pc:sldMk cId="619815111" sldId="5076"/>
        </pc:sldMkLst>
      </pc:sldChg>
      <pc:sldChg chg="modSp add mod">
        <pc:chgData name="Wenzel, Brooke" userId="672bf8d3-b15b-4e02-a6d1-39319a0df09b" providerId="ADAL" clId="{68099733-0C9D-4604-9F21-FB2A7234AF92}" dt="2024-10-23T20:33:07.669" v="685" actId="207"/>
        <pc:sldMkLst>
          <pc:docMk/>
          <pc:sldMk cId="3409998740" sldId="5502"/>
        </pc:sldMkLst>
      </pc:sldChg>
      <pc:sldChg chg="modSp mod">
        <pc:chgData name="Wenzel, Brooke" userId="672bf8d3-b15b-4e02-a6d1-39319a0df09b" providerId="ADAL" clId="{68099733-0C9D-4604-9F21-FB2A7234AF92}" dt="2024-10-22T18:40:36.335" v="248" actId="20577"/>
        <pc:sldMkLst>
          <pc:docMk/>
          <pc:sldMk cId="1925961931" sldId="5523"/>
        </pc:sldMkLst>
      </pc:sldChg>
      <pc:sldChg chg="modSp mod">
        <pc:chgData name="Wenzel, Brooke" userId="672bf8d3-b15b-4e02-a6d1-39319a0df09b" providerId="ADAL" clId="{68099733-0C9D-4604-9F21-FB2A7234AF92}" dt="2024-10-22T18:41:03.520" v="252" actId="2165"/>
        <pc:sldMkLst>
          <pc:docMk/>
          <pc:sldMk cId="1302995045" sldId="5536"/>
        </pc:sldMkLst>
      </pc:sldChg>
      <pc:sldChg chg="del">
        <pc:chgData name="Wenzel, Brooke" userId="672bf8d3-b15b-4e02-a6d1-39319a0df09b" providerId="ADAL" clId="{68099733-0C9D-4604-9F21-FB2A7234AF92}" dt="2024-10-22T16:44:14.618" v="244" actId="47"/>
        <pc:sldMkLst>
          <pc:docMk/>
          <pc:sldMk cId="1125029257" sldId="5590"/>
        </pc:sldMkLst>
      </pc:sldChg>
      <pc:sldChg chg="del">
        <pc:chgData name="Wenzel, Brooke" userId="672bf8d3-b15b-4e02-a6d1-39319a0df09b" providerId="ADAL" clId="{68099733-0C9D-4604-9F21-FB2A7234AF92}" dt="2024-10-22T16:44:14.618" v="244" actId="47"/>
        <pc:sldMkLst>
          <pc:docMk/>
          <pc:sldMk cId="3805491149" sldId="5591"/>
        </pc:sldMkLst>
      </pc:sldChg>
      <pc:sldChg chg="del">
        <pc:chgData name="Wenzel, Brooke" userId="672bf8d3-b15b-4e02-a6d1-39319a0df09b" providerId="ADAL" clId="{68099733-0C9D-4604-9F21-FB2A7234AF92}" dt="2024-10-22T16:44:25.663" v="245" actId="47"/>
        <pc:sldMkLst>
          <pc:docMk/>
          <pc:sldMk cId="45991993" sldId="5627"/>
        </pc:sldMkLst>
      </pc:sldChg>
      <pc:sldChg chg="del">
        <pc:chgData name="Wenzel, Brooke" userId="672bf8d3-b15b-4e02-a6d1-39319a0df09b" providerId="ADAL" clId="{68099733-0C9D-4604-9F21-FB2A7234AF92}" dt="2024-10-22T16:44:25.663" v="245" actId="47"/>
        <pc:sldMkLst>
          <pc:docMk/>
          <pc:sldMk cId="1220290463" sldId="5638"/>
        </pc:sldMkLst>
      </pc:sldChg>
      <pc:sldChg chg="del">
        <pc:chgData name="Wenzel, Brooke" userId="672bf8d3-b15b-4e02-a6d1-39319a0df09b" providerId="ADAL" clId="{68099733-0C9D-4604-9F21-FB2A7234AF92}" dt="2024-10-22T16:44:25.663" v="245" actId="47"/>
        <pc:sldMkLst>
          <pc:docMk/>
          <pc:sldMk cId="1900829240" sldId="5654"/>
        </pc:sldMkLst>
      </pc:sldChg>
      <pc:sldChg chg="del">
        <pc:chgData name="Wenzel, Brooke" userId="672bf8d3-b15b-4e02-a6d1-39319a0df09b" providerId="ADAL" clId="{68099733-0C9D-4604-9F21-FB2A7234AF92}" dt="2024-10-22T16:44:25.663" v="245" actId="47"/>
        <pc:sldMkLst>
          <pc:docMk/>
          <pc:sldMk cId="713185014" sldId="5655"/>
        </pc:sldMkLst>
      </pc:sldChg>
      <pc:sldChg chg="modSp mod">
        <pc:chgData name="Wenzel, Brooke" userId="672bf8d3-b15b-4e02-a6d1-39319a0df09b" providerId="ADAL" clId="{68099733-0C9D-4604-9F21-FB2A7234AF92}" dt="2024-10-24T12:50:23.773" v="695"/>
        <pc:sldMkLst>
          <pc:docMk/>
          <pc:sldMk cId="1833070423" sldId="5660"/>
        </pc:sldMkLst>
      </pc:sldChg>
      <pc:sldChg chg="del">
        <pc:chgData name="Wenzel, Brooke" userId="672bf8d3-b15b-4e02-a6d1-39319a0df09b" providerId="ADAL" clId="{68099733-0C9D-4604-9F21-FB2A7234AF92}" dt="2024-10-22T16:44:25.663" v="245" actId="47"/>
        <pc:sldMkLst>
          <pc:docMk/>
          <pc:sldMk cId="2510048166" sldId="5664"/>
        </pc:sldMkLst>
      </pc:sldChg>
      <pc:sldChg chg="modSp mod">
        <pc:chgData name="Wenzel, Brooke" userId="672bf8d3-b15b-4e02-a6d1-39319a0df09b" providerId="ADAL" clId="{68099733-0C9D-4604-9F21-FB2A7234AF92}" dt="2024-10-21T12:53:25.598" v="5" actId="27636"/>
        <pc:sldMkLst>
          <pc:docMk/>
          <pc:sldMk cId="792695782" sldId="5665"/>
        </pc:sldMkLst>
      </pc:sldChg>
      <pc:sldChg chg="del">
        <pc:chgData name="Wenzel, Brooke" userId="672bf8d3-b15b-4e02-a6d1-39319a0df09b" providerId="ADAL" clId="{68099733-0C9D-4604-9F21-FB2A7234AF92}" dt="2024-10-22T16:44:14.618" v="244" actId="47"/>
        <pc:sldMkLst>
          <pc:docMk/>
          <pc:sldMk cId="3373075697" sldId="5666"/>
        </pc:sldMkLst>
      </pc:sldChg>
      <pc:sldChg chg="del">
        <pc:chgData name="Wenzel, Brooke" userId="672bf8d3-b15b-4e02-a6d1-39319a0df09b" providerId="ADAL" clId="{68099733-0C9D-4604-9F21-FB2A7234AF92}" dt="2024-10-22T16:44:14.618" v="244" actId="47"/>
        <pc:sldMkLst>
          <pc:docMk/>
          <pc:sldMk cId="433331985" sldId="5667"/>
        </pc:sldMkLst>
      </pc:sldChg>
      <pc:sldChg chg="del">
        <pc:chgData name="Wenzel, Brooke" userId="672bf8d3-b15b-4e02-a6d1-39319a0df09b" providerId="ADAL" clId="{68099733-0C9D-4604-9F21-FB2A7234AF92}" dt="2024-10-22T16:44:14.618" v="244" actId="47"/>
        <pc:sldMkLst>
          <pc:docMk/>
          <pc:sldMk cId="2699268540" sldId="5668"/>
        </pc:sldMkLst>
      </pc:sldChg>
      <pc:sldChg chg="del">
        <pc:chgData name="Wenzel, Brooke" userId="672bf8d3-b15b-4e02-a6d1-39319a0df09b" providerId="ADAL" clId="{68099733-0C9D-4604-9F21-FB2A7234AF92}" dt="2024-10-22T16:44:14.618" v="244" actId="47"/>
        <pc:sldMkLst>
          <pc:docMk/>
          <pc:sldMk cId="1295452772" sldId="5669"/>
        </pc:sldMkLst>
      </pc:sldChg>
      <pc:sldChg chg="addSp delSp modSp mod">
        <pc:chgData name="Wenzel, Brooke" userId="672bf8d3-b15b-4e02-a6d1-39319a0df09b" providerId="ADAL" clId="{68099733-0C9D-4604-9F21-FB2A7234AF92}" dt="2024-10-22T19:04:08.936" v="656" actId="20577"/>
        <pc:sldMkLst>
          <pc:docMk/>
          <pc:sldMk cId="2781239056" sldId="5670"/>
        </pc:sldMkLst>
      </pc:sldChg>
      <pc:sldChg chg="modSp mod">
        <pc:chgData name="Wenzel, Brooke" userId="672bf8d3-b15b-4e02-a6d1-39319a0df09b" providerId="ADAL" clId="{68099733-0C9D-4604-9F21-FB2A7234AF92}" dt="2024-10-24T12:53:48.790" v="696" actId="115"/>
        <pc:sldMkLst>
          <pc:docMk/>
          <pc:sldMk cId="1824294876" sldId="5671"/>
        </pc:sldMkLst>
      </pc:sldChg>
    </pc:docChg>
  </pc:docChgLst>
  <pc:docChgLst>
    <pc:chgData name="Heitman, Lindsey" userId="a9773a47-99d2-4599-9377-6d37e9ec0bd3" providerId="ADAL" clId="{C7514503-D597-4045-BF36-AEA4A5207EA6}"/>
    <pc:docChg chg="undo redo custSel addSld modSld">
      <pc:chgData name="Heitman, Lindsey" userId="a9773a47-99d2-4599-9377-6d37e9ec0bd3" providerId="ADAL" clId="{C7514503-D597-4045-BF36-AEA4A5207EA6}" dt="2024-11-06T22:19:45.265" v="763" actId="1076"/>
      <pc:docMkLst>
        <pc:docMk/>
      </pc:docMkLst>
      <pc:sldChg chg="modSp add mod">
        <pc:chgData name="Heitman, Lindsey" userId="a9773a47-99d2-4599-9377-6d37e9ec0bd3" providerId="ADAL" clId="{C7514503-D597-4045-BF36-AEA4A5207EA6}" dt="2024-11-06T21:57:36.852" v="161" actId="1076"/>
        <pc:sldMkLst>
          <pc:docMk/>
          <pc:sldMk cId="2928479345" sldId="5587"/>
        </pc:sldMkLst>
      </pc:sldChg>
      <pc:sldChg chg="addSp delSp modSp add mod modClrScheme chgLayout">
        <pc:chgData name="Heitman, Lindsey" userId="a9773a47-99d2-4599-9377-6d37e9ec0bd3" providerId="ADAL" clId="{C7514503-D597-4045-BF36-AEA4A5207EA6}" dt="2024-11-06T22:19:45.265" v="763" actId="1076"/>
        <pc:sldMkLst>
          <pc:docMk/>
          <pc:sldMk cId="2354672113" sldId="5588"/>
        </pc:sldMkLst>
      </pc:sldChg>
      <pc:sldChg chg="addSp delSp modSp add mod modClrScheme chgLayout">
        <pc:chgData name="Heitman, Lindsey" userId="a9773a47-99d2-4599-9377-6d37e9ec0bd3" providerId="ADAL" clId="{C7514503-D597-4045-BF36-AEA4A5207EA6}" dt="2024-11-06T22:16:26.716" v="755" actId="13244"/>
        <pc:sldMkLst>
          <pc:docMk/>
          <pc:sldMk cId="3970616908" sldId="5592"/>
        </pc:sldMkLst>
      </pc:sldChg>
      <pc:sldChg chg="add">
        <pc:chgData name="Heitman, Lindsey" userId="a9773a47-99d2-4599-9377-6d37e9ec0bd3" providerId="ADAL" clId="{C7514503-D597-4045-BF36-AEA4A5207EA6}" dt="2024-11-06T21:50:51.732" v="6"/>
        <pc:sldMkLst>
          <pc:docMk/>
          <pc:sldMk cId="783971613" sldId="5619"/>
        </pc:sldMkLst>
      </pc:sldChg>
      <pc:sldChg chg="modSp mod">
        <pc:chgData name="Heitman, Lindsey" userId="a9773a47-99d2-4599-9377-6d37e9ec0bd3" providerId="ADAL" clId="{C7514503-D597-4045-BF36-AEA4A5207EA6}" dt="2024-11-06T21:50:16.380" v="1" actId="27636"/>
        <pc:sldMkLst>
          <pc:docMk/>
          <pc:sldMk cId="792695782" sldId="5665"/>
        </pc:sldMkLst>
      </pc:sldChg>
      <pc:sldChg chg="modSp add mod">
        <pc:chgData name="Heitman, Lindsey" userId="a9773a47-99d2-4599-9377-6d37e9ec0bd3" providerId="ADAL" clId="{C7514503-D597-4045-BF36-AEA4A5207EA6}" dt="2024-11-06T21:50:26.590" v="5" actId="20577"/>
        <pc:sldMkLst>
          <pc:docMk/>
          <pc:sldMk cId="3494396476" sldId="5697"/>
        </pc:sldMkLst>
      </pc:sldChg>
      <pc:sldChg chg="addSp delSp modSp add mod modClrScheme chgLayout">
        <pc:chgData name="Heitman, Lindsey" userId="a9773a47-99d2-4599-9377-6d37e9ec0bd3" providerId="ADAL" clId="{C7514503-D597-4045-BF36-AEA4A5207EA6}" dt="2024-11-06T22:15:30.993" v="751" actId="13244"/>
        <pc:sldMkLst>
          <pc:docMk/>
          <pc:sldMk cId="1409975447" sldId="5698"/>
        </pc:sldMkLst>
      </pc:sldChg>
      <pc:sldChg chg="addSp delSp modSp add mod modClrScheme chgLayout">
        <pc:chgData name="Heitman, Lindsey" userId="a9773a47-99d2-4599-9377-6d37e9ec0bd3" providerId="ADAL" clId="{C7514503-D597-4045-BF36-AEA4A5207EA6}" dt="2024-11-06T22:15:59.146" v="753" actId="13244"/>
        <pc:sldMkLst>
          <pc:docMk/>
          <pc:sldMk cId="3535936017" sldId="5699"/>
        </pc:sldMkLst>
      </pc:sldChg>
    </pc:docChg>
  </pc:docChgLst>
  <pc:docChgLst>
    <pc:chgData name="Ward, Reagan" userId="27291eb4-8241-4961-9e69-8c66e34cc5b0" providerId="ADAL" clId="{02B65166-E93A-4BD1-84B9-9BEA141AAEFE}"/>
    <pc:docChg chg="addSld delSld modSld">
      <pc:chgData name="Ward, Reagan" userId="27291eb4-8241-4961-9e69-8c66e34cc5b0" providerId="ADAL" clId="{02B65166-E93A-4BD1-84B9-9BEA141AAEFE}" dt="2025-01-30T15:15:50.350" v="147" actId="962"/>
      <pc:docMkLst>
        <pc:docMk/>
      </pc:docMkLst>
      <pc:sldChg chg="modSp add mod">
        <pc:chgData name="Ward, Reagan" userId="27291eb4-8241-4961-9e69-8c66e34cc5b0" providerId="ADAL" clId="{02B65166-E93A-4BD1-84B9-9BEA141AAEFE}" dt="2025-01-30T15:15:50.350" v="147" actId="962"/>
        <pc:sldMkLst>
          <pc:docMk/>
          <pc:sldMk cId="794275993" sldId="5416"/>
        </pc:sldMkLst>
      </pc:sldChg>
      <pc:sldChg chg="del">
        <pc:chgData name="Ward, Reagan" userId="27291eb4-8241-4961-9e69-8c66e34cc5b0" providerId="ADAL" clId="{02B65166-E93A-4BD1-84B9-9BEA141AAEFE}" dt="2025-01-30T15:15:13.473" v="142" actId="47"/>
        <pc:sldMkLst>
          <pc:docMk/>
          <pc:sldMk cId="3378712492" sldId="5417"/>
        </pc:sldMkLst>
      </pc:sldChg>
      <pc:sldChg chg="modSp mod">
        <pc:chgData name="Ward, Reagan" userId="27291eb4-8241-4961-9e69-8c66e34cc5b0" providerId="ADAL" clId="{02B65166-E93A-4BD1-84B9-9BEA141AAEFE}" dt="2025-01-30T15:14:00.560" v="138" actId="13244"/>
        <pc:sldMkLst>
          <pc:docMk/>
          <pc:sldMk cId="53929586" sldId="5771"/>
        </pc:sldMkLst>
      </pc:sldChg>
      <pc:sldChg chg="modSp mod">
        <pc:chgData name="Ward, Reagan" userId="27291eb4-8241-4961-9e69-8c66e34cc5b0" providerId="ADAL" clId="{02B65166-E93A-4BD1-84B9-9BEA141AAEFE}" dt="2025-01-30T15:13:38.892" v="135" actId="13244"/>
        <pc:sldMkLst>
          <pc:docMk/>
          <pc:sldMk cId="3422266987" sldId="5785"/>
        </pc:sldMkLst>
      </pc:sldChg>
      <pc:sldChg chg="modSp mod">
        <pc:chgData name="Ward, Reagan" userId="27291eb4-8241-4961-9e69-8c66e34cc5b0" providerId="ADAL" clId="{02B65166-E93A-4BD1-84B9-9BEA141AAEFE}" dt="2025-01-30T15:14:15.014" v="139" actId="13244"/>
        <pc:sldMkLst>
          <pc:docMk/>
          <pc:sldMk cId="1522419604" sldId="5786"/>
        </pc:sldMkLst>
      </pc:sldChg>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docChg>
  </pc:docChgLst>
  <pc:docChgLst>
    <pc:chgData name="Heitman, Lindsey" userId="a9773a47-99d2-4599-9377-6d37e9ec0bd3" providerId="ADAL" clId="{7CD8F295-6EE9-4161-96DE-D940E1EE35B1}"/>
    <pc:docChg chg="undo custSel addSld delSld modSld">
      <pc:chgData name="Heitman, Lindsey" userId="a9773a47-99d2-4599-9377-6d37e9ec0bd3" providerId="ADAL" clId="{7CD8F295-6EE9-4161-96DE-D940E1EE35B1}" dt="2024-11-14T14:06:56.563" v="1233" actId="1076"/>
      <pc:docMkLst>
        <pc:docMk/>
      </pc:docMkLst>
      <pc:sldChg chg="addSp delSp modSp add mod modClrScheme chgLayout">
        <pc:chgData name="Heitman, Lindsey" userId="a9773a47-99d2-4599-9377-6d37e9ec0bd3" providerId="ADAL" clId="{7CD8F295-6EE9-4161-96DE-D940E1EE35B1}" dt="2024-11-14T14:05:11.257" v="1224" actId="13244"/>
        <pc:sldMkLst>
          <pc:docMk/>
          <pc:sldMk cId="2447032231" sldId="325"/>
        </pc:sldMkLst>
      </pc:sldChg>
      <pc:sldChg chg="del">
        <pc:chgData name="Heitman, Lindsey" userId="a9773a47-99d2-4599-9377-6d37e9ec0bd3" providerId="ADAL" clId="{7CD8F295-6EE9-4161-96DE-D940E1EE35B1}" dt="2024-11-14T13:25:04.877" v="4" actId="2696"/>
        <pc:sldMkLst>
          <pc:docMk/>
          <pc:sldMk cId="2928479345" sldId="5587"/>
        </pc:sldMkLst>
      </pc:sldChg>
      <pc:sldChg chg="del">
        <pc:chgData name="Heitman, Lindsey" userId="a9773a47-99d2-4599-9377-6d37e9ec0bd3" providerId="ADAL" clId="{7CD8F295-6EE9-4161-96DE-D940E1EE35B1}" dt="2024-11-14T13:25:00.294" v="3" actId="2696"/>
        <pc:sldMkLst>
          <pc:docMk/>
          <pc:sldMk cId="2354672113" sldId="5588"/>
        </pc:sldMkLst>
      </pc:sldChg>
      <pc:sldChg chg="del">
        <pc:chgData name="Heitman, Lindsey" userId="a9773a47-99d2-4599-9377-6d37e9ec0bd3" providerId="ADAL" clId="{7CD8F295-6EE9-4161-96DE-D940E1EE35B1}" dt="2024-11-14T13:25:14.417" v="7" actId="2696"/>
        <pc:sldMkLst>
          <pc:docMk/>
          <pc:sldMk cId="3970616908" sldId="5592"/>
        </pc:sldMkLst>
      </pc:sldChg>
      <pc:sldChg chg="modSp add mod">
        <pc:chgData name="Heitman, Lindsey" userId="a9773a47-99d2-4599-9377-6d37e9ec0bd3" providerId="ADAL" clId="{7CD8F295-6EE9-4161-96DE-D940E1EE35B1}" dt="2024-11-14T13:33:17.916" v="380" actId="20577"/>
        <pc:sldMkLst>
          <pc:docMk/>
          <pc:sldMk cId="2686374285" sldId="5594"/>
        </pc:sldMkLst>
      </pc:sldChg>
      <pc:sldChg chg="addSp delSp modSp add mod">
        <pc:chgData name="Heitman, Lindsey" userId="a9773a47-99d2-4599-9377-6d37e9ec0bd3" providerId="ADAL" clId="{7CD8F295-6EE9-4161-96DE-D940E1EE35B1}" dt="2024-11-14T14:06:56.563" v="1233" actId="1076"/>
        <pc:sldMkLst>
          <pc:docMk/>
          <pc:sldMk cId="616543478" sldId="5596"/>
        </pc:sldMkLst>
      </pc:sldChg>
      <pc:sldChg chg="modSp add mod">
        <pc:chgData name="Heitman, Lindsey" userId="a9773a47-99d2-4599-9377-6d37e9ec0bd3" providerId="ADAL" clId="{7CD8F295-6EE9-4161-96DE-D940E1EE35B1}" dt="2024-11-14T13:33:25.185" v="381" actId="20577"/>
        <pc:sldMkLst>
          <pc:docMk/>
          <pc:sldMk cId="4255703667" sldId="5597"/>
        </pc:sldMkLst>
      </pc:sldChg>
      <pc:sldChg chg="modSp add mod">
        <pc:chgData name="Heitman, Lindsey" userId="a9773a47-99d2-4599-9377-6d37e9ec0bd3" providerId="ADAL" clId="{7CD8F295-6EE9-4161-96DE-D940E1EE35B1}" dt="2024-11-14T14:04:21.657" v="1220" actId="13244"/>
        <pc:sldMkLst>
          <pc:docMk/>
          <pc:sldMk cId="3827019278" sldId="5598"/>
        </pc:sldMkLst>
      </pc:sldChg>
      <pc:sldChg chg="del">
        <pc:chgData name="Heitman, Lindsey" userId="a9773a47-99d2-4599-9377-6d37e9ec0bd3" providerId="ADAL" clId="{7CD8F295-6EE9-4161-96DE-D940E1EE35B1}" dt="2024-11-14T13:25:08.030" v="5" actId="2696"/>
        <pc:sldMkLst>
          <pc:docMk/>
          <pc:sldMk cId="1409975447" sldId="5698"/>
        </pc:sldMkLst>
      </pc:sldChg>
      <pc:sldChg chg="del">
        <pc:chgData name="Heitman, Lindsey" userId="a9773a47-99d2-4599-9377-6d37e9ec0bd3" providerId="ADAL" clId="{7CD8F295-6EE9-4161-96DE-D940E1EE35B1}" dt="2024-11-14T13:25:11.135" v="6" actId="2696"/>
        <pc:sldMkLst>
          <pc:docMk/>
          <pc:sldMk cId="3535936017" sldId="5699"/>
        </pc:sldMkLst>
      </pc:sldChg>
    </pc:docChg>
  </pc:docChgLst>
  <pc:docChgLst>
    <pc:chgData name="Hoffman, Peter" userId="673cee94-26bd-4c2a-ab82-1b3669e2f049" providerId="ADAL" clId="{D984F346-6CEF-497D-AB94-05D649B65E6C}"/>
    <pc:docChg chg="custSel addSld delSld modSld">
      <pc:chgData name="Hoffman, Peter" userId="673cee94-26bd-4c2a-ab82-1b3669e2f049" providerId="ADAL" clId="{D984F346-6CEF-497D-AB94-05D649B65E6C}" dt="2024-08-14T18:25:00.436" v="5" actId="13244"/>
      <pc:docMkLst>
        <pc:docMk/>
      </pc:docMkLst>
      <pc:sldChg chg="add">
        <pc:chgData name="Hoffman, Peter" userId="673cee94-26bd-4c2a-ab82-1b3669e2f049" providerId="ADAL" clId="{D984F346-6CEF-497D-AB94-05D649B65E6C}" dt="2024-08-14T18:24:13.432" v="0"/>
        <pc:sldMkLst>
          <pc:docMk/>
          <pc:sldMk cId="1991320786" sldId="4834"/>
        </pc:sldMkLst>
      </pc:sldChg>
      <pc:sldChg chg="add">
        <pc:chgData name="Hoffman, Peter" userId="673cee94-26bd-4c2a-ab82-1b3669e2f049" providerId="ADAL" clId="{D984F346-6CEF-497D-AB94-05D649B65E6C}" dt="2024-08-14T18:24:13.432" v="0"/>
        <pc:sldMkLst>
          <pc:docMk/>
          <pc:sldMk cId="2340443948" sldId="5385"/>
        </pc:sldMkLst>
      </pc:sldChg>
      <pc:sldChg chg="add">
        <pc:chgData name="Hoffman, Peter" userId="673cee94-26bd-4c2a-ab82-1b3669e2f049" providerId="ADAL" clId="{D984F346-6CEF-497D-AB94-05D649B65E6C}" dt="2024-08-14T18:24:13.432" v="0"/>
        <pc:sldMkLst>
          <pc:docMk/>
          <pc:sldMk cId="1775796373" sldId="5395"/>
        </pc:sldMkLst>
      </pc:sldChg>
      <pc:sldChg chg="del">
        <pc:chgData name="Hoffman, Peter" userId="673cee94-26bd-4c2a-ab82-1b3669e2f049" providerId="ADAL" clId="{D984F346-6CEF-497D-AB94-05D649B65E6C}" dt="2024-08-14T18:24:17.717" v="2" actId="2696"/>
        <pc:sldMkLst>
          <pc:docMk/>
          <pc:sldMk cId="1262648449" sldId="5455"/>
        </pc:sldMkLst>
      </pc:sldChg>
      <pc:sldChg chg="modSp add mod">
        <pc:chgData name="Hoffman, Peter" userId="673cee94-26bd-4c2a-ab82-1b3669e2f049" providerId="ADAL" clId="{D984F346-6CEF-497D-AB94-05D649B65E6C}" dt="2024-08-14T18:25:00.436" v="5" actId="13244"/>
        <pc:sldMkLst>
          <pc:docMk/>
          <pc:sldMk cId="1896735902" sldId="5469"/>
        </pc:sldMkLst>
      </pc:sldChg>
      <pc:sldChg chg="del">
        <pc:chgData name="Hoffman, Peter" userId="673cee94-26bd-4c2a-ab82-1b3669e2f049" providerId="ADAL" clId="{D984F346-6CEF-497D-AB94-05D649B65E6C}" dt="2024-08-14T18:24:17.717" v="2" actId="2696"/>
        <pc:sldMkLst>
          <pc:docMk/>
          <pc:sldMk cId="2348164026" sldId="5474"/>
        </pc:sldMkLst>
      </pc:sldChg>
      <pc:sldChg chg="modSp mod">
        <pc:chgData name="Hoffman, Peter" userId="673cee94-26bd-4c2a-ab82-1b3669e2f049" providerId="ADAL" clId="{D984F346-6CEF-497D-AB94-05D649B65E6C}" dt="2024-08-14T18:24:13.578" v="1" actId="27636"/>
        <pc:sldMkLst>
          <pc:docMk/>
          <pc:sldMk cId="3757558483" sldId="5547"/>
        </pc:sldMkLst>
      </pc:sldChg>
    </pc:docChg>
  </pc:docChgLst>
  <pc:docChgLst>
    <pc:chgData name="Tribbett, Jessica" userId="S::tribbett_jessica@cde.state.co.us::b8af59d7-a86d-4166-a022-d856dc24c475" providerId="AD" clId="Web-{7A141D32-E829-AEAB-1795-716DBBD34326}"/>
    <pc:docChg chg="modSld">
      <pc:chgData name="Tribbett, Jessica" userId="S::tribbett_jessica@cde.state.co.us::b8af59d7-a86d-4166-a022-d856dc24c475" providerId="AD" clId="Web-{7A141D32-E829-AEAB-1795-716DBBD34326}" dt="2025-06-13T19:10:07.793" v="0" actId="14100"/>
      <pc:docMkLst>
        <pc:docMk/>
      </pc:docMkLst>
      <pc:sldChg chg="modSp">
        <pc:chgData name="Tribbett, Jessica" userId="S::tribbett_jessica@cde.state.co.us::b8af59d7-a86d-4166-a022-d856dc24c475" providerId="AD" clId="Web-{7A141D32-E829-AEAB-1795-716DBBD34326}" dt="2025-06-13T19:10:07.793" v="0" actId="14100"/>
        <pc:sldMkLst>
          <pc:docMk/>
          <pc:sldMk cId="1389415021" sldId="5965"/>
        </pc:sldMkLst>
      </pc:sldChg>
    </pc:docChg>
  </pc:docChgLst>
  <pc:docChgLst>
    <pc:chgData name="McRee, Rebecca" userId="S::mcree_r@cde.state.co.us::3a10fa13-9d60-4c0b-b361-471945732c34" providerId="AD" clId="Web-{68B55243-7E7A-2D46-29DF-1515C37DE723}"/>
    <pc:docChg chg="mod delSld modSld">
      <pc:chgData name="McRee, Rebecca" userId="S::mcree_r@cde.state.co.us::3a10fa13-9d60-4c0b-b361-471945732c34" providerId="AD" clId="Web-{68B55243-7E7A-2D46-29DF-1515C37DE723}" dt="2024-09-18T17:45:05.219" v="52"/>
      <pc:docMkLst>
        <pc:docMk/>
      </pc:docMkLst>
      <pc:sldChg chg="modSp">
        <pc:chgData name="McRee, Rebecca" userId="S::mcree_r@cde.state.co.us::3a10fa13-9d60-4c0b-b361-471945732c34" providerId="AD" clId="Web-{68B55243-7E7A-2D46-29DF-1515C37DE723}" dt="2024-09-18T17:45:05.219" v="52"/>
        <pc:sldMkLst>
          <pc:docMk/>
          <pc:sldMk cId="1402753334" sldId="5596"/>
        </pc:sldMkLst>
      </pc:sldChg>
      <pc:sldChg chg="del">
        <pc:chgData name="McRee, Rebecca" userId="S::mcree_r@cde.state.co.us::3a10fa13-9d60-4c0b-b361-471945732c34" providerId="AD" clId="Web-{68B55243-7E7A-2D46-29DF-1515C37DE723}" dt="2024-09-18T17:39:13.390" v="45"/>
        <pc:sldMkLst>
          <pc:docMk/>
          <pc:sldMk cId="2422909248" sldId="5597"/>
        </pc:sldMkLst>
      </pc:sldChg>
      <pc:sldChg chg="del">
        <pc:chgData name="McRee, Rebecca" userId="S::mcree_r@cde.state.co.us::3a10fa13-9d60-4c0b-b361-471945732c34" providerId="AD" clId="Web-{68B55243-7E7A-2D46-29DF-1515C37DE723}" dt="2024-09-18T17:39:16.780" v="46"/>
        <pc:sldMkLst>
          <pc:docMk/>
          <pc:sldMk cId="2890554296" sldId="5598"/>
        </pc:sldMkLst>
      </pc:sldChg>
    </pc:docChg>
  </pc:docChgLst>
  <pc:docChgLst>
    <pc:chgData name="Hoffman, Peter" userId="S::hoffman_p@cde.state.co.us::673cee94-26bd-4c2a-ab82-1b3669e2f049" providerId="AD" clId="Web-{247E85B3-B2A6-FDEA-5433-DD4A813B18EB}"/>
    <pc:docChg chg="addSld delSld modSld">
      <pc:chgData name="Hoffman, Peter" userId="S::hoffman_p@cde.state.co.us::673cee94-26bd-4c2a-ab82-1b3669e2f049" providerId="AD" clId="Web-{247E85B3-B2A6-FDEA-5433-DD4A813B18EB}" dt="2025-04-30T23:11:09.857" v="18"/>
      <pc:docMkLst>
        <pc:docMk/>
      </pc:docMkLst>
      <pc:sldChg chg="add">
        <pc:chgData name="Hoffman, Peter" userId="S::hoffman_p@cde.state.co.us::673cee94-26bd-4c2a-ab82-1b3669e2f049" providerId="AD" clId="Web-{247E85B3-B2A6-FDEA-5433-DD4A813B18EB}" dt="2025-04-30T23:09:53.698" v="2"/>
        <pc:sldMkLst>
          <pc:docMk/>
          <pc:sldMk cId="638276779" sldId="257"/>
        </pc:sldMkLst>
      </pc:sldChg>
      <pc:sldChg chg="add">
        <pc:chgData name="Hoffman, Peter" userId="S::hoffman_p@cde.state.co.us::673cee94-26bd-4c2a-ab82-1b3669e2f049" providerId="AD" clId="Web-{247E85B3-B2A6-FDEA-5433-DD4A813B18EB}" dt="2025-04-30T23:09:53.714" v="4"/>
        <pc:sldMkLst>
          <pc:docMk/>
          <pc:sldMk cId="1638711916" sldId="258"/>
        </pc:sldMkLst>
      </pc:sldChg>
      <pc:sldChg chg="add">
        <pc:chgData name="Hoffman, Peter" userId="S::hoffman_p@cde.state.co.us::673cee94-26bd-4c2a-ab82-1b3669e2f049" providerId="AD" clId="Web-{247E85B3-B2A6-FDEA-5433-DD4A813B18EB}" dt="2025-04-30T23:09:53.667" v="0"/>
        <pc:sldMkLst>
          <pc:docMk/>
          <pc:sldMk cId="4155096050" sldId="263"/>
        </pc:sldMkLst>
      </pc:sldChg>
      <pc:sldChg chg="modSp add">
        <pc:chgData name="Hoffman, Peter" userId="S::hoffman_p@cde.state.co.us::673cee94-26bd-4c2a-ab82-1b3669e2f049" providerId="AD" clId="Web-{247E85B3-B2A6-FDEA-5433-DD4A813B18EB}" dt="2025-04-30T23:11:09.857" v="18"/>
        <pc:sldMkLst>
          <pc:docMk/>
          <pc:sldMk cId="1284145060" sldId="264"/>
        </pc:sldMkLst>
      </pc:sldChg>
      <pc:sldChg chg="add">
        <pc:chgData name="Hoffman, Peter" userId="S::hoffman_p@cde.state.co.us::673cee94-26bd-4c2a-ab82-1b3669e2f049" providerId="AD" clId="Web-{247E85B3-B2A6-FDEA-5433-DD4A813B18EB}" dt="2025-04-30T23:09:53.667" v="1"/>
        <pc:sldMkLst>
          <pc:docMk/>
          <pc:sldMk cId="3878259165" sldId="265"/>
        </pc:sldMkLst>
      </pc:sldChg>
      <pc:sldChg chg="add">
        <pc:chgData name="Hoffman, Peter" userId="S::hoffman_p@cde.state.co.us::673cee94-26bd-4c2a-ab82-1b3669e2f049" providerId="AD" clId="Web-{247E85B3-B2A6-FDEA-5433-DD4A813B18EB}" dt="2025-04-30T23:09:53.730" v="5"/>
        <pc:sldMkLst>
          <pc:docMk/>
          <pc:sldMk cId="296844926" sldId="266"/>
        </pc:sldMkLst>
      </pc:sldChg>
      <pc:sldChg chg="add">
        <pc:chgData name="Hoffman, Peter" userId="S::hoffman_p@cde.state.co.us::673cee94-26bd-4c2a-ab82-1b3669e2f049" providerId="AD" clId="Web-{247E85B3-B2A6-FDEA-5433-DD4A813B18EB}" dt="2025-04-30T23:09:53.730" v="6"/>
        <pc:sldMkLst>
          <pc:docMk/>
          <pc:sldMk cId="324107815" sldId="267"/>
        </pc:sldMkLst>
      </pc:sldChg>
      <pc:sldChg chg="del">
        <pc:chgData name="Hoffman, Peter" userId="S::hoffman_p@cde.state.co.us::673cee94-26bd-4c2a-ab82-1b3669e2f049" providerId="AD" clId="Web-{247E85B3-B2A6-FDEA-5433-DD4A813B18EB}" dt="2025-04-30T23:10:08.496" v="9"/>
        <pc:sldMkLst>
          <pc:docMk/>
          <pc:sldMk cId="277775759" sldId="5893"/>
        </pc:sldMkLst>
      </pc:sldChg>
      <pc:sldChg chg="del">
        <pc:chgData name="Hoffman, Peter" userId="S::hoffman_p@cde.state.co.us::673cee94-26bd-4c2a-ab82-1b3669e2f049" providerId="AD" clId="Web-{247E85B3-B2A6-FDEA-5433-DD4A813B18EB}" dt="2025-04-30T23:10:08.496" v="8"/>
        <pc:sldMkLst>
          <pc:docMk/>
          <pc:sldMk cId="3033162285" sldId="5894"/>
        </pc:sldMkLst>
      </pc:sldChg>
      <pc:sldChg chg="del">
        <pc:chgData name="Hoffman, Peter" userId="S::hoffman_p@cde.state.co.us::673cee94-26bd-4c2a-ab82-1b3669e2f049" providerId="AD" clId="Web-{247E85B3-B2A6-FDEA-5433-DD4A813B18EB}" dt="2025-04-30T23:10:08.496" v="7"/>
        <pc:sldMkLst>
          <pc:docMk/>
          <pc:sldMk cId="1616317432" sldId="5895"/>
        </pc:sldMkLst>
      </pc:sldChg>
    </pc:docChg>
  </pc:docChgLst>
  <pc:docChgLst>
    <pc:chgData name="Slutzky, Collin" userId="S::slutzky_c@cde.state.co.us::21f7fb5c-490d-42a4-8741-4ce78a53b03a" providerId="AD" clId="Web-{EFED78DA-F06A-48FE-88CB-E1F717D3FB34}"/>
    <pc:docChg chg="addSld delSld modSld">
      <pc:chgData name="Slutzky, Collin" userId="S::slutzky_c@cde.state.co.us::21f7fb5c-490d-42a4-8741-4ce78a53b03a" providerId="AD" clId="Web-{EFED78DA-F06A-48FE-88CB-E1F717D3FB34}" dt="2025-06-04T14:48:54.207" v="101"/>
      <pc:docMkLst>
        <pc:docMk/>
      </pc:docMkLst>
      <pc:sldChg chg="modSp">
        <pc:chgData name="Slutzky, Collin" userId="S::slutzky_c@cde.state.co.us::21f7fb5c-490d-42a4-8741-4ce78a53b03a" providerId="AD" clId="Web-{EFED78DA-F06A-48FE-88CB-E1F717D3FB34}" dt="2025-06-04T14:48:54.207" v="101"/>
        <pc:sldMkLst>
          <pc:docMk/>
          <pc:sldMk cId="1212467416" sldId="261"/>
        </pc:sldMkLst>
        <pc:graphicFrameChg chg="mod modGraphic">
          <ac:chgData name="Slutzky, Collin" userId="S::slutzky_c@cde.state.co.us::21f7fb5c-490d-42a4-8741-4ce78a53b03a" providerId="AD" clId="Web-{EFED78DA-F06A-48FE-88CB-E1F717D3FB34}" dt="2025-06-04T14:48:54.207" v="101"/>
          <ac:graphicFrameMkLst>
            <pc:docMk/>
            <pc:sldMk cId="1212467416" sldId="261"/>
            <ac:graphicFrameMk id="5" creationId="{9C3641C5-EC4F-D3EA-E4A2-8ABB597C5BAA}"/>
          </ac:graphicFrameMkLst>
        </pc:graphicFrameChg>
      </pc:sldChg>
      <pc:sldChg chg="modSp add replId">
        <pc:chgData name="Slutzky, Collin" userId="S::slutzky_c@cde.state.co.us::21f7fb5c-490d-42a4-8741-4ce78a53b03a" providerId="AD" clId="Web-{EFED78DA-F06A-48FE-88CB-E1F717D3FB34}" dt="2025-06-04T14:47:16.816" v="11" actId="20577"/>
        <pc:sldMkLst>
          <pc:docMk/>
          <pc:sldMk cId="3763548243" sldId="5960"/>
        </pc:sldMkLst>
        <pc:spChg chg="mod">
          <ac:chgData name="Slutzky, Collin" userId="S::slutzky_c@cde.state.co.us::21f7fb5c-490d-42a4-8741-4ce78a53b03a" providerId="AD" clId="Web-{EFED78DA-F06A-48FE-88CB-E1F717D3FB34}" dt="2025-06-04T14:47:03.034" v="1" actId="20577"/>
          <ac:spMkLst>
            <pc:docMk/>
            <pc:sldMk cId="3763548243" sldId="5960"/>
            <ac:spMk id="2" creationId="{F1817900-7D16-4F61-7CF1-745BC118202F}"/>
          </ac:spMkLst>
        </pc:spChg>
        <pc:spChg chg="mod">
          <ac:chgData name="Slutzky, Collin" userId="S::slutzky_c@cde.state.co.us::21f7fb5c-490d-42a4-8741-4ce78a53b03a" providerId="AD" clId="Web-{EFED78DA-F06A-48FE-88CB-E1F717D3FB34}" dt="2025-06-04T14:47:16.816" v="11" actId="20577"/>
          <ac:spMkLst>
            <pc:docMk/>
            <pc:sldMk cId="3763548243" sldId="5960"/>
            <ac:spMk id="3" creationId="{ED257E2A-AE5C-C5CB-908D-C4FCB0BAC574}"/>
          </ac:spMkLst>
        </pc:spChg>
      </pc:sldChg>
      <pc:sldChg chg="add del replId">
        <pc:chgData name="Slutzky, Collin" userId="S::slutzky_c@cde.state.co.us::21f7fb5c-490d-42a4-8741-4ce78a53b03a" providerId="AD" clId="Web-{EFED78DA-F06A-48FE-88CB-E1F717D3FB34}" dt="2025-06-04T14:47:25.175" v="13"/>
        <pc:sldMkLst>
          <pc:docMk/>
          <pc:sldMk cId="1062403806" sldId="5961"/>
        </pc:sldMkLst>
      </pc:sldChg>
      <pc:sldChg chg="modSp add replId">
        <pc:chgData name="Slutzky, Collin" userId="S::slutzky_c@cde.state.co.us::21f7fb5c-490d-42a4-8741-4ce78a53b03a" providerId="AD" clId="Web-{EFED78DA-F06A-48FE-88CB-E1F717D3FB34}" dt="2025-06-04T14:47:37.925" v="29" actId="20577"/>
        <pc:sldMkLst>
          <pc:docMk/>
          <pc:sldMk cId="1286592758" sldId="5961"/>
        </pc:sldMkLst>
      </pc:sldChg>
    </pc:docChg>
  </pc:docChgLst>
  <pc:docChgLst>
    <pc:chgData name="McRee, Rebecca" userId="S::mcree_r@cde.state.co.us::3a10fa13-9d60-4c0b-b361-471945732c34" providerId="AD" clId="Web-{C142478C-60F7-114B-8B48-C0EF44E0E196}"/>
    <pc:docChg chg="addSld delSld modSld sldOrd">
      <pc:chgData name="McRee, Rebecca" userId="S::mcree_r@cde.state.co.us::3a10fa13-9d60-4c0b-b361-471945732c34" providerId="AD" clId="Web-{C142478C-60F7-114B-8B48-C0EF44E0E196}" dt="2024-09-12T03:29:27.410" v="459"/>
      <pc:docMkLst>
        <pc:docMk/>
      </pc:docMkLst>
      <pc:sldChg chg="modSp add">
        <pc:chgData name="McRee, Rebecca" userId="S::mcree_r@cde.state.co.us::3a10fa13-9d60-4c0b-b361-471945732c34" providerId="AD" clId="Web-{C142478C-60F7-114B-8B48-C0EF44E0E196}" dt="2024-09-12T03:25:38.611" v="452" actId="20577"/>
        <pc:sldMkLst>
          <pc:docMk/>
          <pc:sldMk cId="201204202" sldId="3389"/>
        </pc:sldMkLst>
      </pc:sldChg>
      <pc:sldChg chg="modSp add">
        <pc:chgData name="McRee, Rebecca" userId="S::mcree_r@cde.state.co.us::3a10fa13-9d60-4c0b-b361-471945732c34" providerId="AD" clId="Web-{C142478C-60F7-114B-8B48-C0EF44E0E196}" dt="2024-09-12T03:25:59.330" v="454" actId="20577"/>
        <pc:sldMkLst>
          <pc:docMk/>
          <pc:sldMk cId="3727940737" sldId="3390"/>
        </pc:sldMkLst>
      </pc:sldChg>
      <pc:sldChg chg="modSp add del">
        <pc:chgData name="McRee, Rebecca" userId="S::mcree_r@cde.state.co.us::3a10fa13-9d60-4c0b-b361-471945732c34" providerId="AD" clId="Web-{C142478C-60F7-114B-8B48-C0EF44E0E196}" dt="2024-09-12T03:25:23.080" v="450"/>
        <pc:sldMkLst>
          <pc:docMk/>
          <pc:sldMk cId="2160277610" sldId="3424"/>
        </pc:sldMkLst>
      </pc:sldChg>
      <pc:sldChg chg="del">
        <pc:chgData name="McRee, Rebecca" userId="S::mcree_r@cde.state.co.us::3a10fa13-9d60-4c0b-b361-471945732c34" providerId="AD" clId="Web-{C142478C-60F7-114B-8B48-C0EF44E0E196}" dt="2024-09-12T03:26:07.971" v="455"/>
        <pc:sldMkLst>
          <pc:docMk/>
          <pc:sldMk cId="2135472359" sldId="5494"/>
        </pc:sldMkLst>
      </pc:sldChg>
      <pc:sldChg chg="modSp">
        <pc:chgData name="McRee, Rebecca" userId="S::mcree_r@cde.state.co.us::3a10fa13-9d60-4c0b-b361-471945732c34" providerId="AD" clId="Web-{C142478C-60F7-114B-8B48-C0EF44E0E196}" dt="2024-09-12T03:09:14.377" v="203" actId="20577"/>
        <pc:sldMkLst>
          <pc:docMk/>
          <pc:sldMk cId="1039979550" sldId="5495"/>
        </pc:sldMkLst>
      </pc:sldChg>
      <pc:sldChg chg="addSp delSp modSp ord">
        <pc:chgData name="McRee, Rebecca" userId="S::mcree_r@cde.state.co.us::3a10fa13-9d60-4c0b-b361-471945732c34" providerId="AD" clId="Web-{C142478C-60F7-114B-8B48-C0EF44E0E196}" dt="2024-09-12T03:14:58.208" v="340"/>
        <pc:sldMkLst>
          <pc:docMk/>
          <pc:sldMk cId="2421796188" sldId="5518"/>
        </pc:sldMkLst>
      </pc:sldChg>
      <pc:sldChg chg="modSp ord">
        <pc:chgData name="McRee, Rebecca" userId="S::mcree_r@cde.state.co.us::3a10fa13-9d60-4c0b-b361-471945732c34" providerId="AD" clId="Web-{C142478C-60F7-114B-8B48-C0EF44E0E196}" dt="2024-09-12T03:29:27.410" v="459"/>
        <pc:sldMkLst>
          <pc:docMk/>
          <pc:sldMk cId="4247325259" sldId="5541"/>
        </pc:sldMkLst>
      </pc:sldChg>
      <pc:sldChg chg="modSp">
        <pc:chgData name="McRee, Rebecca" userId="S::mcree_r@cde.state.co.us::3a10fa13-9d60-4c0b-b361-471945732c34" providerId="AD" clId="Web-{C142478C-60F7-114B-8B48-C0EF44E0E196}" dt="2024-09-12T03:02:48.154" v="133" actId="20577"/>
        <pc:sldMkLst>
          <pc:docMk/>
          <pc:sldMk cId="735598476" sldId="5543"/>
        </pc:sldMkLst>
      </pc:sldChg>
      <pc:sldChg chg="addSp modSp">
        <pc:chgData name="McRee, Rebecca" userId="S::mcree_r@cde.state.co.us::3a10fa13-9d60-4c0b-b361-471945732c34" providerId="AD" clId="Web-{C142478C-60F7-114B-8B48-C0EF44E0E196}" dt="2024-09-12T03:04:19.077" v="140" actId="14100"/>
        <pc:sldMkLst>
          <pc:docMk/>
          <pc:sldMk cId="3863354747" sldId="5544"/>
        </pc:sldMkLst>
      </pc:sldChg>
      <pc:sldChg chg="del">
        <pc:chgData name="McRee, Rebecca" userId="S::mcree_r@cde.state.co.us::3a10fa13-9d60-4c0b-b361-471945732c34" providerId="AD" clId="Web-{C142478C-60F7-114B-8B48-C0EF44E0E196}" dt="2024-09-12T02:56:34.291" v="83"/>
        <pc:sldMkLst>
          <pc:docMk/>
          <pc:sldMk cId="232252085" sldId="5563"/>
        </pc:sldMkLst>
      </pc:sldChg>
      <pc:sldChg chg="del ord">
        <pc:chgData name="McRee, Rebecca" userId="S::mcree_r@cde.state.co.us::3a10fa13-9d60-4c0b-b361-471945732c34" providerId="AD" clId="Web-{C142478C-60F7-114B-8B48-C0EF44E0E196}" dt="2024-09-12T03:01:35.591" v="123"/>
        <pc:sldMkLst>
          <pc:docMk/>
          <pc:sldMk cId="1189657152" sldId="5564"/>
        </pc:sldMkLst>
      </pc:sldChg>
      <pc:sldChg chg="addSp delSp modSp new">
        <pc:chgData name="McRee, Rebecca" userId="S::mcree_r@cde.state.co.us::3a10fa13-9d60-4c0b-b361-471945732c34" providerId="AD" clId="Web-{C142478C-60F7-114B-8B48-C0EF44E0E196}" dt="2024-09-12T03:00:29.981" v="121" actId="14100"/>
        <pc:sldMkLst>
          <pc:docMk/>
          <pc:sldMk cId="1402753334" sldId="5596"/>
        </pc:sldMkLst>
      </pc:sldChg>
      <pc:sldChg chg="new del ord">
        <pc:chgData name="McRee, Rebecca" userId="S::mcree_r@cde.state.co.us::3a10fa13-9d60-4c0b-b361-471945732c34" providerId="AD" clId="Web-{C142478C-60F7-114B-8B48-C0EF44E0E196}" dt="2024-09-12T02:55:01.649" v="82"/>
        <pc:sldMkLst>
          <pc:docMk/>
          <pc:sldMk cId="2669578966" sldId="5596"/>
        </pc:sldMkLst>
      </pc:sldChg>
      <pc:sldChg chg="modSp new">
        <pc:chgData name="McRee, Rebecca" userId="S::mcree_r@cde.state.co.us::3a10fa13-9d60-4c0b-b361-471945732c34" providerId="AD" clId="Web-{C142478C-60F7-114B-8B48-C0EF44E0E196}" dt="2024-09-12T03:13:29.973" v="323" actId="20577"/>
        <pc:sldMkLst>
          <pc:docMk/>
          <pc:sldMk cId="2422909248" sldId="5597"/>
        </pc:sldMkLst>
      </pc:sldChg>
      <pc:sldChg chg="modSp new">
        <pc:chgData name="McRee, Rebecca" userId="S::mcree_r@cde.state.co.us::3a10fa13-9d60-4c0b-b361-471945732c34" providerId="AD" clId="Web-{C142478C-60F7-114B-8B48-C0EF44E0E196}" dt="2024-09-12T03:13:44.661" v="339" actId="20577"/>
        <pc:sldMkLst>
          <pc:docMk/>
          <pc:sldMk cId="2890554296" sldId="5598"/>
        </pc:sldMkLst>
      </pc:sldChg>
      <pc:sldChg chg="modSp new">
        <pc:chgData name="McRee, Rebecca" userId="S::mcree_r@cde.state.co.us::3a10fa13-9d60-4c0b-b361-471945732c34" providerId="AD" clId="Web-{C142478C-60F7-114B-8B48-C0EF44E0E196}" dt="2024-09-12T03:27:05.409" v="456" actId="20577"/>
        <pc:sldMkLst>
          <pc:docMk/>
          <pc:sldMk cId="3013877092" sldId="5599"/>
        </pc:sldMkLst>
      </pc:sldChg>
      <pc:sldChg chg="addSp delSp modSp new del">
        <pc:chgData name="McRee, Rebecca" userId="S::mcree_r@cde.state.co.us::3a10fa13-9d60-4c0b-b361-471945732c34" providerId="AD" clId="Web-{C142478C-60F7-114B-8B48-C0EF44E0E196}" dt="2024-09-12T03:24:03.595" v="445"/>
        <pc:sldMkLst>
          <pc:docMk/>
          <pc:sldMk cId="1552825151" sldId="5600"/>
        </pc:sldMkLst>
      </pc:sldChg>
      <pc:sldChg chg="new del">
        <pc:chgData name="McRee, Rebecca" userId="S::mcree_r@cde.state.co.us::3a10fa13-9d60-4c0b-b361-471945732c34" providerId="AD" clId="Web-{C142478C-60F7-114B-8B48-C0EF44E0E196}" dt="2024-09-12T03:24:08.438" v="446"/>
        <pc:sldMkLst>
          <pc:docMk/>
          <pc:sldMk cId="1028726067" sldId="5601"/>
        </pc:sldMkLst>
      </pc:sldChg>
      <pc:sldChg chg="addSp delSp modSp new del ord">
        <pc:chgData name="McRee, Rebecca" userId="S::mcree_r@cde.state.co.us::3a10fa13-9d60-4c0b-b361-471945732c34" providerId="AD" clId="Web-{C142478C-60F7-114B-8B48-C0EF44E0E196}" dt="2024-09-12T03:22:38.922" v="440"/>
        <pc:sldMkLst>
          <pc:docMk/>
          <pc:sldMk cId="530507682" sldId="5602"/>
        </pc:sldMkLst>
      </pc:sldChg>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docChg>
  </pc:docChgLst>
  <pc:docChgLst>
    <pc:chgData name="Wenzel, Brooke" userId="672bf8d3-b15b-4e02-a6d1-39319a0df09b" providerId="ADAL" clId="{496A80AE-72FC-43FC-86CD-2AB990FA5A3F}"/>
    <pc:docChg chg="custSel modSld">
      <pc:chgData name="Wenzel, Brooke" userId="672bf8d3-b15b-4e02-a6d1-39319a0df09b" providerId="ADAL" clId="{496A80AE-72FC-43FC-86CD-2AB990FA5A3F}" dt="2024-11-21T16:03:54.206" v="120" actId="20577"/>
      <pc:docMkLst>
        <pc:docMk/>
      </pc:docMkLst>
      <pc:sldChg chg="modSp mod">
        <pc:chgData name="Wenzel, Brooke" userId="672bf8d3-b15b-4e02-a6d1-39319a0df09b" providerId="ADAL" clId="{496A80AE-72FC-43FC-86CD-2AB990FA5A3F}" dt="2024-11-18T18:11:48.664" v="118" actId="20577"/>
        <pc:sldMkLst>
          <pc:docMk/>
          <pc:sldMk cId="3987200273" sldId="5182"/>
        </pc:sldMkLst>
      </pc:sldChg>
      <pc:sldChg chg="modSp mod">
        <pc:chgData name="Wenzel, Brooke" userId="672bf8d3-b15b-4e02-a6d1-39319a0df09b" providerId="ADAL" clId="{496A80AE-72FC-43FC-86CD-2AB990FA5A3F}" dt="2024-11-18T18:11:20.575" v="64" actId="2165"/>
        <pc:sldMkLst>
          <pc:docMk/>
          <pc:sldMk cId="1302995045" sldId="5536"/>
        </pc:sldMkLst>
      </pc:sldChg>
      <pc:sldChg chg="modSp mod">
        <pc:chgData name="Wenzel, Brooke" userId="672bf8d3-b15b-4e02-a6d1-39319a0df09b" providerId="ADAL" clId="{496A80AE-72FC-43FC-86CD-2AB990FA5A3F}" dt="2024-11-18T18:09:58.994" v="9" actId="27636"/>
        <pc:sldMkLst>
          <pc:docMk/>
          <pc:sldMk cId="3827019278" sldId="5598"/>
        </pc:sldMkLst>
      </pc:sldChg>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ldChg>
      <pc:sldChg chg="modSp mod">
        <pc:chgData name="Wenzel, Brooke" userId="672bf8d3-b15b-4e02-a6d1-39319a0df09b" providerId="ADAL" clId="{A8FF666D-4A16-48CD-A6E8-F84F0A9DB7D1}" dt="2024-07-16T15:57:37.574" v="182" actId="113"/>
        <pc:sldMkLst>
          <pc:docMk/>
          <pc:sldMk cId="1346212388" sldId="4989"/>
        </pc:sldMkLst>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ldChg>
    </pc:docChg>
  </pc:docChgLst>
  <pc:docChgLst>
    <pc:chgData name="Hoffman, Peter" userId="673cee94-26bd-4c2a-ab82-1b3669e2f049" providerId="ADAL" clId="{5BF0C4E0-9AC5-492B-BCCF-A3751BECFF44}"/>
    <pc:docChg chg="modSld">
      <pc:chgData name="Hoffman, Peter" userId="673cee94-26bd-4c2a-ab82-1b3669e2f049" providerId="ADAL" clId="{5BF0C4E0-9AC5-492B-BCCF-A3751BECFF44}" dt="2024-09-03T20:09:12.910" v="78" actId="14826"/>
      <pc:docMkLst>
        <pc:docMk/>
      </pc:docMkLst>
    </pc:docChg>
  </pc:docChgLst>
  <pc:docChgLst>
    <pc:chgData name="Ward, Reagan" userId="27291eb4-8241-4961-9e69-8c66e34cc5b0" providerId="ADAL" clId="{B2193BA3-A22A-4584-A9F9-69F44E8358F8}"/>
    <pc:docChg chg="undo custSel addSld delSld modSld">
      <pc:chgData name="Ward, Reagan" userId="27291eb4-8241-4961-9e69-8c66e34cc5b0" providerId="ADAL" clId="{B2193BA3-A22A-4584-A9F9-69F44E8358F8}" dt="2024-12-05T15:21:11.040" v="1542" actId="20577"/>
      <pc:docMkLst>
        <pc:docMk/>
      </pc:docMkLst>
      <pc:sldChg chg="modSp mod">
        <pc:chgData name="Ward, Reagan" userId="27291eb4-8241-4961-9e69-8c66e34cc5b0" providerId="ADAL" clId="{B2193BA3-A22A-4584-A9F9-69F44E8358F8}" dt="2024-12-04T23:50:32.112" v="1275" actId="13244"/>
        <pc:sldMkLst>
          <pc:docMk/>
          <pc:sldMk cId="190815258" sldId="259"/>
        </pc:sldMkLst>
      </pc:sldChg>
      <pc:sldChg chg="addSp delSp modSp mod setBg chgLayout">
        <pc:chgData name="Ward, Reagan" userId="27291eb4-8241-4961-9e69-8c66e34cc5b0" providerId="ADAL" clId="{B2193BA3-A22A-4584-A9F9-69F44E8358F8}" dt="2024-12-04T16:05:57.058" v="840" actId="113"/>
        <pc:sldMkLst>
          <pc:docMk/>
          <pc:sldMk cId="3717000822" sldId="280"/>
        </pc:sldMkLst>
      </pc:sldChg>
      <pc:sldChg chg="del">
        <pc:chgData name="Ward, Reagan" userId="27291eb4-8241-4961-9e69-8c66e34cc5b0" providerId="ADAL" clId="{B2193BA3-A22A-4584-A9F9-69F44E8358F8}" dt="2024-12-04T15:46:46.621" v="146" actId="47"/>
        <pc:sldMkLst>
          <pc:docMk/>
          <pc:sldMk cId="2435853885" sldId="1682"/>
        </pc:sldMkLst>
      </pc:sldChg>
      <pc:sldChg chg="addSp modSp mod modClrScheme chgLayout">
        <pc:chgData name="Ward, Reagan" userId="27291eb4-8241-4961-9e69-8c66e34cc5b0" providerId="ADAL" clId="{B2193BA3-A22A-4584-A9F9-69F44E8358F8}" dt="2024-12-04T23:51:38.407" v="1281" actId="13244"/>
        <pc:sldMkLst>
          <pc:docMk/>
          <pc:sldMk cId="1546650072" sldId="4525"/>
        </pc:sldMkLst>
      </pc:sldChg>
      <pc:sldChg chg="del">
        <pc:chgData name="Ward, Reagan" userId="27291eb4-8241-4961-9e69-8c66e34cc5b0" providerId="ADAL" clId="{B2193BA3-A22A-4584-A9F9-69F44E8358F8}" dt="2024-12-04T15:46:46.621" v="146" actId="47"/>
        <pc:sldMkLst>
          <pc:docMk/>
          <pc:sldMk cId="3142244239" sldId="4581"/>
        </pc:sldMkLst>
      </pc:sldChg>
      <pc:sldChg chg="del">
        <pc:chgData name="Ward, Reagan" userId="27291eb4-8241-4961-9e69-8c66e34cc5b0" providerId="ADAL" clId="{B2193BA3-A22A-4584-A9F9-69F44E8358F8}" dt="2024-12-04T15:46:46.621" v="146" actId="47"/>
        <pc:sldMkLst>
          <pc:docMk/>
          <pc:sldMk cId="4183919787" sldId="5028"/>
        </pc:sldMkLst>
      </pc:sldChg>
      <pc:sldChg chg="del">
        <pc:chgData name="Ward, Reagan" userId="27291eb4-8241-4961-9e69-8c66e34cc5b0" providerId="ADAL" clId="{B2193BA3-A22A-4584-A9F9-69F44E8358F8}" dt="2024-12-04T15:46:46.621" v="146" actId="47"/>
        <pc:sldMkLst>
          <pc:docMk/>
          <pc:sldMk cId="3987200273" sldId="5182"/>
        </pc:sldMkLst>
      </pc:sldChg>
      <pc:sldChg chg="del">
        <pc:chgData name="Ward, Reagan" userId="27291eb4-8241-4961-9e69-8c66e34cc5b0" providerId="ADAL" clId="{B2193BA3-A22A-4584-A9F9-69F44E8358F8}" dt="2024-12-04T15:46:46.621" v="146" actId="47"/>
        <pc:sldMkLst>
          <pc:docMk/>
          <pc:sldMk cId="95310416" sldId="5184"/>
        </pc:sldMkLst>
      </pc:sldChg>
      <pc:sldChg chg="addSp delSp modSp mod modClrScheme chgLayout">
        <pc:chgData name="Ward, Reagan" userId="27291eb4-8241-4961-9e69-8c66e34cc5b0" providerId="ADAL" clId="{B2193BA3-A22A-4584-A9F9-69F44E8358F8}" dt="2024-12-04T23:53:27.468" v="1289" actId="13244"/>
        <pc:sldMkLst>
          <pc:docMk/>
          <pc:sldMk cId="2383163532" sldId="5310"/>
        </pc:sldMkLst>
      </pc:sldChg>
      <pc:sldChg chg="addSp delSp modSp mod modClrScheme chgLayout">
        <pc:chgData name="Ward, Reagan" userId="27291eb4-8241-4961-9e69-8c66e34cc5b0" providerId="ADAL" clId="{B2193BA3-A22A-4584-A9F9-69F44E8358F8}" dt="2024-12-04T23:52:39.016" v="1284" actId="13244"/>
        <pc:sldMkLst>
          <pc:docMk/>
          <pc:sldMk cId="1135109802" sldId="5313"/>
        </pc:sldMkLst>
      </pc:sldChg>
      <pc:sldChg chg="addSp delSp modSp mod modClrScheme chgLayout">
        <pc:chgData name="Ward, Reagan" userId="27291eb4-8241-4961-9e69-8c66e34cc5b0" providerId="ADAL" clId="{B2193BA3-A22A-4584-A9F9-69F44E8358F8}" dt="2024-12-04T23:53:43.998" v="1293" actId="13244"/>
        <pc:sldMkLst>
          <pc:docMk/>
          <pc:sldMk cId="3918244797" sldId="5314"/>
        </pc:sldMkLst>
      </pc:sldChg>
      <pc:sldChg chg="addSp delSp modSp mod modClrScheme chgLayout">
        <pc:chgData name="Ward, Reagan" userId="27291eb4-8241-4961-9e69-8c66e34cc5b0" providerId="ADAL" clId="{B2193BA3-A22A-4584-A9F9-69F44E8358F8}" dt="2024-12-04T23:53:21.358" v="1288" actId="13244"/>
        <pc:sldMkLst>
          <pc:docMk/>
          <pc:sldMk cId="2406663207" sldId="5318"/>
        </pc:sldMkLst>
      </pc:sldChg>
      <pc:sldChg chg="addSp delSp modSp mod modClrScheme chgLayout">
        <pc:chgData name="Ward, Reagan" userId="27291eb4-8241-4961-9e69-8c66e34cc5b0" providerId="ADAL" clId="{B2193BA3-A22A-4584-A9F9-69F44E8358F8}" dt="2024-12-04T23:53:47.157" v="1294" actId="13244"/>
        <pc:sldMkLst>
          <pc:docMk/>
          <pc:sldMk cId="3766001421" sldId="5319"/>
        </pc:sldMkLst>
      </pc:sldChg>
      <pc:sldChg chg="del">
        <pc:chgData name="Ward, Reagan" userId="27291eb4-8241-4961-9e69-8c66e34cc5b0" providerId="ADAL" clId="{B2193BA3-A22A-4584-A9F9-69F44E8358F8}" dt="2024-12-04T15:46:46.621" v="146" actId="47"/>
        <pc:sldMkLst>
          <pc:docMk/>
          <pc:sldMk cId="3545536430" sldId="5403"/>
        </pc:sldMkLst>
      </pc:sldChg>
      <pc:sldChg chg="del">
        <pc:chgData name="Ward, Reagan" userId="27291eb4-8241-4961-9e69-8c66e34cc5b0" providerId="ADAL" clId="{B2193BA3-A22A-4584-A9F9-69F44E8358F8}" dt="2024-12-04T15:46:46.621" v="146" actId="47"/>
        <pc:sldMkLst>
          <pc:docMk/>
          <pc:sldMk cId="1925961931" sldId="5523"/>
        </pc:sldMkLst>
      </pc:sldChg>
      <pc:sldChg chg="del">
        <pc:chgData name="Ward, Reagan" userId="27291eb4-8241-4961-9e69-8c66e34cc5b0" providerId="ADAL" clId="{B2193BA3-A22A-4584-A9F9-69F44E8358F8}" dt="2024-12-04T15:46:46.621" v="146" actId="47"/>
        <pc:sldMkLst>
          <pc:docMk/>
          <pc:sldMk cId="312004372" sldId="5524"/>
        </pc:sldMkLst>
      </pc:sldChg>
      <pc:sldChg chg="del">
        <pc:chgData name="Ward, Reagan" userId="27291eb4-8241-4961-9e69-8c66e34cc5b0" providerId="ADAL" clId="{B2193BA3-A22A-4584-A9F9-69F44E8358F8}" dt="2024-12-04T15:46:46.621" v="146" actId="47"/>
        <pc:sldMkLst>
          <pc:docMk/>
          <pc:sldMk cId="2273958347" sldId="5534"/>
        </pc:sldMkLst>
      </pc:sldChg>
      <pc:sldChg chg="del">
        <pc:chgData name="Ward, Reagan" userId="27291eb4-8241-4961-9e69-8c66e34cc5b0" providerId="ADAL" clId="{B2193BA3-A22A-4584-A9F9-69F44E8358F8}" dt="2024-12-04T15:46:46.621" v="146" actId="47"/>
        <pc:sldMkLst>
          <pc:docMk/>
          <pc:sldMk cId="1302995045" sldId="5536"/>
        </pc:sldMkLst>
      </pc:sldChg>
      <pc:sldChg chg="addSp delSp modSp mod modClrScheme chgLayout">
        <pc:chgData name="Ward, Reagan" userId="27291eb4-8241-4961-9e69-8c66e34cc5b0" providerId="ADAL" clId="{B2193BA3-A22A-4584-A9F9-69F44E8358F8}" dt="2024-12-05T15:13:47.726" v="1355"/>
        <pc:sldMkLst>
          <pc:docMk/>
          <pc:sldMk cId="1125029257" sldId="5590"/>
        </pc:sldMkLst>
      </pc:sldChg>
      <pc:sldChg chg="addSp delSp modSp mod modClrScheme chgLayout">
        <pc:chgData name="Ward, Reagan" userId="27291eb4-8241-4961-9e69-8c66e34cc5b0" providerId="ADAL" clId="{B2193BA3-A22A-4584-A9F9-69F44E8358F8}" dt="2024-12-04T23:52:44.576" v="1285" actId="13244"/>
        <pc:sldMkLst>
          <pc:docMk/>
          <pc:sldMk cId="3010654419" sldId="5593"/>
        </pc:sldMkLst>
      </pc:sldChg>
      <pc:sldChg chg="del">
        <pc:chgData name="Ward, Reagan" userId="27291eb4-8241-4961-9e69-8c66e34cc5b0" providerId="ADAL" clId="{B2193BA3-A22A-4584-A9F9-69F44E8358F8}" dt="2024-12-04T15:46:46.621" v="146" actId="47"/>
        <pc:sldMkLst>
          <pc:docMk/>
          <pc:sldMk cId="2686374285" sldId="5594"/>
        </pc:sldMkLst>
      </pc:sldChg>
      <pc:sldChg chg="del">
        <pc:chgData name="Ward, Reagan" userId="27291eb4-8241-4961-9e69-8c66e34cc5b0" providerId="ADAL" clId="{B2193BA3-A22A-4584-A9F9-69F44E8358F8}" dt="2024-12-04T15:46:46.621" v="146" actId="47"/>
        <pc:sldMkLst>
          <pc:docMk/>
          <pc:sldMk cId="783971613" sldId="5619"/>
        </pc:sldMkLst>
      </pc:sldChg>
      <pc:sldChg chg="del">
        <pc:chgData name="Ward, Reagan" userId="27291eb4-8241-4961-9e69-8c66e34cc5b0" providerId="ADAL" clId="{B2193BA3-A22A-4584-A9F9-69F44E8358F8}" dt="2024-12-04T15:46:46.621" v="146" actId="47"/>
        <pc:sldMkLst>
          <pc:docMk/>
          <pc:sldMk cId="4188670183" sldId="5621"/>
        </pc:sldMkLst>
      </pc:sldChg>
      <pc:sldChg chg="del">
        <pc:chgData name="Ward, Reagan" userId="27291eb4-8241-4961-9e69-8c66e34cc5b0" providerId="ADAL" clId="{B2193BA3-A22A-4584-A9F9-69F44E8358F8}" dt="2024-12-04T15:46:46.621" v="146" actId="47"/>
        <pc:sldMkLst>
          <pc:docMk/>
          <pc:sldMk cId="2017135082" sldId="5626"/>
        </pc:sldMkLst>
      </pc:sldChg>
      <pc:sldChg chg="modSp del mod">
        <pc:chgData name="Ward, Reagan" userId="27291eb4-8241-4961-9e69-8c66e34cc5b0" providerId="ADAL" clId="{B2193BA3-A22A-4584-A9F9-69F44E8358F8}" dt="2024-12-05T15:18:07.441" v="1522" actId="47"/>
        <pc:sldMkLst>
          <pc:docMk/>
          <pc:sldMk cId="2294712313" sldId="5633"/>
        </pc:sldMkLst>
      </pc:sldChg>
      <pc:sldChg chg="modSp mod">
        <pc:chgData name="Ward, Reagan" userId="27291eb4-8241-4961-9e69-8c66e34cc5b0" providerId="ADAL" clId="{B2193BA3-A22A-4584-A9F9-69F44E8358F8}" dt="2024-12-04T23:53:51.482" v="1295" actId="13244"/>
        <pc:sldMkLst>
          <pc:docMk/>
          <pc:sldMk cId="792695782" sldId="5665"/>
        </pc:sldMkLst>
      </pc:sldChg>
      <pc:sldChg chg="modSp mod">
        <pc:chgData name="Ward, Reagan" userId="27291eb4-8241-4961-9e69-8c66e34cc5b0" providerId="ADAL" clId="{B2193BA3-A22A-4584-A9F9-69F44E8358F8}" dt="2024-12-04T23:53:55.525" v="1296" actId="13244"/>
        <pc:sldMkLst>
          <pc:docMk/>
          <pc:sldMk cId="3114952086" sldId="5682"/>
        </pc:sldMkLst>
      </pc:sldChg>
      <pc:sldChg chg="del">
        <pc:chgData name="Ward, Reagan" userId="27291eb4-8241-4961-9e69-8c66e34cc5b0" providerId="ADAL" clId="{B2193BA3-A22A-4584-A9F9-69F44E8358F8}" dt="2024-12-04T15:46:46.621" v="146" actId="47"/>
        <pc:sldMkLst>
          <pc:docMk/>
          <pc:sldMk cId="1801856427" sldId="5683"/>
        </pc:sldMkLst>
      </pc:sldChg>
      <pc:sldChg chg="del">
        <pc:chgData name="Ward, Reagan" userId="27291eb4-8241-4961-9e69-8c66e34cc5b0" providerId="ADAL" clId="{B2193BA3-A22A-4584-A9F9-69F44E8358F8}" dt="2024-12-04T15:46:46.621" v="146" actId="47"/>
        <pc:sldMkLst>
          <pc:docMk/>
          <pc:sldMk cId="1068357804" sldId="5687"/>
        </pc:sldMkLst>
      </pc:sldChg>
      <pc:sldChg chg="del">
        <pc:chgData name="Ward, Reagan" userId="27291eb4-8241-4961-9e69-8c66e34cc5b0" providerId="ADAL" clId="{B2193BA3-A22A-4584-A9F9-69F44E8358F8}" dt="2024-12-04T15:46:46.621" v="146" actId="47"/>
        <pc:sldMkLst>
          <pc:docMk/>
          <pc:sldMk cId="4228830971" sldId="5688"/>
        </pc:sldMkLst>
      </pc:sldChg>
      <pc:sldChg chg="del">
        <pc:chgData name="Ward, Reagan" userId="27291eb4-8241-4961-9e69-8c66e34cc5b0" providerId="ADAL" clId="{B2193BA3-A22A-4584-A9F9-69F44E8358F8}" dt="2024-12-04T15:46:46.621" v="146" actId="47"/>
        <pc:sldMkLst>
          <pc:docMk/>
          <pc:sldMk cId="799171963" sldId="5691"/>
        </pc:sldMkLst>
      </pc:sldChg>
      <pc:sldChg chg="del">
        <pc:chgData name="Ward, Reagan" userId="27291eb4-8241-4961-9e69-8c66e34cc5b0" providerId="ADAL" clId="{B2193BA3-A22A-4584-A9F9-69F44E8358F8}" dt="2024-12-04T15:46:46.621" v="146" actId="47"/>
        <pc:sldMkLst>
          <pc:docMk/>
          <pc:sldMk cId="3494396476" sldId="5697"/>
        </pc:sldMkLst>
      </pc:sldChg>
      <pc:sldChg chg="del">
        <pc:chgData name="Ward, Reagan" userId="27291eb4-8241-4961-9e69-8c66e34cc5b0" providerId="ADAL" clId="{B2193BA3-A22A-4584-A9F9-69F44E8358F8}" dt="2024-12-04T15:46:46.621" v="146" actId="47"/>
        <pc:sldMkLst>
          <pc:docMk/>
          <pc:sldMk cId="3849532197" sldId="5700"/>
        </pc:sldMkLst>
      </pc:sldChg>
      <pc:sldChg chg="del">
        <pc:chgData name="Ward, Reagan" userId="27291eb4-8241-4961-9e69-8c66e34cc5b0" providerId="ADAL" clId="{B2193BA3-A22A-4584-A9F9-69F44E8358F8}" dt="2024-12-04T15:46:46.621" v="146" actId="47"/>
        <pc:sldMkLst>
          <pc:docMk/>
          <pc:sldMk cId="3375647195" sldId="5701"/>
        </pc:sldMkLst>
      </pc:sldChg>
      <pc:sldChg chg="del">
        <pc:chgData name="Ward, Reagan" userId="27291eb4-8241-4961-9e69-8c66e34cc5b0" providerId="ADAL" clId="{B2193BA3-A22A-4584-A9F9-69F44E8358F8}" dt="2024-12-04T15:46:46.621" v="146" actId="47"/>
        <pc:sldMkLst>
          <pc:docMk/>
          <pc:sldMk cId="3762705719" sldId="5702"/>
        </pc:sldMkLst>
      </pc:sldChg>
      <pc:sldChg chg="del">
        <pc:chgData name="Ward, Reagan" userId="27291eb4-8241-4961-9e69-8c66e34cc5b0" providerId="ADAL" clId="{B2193BA3-A22A-4584-A9F9-69F44E8358F8}" dt="2024-12-04T15:46:46.621" v="146" actId="47"/>
        <pc:sldMkLst>
          <pc:docMk/>
          <pc:sldMk cId="1783035619" sldId="5703"/>
        </pc:sldMkLst>
      </pc:sldChg>
      <pc:sldChg chg="del">
        <pc:chgData name="Ward, Reagan" userId="27291eb4-8241-4961-9e69-8c66e34cc5b0" providerId="ADAL" clId="{B2193BA3-A22A-4584-A9F9-69F44E8358F8}" dt="2024-12-04T15:46:46.621" v="146" actId="47"/>
        <pc:sldMkLst>
          <pc:docMk/>
          <pc:sldMk cId="200924607" sldId="5704"/>
        </pc:sldMkLst>
      </pc:sldChg>
      <pc:sldChg chg="del">
        <pc:chgData name="Ward, Reagan" userId="27291eb4-8241-4961-9e69-8c66e34cc5b0" providerId="ADAL" clId="{B2193BA3-A22A-4584-A9F9-69F44E8358F8}" dt="2024-12-04T15:46:46.621" v="146" actId="47"/>
        <pc:sldMkLst>
          <pc:docMk/>
          <pc:sldMk cId="1006896488" sldId="5705"/>
        </pc:sldMkLst>
      </pc:sldChg>
      <pc:sldChg chg="del">
        <pc:chgData name="Ward, Reagan" userId="27291eb4-8241-4961-9e69-8c66e34cc5b0" providerId="ADAL" clId="{B2193BA3-A22A-4584-A9F9-69F44E8358F8}" dt="2024-12-04T15:46:46.621" v="146" actId="47"/>
        <pc:sldMkLst>
          <pc:docMk/>
          <pc:sldMk cId="1929712594" sldId="5706"/>
        </pc:sldMkLst>
      </pc:sldChg>
      <pc:sldChg chg="del">
        <pc:chgData name="Ward, Reagan" userId="27291eb4-8241-4961-9e69-8c66e34cc5b0" providerId="ADAL" clId="{B2193BA3-A22A-4584-A9F9-69F44E8358F8}" dt="2024-12-04T15:46:46.621" v="146" actId="47"/>
        <pc:sldMkLst>
          <pc:docMk/>
          <pc:sldMk cId="3205990569" sldId="5707"/>
        </pc:sldMkLst>
      </pc:sldChg>
      <pc:sldChg chg="addSp delSp modSp mod modClrScheme chgLayout">
        <pc:chgData name="Ward, Reagan" userId="27291eb4-8241-4961-9e69-8c66e34cc5b0" providerId="ADAL" clId="{B2193BA3-A22A-4584-A9F9-69F44E8358F8}" dt="2024-12-04T23:53:04.073" v="1286" actId="13244"/>
        <pc:sldMkLst>
          <pc:docMk/>
          <pc:sldMk cId="1181260697" sldId="5712"/>
        </pc:sldMkLst>
      </pc:sldChg>
      <pc:sldChg chg="addSp delSp modSp mod modClrScheme chgLayout">
        <pc:chgData name="Ward, Reagan" userId="27291eb4-8241-4961-9e69-8c66e34cc5b0" providerId="ADAL" clId="{B2193BA3-A22A-4584-A9F9-69F44E8358F8}" dt="2024-12-05T15:13:15.291" v="1342"/>
        <pc:sldMkLst>
          <pc:docMk/>
          <pc:sldMk cId="951239136" sldId="5713"/>
        </pc:sldMkLst>
      </pc:sldChg>
      <pc:sldChg chg="addSp delSp modSp new mod modClrScheme chgLayout">
        <pc:chgData name="Ward, Reagan" userId="27291eb4-8241-4961-9e69-8c66e34cc5b0" providerId="ADAL" clId="{B2193BA3-A22A-4584-A9F9-69F44E8358F8}" dt="2024-12-04T15:46:17.043" v="103" actId="20577"/>
        <pc:sldMkLst>
          <pc:docMk/>
          <pc:sldMk cId="2330773793" sldId="5714"/>
        </pc:sldMkLst>
      </pc:sldChg>
      <pc:sldChg chg="addSp delSp modSp new mod modClrScheme chgLayout">
        <pc:chgData name="Ward, Reagan" userId="27291eb4-8241-4961-9e69-8c66e34cc5b0" providerId="ADAL" clId="{B2193BA3-A22A-4584-A9F9-69F44E8358F8}" dt="2024-12-04T15:46:37.287" v="145" actId="20577"/>
        <pc:sldMkLst>
          <pc:docMk/>
          <pc:sldMk cId="3812577952" sldId="5715"/>
        </pc:sldMkLst>
      </pc:sldChg>
      <pc:sldChg chg="addSp modSp mod modClrScheme chgLayout">
        <pc:chgData name="Ward, Reagan" userId="27291eb4-8241-4961-9e69-8c66e34cc5b0" providerId="ADAL" clId="{B2193BA3-A22A-4584-A9F9-69F44E8358F8}" dt="2024-12-04T23:53:12.846" v="1287" actId="13244"/>
        <pc:sldMkLst>
          <pc:docMk/>
          <pc:sldMk cId="4085267074" sldId="5716"/>
        </pc:sldMkLst>
      </pc:sldChg>
      <pc:sldChg chg="addSp delSp modSp new mod modClrScheme chgLayout">
        <pc:chgData name="Ward, Reagan" userId="27291eb4-8241-4961-9e69-8c66e34cc5b0" providerId="ADAL" clId="{B2193BA3-A22A-4584-A9F9-69F44E8358F8}" dt="2024-12-04T18:42:12.191" v="977" actId="20577"/>
        <pc:sldMkLst>
          <pc:docMk/>
          <pc:sldMk cId="4110900880" sldId="5716"/>
        </pc:sldMkLst>
      </pc:sldChg>
      <pc:sldChg chg="addSp delSp modSp mod modClrScheme chgLayout">
        <pc:chgData name="Ward, Reagan" userId="27291eb4-8241-4961-9e69-8c66e34cc5b0" providerId="ADAL" clId="{B2193BA3-A22A-4584-A9F9-69F44E8358F8}" dt="2024-12-04T23:43:13.124" v="1237" actId="13244"/>
        <pc:sldMkLst>
          <pc:docMk/>
          <pc:sldMk cId="217821678" sldId="5717"/>
        </pc:sldMkLst>
      </pc:sldChg>
      <pc:sldChg chg="addSp delSp modSp new mod modClrScheme chgLayout">
        <pc:chgData name="Ward, Reagan" userId="27291eb4-8241-4961-9e69-8c66e34cc5b0" providerId="ADAL" clId="{B2193BA3-A22A-4584-A9F9-69F44E8358F8}" dt="2024-12-04T18:41:43.321" v="936" actId="20577"/>
        <pc:sldMkLst>
          <pc:docMk/>
          <pc:sldMk cId="3546616792" sldId="5717"/>
        </pc:sldMkLst>
      </pc:sldChg>
      <pc:sldChg chg="addSp delSp modSp new mod modClrScheme chgLayout">
        <pc:chgData name="Ward, Reagan" userId="27291eb4-8241-4961-9e69-8c66e34cc5b0" providerId="ADAL" clId="{B2193BA3-A22A-4584-A9F9-69F44E8358F8}" dt="2024-12-04T18:42:29.049" v="979" actId="700"/>
        <pc:sldMkLst>
          <pc:docMk/>
          <pc:sldMk cId="3810554323" sldId="5718"/>
        </pc:sldMkLst>
      </pc:sldChg>
      <pc:sldChg chg="addSp delSp modSp mod modClrScheme chgLayout">
        <pc:chgData name="Ward, Reagan" userId="27291eb4-8241-4961-9e69-8c66e34cc5b0" providerId="ADAL" clId="{B2193BA3-A22A-4584-A9F9-69F44E8358F8}" dt="2024-12-04T23:53:31.341" v="1290" actId="13244"/>
        <pc:sldMkLst>
          <pc:docMk/>
          <pc:sldMk cId="4198473433" sldId="5718"/>
        </pc:sldMkLst>
      </pc:sldChg>
      <pc:sldChg chg="addSp delSp modSp mod modClrScheme chgLayout">
        <pc:chgData name="Ward, Reagan" userId="27291eb4-8241-4961-9e69-8c66e34cc5b0" providerId="ADAL" clId="{B2193BA3-A22A-4584-A9F9-69F44E8358F8}" dt="2024-12-04T23:53:35.841" v="1291" actId="13244"/>
        <pc:sldMkLst>
          <pc:docMk/>
          <pc:sldMk cId="913226430" sldId="5719"/>
        </pc:sldMkLst>
      </pc:sldChg>
      <pc:sldChg chg="addSp delSp modSp mod modClrScheme chgLayout">
        <pc:chgData name="Ward, Reagan" userId="27291eb4-8241-4961-9e69-8c66e34cc5b0" providerId="ADAL" clId="{B2193BA3-A22A-4584-A9F9-69F44E8358F8}" dt="2024-12-04T23:53:39.864" v="1292" actId="13244"/>
        <pc:sldMkLst>
          <pc:docMk/>
          <pc:sldMk cId="3974479967" sldId="5720"/>
        </pc:sldMkLst>
      </pc:sldChg>
      <pc:sldChg chg="addSp delSp modSp new mod">
        <pc:chgData name="Ward, Reagan" userId="27291eb4-8241-4961-9e69-8c66e34cc5b0" providerId="ADAL" clId="{B2193BA3-A22A-4584-A9F9-69F44E8358F8}" dt="2024-12-05T15:18:51.349" v="1525" actId="20577"/>
        <pc:sldMkLst>
          <pc:docMk/>
          <pc:sldMk cId="3135495328" sldId="5721"/>
        </pc:sldMkLst>
      </pc:sldChg>
      <pc:sldMasterChg chg="delSldLayout">
        <pc:chgData name="Ward, Reagan" userId="27291eb4-8241-4961-9e69-8c66e34cc5b0" providerId="ADAL" clId="{B2193BA3-A22A-4584-A9F9-69F44E8358F8}" dt="2024-12-04T15:46:46.621" v="146" actId="47"/>
        <pc:sldMasterMkLst>
          <pc:docMk/>
          <pc:sldMasterMk cId="2150711039" sldId="2147483676"/>
        </pc:sldMasterMkLst>
        <pc:sldLayoutChg chg="del">
          <pc:chgData name="Ward, Reagan" userId="27291eb4-8241-4961-9e69-8c66e34cc5b0" providerId="ADAL" clId="{B2193BA3-A22A-4584-A9F9-69F44E8358F8}" dt="2024-12-04T15:46:46.621" v="146" actId="47"/>
          <pc:sldLayoutMkLst>
            <pc:docMk/>
            <pc:sldMasterMk cId="2150711039" sldId="2147483676"/>
            <pc:sldLayoutMk cId="1166018689" sldId="2147483710"/>
          </pc:sldLayoutMkLst>
        </pc:sldLayoutChg>
      </pc:sldMasterChg>
    </pc:docChg>
  </pc:docChgLst>
  <pc:docChgLst>
    <pc:chgData name="Heitman, Lindsey" userId="a9773a47-99d2-4599-9377-6d37e9ec0bd3" providerId="ADAL" clId="{ED4A72F2-A37A-4785-8787-361AB7878AC5}"/>
    <pc:docChg chg="custSel addSld delSld modSld">
      <pc:chgData name="Heitman, Lindsey" userId="a9773a47-99d2-4599-9377-6d37e9ec0bd3" providerId="ADAL" clId="{ED4A72F2-A37A-4785-8787-361AB7878AC5}" dt="2024-08-22T14:02:48.087" v="290" actId="20577"/>
      <pc:docMkLst>
        <pc:docMk/>
      </pc:docMkLst>
      <pc:sldChg chg="add">
        <pc:chgData name="Heitman, Lindsey" userId="a9773a47-99d2-4599-9377-6d37e9ec0bd3" providerId="ADAL" clId="{ED4A72F2-A37A-4785-8787-361AB7878AC5}" dt="2024-08-21T21:31:30.131" v="261"/>
        <pc:sldMkLst>
          <pc:docMk/>
          <pc:sldMk cId="525739044" sldId="2201"/>
        </pc:sldMkLst>
      </pc:sldChg>
      <pc:sldChg chg="del">
        <pc:chgData name="Heitman, Lindsey" userId="a9773a47-99d2-4599-9377-6d37e9ec0bd3" providerId="ADAL" clId="{ED4A72F2-A37A-4785-8787-361AB7878AC5}" dt="2024-08-21T21:30:27.252" v="258" actId="2696"/>
        <pc:sldMkLst>
          <pc:docMk/>
          <pc:sldMk cId="1052820159" sldId="5451"/>
        </pc:sldMkLst>
      </pc:sldChg>
      <pc:sldChg chg="add">
        <pc:chgData name="Heitman, Lindsey" userId="a9773a47-99d2-4599-9377-6d37e9ec0bd3" providerId="ADAL" clId="{ED4A72F2-A37A-4785-8787-361AB7878AC5}" dt="2024-08-21T21:30:56.540" v="259"/>
        <pc:sldMkLst>
          <pc:docMk/>
          <pc:sldMk cId="2348164026" sldId="5474"/>
        </pc:sldMkLst>
      </pc:sldChg>
      <pc:sldChg chg="del">
        <pc:chgData name="Heitman, Lindsey" userId="a9773a47-99d2-4599-9377-6d37e9ec0bd3" providerId="ADAL" clId="{ED4A72F2-A37A-4785-8787-361AB7878AC5}" dt="2024-08-21T21:30:27.252" v="258" actId="2696"/>
        <pc:sldMkLst>
          <pc:docMk/>
          <pc:sldMk cId="1626949317" sldId="5477"/>
        </pc:sldMkLst>
      </pc:sldChg>
      <pc:sldChg chg="del">
        <pc:chgData name="Heitman, Lindsey" userId="a9773a47-99d2-4599-9377-6d37e9ec0bd3" providerId="ADAL" clId="{ED4A72F2-A37A-4785-8787-361AB7878AC5}" dt="2024-08-21T21:30:27.252" v="258" actId="2696"/>
        <pc:sldMkLst>
          <pc:docMk/>
          <pc:sldMk cId="2499726713" sldId="5480"/>
        </pc:sldMkLst>
      </pc:sldChg>
      <pc:sldChg chg="del">
        <pc:chgData name="Heitman, Lindsey" userId="a9773a47-99d2-4599-9377-6d37e9ec0bd3" providerId="ADAL" clId="{ED4A72F2-A37A-4785-8787-361AB7878AC5}" dt="2024-08-21T21:30:17.355" v="257" actId="2696"/>
        <pc:sldMkLst>
          <pc:docMk/>
          <pc:sldMk cId="646200145" sldId="5526"/>
        </pc:sldMkLst>
      </pc:sldChg>
      <pc:sldChg chg="add">
        <pc:chgData name="Heitman, Lindsey" userId="a9773a47-99d2-4599-9377-6d37e9ec0bd3" providerId="ADAL" clId="{ED4A72F2-A37A-4785-8787-361AB7878AC5}" dt="2024-08-21T21:31:30.131" v="261"/>
        <pc:sldMkLst>
          <pc:docMk/>
          <pc:sldMk cId="3018743995" sldId="5527"/>
        </pc:sldMkLst>
      </pc:sldChg>
      <pc:sldChg chg="add">
        <pc:chgData name="Heitman, Lindsey" userId="a9773a47-99d2-4599-9377-6d37e9ec0bd3" providerId="ADAL" clId="{ED4A72F2-A37A-4785-8787-361AB7878AC5}" dt="2024-08-21T21:31:30.131" v="261"/>
        <pc:sldMkLst>
          <pc:docMk/>
          <pc:sldMk cId="4044963095" sldId="5529"/>
        </pc:sldMkLst>
      </pc:sldChg>
      <pc:sldChg chg="modSp add mod">
        <pc:chgData name="Heitman, Lindsey" userId="a9773a47-99d2-4599-9377-6d37e9ec0bd3" providerId="ADAL" clId="{ED4A72F2-A37A-4785-8787-361AB7878AC5}" dt="2024-08-21T21:35:56.291" v="284" actId="207"/>
        <pc:sldMkLst>
          <pc:docMk/>
          <pc:sldMk cId="3822177015" sldId="5531"/>
        </pc:sldMkLst>
      </pc:sldChg>
      <pc:sldChg chg="modSp add mod">
        <pc:chgData name="Heitman, Lindsey" userId="a9773a47-99d2-4599-9377-6d37e9ec0bd3" providerId="ADAL" clId="{ED4A72F2-A37A-4785-8787-361AB7878AC5}" dt="2024-08-22T14:02:48.087" v="290" actId="20577"/>
        <pc:sldMkLst>
          <pc:docMk/>
          <pc:sldMk cId="1084665148" sldId="5557"/>
        </pc:sldMkLst>
      </pc:sldChg>
    </pc:docChg>
  </pc:docChgLst>
  <pc:docChgLst>
    <pc:chgData name="Wenzel, Brooke" userId="672bf8d3-b15b-4e02-a6d1-39319a0df09b" providerId="ADAL" clId="{94AC76F7-ECD0-437B-AC52-B9448DAFCB5D}"/>
    <pc:docChg chg="custSel addSld delSld modSld">
      <pc:chgData name="Wenzel, Brooke" userId="672bf8d3-b15b-4e02-a6d1-39319a0df09b" providerId="ADAL" clId="{94AC76F7-ECD0-437B-AC52-B9448DAFCB5D}" dt="2024-11-14T13:26:51.009" v="382" actId="20577"/>
      <pc:docMkLst>
        <pc:docMk/>
      </pc:docMkLst>
      <pc:sldChg chg="modSp add mod">
        <pc:chgData name="Wenzel, Brooke" userId="672bf8d3-b15b-4e02-a6d1-39319a0df09b" providerId="ADAL" clId="{94AC76F7-ECD0-437B-AC52-B9448DAFCB5D}" dt="2024-11-14T13:25:27.386" v="374" actId="1076"/>
        <pc:sldMkLst>
          <pc:docMk/>
          <pc:sldMk cId="2435853885" sldId="1682"/>
        </pc:sldMkLst>
      </pc:sldChg>
      <pc:sldChg chg="modSp add mod">
        <pc:chgData name="Wenzel, Brooke" userId="672bf8d3-b15b-4e02-a6d1-39319a0df09b" providerId="ADAL" clId="{94AC76F7-ECD0-437B-AC52-B9448DAFCB5D}" dt="2024-11-14T13:26:51.009" v="382" actId="20577"/>
        <pc:sldMkLst>
          <pc:docMk/>
          <pc:sldMk cId="3987200273" sldId="5182"/>
        </pc:sldMkLst>
      </pc:sldChg>
      <pc:sldChg chg="modSp add mod">
        <pc:chgData name="Wenzel, Brooke" userId="672bf8d3-b15b-4e02-a6d1-39319a0df09b" providerId="ADAL" clId="{94AC76F7-ECD0-437B-AC52-B9448DAFCB5D}" dt="2024-11-14T13:25:35.832" v="376" actId="6549"/>
        <pc:sldMkLst>
          <pc:docMk/>
          <pc:sldMk cId="95310416" sldId="5184"/>
        </pc:sldMkLst>
      </pc:sldChg>
      <pc:sldChg chg="del">
        <pc:chgData name="Wenzel, Brooke" userId="672bf8d3-b15b-4e02-a6d1-39319a0df09b" providerId="ADAL" clId="{94AC76F7-ECD0-437B-AC52-B9448DAFCB5D}" dt="2024-11-12T14:01:28.265" v="239" actId="47"/>
        <pc:sldMkLst>
          <pc:docMk/>
          <pc:sldMk cId="3409998740" sldId="5502"/>
        </pc:sldMkLst>
      </pc:sldChg>
      <pc:sldChg chg="modSp mod">
        <pc:chgData name="Wenzel, Brooke" userId="672bf8d3-b15b-4e02-a6d1-39319a0df09b" providerId="ADAL" clId="{94AC76F7-ECD0-437B-AC52-B9448DAFCB5D}" dt="2024-11-12T14:04:22.687" v="372" actId="20577"/>
        <pc:sldMkLst>
          <pc:docMk/>
          <pc:sldMk cId="2273958347" sldId="5534"/>
        </pc:sldMkLst>
      </pc:sldChg>
      <pc:sldChg chg="addSp delSp modSp mod">
        <pc:chgData name="Wenzel, Brooke" userId="672bf8d3-b15b-4e02-a6d1-39319a0df09b" providerId="ADAL" clId="{94AC76F7-ECD0-437B-AC52-B9448DAFCB5D}" dt="2024-11-12T14:03:58.155" v="370" actId="1076"/>
        <pc:sldMkLst>
          <pc:docMk/>
          <pc:sldMk cId="1302995045" sldId="5536"/>
        </pc:sldMkLst>
      </pc:sldChg>
      <pc:sldChg chg="modSp mod">
        <pc:chgData name="Wenzel, Brooke" userId="672bf8d3-b15b-4e02-a6d1-39319a0df09b" providerId="ADAL" clId="{94AC76F7-ECD0-437B-AC52-B9448DAFCB5D}" dt="2024-11-12T13:59:09.338" v="219" actId="1076"/>
        <pc:sldMkLst>
          <pc:docMk/>
          <pc:sldMk cId="500438566" sldId="5672"/>
        </pc:sldMkLst>
      </pc:sldChg>
    </pc:docChg>
  </pc:docChgLst>
  <pc:docChgLst>
    <pc:chgData name="Severson, Annette" userId="S::severson_a@cde.state.co.us::199f3c28-b733-4b36-8b0e-b7eb6984ff94" providerId="AD" clId="Web-{5AD1B12B-E00F-4A04-98DC-0BCFD9061A62}"/>
    <pc:docChg chg="addSld">
      <pc:chgData name="Severson, Annette" userId="S::severson_a@cde.state.co.us::199f3c28-b733-4b36-8b0e-b7eb6984ff94" providerId="AD" clId="Web-{5AD1B12B-E00F-4A04-98DC-0BCFD9061A62}" dt="2025-04-08T18:51:02.573" v="0"/>
      <pc:docMkLst>
        <pc:docMk/>
      </pc:docMkLst>
      <pc:sldChg chg="new">
        <pc:chgData name="Severson, Annette" userId="S::severson_a@cde.state.co.us::199f3c28-b733-4b36-8b0e-b7eb6984ff94" providerId="AD" clId="Web-{5AD1B12B-E00F-4A04-98DC-0BCFD9061A62}" dt="2025-04-08T18:51:02.573" v="0"/>
        <pc:sldMkLst>
          <pc:docMk/>
          <pc:sldMk cId="498841258" sldId="5874"/>
        </pc:sldMkLst>
      </pc:sldChg>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sldChg>
      <pc:sldChg chg="modSp">
        <pc:chgData name="Chaffin,Melissa" userId="S::chaffin_m@cde.state.co.us::21f0136b-23e1-4eef-9c4f-f29e4cc3ac56" providerId="AD" clId="Web-{ACE8396C-934E-5E93-C3BA-6F7C7425339F}" dt="2024-05-15T21:20:53.218" v="6" actId="20577"/>
        <pc:sldMkLst>
          <pc:docMk/>
          <pc:sldMk cId="2687837903" sldId="5426"/>
        </pc:sldMkLst>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ldChg>
    </pc:docChg>
  </pc:docChgLst>
  <pc:docChgLst>
    <pc:chgData name="Hoffman, Peter" userId="673cee94-26bd-4c2a-ab82-1b3669e2f049" providerId="ADAL" clId="{5A743C9D-5F51-44B8-B4FB-86C7DEADEE0D}"/>
    <pc:docChg chg="custSel addSld delSld modSld">
      <pc:chgData name="Hoffman, Peter" userId="673cee94-26bd-4c2a-ab82-1b3669e2f049" providerId="ADAL" clId="{5A743C9D-5F51-44B8-B4FB-86C7DEADEE0D}" dt="2025-05-22T15:18:46.864" v="4" actId="2696"/>
      <pc:docMkLst>
        <pc:docMk/>
      </pc:docMkLst>
      <pc:sldChg chg="del">
        <pc:chgData name="Hoffman, Peter" userId="673cee94-26bd-4c2a-ab82-1b3669e2f049" providerId="ADAL" clId="{5A743C9D-5F51-44B8-B4FB-86C7DEADEE0D}" dt="2025-05-22T15:18:46.864" v="4" actId="2696"/>
        <pc:sldMkLst>
          <pc:docMk/>
          <pc:sldMk cId="638276779" sldId="257"/>
        </pc:sldMkLst>
      </pc:sldChg>
      <pc:sldChg chg="del">
        <pc:chgData name="Hoffman, Peter" userId="673cee94-26bd-4c2a-ab82-1b3669e2f049" providerId="ADAL" clId="{5A743C9D-5F51-44B8-B4FB-86C7DEADEE0D}" dt="2025-05-22T15:18:46.864" v="4" actId="2696"/>
        <pc:sldMkLst>
          <pc:docMk/>
          <pc:sldMk cId="1638711916" sldId="258"/>
        </pc:sldMkLst>
      </pc:sldChg>
      <pc:sldChg chg="del">
        <pc:chgData name="Hoffman, Peter" userId="673cee94-26bd-4c2a-ab82-1b3669e2f049" providerId="ADAL" clId="{5A743C9D-5F51-44B8-B4FB-86C7DEADEE0D}" dt="2025-05-22T15:18:46.864" v="4" actId="2696"/>
        <pc:sldMkLst>
          <pc:docMk/>
          <pc:sldMk cId="4155096050" sldId="263"/>
        </pc:sldMkLst>
      </pc:sldChg>
      <pc:sldChg chg="del">
        <pc:chgData name="Hoffman, Peter" userId="673cee94-26bd-4c2a-ab82-1b3669e2f049" providerId="ADAL" clId="{5A743C9D-5F51-44B8-B4FB-86C7DEADEE0D}" dt="2025-05-22T15:18:46.864" v="4" actId="2696"/>
        <pc:sldMkLst>
          <pc:docMk/>
          <pc:sldMk cId="1284145060" sldId="264"/>
        </pc:sldMkLst>
      </pc:sldChg>
      <pc:sldChg chg="del">
        <pc:chgData name="Hoffman, Peter" userId="673cee94-26bd-4c2a-ab82-1b3669e2f049" providerId="ADAL" clId="{5A743C9D-5F51-44B8-B4FB-86C7DEADEE0D}" dt="2025-05-22T15:18:46.864" v="4" actId="2696"/>
        <pc:sldMkLst>
          <pc:docMk/>
          <pc:sldMk cId="3878259165" sldId="265"/>
        </pc:sldMkLst>
      </pc:sldChg>
      <pc:sldChg chg="del">
        <pc:chgData name="Hoffman, Peter" userId="673cee94-26bd-4c2a-ab82-1b3669e2f049" providerId="ADAL" clId="{5A743C9D-5F51-44B8-B4FB-86C7DEADEE0D}" dt="2025-05-22T15:18:46.864" v="4" actId="2696"/>
        <pc:sldMkLst>
          <pc:docMk/>
          <pc:sldMk cId="296844926" sldId="266"/>
        </pc:sldMkLst>
      </pc:sldChg>
      <pc:sldChg chg="add">
        <pc:chgData name="Hoffman, Peter" userId="673cee94-26bd-4c2a-ab82-1b3669e2f049" providerId="ADAL" clId="{5A743C9D-5F51-44B8-B4FB-86C7DEADEE0D}" dt="2025-05-22T15:18:36.861" v="0"/>
        <pc:sldMkLst>
          <pc:docMk/>
          <pc:sldMk cId="324107815" sldId="267"/>
        </pc:sldMkLst>
      </pc:sldChg>
      <pc:sldChg chg="del">
        <pc:chgData name="Hoffman, Peter" userId="673cee94-26bd-4c2a-ab82-1b3669e2f049" providerId="ADAL" clId="{5A743C9D-5F51-44B8-B4FB-86C7DEADEE0D}" dt="2025-05-22T15:18:46.864" v="4" actId="2696"/>
        <pc:sldMkLst>
          <pc:docMk/>
          <pc:sldMk cId="3319297287" sldId="5908"/>
        </pc:sldMkLst>
      </pc:sldChg>
      <pc:sldChg chg="modSp mod">
        <pc:chgData name="Hoffman, Peter" userId="673cee94-26bd-4c2a-ab82-1b3669e2f049" providerId="ADAL" clId="{5A743C9D-5F51-44B8-B4FB-86C7DEADEE0D}" dt="2025-05-22T15:18:37.003" v="2" actId="27636"/>
        <pc:sldMkLst>
          <pc:docMk/>
          <pc:sldMk cId="2793901213" sldId="5950"/>
        </pc:sldMkLst>
      </pc:sldChg>
      <pc:sldChg chg="modSp mod">
        <pc:chgData name="Hoffman, Peter" userId="673cee94-26bd-4c2a-ab82-1b3669e2f049" providerId="ADAL" clId="{5A743C9D-5F51-44B8-B4FB-86C7DEADEE0D}" dt="2025-05-22T15:18:37.008" v="3" actId="27636"/>
        <pc:sldMkLst>
          <pc:docMk/>
          <pc:sldMk cId="2023837616" sldId="5952"/>
        </pc:sldMkLst>
      </pc:sldChg>
      <pc:sldChg chg="add">
        <pc:chgData name="Hoffman, Peter" userId="673cee94-26bd-4c2a-ab82-1b3669e2f049" providerId="ADAL" clId="{5A743C9D-5F51-44B8-B4FB-86C7DEADEE0D}" dt="2025-05-22T15:18:36.861" v="0"/>
        <pc:sldMkLst>
          <pc:docMk/>
          <pc:sldMk cId="2073264519" sldId="5954"/>
        </pc:sldMkLst>
      </pc:sldChg>
      <pc:sldChg chg="add">
        <pc:chgData name="Hoffman, Peter" userId="673cee94-26bd-4c2a-ab82-1b3669e2f049" providerId="ADAL" clId="{5A743C9D-5F51-44B8-B4FB-86C7DEADEE0D}" dt="2025-05-22T15:18:36.861" v="0"/>
        <pc:sldMkLst>
          <pc:docMk/>
          <pc:sldMk cId="1947836741" sldId="5955"/>
        </pc:sldMkLst>
      </pc:sldChg>
      <pc:sldChg chg="add">
        <pc:chgData name="Hoffman, Peter" userId="673cee94-26bd-4c2a-ab82-1b3669e2f049" providerId="ADAL" clId="{5A743C9D-5F51-44B8-B4FB-86C7DEADEE0D}" dt="2025-05-22T15:18:36.861" v="0"/>
        <pc:sldMkLst>
          <pc:docMk/>
          <pc:sldMk cId="839610360" sldId="5956"/>
        </pc:sldMkLst>
      </pc:sldChg>
      <pc:sldChg chg="add">
        <pc:chgData name="Hoffman, Peter" userId="673cee94-26bd-4c2a-ab82-1b3669e2f049" providerId="ADAL" clId="{5A743C9D-5F51-44B8-B4FB-86C7DEADEE0D}" dt="2025-05-22T15:18:36.861" v="0"/>
        <pc:sldMkLst>
          <pc:docMk/>
          <pc:sldMk cId="2758228353" sldId="5957"/>
        </pc:sldMkLst>
      </pc:sldChg>
      <pc:sldChg chg="modSp add mod">
        <pc:chgData name="Hoffman, Peter" userId="673cee94-26bd-4c2a-ab82-1b3669e2f049" providerId="ADAL" clId="{5A743C9D-5F51-44B8-B4FB-86C7DEADEE0D}" dt="2025-05-22T15:18:36.984" v="1" actId="27636"/>
        <pc:sldMkLst>
          <pc:docMk/>
          <pc:sldMk cId="3687169868" sldId="5958"/>
        </pc:sldMkLst>
      </pc:sldChg>
    </pc:docChg>
  </pc:docChgLst>
  <pc:docChgLst>
    <pc:chgData name="Rhodes, Tara" userId="S::rhodes_t@cde.state.co.us::566307b0-1e17-4826-87e1-0feb85a922f2" providerId="AD" clId="Web-{AB3B785C-7B24-B129-4389-C0160E4FFD71}"/>
    <pc:docChg chg="addSld modSld">
      <pc:chgData name="Rhodes, Tara" userId="S::rhodes_t@cde.state.co.us::566307b0-1e17-4826-87e1-0feb85a922f2" providerId="AD" clId="Web-{AB3B785C-7B24-B129-4389-C0160E4FFD71}" dt="2025-05-21T22:34:30.671" v="239" actId="20577"/>
      <pc:docMkLst>
        <pc:docMk/>
      </pc:docMkLst>
      <pc:sldChg chg="modSp">
        <pc:chgData name="Rhodes, Tara" userId="S::rhodes_t@cde.state.co.us::566307b0-1e17-4826-87e1-0feb85a922f2" providerId="AD" clId="Web-{AB3B785C-7B24-B129-4389-C0160E4FFD71}" dt="2025-05-21T22:34:30.671" v="239" actId="20577"/>
        <pc:sldMkLst>
          <pc:docMk/>
          <pc:sldMk cId="4255130237" sldId="5918"/>
        </pc:sldMkLst>
      </pc:sldChg>
      <pc:sldChg chg="modSp">
        <pc:chgData name="Rhodes, Tara" userId="S::rhodes_t@cde.state.co.us::566307b0-1e17-4826-87e1-0feb85a922f2" providerId="AD" clId="Web-{AB3B785C-7B24-B129-4389-C0160E4FFD71}" dt="2025-05-21T22:34:24.718" v="238" actId="20577"/>
        <pc:sldMkLst>
          <pc:docMk/>
          <pc:sldMk cId="3702270092" sldId="5924"/>
        </pc:sldMkLst>
      </pc:sldChg>
      <pc:sldChg chg="modSp add replId">
        <pc:chgData name="Rhodes, Tara" userId="S::rhodes_t@cde.state.co.us::566307b0-1e17-4826-87e1-0feb85a922f2" providerId="AD" clId="Web-{AB3B785C-7B24-B129-4389-C0160E4FFD71}" dt="2025-05-21T22:33:56.264" v="235" actId="20577"/>
        <pc:sldMkLst>
          <pc:docMk/>
          <pc:sldMk cId="1199086367" sldId="5947"/>
        </pc:sldMkLst>
      </pc:sldChg>
    </pc:docChg>
  </pc:docChgLst>
  <pc:docChgLst>
    <pc:chgData name="Slutzky, Collin" userId="S::slutzky_c@cde.state.co.us::21f7fb5c-490d-42a4-8741-4ce78a53b03a" providerId="AD" clId="Web-{09862730-C0D9-4D42-A866-9D633621E8B7}"/>
    <pc:docChg chg="modSld">
      <pc:chgData name="Slutzky, Collin" userId="S::slutzky_c@cde.state.co.us::21f7fb5c-490d-42a4-8741-4ce78a53b03a" providerId="AD" clId="Web-{09862730-C0D9-4D42-A866-9D633621E8B7}" dt="2025-02-05T15:14:15.042" v="1"/>
      <pc:docMkLst>
        <pc:docMk/>
      </pc:docMkLst>
      <pc:sldChg chg="modSp">
        <pc:chgData name="Slutzky, Collin" userId="S::slutzky_c@cde.state.co.us::21f7fb5c-490d-42a4-8741-4ce78a53b03a" providerId="AD" clId="Web-{09862730-C0D9-4D42-A866-9D633621E8B7}" dt="2025-02-05T15:14:15.042" v="1"/>
        <pc:sldMkLst>
          <pc:docMk/>
          <pc:sldMk cId="500438566" sldId="5672"/>
        </pc:sldMkLst>
      </pc:sldChg>
    </pc:docChg>
  </pc:docChgLst>
  <pc:docChgLst>
    <pc:chgData name="Ward, Reagan" userId="27291eb4-8241-4961-9e69-8c66e34cc5b0" providerId="ADAL" clId="{2DD8F7CF-AFD2-4760-B051-B106CFFBA9C7}"/>
    <pc:docChg chg="custSel modSld">
      <pc:chgData name="Ward, Reagan" userId="27291eb4-8241-4961-9e69-8c66e34cc5b0" providerId="ADAL" clId="{2DD8F7CF-AFD2-4760-B051-B106CFFBA9C7}" dt="2025-01-22T20:08:30.069" v="79" actId="20577"/>
      <pc:docMkLst>
        <pc:docMk/>
      </pc:docMkLst>
    </pc:docChg>
  </pc:docChgLst>
  <pc:docChgLst>
    <pc:chgData name="Hoffman, Peter" userId="673cee94-26bd-4c2a-ab82-1b3669e2f049" providerId="ADAL" clId="{78BABA55-4A10-45EC-B505-1D1AF915AFF5}"/>
    <pc:docChg chg="undo custSel addSld delSld modSld">
      <pc:chgData name="Hoffman, Peter" userId="673cee94-26bd-4c2a-ab82-1b3669e2f049" providerId="ADAL" clId="{78BABA55-4A10-45EC-B505-1D1AF915AFF5}" dt="2025-02-05T21:08:35.489" v="343" actId="478"/>
      <pc:docMkLst>
        <pc:docMk/>
      </pc:docMkLst>
      <pc:sldChg chg="del">
        <pc:chgData name="Hoffman, Peter" userId="673cee94-26bd-4c2a-ab82-1b3669e2f049" providerId="ADAL" clId="{78BABA55-4A10-45EC-B505-1D1AF915AFF5}" dt="2025-02-05T20:59:34.030" v="36" actId="2696"/>
        <pc:sldMkLst>
          <pc:docMk/>
          <pc:sldMk cId="813366988" sldId="5617"/>
        </pc:sldMkLst>
      </pc:sldChg>
      <pc:sldChg chg="del">
        <pc:chgData name="Hoffman, Peter" userId="673cee94-26bd-4c2a-ab82-1b3669e2f049" providerId="ADAL" clId="{78BABA55-4A10-45EC-B505-1D1AF915AFF5}" dt="2025-02-05T20:57:31.828" v="0" actId="47"/>
        <pc:sldMkLst>
          <pc:docMk/>
          <pc:sldMk cId="3766001421" sldId="5780"/>
        </pc:sldMkLst>
      </pc:sldChg>
      <pc:sldChg chg="del">
        <pc:chgData name="Hoffman, Peter" userId="673cee94-26bd-4c2a-ab82-1b3669e2f049" providerId="ADAL" clId="{78BABA55-4A10-45EC-B505-1D1AF915AFF5}" dt="2025-02-05T20:57:31.828" v="0" actId="47"/>
        <pc:sldMkLst>
          <pc:docMk/>
          <pc:sldMk cId="693206576" sldId="5781"/>
        </pc:sldMkLst>
      </pc:sldChg>
      <pc:sldChg chg="addSp delSp modSp add mod chgLayout">
        <pc:chgData name="Hoffman, Peter" userId="673cee94-26bd-4c2a-ab82-1b3669e2f049" providerId="ADAL" clId="{78BABA55-4A10-45EC-B505-1D1AF915AFF5}" dt="2025-02-05T21:08:22.720" v="341" actId="478"/>
        <pc:sldMkLst>
          <pc:docMk/>
          <pc:sldMk cId="1674683139" sldId="5787"/>
        </pc:sldMkLst>
      </pc:sldChg>
      <pc:sldChg chg="modSp add mod">
        <pc:chgData name="Hoffman, Peter" userId="673cee94-26bd-4c2a-ab82-1b3669e2f049" providerId="ADAL" clId="{78BABA55-4A10-45EC-B505-1D1AF915AFF5}" dt="2025-02-05T21:02:40.989" v="293" actId="255"/>
        <pc:sldMkLst>
          <pc:docMk/>
          <pc:sldMk cId="4266849001" sldId="5788"/>
        </pc:sldMkLst>
      </pc:sldChg>
      <pc:sldChg chg="addSp delSp modSp add mod chgLayout">
        <pc:chgData name="Hoffman, Peter" userId="673cee94-26bd-4c2a-ab82-1b3669e2f049" providerId="ADAL" clId="{78BABA55-4A10-45EC-B505-1D1AF915AFF5}" dt="2025-02-05T21:08:35.489" v="343" actId="478"/>
        <pc:sldMkLst>
          <pc:docMk/>
          <pc:sldMk cId="2529302275" sldId="5789"/>
        </pc:sldMkLst>
      </pc:sldChg>
      <pc:sldMasterChg chg="delSldLayout">
        <pc:chgData name="Hoffman, Peter" userId="673cee94-26bd-4c2a-ab82-1b3669e2f049" providerId="ADAL" clId="{78BABA55-4A10-45EC-B505-1D1AF915AFF5}" dt="2025-02-05T20:59:34.030" v="36" actId="2696"/>
        <pc:sldMasterMkLst>
          <pc:docMk/>
          <pc:sldMasterMk cId="2150711039" sldId="2147483676"/>
        </pc:sldMasterMkLst>
        <pc:sldLayoutChg chg="del">
          <pc:chgData name="Hoffman, Peter" userId="673cee94-26bd-4c2a-ab82-1b3669e2f049" providerId="ADAL" clId="{78BABA55-4A10-45EC-B505-1D1AF915AFF5}" dt="2025-02-05T20:59:34.030" v="36" actId="2696"/>
          <pc:sldLayoutMkLst>
            <pc:docMk/>
            <pc:sldMasterMk cId="2150711039" sldId="2147483676"/>
            <pc:sldLayoutMk cId="2656197153" sldId="2147483709"/>
          </pc:sldLayoutMkLst>
        </pc:sldLayoutChg>
      </pc:sldMasterChg>
    </pc:docChg>
  </pc:docChgLst>
  <pc:docChgLst>
    <pc:chgData name="McRee, Rebecca" userId="S::mcree_r@cde.state.co.us::3a10fa13-9d60-4c0b-b361-471945732c34" providerId="AD" clId="Web-{3AE495F8-0324-2416-6963-599298F9FAC3}"/>
    <pc:docChg chg="delSld">
      <pc:chgData name="McRee, Rebecca" userId="S::mcree_r@cde.state.co.us::3a10fa13-9d60-4c0b-b361-471945732c34" providerId="AD" clId="Web-{3AE495F8-0324-2416-6963-599298F9FAC3}" dt="2024-09-18T20:37:45.103" v="0"/>
      <pc:docMkLst>
        <pc:docMk/>
      </pc:docMkLst>
      <pc:sldChg chg="del">
        <pc:chgData name="McRee, Rebecca" userId="S::mcree_r@cde.state.co.us::3a10fa13-9d60-4c0b-b361-471945732c34" providerId="AD" clId="Web-{3AE495F8-0324-2416-6963-599298F9FAC3}" dt="2024-09-18T20:37:45.103" v="0"/>
        <pc:sldMkLst>
          <pc:docMk/>
          <pc:sldMk cId="3013877092" sldId="5599"/>
        </pc:sldMkLst>
      </pc:sldChg>
    </pc:docChg>
  </pc:docChgLst>
  <pc:docChgLst>
    <pc:chgData name="McRee, Rebecca" userId="S::mcree_r@cde.state.co.us::3a10fa13-9d60-4c0b-b361-471945732c34" providerId="AD" clId="Web-{6652003E-348C-0160-3ABA-8CD7BD626B3F}"/>
    <pc:docChg chg="modSld">
      <pc:chgData name="McRee, Rebecca" userId="S::mcree_r@cde.state.co.us::3a10fa13-9d60-4c0b-b361-471945732c34" providerId="AD" clId="Web-{6652003E-348C-0160-3ABA-8CD7BD626B3F}" dt="2024-09-05T21:51:39.779" v="7" actId="20577"/>
      <pc:docMkLst>
        <pc:docMk/>
      </pc:docMkLst>
      <pc:sldChg chg="modSp">
        <pc:chgData name="McRee, Rebecca" userId="S::mcree_r@cde.state.co.us::3a10fa13-9d60-4c0b-b361-471945732c34" providerId="AD" clId="Web-{6652003E-348C-0160-3ABA-8CD7BD626B3F}" dt="2024-09-05T21:51:39.779" v="7" actId="20577"/>
        <pc:sldMkLst>
          <pc:docMk/>
          <pc:sldMk cId="2421796188" sldId="5518"/>
        </pc:sldMkLst>
      </pc:sldChg>
      <pc:sldChg chg="modSp">
        <pc:chgData name="McRee, Rebecca" userId="S::mcree_r@cde.state.co.us::3a10fa13-9d60-4c0b-b361-471945732c34" providerId="AD" clId="Web-{6652003E-348C-0160-3ABA-8CD7BD626B3F}" dt="2024-09-05T21:50:14.183" v="3" actId="20577"/>
        <pc:sldMkLst>
          <pc:docMk/>
          <pc:sldMk cId="1189657152" sldId="5564"/>
        </pc:sldMkLst>
      </pc:sldChg>
      <pc:sldChg chg="modSp">
        <pc:chgData name="McRee, Rebecca" userId="S::mcree_r@cde.state.co.us::3a10fa13-9d60-4c0b-b361-471945732c34" providerId="AD" clId="Web-{6652003E-348C-0160-3ABA-8CD7BD626B3F}" dt="2024-09-05T21:51:19.341" v="5"/>
        <pc:sldMkLst>
          <pc:docMk/>
          <pc:sldMk cId="2937112473" sldId="5565"/>
        </pc:sldMkLst>
      </pc:sldChg>
    </pc:docChg>
  </pc:docChgLst>
  <pc:docChgLst>
    <pc:chgData name="Ward, Reagan" userId="27291eb4-8241-4961-9e69-8c66e34cc5b0" providerId="ADAL" clId="{138C3199-1691-4DEA-BF93-657436173F36}"/>
    <pc:docChg chg="undo custSel addSld delSld modSld sldOrd delMainMaster">
      <pc:chgData name="Ward, Reagan" userId="27291eb4-8241-4961-9e69-8c66e34cc5b0" providerId="ADAL" clId="{138C3199-1691-4DEA-BF93-657436173F36}" dt="2024-09-11T22:39:58.267" v="2862" actId="13244"/>
      <pc:docMkLst>
        <pc:docMk/>
      </pc:docMkLst>
      <pc:sldChg chg="delSp modSp add mod">
        <pc:chgData name="Ward, Reagan" userId="27291eb4-8241-4961-9e69-8c66e34cc5b0" providerId="ADAL" clId="{138C3199-1691-4DEA-BF93-657436173F36}" dt="2024-09-10T22:18:06.596" v="586" actId="12"/>
        <pc:sldMkLst>
          <pc:docMk/>
          <pc:sldMk cId="4006630429" sldId="282"/>
        </pc:sldMkLst>
      </pc:sldChg>
      <pc:sldChg chg="addSp delSp modSp del mod modClrScheme chgLayout">
        <pc:chgData name="Ward, Reagan" userId="27291eb4-8241-4961-9e69-8c66e34cc5b0" providerId="ADAL" clId="{138C3199-1691-4DEA-BF93-657436173F36}" dt="2024-09-10T22:12:26.230" v="265" actId="47"/>
        <pc:sldMkLst>
          <pc:docMk/>
          <pc:sldMk cId="1426715698" sldId="5295"/>
        </pc:sldMkLst>
      </pc:sldChg>
      <pc:sldChg chg="modSp del">
        <pc:chgData name="Ward, Reagan" userId="27291eb4-8241-4961-9e69-8c66e34cc5b0" providerId="ADAL" clId="{138C3199-1691-4DEA-BF93-657436173F36}" dt="2024-09-10T22:13:47.707" v="286" actId="47"/>
        <pc:sldMkLst>
          <pc:docMk/>
          <pc:sldMk cId="444206763" sldId="5308"/>
        </pc:sldMkLst>
      </pc:sldChg>
      <pc:sldChg chg="add">
        <pc:chgData name="Ward, Reagan" userId="27291eb4-8241-4961-9e69-8c66e34cc5b0" providerId="ADAL" clId="{138C3199-1691-4DEA-BF93-657436173F36}" dt="2024-09-10T22:19:26.104" v="588"/>
        <pc:sldMkLst>
          <pc:docMk/>
          <pc:sldMk cId="619942572" sldId="5456"/>
        </pc:sldMkLst>
      </pc:sldChg>
      <pc:sldChg chg="addSp delSp modSp mod modClrScheme chgLayout">
        <pc:chgData name="Ward, Reagan" userId="27291eb4-8241-4961-9e69-8c66e34cc5b0" providerId="ADAL" clId="{138C3199-1691-4DEA-BF93-657436173F36}" dt="2024-09-10T22:15:15.022" v="303"/>
        <pc:sldMkLst>
          <pc:docMk/>
          <pc:sldMk cId="602901426" sldId="5498"/>
        </pc:sldMkLst>
      </pc:sldChg>
      <pc:sldChg chg="add ord">
        <pc:chgData name="Ward, Reagan" userId="27291eb4-8241-4961-9e69-8c66e34cc5b0" providerId="ADAL" clId="{138C3199-1691-4DEA-BF93-657436173F36}" dt="2024-09-11T15:53:54.299" v="2687"/>
        <pc:sldMkLst>
          <pc:docMk/>
          <pc:sldMk cId="2971538637" sldId="5560"/>
        </pc:sldMkLst>
      </pc:sldChg>
      <pc:sldChg chg="addSp delSp modSp add mod modClrScheme chgLayout">
        <pc:chgData name="Ward, Reagan" userId="27291eb4-8241-4961-9e69-8c66e34cc5b0" providerId="ADAL" clId="{138C3199-1691-4DEA-BF93-657436173F36}" dt="2024-09-11T15:54:59.663" v="2831" actId="20577"/>
        <pc:sldMkLst>
          <pc:docMk/>
          <pc:sldMk cId="299511397" sldId="5573"/>
        </pc:sldMkLst>
      </pc:sldChg>
      <pc:sldChg chg="addSp delSp modSp mod modClrScheme chgLayout">
        <pc:chgData name="Ward, Reagan" userId="27291eb4-8241-4961-9e69-8c66e34cc5b0" providerId="ADAL" clId="{138C3199-1691-4DEA-BF93-657436173F36}" dt="2024-09-10T22:15:12.531" v="302"/>
        <pc:sldMkLst>
          <pc:docMk/>
          <pc:sldMk cId="936857245" sldId="5587"/>
        </pc:sldMkLst>
      </pc:sldChg>
      <pc:sldChg chg="addSp delSp modSp new mod modClrScheme chgLayout">
        <pc:chgData name="Ward, Reagan" userId="27291eb4-8241-4961-9e69-8c66e34cc5b0" providerId="ADAL" clId="{138C3199-1691-4DEA-BF93-657436173F36}" dt="2024-09-10T22:09:46.227" v="188" actId="20577"/>
        <pc:sldMkLst>
          <pc:docMk/>
          <pc:sldMk cId="3716896197" sldId="5590"/>
        </pc:sldMkLst>
      </pc:sldChg>
      <pc:sldChg chg="addSp delSp modSp new del mod modClrScheme chgLayout">
        <pc:chgData name="Ward, Reagan" userId="27291eb4-8241-4961-9e69-8c66e34cc5b0" providerId="ADAL" clId="{138C3199-1691-4DEA-BF93-657436173F36}" dt="2024-09-10T22:19:28.218" v="589" actId="47"/>
        <pc:sldMkLst>
          <pc:docMk/>
          <pc:sldMk cId="4089868825" sldId="5591"/>
        </pc:sldMkLst>
      </pc:sldChg>
      <pc:sldChg chg="addSp delSp modSp new mod modClrScheme chgLayout">
        <pc:chgData name="Ward, Reagan" userId="27291eb4-8241-4961-9e69-8c66e34cc5b0" providerId="ADAL" clId="{138C3199-1691-4DEA-BF93-657436173F36}" dt="2024-09-11T15:53:14.351" v="2683" actId="13244"/>
        <pc:sldMkLst>
          <pc:docMk/>
          <pc:sldMk cId="1730343134" sldId="5592"/>
        </pc:sldMkLst>
      </pc:sldChg>
      <pc:sldChg chg="addSp delSp modSp new mod modClrScheme chgLayout">
        <pc:chgData name="Ward, Reagan" userId="27291eb4-8241-4961-9e69-8c66e34cc5b0" providerId="ADAL" clId="{138C3199-1691-4DEA-BF93-657436173F36}" dt="2024-09-11T15:53:32.700" v="2685" actId="13244"/>
        <pc:sldMkLst>
          <pc:docMk/>
          <pc:sldMk cId="2200963915" sldId="5593"/>
        </pc:sldMkLst>
      </pc:sldChg>
      <pc:sldChg chg="addSp delSp modSp new mod modClrScheme chgLayout">
        <pc:chgData name="Ward, Reagan" userId="27291eb4-8241-4961-9e69-8c66e34cc5b0" providerId="ADAL" clId="{138C3199-1691-4DEA-BF93-657436173F36}" dt="2024-09-11T22:39:58.267" v="2862" actId="13244"/>
        <pc:sldMkLst>
          <pc:docMk/>
          <pc:sldMk cId="947091266" sldId="5594"/>
        </pc:sldMkLst>
      </pc:sldChg>
      <pc:sldChg chg="new del">
        <pc:chgData name="Ward, Reagan" userId="27291eb4-8241-4961-9e69-8c66e34cc5b0" providerId="ADAL" clId="{138C3199-1691-4DEA-BF93-657436173F36}" dt="2024-09-10T22:13:55.752" v="288" actId="680"/>
        <pc:sldMkLst>
          <pc:docMk/>
          <pc:sldMk cId="4275454903" sldId="5594"/>
        </pc:sldMkLst>
      </pc:sldChg>
      <pc:sldChg chg="addSp delSp modSp new mod">
        <pc:chgData name="Ward, Reagan" userId="27291eb4-8241-4961-9e69-8c66e34cc5b0" providerId="ADAL" clId="{138C3199-1691-4DEA-BF93-657436173F36}" dt="2024-09-10T22:46:40.916" v="2680" actId="478"/>
        <pc:sldMkLst>
          <pc:docMk/>
          <pc:sldMk cId="1945452351" sldId="5595"/>
        </pc:sldMkLst>
      </pc:sldChg>
      <pc:sldChg chg="new del">
        <pc:chgData name="Ward, Reagan" userId="27291eb4-8241-4961-9e69-8c66e34cc5b0" providerId="ADAL" clId="{138C3199-1691-4DEA-BF93-657436173F36}" dt="2024-09-10T22:47:05.219" v="2682" actId="47"/>
        <pc:sldMkLst>
          <pc:docMk/>
          <pc:sldMk cId="3266749224" sldId="5596"/>
        </pc:sldMkLst>
      </pc:sldChg>
      <pc:sldMasterChg chg="del delSldLayout">
        <pc:chgData name="Ward, Reagan" userId="27291eb4-8241-4961-9e69-8c66e34cc5b0" providerId="ADAL" clId="{138C3199-1691-4DEA-BF93-657436173F36}" dt="2024-09-10T22:14:04.734" v="291" actId="700"/>
        <pc:sldMasterMkLst>
          <pc:docMk/>
          <pc:sldMasterMk cId="1824533712" sldId="2147483713"/>
        </pc:sldMasterMkLst>
        <pc:sldLayoutChg chg="del">
          <pc:chgData name="Ward, Reagan" userId="27291eb4-8241-4961-9e69-8c66e34cc5b0" providerId="ADAL" clId="{138C3199-1691-4DEA-BF93-657436173F36}" dt="2024-09-10T22:14:04.734" v="291" actId="700"/>
          <pc:sldLayoutMkLst>
            <pc:docMk/>
            <pc:sldMasterMk cId="1824533712" sldId="2147483713"/>
            <pc:sldLayoutMk cId="1657740497" sldId="2147483715"/>
          </pc:sldLayoutMkLst>
        </pc:sldLayoutChg>
        <pc:sldLayoutChg chg="del">
          <pc:chgData name="Ward, Reagan" userId="27291eb4-8241-4961-9e69-8c66e34cc5b0" providerId="ADAL" clId="{138C3199-1691-4DEA-BF93-657436173F36}" dt="2024-09-10T22:12:26.230" v="265" actId="47"/>
          <pc:sldLayoutMkLst>
            <pc:docMk/>
            <pc:sldMasterMk cId="1824533712" sldId="2147483713"/>
            <pc:sldLayoutMk cId="2251505338" sldId="2147483719"/>
          </pc:sldLayoutMkLst>
        </pc:sldLayoutChg>
      </pc:sldMasterChg>
    </pc:docChg>
  </pc:docChgLst>
  <pc:docChgLst>
    <pc:chgData name="Ward, Reagan" userId="27291eb4-8241-4961-9e69-8c66e34cc5b0" providerId="ADAL" clId="{755D4D08-3F12-4932-B84B-62DEFFE1BA54}"/>
    <pc:docChg chg="undo custSel addSld delSld modSld sldOrd">
      <pc:chgData name="Ward, Reagan" userId="27291eb4-8241-4961-9e69-8c66e34cc5b0" providerId="ADAL" clId="{755D4D08-3F12-4932-B84B-62DEFFE1BA54}" dt="2025-04-10T13:49:06.139" v="2275" actId="13244"/>
      <pc:docMkLst>
        <pc:docMk/>
      </pc:docMkLst>
      <pc:sldChg chg="del">
        <pc:chgData name="Ward, Reagan" userId="27291eb4-8241-4961-9e69-8c66e34cc5b0" providerId="ADAL" clId="{755D4D08-3F12-4932-B84B-62DEFFE1BA54}" dt="2025-04-08T20:31:27.104" v="58" actId="47"/>
        <pc:sldMkLst>
          <pc:docMk/>
          <pc:sldMk cId="857372145" sldId="5533"/>
        </pc:sldMkLst>
      </pc:sldChg>
      <pc:sldChg chg="del">
        <pc:chgData name="Ward, Reagan" userId="27291eb4-8241-4961-9e69-8c66e34cc5b0" providerId="ADAL" clId="{755D4D08-3F12-4932-B84B-62DEFFE1BA54}" dt="2025-04-08T20:31:27.104" v="58" actId="47"/>
        <pc:sldMkLst>
          <pc:docMk/>
          <pc:sldMk cId="3152826107" sldId="5558"/>
        </pc:sldMkLst>
      </pc:sldChg>
      <pc:sldChg chg="del">
        <pc:chgData name="Ward, Reagan" userId="27291eb4-8241-4961-9e69-8c66e34cc5b0" providerId="ADAL" clId="{755D4D08-3F12-4932-B84B-62DEFFE1BA54}" dt="2025-04-08T20:31:27.104" v="58" actId="47"/>
        <pc:sldMkLst>
          <pc:docMk/>
          <pc:sldMk cId="3153518193" sldId="5758"/>
        </pc:sldMkLst>
      </pc:sldChg>
      <pc:sldChg chg="modSp del mod chgLayout">
        <pc:chgData name="Ward, Reagan" userId="27291eb4-8241-4961-9e69-8c66e34cc5b0" providerId="ADAL" clId="{755D4D08-3F12-4932-B84B-62DEFFE1BA54}" dt="2025-04-08T20:31:27.104" v="58" actId="47"/>
        <pc:sldMkLst>
          <pc:docMk/>
          <pc:sldMk cId="2463439885" sldId="5759"/>
        </pc:sldMkLst>
      </pc:sldChg>
      <pc:sldChg chg="del">
        <pc:chgData name="Ward, Reagan" userId="27291eb4-8241-4961-9e69-8c66e34cc5b0" providerId="ADAL" clId="{755D4D08-3F12-4932-B84B-62DEFFE1BA54}" dt="2025-04-08T20:31:27.104" v="58" actId="47"/>
        <pc:sldMkLst>
          <pc:docMk/>
          <pc:sldMk cId="1678483196" sldId="5761"/>
        </pc:sldMkLst>
      </pc:sldChg>
      <pc:sldChg chg="del">
        <pc:chgData name="Ward, Reagan" userId="27291eb4-8241-4961-9e69-8c66e34cc5b0" providerId="ADAL" clId="{755D4D08-3F12-4932-B84B-62DEFFE1BA54}" dt="2025-04-08T20:31:27.104" v="58" actId="47"/>
        <pc:sldMkLst>
          <pc:docMk/>
          <pc:sldMk cId="3452760538" sldId="5763"/>
        </pc:sldMkLst>
      </pc:sldChg>
      <pc:sldChg chg="del">
        <pc:chgData name="Ward, Reagan" userId="27291eb4-8241-4961-9e69-8c66e34cc5b0" providerId="ADAL" clId="{755D4D08-3F12-4932-B84B-62DEFFE1BA54}" dt="2025-04-08T20:31:27.104" v="58" actId="47"/>
        <pc:sldMkLst>
          <pc:docMk/>
          <pc:sldMk cId="3959241512" sldId="5764"/>
        </pc:sldMkLst>
      </pc:sldChg>
      <pc:sldChg chg="del">
        <pc:chgData name="Ward, Reagan" userId="27291eb4-8241-4961-9e69-8c66e34cc5b0" providerId="ADAL" clId="{755D4D08-3F12-4932-B84B-62DEFFE1BA54}" dt="2025-04-08T20:31:27.104" v="58" actId="47"/>
        <pc:sldMkLst>
          <pc:docMk/>
          <pc:sldMk cId="674225035" sldId="5765"/>
        </pc:sldMkLst>
      </pc:sldChg>
      <pc:sldChg chg="del">
        <pc:chgData name="Ward, Reagan" userId="27291eb4-8241-4961-9e69-8c66e34cc5b0" providerId="ADAL" clId="{755D4D08-3F12-4932-B84B-62DEFFE1BA54}" dt="2025-04-08T20:31:27.104" v="58" actId="47"/>
        <pc:sldMkLst>
          <pc:docMk/>
          <pc:sldMk cId="649998623" sldId="5767"/>
        </pc:sldMkLst>
      </pc:sldChg>
      <pc:sldChg chg="del">
        <pc:chgData name="Ward, Reagan" userId="27291eb4-8241-4961-9e69-8c66e34cc5b0" providerId="ADAL" clId="{755D4D08-3F12-4932-B84B-62DEFFE1BA54}" dt="2025-04-08T20:31:27.104" v="58" actId="47"/>
        <pc:sldMkLst>
          <pc:docMk/>
          <pc:sldMk cId="220528580" sldId="5838"/>
        </pc:sldMkLst>
      </pc:sldChg>
      <pc:sldChg chg="del">
        <pc:chgData name="Ward, Reagan" userId="27291eb4-8241-4961-9e69-8c66e34cc5b0" providerId="ADAL" clId="{755D4D08-3F12-4932-B84B-62DEFFE1BA54}" dt="2025-04-08T20:31:27.104" v="58" actId="47"/>
        <pc:sldMkLst>
          <pc:docMk/>
          <pc:sldMk cId="2705892911" sldId="5840"/>
        </pc:sldMkLst>
      </pc:sldChg>
      <pc:sldChg chg="del">
        <pc:chgData name="Ward, Reagan" userId="27291eb4-8241-4961-9e69-8c66e34cc5b0" providerId="ADAL" clId="{755D4D08-3F12-4932-B84B-62DEFFE1BA54}" dt="2025-04-08T20:31:27.104" v="58" actId="47"/>
        <pc:sldMkLst>
          <pc:docMk/>
          <pc:sldMk cId="1039088137" sldId="5841"/>
        </pc:sldMkLst>
      </pc:sldChg>
      <pc:sldChg chg="del">
        <pc:chgData name="Ward, Reagan" userId="27291eb4-8241-4961-9e69-8c66e34cc5b0" providerId="ADAL" clId="{755D4D08-3F12-4932-B84B-62DEFFE1BA54}" dt="2025-04-08T20:31:27.104" v="58" actId="47"/>
        <pc:sldMkLst>
          <pc:docMk/>
          <pc:sldMk cId="874737549" sldId="5842"/>
        </pc:sldMkLst>
      </pc:sldChg>
      <pc:sldChg chg="del">
        <pc:chgData name="Ward, Reagan" userId="27291eb4-8241-4961-9e69-8c66e34cc5b0" providerId="ADAL" clId="{755D4D08-3F12-4932-B84B-62DEFFE1BA54}" dt="2025-04-08T20:31:27.104" v="58" actId="47"/>
        <pc:sldMkLst>
          <pc:docMk/>
          <pc:sldMk cId="1524689614" sldId="5845"/>
        </pc:sldMkLst>
      </pc:sldChg>
      <pc:sldChg chg="del">
        <pc:chgData name="Ward, Reagan" userId="27291eb4-8241-4961-9e69-8c66e34cc5b0" providerId="ADAL" clId="{755D4D08-3F12-4932-B84B-62DEFFE1BA54}" dt="2025-04-08T20:31:27.104" v="58" actId="47"/>
        <pc:sldMkLst>
          <pc:docMk/>
          <pc:sldMk cId="3483290919" sldId="5846"/>
        </pc:sldMkLst>
      </pc:sldChg>
      <pc:sldChg chg="del">
        <pc:chgData name="Ward, Reagan" userId="27291eb4-8241-4961-9e69-8c66e34cc5b0" providerId="ADAL" clId="{755D4D08-3F12-4932-B84B-62DEFFE1BA54}" dt="2025-04-08T20:31:27.104" v="58" actId="47"/>
        <pc:sldMkLst>
          <pc:docMk/>
          <pc:sldMk cId="3040074917" sldId="5849"/>
        </pc:sldMkLst>
      </pc:sldChg>
      <pc:sldChg chg="del">
        <pc:chgData name="Ward, Reagan" userId="27291eb4-8241-4961-9e69-8c66e34cc5b0" providerId="ADAL" clId="{755D4D08-3F12-4932-B84B-62DEFFE1BA54}" dt="2025-04-08T20:31:27.104" v="58" actId="47"/>
        <pc:sldMkLst>
          <pc:docMk/>
          <pc:sldMk cId="3626476154" sldId="5850"/>
        </pc:sldMkLst>
      </pc:sldChg>
      <pc:sldChg chg="del">
        <pc:chgData name="Ward, Reagan" userId="27291eb4-8241-4961-9e69-8c66e34cc5b0" providerId="ADAL" clId="{755D4D08-3F12-4932-B84B-62DEFFE1BA54}" dt="2025-04-08T20:31:27.104" v="58" actId="47"/>
        <pc:sldMkLst>
          <pc:docMk/>
          <pc:sldMk cId="3472558432" sldId="5854"/>
        </pc:sldMkLst>
      </pc:sldChg>
      <pc:sldChg chg="del">
        <pc:chgData name="Ward, Reagan" userId="27291eb4-8241-4961-9e69-8c66e34cc5b0" providerId="ADAL" clId="{755D4D08-3F12-4932-B84B-62DEFFE1BA54}" dt="2025-04-08T20:31:27.104" v="58" actId="47"/>
        <pc:sldMkLst>
          <pc:docMk/>
          <pc:sldMk cId="3882279446" sldId="5868"/>
        </pc:sldMkLst>
      </pc:sldChg>
      <pc:sldChg chg="del">
        <pc:chgData name="Ward, Reagan" userId="27291eb4-8241-4961-9e69-8c66e34cc5b0" providerId="ADAL" clId="{755D4D08-3F12-4932-B84B-62DEFFE1BA54}" dt="2025-04-08T20:31:27.104" v="58" actId="47"/>
        <pc:sldMkLst>
          <pc:docMk/>
          <pc:sldMk cId="904776247" sldId="5869"/>
        </pc:sldMkLst>
      </pc:sldChg>
      <pc:sldChg chg="del">
        <pc:chgData name="Ward, Reagan" userId="27291eb4-8241-4961-9e69-8c66e34cc5b0" providerId="ADAL" clId="{755D4D08-3F12-4932-B84B-62DEFFE1BA54}" dt="2025-04-08T20:31:27.104" v="58" actId="47"/>
        <pc:sldMkLst>
          <pc:docMk/>
          <pc:sldMk cId="2376701188" sldId="5870"/>
        </pc:sldMkLst>
      </pc:sldChg>
      <pc:sldChg chg="del">
        <pc:chgData name="Ward, Reagan" userId="27291eb4-8241-4961-9e69-8c66e34cc5b0" providerId="ADAL" clId="{755D4D08-3F12-4932-B84B-62DEFFE1BA54}" dt="2025-04-08T20:31:27.104" v="58" actId="47"/>
        <pc:sldMkLst>
          <pc:docMk/>
          <pc:sldMk cId="2468459013" sldId="5872"/>
        </pc:sldMkLst>
      </pc:sldChg>
      <pc:sldChg chg="del">
        <pc:chgData name="Ward, Reagan" userId="27291eb4-8241-4961-9e69-8c66e34cc5b0" providerId="ADAL" clId="{755D4D08-3F12-4932-B84B-62DEFFE1BA54}" dt="2025-04-08T20:31:27.104" v="58" actId="47"/>
        <pc:sldMkLst>
          <pc:docMk/>
          <pc:sldMk cId="1218559079" sldId="5873"/>
        </pc:sldMkLst>
      </pc:sldChg>
      <pc:sldChg chg="addSp delSp modSp mod ord chgLayout">
        <pc:chgData name="Ward, Reagan" userId="27291eb4-8241-4961-9e69-8c66e34cc5b0" providerId="ADAL" clId="{755D4D08-3F12-4932-B84B-62DEFFE1BA54}" dt="2025-04-09T16:49:01.739" v="2272" actId="404"/>
        <pc:sldMkLst>
          <pc:docMk/>
          <pc:sldMk cId="642296227" sldId="5874"/>
        </pc:sldMkLst>
      </pc:sldChg>
      <pc:sldChg chg="new del">
        <pc:chgData name="Ward, Reagan" userId="27291eb4-8241-4961-9e69-8c66e34cc5b0" providerId="ADAL" clId="{755D4D08-3F12-4932-B84B-62DEFFE1BA54}" dt="2025-04-08T20:31:27.104" v="58" actId="47"/>
        <pc:sldMkLst>
          <pc:docMk/>
          <pc:sldMk cId="2392105782" sldId="5875"/>
        </pc:sldMkLst>
      </pc:sldChg>
      <pc:sldChg chg="addSp delSp modSp new mod modClrScheme chgLayout">
        <pc:chgData name="Ward, Reagan" userId="27291eb4-8241-4961-9e69-8c66e34cc5b0" providerId="ADAL" clId="{755D4D08-3F12-4932-B84B-62DEFFE1BA54}" dt="2025-04-08T20:31:44.496" v="96" actId="20577"/>
        <pc:sldMkLst>
          <pc:docMk/>
          <pc:sldMk cId="2207562061" sldId="5876"/>
        </pc:sldMkLst>
      </pc:sldChg>
      <pc:sldChg chg="addSp delSp modSp new mod modClrScheme chgLayout">
        <pc:chgData name="Ward, Reagan" userId="27291eb4-8241-4961-9e69-8c66e34cc5b0" providerId="ADAL" clId="{755D4D08-3F12-4932-B84B-62DEFFE1BA54}" dt="2025-04-08T20:31:06.544" v="55" actId="700"/>
        <pc:sldMkLst>
          <pc:docMk/>
          <pc:sldMk cId="709657538" sldId="5877"/>
        </pc:sldMkLst>
      </pc:sldChg>
      <pc:sldChg chg="addSp delSp modSp new mod modClrScheme chgLayout">
        <pc:chgData name="Ward, Reagan" userId="27291eb4-8241-4961-9e69-8c66e34cc5b0" providerId="ADAL" clId="{755D4D08-3F12-4932-B84B-62DEFFE1BA54}" dt="2025-04-08T20:32:08.060" v="123" actId="20577"/>
        <pc:sldMkLst>
          <pc:docMk/>
          <pc:sldMk cId="1702993866" sldId="5878"/>
        </pc:sldMkLst>
      </pc:sldChg>
      <pc:sldChg chg="addSp delSp modSp new mod ord modClrScheme chgLayout">
        <pc:chgData name="Ward, Reagan" userId="27291eb4-8241-4961-9e69-8c66e34cc5b0" providerId="ADAL" clId="{755D4D08-3F12-4932-B84B-62DEFFE1BA54}" dt="2025-04-09T14:10:37.606" v="248" actId="20577"/>
        <pc:sldMkLst>
          <pc:docMk/>
          <pc:sldMk cId="3019862327" sldId="5879"/>
        </pc:sldMkLst>
      </pc:sldChg>
      <pc:sldChg chg="addSp delSp modSp new mod modClrScheme chgLayout">
        <pc:chgData name="Ward, Reagan" userId="27291eb4-8241-4961-9e69-8c66e34cc5b0" providerId="ADAL" clId="{755D4D08-3F12-4932-B84B-62DEFFE1BA54}" dt="2025-04-10T13:49:06.139" v="2275" actId="13244"/>
        <pc:sldMkLst>
          <pc:docMk/>
          <pc:sldMk cId="1086810456" sldId="5880"/>
        </pc:sldMkLst>
      </pc:sldChg>
    </pc:docChg>
  </pc:docChgLst>
  <pc:docChgLst>
    <pc:chgData name="Slutzky, Collin" userId="S::slutzky_c@cde.state.co.us::21f7fb5c-490d-42a4-8741-4ce78a53b03a" providerId="AD" clId="Web-{F719B3FD-56E2-DC05-46AF-5176AAD51EE0}"/>
    <pc:docChg chg="modSld">
      <pc:chgData name="Slutzky, Collin" userId="S::slutzky_c@cde.state.co.us::21f7fb5c-490d-42a4-8741-4ce78a53b03a" providerId="AD" clId="Web-{F719B3FD-56E2-DC05-46AF-5176AAD51EE0}" dt="2024-10-31T13:32:56.176" v="2" actId="20577"/>
      <pc:docMkLst>
        <pc:docMk/>
      </pc:docMkLst>
      <pc:sldChg chg="modSp">
        <pc:chgData name="Slutzky, Collin" userId="S::slutzky_c@cde.state.co.us::21f7fb5c-490d-42a4-8741-4ce78a53b03a" providerId="AD" clId="Web-{F719B3FD-56E2-DC05-46AF-5176AAD51EE0}" dt="2024-10-31T13:32:56.176" v="2" actId="20577"/>
        <pc:sldMkLst>
          <pc:docMk/>
          <pc:sldMk cId="3717000822" sldId="280"/>
        </pc:sldMkLst>
      </pc:sldChg>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McRee, Rebecca" userId="S::mcree_r@cde.state.co.us::3a10fa13-9d60-4c0b-b361-471945732c34" providerId="AD" clId="Web-{37B9176B-B6A4-38C0-BC7E-0EFF2C4FE359}"/>
    <pc:docChg chg="delSld">
      <pc:chgData name="McRee, Rebecca" userId="S::mcree_r@cde.state.co.us::3a10fa13-9d60-4c0b-b361-471945732c34" providerId="AD" clId="Web-{37B9176B-B6A4-38C0-BC7E-0EFF2C4FE359}" dt="2025-05-14T22:15:40.651" v="0"/>
      <pc:docMkLst>
        <pc:docMk/>
      </pc:docMkLst>
      <pc:sldChg chg="del">
        <pc:chgData name="McRee, Rebecca" userId="S::mcree_r@cde.state.co.us::3a10fa13-9d60-4c0b-b361-471945732c34" providerId="AD" clId="Web-{37B9176B-B6A4-38C0-BC7E-0EFF2C4FE359}" dt="2025-05-14T22:15:40.651" v="0"/>
        <pc:sldMkLst>
          <pc:docMk/>
          <pc:sldMk cId="298563548" sldId="5931"/>
        </pc:sldMkLst>
      </pc:sldChg>
    </pc:docChg>
  </pc:docChgLst>
  <pc:docChgLst>
    <pc:chgData name="Hoffman, Peter" userId="673cee94-26bd-4c2a-ab82-1b3669e2f049" providerId="ADAL" clId="{00CB08FC-D8F4-4D17-AED1-18CF40B65C32}"/>
    <pc:docChg chg="delSld modSld sldOrd">
      <pc:chgData name="Hoffman, Peter" userId="673cee94-26bd-4c2a-ab82-1b3669e2f049" providerId="ADAL" clId="{00CB08FC-D8F4-4D17-AED1-18CF40B65C32}" dt="2024-08-08T14:35:33.700" v="55"/>
      <pc:docMkLst>
        <pc:docMk/>
      </pc:docMkLst>
      <pc:sldChg chg="del">
        <pc:chgData name="Hoffman, Peter" userId="673cee94-26bd-4c2a-ab82-1b3669e2f049" providerId="ADAL" clId="{00CB08FC-D8F4-4D17-AED1-18CF40B65C32}" dt="2024-08-07T14:38:50.529" v="0" actId="2696"/>
        <pc:sldMkLst>
          <pc:docMk/>
          <pc:sldMk cId="1991320786" sldId="4834"/>
        </pc:sldMkLst>
      </pc:sldChg>
      <pc:sldChg chg="del">
        <pc:chgData name="Hoffman, Peter" userId="673cee94-26bd-4c2a-ab82-1b3669e2f049" providerId="ADAL" clId="{00CB08FC-D8F4-4D17-AED1-18CF40B65C32}" dt="2024-08-07T14:38:50.529" v="0" actId="2696"/>
        <pc:sldMkLst>
          <pc:docMk/>
          <pc:sldMk cId="2340443948" sldId="5385"/>
        </pc:sldMkLst>
      </pc:sldChg>
      <pc:sldChg chg="del">
        <pc:chgData name="Hoffman, Peter" userId="673cee94-26bd-4c2a-ab82-1b3669e2f049" providerId="ADAL" clId="{00CB08FC-D8F4-4D17-AED1-18CF40B65C32}" dt="2024-08-07T14:38:50.529" v="0" actId="2696"/>
        <pc:sldMkLst>
          <pc:docMk/>
          <pc:sldMk cId="1775796373" sldId="5395"/>
        </pc:sldMkLst>
      </pc:sldChg>
      <pc:sldChg chg="del">
        <pc:chgData name="Hoffman, Peter" userId="673cee94-26bd-4c2a-ab82-1b3669e2f049" providerId="ADAL" clId="{00CB08FC-D8F4-4D17-AED1-18CF40B65C32}" dt="2024-08-07T14:39:26.423" v="1" actId="2696"/>
        <pc:sldMkLst>
          <pc:docMk/>
          <pc:sldMk cId="3126198227" sldId="5457"/>
        </pc:sldMkLst>
      </pc:sldChg>
      <pc:sldChg chg="del">
        <pc:chgData name="Hoffman, Peter" userId="673cee94-26bd-4c2a-ab82-1b3669e2f049" providerId="ADAL" clId="{00CB08FC-D8F4-4D17-AED1-18CF40B65C32}" dt="2024-08-07T14:39:26.423" v="1" actId="2696"/>
        <pc:sldMkLst>
          <pc:docMk/>
          <pc:sldMk cId="2968826480" sldId="5465"/>
        </pc:sldMkLst>
      </pc:sldChg>
      <pc:sldChg chg="del">
        <pc:chgData name="Hoffman, Peter" userId="673cee94-26bd-4c2a-ab82-1b3669e2f049" providerId="ADAL" clId="{00CB08FC-D8F4-4D17-AED1-18CF40B65C32}" dt="2024-08-07T14:39:26.423" v="1" actId="2696"/>
        <pc:sldMkLst>
          <pc:docMk/>
          <pc:sldMk cId="2823243994" sldId="5466"/>
        </pc:sldMkLst>
      </pc:sldChg>
      <pc:sldChg chg="del">
        <pc:chgData name="Hoffman, Peter" userId="673cee94-26bd-4c2a-ab82-1b3669e2f049" providerId="ADAL" clId="{00CB08FC-D8F4-4D17-AED1-18CF40B65C32}" dt="2024-08-07T14:38:50.529" v="0" actId="2696"/>
        <pc:sldMkLst>
          <pc:docMk/>
          <pc:sldMk cId="1896735902" sldId="5469"/>
        </pc:sldMkLst>
      </pc:sldChg>
      <pc:sldChg chg="del">
        <pc:chgData name="Hoffman, Peter" userId="673cee94-26bd-4c2a-ab82-1b3669e2f049" providerId="ADAL" clId="{00CB08FC-D8F4-4D17-AED1-18CF40B65C32}" dt="2024-08-07T14:39:26.423" v="1" actId="2696"/>
        <pc:sldMkLst>
          <pc:docMk/>
          <pc:sldMk cId="1765433899" sldId="5480"/>
        </pc:sldMkLst>
      </pc:sldChg>
      <pc:sldChg chg="ord">
        <pc:chgData name="Hoffman, Peter" userId="673cee94-26bd-4c2a-ab82-1b3669e2f049" providerId="ADAL" clId="{00CB08FC-D8F4-4D17-AED1-18CF40B65C32}" dt="2024-08-08T14:35:33.700" v="55"/>
        <pc:sldMkLst>
          <pc:docMk/>
          <pc:sldMk cId="1684126465" sldId="5505"/>
        </pc:sldMkLst>
      </pc:sldChg>
      <pc:sldChg chg="del">
        <pc:chgData name="Hoffman, Peter" userId="673cee94-26bd-4c2a-ab82-1b3669e2f049" providerId="ADAL" clId="{00CB08FC-D8F4-4D17-AED1-18CF40B65C32}" dt="2024-08-07T14:39:26.423" v="1" actId="2696"/>
        <pc:sldMkLst>
          <pc:docMk/>
          <pc:sldMk cId="1218041085" sldId="5519"/>
        </pc:sldMkLst>
      </pc:sldChg>
    </pc:docChg>
  </pc:docChgLst>
  <pc:docChgLst>
    <pc:chgData name="Ward, Reagan" userId="27291eb4-8241-4961-9e69-8c66e34cc5b0" providerId="ADAL" clId="{0F291CC2-EF7C-42B1-B7A0-7D5C26582377}"/>
    <pc:docChg chg="undo custSel addSld delSld modSld">
      <pc:chgData name="Ward, Reagan" userId="27291eb4-8241-4961-9e69-8c66e34cc5b0" providerId="ADAL" clId="{0F291CC2-EF7C-42B1-B7A0-7D5C26582377}" dt="2024-08-01T13:02:36.260" v="4361" actId="27918"/>
      <pc:docMkLst>
        <pc:docMk/>
      </pc:docMkLst>
      <pc:sldChg chg="add">
        <pc:chgData name="Ward, Reagan" userId="27291eb4-8241-4961-9e69-8c66e34cc5b0" providerId="ADAL" clId="{0F291CC2-EF7C-42B1-B7A0-7D5C26582377}" dt="2024-07-31T12:18:31.204" v="190"/>
        <pc:sldMkLst>
          <pc:docMk/>
          <pc:sldMk cId="619942572" sldId="5456"/>
        </pc:sldMkLst>
      </pc:sldChg>
      <pc:sldChg chg="addSp delSp modSp add mod">
        <pc:chgData name="Ward, Reagan" userId="27291eb4-8241-4961-9e69-8c66e34cc5b0" providerId="ADAL" clId="{0F291CC2-EF7C-42B1-B7A0-7D5C26582377}" dt="2024-08-01T13:02:36.260" v="4361" actId="27918"/>
        <pc:sldMkLst>
          <pc:docMk/>
          <pc:sldMk cId="1007356210" sldId="5482"/>
        </pc:sldMkLst>
      </pc:sldChg>
      <pc:sldChg chg="modSp mod">
        <pc:chgData name="Ward, Reagan" userId="27291eb4-8241-4961-9e69-8c66e34cc5b0" providerId="ADAL" clId="{0F291CC2-EF7C-42B1-B7A0-7D5C26582377}" dt="2024-07-30T22:26:25.392" v="92" actId="27636"/>
        <pc:sldMkLst>
          <pc:docMk/>
          <pc:sldMk cId="2153011688" sldId="5484"/>
        </pc:sldMkLst>
      </pc:sldChg>
      <pc:sldChg chg="modSp mod">
        <pc:chgData name="Ward, Reagan" userId="27291eb4-8241-4961-9e69-8c66e34cc5b0" providerId="ADAL" clId="{0F291CC2-EF7C-42B1-B7A0-7D5C26582377}" dt="2024-07-31T22:36:34.788" v="2425" actId="27636"/>
        <pc:sldMkLst>
          <pc:docMk/>
          <pc:sldMk cId="1218041085" sldId="5519"/>
        </pc:sldMkLst>
      </pc:sldChg>
      <pc:sldChg chg="addSp delSp modSp new mod modClrScheme chgLayout">
        <pc:chgData name="Ward, Reagan" userId="27291eb4-8241-4961-9e69-8c66e34cc5b0" providerId="ADAL" clId="{0F291CC2-EF7C-42B1-B7A0-7D5C26582377}" dt="2024-07-30T22:26:02.770" v="38" actId="20577"/>
        <pc:sldMkLst>
          <pc:docMk/>
          <pc:sldMk cId="3938661135" sldId="5530"/>
        </pc:sldMkLst>
      </pc:sldChg>
      <pc:sldChg chg="modSp new del mod">
        <pc:chgData name="Ward, Reagan" userId="27291eb4-8241-4961-9e69-8c66e34cc5b0" providerId="ADAL" clId="{0F291CC2-EF7C-42B1-B7A0-7D5C26582377}" dt="2024-07-31T12:18:33.321" v="191" actId="47"/>
        <pc:sldMkLst>
          <pc:docMk/>
          <pc:sldMk cId="2226519295" sldId="5531"/>
        </pc:sldMkLst>
      </pc:sldChg>
      <pc:sldChg chg="addSp delSp modSp new mod modClrScheme chgLayout">
        <pc:chgData name="Ward, Reagan" userId="27291eb4-8241-4961-9e69-8c66e34cc5b0" providerId="ADAL" clId="{0F291CC2-EF7C-42B1-B7A0-7D5C26582377}" dt="2024-07-31T20:36:14.227" v="1943" actId="14100"/>
        <pc:sldMkLst>
          <pc:docMk/>
          <pc:sldMk cId="3178268862" sldId="5531"/>
        </pc:sldMkLst>
      </pc:sldChg>
      <pc:sldChg chg="addSp delSp modSp new mod modClrScheme chgLayout">
        <pc:chgData name="Ward, Reagan" userId="27291eb4-8241-4961-9e69-8c66e34cc5b0" providerId="ADAL" clId="{0F291CC2-EF7C-42B1-B7A0-7D5C26582377}" dt="2024-07-31T22:53:30.469" v="4349" actId="1076"/>
        <pc:sldMkLst>
          <pc:docMk/>
          <pc:sldMk cId="1877804973" sldId="5532"/>
        </pc:sldMkLst>
      </pc:sldChg>
    </pc:docChg>
  </pc:docChgLst>
  <pc:docChgLst>
    <pc:chgData name="Severson, Annette" userId="199f3c28-b733-4b36-8b0e-b7eb6984ff94" providerId="ADAL" clId="{ACE50045-CB3F-4C00-AB1D-23C8230B6AA7}"/>
    <pc:docChg chg="undo custSel addSld modSld">
      <pc:chgData name="Severson, Annette" userId="199f3c28-b733-4b36-8b0e-b7eb6984ff94" providerId="ADAL" clId="{ACE50045-CB3F-4C00-AB1D-23C8230B6AA7}" dt="2024-10-29T14:04:47.627" v="213" actId="20577"/>
      <pc:docMkLst>
        <pc:docMk/>
      </pc:docMkLst>
      <pc:sldChg chg="add">
        <pc:chgData name="Severson, Annette" userId="199f3c28-b733-4b36-8b0e-b7eb6984ff94" providerId="ADAL" clId="{ACE50045-CB3F-4C00-AB1D-23C8230B6AA7}" dt="2024-10-29T14:01:14.182" v="0"/>
        <pc:sldMkLst>
          <pc:docMk/>
          <pc:sldMk cId="1720555448" sldId="5312"/>
        </pc:sldMkLst>
      </pc:sldChg>
      <pc:sldChg chg="modSp add mod">
        <pc:chgData name="Severson, Annette" userId="199f3c28-b733-4b36-8b0e-b7eb6984ff94" providerId="ADAL" clId="{ACE50045-CB3F-4C00-AB1D-23C8230B6AA7}" dt="2024-10-29T14:01:14.394" v="2" actId="27636"/>
        <pc:sldMkLst>
          <pc:docMk/>
          <pc:sldMk cId="1135109802" sldId="5313"/>
        </pc:sldMkLst>
      </pc:sldChg>
      <pc:sldChg chg="modSp add mod">
        <pc:chgData name="Severson, Annette" userId="199f3c28-b733-4b36-8b0e-b7eb6984ff94" providerId="ADAL" clId="{ACE50045-CB3F-4C00-AB1D-23C8230B6AA7}" dt="2024-10-29T14:03:46.766" v="162"/>
        <pc:sldMkLst>
          <pc:docMk/>
          <pc:sldMk cId="1125029257" sldId="5590"/>
        </pc:sldMkLst>
      </pc:sldChg>
      <pc:sldChg chg="modSp add mod">
        <pc:chgData name="Severson, Annette" userId="199f3c28-b733-4b36-8b0e-b7eb6984ff94" providerId="ADAL" clId="{ACE50045-CB3F-4C00-AB1D-23C8230B6AA7}" dt="2024-10-29T14:02:37.801" v="40" actId="20577"/>
        <pc:sldMkLst>
          <pc:docMk/>
          <pc:sldMk cId="3805491149" sldId="5591"/>
        </pc:sldMkLst>
      </pc:sldChg>
    </pc:docChg>
  </pc:docChgLst>
  <pc:docChgLst>
    <pc:chgData name="Slutzky, Collin" userId="S::slutzky_c@cde.state.co.us::21f7fb5c-490d-42a4-8741-4ce78a53b03a" providerId="AD" clId="Web-{3C00375A-BD49-71BD-4039-62A51107A116}"/>
    <pc:docChg chg="modSld">
      <pc:chgData name="Slutzky, Collin" userId="S::slutzky_c@cde.state.co.us::21f7fb5c-490d-42a4-8741-4ce78a53b03a" providerId="AD" clId="Web-{3C00375A-BD49-71BD-4039-62A51107A116}" dt="2025-01-09T14:36:58.542" v="6" actId="20577"/>
      <pc:docMkLst>
        <pc:docMk/>
      </pc:docMkLst>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ldChg>
      <pc:sldChg chg="modSp">
        <pc:chgData name="McRee, Rebecca" userId="S::mcree_r@cde.state.co.us::3a10fa13-9d60-4c0b-b361-471945732c34" providerId="AD" clId="Web-{FCD9B6BA-8696-67B8-8F3C-38131C57E7CA}" dt="2024-07-22T23:35:24.955" v="514" actId="20577"/>
        <pc:sldMkLst>
          <pc:docMk/>
          <pc:sldMk cId="1185884485" sldId="5488"/>
        </pc:sldMkLst>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ldChg>
      <pc:sldChg chg="modSp">
        <pc:chgData name="McRee, Rebecca" userId="S::mcree_r@cde.state.co.us::3a10fa13-9d60-4c0b-b361-471945732c34" providerId="AD" clId="Web-{FCD9B6BA-8696-67B8-8F3C-38131C57E7CA}" dt="2024-07-22T23:39:03.724" v="669" actId="20577"/>
        <pc:sldMkLst>
          <pc:docMk/>
          <pc:sldMk cId="2856351610" sldId="5496"/>
        </pc:sldMkLst>
      </pc:sldChg>
      <pc:sldChg chg="modSp">
        <pc:chgData name="McRee, Rebecca" userId="S::mcree_r@cde.state.co.us::3a10fa13-9d60-4c0b-b361-471945732c34" providerId="AD" clId="Web-{FCD9B6BA-8696-67B8-8F3C-38131C57E7CA}" dt="2024-07-22T23:39:12.600" v="676" actId="20577"/>
        <pc:sldMkLst>
          <pc:docMk/>
          <pc:sldMk cId="2023168082" sldId="5497"/>
        </pc:sldMkLst>
      </pc:sldChg>
      <pc:sldChg chg="modSp new">
        <pc:chgData name="McRee, Rebecca" userId="S::mcree_r@cde.state.co.us::3a10fa13-9d60-4c0b-b361-471945732c34" providerId="AD" clId="Web-{FCD9B6BA-8696-67B8-8F3C-38131C57E7CA}" dt="2024-07-22T23:38:59.381" v="666" actId="20577"/>
        <pc:sldMkLst>
          <pc:docMk/>
          <pc:sldMk cId="2421796188" sldId="5518"/>
        </pc:sldMkLst>
      </pc:sldChg>
    </pc:docChg>
  </pc:docChgLst>
  <pc:docChgLst>
    <pc:chgData name="Hoffman, Peter" userId="673cee94-26bd-4c2a-ab82-1b3669e2f049" providerId="ADAL" clId="{C3DFABC3-E697-4FBB-9BE3-2EAAD323211E}"/>
    <pc:docChg chg="custSel delSld modSld sldOrd">
      <pc:chgData name="Hoffman, Peter" userId="673cee94-26bd-4c2a-ab82-1b3669e2f049" providerId="ADAL" clId="{C3DFABC3-E697-4FBB-9BE3-2EAAD323211E}" dt="2024-12-12T00:02:51.576" v="146" actId="20577"/>
      <pc:docMkLst>
        <pc:docMk/>
      </pc:docMkLst>
      <pc:sldChg chg="ord">
        <pc:chgData name="Hoffman, Peter" userId="673cee94-26bd-4c2a-ab82-1b3669e2f049" providerId="ADAL" clId="{C3DFABC3-E697-4FBB-9BE3-2EAAD323211E}" dt="2024-12-11T23:53:59.943" v="121"/>
        <pc:sldMkLst>
          <pc:docMk/>
          <pc:sldMk cId="2383163532" sldId="5310"/>
        </pc:sldMkLst>
      </pc:sldChg>
      <pc:sldChg chg="modSp mod">
        <pc:chgData name="Hoffman, Peter" userId="673cee94-26bd-4c2a-ab82-1b3669e2f049" providerId="ADAL" clId="{C3DFABC3-E697-4FBB-9BE3-2EAAD323211E}" dt="2024-12-11T21:39:28.374" v="119" actId="20577"/>
        <pc:sldMkLst>
          <pc:docMk/>
          <pc:sldMk cId="3918244797" sldId="5314"/>
        </pc:sldMkLst>
      </pc:sldChg>
      <pc:sldChg chg="del">
        <pc:chgData name="Hoffman, Peter" userId="673cee94-26bd-4c2a-ab82-1b3669e2f049" providerId="ADAL" clId="{C3DFABC3-E697-4FBB-9BE3-2EAAD323211E}" dt="2024-12-11T21:38:39.510" v="0" actId="2696"/>
        <pc:sldMkLst>
          <pc:docMk/>
          <pc:sldMk cId="4085267074" sldId="5716"/>
        </pc:sldMkLst>
      </pc:sldChg>
      <pc:sldChg chg="modSp mod">
        <pc:chgData name="Hoffman, Peter" userId="673cee94-26bd-4c2a-ab82-1b3669e2f049" providerId="ADAL" clId="{C3DFABC3-E697-4FBB-9BE3-2EAAD323211E}" dt="2024-12-11T23:54:30.006" v="130" actId="6549"/>
        <pc:sldMkLst>
          <pc:docMk/>
          <pc:sldMk cId="913226430" sldId="5719"/>
        </pc:sldMkLst>
      </pc:sldChg>
    </pc:docChg>
  </pc:docChgLst>
  <pc:docChgLst>
    <pc:chgData name="Slutzky, Collin" userId="21f7fb5c-490d-42a4-8741-4ce78a53b03a" providerId="ADAL" clId="{6CF08F2D-E065-44DD-861A-A34DD41DA35F}"/>
    <pc:docChg chg="undo custSel modSld">
      <pc:chgData name="Slutzky, Collin" userId="21f7fb5c-490d-42a4-8741-4ce78a53b03a" providerId="ADAL" clId="{6CF08F2D-E065-44DD-861A-A34DD41DA35F}" dt="2025-01-16T15:10:28.318" v="168" actId="13926"/>
      <pc:docMkLst>
        <pc:docMk/>
      </pc:docMkLst>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ldChg>
      <pc:sldChg chg="modSp">
        <pc:chgData name="McRee, Rebecca" userId="S::mcree_r@cde.state.co.us::3a10fa13-9d60-4c0b-b361-471945732c34" providerId="AD" clId="Web-{F371A368-7BDA-562B-CE18-A33B01254AD7}" dt="2024-07-08T23:05:48.595" v="160" actId="20577"/>
        <pc:sldMkLst>
          <pc:docMk/>
          <pc:sldMk cId="1185884485" sldId="5488"/>
        </pc:sldMkLst>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ldChg>
      <pc:sldChg chg="addSp delSp modSp new del">
        <pc:chgData name="McRee, Rebecca" userId="S::mcree_r@cde.state.co.us::3a10fa13-9d60-4c0b-b361-471945732c34" providerId="AD" clId="Web-{F371A368-7BDA-562B-CE18-A33B01254AD7}" dt="2024-07-08T23:03:40.452" v="135"/>
        <pc:sldMkLst>
          <pc:docMk/>
          <pc:sldMk cId="3510349753" sldId="5492"/>
        </pc:sldMkLst>
      </pc:sld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Hoffman, Peter" userId="673cee94-26bd-4c2a-ab82-1b3669e2f049" providerId="ADAL" clId="{C62932B7-6F88-4AC4-B077-57D4FC995182}"/>
    <pc:docChg chg="delSld modSld">
      <pc:chgData name="Hoffman, Peter" userId="673cee94-26bd-4c2a-ab82-1b3669e2f049" providerId="ADAL" clId="{C62932B7-6F88-4AC4-B077-57D4FC995182}" dt="2025-01-22T21:27:12.044" v="70" actId="20577"/>
      <pc:docMkLst>
        <pc:docMk/>
      </pc:docMkLst>
      <pc:sldChg chg="del">
        <pc:chgData name="Hoffman, Peter" userId="673cee94-26bd-4c2a-ab82-1b3669e2f049" providerId="ADAL" clId="{C62932B7-6F88-4AC4-B077-57D4FC995182}" dt="2025-01-22T21:26:37.677" v="1" actId="2696"/>
        <pc:sldMkLst>
          <pc:docMk/>
          <pc:sldMk cId="2406663207" sldId="5318"/>
        </pc:sldMkLst>
      </pc:sldChg>
      <pc:sldChg chg="del">
        <pc:chgData name="Hoffman, Peter" userId="673cee94-26bd-4c2a-ab82-1b3669e2f049" providerId="ADAL" clId="{C62932B7-6F88-4AC4-B077-57D4FC995182}" dt="2025-01-22T21:26:37.677" v="1" actId="2696"/>
        <pc:sldMkLst>
          <pc:docMk/>
          <pc:sldMk cId="3766001421" sldId="5319"/>
        </pc:sldMkLst>
      </pc:sldChg>
      <pc:sldChg chg="del">
        <pc:chgData name="Hoffman, Peter" userId="673cee94-26bd-4c2a-ab82-1b3669e2f049" providerId="ADAL" clId="{C62932B7-6F88-4AC4-B077-57D4FC995182}" dt="2025-01-22T21:26:37.677" v="1" actId="2696"/>
        <pc:sldMkLst>
          <pc:docMk/>
          <pc:sldMk cId="3812577952" sldId="5715"/>
        </pc:sldMkLst>
      </pc:sldChg>
      <pc:sldChg chg="del">
        <pc:chgData name="Hoffman, Peter" userId="673cee94-26bd-4c2a-ab82-1b3669e2f049" providerId="ADAL" clId="{C62932B7-6F88-4AC4-B077-57D4FC995182}" dt="2025-01-22T21:26:37.677" v="1" actId="2696"/>
        <pc:sldMkLst>
          <pc:docMk/>
          <pc:sldMk cId="438506032" sldId="5735"/>
        </pc:sldMkLst>
      </pc:sldChg>
      <pc:sldChg chg="del">
        <pc:chgData name="Hoffman, Peter" userId="673cee94-26bd-4c2a-ab82-1b3669e2f049" providerId="ADAL" clId="{C62932B7-6F88-4AC4-B077-57D4FC995182}" dt="2025-01-22T21:26:37.677" v="1" actId="2696"/>
        <pc:sldMkLst>
          <pc:docMk/>
          <pc:sldMk cId="693206576" sldId="5756"/>
        </pc:sldMkLst>
      </pc:sldChg>
    </pc:docChg>
  </pc:docChgLst>
  <pc:docChgLst>
    <pc:chgData name="Heitman, Lindsey" userId="a9773a47-99d2-4599-9377-6d37e9ec0bd3" providerId="ADAL" clId="{723CF617-560D-4740-8657-D1D656ACB5B1}"/>
    <pc:docChg chg="undo custSel addSld delSld modSld">
      <pc:chgData name="Heitman, Lindsey" userId="a9773a47-99d2-4599-9377-6d37e9ec0bd3" providerId="ADAL" clId="{723CF617-560D-4740-8657-D1D656ACB5B1}" dt="2025-02-06T15:02:35.944" v="637" actId="20577"/>
      <pc:docMkLst>
        <pc:docMk/>
      </pc:docMkLst>
      <pc:sldChg chg="delSp modSp add del mod">
        <pc:chgData name="Heitman, Lindsey" userId="a9773a47-99d2-4599-9377-6d37e9ec0bd3" providerId="ADAL" clId="{723CF617-560D-4740-8657-D1D656ACB5B1}" dt="2025-02-06T14:58:09.655" v="626" actId="2696"/>
        <pc:sldMkLst>
          <pc:docMk/>
          <pc:sldMk cId="3705225807" sldId="5265"/>
        </pc:sldMkLst>
      </pc:sldChg>
      <pc:sldChg chg="modSp add mod">
        <pc:chgData name="Heitman, Lindsey" userId="a9773a47-99d2-4599-9377-6d37e9ec0bd3" providerId="ADAL" clId="{723CF617-560D-4740-8657-D1D656ACB5B1}" dt="2025-02-06T15:02:35.944" v="637" actId="20577"/>
        <pc:sldMkLst>
          <pc:docMk/>
          <pc:sldMk cId="3674759564" sldId="5269"/>
        </pc:sldMkLst>
      </pc:sldChg>
      <pc:sldChg chg="addSp delSp modSp mod">
        <pc:chgData name="Heitman, Lindsey" userId="a9773a47-99d2-4599-9377-6d37e9ec0bd3" providerId="ADAL" clId="{723CF617-560D-4740-8657-D1D656ACB5B1}" dt="2025-02-06T14:55:03.386" v="605" actId="20577"/>
        <pc:sldMkLst>
          <pc:docMk/>
          <pc:sldMk cId="16586687" sldId="5624"/>
        </pc:sldMkLst>
      </pc:sldChg>
      <pc:sldChg chg="del">
        <pc:chgData name="Heitman, Lindsey" userId="a9773a47-99d2-4599-9377-6d37e9ec0bd3" providerId="ADAL" clId="{723CF617-560D-4740-8657-D1D656ACB5B1}" dt="2025-02-06T14:58:35.278" v="627" actId="2696"/>
        <pc:sldMkLst>
          <pc:docMk/>
          <pc:sldMk cId="3699355277" sldId="5782"/>
        </pc:sldMkLst>
      </pc:sldChg>
      <pc:sldChg chg="del">
        <pc:chgData name="Heitman, Lindsey" userId="a9773a47-99d2-4599-9377-6d37e9ec0bd3" providerId="ADAL" clId="{723CF617-560D-4740-8657-D1D656ACB5B1}" dt="2025-02-06T14:55:15.705" v="606" actId="2696"/>
        <pc:sldMkLst>
          <pc:docMk/>
          <pc:sldMk cId="728028411" sldId="5784"/>
        </pc:sldMkLst>
      </pc:sldChg>
      <pc:sldMasterChg chg="delSldLayout">
        <pc:chgData name="Heitman, Lindsey" userId="a9773a47-99d2-4599-9377-6d37e9ec0bd3" providerId="ADAL" clId="{723CF617-560D-4740-8657-D1D656ACB5B1}" dt="2025-02-06T14:58:09.655" v="626" actId="2696"/>
        <pc:sldMasterMkLst>
          <pc:docMk/>
          <pc:sldMasterMk cId="2150711039" sldId="2147483676"/>
        </pc:sldMasterMkLst>
        <pc:sldLayoutChg chg="del">
          <pc:chgData name="Heitman, Lindsey" userId="a9773a47-99d2-4599-9377-6d37e9ec0bd3" providerId="ADAL" clId="{723CF617-560D-4740-8657-D1D656ACB5B1}" dt="2025-02-06T14:58:09.655" v="626" actId="2696"/>
          <pc:sldLayoutMkLst>
            <pc:docMk/>
            <pc:sldMasterMk cId="2150711039" sldId="2147483676"/>
            <pc:sldLayoutMk cId="3509336577" sldId="2147483709"/>
          </pc:sldLayoutMkLst>
        </pc:sldLayoutChg>
      </pc:sldMasterChg>
    </pc:docChg>
  </pc:docChgLst>
  <pc:docChgLst>
    <pc:chgData name="Ward, Reagan" userId="27291eb4-8241-4961-9e69-8c66e34cc5b0" providerId="ADAL" clId="{12B9B76C-5BEA-4342-91A2-E0CF28E6E57A}"/>
    <pc:docChg chg="custSel delSld modSld">
      <pc:chgData name="Ward, Reagan" userId="27291eb4-8241-4961-9e69-8c66e34cc5b0" providerId="ADAL" clId="{12B9B76C-5BEA-4342-91A2-E0CF28E6E57A}" dt="2024-09-04T20:13:13.755" v="97" actId="2165"/>
      <pc:docMkLst>
        <pc:docMk/>
      </pc:docMkLst>
      <pc:sldChg chg="del">
        <pc:chgData name="Ward, Reagan" userId="27291eb4-8241-4961-9e69-8c66e34cc5b0" providerId="ADAL" clId="{12B9B76C-5BEA-4342-91A2-E0CF28E6E57A}" dt="2024-09-04T20:12:26.974" v="96" actId="47"/>
        <pc:sldMkLst>
          <pc:docMk/>
          <pc:sldMk cId="619942572" sldId="5456"/>
        </pc:sldMkLst>
      </pc:sldChg>
      <pc:sldChg chg="del">
        <pc:chgData name="Ward, Reagan" userId="27291eb4-8241-4961-9e69-8c66e34cc5b0" providerId="ADAL" clId="{12B9B76C-5BEA-4342-91A2-E0CF28E6E57A}" dt="2024-09-04T20:12:26.974" v="96" actId="47"/>
        <pc:sldMkLst>
          <pc:docMk/>
          <pc:sldMk cId="3938661135" sldId="5530"/>
        </pc:sldMkLst>
      </pc:sldChg>
      <pc:sldChg chg="del">
        <pc:chgData name="Ward, Reagan" userId="27291eb4-8241-4961-9e69-8c66e34cc5b0" providerId="ADAL" clId="{12B9B76C-5BEA-4342-91A2-E0CF28E6E57A}" dt="2024-09-04T20:12:26.974" v="96" actId="47"/>
        <pc:sldMkLst>
          <pc:docMk/>
          <pc:sldMk cId="2812061006" sldId="5559"/>
        </pc:sldMkLst>
      </pc:sldChg>
      <pc:sldChg chg="del">
        <pc:chgData name="Ward, Reagan" userId="27291eb4-8241-4961-9e69-8c66e34cc5b0" providerId="ADAL" clId="{12B9B76C-5BEA-4342-91A2-E0CF28E6E57A}" dt="2024-09-04T20:12:26.974" v="96" actId="47"/>
        <pc:sldMkLst>
          <pc:docMk/>
          <pc:sldMk cId="2971538637" sldId="5560"/>
        </pc:sldMkLst>
      </pc:sldChg>
      <pc:sldChg chg="del">
        <pc:chgData name="Ward, Reagan" userId="27291eb4-8241-4961-9e69-8c66e34cc5b0" providerId="ADAL" clId="{12B9B76C-5BEA-4342-91A2-E0CF28E6E57A}" dt="2024-09-04T20:12:26.974" v="96" actId="47"/>
        <pc:sldMkLst>
          <pc:docMk/>
          <pc:sldMk cId="299511397" sldId="5573"/>
        </pc:sldMkLst>
      </pc:sldChg>
    </pc:docChg>
  </pc:docChgLst>
  <pc:docChgLst>
    <pc:chgData name="Chaffin,Melissa" userId="S::chaffin_m@cde.state.co.us::21f0136b-23e1-4eef-9c4f-f29e4cc3ac56" providerId="AD" clId="Web-{720AD878-97DB-D8E7-4C09-BF2D0D6BE6F4}"/>
    <pc:docChg chg="delSld modSld">
      <pc:chgData name="Chaffin,Melissa" userId="S::chaffin_m@cde.state.co.us::21f0136b-23e1-4eef-9c4f-f29e4cc3ac56" providerId="AD" clId="Web-{720AD878-97DB-D8E7-4C09-BF2D0D6BE6F4}" dt="2024-09-24T14:32:41.342" v="160" actId="1076"/>
      <pc:docMkLst>
        <pc:docMk/>
      </pc:docMkLst>
      <pc:sldChg chg="modSp">
        <pc:chgData name="Chaffin,Melissa" userId="S::chaffin_m@cde.state.co.us::21f0136b-23e1-4eef-9c4f-f29e4cc3ac56" providerId="AD" clId="Web-{720AD878-97DB-D8E7-4C09-BF2D0D6BE6F4}" dt="2024-09-24T14:25:39.107" v="3"/>
        <pc:sldMkLst>
          <pc:docMk/>
          <pc:sldMk cId="840969988" sldId="5602"/>
        </pc:sldMkLst>
      </pc:sldChg>
      <pc:sldChg chg="addSp modSp">
        <pc:chgData name="Chaffin,Melissa" userId="S::chaffin_m@cde.state.co.us::21f0136b-23e1-4eef-9c4f-f29e4cc3ac56" providerId="AD" clId="Web-{720AD878-97DB-D8E7-4C09-BF2D0D6BE6F4}" dt="2024-09-24T14:32:41.342" v="160" actId="1076"/>
        <pc:sldMkLst>
          <pc:docMk/>
          <pc:sldMk cId="1016378890" sldId="5604"/>
        </pc:sldMkLst>
      </pc:sldChg>
      <pc:sldChg chg="addSp modSp">
        <pc:chgData name="Chaffin,Melissa" userId="S::chaffin_m@cde.state.co.us::21f0136b-23e1-4eef-9c4f-f29e4cc3ac56" providerId="AD" clId="Web-{720AD878-97DB-D8E7-4C09-BF2D0D6BE6F4}" dt="2024-09-24T14:32:15.451" v="157" actId="1076"/>
        <pc:sldMkLst>
          <pc:docMk/>
          <pc:sldMk cId="2592141677" sldId="5605"/>
        </pc:sldMkLst>
      </pc:sldChg>
      <pc:sldChg chg="del">
        <pc:chgData name="Chaffin,Melissa" userId="S::chaffin_m@cde.state.co.us::21f0136b-23e1-4eef-9c4f-f29e4cc3ac56" providerId="AD" clId="Web-{720AD878-97DB-D8E7-4C09-BF2D0D6BE6F4}" dt="2024-09-24T14:29:43.232" v="138"/>
        <pc:sldMkLst>
          <pc:docMk/>
          <pc:sldMk cId="3530695552" sldId="5606"/>
        </pc:sldMkLst>
      </pc:sldChg>
      <pc:sldChg chg="del">
        <pc:chgData name="Chaffin,Melissa" userId="S::chaffin_m@cde.state.co.us::21f0136b-23e1-4eef-9c4f-f29e4cc3ac56" providerId="AD" clId="Web-{720AD878-97DB-D8E7-4C09-BF2D0D6BE6F4}" dt="2024-09-24T14:29:49.326" v="139"/>
        <pc:sldMkLst>
          <pc:docMk/>
          <pc:sldMk cId="1020133488" sldId="5607"/>
        </pc:sldMkLst>
      </pc:sldChg>
      <pc:sldChg chg="del">
        <pc:chgData name="Chaffin,Melissa" userId="S::chaffin_m@cde.state.co.us::21f0136b-23e1-4eef-9c4f-f29e4cc3ac56" providerId="AD" clId="Web-{720AD878-97DB-D8E7-4C09-BF2D0D6BE6F4}" dt="2024-09-24T14:32:26.998" v="158"/>
        <pc:sldMkLst>
          <pc:docMk/>
          <pc:sldMk cId="2760380853" sldId="5608"/>
        </pc:sldMkLst>
      </pc:sldChg>
      <pc:sldChg chg="del">
        <pc:chgData name="Chaffin,Melissa" userId="S::chaffin_m@cde.state.co.us::21f0136b-23e1-4eef-9c4f-f29e4cc3ac56" providerId="AD" clId="Web-{720AD878-97DB-D8E7-4C09-BF2D0D6BE6F4}" dt="2024-09-24T14:31:14.029" v="145"/>
        <pc:sldMkLst>
          <pc:docMk/>
          <pc:sldMk cId="1226889934" sldId="5609"/>
        </pc:sldMkLst>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modSp add mod">
        <pc:chgData name="Hoffman, Peter" userId="673cee94-26bd-4c2a-ab82-1b3669e2f049" providerId="ADAL" clId="{77415900-EF52-4A8A-8691-4A898D761B5E}" dt="2024-06-18T20:19:53.293" v="79" actId="13926"/>
        <pc:sldMkLst>
          <pc:docMk/>
          <pc:sldMk cId="1991320786" sldId="4834"/>
        </pc:sldMkLst>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McRee, Rebecca" userId="S::mcree_r@cde.state.co.us::3a10fa13-9d60-4c0b-b361-471945732c34" providerId="AD" clId="Web-{A2DFCB48-378D-3F1B-2512-814B11B60D16}"/>
    <pc:docChg chg="delSld">
      <pc:chgData name="McRee, Rebecca" userId="S::mcree_r@cde.state.co.us::3a10fa13-9d60-4c0b-b361-471945732c34" providerId="AD" clId="Web-{A2DFCB48-378D-3F1B-2512-814B11B60D16}" dt="2024-10-17T02:03:39.480" v="0"/>
      <pc:docMkLst>
        <pc:docMk/>
      </pc:docMkLst>
      <pc:sldChg chg="del">
        <pc:chgData name="McRee, Rebecca" userId="S::mcree_r@cde.state.co.us::3a10fa13-9d60-4c0b-b361-471945732c34" providerId="AD" clId="Web-{A2DFCB48-378D-3F1B-2512-814B11B60D16}" dt="2024-10-17T02:03:39.480" v="0"/>
        <pc:sldMkLst>
          <pc:docMk/>
          <pc:sldMk cId="3863354747" sldId="5544"/>
        </pc:sldMkLst>
      </pc:sldChg>
    </pc:docChg>
  </pc:docChgLst>
  <pc:docChgLst>
    <pc:chgData name="Ward, Reagan" userId="27291eb4-8241-4961-9e69-8c66e34cc5b0" providerId="ADAL" clId="{D998701E-D3CD-4E23-9B35-3A5EE0A3EAC9}"/>
    <pc:docChg chg="undo custSel addSld delSld modSld sldOrd">
      <pc:chgData name="Ward, Reagan" userId="27291eb4-8241-4961-9e69-8c66e34cc5b0" providerId="ADAL" clId="{D998701E-D3CD-4E23-9B35-3A5EE0A3EAC9}" dt="2025-03-12T16:03:17.595" v="2148"/>
      <pc:docMkLst>
        <pc:docMk/>
      </pc:docMkLst>
      <pc:sldChg chg="add del">
        <pc:chgData name="Ward, Reagan" userId="27291eb4-8241-4961-9e69-8c66e34cc5b0" providerId="ADAL" clId="{D998701E-D3CD-4E23-9B35-3A5EE0A3EAC9}" dt="2025-03-04T19:29:15.770" v="975"/>
        <pc:sldMkLst>
          <pc:docMk/>
          <pc:sldMk cId="808108484" sldId="258"/>
        </pc:sldMkLst>
      </pc:sldChg>
      <pc:sldChg chg="add del">
        <pc:chgData name="Ward, Reagan" userId="27291eb4-8241-4961-9e69-8c66e34cc5b0" providerId="ADAL" clId="{D998701E-D3CD-4E23-9B35-3A5EE0A3EAC9}" dt="2025-03-04T19:29:15.770" v="975"/>
        <pc:sldMkLst>
          <pc:docMk/>
          <pc:sldMk cId="677842995" sldId="264"/>
        </pc:sldMkLst>
      </pc:sldChg>
      <pc:sldChg chg="add del">
        <pc:chgData name="Ward, Reagan" userId="27291eb4-8241-4961-9e69-8c66e34cc5b0" providerId="ADAL" clId="{D998701E-D3CD-4E23-9B35-3A5EE0A3EAC9}" dt="2025-03-04T19:29:15.770" v="975"/>
        <pc:sldMkLst>
          <pc:docMk/>
          <pc:sldMk cId="385287041" sldId="265"/>
        </pc:sldMkLst>
      </pc:sldChg>
      <pc:sldChg chg="modSp add mod">
        <pc:chgData name="Ward, Reagan" userId="27291eb4-8241-4961-9e69-8c66e34cc5b0" providerId="ADAL" clId="{D998701E-D3CD-4E23-9B35-3A5EE0A3EAC9}" dt="2025-03-12T14:56:10.043" v="1345" actId="20577"/>
        <pc:sldMkLst>
          <pc:docMk/>
          <pc:sldMk cId="4006630429" sldId="282"/>
        </pc:sldMkLst>
      </pc:sldChg>
      <pc:sldChg chg="del">
        <pc:chgData name="Ward, Reagan" userId="27291eb4-8241-4961-9e69-8c66e34cc5b0" providerId="ADAL" clId="{D998701E-D3CD-4E23-9B35-3A5EE0A3EAC9}" dt="2025-02-28T23:51:47.731" v="24" actId="2696"/>
        <pc:sldMkLst>
          <pc:docMk/>
          <pc:sldMk cId="2815576142" sldId="5313"/>
        </pc:sldMkLst>
      </pc:sldChg>
      <pc:sldChg chg="modSp add mod">
        <pc:chgData name="Ward, Reagan" userId="27291eb4-8241-4961-9e69-8c66e34cc5b0" providerId="ADAL" clId="{D998701E-D3CD-4E23-9B35-3A5EE0A3EAC9}" dt="2025-03-12T15:25:51.213" v="1960" actId="5793"/>
        <pc:sldMkLst>
          <pc:docMk/>
          <pc:sldMk cId="794275993" sldId="5416"/>
        </pc:sldMkLst>
      </pc:sldChg>
      <pc:sldChg chg="del">
        <pc:chgData name="Ward, Reagan" userId="27291eb4-8241-4961-9e69-8c66e34cc5b0" providerId="ADAL" clId="{D998701E-D3CD-4E23-9B35-3A5EE0A3EAC9}" dt="2025-03-04T19:25:07.744" v="663" actId="47"/>
        <pc:sldMkLst>
          <pc:docMk/>
          <pc:sldMk cId="3378712492" sldId="5417"/>
        </pc:sldMkLst>
      </pc:sldChg>
      <pc:sldChg chg="addSp delSp modSp add del mod">
        <pc:chgData name="Ward, Reagan" userId="27291eb4-8241-4961-9e69-8c66e34cc5b0" providerId="ADAL" clId="{D998701E-D3CD-4E23-9B35-3A5EE0A3EAC9}" dt="2025-03-12T15:25:54.545" v="1961" actId="47"/>
        <pc:sldMkLst>
          <pc:docMk/>
          <pc:sldMk cId="4101540543" sldId="5420"/>
        </pc:sldMkLst>
      </pc:sldChg>
      <pc:sldChg chg="del">
        <pc:chgData name="Ward, Reagan" userId="27291eb4-8241-4961-9e69-8c66e34cc5b0" providerId="ADAL" clId="{D998701E-D3CD-4E23-9B35-3A5EE0A3EAC9}" dt="2025-02-28T23:51:47.731" v="24" actId="2696"/>
        <pc:sldMkLst>
          <pc:docMk/>
          <pc:sldMk cId="2365850526" sldId="5733"/>
        </pc:sldMkLst>
      </pc:sldChg>
      <pc:sldChg chg="del">
        <pc:chgData name="Ward, Reagan" userId="27291eb4-8241-4961-9e69-8c66e34cc5b0" providerId="ADAL" clId="{D998701E-D3CD-4E23-9B35-3A5EE0A3EAC9}" dt="2025-02-28T23:51:47.731" v="24" actId="2696"/>
        <pc:sldMkLst>
          <pc:docMk/>
          <pc:sldMk cId="522260969" sldId="5746"/>
        </pc:sldMkLst>
      </pc:sldChg>
      <pc:sldChg chg="addSp delSp modSp new del mod modClrScheme chgLayout">
        <pc:chgData name="Ward, Reagan" userId="27291eb4-8241-4961-9e69-8c66e34cc5b0" providerId="ADAL" clId="{D998701E-D3CD-4E23-9B35-3A5EE0A3EAC9}" dt="2025-03-12T14:42:53.554" v="1211" actId="47"/>
        <pc:sldMkLst>
          <pc:docMk/>
          <pc:sldMk cId="299853313" sldId="5758"/>
        </pc:sldMkLst>
      </pc:sldChg>
      <pc:sldChg chg="new del">
        <pc:chgData name="Ward, Reagan" userId="27291eb4-8241-4961-9e69-8c66e34cc5b0" providerId="ADAL" clId="{D998701E-D3CD-4E23-9B35-3A5EE0A3EAC9}" dt="2025-03-12T14:42:53.554" v="1211" actId="47"/>
        <pc:sldMkLst>
          <pc:docMk/>
          <pc:sldMk cId="676481531" sldId="5759"/>
        </pc:sldMkLst>
      </pc:sldChg>
      <pc:sldChg chg="addSp delSp modSp new del mod modClrScheme chgLayout">
        <pc:chgData name="Ward, Reagan" userId="27291eb4-8241-4961-9e69-8c66e34cc5b0" providerId="ADAL" clId="{D998701E-D3CD-4E23-9B35-3A5EE0A3EAC9}" dt="2025-03-12T14:42:53.554" v="1211" actId="47"/>
        <pc:sldMkLst>
          <pc:docMk/>
          <pc:sldMk cId="1106028324" sldId="5760"/>
        </pc:sldMkLst>
      </pc:sldChg>
      <pc:sldChg chg="modSp add del mod">
        <pc:chgData name="Ward, Reagan" userId="27291eb4-8241-4961-9e69-8c66e34cc5b0" providerId="ADAL" clId="{D998701E-D3CD-4E23-9B35-3A5EE0A3EAC9}" dt="2025-03-04T19:29:19.092" v="976" actId="47"/>
        <pc:sldMkLst>
          <pc:docMk/>
          <pc:sldMk cId="727588509" sldId="5761"/>
        </pc:sldMkLst>
      </pc:sldChg>
      <pc:sldChg chg="add del">
        <pc:chgData name="Ward, Reagan" userId="27291eb4-8241-4961-9e69-8c66e34cc5b0" providerId="ADAL" clId="{D998701E-D3CD-4E23-9B35-3A5EE0A3EAC9}" dt="2025-03-04T19:29:19.092" v="976" actId="47"/>
        <pc:sldMkLst>
          <pc:docMk/>
          <pc:sldMk cId="631715919" sldId="5762"/>
        </pc:sldMkLst>
      </pc:sldChg>
      <pc:sldChg chg="modSp add del mod">
        <pc:chgData name="Ward, Reagan" userId="27291eb4-8241-4961-9e69-8c66e34cc5b0" providerId="ADAL" clId="{D998701E-D3CD-4E23-9B35-3A5EE0A3EAC9}" dt="2025-03-04T19:29:19.092" v="976" actId="47"/>
        <pc:sldMkLst>
          <pc:docMk/>
          <pc:sldMk cId="1217532809" sldId="5763"/>
        </pc:sldMkLst>
      </pc:sldChg>
      <pc:sldChg chg="modSp add mod">
        <pc:chgData name="Ward, Reagan" userId="27291eb4-8241-4961-9e69-8c66e34cc5b0" providerId="ADAL" clId="{D998701E-D3CD-4E23-9B35-3A5EE0A3EAC9}" dt="2025-03-04T19:22:54.988" v="470" actId="20577"/>
        <pc:sldMkLst>
          <pc:docMk/>
          <pc:sldMk cId="2925304932" sldId="5764"/>
        </pc:sldMkLst>
      </pc:sldChg>
      <pc:sldChg chg="add">
        <pc:chgData name="Ward, Reagan" userId="27291eb4-8241-4961-9e69-8c66e34cc5b0" providerId="ADAL" clId="{D998701E-D3CD-4E23-9B35-3A5EE0A3EAC9}" dt="2025-03-12T15:25:03.525" v="1940"/>
        <pc:sldMkLst>
          <pc:docMk/>
          <pc:sldMk cId="1039088137" sldId="5765"/>
        </pc:sldMkLst>
      </pc:sldChg>
      <pc:sldChg chg="add">
        <pc:chgData name="Ward, Reagan" userId="27291eb4-8241-4961-9e69-8c66e34cc5b0" providerId="ADAL" clId="{D998701E-D3CD-4E23-9B35-3A5EE0A3EAC9}" dt="2025-02-28T23:52:04.423" v="31"/>
        <pc:sldMkLst>
          <pc:docMk/>
          <pc:sldMk cId="3264003161" sldId="5765"/>
        </pc:sldMkLst>
      </pc:sldChg>
      <pc:sldChg chg="modSp add mod">
        <pc:chgData name="Ward, Reagan" userId="27291eb4-8241-4961-9e69-8c66e34cc5b0" providerId="ADAL" clId="{D998701E-D3CD-4E23-9B35-3A5EE0A3EAC9}" dt="2025-03-04T19:23:03.711" v="520" actId="20577"/>
        <pc:sldMkLst>
          <pc:docMk/>
          <pc:sldMk cId="3677926577" sldId="5766"/>
        </pc:sldMkLst>
      </pc:sldChg>
      <pc:sldChg chg="modSp add mod">
        <pc:chgData name="Ward, Reagan" userId="27291eb4-8241-4961-9e69-8c66e34cc5b0" providerId="ADAL" clId="{D998701E-D3CD-4E23-9B35-3A5EE0A3EAC9}" dt="2025-03-04T19:23:17.076" v="539" actId="20577"/>
        <pc:sldMkLst>
          <pc:docMk/>
          <pc:sldMk cId="1730706526" sldId="5767"/>
        </pc:sldMkLst>
      </pc:sldChg>
      <pc:sldChg chg="add">
        <pc:chgData name="Ward, Reagan" userId="27291eb4-8241-4961-9e69-8c66e34cc5b0" providerId="ADAL" clId="{D998701E-D3CD-4E23-9B35-3A5EE0A3EAC9}" dt="2025-03-04T19:23:09.809" v="521"/>
        <pc:sldMkLst>
          <pc:docMk/>
          <pc:sldMk cId="1044589738" sldId="5768"/>
        </pc:sldMkLst>
      </pc:sldChg>
      <pc:sldChg chg="modSp add mod">
        <pc:chgData name="Ward, Reagan" userId="27291eb4-8241-4961-9e69-8c66e34cc5b0" providerId="ADAL" clId="{D998701E-D3CD-4E23-9B35-3A5EE0A3EAC9}" dt="2025-03-04T19:23:25.697" v="562" actId="20577"/>
        <pc:sldMkLst>
          <pc:docMk/>
          <pc:sldMk cId="3834322610" sldId="5769"/>
        </pc:sldMkLst>
      </pc:sldChg>
      <pc:sldChg chg="modSp add mod">
        <pc:chgData name="Ward, Reagan" userId="27291eb4-8241-4961-9e69-8c66e34cc5b0" providerId="ADAL" clId="{D998701E-D3CD-4E23-9B35-3A5EE0A3EAC9}" dt="2025-03-04T19:23:32.643" v="590" actId="20577"/>
        <pc:sldMkLst>
          <pc:docMk/>
          <pc:sldMk cId="1455852084" sldId="5770"/>
        </pc:sldMkLst>
      </pc:sldChg>
      <pc:sldChg chg="modSp add mod ord">
        <pc:chgData name="Ward, Reagan" userId="27291eb4-8241-4961-9e69-8c66e34cc5b0" providerId="ADAL" clId="{D998701E-D3CD-4E23-9B35-3A5EE0A3EAC9}" dt="2025-03-12T16:03:17.595" v="2148"/>
        <pc:sldMkLst>
          <pc:docMk/>
          <pc:sldMk cId="4040787201" sldId="5770"/>
        </pc:sldMkLst>
      </pc:sldChg>
      <pc:sldChg chg="add">
        <pc:chgData name="Ward, Reagan" userId="27291eb4-8241-4961-9e69-8c66e34cc5b0" providerId="ADAL" clId="{D998701E-D3CD-4E23-9B35-3A5EE0A3EAC9}" dt="2025-03-04T19:23:11.202" v="522"/>
        <pc:sldMkLst>
          <pc:docMk/>
          <pc:sldMk cId="3715387383" sldId="5771"/>
        </pc:sldMkLst>
      </pc:sldChg>
      <pc:sldChg chg="modSp add mod">
        <pc:chgData name="Ward, Reagan" userId="27291eb4-8241-4961-9e69-8c66e34cc5b0" providerId="ADAL" clId="{D998701E-D3CD-4E23-9B35-3A5EE0A3EAC9}" dt="2025-03-04T19:23:39.995" v="611" actId="20577"/>
        <pc:sldMkLst>
          <pc:docMk/>
          <pc:sldMk cId="2681953486" sldId="5772"/>
        </pc:sldMkLst>
      </pc:sldChg>
      <pc:sldChg chg="del">
        <pc:chgData name="Ward, Reagan" userId="27291eb4-8241-4961-9e69-8c66e34cc5b0" providerId="ADAL" clId="{D998701E-D3CD-4E23-9B35-3A5EE0A3EAC9}" dt="2025-02-28T23:51:47.731" v="24" actId="2696"/>
        <pc:sldMkLst>
          <pc:docMk/>
          <pc:sldMk cId="665108887" sldId="5776"/>
        </pc:sldMkLst>
      </pc:sldChg>
      <pc:sldChg chg="add del">
        <pc:chgData name="Ward, Reagan" userId="27291eb4-8241-4961-9e69-8c66e34cc5b0" providerId="ADAL" clId="{D998701E-D3CD-4E23-9B35-3A5EE0A3EAC9}" dt="2025-03-04T19:29:15.770" v="975"/>
        <pc:sldMkLst>
          <pc:docMk/>
          <pc:sldMk cId="2352014641" sldId="5780"/>
        </pc:sldMkLst>
      </pc:sldChg>
      <pc:sldChg chg="add del">
        <pc:chgData name="Ward, Reagan" userId="27291eb4-8241-4961-9e69-8c66e34cc5b0" providerId="ADAL" clId="{D998701E-D3CD-4E23-9B35-3A5EE0A3EAC9}" dt="2025-03-04T19:29:15.770" v="975"/>
        <pc:sldMkLst>
          <pc:docMk/>
          <pc:sldMk cId="4056319218" sldId="5796"/>
        </pc:sldMkLst>
      </pc:sldChg>
      <pc:sldChg chg="add del">
        <pc:chgData name="Ward, Reagan" userId="27291eb4-8241-4961-9e69-8c66e34cc5b0" providerId="ADAL" clId="{D998701E-D3CD-4E23-9B35-3A5EE0A3EAC9}" dt="2025-03-04T19:29:15.770" v="975"/>
        <pc:sldMkLst>
          <pc:docMk/>
          <pc:sldMk cId="1192763855" sldId="5797"/>
        </pc:sldMkLst>
      </pc:sldChg>
      <pc:sldChg chg="del">
        <pc:chgData name="Ward, Reagan" userId="27291eb4-8241-4961-9e69-8c66e34cc5b0" providerId="ADAL" clId="{D998701E-D3CD-4E23-9B35-3A5EE0A3EAC9}" dt="2025-02-28T23:51:47.731" v="24" actId="2696"/>
        <pc:sldMkLst>
          <pc:docMk/>
          <pc:sldMk cId="2639106218" sldId="5801"/>
        </pc:sldMkLst>
      </pc:sldChg>
      <pc:sldChg chg="del">
        <pc:chgData name="Ward, Reagan" userId="27291eb4-8241-4961-9e69-8c66e34cc5b0" providerId="ADAL" clId="{D998701E-D3CD-4E23-9B35-3A5EE0A3EAC9}" dt="2025-02-28T23:51:47.731" v="24" actId="2696"/>
        <pc:sldMkLst>
          <pc:docMk/>
          <pc:sldMk cId="467082449" sldId="5802"/>
        </pc:sldMkLst>
      </pc:sldChg>
      <pc:sldChg chg="del">
        <pc:chgData name="Ward, Reagan" userId="27291eb4-8241-4961-9e69-8c66e34cc5b0" providerId="ADAL" clId="{D998701E-D3CD-4E23-9B35-3A5EE0A3EAC9}" dt="2025-02-28T23:51:47.731" v="24" actId="2696"/>
        <pc:sldMkLst>
          <pc:docMk/>
          <pc:sldMk cId="1555008837" sldId="5804"/>
        </pc:sldMkLst>
      </pc:sldChg>
      <pc:sldChg chg="del">
        <pc:chgData name="Ward, Reagan" userId="27291eb4-8241-4961-9e69-8c66e34cc5b0" providerId="ADAL" clId="{D998701E-D3CD-4E23-9B35-3A5EE0A3EAC9}" dt="2025-02-28T23:51:47.731" v="24" actId="2696"/>
        <pc:sldMkLst>
          <pc:docMk/>
          <pc:sldMk cId="2740483082" sldId="5805"/>
        </pc:sldMkLst>
      </pc:sldChg>
      <pc:sldChg chg="del">
        <pc:chgData name="Ward, Reagan" userId="27291eb4-8241-4961-9e69-8c66e34cc5b0" providerId="ADAL" clId="{D998701E-D3CD-4E23-9B35-3A5EE0A3EAC9}" dt="2025-02-28T23:51:47.731" v="24" actId="2696"/>
        <pc:sldMkLst>
          <pc:docMk/>
          <pc:sldMk cId="2474626920" sldId="5806"/>
        </pc:sldMkLst>
      </pc:sldChg>
      <pc:sldChg chg="del">
        <pc:chgData name="Ward, Reagan" userId="27291eb4-8241-4961-9e69-8c66e34cc5b0" providerId="ADAL" clId="{D998701E-D3CD-4E23-9B35-3A5EE0A3EAC9}" dt="2025-02-28T23:51:47.731" v="24" actId="2696"/>
        <pc:sldMkLst>
          <pc:docMk/>
          <pc:sldMk cId="803832905" sldId="5807"/>
        </pc:sldMkLst>
      </pc:sldChg>
      <pc:sldChg chg="del">
        <pc:chgData name="Ward, Reagan" userId="27291eb4-8241-4961-9e69-8c66e34cc5b0" providerId="ADAL" clId="{D998701E-D3CD-4E23-9B35-3A5EE0A3EAC9}" dt="2025-02-28T23:51:47.731" v="24" actId="2696"/>
        <pc:sldMkLst>
          <pc:docMk/>
          <pc:sldMk cId="93270237" sldId="5808"/>
        </pc:sldMkLst>
      </pc:sldChg>
      <pc:sldChg chg="del">
        <pc:chgData name="Ward, Reagan" userId="27291eb4-8241-4961-9e69-8c66e34cc5b0" providerId="ADAL" clId="{D998701E-D3CD-4E23-9B35-3A5EE0A3EAC9}" dt="2025-02-28T23:51:47.731" v="24" actId="2696"/>
        <pc:sldMkLst>
          <pc:docMk/>
          <pc:sldMk cId="4147087058" sldId="5813"/>
        </pc:sldMkLst>
      </pc:sldChg>
      <pc:sldChg chg="del">
        <pc:chgData name="Ward, Reagan" userId="27291eb4-8241-4961-9e69-8c66e34cc5b0" providerId="ADAL" clId="{D998701E-D3CD-4E23-9B35-3A5EE0A3EAC9}" dt="2025-02-28T23:51:47.731" v="24" actId="2696"/>
        <pc:sldMkLst>
          <pc:docMk/>
          <pc:sldMk cId="580773463" sldId="5815"/>
        </pc:sldMkLst>
      </pc:sldChg>
      <pc:sldChg chg="del">
        <pc:chgData name="Ward, Reagan" userId="27291eb4-8241-4961-9e69-8c66e34cc5b0" providerId="ADAL" clId="{D998701E-D3CD-4E23-9B35-3A5EE0A3EAC9}" dt="2025-02-28T23:51:47.731" v="24" actId="2696"/>
        <pc:sldMkLst>
          <pc:docMk/>
          <pc:sldMk cId="462621828" sldId="5816"/>
        </pc:sldMkLst>
      </pc:sldChg>
      <pc:sldChg chg="del">
        <pc:chgData name="Ward, Reagan" userId="27291eb4-8241-4961-9e69-8c66e34cc5b0" providerId="ADAL" clId="{D998701E-D3CD-4E23-9B35-3A5EE0A3EAC9}" dt="2025-02-28T23:51:47.731" v="24" actId="2696"/>
        <pc:sldMkLst>
          <pc:docMk/>
          <pc:sldMk cId="1781324693" sldId="5817"/>
        </pc:sldMkLst>
      </pc:sldChg>
      <pc:sldChg chg="del">
        <pc:chgData name="Ward, Reagan" userId="27291eb4-8241-4961-9e69-8c66e34cc5b0" providerId="ADAL" clId="{D998701E-D3CD-4E23-9B35-3A5EE0A3EAC9}" dt="2025-02-28T23:51:47.731" v="24" actId="2696"/>
        <pc:sldMkLst>
          <pc:docMk/>
          <pc:sldMk cId="1930914326" sldId="5818"/>
        </pc:sldMkLst>
      </pc:sldChg>
      <pc:sldChg chg="del">
        <pc:chgData name="Ward, Reagan" userId="27291eb4-8241-4961-9e69-8c66e34cc5b0" providerId="ADAL" clId="{D998701E-D3CD-4E23-9B35-3A5EE0A3EAC9}" dt="2025-02-28T23:51:47.731" v="24" actId="2696"/>
        <pc:sldMkLst>
          <pc:docMk/>
          <pc:sldMk cId="685581711" sldId="5819"/>
        </pc:sldMkLst>
      </pc:sldChg>
      <pc:sldChg chg="del">
        <pc:chgData name="Ward, Reagan" userId="27291eb4-8241-4961-9e69-8c66e34cc5b0" providerId="ADAL" clId="{D998701E-D3CD-4E23-9B35-3A5EE0A3EAC9}" dt="2025-02-28T23:51:47.731" v="24" actId="2696"/>
        <pc:sldMkLst>
          <pc:docMk/>
          <pc:sldMk cId="4128132315" sldId="5823"/>
        </pc:sldMkLst>
      </pc:sldChg>
      <pc:sldChg chg="del">
        <pc:chgData name="Ward, Reagan" userId="27291eb4-8241-4961-9e69-8c66e34cc5b0" providerId="ADAL" clId="{D998701E-D3CD-4E23-9B35-3A5EE0A3EAC9}" dt="2025-02-28T23:51:47.731" v="24" actId="2696"/>
        <pc:sldMkLst>
          <pc:docMk/>
          <pc:sldMk cId="1812734061" sldId="5824"/>
        </pc:sldMkLst>
      </pc:sldChg>
      <pc:sldChg chg="del">
        <pc:chgData name="Ward, Reagan" userId="27291eb4-8241-4961-9e69-8c66e34cc5b0" providerId="ADAL" clId="{D998701E-D3CD-4E23-9B35-3A5EE0A3EAC9}" dt="2025-02-28T23:51:47.731" v="24" actId="2696"/>
        <pc:sldMkLst>
          <pc:docMk/>
          <pc:sldMk cId="3355567120" sldId="5825"/>
        </pc:sldMkLst>
      </pc:sldChg>
      <pc:sldChg chg="del">
        <pc:chgData name="Ward, Reagan" userId="27291eb4-8241-4961-9e69-8c66e34cc5b0" providerId="ADAL" clId="{D998701E-D3CD-4E23-9B35-3A5EE0A3EAC9}" dt="2025-02-28T23:51:47.731" v="24" actId="2696"/>
        <pc:sldMkLst>
          <pc:docMk/>
          <pc:sldMk cId="1628241891" sldId="5826"/>
        </pc:sldMkLst>
      </pc:sldChg>
      <pc:sldChg chg="modSp mod">
        <pc:chgData name="Ward, Reagan" userId="27291eb4-8241-4961-9e69-8c66e34cc5b0" providerId="ADAL" clId="{D998701E-D3CD-4E23-9B35-3A5EE0A3EAC9}" dt="2025-03-06T06:25:47.600" v="1001" actId="6549"/>
        <pc:sldMkLst>
          <pc:docMk/>
          <pc:sldMk cId="226281112" sldId="5827"/>
        </pc:sldMkLst>
      </pc:sldChg>
      <pc:sldChg chg="modSp mod">
        <pc:chgData name="Ward, Reagan" userId="27291eb4-8241-4961-9e69-8c66e34cc5b0" providerId="ADAL" clId="{D998701E-D3CD-4E23-9B35-3A5EE0A3EAC9}" dt="2025-03-06T06:26:19.650" v="1002" actId="115"/>
        <pc:sldMkLst>
          <pc:docMk/>
          <pc:sldMk cId="997019818" sldId="5829"/>
        </pc:sldMkLst>
      </pc:sldChg>
      <pc:sldChg chg="modSp mod">
        <pc:chgData name="Ward, Reagan" userId="27291eb4-8241-4961-9e69-8c66e34cc5b0" providerId="ADAL" clId="{D998701E-D3CD-4E23-9B35-3A5EE0A3EAC9}" dt="2025-03-06T06:22:30.855" v="978" actId="13244"/>
        <pc:sldMkLst>
          <pc:docMk/>
          <pc:sldMk cId="164059337" sldId="5831"/>
        </pc:sldMkLst>
      </pc:sldChg>
      <pc:sldChg chg="addSp delSp modSp new mod modClrScheme chgLayout">
        <pc:chgData name="Ward, Reagan" userId="27291eb4-8241-4961-9e69-8c66e34cc5b0" providerId="ADAL" clId="{D998701E-D3CD-4E23-9B35-3A5EE0A3EAC9}" dt="2025-03-12T14:43:12.215" v="1258" actId="20577"/>
        <pc:sldMkLst>
          <pc:docMk/>
          <pc:sldMk cId="3321827063" sldId="5833"/>
        </pc:sldMkLst>
      </pc:sldChg>
      <pc:sldChg chg="addSp delSp modSp new del mod modClrScheme chgLayout">
        <pc:chgData name="Ward, Reagan" userId="27291eb4-8241-4961-9e69-8c66e34cc5b0" providerId="ADAL" clId="{D998701E-D3CD-4E23-9B35-3A5EE0A3EAC9}" dt="2025-03-12T14:43:50.954" v="1288" actId="47"/>
        <pc:sldMkLst>
          <pc:docMk/>
          <pc:sldMk cId="828710984" sldId="5834"/>
        </pc:sldMkLst>
      </pc:sldChg>
      <pc:sldChg chg="modSp new mod">
        <pc:chgData name="Ward, Reagan" userId="27291eb4-8241-4961-9e69-8c66e34cc5b0" providerId="ADAL" clId="{D998701E-D3CD-4E23-9B35-3A5EE0A3EAC9}" dt="2025-03-12T14:43:18.321" v="1285" actId="20577"/>
        <pc:sldMkLst>
          <pc:docMk/>
          <pc:sldMk cId="1530353459" sldId="5835"/>
        </pc:sldMkLst>
      </pc:sldChg>
      <pc:sldChg chg="addSp delSp modSp new mod modClrScheme chgLayout">
        <pc:chgData name="Ward, Reagan" userId="27291eb4-8241-4961-9e69-8c66e34cc5b0" providerId="ADAL" clId="{D998701E-D3CD-4E23-9B35-3A5EE0A3EAC9}" dt="2025-03-12T14:55:53.262" v="1320" actId="20577"/>
        <pc:sldMkLst>
          <pc:docMk/>
          <pc:sldMk cId="15093458" sldId="5836"/>
        </pc:sldMkLst>
      </pc:sldChg>
      <pc:sldChg chg="modSp new mod">
        <pc:chgData name="Ward, Reagan" userId="27291eb4-8241-4961-9e69-8c66e34cc5b0" providerId="ADAL" clId="{D998701E-D3CD-4E23-9B35-3A5EE0A3EAC9}" dt="2025-03-12T14:56:20.822" v="1386" actId="20577"/>
        <pc:sldMkLst>
          <pc:docMk/>
          <pc:sldMk cId="93692065" sldId="5837"/>
        </pc:sldMkLst>
      </pc:sldChg>
      <pc:sldChg chg="modSp add mod">
        <pc:chgData name="Ward, Reagan" userId="27291eb4-8241-4961-9e69-8c66e34cc5b0" providerId="ADAL" clId="{D998701E-D3CD-4E23-9B35-3A5EE0A3EAC9}" dt="2025-03-12T14:56:03.048" v="1340" actId="20577"/>
        <pc:sldMkLst>
          <pc:docMk/>
          <pc:sldMk cId="220528580" sldId="5838"/>
        </pc:sldMkLst>
      </pc:sldChg>
      <pc:sldChg chg="modSp add mod">
        <pc:chgData name="Ward, Reagan" userId="27291eb4-8241-4961-9e69-8c66e34cc5b0" providerId="ADAL" clId="{D998701E-D3CD-4E23-9B35-3A5EE0A3EAC9}" dt="2025-03-12T14:56:33.714" v="1421" actId="20577"/>
        <pc:sldMkLst>
          <pc:docMk/>
          <pc:sldMk cId="1803431067" sldId="5839"/>
        </pc:sldMkLst>
      </pc:sldChg>
      <pc:sldChg chg="modSp add mod">
        <pc:chgData name="Ward, Reagan" userId="27291eb4-8241-4961-9e69-8c66e34cc5b0" providerId="ADAL" clId="{D998701E-D3CD-4E23-9B35-3A5EE0A3EAC9}" dt="2025-03-12T16:02:44.173" v="2146" actId="404"/>
        <pc:sldMkLst>
          <pc:docMk/>
          <pc:sldMk cId="2705892911" sldId="5840"/>
        </pc:sldMkLst>
      </pc:sldChg>
      <pc:sldChg chg="modSp add del mod">
        <pc:chgData name="Ward, Reagan" userId="27291eb4-8241-4961-9e69-8c66e34cc5b0" providerId="ADAL" clId="{D998701E-D3CD-4E23-9B35-3A5EE0A3EAC9}" dt="2025-03-12T15:25:05.578" v="1941" actId="47"/>
        <pc:sldMkLst>
          <pc:docMk/>
          <pc:sldMk cId="1951082681" sldId="5841"/>
        </pc:sldMkLst>
      </pc:sldChg>
      <pc:sldChg chg="addSp delSp modSp new mod modClrScheme chgLayout">
        <pc:chgData name="Ward, Reagan" userId="27291eb4-8241-4961-9e69-8c66e34cc5b0" providerId="ADAL" clId="{D998701E-D3CD-4E23-9B35-3A5EE0A3EAC9}" dt="2025-03-12T15:58:57.228" v="2068" actId="6549"/>
        <pc:sldMkLst>
          <pc:docMk/>
          <pc:sldMk cId="1156151556" sldId="5842"/>
        </pc:sldMkLst>
      </pc:sldChg>
      <pc:sldChg chg="modSp new mod">
        <pc:chgData name="Ward, Reagan" userId="27291eb4-8241-4961-9e69-8c66e34cc5b0" providerId="ADAL" clId="{D998701E-D3CD-4E23-9B35-3A5EE0A3EAC9}" dt="2025-03-12T15:58:40.133" v="2067" actId="20577"/>
        <pc:sldMkLst>
          <pc:docMk/>
          <pc:sldMk cId="4219415275" sldId="5843"/>
        </pc:sldMkLst>
      </pc:sldChg>
    </pc:docChg>
  </pc:docChgLst>
  <pc:docChgLst>
    <pc:chgData name="Severson, Annette" userId="S::severson_a@cde.state.co.us::199f3c28-b733-4b36-8b0e-b7eb6984ff94" providerId="AD" clId="Web-{6C1323ED-201E-4B52-B16A-733556D9789D}"/>
    <pc:docChg chg="addSld delSld">
      <pc:chgData name="Severson, Annette" userId="S::severson_a@cde.state.co.us::199f3c28-b733-4b36-8b0e-b7eb6984ff94" providerId="AD" clId="Web-{6C1323ED-201E-4B52-B16A-733556D9789D}" dt="2024-12-04T14:57:43.662" v="15"/>
      <pc:docMkLst>
        <pc:docMk/>
      </pc:docMkLst>
      <pc:sldChg chg="add del">
        <pc:chgData name="Severson, Annette" userId="S::severson_a@cde.state.co.us::199f3c28-b733-4b36-8b0e-b7eb6984ff94" providerId="AD" clId="Web-{6C1323ED-201E-4B52-B16A-733556D9789D}" dt="2024-12-04T14:57:43.584" v="8"/>
        <pc:sldMkLst>
          <pc:docMk/>
          <pc:sldMk cId="1546650072" sldId="4525"/>
        </pc:sldMkLst>
      </pc:sldChg>
      <pc:sldChg chg="add del">
        <pc:chgData name="Severson, Annette" userId="S::severson_a@cde.state.co.us::199f3c28-b733-4b36-8b0e-b7eb6984ff94" providerId="AD" clId="Web-{6C1323ED-201E-4B52-B16A-733556D9789D}" dt="2024-12-04T14:57:43.599" v="9"/>
        <pc:sldMkLst>
          <pc:docMk/>
          <pc:sldMk cId="3771905201" sldId="4955"/>
        </pc:sldMkLst>
      </pc:sldChg>
      <pc:sldChg chg="add">
        <pc:chgData name="Severson, Annette" userId="S::severson_a@cde.state.co.us::199f3c28-b733-4b36-8b0e-b7eb6984ff94" providerId="AD" clId="Web-{6C1323ED-201E-4B52-B16A-733556D9789D}" dt="2024-12-04T14:57:43.631" v="12"/>
        <pc:sldMkLst>
          <pc:docMk/>
          <pc:sldMk cId="1135109802" sldId="5313"/>
        </pc:sldMkLst>
      </pc:sldChg>
      <pc:sldChg chg="add del">
        <pc:chgData name="Severson, Annette" userId="S::severson_a@cde.state.co.us::199f3c28-b733-4b36-8b0e-b7eb6984ff94" providerId="AD" clId="Web-{6C1323ED-201E-4B52-B16A-733556D9789D}" dt="2024-12-04T14:57:43.662" v="15"/>
        <pc:sldMkLst>
          <pc:docMk/>
          <pc:sldMk cId="168519829" sldId="5589"/>
        </pc:sldMkLst>
      </pc:sldChg>
      <pc:sldChg chg="add">
        <pc:chgData name="Severson, Annette" userId="S::severson_a@cde.state.co.us::199f3c28-b733-4b36-8b0e-b7eb6984ff94" providerId="AD" clId="Web-{6C1323ED-201E-4B52-B16A-733556D9789D}" dt="2024-12-04T14:57:43.599" v="10"/>
        <pc:sldMkLst>
          <pc:docMk/>
          <pc:sldMk cId="1125029257" sldId="5590"/>
        </pc:sldMkLst>
      </pc:sldChg>
      <pc:sldChg chg="add">
        <pc:chgData name="Severson, Annette" userId="S::severson_a@cde.state.co.us::199f3c28-b733-4b36-8b0e-b7eb6984ff94" providerId="AD" clId="Web-{6C1323ED-201E-4B52-B16A-733556D9789D}" dt="2024-12-04T14:57:43.615" v="11"/>
        <pc:sldMkLst>
          <pc:docMk/>
          <pc:sldMk cId="3805491149" sldId="5591"/>
        </pc:sldMkLst>
      </pc:sldChg>
      <pc:sldChg chg="add">
        <pc:chgData name="Severson, Annette" userId="S::severson_a@cde.state.co.us::199f3c28-b733-4b36-8b0e-b7eb6984ff94" providerId="AD" clId="Web-{6C1323ED-201E-4B52-B16A-733556D9789D}" dt="2024-12-04T14:57:43.646" v="13"/>
        <pc:sldMkLst>
          <pc:docMk/>
          <pc:sldMk cId="3010654419" sldId="5593"/>
        </pc:sldMkLst>
      </pc:sldChg>
      <pc:sldChg chg="add del">
        <pc:chgData name="Severson, Annette" userId="S::severson_a@cde.state.co.us::199f3c28-b733-4b36-8b0e-b7eb6984ff94" providerId="AD" clId="Web-{6C1323ED-201E-4B52-B16A-733556D9789D}" dt="2024-12-04T14:55:31.504" v="4"/>
        <pc:sldMkLst>
          <pc:docMk/>
          <pc:sldMk cId="2873743225" sldId="5708"/>
        </pc:sldMkLst>
      </pc:sldChg>
      <pc:sldChg chg="add">
        <pc:chgData name="Severson, Annette" userId="S::severson_a@cde.state.co.us::199f3c28-b733-4b36-8b0e-b7eb6984ff94" providerId="AD" clId="Web-{6C1323ED-201E-4B52-B16A-733556D9789D}" dt="2024-12-04T14:55:28.004" v="1"/>
        <pc:sldMkLst>
          <pc:docMk/>
          <pc:sldMk cId="1155336096" sldId="5709"/>
        </pc:sldMkLst>
      </pc:sldChg>
      <pc:sldChg chg="add">
        <pc:chgData name="Severson, Annette" userId="S::severson_a@cde.state.co.us::199f3c28-b733-4b36-8b0e-b7eb6984ff94" providerId="AD" clId="Web-{6C1323ED-201E-4B52-B16A-733556D9789D}" dt="2024-12-04T14:55:28.004" v="2"/>
        <pc:sldMkLst>
          <pc:docMk/>
          <pc:sldMk cId="2853606676" sldId="5710"/>
        </pc:sldMkLst>
      </pc:sldChg>
      <pc:sldChg chg="add">
        <pc:chgData name="Severson, Annette" userId="S::severson_a@cde.state.co.us::199f3c28-b733-4b36-8b0e-b7eb6984ff94" providerId="AD" clId="Web-{6C1323ED-201E-4B52-B16A-733556D9789D}" dt="2024-12-04T14:55:28.020" v="3"/>
        <pc:sldMkLst>
          <pc:docMk/>
          <pc:sldMk cId="1789465247" sldId="5711"/>
        </pc:sldMkLst>
      </pc:sldChg>
      <pc:sldChg chg="add">
        <pc:chgData name="Severson, Annette" userId="S::severson_a@cde.state.co.us::199f3c28-b733-4b36-8b0e-b7eb6984ff94" providerId="AD" clId="Web-{6C1323ED-201E-4B52-B16A-733556D9789D}" dt="2024-12-04T14:57:43.662" v="14"/>
        <pc:sldMkLst>
          <pc:docMk/>
          <pc:sldMk cId="1181260697" sldId="5712"/>
        </pc:sldMkLst>
      </pc:sldChg>
    </pc:docChg>
  </pc:docChgLst>
  <pc:docChgLst>
    <pc:chgData name="Hoffman, Peter" userId="673cee94-26bd-4c2a-ab82-1b3669e2f049" providerId="ADAL" clId="{9DD8437F-4DB1-4C9C-8922-F52CE36D0CB9}"/>
    <pc:docChg chg="custSel addSld delSld modSld">
      <pc:chgData name="Hoffman, Peter" userId="673cee94-26bd-4c2a-ab82-1b3669e2f049" providerId="ADAL" clId="{9DD8437F-4DB1-4C9C-8922-F52CE36D0CB9}" dt="2025-05-13T19:45:44.109" v="13" actId="962"/>
      <pc:docMkLst>
        <pc:docMk/>
      </pc:docMkLst>
      <pc:sldChg chg="modSp mod">
        <pc:chgData name="Hoffman, Peter" userId="673cee94-26bd-4c2a-ab82-1b3669e2f049" providerId="ADAL" clId="{9DD8437F-4DB1-4C9C-8922-F52CE36D0CB9}" dt="2025-05-13T19:44:26.163" v="2" actId="27636"/>
        <pc:sldMkLst>
          <pc:docMk/>
          <pc:sldMk cId="4236220227" sldId="5395"/>
        </pc:sldMkLst>
      </pc:sldChg>
      <pc:sldChg chg="add">
        <pc:chgData name="Hoffman, Peter" userId="673cee94-26bd-4c2a-ab82-1b3669e2f049" providerId="ADAL" clId="{9DD8437F-4DB1-4C9C-8922-F52CE36D0CB9}" dt="2025-05-13T19:44:26.062" v="1"/>
        <pc:sldMkLst>
          <pc:docMk/>
          <pc:sldMk cId="1780666075" sldId="5415"/>
        </pc:sldMkLst>
      </pc:sldChg>
      <pc:sldChg chg="del">
        <pc:chgData name="Hoffman, Peter" userId="673cee94-26bd-4c2a-ab82-1b3669e2f049" providerId="ADAL" clId="{9DD8437F-4DB1-4C9C-8922-F52CE36D0CB9}" dt="2025-05-13T19:43:48.809" v="0" actId="2696"/>
        <pc:sldMkLst>
          <pc:docMk/>
          <pc:sldMk cId="674225035" sldId="5765"/>
        </pc:sldMkLst>
      </pc:sldChg>
      <pc:sldChg chg="del">
        <pc:chgData name="Hoffman, Peter" userId="673cee94-26bd-4c2a-ab82-1b3669e2f049" providerId="ADAL" clId="{9DD8437F-4DB1-4C9C-8922-F52CE36D0CB9}" dt="2025-05-13T19:43:48.809" v="0" actId="2696"/>
        <pc:sldMkLst>
          <pc:docMk/>
          <pc:sldMk cId="982584362" sldId="5871"/>
        </pc:sldMkLst>
      </pc:sldChg>
      <pc:sldChg chg="del">
        <pc:chgData name="Hoffman, Peter" userId="673cee94-26bd-4c2a-ab82-1b3669e2f049" providerId="ADAL" clId="{9DD8437F-4DB1-4C9C-8922-F52CE36D0CB9}" dt="2025-05-13T19:43:48.809" v="0" actId="2696"/>
        <pc:sldMkLst>
          <pc:docMk/>
          <pc:sldMk cId="1034172162" sldId="5872"/>
        </pc:sldMkLst>
      </pc:sldChg>
      <pc:sldChg chg="del">
        <pc:chgData name="Hoffman, Peter" userId="673cee94-26bd-4c2a-ab82-1b3669e2f049" providerId="ADAL" clId="{9DD8437F-4DB1-4C9C-8922-F52CE36D0CB9}" dt="2025-05-13T19:43:48.809" v="0" actId="2696"/>
        <pc:sldMkLst>
          <pc:docMk/>
          <pc:sldMk cId="646868291" sldId="5905"/>
        </pc:sldMkLst>
      </pc:sldChg>
      <pc:sldChg chg="del">
        <pc:chgData name="Hoffman, Peter" userId="673cee94-26bd-4c2a-ab82-1b3669e2f049" providerId="ADAL" clId="{9DD8437F-4DB1-4C9C-8922-F52CE36D0CB9}" dt="2025-05-13T19:43:48.809" v="0" actId="2696"/>
        <pc:sldMkLst>
          <pc:docMk/>
          <pc:sldMk cId="2311154268" sldId="5921"/>
        </pc:sldMkLst>
      </pc:sldChg>
      <pc:sldChg chg="add">
        <pc:chgData name="Hoffman, Peter" userId="673cee94-26bd-4c2a-ab82-1b3669e2f049" providerId="ADAL" clId="{9DD8437F-4DB1-4C9C-8922-F52CE36D0CB9}" dt="2025-05-13T19:44:26.062" v="1"/>
        <pc:sldMkLst>
          <pc:docMk/>
          <pc:sldMk cId="587239845" sldId="5926"/>
        </pc:sldMkLst>
      </pc:sldChg>
      <pc:sldChg chg="add">
        <pc:chgData name="Hoffman, Peter" userId="673cee94-26bd-4c2a-ab82-1b3669e2f049" providerId="ADAL" clId="{9DD8437F-4DB1-4C9C-8922-F52CE36D0CB9}" dt="2025-05-13T19:44:26.062" v="1"/>
        <pc:sldMkLst>
          <pc:docMk/>
          <pc:sldMk cId="485604172" sldId="5927"/>
        </pc:sldMkLst>
      </pc:sldChg>
    </pc:docChg>
  </pc:docChgLst>
  <pc:docChgLst>
    <pc:chgData name="Tribbett, Jessica" userId="S::tribbett_jessica@cde.state.co.us::b8af59d7-a86d-4166-a022-d856dc24c475" providerId="AD" clId="Web-{0A5B98B7-61AF-A742-51F6-738235A4B922}"/>
    <pc:docChg chg="addSld modSld sldOrd">
      <pc:chgData name="Tribbett, Jessica" userId="S::tribbett_jessica@cde.state.co.us::b8af59d7-a86d-4166-a022-d856dc24c475" providerId="AD" clId="Web-{0A5B98B7-61AF-A742-51F6-738235A4B922}" dt="2025-06-04T23:13:42.921" v="42" actId="20577"/>
      <pc:docMkLst>
        <pc:docMk/>
      </pc:docMkLst>
      <pc:sldChg chg="modSp new">
        <pc:chgData name="Tribbett, Jessica" userId="S::tribbett_jessica@cde.state.co.us::b8af59d7-a86d-4166-a022-d856dc24c475" providerId="AD" clId="Web-{0A5B98B7-61AF-A742-51F6-738235A4B922}" dt="2025-06-04T23:13:42.921" v="42" actId="20577"/>
        <pc:sldMkLst>
          <pc:docMk/>
          <pc:sldMk cId="584765294" sldId="5973"/>
        </pc:sldMkLst>
        <pc:spChg chg="mod">
          <ac:chgData name="Tribbett, Jessica" userId="S::tribbett_jessica@cde.state.co.us::b8af59d7-a86d-4166-a022-d856dc24c475" providerId="AD" clId="Web-{0A5B98B7-61AF-A742-51F6-738235A4B922}" dt="2025-06-04T23:13:33.390" v="20" actId="20577"/>
          <ac:spMkLst>
            <pc:docMk/>
            <pc:sldMk cId="584765294" sldId="5973"/>
            <ac:spMk id="2" creationId="{263BBC37-DDD5-6BE9-B990-915317D47636}"/>
          </ac:spMkLst>
        </pc:spChg>
        <pc:spChg chg="mod">
          <ac:chgData name="Tribbett, Jessica" userId="S::tribbett_jessica@cde.state.co.us::b8af59d7-a86d-4166-a022-d856dc24c475" providerId="AD" clId="Web-{0A5B98B7-61AF-A742-51F6-738235A4B922}" dt="2025-06-04T23:13:42.921" v="42" actId="20577"/>
          <ac:spMkLst>
            <pc:docMk/>
            <pc:sldMk cId="584765294" sldId="5973"/>
            <ac:spMk id="3" creationId="{94805149-7371-FA2D-C11A-4C81E2BDE526}"/>
          </ac:spMkLst>
        </pc:spChg>
      </pc:sldChg>
      <pc:sldChg chg="add ord replId">
        <pc:chgData name="Tribbett, Jessica" userId="S::tribbett_jessica@cde.state.co.us::b8af59d7-a86d-4166-a022-d856dc24c475" providerId="AD" clId="Web-{0A5B98B7-61AF-A742-51F6-738235A4B922}" dt="2025-06-04T23:13:26.812" v="2"/>
        <pc:sldMkLst>
          <pc:docMk/>
          <pc:sldMk cId="4209271324" sldId="5974"/>
        </pc:sldMkLst>
      </pc:sldChg>
    </pc:docChg>
  </pc:docChgLst>
  <pc:docChgLst>
    <pc:chgData name="Gudka, Dawna" userId="823cceae-331b-41d6-9a63-34ad6d1db55c" providerId="ADAL" clId="{233FB915-C94E-4141-AA29-DF17297894CB}"/>
    <pc:docChg chg="custSel modSld sldOrd">
      <pc:chgData name="Gudka, Dawna" userId="823cceae-331b-41d6-9a63-34ad6d1db55c" providerId="ADAL" clId="{233FB915-C94E-4141-AA29-DF17297894CB}" dt="2024-11-21T03:29:08.295" v="754" actId="13244"/>
      <pc:docMkLst>
        <pc:docMk/>
      </pc:docMkLst>
      <pc:sldChg chg="addSp delSp modSp mod ord">
        <pc:chgData name="Gudka, Dawna" userId="823cceae-331b-41d6-9a63-34ad6d1db55c" providerId="ADAL" clId="{233FB915-C94E-4141-AA29-DF17297894CB}" dt="2024-11-21T03:28:04.849" v="745" actId="20577"/>
        <pc:sldMkLst>
          <pc:docMk/>
          <pc:sldMk cId="3375647195" sldId="5701"/>
        </pc:sldMkLst>
      </pc:sldChg>
      <pc:sldChg chg="addSp delSp modSp mod ord">
        <pc:chgData name="Gudka, Dawna" userId="823cceae-331b-41d6-9a63-34ad6d1db55c" providerId="ADAL" clId="{233FB915-C94E-4141-AA29-DF17297894CB}" dt="2024-11-21T03:28:46.031" v="750" actId="13244"/>
        <pc:sldMkLst>
          <pc:docMk/>
          <pc:sldMk cId="1783035619" sldId="5703"/>
        </pc:sldMkLst>
      </pc:sldChg>
      <pc:sldChg chg="addSp delSp modSp mod">
        <pc:chgData name="Gudka, Dawna" userId="823cceae-331b-41d6-9a63-34ad6d1db55c" providerId="ADAL" clId="{233FB915-C94E-4141-AA29-DF17297894CB}" dt="2024-11-21T03:29:08.295" v="754" actId="13244"/>
        <pc:sldMkLst>
          <pc:docMk/>
          <pc:sldMk cId="200924607" sldId="5704"/>
        </pc:sldMkLst>
      </pc:sldChg>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docChg>
  </pc:docChgLst>
  <pc:docChgLst>
    <pc:chgData name="Wenzel, Brooke" userId="672bf8d3-b15b-4e02-a6d1-39319a0df09b" providerId="ADAL" clId="{2A4A8184-7D2C-4499-B9C6-AB7F62A16FB3}"/>
    <pc:docChg chg="custSel addSld modSld">
      <pc:chgData name="Wenzel, Brooke" userId="672bf8d3-b15b-4e02-a6d1-39319a0df09b" providerId="ADAL" clId="{2A4A8184-7D2C-4499-B9C6-AB7F62A16FB3}" dt="2024-09-04T15:48:19.629" v="1096" actId="27636"/>
      <pc:docMkLst>
        <pc:docMk/>
      </pc:docMkLst>
      <pc:sldChg chg="addSp delSp modSp add mod">
        <pc:chgData name="Wenzel, Brooke" userId="672bf8d3-b15b-4e02-a6d1-39319a0df09b" providerId="ADAL" clId="{2A4A8184-7D2C-4499-B9C6-AB7F62A16FB3}" dt="2024-09-04T15:34:37.615" v="19" actId="1076"/>
        <pc:sldMkLst>
          <pc:docMk/>
          <pc:sldMk cId="399469708" sldId="2671"/>
        </pc:sldMkLst>
      </pc:sldChg>
      <pc:sldChg chg="addSp delSp modSp mod chgLayout">
        <pc:chgData name="Wenzel, Brooke" userId="672bf8d3-b15b-4e02-a6d1-39319a0df09b" providerId="ADAL" clId="{2A4A8184-7D2C-4499-B9C6-AB7F62A16FB3}" dt="2024-09-04T15:48:19.629" v="1096" actId="27636"/>
        <pc:sldMkLst>
          <pc:docMk/>
          <pc:sldMk cId="602901426" sldId="5498"/>
        </pc:sldMkLst>
      </pc:sldChg>
      <pc:sldChg chg="modSp mod">
        <pc:chgData name="Wenzel, Brooke" userId="672bf8d3-b15b-4e02-a6d1-39319a0df09b" providerId="ADAL" clId="{2A4A8184-7D2C-4499-B9C6-AB7F62A16FB3}" dt="2024-09-04T15:33:06.699" v="13" actId="20577"/>
        <pc:sldMkLst>
          <pc:docMk/>
          <pc:sldMk cId="573740307" sldId="5538"/>
        </pc:sldMkLst>
      </pc:sldChg>
    </pc:docChg>
  </pc:docChgLst>
  <pc:docChgLst>
    <pc:chgData name="Gudka, Dawna" userId="823cceae-331b-41d6-9a63-34ad6d1db55c" providerId="ADAL" clId="{EA03515D-070C-4865-86B7-716FFE15E36A}"/>
    <pc:docChg chg="undo custSel addSld delSld modSld sldOrd">
      <pc:chgData name="Gudka, Dawna" userId="823cceae-331b-41d6-9a63-34ad6d1db55c" providerId="ADAL" clId="{EA03515D-070C-4865-86B7-716FFE15E36A}" dt="2024-08-01T14:07:16.109" v="1074" actId="20577"/>
      <pc:docMkLst>
        <pc:docMk/>
      </pc:docMkLst>
      <pc:sldChg chg="addSp delSp modSp mod">
        <pc:chgData name="Gudka, Dawna" userId="823cceae-331b-41d6-9a63-34ad6d1db55c" providerId="ADAL" clId="{EA03515D-070C-4865-86B7-716FFE15E36A}" dt="2024-07-31T21:48:27.884" v="1058" actId="13926"/>
        <pc:sldMkLst>
          <pc:docMk/>
          <pc:sldMk cId="2968826480" sldId="5465"/>
        </pc:sldMkLst>
      </pc:sldChg>
      <pc:sldChg chg="delSp mod">
        <pc:chgData name="Gudka, Dawna" userId="823cceae-331b-41d6-9a63-34ad6d1db55c" providerId="ADAL" clId="{EA03515D-070C-4865-86B7-716FFE15E36A}" dt="2024-07-31T14:40:10.836" v="976" actId="478"/>
        <pc:sldMkLst>
          <pc:docMk/>
          <pc:sldMk cId="2823243994" sldId="5466"/>
        </pc:sldMkLst>
      </pc:sldChg>
      <pc:sldChg chg="modSp mod">
        <pc:chgData name="Gudka, Dawna" userId="823cceae-331b-41d6-9a63-34ad6d1db55c" providerId="ADAL" clId="{EA03515D-070C-4865-86B7-716FFE15E36A}" dt="2024-08-01T14:07:16.109" v="1074" actId="20577"/>
        <pc:sldMkLst>
          <pc:docMk/>
          <pc:sldMk cId="1765433899" sldId="5480"/>
        </pc:sldMkLst>
      </pc:sldChg>
      <pc:sldChg chg="delSp modSp mod">
        <pc:chgData name="Gudka, Dawna" userId="823cceae-331b-41d6-9a63-34ad6d1db55c" providerId="ADAL" clId="{EA03515D-070C-4865-86B7-716FFE15E36A}" dt="2024-07-31T14:40:06.938" v="975"/>
        <pc:sldMkLst>
          <pc:docMk/>
          <pc:sldMk cId="1218041085" sldId="5519"/>
        </pc:sldMkLst>
      </pc:sldChg>
      <pc:sldChg chg="addSp delSp modSp add del mod ord">
        <pc:chgData name="Gudka, Dawna" userId="823cceae-331b-41d6-9a63-34ad6d1db55c" providerId="ADAL" clId="{EA03515D-070C-4865-86B7-716FFE15E36A}" dt="2024-07-31T13:55:46.466" v="236" actId="2696"/>
        <pc:sldMkLst>
          <pc:docMk/>
          <pc:sldMk cId="1440028251" sldId="5532"/>
        </pc:sldMkLst>
      </pc:sldChg>
    </pc:docChg>
  </pc:docChgLst>
  <pc:docChgLst>
    <pc:chgData name="Ward, Reagan" userId="27291eb4-8241-4961-9e69-8c66e34cc5b0" providerId="ADAL" clId="{5F8DBDBA-CD34-4C24-8E2C-5CCD7EDA5FE7}"/>
    <pc:docChg chg="undo custSel addSld delSld modSld">
      <pc:chgData name="Ward, Reagan" userId="27291eb4-8241-4961-9e69-8c66e34cc5b0" providerId="ADAL" clId="{5F8DBDBA-CD34-4C24-8E2C-5CCD7EDA5FE7}" dt="2025-05-22T15:30:53.872" v="3011" actId="5793"/>
      <pc:docMkLst>
        <pc:docMk/>
      </pc:docMkLst>
      <pc:sldChg chg="add del">
        <pc:chgData name="Ward, Reagan" userId="27291eb4-8241-4961-9e69-8c66e34cc5b0" providerId="ADAL" clId="{5F8DBDBA-CD34-4C24-8E2C-5CCD7EDA5FE7}" dt="2025-05-21T19:23:01.773" v="296"/>
        <pc:sldMkLst>
          <pc:docMk/>
          <pc:sldMk cId="638276779" sldId="257"/>
        </pc:sldMkLst>
      </pc:sldChg>
      <pc:sldChg chg="add del">
        <pc:chgData name="Ward, Reagan" userId="27291eb4-8241-4961-9e69-8c66e34cc5b0" providerId="ADAL" clId="{5F8DBDBA-CD34-4C24-8E2C-5CCD7EDA5FE7}" dt="2025-05-21T19:23:01.773" v="296"/>
        <pc:sldMkLst>
          <pc:docMk/>
          <pc:sldMk cId="1638711916" sldId="258"/>
        </pc:sldMkLst>
      </pc:sldChg>
      <pc:sldChg chg="add del">
        <pc:chgData name="Ward, Reagan" userId="27291eb4-8241-4961-9e69-8c66e34cc5b0" providerId="ADAL" clId="{5F8DBDBA-CD34-4C24-8E2C-5CCD7EDA5FE7}" dt="2025-05-21T19:23:01.773" v="296"/>
        <pc:sldMkLst>
          <pc:docMk/>
          <pc:sldMk cId="4155096050" sldId="263"/>
        </pc:sldMkLst>
      </pc:sldChg>
      <pc:sldChg chg="add del">
        <pc:chgData name="Ward, Reagan" userId="27291eb4-8241-4961-9e69-8c66e34cc5b0" providerId="ADAL" clId="{5F8DBDBA-CD34-4C24-8E2C-5CCD7EDA5FE7}" dt="2025-05-21T19:23:01.773" v="296"/>
        <pc:sldMkLst>
          <pc:docMk/>
          <pc:sldMk cId="1284145060" sldId="264"/>
        </pc:sldMkLst>
      </pc:sldChg>
      <pc:sldChg chg="add del">
        <pc:chgData name="Ward, Reagan" userId="27291eb4-8241-4961-9e69-8c66e34cc5b0" providerId="ADAL" clId="{5F8DBDBA-CD34-4C24-8E2C-5CCD7EDA5FE7}" dt="2025-05-21T19:23:01.773" v="296"/>
        <pc:sldMkLst>
          <pc:docMk/>
          <pc:sldMk cId="3878259165" sldId="265"/>
        </pc:sldMkLst>
      </pc:sldChg>
      <pc:sldChg chg="add del">
        <pc:chgData name="Ward, Reagan" userId="27291eb4-8241-4961-9e69-8c66e34cc5b0" providerId="ADAL" clId="{5F8DBDBA-CD34-4C24-8E2C-5CCD7EDA5FE7}" dt="2025-05-21T19:23:01.773" v="296"/>
        <pc:sldMkLst>
          <pc:docMk/>
          <pc:sldMk cId="296844926" sldId="266"/>
        </pc:sldMkLst>
      </pc:sldChg>
      <pc:sldChg chg="addSp delSp modSp mod modClrScheme chgLayout">
        <pc:chgData name="Ward, Reagan" userId="27291eb4-8241-4961-9e69-8c66e34cc5b0" providerId="ADAL" clId="{5F8DBDBA-CD34-4C24-8E2C-5CCD7EDA5FE7}" dt="2025-05-22T15:28:08.911" v="3000" actId="20577"/>
        <pc:sldMkLst>
          <pc:docMk/>
          <pc:sldMk cId="324107815" sldId="267"/>
        </pc:sldMkLst>
      </pc:sldChg>
      <pc:sldChg chg="del">
        <pc:chgData name="Ward, Reagan" userId="27291eb4-8241-4961-9e69-8c66e34cc5b0" providerId="ADAL" clId="{5F8DBDBA-CD34-4C24-8E2C-5CCD7EDA5FE7}" dt="2025-05-21T17:19:13.659" v="14" actId="47"/>
        <pc:sldMkLst>
          <pc:docMk/>
          <pc:sldMk cId="4006630429" sldId="282"/>
        </pc:sldMkLst>
      </pc:sldChg>
      <pc:sldChg chg="del">
        <pc:chgData name="Ward, Reagan" userId="27291eb4-8241-4961-9e69-8c66e34cc5b0" providerId="ADAL" clId="{5F8DBDBA-CD34-4C24-8E2C-5CCD7EDA5FE7}" dt="2025-05-21T17:19:13.659" v="14" actId="47"/>
        <pc:sldMkLst>
          <pc:docMk/>
          <pc:sldMk cId="1479812214" sldId="303"/>
        </pc:sldMkLst>
      </pc:sldChg>
      <pc:sldChg chg="addSp delSp modSp add del mod chgLayout">
        <pc:chgData name="Ward, Reagan" userId="27291eb4-8241-4961-9e69-8c66e34cc5b0" providerId="ADAL" clId="{5F8DBDBA-CD34-4C24-8E2C-5CCD7EDA5FE7}" dt="2025-05-22T13:41:34.625" v="2820" actId="13926"/>
        <pc:sldMkLst>
          <pc:docMk/>
          <pc:sldMk cId="2815576142" sldId="5313"/>
        </pc:sldMkLst>
      </pc:sldChg>
      <pc:sldChg chg="add del">
        <pc:chgData name="Ward, Reagan" userId="27291eb4-8241-4961-9e69-8c66e34cc5b0" providerId="ADAL" clId="{5F8DBDBA-CD34-4C24-8E2C-5CCD7EDA5FE7}" dt="2025-05-21T20:28:17.591" v="1966"/>
        <pc:sldMkLst>
          <pc:docMk/>
          <pc:sldMk cId="4126184294" sldId="5337"/>
        </pc:sldMkLst>
      </pc:sldChg>
      <pc:sldChg chg="del">
        <pc:chgData name="Ward, Reagan" userId="27291eb4-8241-4961-9e69-8c66e34cc5b0" providerId="ADAL" clId="{5F8DBDBA-CD34-4C24-8E2C-5CCD7EDA5FE7}" dt="2025-05-21T17:19:13.659" v="14" actId="47"/>
        <pc:sldMkLst>
          <pc:docMk/>
          <pc:sldMk cId="1780666075" sldId="5415"/>
        </pc:sldMkLst>
      </pc:sldChg>
      <pc:sldChg chg="modSp add mod">
        <pc:chgData name="Ward, Reagan" userId="27291eb4-8241-4961-9e69-8c66e34cc5b0" providerId="ADAL" clId="{5F8DBDBA-CD34-4C24-8E2C-5CCD7EDA5FE7}" dt="2025-05-21T19:28:28.504" v="603" actId="20577"/>
        <pc:sldMkLst>
          <pc:docMk/>
          <pc:sldMk cId="794275993" sldId="5416"/>
        </pc:sldMkLst>
      </pc:sldChg>
      <pc:sldChg chg="del">
        <pc:chgData name="Ward, Reagan" userId="27291eb4-8241-4961-9e69-8c66e34cc5b0" providerId="ADAL" clId="{5F8DBDBA-CD34-4C24-8E2C-5CCD7EDA5FE7}" dt="2025-05-21T19:28:14.707" v="599" actId="47"/>
        <pc:sldMkLst>
          <pc:docMk/>
          <pc:sldMk cId="2219274277" sldId="5422"/>
        </pc:sldMkLst>
      </pc:sldChg>
      <pc:sldChg chg="del">
        <pc:chgData name="Ward, Reagan" userId="27291eb4-8241-4961-9e69-8c66e34cc5b0" providerId="ADAL" clId="{5F8DBDBA-CD34-4C24-8E2C-5CCD7EDA5FE7}" dt="2025-05-21T17:19:13.659" v="14" actId="47"/>
        <pc:sldMkLst>
          <pc:docMk/>
          <pc:sldMk cId="3186413146" sldId="5537"/>
        </pc:sldMkLst>
      </pc:sldChg>
      <pc:sldChg chg="del">
        <pc:chgData name="Ward, Reagan" userId="27291eb4-8241-4961-9e69-8c66e34cc5b0" providerId="ADAL" clId="{5F8DBDBA-CD34-4C24-8E2C-5CCD7EDA5FE7}" dt="2025-05-21T17:19:13.659" v="14" actId="47"/>
        <pc:sldMkLst>
          <pc:docMk/>
          <pc:sldMk cId="2198266952" sldId="5561"/>
        </pc:sldMkLst>
      </pc:sldChg>
      <pc:sldChg chg="del">
        <pc:chgData name="Ward, Reagan" userId="27291eb4-8241-4961-9e69-8c66e34cc5b0" providerId="ADAL" clId="{5F8DBDBA-CD34-4C24-8E2C-5CCD7EDA5FE7}" dt="2025-05-21T17:19:13.659" v="14" actId="47"/>
        <pc:sldMkLst>
          <pc:docMk/>
          <pc:sldMk cId="3511270056" sldId="5562"/>
        </pc:sldMkLst>
      </pc:sldChg>
      <pc:sldChg chg="del">
        <pc:chgData name="Ward, Reagan" userId="27291eb4-8241-4961-9e69-8c66e34cc5b0" providerId="ADAL" clId="{5F8DBDBA-CD34-4C24-8E2C-5CCD7EDA5FE7}" dt="2025-05-21T17:19:13.659" v="14" actId="47"/>
        <pc:sldMkLst>
          <pc:docMk/>
          <pc:sldMk cId="3894756585" sldId="5563"/>
        </pc:sldMkLst>
      </pc:sldChg>
      <pc:sldChg chg="add del">
        <pc:chgData name="Ward, Reagan" userId="27291eb4-8241-4961-9e69-8c66e34cc5b0" providerId="ADAL" clId="{5F8DBDBA-CD34-4C24-8E2C-5CCD7EDA5FE7}" dt="2025-05-21T19:23:20.169" v="297"/>
        <pc:sldMkLst>
          <pc:docMk/>
          <pc:sldMk cId="2365850526" sldId="5733"/>
        </pc:sldMkLst>
      </pc:sldChg>
      <pc:sldChg chg="addSp delSp modSp new mod modClrScheme chgLayout">
        <pc:chgData name="Ward, Reagan" userId="27291eb4-8241-4961-9e69-8c66e34cc5b0" providerId="ADAL" clId="{5F8DBDBA-CD34-4C24-8E2C-5CCD7EDA5FE7}" dt="2025-05-21T19:25:59.510" v="589" actId="20577"/>
        <pc:sldMkLst>
          <pc:docMk/>
          <pc:sldMk cId="75599275" sldId="5758"/>
        </pc:sldMkLst>
      </pc:sldChg>
      <pc:sldChg chg="addSp delSp modSp new mod modClrScheme chgLayout">
        <pc:chgData name="Ward, Reagan" userId="27291eb4-8241-4961-9e69-8c66e34cc5b0" providerId="ADAL" clId="{5F8DBDBA-CD34-4C24-8E2C-5CCD7EDA5FE7}" dt="2025-05-21T17:20:16.153" v="18" actId="700"/>
        <pc:sldMkLst>
          <pc:docMk/>
          <pc:sldMk cId="1905334640" sldId="5759"/>
        </pc:sldMkLst>
      </pc:sldChg>
      <pc:sldChg chg="addSp delSp modSp new mod modClrScheme chgLayout">
        <pc:chgData name="Ward, Reagan" userId="27291eb4-8241-4961-9e69-8c66e34cc5b0" providerId="ADAL" clId="{5F8DBDBA-CD34-4C24-8E2C-5CCD7EDA5FE7}" dt="2025-05-21T17:20:23.924" v="43" actId="20577"/>
        <pc:sldMkLst>
          <pc:docMk/>
          <pc:sldMk cId="2942299458" sldId="5760"/>
        </pc:sldMkLst>
      </pc:sldChg>
      <pc:sldChg chg="del">
        <pc:chgData name="Ward, Reagan" userId="27291eb4-8241-4961-9e69-8c66e34cc5b0" providerId="ADAL" clId="{5F8DBDBA-CD34-4C24-8E2C-5CCD7EDA5FE7}" dt="2025-05-21T17:19:13.659" v="14" actId="47"/>
        <pc:sldMkLst>
          <pc:docMk/>
          <pc:sldMk cId="2998683881" sldId="5762"/>
        </pc:sldMkLst>
      </pc:sldChg>
      <pc:sldChg chg="add del">
        <pc:chgData name="Ward, Reagan" userId="27291eb4-8241-4961-9e69-8c66e34cc5b0" providerId="ADAL" clId="{5F8DBDBA-CD34-4C24-8E2C-5CCD7EDA5FE7}" dt="2025-05-21T22:15:41.154" v="2391"/>
        <pc:sldMkLst>
          <pc:docMk/>
          <pc:sldMk cId="3677926577" sldId="5766"/>
        </pc:sldMkLst>
      </pc:sldChg>
      <pc:sldChg chg="addSp delSp modSp add del mod chgLayout">
        <pc:chgData name="Ward, Reagan" userId="27291eb4-8241-4961-9e69-8c66e34cc5b0" providerId="ADAL" clId="{5F8DBDBA-CD34-4C24-8E2C-5CCD7EDA5FE7}" dt="2025-05-22T14:36:18.643" v="2829" actId="20577"/>
        <pc:sldMkLst>
          <pc:docMk/>
          <pc:sldMk cId="467082449" sldId="5776"/>
        </pc:sldMkLst>
      </pc:sldChg>
      <pc:sldChg chg="add del">
        <pc:chgData name="Ward, Reagan" userId="27291eb4-8241-4961-9e69-8c66e34cc5b0" providerId="ADAL" clId="{5F8DBDBA-CD34-4C24-8E2C-5CCD7EDA5FE7}" dt="2025-05-21T22:15:41.154" v="2391"/>
        <pc:sldMkLst>
          <pc:docMk/>
          <pc:sldMk cId="226281112" sldId="5827"/>
        </pc:sldMkLst>
      </pc:sldChg>
      <pc:sldChg chg="add">
        <pc:chgData name="Ward, Reagan" userId="27291eb4-8241-4961-9e69-8c66e34cc5b0" providerId="ADAL" clId="{5F8DBDBA-CD34-4C24-8E2C-5CCD7EDA5FE7}" dt="2025-05-21T20:38:52.795" v="2206"/>
        <pc:sldMkLst>
          <pc:docMk/>
          <pc:sldMk cId="1039088137" sldId="5841"/>
        </pc:sldMkLst>
      </pc:sldChg>
      <pc:sldChg chg="modSp add mod">
        <pc:chgData name="Ward, Reagan" userId="27291eb4-8241-4961-9e69-8c66e34cc5b0" providerId="ADAL" clId="{5F8DBDBA-CD34-4C24-8E2C-5CCD7EDA5FE7}" dt="2025-05-21T22:16:14.662" v="2394" actId="207"/>
        <pc:sldMkLst>
          <pc:docMk/>
          <pc:sldMk cId="4151373932" sldId="5891"/>
        </pc:sldMkLst>
      </pc:sldChg>
      <pc:sldChg chg="del">
        <pc:chgData name="Ward, Reagan" userId="27291eb4-8241-4961-9e69-8c66e34cc5b0" providerId="ADAL" clId="{5F8DBDBA-CD34-4C24-8E2C-5CCD7EDA5FE7}" dt="2025-05-21T17:19:13.659" v="14" actId="47"/>
        <pc:sldMkLst>
          <pc:docMk/>
          <pc:sldMk cId="3445224250" sldId="5896"/>
        </pc:sldMkLst>
      </pc:sldChg>
      <pc:sldChg chg="del">
        <pc:chgData name="Ward, Reagan" userId="27291eb4-8241-4961-9e69-8c66e34cc5b0" providerId="ADAL" clId="{5F8DBDBA-CD34-4C24-8E2C-5CCD7EDA5FE7}" dt="2025-05-21T17:19:13.659" v="14" actId="47"/>
        <pc:sldMkLst>
          <pc:docMk/>
          <pc:sldMk cId="120784883" sldId="5898"/>
        </pc:sldMkLst>
      </pc:sldChg>
      <pc:sldChg chg="del">
        <pc:chgData name="Ward, Reagan" userId="27291eb4-8241-4961-9e69-8c66e34cc5b0" providerId="ADAL" clId="{5F8DBDBA-CD34-4C24-8E2C-5CCD7EDA5FE7}" dt="2025-05-21T17:19:13.659" v="14" actId="47"/>
        <pc:sldMkLst>
          <pc:docMk/>
          <pc:sldMk cId="896102050" sldId="5899"/>
        </pc:sldMkLst>
      </pc:sldChg>
      <pc:sldChg chg="del">
        <pc:chgData name="Ward, Reagan" userId="27291eb4-8241-4961-9e69-8c66e34cc5b0" providerId="ADAL" clId="{5F8DBDBA-CD34-4C24-8E2C-5CCD7EDA5FE7}" dt="2025-05-21T17:19:13.659" v="14" actId="47"/>
        <pc:sldMkLst>
          <pc:docMk/>
          <pc:sldMk cId="2055979038" sldId="5901"/>
        </pc:sldMkLst>
      </pc:sldChg>
      <pc:sldChg chg="modSp add del mod">
        <pc:chgData name="Ward, Reagan" userId="27291eb4-8241-4961-9e69-8c66e34cc5b0" providerId="ADAL" clId="{5F8DBDBA-CD34-4C24-8E2C-5CCD7EDA5FE7}" dt="2025-05-22T13:39:04.671" v="2799" actId="20577"/>
        <pc:sldMkLst>
          <pc:docMk/>
          <pc:sldMk cId="3319297287" sldId="5908"/>
        </pc:sldMkLst>
      </pc:sldChg>
      <pc:sldChg chg="add del">
        <pc:chgData name="Ward, Reagan" userId="27291eb4-8241-4961-9e69-8c66e34cc5b0" providerId="ADAL" clId="{5F8DBDBA-CD34-4C24-8E2C-5CCD7EDA5FE7}" dt="2025-05-21T22:15:41.154" v="2391"/>
        <pc:sldMkLst>
          <pc:docMk/>
          <pc:sldMk cId="3197381806" sldId="5910"/>
        </pc:sldMkLst>
      </pc:sldChg>
      <pc:sldChg chg="add del">
        <pc:chgData name="Ward, Reagan" userId="27291eb4-8241-4961-9e69-8c66e34cc5b0" providerId="ADAL" clId="{5F8DBDBA-CD34-4C24-8E2C-5CCD7EDA5FE7}" dt="2025-05-21T19:23:20.169" v="297"/>
        <pc:sldMkLst>
          <pc:docMk/>
          <pc:sldMk cId="521114537" sldId="5911"/>
        </pc:sldMkLst>
      </pc:sldChg>
      <pc:sldChg chg="add del">
        <pc:chgData name="Ward, Reagan" userId="27291eb4-8241-4961-9e69-8c66e34cc5b0" providerId="ADAL" clId="{5F8DBDBA-CD34-4C24-8E2C-5CCD7EDA5FE7}" dt="2025-05-21T19:23:20.169" v="297"/>
        <pc:sldMkLst>
          <pc:docMk/>
          <pc:sldMk cId="1974436417" sldId="5912"/>
        </pc:sldMkLst>
      </pc:sldChg>
      <pc:sldChg chg="add del">
        <pc:chgData name="Ward, Reagan" userId="27291eb4-8241-4961-9e69-8c66e34cc5b0" providerId="ADAL" clId="{5F8DBDBA-CD34-4C24-8E2C-5CCD7EDA5FE7}" dt="2025-05-21T19:23:20.169" v="297"/>
        <pc:sldMkLst>
          <pc:docMk/>
          <pc:sldMk cId="4136330268" sldId="5914"/>
        </pc:sldMkLst>
      </pc:sldChg>
      <pc:sldChg chg="modSp add del mod modClrScheme chgLayout">
        <pc:chgData name="Ward, Reagan" userId="27291eb4-8241-4961-9e69-8c66e34cc5b0" providerId="ADAL" clId="{5F8DBDBA-CD34-4C24-8E2C-5CCD7EDA5FE7}" dt="2025-05-21T19:26:45.660" v="590" actId="700"/>
        <pc:sldMkLst>
          <pc:docMk/>
          <pc:sldMk cId="4029752383" sldId="5915"/>
        </pc:sldMkLst>
      </pc:sldChg>
      <pc:sldChg chg="modSp add del mod modClrScheme chgLayout">
        <pc:chgData name="Ward, Reagan" userId="27291eb4-8241-4961-9e69-8c66e34cc5b0" providerId="ADAL" clId="{5F8DBDBA-CD34-4C24-8E2C-5CCD7EDA5FE7}" dt="2025-05-21T19:26:55.461" v="591" actId="700"/>
        <pc:sldMkLst>
          <pc:docMk/>
          <pc:sldMk cId="438735602" sldId="5916"/>
        </pc:sldMkLst>
      </pc:sldChg>
      <pc:sldChg chg="modSp add del mod modClrScheme chgLayout">
        <pc:chgData name="Ward, Reagan" userId="27291eb4-8241-4961-9e69-8c66e34cc5b0" providerId="ADAL" clId="{5F8DBDBA-CD34-4C24-8E2C-5CCD7EDA5FE7}" dt="2025-05-21T19:27:14.195" v="592" actId="700"/>
        <pc:sldMkLst>
          <pc:docMk/>
          <pc:sldMk cId="4087549549" sldId="5917"/>
        </pc:sldMkLst>
      </pc:sldChg>
      <pc:sldChg chg="modSp add del mod">
        <pc:chgData name="Ward, Reagan" userId="27291eb4-8241-4961-9e69-8c66e34cc5b0" providerId="ADAL" clId="{5F8DBDBA-CD34-4C24-8E2C-5CCD7EDA5FE7}" dt="2025-05-22T13:41:01.147" v="2813" actId="5793"/>
        <pc:sldMkLst>
          <pc:docMk/>
          <pc:sldMk cId="4255130237" sldId="5918"/>
        </pc:sldMkLst>
        <pc:spChg chg="mod">
          <ac:chgData name="Ward, Reagan" userId="27291eb4-8241-4961-9e69-8c66e34cc5b0" providerId="ADAL" clId="{5F8DBDBA-CD34-4C24-8E2C-5CCD7EDA5FE7}" dt="2025-05-22T13:41:01.147" v="2813" actId="5793"/>
          <ac:spMkLst>
            <pc:docMk/>
            <pc:sldMk cId="4255130237" sldId="5918"/>
            <ac:spMk id="3" creationId="{8E6FCCF8-4B62-2650-C6E6-9CC9B2272B53}"/>
          </ac:spMkLst>
        </pc:spChg>
      </pc:sldChg>
      <pc:sldChg chg="modSp add del mod">
        <pc:chgData name="Ward, Reagan" userId="27291eb4-8241-4961-9e69-8c66e34cc5b0" providerId="ADAL" clId="{5F8DBDBA-CD34-4C24-8E2C-5CCD7EDA5FE7}" dt="2025-05-22T13:40:39.213" v="2810" actId="5793"/>
        <pc:sldMkLst>
          <pc:docMk/>
          <pc:sldMk cId="3702270092" sldId="5924"/>
        </pc:sldMkLst>
      </pc:sldChg>
      <pc:sldChg chg="add del">
        <pc:chgData name="Ward, Reagan" userId="27291eb4-8241-4961-9e69-8c66e34cc5b0" providerId="ADAL" clId="{5F8DBDBA-CD34-4C24-8E2C-5CCD7EDA5FE7}" dt="2025-05-21T22:15:41.154" v="2391"/>
        <pc:sldMkLst>
          <pc:docMk/>
          <pc:sldMk cId="3768008294" sldId="5925"/>
        </pc:sldMkLst>
      </pc:sldChg>
      <pc:sldChg chg="del">
        <pc:chgData name="Ward, Reagan" userId="27291eb4-8241-4961-9e69-8c66e34cc5b0" providerId="ADAL" clId="{5F8DBDBA-CD34-4C24-8E2C-5CCD7EDA5FE7}" dt="2025-05-21T17:19:13.659" v="14" actId="47"/>
        <pc:sldMkLst>
          <pc:docMk/>
          <pc:sldMk cId="587239845" sldId="5926"/>
        </pc:sldMkLst>
      </pc:sldChg>
      <pc:sldChg chg="del">
        <pc:chgData name="Ward, Reagan" userId="27291eb4-8241-4961-9e69-8c66e34cc5b0" providerId="ADAL" clId="{5F8DBDBA-CD34-4C24-8E2C-5CCD7EDA5FE7}" dt="2025-05-21T17:19:13.659" v="14" actId="47"/>
        <pc:sldMkLst>
          <pc:docMk/>
          <pc:sldMk cId="485604172" sldId="5927"/>
        </pc:sldMkLst>
      </pc:sldChg>
      <pc:sldChg chg="add del">
        <pc:chgData name="Ward, Reagan" userId="27291eb4-8241-4961-9e69-8c66e34cc5b0" providerId="ADAL" clId="{5F8DBDBA-CD34-4C24-8E2C-5CCD7EDA5FE7}" dt="2025-05-21T19:23:20.169" v="297"/>
        <pc:sldMkLst>
          <pc:docMk/>
          <pc:sldMk cId="1682412232" sldId="5928"/>
        </pc:sldMkLst>
      </pc:sldChg>
      <pc:sldChg chg="modSp add del mod">
        <pc:chgData name="Ward, Reagan" userId="27291eb4-8241-4961-9e69-8c66e34cc5b0" providerId="ADAL" clId="{5F8DBDBA-CD34-4C24-8E2C-5CCD7EDA5FE7}" dt="2025-05-22T13:41:46.612" v="2825" actId="20577"/>
        <pc:sldMkLst>
          <pc:docMk/>
          <pc:sldMk cId="3418769046" sldId="5929"/>
        </pc:sldMkLst>
      </pc:sldChg>
      <pc:sldChg chg="modSp add del mod">
        <pc:chgData name="Ward, Reagan" userId="27291eb4-8241-4961-9e69-8c66e34cc5b0" providerId="ADAL" clId="{5F8DBDBA-CD34-4C24-8E2C-5CCD7EDA5FE7}" dt="2025-05-22T13:40:17.089" v="2805" actId="20577"/>
        <pc:sldMkLst>
          <pc:docMk/>
          <pc:sldMk cId="2179557037" sldId="5932"/>
        </pc:sldMkLst>
      </pc:sldChg>
      <pc:sldChg chg="modSp add del mod">
        <pc:chgData name="Ward, Reagan" userId="27291eb4-8241-4961-9e69-8c66e34cc5b0" providerId="ADAL" clId="{5F8DBDBA-CD34-4C24-8E2C-5CCD7EDA5FE7}" dt="2025-05-22T13:40:23.849" v="2807" actId="20577"/>
        <pc:sldMkLst>
          <pc:docMk/>
          <pc:sldMk cId="759397432" sldId="5933"/>
        </pc:sldMkLst>
      </pc:sldChg>
      <pc:sldChg chg="del">
        <pc:chgData name="Ward, Reagan" userId="27291eb4-8241-4961-9e69-8c66e34cc5b0" providerId="ADAL" clId="{5F8DBDBA-CD34-4C24-8E2C-5CCD7EDA5FE7}" dt="2025-05-21T17:19:13.659" v="14" actId="47"/>
        <pc:sldMkLst>
          <pc:docMk/>
          <pc:sldMk cId="473521871" sldId="5934"/>
        </pc:sldMkLst>
      </pc:sldChg>
      <pc:sldChg chg="addSp delSp modSp new del mod modClrScheme chgLayout">
        <pc:chgData name="Ward, Reagan" userId="27291eb4-8241-4961-9e69-8c66e34cc5b0" providerId="ADAL" clId="{5F8DBDBA-CD34-4C24-8E2C-5CCD7EDA5FE7}" dt="2025-05-21T22:15:44.280" v="2392" actId="47"/>
        <pc:sldMkLst>
          <pc:docMk/>
          <pc:sldMk cId="1591074558" sldId="5934"/>
        </pc:sldMkLst>
      </pc:sldChg>
      <pc:sldChg chg="addSp delSp modSp new del mod modClrScheme chgLayout">
        <pc:chgData name="Ward, Reagan" userId="27291eb4-8241-4961-9e69-8c66e34cc5b0" providerId="ADAL" clId="{5F8DBDBA-CD34-4C24-8E2C-5CCD7EDA5FE7}" dt="2025-05-21T22:15:44.280" v="2392" actId="47"/>
        <pc:sldMkLst>
          <pc:docMk/>
          <pc:sldMk cId="908545695" sldId="5935"/>
        </pc:sldMkLst>
      </pc:sldChg>
      <pc:sldChg chg="addSp delSp modSp new del mod modClrScheme chgLayout">
        <pc:chgData name="Ward, Reagan" userId="27291eb4-8241-4961-9e69-8c66e34cc5b0" providerId="ADAL" clId="{5F8DBDBA-CD34-4C24-8E2C-5CCD7EDA5FE7}" dt="2025-05-21T22:15:44.280" v="2392" actId="47"/>
        <pc:sldMkLst>
          <pc:docMk/>
          <pc:sldMk cId="1404783176" sldId="5936"/>
        </pc:sldMkLst>
      </pc:sldChg>
      <pc:sldChg chg="del">
        <pc:chgData name="Ward, Reagan" userId="27291eb4-8241-4961-9e69-8c66e34cc5b0" providerId="ADAL" clId="{5F8DBDBA-CD34-4C24-8E2C-5CCD7EDA5FE7}" dt="2025-05-21T17:19:13.659" v="14" actId="47"/>
        <pc:sldMkLst>
          <pc:docMk/>
          <pc:sldMk cId="2989850516" sldId="5936"/>
        </pc:sldMkLst>
      </pc:sldChg>
      <pc:sldChg chg="modSp add mod">
        <pc:chgData name="Ward, Reagan" userId="27291eb4-8241-4961-9e69-8c66e34cc5b0" providerId="ADAL" clId="{5F8DBDBA-CD34-4C24-8E2C-5CCD7EDA5FE7}" dt="2025-05-21T19:25:13.054" v="448" actId="20577"/>
        <pc:sldMkLst>
          <pc:docMk/>
          <pc:sldMk cId="1655828756" sldId="5937"/>
        </pc:sldMkLst>
      </pc:sldChg>
      <pc:sldChg chg="del">
        <pc:chgData name="Ward, Reagan" userId="27291eb4-8241-4961-9e69-8c66e34cc5b0" providerId="ADAL" clId="{5F8DBDBA-CD34-4C24-8E2C-5CCD7EDA5FE7}" dt="2025-05-21T17:19:13.659" v="14" actId="47"/>
        <pc:sldMkLst>
          <pc:docMk/>
          <pc:sldMk cId="1767724063" sldId="5937"/>
        </pc:sldMkLst>
      </pc:sldChg>
      <pc:sldChg chg="modSp add del mod">
        <pc:chgData name="Ward, Reagan" userId="27291eb4-8241-4961-9e69-8c66e34cc5b0" providerId="ADAL" clId="{5F8DBDBA-CD34-4C24-8E2C-5CCD7EDA5FE7}" dt="2025-05-21T19:24:45.726" v="417" actId="2696"/>
        <pc:sldMkLst>
          <pc:docMk/>
          <pc:sldMk cId="3050616016" sldId="5937"/>
        </pc:sldMkLst>
      </pc:sldChg>
      <pc:sldChg chg="addSp delSp modSp add mod modClrScheme chgLayout">
        <pc:chgData name="Ward, Reagan" userId="27291eb4-8241-4961-9e69-8c66e34cc5b0" providerId="ADAL" clId="{5F8DBDBA-CD34-4C24-8E2C-5CCD7EDA5FE7}" dt="2025-05-21T20:47:30.762" v="2390" actId="13244"/>
        <pc:sldMkLst>
          <pc:docMk/>
          <pc:sldMk cId="2022223912" sldId="5938"/>
        </pc:sldMkLst>
      </pc:sldChg>
      <pc:sldChg chg="add del">
        <pc:chgData name="Ward, Reagan" userId="27291eb4-8241-4961-9e69-8c66e34cc5b0" providerId="ADAL" clId="{5F8DBDBA-CD34-4C24-8E2C-5CCD7EDA5FE7}" dt="2025-05-21T19:24:45.726" v="417" actId="2696"/>
        <pc:sldMkLst>
          <pc:docMk/>
          <pc:sldMk cId="2177520027" sldId="5938"/>
        </pc:sldMkLst>
      </pc:sldChg>
      <pc:sldChg chg="del">
        <pc:chgData name="Ward, Reagan" userId="27291eb4-8241-4961-9e69-8c66e34cc5b0" providerId="ADAL" clId="{5F8DBDBA-CD34-4C24-8E2C-5CCD7EDA5FE7}" dt="2025-05-21T17:19:13.659" v="14" actId="47"/>
        <pc:sldMkLst>
          <pc:docMk/>
          <pc:sldMk cId="2306918098" sldId="5938"/>
        </pc:sldMkLst>
      </pc:sldChg>
      <pc:sldChg chg="modSp add del mod">
        <pc:chgData name="Ward, Reagan" userId="27291eb4-8241-4961-9e69-8c66e34cc5b0" providerId="ADAL" clId="{5F8DBDBA-CD34-4C24-8E2C-5CCD7EDA5FE7}" dt="2025-05-21T20:38:55.947" v="2207" actId="47"/>
        <pc:sldMkLst>
          <pc:docMk/>
          <pc:sldMk cId="867730917" sldId="5939"/>
        </pc:sldMkLst>
      </pc:sldChg>
      <pc:sldChg chg="del">
        <pc:chgData name="Ward, Reagan" userId="27291eb4-8241-4961-9e69-8c66e34cc5b0" providerId="ADAL" clId="{5F8DBDBA-CD34-4C24-8E2C-5CCD7EDA5FE7}" dt="2025-05-21T17:19:13.659" v="14" actId="47"/>
        <pc:sldMkLst>
          <pc:docMk/>
          <pc:sldMk cId="3009370492" sldId="5939"/>
        </pc:sldMkLst>
      </pc:sldChg>
      <pc:sldChg chg="modSp add del mod">
        <pc:chgData name="Ward, Reagan" userId="27291eb4-8241-4961-9e69-8c66e34cc5b0" providerId="ADAL" clId="{5F8DBDBA-CD34-4C24-8E2C-5CCD7EDA5FE7}" dt="2025-05-21T19:24:45.726" v="417" actId="2696"/>
        <pc:sldMkLst>
          <pc:docMk/>
          <pc:sldMk cId="3334277256" sldId="5939"/>
        </pc:sldMkLst>
      </pc:sldChg>
      <pc:sldChg chg="del">
        <pc:chgData name="Ward, Reagan" userId="27291eb4-8241-4961-9e69-8c66e34cc5b0" providerId="ADAL" clId="{5F8DBDBA-CD34-4C24-8E2C-5CCD7EDA5FE7}" dt="2025-05-21T17:19:13.659" v="14" actId="47"/>
        <pc:sldMkLst>
          <pc:docMk/>
          <pc:sldMk cId="1216151082" sldId="5940"/>
        </pc:sldMkLst>
      </pc:sldChg>
      <pc:sldChg chg="modSp add mod">
        <pc:chgData name="Ward, Reagan" userId="27291eb4-8241-4961-9e69-8c66e34cc5b0" providerId="ADAL" clId="{5F8DBDBA-CD34-4C24-8E2C-5CCD7EDA5FE7}" dt="2025-05-22T13:37:26.821" v="2794" actId="20577"/>
        <pc:sldMkLst>
          <pc:docMk/>
          <pc:sldMk cId="1663763316" sldId="5940"/>
        </pc:sldMkLst>
      </pc:sldChg>
      <pc:sldChg chg="del">
        <pc:chgData name="Ward, Reagan" userId="27291eb4-8241-4961-9e69-8c66e34cc5b0" providerId="ADAL" clId="{5F8DBDBA-CD34-4C24-8E2C-5CCD7EDA5FE7}" dt="2025-05-21T17:19:13.659" v="14" actId="47"/>
        <pc:sldMkLst>
          <pc:docMk/>
          <pc:sldMk cId="392415216" sldId="5941"/>
        </pc:sldMkLst>
      </pc:sldChg>
      <pc:sldChg chg="addSp delSp modSp add mod modClrScheme chgLayout">
        <pc:chgData name="Ward, Reagan" userId="27291eb4-8241-4961-9e69-8c66e34cc5b0" providerId="ADAL" clId="{5F8DBDBA-CD34-4C24-8E2C-5CCD7EDA5FE7}" dt="2025-05-21T20:47:16.268" v="2386" actId="13244"/>
        <pc:sldMkLst>
          <pc:docMk/>
          <pc:sldMk cId="1799089161" sldId="5941"/>
        </pc:sldMkLst>
      </pc:sldChg>
      <pc:sldChg chg="modSp add mod">
        <pc:chgData name="Ward, Reagan" userId="27291eb4-8241-4961-9e69-8c66e34cc5b0" providerId="ADAL" clId="{5F8DBDBA-CD34-4C24-8E2C-5CCD7EDA5FE7}" dt="2025-05-22T13:38:14.638" v="2798" actId="20577"/>
        <pc:sldMkLst>
          <pc:docMk/>
          <pc:sldMk cId="1606278980" sldId="5942"/>
        </pc:sldMkLst>
      </pc:sldChg>
      <pc:sldChg chg="addSp delSp modSp new mod modClrScheme chgLayout">
        <pc:chgData name="Ward, Reagan" userId="27291eb4-8241-4961-9e69-8c66e34cc5b0" providerId="ADAL" clId="{5F8DBDBA-CD34-4C24-8E2C-5CCD7EDA5FE7}" dt="2025-05-21T20:47:03.730" v="2383" actId="13244"/>
        <pc:sldMkLst>
          <pc:docMk/>
          <pc:sldMk cId="1723956258" sldId="5943"/>
        </pc:sldMkLst>
      </pc:sldChg>
      <pc:sldChg chg="addSp delSp modSp new mod modClrScheme chgLayout">
        <pc:chgData name="Ward, Reagan" userId="27291eb4-8241-4961-9e69-8c66e34cc5b0" providerId="ADAL" clId="{5F8DBDBA-CD34-4C24-8E2C-5CCD7EDA5FE7}" dt="2025-05-21T20:33:09.326" v="2205" actId="27636"/>
        <pc:sldMkLst>
          <pc:docMk/>
          <pc:sldMk cId="2613386444" sldId="5944"/>
        </pc:sldMkLst>
      </pc:sldChg>
      <pc:sldChg chg="add">
        <pc:chgData name="Ward, Reagan" userId="27291eb4-8241-4961-9e69-8c66e34cc5b0" providerId="ADAL" clId="{5F8DBDBA-CD34-4C24-8E2C-5CCD7EDA5FE7}" dt="2025-05-21T22:15:41.154" v="2391"/>
        <pc:sldMkLst>
          <pc:docMk/>
          <pc:sldMk cId="595085163" sldId="5945"/>
        </pc:sldMkLst>
      </pc:sldChg>
      <pc:sldChg chg="add">
        <pc:chgData name="Ward, Reagan" userId="27291eb4-8241-4961-9e69-8c66e34cc5b0" providerId="ADAL" clId="{5F8DBDBA-CD34-4C24-8E2C-5CCD7EDA5FE7}" dt="2025-05-21T22:15:41.154" v="2391"/>
        <pc:sldMkLst>
          <pc:docMk/>
          <pc:sldMk cId="473521871" sldId="5946"/>
        </pc:sldMkLst>
      </pc:sldChg>
      <pc:sldChg chg="modSp mod">
        <pc:chgData name="Ward, Reagan" userId="27291eb4-8241-4961-9e69-8c66e34cc5b0" providerId="ADAL" clId="{5F8DBDBA-CD34-4C24-8E2C-5CCD7EDA5FE7}" dt="2025-05-22T15:30:53.872" v="3011" actId="5793"/>
        <pc:sldMkLst>
          <pc:docMk/>
          <pc:sldMk cId="1199086367" sldId="5947"/>
        </pc:sldMkLst>
      </pc:sldChg>
      <pc:sldChg chg="modSp mod">
        <pc:chgData name="Ward, Reagan" userId="27291eb4-8241-4961-9e69-8c66e34cc5b0" providerId="ADAL" clId="{5F8DBDBA-CD34-4C24-8E2C-5CCD7EDA5FE7}" dt="2025-05-22T15:20:17.969" v="2836" actId="27636"/>
        <pc:sldMkLst>
          <pc:docMk/>
          <pc:sldMk cId="2793901213" sldId="5950"/>
        </pc:sldMkLst>
      </pc:sldChg>
      <pc:sldChg chg="modSp mod">
        <pc:chgData name="Ward, Reagan" userId="27291eb4-8241-4961-9e69-8c66e34cc5b0" providerId="ADAL" clId="{5F8DBDBA-CD34-4C24-8E2C-5CCD7EDA5FE7}" dt="2025-05-22T13:39:42.899" v="2800" actId="208"/>
        <pc:sldMkLst>
          <pc:docMk/>
          <pc:sldMk cId="3352049065" sldId="5951"/>
        </pc:sldMkLst>
      </pc:sldChg>
      <pc:sldChg chg="modSp mod">
        <pc:chgData name="Ward, Reagan" userId="27291eb4-8241-4961-9e69-8c66e34cc5b0" providerId="ADAL" clId="{5F8DBDBA-CD34-4C24-8E2C-5CCD7EDA5FE7}" dt="2025-05-22T15:20:17.984" v="2837" actId="27636"/>
        <pc:sldMkLst>
          <pc:docMk/>
          <pc:sldMk cId="2023837616" sldId="5952"/>
        </pc:sldMkLst>
      </pc:sldChg>
      <pc:sldChg chg="addSp modSp mod modClrScheme chgLayout">
        <pc:chgData name="Ward, Reagan" userId="27291eb4-8241-4961-9e69-8c66e34cc5b0" providerId="ADAL" clId="{5F8DBDBA-CD34-4C24-8E2C-5CCD7EDA5FE7}" dt="2025-05-22T15:21:31.201" v="2939" actId="20577"/>
        <pc:sldMkLst>
          <pc:docMk/>
          <pc:sldMk cId="2073264519" sldId="5954"/>
        </pc:sldMkLst>
      </pc:sldChg>
      <pc:sldChg chg="addSp delSp modSp mod modClrScheme chgLayout">
        <pc:chgData name="Ward, Reagan" userId="27291eb4-8241-4961-9e69-8c66e34cc5b0" providerId="ADAL" clId="{5F8DBDBA-CD34-4C24-8E2C-5CCD7EDA5FE7}" dt="2025-05-22T15:21:33.888" v="2940" actId="6264"/>
        <pc:sldMkLst>
          <pc:docMk/>
          <pc:sldMk cId="1947836741" sldId="5955"/>
        </pc:sldMkLst>
      </pc:sldChg>
      <pc:sldChg chg="addSp delSp modSp mod modClrScheme chgLayout">
        <pc:chgData name="Ward, Reagan" userId="27291eb4-8241-4961-9e69-8c66e34cc5b0" providerId="ADAL" clId="{5F8DBDBA-CD34-4C24-8E2C-5CCD7EDA5FE7}" dt="2025-05-22T15:29:36.712" v="3004" actId="14734"/>
        <pc:sldMkLst>
          <pc:docMk/>
          <pc:sldMk cId="839610360" sldId="5956"/>
        </pc:sldMkLst>
      </pc:sldChg>
      <pc:sldChg chg="addSp delSp modSp mod modClrScheme chgLayout">
        <pc:chgData name="Ward, Reagan" userId="27291eb4-8241-4961-9e69-8c66e34cc5b0" providerId="ADAL" clId="{5F8DBDBA-CD34-4C24-8E2C-5CCD7EDA5FE7}" dt="2025-05-22T15:29:54.360" v="3008" actId="313"/>
        <pc:sldMkLst>
          <pc:docMk/>
          <pc:sldMk cId="2758228353" sldId="5957"/>
        </pc:sldMkLst>
      </pc:sldChg>
      <pc:sldChg chg="addSp delSp modSp mod modClrScheme chgLayout">
        <pc:chgData name="Ward, Reagan" userId="27291eb4-8241-4961-9e69-8c66e34cc5b0" providerId="ADAL" clId="{5F8DBDBA-CD34-4C24-8E2C-5CCD7EDA5FE7}" dt="2025-05-22T15:27:34.873" v="2972"/>
        <pc:sldMkLst>
          <pc:docMk/>
          <pc:sldMk cId="3687169868" sldId="5958"/>
        </pc:sldMkLst>
      </pc:sldChg>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ld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ldChg>
      <pc:sldChg chg="modSp del">
        <pc:chgData name="Chaffin,Melissa" userId="S::chaffin_m@cde.state.co.us::21f0136b-23e1-4eef-9c4f-f29e4cc3ac56" providerId="AD" clId="Web-{00D985C2-2ACB-331B-C61D-1EA900F85C28}" dt="2024-05-15T21:41:29.642" v="429"/>
        <pc:sldMkLst>
          <pc:docMk/>
          <pc:sldMk cId="2627597655" sldId="269"/>
        </pc:sldMkLst>
      </pc:sldChg>
      <pc:sldChg chg="modSp">
        <pc:chgData name="Chaffin,Melissa" userId="S::chaffin_m@cde.state.co.us::21f0136b-23e1-4eef-9c4f-f29e4cc3ac56" providerId="AD" clId="Web-{00D985C2-2ACB-331B-C61D-1EA900F85C28}" dt="2024-05-15T21:46:58.865" v="536" actId="20577"/>
        <pc:sldMkLst>
          <pc:docMk/>
          <pc:sldMk cId="997716315" sldId="270"/>
        </pc:sldMkLst>
      </pc:sldChg>
    </pc:docChg>
  </pc:docChgLst>
  <pc:docChgLst>
    <pc:chgData name="Chaffin,Melissa" userId="S::chaffin_m@cde.state.co.us::21f0136b-23e1-4eef-9c4f-f29e4cc3ac56" providerId="AD" clId="Web-{701910B4-8F1E-9980-E67E-B585A2FBDFFD}"/>
    <pc:docChg chg="modSld">
      <pc:chgData name="Chaffin,Melissa" userId="S::chaffin_m@cde.state.co.us::21f0136b-23e1-4eef-9c4f-f29e4cc3ac56" providerId="AD" clId="Web-{701910B4-8F1E-9980-E67E-B585A2FBDFFD}" dt="2024-10-02T15:59:42.312" v="1" actId="20577"/>
      <pc:docMkLst>
        <pc:docMk/>
      </pc:docMkLst>
      <pc:sldChg chg="modSp">
        <pc:chgData name="Chaffin,Melissa" userId="S::chaffin_m@cde.state.co.us::21f0136b-23e1-4eef-9c4f-f29e4cc3ac56" providerId="AD" clId="Web-{701910B4-8F1E-9980-E67E-B585A2FBDFFD}" dt="2024-10-02T15:59:42.312" v="1" actId="20577"/>
        <pc:sldMkLst>
          <pc:docMk/>
          <pc:sldMk cId="2592141677" sldId="5605"/>
        </pc:sldMkLst>
      </pc:sldChg>
    </pc:docChg>
  </pc:docChgLst>
  <pc:docChgLst>
    <pc:chgData name="Wenzel, Brooke" userId="672bf8d3-b15b-4e02-a6d1-39319a0df09b" providerId="ADAL" clId="{C78766B6-AF90-40C9-A1D5-0DB13ED5E6E7}"/>
    <pc:docChg chg="undo redo custSel addSld delSld modSld">
      <pc:chgData name="Wenzel, Brooke" userId="672bf8d3-b15b-4e02-a6d1-39319a0df09b" providerId="ADAL" clId="{C78766B6-AF90-40C9-A1D5-0DB13ED5E6E7}" dt="2024-10-02T12:41:43.860" v="687" actId="20577"/>
      <pc:docMkLst>
        <pc:docMk/>
      </pc:docMkLst>
      <pc:sldChg chg="addSp delSp modSp add del mod modClrScheme chgLayout">
        <pc:chgData name="Wenzel, Brooke" userId="672bf8d3-b15b-4e02-a6d1-39319a0df09b" providerId="ADAL" clId="{C78766B6-AF90-40C9-A1D5-0DB13ED5E6E7}" dt="2024-10-02T12:41:43.860" v="687" actId="20577"/>
        <pc:sldMkLst>
          <pc:docMk/>
          <pc:sldMk cId="1909143253" sldId="3103"/>
        </pc:sldMkLst>
      </pc:sldChg>
      <pc:sldChg chg="modSp add del mod">
        <pc:chgData name="Wenzel, Brooke" userId="672bf8d3-b15b-4e02-a6d1-39319a0df09b" providerId="ADAL" clId="{C78766B6-AF90-40C9-A1D5-0DB13ED5E6E7}" dt="2024-10-02T12:30:05.079" v="95" actId="27636"/>
        <pc:sldMkLst>
          <pc:docMk/>
          <pc:sldMk cId="602901426" sldId="5498"/>
        </pc:sldMkLst>
      </pc:sldChg>
      <pc:sldChg chg="del">
        <pc:chgData name="Wenzel, Brooke" userId="672bf8d3-b15b-4e02-a6d1-39319a0df09b" providerId="ADAL" clId="{C78766B6-AF90-40C9-A1D5-0DB13ED5E6E7}" dt="2024-10-02T12:29:26.057" v="87" actId="47"/>
        <pc:sldMkLst>
          <pc:docMk/>
          <pc:sldMk cId="3278168391" sldId="5512"/>
        </pc:sldMkLst>
      </pc:sldChg>
      <pc:sldChg chg="modSp add del mod">
        <pc:chgData name="Wenzel, Brooke" userId="672bf8d3-b15b-4e02-a6d1-39319a0df09b" providerId="ADAL" clId="{C78766B6-AF90-40C9-A1D5-0DB13ED5E6E7}" dt="2024-10-02T12:29:43.875" v="89" actId="21"/>
        <pc:sldMkLst>
          <pc:docMk/>
          <pc:sldMk cId="1302995045" sldId="5536"/>
        </pc:sldMkLst>
      </pc:sldChg>
      <pc:sldChg chg="add del">
        <pc:chgData name="Wenzel, Brooke" userId="672bf8d3-b15b-4e02-a6d1-39319a0df09b" providerId="ADAL" clId="{C78766B6-AF90-40C9-A1D5-0DB13ED5E6E7}" dt="2024-10-02T12:29:36.620" v="88"/>
        <pc:sldMkLst>
          <pc:docMk/>
          <pc:sldMk cId="900576933" sldId="5537"/>
        </pc:sldMkLst>
      </pc:sldChg>
      <pc:sldChg chg="add del">
        <pc:chgData name="Wenzel, Brooke" userId="672bf8d3-b15b-4e02-a6d1-39319a0df09b" providerId="ADAL" clId="{C78766B6-AF90-40C9-A1D5-0DB13ED5E6E7}" dt="2024-10-02T12:29:36.620" v="88"/>
        <pc:sldMkLst>
          <pc:docMk/>
          <pc:sldMk cId="573740307" sldId="5538"/>
        </pc:sldMkLst>
      </pc:sldChg>
      <pc:sldChg chg="del">
        <pc:chgData name="Wenzel, Brooke" userId="672bf8d3-b15b-4e02-a6d1-39319a0df09b" providerId="ADAL" clId="{C78766B6-AF90-40C9-A1D5-0DB13ED5E6E7}" dt="2024-10-02T12:29:26.057" v="87" actId="47"/>
        <pc:sldMkLst>
          <pc:docMk/>
          <pc:sldMk cId="936857245" sldId="5587"/>
        </pc:sldMkLst>
      </pc:sldChg>
      <pc:sldChg chg="add">
        <pc:chgData name="Wenzel, Brooke" userId="672bf8d3-b15b-4e02-a6d1-39319a0df09b" providerId="ADAL" clId="{C78766B6-AF90-40C9-A1D5-0DB13ED5E6E7}" dt="2024-10-02T12:29:36.620" v="88"/>
        <pc:sldMkLst>
          <pc:docMk/>
          <pc:sldMk cId="2339767579" sldId="5639"/>
        </pc:sldMkLst>
      </pc:sldChg>
      <pc:sldChg chg="modSp add mod">
        <pc:chgData name="Wenzel, Brooke" userId="672bf8d3-b15b-4e02-a6d1-39319a0df09b" providerId="ADAL" clId="{C78766B6-AF90-40C9-A1D5-0DB13ED5E6E7}" dt="2024-10-02T12:30:57.496" v="180" actId="6549"/>
        <pc:sldMkLst>
          <pc:docMk/>
          <pc:sldMk cId="70065344" sldId="5640"/>
        </pc:sldMkLst>
      </pc:sldChg>
    </pc:docChg>
  </pc:docChgLst>
  <pc:docChgLst>
    <pc:chgData name="Rhodes, Tara" userId="S::rhodes_t@cde.state.co.us::566307b0-1e17-4826-87e1-0feb85a922f2" providerId="AD" clId="Web-{D330D1BA-640B-F240-0EF9-BE5D8A9FDF81}"/>
    <pc:docChg chg="modSld">
      <pc:chgData name="Rhodes, Tara" userId="S::rhodes_t@cde.state.co.us::566307b0-1e17-4826-87e1-0feb85a922f2" providerId="AD" clId="Web-{D330D1BA-640B-F240-0EF9-BE5D8A9FDF81}" dt="2024-08-01T12:32:43.780" v="83" actId="20577"/>
      <pc:docMkLst>
        <pc:docMk/>
      </pc:docMkLst>
      <pc:sldChg chg="modSp">
        <pc:chgData name="Rhodes, Tara" userId="S::rhodes_t@cde.state.co.us::566307b0-1e17-4826-87e1-0feb85a922f2" providerId="AD" clId="Web-{D330D1BA-640B-F240-0EF9-BE5D8A9FDF81}" dt="2024-08-01T12:31:24.153" v="79" actId="20577"/>
        <pc:sldMkLst>
          <pc:docMk/>
          <pc:sldMk cId="1153930597" sldId="5504"/>
        </pc:sldMkLst>
      </pc:sldChg>
      <pc:sldChg chg="modSp">
        <pc:chgData name="Rhodes, Tara" userId="S::rhodes_t@cde.state.co.us::566307b0-1e17-4826-87e1-0feb85a922f2" providerId="AD" clId="Web-{D330D1BA-640B-F240-0EF9-BE5D8A9FDF81}" dt="2024-08-01T12:32:43.780" v="83" actId="20577"/>
        <pc:sldMkLst>
          <pc:docMk/>
          <pc:sldMk cId="2423109446" sldId="5516"/>
        </pc:sldMkLst>
      </pc:sldChg>
    </pc:docChg>
  </pc:docChgLst>
  <pc:docChgLst>
    <pc:chgData name="Heitman, Lindsey" userId="a9773a47-99d2-4599-9377-6d37e9ec0bd3" providerId="ADAL" clId="{2FEA4F01-52A0-4FDE-857A-DAA8175A09B1}"/>
    <pc:docChg chg="undo custSel addSld modSld">
      <pc:chgData name="Heitman, Lindsey" userId="a9773a47-99d2-4599-9377-6d37e9ec0bd3" providerId="ADAL" clId="{2FEA4F01-52A0-4FDE-857A-DAA8175A09B1}" dt="2024-08-29T13:25:46.086" v="77" actId="13244"/>
      <pc:docMkLst>
        <pc:docMk/>
      </pc:docMkLst>
      <pc:sldChg chg="add">
        <pc:chgData name="Heitman, Lindsey" userId="a9773a47-99d2-4599-9377-6d37e9ec0bd3" providerId="ADAL" clId="{2FEA4F01-52A0-4FDE-857A-DAA8175A09B1}" dt="2024-08-29T13:12:52.690" v="22"/>
        <pc:sldMkLst>
          <pc:docMk/>
          <pc:sldMk cId="3075548332" sldId="279"/>
        </pc:sldMkLst>
      </pc:sldChg>
      <pc:sldChg chg="add">
        <pc:chgData name="Heitman, Lindsey" userId="a9773a47-99d2-4599-9377-6d37e9ec0bd3" providerId="ADAL" clId="{2FEA4F01-52A0-4FDE-857A-DAA8175A09B1}" dt="2024-08-29T13:12:52.690" v="22"/>
        <pc:sldMkLst>
          <pc:docMk/>
          <pc:sldMk cId="1437670727" sldId="5064"/>
        </pc:sldMkLst>
      </pc:sldChg>
      <pc:sldChg chg="addSp modSp add mod">
        <pc:chgData name="Heitman, Lindsey" userId="a9773a47-99d2-4599-9377-6d37e9ec0bd3" providerId="ADAL" clId="{2FEA4F01-52A0-4FDE-857A-DAA8175A09B1}" dt="2024-08-29T13:25:46.086" v="77" actId="13244"/>
        <pc:sldMkLst>
          <pc:docMk/>
          <pc:sldMk cId="2250697444" sldId="5532"/>
        </pc:sldMkLst>
      </pc:sldChg>
      <pc:sldChg chg="add">
        <pc:chgData name="Heitman, Lindsey" userId="a9773a47-99d2-4599-9377-6d37e9ec0bd3" providerId="ADAL" clId="{2FEA4F01-52A0-4FDE-857A-DAA8175A09B1}" dt="2024-08-29T13:12:52.690" v="22"/>
        <pc:sldMkLst>
          <pc:docMk/>
          <pc:sldMk cId="4075349401" sldId="5549"/>
        </pc:sldMkLst>
      </pc:sldChg>
      <pc:sldChg chg="add">
        <pc:chgData name="Heitman, Lindsey" userId="a9773a47-99d2-4599-9377-6d37e9ec0bd3" providerId="ADAL" clId="{2FEA4F01-52A0-4FDE-857A-DAA8175A09B1}" dt="2024-08-29T13:12:52.690" v="22"/>
        <pc:sldMkLst>
          <pc:docMk/>
          <pc:sldMk cId="182210934" sldId="5550"/>
        </pc:sldMkLst>
      </pc:sldChg>
      <pc:sldChg chg="modSp add mod">
        <pc:chgData name="Heitman, Lindsey" userId="a9773a47-99d2-4599-9377-6d37e9ec0bd3" providerId="ADAL" clId="{2FEA4F01-52A0-4FDE-857A-DAA8175A09B1}" dt="2024-08-29T13:14:11.586" v="53" actId="14100"/>
        <pc:sldMkLst>
          <pc:docMk/>
          <pc:sldMk cId="1079737274" sldId="5581"/>
        </pc:sldMkLst>
      </pc:sldChg>
    </pc:docChg>
  </pc:docChgLst>
  <pc:docChgLst>
    <pc:chgData name="Gudka, Dawna" userId="823cceae-331b-41d6-9a63-34ad6d1db55c" providerId="ADAL" clId="{305FDE6D-F130-43BE-8A38-21E002892D5A}"/>
    <pc:docChg chg="undo custSel modSld">
      <pc:chgData name="Gudka, Dawna" userId="823cceae-331b-41d6-9a63-34ad6d1db55c" providerId="ADAL" clId="{305FDE6D-F130-43BE-8A38-21E002892D5A}" dt="2024-08-08T12:36:20.011" v="159" actId="20577"/>
      <pc:docMkLst>
        <pc:docMk/>
      </pc:docMkLst>
    </pc:docChg>
  </pc:docChgLst>
  <pc:docChgLst>
    <pc:chgData name="Ward, Reagan" userId="27291eb4-8241-4961-9e69-8c66e34cc5b0" providerId="ADAL" clId="{04E70C92-EA08-4604-890B-EB42288DA984}"/>
    <pc:docChg chg="undo custSel addSld delSld modSld">
      <pc:chgData name="Ward, Reagan" userId="27291eb4-8241-4961-9e69-8c66e34cc5b0" providerId="ADAL" clId="{04E70C92-EA08-4604-890B-EB42288DA984}" dt="2025-02-13T15:35:59.933" v="14" actId="700"/>
      <pc:docMkLst>
        <pc:docMk/>
      </pc:docMkLst>
      <pc:sldChg chg="modSp mod">
        <pc:chgData name="Ward, Reagan" userId="27291eb4-8241-4961-9e69-8c66e34cc5b0" providerId="ADAL" clId="{04E70C92-EA08-4604-890B-EB42288DA984}" dt="2025-02-13T13:34:00.562" v="0" actId="20577"/>
        <pc:sldMkLst>
          <pc:docMk/>
          <pc:sldMk cId="3044915438" sldId="256"/>
        </pc:sldMkLst>
      </pc:sldChg>
      <pc:sldChg chg="modSp mod modClrScheme chgLayout">
        <pc:chgData name="Ward, Reagan" userId="27291eb4-8241-4961-9e69-8c66e34cc5b0" providerId="ADAL" clId="{04E70C92-EA08-4604-890B-EB42288DA984}" dt="2025-02-13T15:35:59.933" v="14" actId="700"/>
        <pc:sldMkLst>
          <pc:docMk/>
          <pc:sldMk cId="1504568059" sldId="5275"/>
        </pc:sldMkLst>
      </pc:sldChg>
      <pc:sldChg chg="del">
        <pc:chgData name="Ward, Reagan" userId="27291eb4-8241-4961-9e69-8c66e34cc5b0" providerId="ADAL" clId="{04E70C92-EA08-4604-890B-EB42288DA984}" dt="2025-02-13T13:37:01.449" v="7" actId="47"/>
        <pc:sldMkLst>
          <pc:docMk/>
          <pc:sldMk cId="794275993" sldId="5416"/>
        </pc:sldMkLst>
      </pc:sldChg>
      <pc:sldChg chg="modSp add mod">
        <pc:chgData name="Ward, Reagan" userId="27291eb4-8241-4961-9e69-8c66e34cc5b0" providerId="ADAL" clId="{04E70C92-EA08-4604-890B-EB42288DA984}" dt="2025-02-13T13:37:22.873" v="9" actId="13244"/>
        <pc:sldMkLst>
          <pc:docMk/>
          <pc:sldMk cId="3343705851" sldId="5418"/>
        </pc:sldMkLst>
      </pc:sldChg>
      <pc:sldChg chg="modSp mod">
        <pc:chgData name="Ward, Reagan" userId="27291eb4-8241-4961-9e69-8c66e34cc5b0" providerId="ADAL" clId="{04E70C92-EA08-4604-890B-EB42288DA984}" dt="2025-02-13T13:34:42.590" v="4" actId="27636"/>
        <pc:sldMkLst>
          <pc:docMk/>
          <pc:sldMk cId="1301326054" sldId="5789"/>
        </pc:sldMkLst>
      </pc:sldChg>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add mod">
        <pc:chgData name="Wenzel, Brooke" userId="672bf8d3-b15b-4e02-a6d1-39319a0df09b" providerId="ADAL" clId="{AA8D0E84-2727-4C15-B114-4AFC9E7B9A6A}" dt="2024-06-18T13:25:13.166" v="95" actId="1076"/>
        <pc:sldMkLst>
          <pc:docMk/>
          <pc:sldMk cId="2627223314" sldId="5254"/>
        </pc:sldMkLst>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ldChg>
      <pc:sldChg chg="modSp add mod">
        <pc:chgData name="Wenzel, Brooke" userId="672bf8d3-b15b-4e02-a6d1-39319a0df09b" providerId="ADAL" clId="{AA8D0E84-2727-4C15-B114-4AFC9E7B9A6A}" dt="2024-06-20T12:48:00.057" v="128" actId="27918"/>
        <pc:sldMkLst>
          <pc:docMk/>
          <pc:sldMk cId="2357482481" sldId="5470"/>
        </pc:sldMkLst>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Tribbett, Jessica" userId="S::tribbett_jessica@cde.state.co.us::b8af59d7-a86d-4166-a022-d856dc24c475" providerId="AD" clId="Web-{62D2DBB7-FC9F-BBEC-D223-1824060C1107}"/>
    <pc:docChg chg="addSld delSld modSld sldOrd">
      <pc:chgData name="Tribbett, Jessica" userId="S::tribbett_jessica@cde.state.co.us::b8af59d7-a86d-4166-a022-d856dc24c475" providerId="AD" clId="Web-{62D2DBB7-FC9F-BBEC-D223-1824060C1107}" dt="2025-03-12T18:58:49.490" v="115"/>
      <pc:docMkLst>
        <pc:docMk/>
      </pc:docMkLst>
      <pc:sldChg chg="del">
        <pc:chgData name="Tribbett, Jessica" userId="S::tribbett_jessica@cde.state.co.us::b8af59d7-a86d-4166-a022-d856dc24c475" providerId="AD" clId="Web-{62D2DBB7-FC9F-BBEC-D223-1824060C1107}" dt="2025-03-12T16:50:06.890" v="6"/>
        <pc:sldMkLst>
          <pc:docMk/>
          <pc:sldMk cId="4147087058" sldId="5813"/>
        </pc:sldMkLst>
      </pc:sldChg>
      <pc:sldChg chg="del">
        <pc:chgData name="Tribbett, Jessica" userId="S::tribbett_jessica@cde.state.co.us::b8af59d7-a86d-4166-a022-d856dc24c475" providerId="AD" clId="Web-{62D2DBB7-FC9F-BBEC-D223-1824060C1107}" dt="2025-03-12T16:50:09.765" v="7"/>
        <pc:sldMkLst>
          <pc:docMk/>
          <pc:sldMk cId="580773463" sldId="5815"/>
        </pc:sldMkLst>
      </pc:sldChg>
      <pc:sldChg chg="del">
        <pc:chgData name="Tribbett, Jessica" userId="S::tribbett_jessica@cde.state.co.us::b8af59d7-a86d-4166-a022-d856dc24c475" providerId="AD" clId="Web-{62D2DBB7-FC9F-BBEC-D223-1824060C1107}" dt="2025-03-12T16:50:01.030" v="3"/>
        <pc:sldMkLst>
          <pc:docMk/>
          <pc:sldMk cId="1781324693" sldId="5817"/>
        </pc:sldMkLst>
      </pc:sldChg>
      <pc:sldChg chg="del">
        <pc:chgData name="Tribbett, Jessica" userId="S::tribbett_jessica@cde.state.co.us::b8af59d7-a86d-4166-a022-d856dc24c475" providerId="AD" clId="Web-{62D2DBB7-FC9F-BBEC-D223-1824060C1107}" dt="2025-03-12T16:50:02.843" v="4"/>
        <pc:sldMkLst>
          <pc:docMk/>
          <pc:sldMk cId="1930914326" sldId="5818"/>
        </pc:sldMkLst>
      </pc:sldChg>
      <pc:sldChg chg="del">
        <pc:chgData name="Tribbett, Jessica" userId="S::tribbett_jessica@cde.state.co.us::b8af59d7-a86d-4166-a022-d856dc24c475" providerId="AD" clId="Web-{62D2DBB7-FC9F-BBEC-D223-1824060C1107}" dt="2025-03-12T16:50:05.062" v="5"/>
        <pc:sldMkLst>
          <pc:docMk/>
          <pc:sldMk cId="685581711" sldId="5819"/>
        </pc:sldMkLst>
      </pc:sldChg>
      <pc:sldChg chg="del">
        <pc:chgData name="Tribbett, Jessica" userId="S::tribbett_jessica@cde.state.co.us::b8af59d7-a86d-4166-a022-d856dc24c475" providerId="AD" clId="Web-{62D2DBB7-FC9F-BBEC-D223-1824060C1107}" dt="2025-03-12T16:50:19.781" v="8"/>
        <pc:sldMkLst>
          <pc:docMk/>
          <pc:sldMk cId="980708598" sldId="5830"/>
        </pc:sldMkLst>
      </pc:sldChg>
      <pc:sldChg chg="del">
        <pc:chgData name="Tribbett, Jessica" userId="S::tribbett_jessica@cde.state.co.us::b8af59d7-a86d-4166-a022-d856dc24c475" providerId="AD" clId="Web-{62D2DBB7-FC9F-BBEC-D223-1824060C1107}" dt="2025-03-12T16:50:22.766" v="9"/>
        <pc:sldMkLst>
          <pc:docMk/>
          <pc:sldMk cId="164059337" sldId="5831"/>
        </pc:sldMkLst>
      </pc:sldChg>
      <pc:sldChg chg="modSp ord">
        <pc:chgData name="Tribbett, Jessica" userId="S::tribbett_jessica@cde.state.co.us::b8af59d7-a86d-4166-a022-d856dc24c475" providerId="AD" clId="Web-{62D2DBB7-FC9F-BBEC-D223-1824060C1107}" dt="2025-03-12T18:54:14.717" v="25" actId="20577"/>
        <pc:sldMkLst>
          <pc:docMk/>
          <pc:sldMk cId="15093458" sldId="5836"/>
        </pc:sldMkLst>
      </pc:sldChg>
      <pc:sldChg chg="new del">
        <pc:chgData name="Tribbett, Jessica" userId="S::tribbett_jessica@cde.state.co.us::b8af59d7-a86d-4166-a022-d856dc24c475" providerId="AD" clId="Web-{62D2DBB7-FC9F-BBEC-D223-1824060C1107}" dt="2025-03-12T18:54:00.701" v="13"/>
        <pc:sldMkLst>
          <pc:docMk/>
          <pc:sldMk cId="1832290310" sldId="5844"/>
        </pc:sldMkLst>
      </pc:sldChg>
      <pc:sldChg chg="add replId">
        <pc:chgData name="Tribbett, Jessica" userId="S::tribbett_jessica@cde.state.co.us::b8af59d7-a86d-4166-a022-d856dc24c475" providerId="AD" clId="Web-{62D2DBB7-FC9F-BBEC-D223-1824060C1107}" dt="2025-03-12T18:53:54.700" v="11"/>
        <pc:sldMkLst>
          <pc:docMk/>
          <pc:sldMk cId="3315499018" sldId="5845"/>
        </pc:sldMkLst>
      </pc:sldChg>
      <pc:sldChg chg="addSp delSp modSp new">
        <pc:chgData name="Tribbett, Jessica" userId="S::tribbett_jessica@cde.state.co.us::b8af59d7-a86d-4166-a022-d856dc24c475" providerId="AD" clId="Web-{62D2DBB7-FC9F-BBEC-D223-1824060C1107}" dt="2025-03-12T18:58:49.490" v="115"/>
        <pc:sldMkLst>
          <pc:docMk/>
          <pc:sldMk cId="609895186" sldId="5846"/>
        </pc:sldMkLst>
      </pc:sldChg>
      <pc:sldChg chg="modSp add ord replId">
        <pc:chgData name="Tribbett, Jessica" userId="S::tribbett_jessica@cde.state.co.us::b8af59d7-a86d-4166-a022-d856dc24c475" providerId="AD" clId="Web-{62D2DBB7-FC9F-BBEC-D223-1824060C1107}" dt="2025-03-12T18:57:34.206" v="85" actId="20577"/>
        <pc:sldMkLst>
          <pc:docMk/>
          <pc:sldMk cId="3883511877" sldId="5847"/>
        </pc:sldMkLst>
      </pc:sldChg>
    </pc:docChg>
  </pc:docChgLst>
  <pc:docChgLst>
    <pc:chgData name="Hoffman, Peter" userId="S::hoffman_p@cde.state.co.us::673cee94-26bd-4c2a-ab82-1b3669e2f049" providerId="AD" clId="Web-{85436F16-4780-0120-8E3B-5A433009F2B1}"/>
    <pc:docChg chg="modSld">
      <pc:chgData name="Hoffman, Peter" userId="S::hoffman_p@cde.state.co.us::673cee94-26bd-4c2a-ab82-1b3669e2f049" providerId="AD" clId="Web-{85436F16-4780-0120-8E3B-5A433009F2B1}" dt="2025-04-16T20:09:36.933" v="27"/>
      <pc:docMkLst>
        <pc:docMk/>
      </pc:docMkLst>
      <pc:sldChg chg="modSp">
        <pc:chgData name="Hoffman, Peter" userId="S::hoffman_p@cde.state.co.us::673cee94-26bd-4c2a-ab82-1b3669e2f049" providerId="AD" clId="Web-{85436F16-4780-0120-8E3B-5A433009F2B1}" dt="2025-04-16T20:09:36.933" v="27"/>
        <pc:sldMkLst>
          <pc:docMk/>
          <pc:sldMk cId="1212467416" sldId="261"/>
        </pc:sldMkLst>
        <pc:graphicFrameChg chg="mod modGraphic">
          <ac:chgData name="Hoffman, Peter" userId="S::hoffman_p@cde.state.co.us::673cee94-26bd-4c2a-ab82-1b3669e2f049" providerId="AD" clId="Web-{85436F16-4780-0120-8E3B-5A433009F2B1}" dt="2025-04-16T20:09:36.933" v="27"/>
          <ac:graphicFrameMkLst>
            <pc:docMk/>
            <pc:sldMk cId="1212467416" sldId="261"/>
            <ac:graphicFrameMk id="5" creationId="{9C3641C5-EC4F-D3EA-E4A2-8ABB597C5BAA}"/>
          </ac:graphicFrameMkLst>
        </pc:graphicFrameChg>
      </pc:sldChg>
    </pc:docChg>
  </pc:docChgLst>
  <pc:docChgLst>
    <pc:chgData name="Hoffman, Peter" userId="673cee94-26bd-4c2a-ab82-1b3669e2f049" providerId="ADAL" clId="{9931E8A7-E650-46A7-AB70-D8CDCB243E93}"/>
    <pc:docChg chg="modSld">
      <pc:chgData name="Hoffman, Peter" userId="673cee94-26bd-4c2a-ab82-1b3669e2f049" providerId="ADAL" clId="{9931E8A7-E650-46A7-AB70-D8CDCB243E93}" dt="2025-03-06T01:32:45.353" v="2" actId="20577"/>
      <pc:docMkLst>
        <pc:docMk/>
      </pc:docMkLst>
    </pc:docChg>
  </pc:docChgLst>
  <pc:docChgLst>
    <pc:chgData name="Rhodes, Tara" userId="S::rhodes_t@cde.state.co.us::566307b0-1e17-4826-87e1-0feb85a922f2" providerId="AD" clId="Web-{EEA3803C-4116-3D47-9E05-F6D6850486B6}"/>
    <pc:docChg chg="addSld delSld modSld sldOrd">
      <pc:chgData name="Rhodes, Tara" userId="S::rhodes_t@cde.state.co.us::566307b0-1e17-4826-87e1-0feb85a922f2" providerId="AD" clId="Web-{EEA3803C-4116-3D47-9E05-F6D6850486B6}" dt="2025-04-02T20:20:15.737" v="3655" actId="20577"/>
      <pc:docMkLst>
        <pc:docMk/>
      </pc:docMkLst>
      <pc:sldChg chg="modSp">
        <pc:chgData name="Rhodes, Tara" userId="S::rhodes_t@cde.state.co.us::566307b0-1e17-4826-87e1-0feb85a922f2" providerId="AD" clId="Web-{EEA3803C-4116-3D47-9E05-F6D6850486B6}" dt="2025-04-02T14:50:43.548" v="28" actId="20577"/>
        <pc:sldMkLst>
          <pc:docMk/>
          <pc:sldMk cId="485604172" sldId="266"/>
        </pc:sldMkLst>
      </pc:sldChg>
      <pc:sldChg chg="modSp ord">
        <pc:chgData name="Rhodes, Tara" userId="S::rhodes_t@cde.state.co.us::566307b0-1e17-4826-87e1-0feb85a922f2" providerId="AD" clId="Web-{EEA3803C-4116-3D47-9E05-F6D6850486B6}" dt="2025-04-02T20:03:28.199" v="2341" actId="20577"/>
        <pc:sldMkLst>
          <pc:docMk/>
          <pc:sldMk cId="499285695" sldId="281"/>
        </pc:sldMkLst>
      </pc:sldChg>
      <pc:sldChg chg="addSp modSp add del replId">
        <pc:chgData name="Rhodes, Tara" userId="S::rhodes_t@cde.state.co.us::566307b0-1e17-4826-87e1-0feb85a922f2" providerId="AD" clId="Web-{EEA3803C-4116-3D47-9E05-F6D6850486B6}" dt="2025-04-02T15:26:24.672" v="1719"/>
        <pc:sldMkLst>
          <pc:docMk/>
          <pc:sldMk cId="3813724645" sldId="5858"/>
        </pc:sldMkLst>
      </pc:sldChg>
      <pc:sldChg chg="new del">
        <pc:chgData name="Rhodes, Tara" userId="S::rhodes_t@cde.state.co.us::566307b0-1e17-4826-87e1-0feb85a922f2" providerId="AD" clId="Web-{EEA3803C-4116-3D47-9E05-F6D6850486B6}" dt="2025-04-02T15:18:05.153" v="1315"/>
        <pc:sldMkLst>
          <pc:docMk/>
          <pc:sldMk cId="1557866867" sldId="5859"/>
        </pc:sldMkLst>
      </pc:sldChg>
      <pc:sldChg chg="delSp modSp new mod modClrScheme chgLayout">
        <pc:chgData name="Rhodes, Tara" userId="S::rhodes_t@cde.state.co.us::566307b0-1e17-4826-87e1-0feb85a922f2" providerId="AD" clId="Web-{EEA3803C-4116-3D47-9E05-F6D6850486B6}" dt="2025-04-02T15:20:37.420" v="1464"/>
        <pc:sldMkLst>
          <pc:docMk/>
          <pc:sldMk cId="4231742710" sldId="5860"/>
        </pc:sldMkLst>
      </pc:sldChg>
      <pc:sldChg chg="delSp modSp new mod modClrScheme chgLayout">
        <pc:chgData name="Rhodes, Tara" userId="S::rhodes_t@cde.state.co.us::566307b0-1e17-4826-87e1-0feb85a922f2" providerId="AD" clId="Web-{EEA3803C-4116-3D47-9E05-F6D6850486B6}" dt="2025-04-02T15:20:45.732" v="1465"/>
        <pc:sldMkLst>
          <pc:docMk/>
          <pc:sldMk cId="1990834005" sldId="5861"/>
        </pc:sldMkLst>
      </pc:sldChg>
      <pc:sldChg chg="modSp new">
        <pc:chgData name="Rhodes, Tara" userId="S::rhodes_t@cde.state.co.us::566307b0-1e17-4826-87e1-0feb85a922f2" providerId="AD" clId="Web-{EEA3803C-4116-3D47-9E05-F6D6850486B6}" dt="2025-04-02T20:11:15.468" v="2892" actId="1076"/>
        <pc:sldMkLst>
          <pc:docMk/>
          <pc:sldMk cId="323882115" sldId="5862"/>
        </pc:sldMkLst>
      </pc:sldChg>
      <pc:sldChg chg="modSp new">
        <pc:chgData name="Rhodes, Tara" userId="S::rhodes_t@cde.state.co.us::566307b0-1e17-4826-87e1-0feb85a922f2" providerId="AD" clId="Web-{EEA3803C-4116-3D47-9E05-F6D6850486B6}" dt="2025-04-02T20:16:32.376" v="3309" actId="20577"/>
        <pc:sldMkLst>
          <pc:docMk/>
          <pc:sldMk cId="1135543252" sldId="5863"/>
        </pc:sldMkLst>
      </pc:sldChg>
      <pc:sldChg chg="delSp modSp new mod modClrScheme chgLayout">
        <pc:chgData name="Rhodes, Tara" userId="S::rhodes_t@cde.state.co.us::566307b0-1e17-4826-87e1-0feb85a922f2" providerId="AD" clId="Web-{EEA3803C-4116-3D47-9E05-F6D6850486B6}" dt="2025-04-02T15:21:42.576" v="1515" actId="20577"/>
        <pc:sldMkLst>
          <pc:docMk/>
          <pc:sldMk cId="1833610623" sldId="5864"/>
        </pc:sldMkLst>
      </pc:sldChg>
      <pc:sldChg chg="modSp new">
        <pc:chgData name="Rhodes, Tara" userId="S::rhodes_t@cde.state.co.us::566307b0-1e17-4826-87e1-0feb85a922f2" providerId="AD" clId="Web-{EEA3803C-4116-3D47-9E05-F6D6850486B6}" dt="2025-04-02T15:29:44.486" v="1968" actId="20577"/>
        <pc:sldMkLst>
          <pc:docMk/>
          <pc:sldMk cId="2147036906" sldId="5865"/>
        </pc:sldMkLst>
      </pc:sldChg>
      <pc:sldChg chg="modSp new del">
        <pc:chgData name="Rhodes, Tara" userId="S::rhodes_t@cde.state.co.us::566307b0-1e17-4826-87e1-0feb85a922f2" providerId="AD" clId="Web-{EEA3803C-4116-3D47-9E05-F6D6850486B6}" dt="2025-04-02T15:30:41.299" v="1981"/>
        <pc:sldMkLst>
          <pc:docMk/>
          <pc:sldMk cId="1730356822" sldId="5866"/>
        </pc:sldMkLst>
      </pc:sldChg>
      <pc:sldChg chg="modSp add replId">
        <pc:chgData name="Rhodes, Tara" userId="S::rhodes_t@cde.state.co.us::566307b0-1e17-4826-87e1-0feb85a922f2" providerId="AD" clId="Web-{EEA3803C-4116-3D47-9E05-F6D6850486B6}" dt="2025-04-02T20:05:43.653" v="2435" actId="20577"/>
        <pc:sldMkLst>
          <pc:docMk/>
          <pc:sldMk cId="1953538231" sldId="5866"/>
        </pc:sldMkLst>
      </pc:sldChg>
      <pc:sldChg chg="modSp new">
        <pc:chgData name="Rhodes, Tara" userId="S::rhodes_t@cde.state.co.us::566307b0-1e17-4826-87e1-0feb85a922f2" providerId="AD" clId="Web-{EEA3803C-4116-3D47-9E05-F6D6850486B6}" dt="2025-04-02T20:20:15.737" v="3655" actId="20577"/>
        <pc:sldMkLst>
          <pc:docMk/>
          <pc:sldMk cId="612951964" sldId="5867"/>
        </pc:sldMkLst>
      </pc:sldChg>
    </pc:docChg>
  </pc:docChgLst>
  <pc:docChgLst>
    <pc:chgData name="Heitman, Lindsey" userId="a9773a47-99d2-4599-9377-6d37e9ec0bd3" providerId="ADAL" clId="{34799949-AB64-4AD4-A4C7-82F1CFEFAB54}"/>
    <pc:docChg chg="addSld delSld modSld">
      <pc:chgData name="Heitman, Lindsey" userId="a9773a47-99d2-4599-9377-6d37e9ec0bd3" providerId="ADAL" clId="{34799949-AB64-4AD4-A4C7-82F1CFEFAB54}" dt="2025-01-22T21:34:18.812" v="16" actId="962"/>
      <pc:docMkLst>
        <pc:docMk/>
      </pc:docMkLst>
      <pc:sldChg chg="del">
        <pc:chgData name="Heitman, Lindsey" userId="a9773a47-99d2-4599-9377-6d37e9ec0bd3" providerId="ADAL" clId="{34799949-AB64-4AD4-A4C7-82F1CFEFAB54}" dt="2025-01-22T21:29:45.467" v="1" actId="2696"/>
        <pc:sldMkLst>
          <pc:docMk/>
          <pc:sldMk cId="59728369" sldId="298"/>
        </pc:sldMkLst>
      </pc:sldChg>
      <pc:sldChg chg="del">
        <pc:chgData name="Heitman, Lindsey" userId="a9773a47-99d2-4599-9377-6d37e9ec0bd3" providerId="ADAL" clId="{34799949-AB64-4AD4-A4C7-82F1CFEFAB54}" dt="2025-01-22T21:29:45.467" v="1" actId="2696"/>
        <pc:sldMkLst>
          <pc:docMk/>
          <pc:sldMk cId="196094948" sldId="5404"/>
        </pc:sldMkLst>
      </pc:sldChg>
      <pc:sldChg chg="del">
        <pc:chgData name="Heitman, Lindsey" userId="a9773a47-99d2-4599-9377-6d37e9ec0bd3" providerId="ADAL" clId="{34799949-AB64-4AD4-A4C7-82F1CFEFAB54}" dt="2025-01-22T21:29:45.467" v="1" actId="2696"/>
        <pc:sldMkLst>
          <pc:docMk/>
          <pc:sldMk cId="3142244239" sldId="5599"/>
        </pc:sldMkLst>
      </pc:sldChg>
      <pc:sldChg chg="del">
        <pc:chgData name="Heitman, Lindsey" userId="a9773a47-99d2-4599-9377-6d37e9ec0bd3" providerId="ADAL" clId="{34799949-AB64-4AD4-A4C7-82F1CFEFAB54}" dt="2025-01-22T21:29:45.467" v="1" actId="2696"/>
        <pc:sldMkLst>
          <pc:docMk/>
          <pc:sldMk cId="2878770330" sldId="5612"/>
        </pc:sldMkLst>
      </pc:sldChg>
      <pc:sldChg chg="del">
        <pc:chgData name="Heitman, Lindsey" userId="a9773a47-99d2-4599-9377-6d37e9ec0bd3" providerId="ADAL" clId="{34799949-AB64-4AD4-A4C7-82F1CFEFAB54}" dt="2025-01-22T21:29:45.467" v="1" actId="2696"/>
        <pc:sldMkLst>
          <pc:docMk/>
          <pc:sldMk cId="1924483545" sldId="5620"/>
        </pc:sldMkLst>
      </pc:sldChg>
      <pc:sldChg chg="del">
        <pc:chgData name="Heitman, Lindsey" userId="a9773a47-99d2-4599-9377-6d37e9ec0bd3" providerId="ADAL" clId="{34799949-AB64-4AD4-A4C7-82F1CFEFAB54}" dt="2025-01-22T21:29:45.467" v="1" actId="2696"/>
        <pc:sldMkLst>
          <pc:docMk/>
          <pc:sldMk cId="171501234" sldId="5621"/>
        </pc:sldMkLst>
      </pc:sldChg>
      <pc:sldChg chg="modSp add mod">
        <pc:chgData name="Heitman, Lindsey" userId="a9773a47-99d2-4599-9377-6d37e9ec0bd3" providerId="ADAL" clId="{34799949-AB64-4AD4-A4C7-82F1CFEFAB54}" dt="2025-01-22T21:32:16.103" v="6" actId="13244"/>
        <pc:sldMkLst>
          <pc:docMk/>
          <pc:sldMk cId="16586687" sldId="5624"/>
        </pc:sldMkLst>
      </pc:sldChg>
      <pc:sldChg chg="del">
        <pc:chgData name="Heitman, Lindsey" userId="a9773a47-99d2-4599-9377-6d37e9ec0bd3" providerId="ADAL" clId="{34799949-AB64-4AD4-A4C7-82F1CFEFAB54}" dt="2025-01-22T21:29:45.467" v="1" actId="2696"/>
        <pc:sldMkLst>
          <pc:docMk/>
          <pc:sldMk cId="2114561683" sldId="5759"/>
        </pc:sldMkLst>
      </pc:sldChg>
      <pc:sldChg chg="modSp add mod">
        <pc:chgData name="Heitman, Lindsey" userId="a9773a47-99d2-4599-9377-6d37e9ec0bd3" providerId="ADAL" clId="{34799949-AB64-4AD4-A4C7-82F1CFEFAB54}" dt="2025-01-22T21:32:35.842" v="8" actId="13244"/>
        <pc:sldMkLst>
          <pc:docMk/>
          <pc:sldMk cId="1534484015" sldId="5766"/>
        </pc:sldMkLst>
      </pc:sldChg>
      <pc:sldChg chg="modSp add mod">
        <pc:chgData name="Heitman, Lindsey" userId="a9773a47-99d2-4599-9377-6d37e9ec0bd3" providerId="ADAL" clId="{34799949-AB64-4AD4-A4C7-82F1CFEFAB54}" dt="2025-01-22T21:34:18.812" v="16" actId="962"/>
        <pc:sldMkLst>
          <pc:docMk/>
          <pc:sldMk cId="504068039" sldId="5767"/>
        </pc:sldMkLst>
      </pc:sldChg>
    </pc:docChg>
  </pc:docChgLst>
  <pc:docChgLst>
    <pc:chgData name="Hoffman, Peter" userId="673cee94-26bd-4c2a-ab82-1b3669e2f049" providerId="ADAL" clId="{CF7F50A5-DAFF-412D-BA0C-39FE3887AAE8}"/>
    <pc:docChg chg="undo custSel addSld delSld modSld">
      <pc:chgData name="Hoffman, Peter" userId="673cee94-26bd-4c2a-ab82-1b3669e2f049" providerId="ADAL" clId="{CF7F50A5-DAFF-412D-BA0C-39FE3887AAE8}" dt="2025-01-16T15:46:45.716" v="1177" actId="20577"/>
      <pc:docMkLst>
        <pc:docMk/>
      </pc:docMkLst>
      <pc:sldChg chg="modSp mod">
        <pc:chgData name="Hoffman, Peter" userId="673cee94-26bd-4c2a-ab82-1b3669e2f049" providerId="ADAL" clId="{CF7F50A5-DAFF-412D-BA0C-39FE3887AAE8}" dt="2025-01-15T19:49:51.373" v="1035" actId="20577"/>
        <pc:sldMkLst>
          <pc:docMk/>
          <pc:sldMk cId="3044915438" sldId="256"/>
        </pc:sldMkLst>
      </pc:sldChg>
      <pc:sldChg chg="modSp del mod">
        <pc:chgData name="Hoffman, Peter" userId="673cee94-26bd-4c2a-ab82-1b3669e2f049" providerId="ADAL" clId="{CF7F50A5-DAFF-412D-BA0C-39FE3887AAE8}" dt="2025-01-15T21:14:15.823" v="1114" actId="47"/>
        <pc:sldMkLst>
          <pc:docMk/>
          <pc:sldMk cId="2593708883" sldId="258"/>
        </pc:sldMkLst>
      </pc:sldChg>
      <pc:sldChg chg="del">
        <pc:chgData name="Hoffman, Peter" userId="673cee94-26bd-4c2a-ab82-1b3669e2f049" providerId="ADAL" clId="{CF7F50A5-DAFF-412D-BA0C-39FE3887AAE8}" dt="2025-01-15T19:42:46.080" v="73" actId="47"/>
        <pc:sldMkLst>
          <pc:docMk/>
          <pc:sldMk cId="4006630429" sldId="282"/>
        </pc:sldMkLst>
      </pc:sldChg>
      <pc:sldChg chg="modSp add mod">
        <pc:chgData name="Hoffman, Peter" userId="673cee94-26bd-4c2a-ab82-1b3669e2f049" providerId="ADAL" clId="{CF7F50A5-DAFF-412D-BA0C-39FE3887AAE8}" dt="2025-01-15T19:44:34.774" v="273" actId="20577"/>
        <pc:sldMkLst>
          <pc:docMk/>
          <pc:sldMk cId="2406663207" sldId="5318"/>
        </pc:sldMkLst>
      </pc:sldChg>
      <pc:sldChg chg="modSp add mod">
        <pc:chgData name="Hoffman, Peter" userId="673cee94-26bd-4c2a-ab82-1b3669e2f049" providerId="ADAL" clId="{CF7F50A5-DAFF-412D-BA0C-39FE3887AAE8}" dt="2025-01-16T15:46:45.716" v="1177" actId="20577"/>
        <pc:sldMkLst>
          <pc:docMk/>
          <pc:sldMk cId="3766001421" sldId="5319"/>
        </pc:sldMkLst>
      </pc:sldChg>
      <pc:sldChg chg="modSp mod">
        <pc:chgData name="Hoffman, Peter" userId="673cee94-26bd-4c2a-ab82-1b3669e2f049" providerId="ADAL" clId="{CF7F50A5-DAFF-412D-BA0C-39FE3887AAE8}" dt="2025-01-15T19:50:10.826" v="1079" actId="5793"/>
        <pc:sldMkLst>
          <pc:docMk/>
          <pc:sldMk cId="4101540543" sldId="5420"/>
        </pc:sldMkLst>
      </pc:sldChg>
      <pc:sldChg chg="add">
        <pc:chgData name="Hoffman, Peter" userId="673cee94-26bd-4c2a-ab82-1b3669e2f049" providerId="ADAL" clId="{CF7F50A5-DAFF-412D-BA0C-39FE3887AAE8}" dt="2025-01-15T19:49:43.729" v="1031"/>
        <pc:sldMkLst>
          <pc:docMk/>
          <pc:sldMk cId="3812577952" sldId="5715"/>
        </pc:sldMkLst>
      </pc:sldChg>
      <pc:sldChg chg="modSp add mod">
        <pc:chgData name="Hoffman, Peter" userId="673cee94-26bd-4c2a-ab82-1b3669e2f049" providerId="ADAL" clId="{CF7F50A5-DAFF-412D-BA0C-39FE3887AAE8}" dt="2025-01-16T15:46:21.804" v="1124" actId="2165"/>
        <pc:sldMkLst>
          <pc:docMk/>
          <pc:sldMk cId="217821678" sldId="5717"/>
        </pc:sldMkLst>
      </pc:sldChg>
      <pc:sldChg chg="modSp mod">
        <pc:chgData name="Hoffman, Peter" userId="673cee94-26bd-4c2a-ab82-1b3669e2f049" providerId="ADAL" clId="{CF7F50A5-DAFF-412D-BA0C-39FE3887AAE8}" dt="2025-01-15T19:42:10.327" v="71" actId="20577"/>
        <pc:sldMkLst>
          <pc:docMk/>
          <pc:sldMk cId="438506032" sldId="5735"/>
        </pc:sldMkLst>
      </pc:sldChg>
      <pc:sldChg chg="del">
        <pc:chgData name="Hoffman, Peter" userId="673cee94-26bd-4c2a-ab82-1b3669e2f049" providerId="ADAL" clId="{CF7F50A5-DAFF-412D-BA0C-39FE3887AAE8}" dt="2025-01-15T19:49:45.563" v="1032" actId="47"/>
        <pc:sldMkLst>
          <pc:docMk/>
          <pc:sldMk cId="2848462145" sldId="5737"/>
        </pc:sldMkLst>
      </pc:sldChg>
      <pc:sldChg chg="del">
        <pc:chgData name="Hoffman, Peter" userId="673cee94-26bd-4c2a-ab82-1b3669e2f049" providerId="ADAL" clId="{CF7F50A5-DAFF-412D-BA0C-39FE3887AAE8}" dt="2025-01-15T19:42:46.080" v="73" actId="47"/>
        <pc:sldMkLst>
          <pc:docMk/>
          <pc:sldMk cId="2000218390" sldId="5748"/>
        </pc:sldMkLst>
      </pc:sldChg>
      <pc:sldChg chg="modSp del mod">
        <pc:chgData name="Hoffman, Peter" userId="673cee94-26bd-4c2a-ab82-1b3669e2f049" providerId="ADAL" clId="{CF7F50A5-DAFF-412D-BA0C-39FE3887AAE8}" dt="2025-01-15T19:43:34.031" v="121" actId="47"/>
        <pc:sldMkLst>
          <pc:docMk/>
          <pc:sldMk cId="1791642701" sldId="5749"/>
        </pc:sldMkLst>
      </pc:sldChg>
      <pc:sldChg chg="del">
        <pc:chgData name="Hoffman, Peter" userId="673cee94-26bd-4c2a-ab82-1b3669e2f049" providerId="ADAL" clId="{CF7F50A5-DAFF-412D-BA0C-39FE3887AAE8}" dt="2025-01-15T19:45:51.948" v="274" actId="2696"/>
        <pc:sldMkLst>
          <pc:docMk/>
          <pc:sldMk cId="3047566920" sldId="5750"/>
        </pc:sldMkLst>
      </pc:sldChg>
      <pc:sldChg chg="del">
        <pc:chgData name="Hoffman, Peter" userId="673cee94-26bd-4c2a-ab82-1b3669e2f049" providerId="ADAL" clId="{CF7F50A5-DAFF-412D-BA0C-39FE3887AAE8}" dt="2025-01-15T19:45:51.948" v="274" actId="2696"/>
        <pc:sldMkLst>
          <pc:docMk/>
          <pc:sldMk cId="2110388423" sldId="5751"/>
        </pc:sldMkLst>
      </pc:sldChg>
      <pc:sldChg chg="modSp mod">
        <pc:chgData name="Hoffman, Peter" userId="673cee94-26bd-4c2a-ab82-1b3669e2f049" providerId="ADAL" clId="{CF7F50A5-DAFF-412D-BA0C-39FE3887AAE8}" dt="2025-01-15T21:12:02.112" v="1088" actId="962"/>
        <pc:sldMkLst>
          <pc:docMk/>
          <pc:sldMk cId="3541186738" sldId="5752"/>
        </pc:sldMkLst>
      </pc:sldChg>
      <pc:sldChg chg="modSp mod">
        <pc:chgData name="Hoffman, Peter" userId="673cee94-26bd-4c2a-ab82-1b3669e2f049" providerId="ADAL" clId="{CF7F50A5-DAFF-412D-BA0C-39FE3887AAE8}" dt="2025-01-15T21:12:13.574" v="1091" actId="962"/>
        <pc:sldMkLst>
          <pc:docMk/>
          <pc:sldMk cId="1770559346" sldId="5753"/>
        </pc:sldMkLst>
      </pc:sldChg>
      <pc:sldChg chg="modSp add mod">
        <pc:chgData name="Hoffman, Peter" userId="673cee94-26bd-4c2a-ab82-1b3669e2f049" providerId="ADAL" clId="{CF7F50A5-DAFF-412D-BA0C-39FE3887AAE8}" dt="2025-01-15T19:49:28.828" v="1030" actId="20577"/>
        <pc:sldMkLst>
          <pc:docMk/>
          <pc:sldMk cId="693206576" sldId="5756"/>
        </pc:sldMkLst>
      </pc:sldChg>
      <pc:sldChg chg="addSp delSp add del setBg delDesignElem">
        <pc:chgData name="Hoffman, Peter" userId="673cee94-26bd-4c2a-ab82-1b3669e2f049" providerId="ADAL" clId="{CF7F50A5-DAFF-412D-BA0C-39FE3887AAE8}" dt="2025-01-15T21:14:13.783" v="1112"/>
        <pc:sldMkLst>
          <pc:docMk/>
          <pc:sldMk cId="1447101936" sldId="5757"/>
        </pc:sldMkLst>
      </pc:sldChg>
      <pc:sldChg chg="modSp add mod">
        <pc:chgData name="Hoffman, Peter" userId="673cee94-26bd-4c2a-ab82-1b3669e2f049" providerId="ADAL" clId="{CF7F50A5-DAFF-412D-BA0C-39FE3887AAE8}" dt="2025-01-15T21:16:31.528" v="1123"/>
        <pc:sldMkLst>
          <pc:docMk/>
          <pc:sldMk cId="2952098216" sldId="5757"/>
        </pc:sldMkLst>
      </pc:sldChg>
    </pc:docChg>
  </pc:docChgLst>
  <pc:docChgLst>
    <pc:chgData name="Gudka, Dawna" userId="823cceae-331b-41d6-9a63-34ad6d1db55c" providerId="ADAL" clId="{AC106A51-111A-4A14-B64D-051BDFA19AF6}"/>
    <pc:docChg chg="undo custSel addSld delSld modSld sldOrd">
      <pc:chgData name="Gudka, Dawna" userId="823cceae-331b-41d6-9a63-34ad6d1db55c" providerId="ADAL" clId="{AC106A51-111A-4A14-B64D-051BDFA19AF6}" dt="2025-03-13T05:03:52.222" v="2169" actId="14100"/>
      <pc:docMkLst>
        <pc:docMk/>
      </pc:docMkLst>
      <pc:sldChg chg="delSp modSp mod">
        <pc:chgData name="Gudka, Dawna" userId="823cceae-331b-41d6-9a63-34ad6d1db55c" providerId="ADAL" clId="{AC106A51-111A-4A14-B64D-051BDFA19AF6}" dt="2025-03-12T20:11:15.525" v="503" actId="20577"/>
        <pc:sldMkLst>
          <pc:docMk/>
          <pc:sldMk cId="220528580" sldId="5838"/>
        </pc:sldMkLst>
      </pc:sldChg>
      <pc:sldChg chg="modSp mod">
        <pc:chgData name="Gudka, Dawna" userId="823cceae-331b-41d6-9a63-34ad6d1db55c" providerId="ADAL" clId="{AC106A51-111A-4A14-B64D-051BDFA19AF6}" dt="2025-03-13T04:59:56.320" v="2152" actId="20577"/>
        <pc:sldMkLst>
          <pc:docMk/>
          <pc:sldMk cId="609895186" sldId="5846"/>
        </pc:sldMkLst>
      </pc:sldChg>
      <pc:sldChg chg="addSp delSp modSp add mod ord">
        <pc:chgData name="Gudka, Dawna" userId="823cceae-331b-41d6-9a63-34ad6d1db55c" providerId="ADAL" clId="{AC106A51-111A-4A14-B64D-051BDFA19AF6}" dt="2025-03-12T21:29:04.827" v="2145" actId="962"/>
        <pc:sldMkLst>
          <pc:docMk/>
          <pc:sldMk cId="1116866912" sldId="5848"/>
        </pc:sldMkLst>
      </pc:sldChg>
      <pc:sldChg chg="new del">
        <pc:chgData name="Gudka, Dawna" userId="823cceae-331b-41d6-9a63-34ad6d1db55c" providerId="ADAL" clId="{AC106A51-111A-4A14-B64D-051BDFA19AF6}" dt="2025-03-12T20:13:49.120" v="505" actId="2696"/>
        <pc:sldMkLst>
          <pc:docMk/>
          <pc:sldMk cId="1246820935" sldId="5848"/>
        </pc:sldMkLst>
      </pc:sldChg>
      <pc:sldChg chg="addSp delSp modSp add mod">
        <pc:chgData name="Gudka, Dawna" userId="823cceae-331b-41d6-9a63-34ad6d1db55c" providerId="ADAL" clId="{AC106A51-111A-4A14-B64D-051BDFA19AF6}" dt="2025-03-13T05:00:44.979" v="2158" actId="13244"/>
        <pc:sldMkLst>
          <pc:docMk/>
          <pc:sldMk cId="2025160296" sldId="5849"/>
        </pc:sldMkLst>
      </pc:sldChg>
      <pc:sldChg chg="new del">
        <pc:chgData name="Gudka, Dawna" userId="823cceae-331b-41d6-9a63-34ad6d1db55c" providerId="ADAL" clId="{AC106A51-111A-4A14-B64D-051BDFA19AF6}" dt="2025-03-12T20:36:37.617" v="701" actId="2696"/>
        <pc:sldMkLst>
          <pc:docMk/>
          <pc:sldMk cId="2867817092" sldId="5849"/>
        </pc:sldMkLst>
      </pc:sldChg>
      <pc:sldChg chg="addSp delSp modSp add mod">
        <pc:chgData name="Gudka, Dawna" userId="823cceae-331b-41d6-9a63-34ad6d1db55c" providerId="ADAL" clId="{AC106A51-111A-4A14-B64D-051BDFA19AF6}" dt="2025-03-13T05:01:11.446" v="2161" actId="13244"/>
        <pc:sldMkLst>
          <pc:docMk/>
          <pc:sldMk cId="1911110212" sldId="5850"/>
        </pc:sldMkLst>
      </pc:sldChg>
      <pc:sldChg chg="modSp add del mod ord">
        <pc:chgData name="Gudka, Dawna" userId="823cceae-331b-41d6-9a63-34ad6d1db55c" providerId="ADAL" clId="{AC106A51-111A-4A14-B64D-051BDFA19AF6}" dt="2025-03-12T21:07:24.478" v="1201" actId="2696"/>
        <pc:sldMkLst>
          <pc:docMk/>
          <pc:sldMk cId="2315387026" sldId="5850"/>
        </pc:sldMkLst>
      </pc:sldChg>
    </pc:docChg>
  </pc:docChgLst>
  <pc:docChgLst>
    <pc:chgData name="McRee, Rebecca" userId="S::mcree_r@cde.state.co.us::3a10fa13-9d60-4c0b-b361-471945732c34" providerId="AD" clId="Web-{AD1647F3-4A67-1A92-5BED-5C96A4AE7DD4}"/>
    <pc:docChg chg="modSld">
      <pc:chgData name="McRee, Rebecca" userId="S::mcree_r@cde.state.co.us::3a10fa13-9d60-4c0b-b361-471945732c34" providerId="AD" clId="Web-{AD1647F3-4A67-1A92-5BED-5C96A4AE7DD4}" dt="2024-10-09T22:14:30.957" v="3" actId="1076"/>
      <pc:docMkLst>
        <pc:docMk/>
      </pc:docMkLst>
      <pc:sldChg chg="modSp">
        <pc:chgData name="McRee, Rebecca" userId="S::mcree_r@cde.state.co.us::3a10fa13-9d60-4c0b-b361-471945732c34" providerId="AD" clId="Web-{AD1647F3-4A67-1A92-5BED-5C96A4AE7DD4}" dt="2024-10-09T22:14:30.957" v="3" actId="1076"/>
        <pc:sldMkLst>
          <pc:docMk/>
          <pc:sldMk cId="3863354747" sldId="5544"/>
        </pc:sldMkLst>
      </pc:sldChg>
    </pc:docChg>
  </pc:docChgLst>
  <pc:docChgLst>
    <pc:chgData name="Severson, Annette" userId="199f3c28-b733-4b36-8b0e-b7eb6984ff94" providerId="ADAL" clId="{8D268E07-8D25-4344-89E4-1309CC37493C}"/>
    <pc:docChg chg="custSel addSld delSld modSld">
      <pc:chgData name="Severson, Annette" userId="199f3c28-b733-4b36-8b0e-b7eb6984ff94" providerId="ADAL" clId="{8D268E07-8D25-4344-89E4-1309CC37493C}" dt="2025-01-07T14:58:11.503" v="467" actId="20577"/>
      <pc:docMkLst>
        <pc:docMk/>
      </pc:docMkLst>
      <pc:sldChg chg="modSp mod">
        <pc:chgData name="Severson, Annette" userId="199f3c28-b733-4b36-8b0e-b7eb6984ff94" providerId="ADAL" clId="{8D268E07-8D25-4344-89E4-1309CC37493C}" dt="2025-01-07T14:58:11.503" v="467" actId="20577"/>
        <pc:sldMkLst>
          <pc:docMk/>
          <pc:sldMk cId="500438566" sldId="5672"/>
        </pc:sldMkLst>
      </pc:sldChg>
      <pc:sldChg chg="del">
        <pc:chgData name="Severson, Annette" userId="199f3c28-b733-4b36-8b0e-b7eb6984ff94" providerId="ADAL" clId="{8D268E07-8D25-4344-89E4-1309CC37493C}" dt="2025-01-07T14:51:54.903" v="0" actId="47"/>
        <pc:sldMkLst>
          <pc:docMk/>
          <pc:sldMk cId="3577723423" sldId="5727"/>
        </pc:sldMkLst>
      </pc:sldChg>
      <pc:sldChg chg="del">
        <pc:chgData name="Severson, Annette" userId="199f3c28-b733-4b36-8b0e-b7eb6984ff94" providerId="ADAL" clId="{8D268E07-8D25-4344-89E4-1309CC37493C}" dt="2025-01-07T14:51:56.112" v="1" actId="47"/>
        <pc:sldMkLst>
          <pc:docMk/>
          <pc:sldMk cId="719127971" sldId="5728"/>
        </pc:sldMkLst>
      </pc:sldChg>
      <pc:sldChg chg="addSp delSp modSp new mod modClrScheme chgLayout">
        <pc:chgData name="Severson, Annette" userId="199f3c28-b733-4b36-8b0e-b7eb6984ff94" providerId="ADAL" clId="{8D268E07-8D25-4344-89E4-1309CC37493C}" dt="2025-01-07T14:57:01.786" v="463" actId="20577"/>
        <pc:sldMkLst>
          <pc:docMk/>
          <pc:sldMk cId="1392357813" sldId="5734"/>
        </pc:sldMkLst>
      </pc:sldChg>
    </pc:docChg>
  </pc:docChgLst>
  <pc:docChgLst>
    <pc:chgData name="Ward, Reagan" userId="27291eb4-8241-4961-9e69-8c66e34cc5b0" providerId="ADAL" clId="{A270C287-BD43-422A-A84D-A153115815F0}"/>
    <pc:docChg chg="custSel modSld">
      <pc:chgData name="Ward, Reagan" userId="27291eb4-8241-4961-9e69-8c66e34cc5b0" providerId="ADAL" clId="{A270C287-BD43-422A-A84D-A153115815F0}" dt="2024-10-30T19:01:05.122" v="101" actId="20577"/>
      <pc:docMkLst>
        <pc:docMk/>
      </pc:docMkLst>
      <pc:sldChg chg="addSp modSp mod modClrScheme chgLayout">
        <pc:chgData name="Ward, Reagan" userId="27291eb4-8241-4961-9e69-8c66e34cc5b0" providerId="ADAL" clId="{A270C287-BD43-422A-A84D-A153115815F0}" dt="2024-10-30T19:01:05.122" v="101" actId="20577"/>
        <pc:sldMkLst>
          <pc:docMk/>
          <pc:sldMk cId="1720555448" sldId="5312"/>
        </pc:sldMkLst>
      </pc:sldChg>
    </pc:docChg>
  </pc:docChgLst>
  <pc:docChgLst>
    <pc:chgData name="Severson, Annette" userId="199f3c28-b733-4b36-8b0e-b7eb6984ff94" providerId="ADAL" clId="{837D1321-6DC9-4210-87EC-BDBE137E27F9}"/>
    <pc:docChg chg="undo custSel addSld modSld">
      <pc:chgData name="Severson, Annette" userId="199f3c28-b733-4b36-8b0e-b7eb6984ff94" providerId="ADAL" clId="{837D1321-6DC9-4210-87EC-BDBE137E27F9}" dt="2024-07-30T15:18:40.133" v="94" actId="20577"/>
      <pc:docMkLst>
        <pc:docMk/>
      </pc:docMkLst>
      <pc:sldChg chg="add">
        <pc:chgData name="Severson, Annette" userId="199f3c28-b733-4b36-8b0e-b7eb6984ff94" providerId="ADAL" clId="{837D1321-6DC9-4210-87EC-BDBE137E27F9}" dt="2024-07-30T15:16:03.821" v="0"/>
        <pc:sldMkLst>
          <pc:docMk/>
          <pc:sldMk cId="646200145" sldId="5526"/>
        </pc:sldMkLst>
      </pc:sldChg>
      <pc:sldChg chg="add">
        <pc:chgData name="Severson, Annette" userId="199f3c28-b733-4b36-8b0e-b7eb6984ff94" providerId="ADAL" clId="{837D1321-6DC9-4210-87EC-BDBE137E27F9}" dt="2024-07-30T15:16:03.821" v="0"/>
        <pc:sldMkLst>
          <pc:docMk/>
          <pc:sldMk cId="420484711" sldId="5527"/>
        </pc:sldMkLst>
      </pc:sldChg>
      <pc:sldChg chg="add">
        <pc:chgData name="Severson, Annette" userId="199f3c28-b733-4b36-8b0e-b7eb6984ff94" providerId="ADAL" clId="{837D1321-6DC9-4210-87EC-BDBE137E27F9}" dt="2024-07-30T15:16:03.821" v="0"/>
        <pc:sldMkLst>
          <pc:docMk/>
          <pc:sldMk cId="1508416403" sldId="5528"/>
        </pc:sldMkLst>
      </pc:sldChg>
      <pc:sldChg chg="add">
        <pc:chgData name="Severson, Annette" userId="199f3c28-b733-4b36-8b0e-b7eb6984ff94" providerId="ADAL" clId="{837D1321-6DC9-4210-87EC-BDBE137E27F9}" dt="2024-07-30T15:16:03.821" v="0"/>
        <pc:sldMkLst>
          <pc:docMk/>
          <pc:sldMk cId="2824051488" sldId="5529"/>
        </pc:sldMkLst>
      </pc:sldChg>
    </pc:docChg>
  </pc:docChgLst>
  <pc:docChgLst>
    <pc:chgData name="Rhodes, Tara" userId="S::rhodes_t@cde.state.co.us::566307b0-1e17-4826-87e1-0feb85a922f2" providerId="AD" clId="Web-{6F88785D-C8C0-6BEE-67B9-069F8D2A84DD}"/>
    <pc:docChg chg="modSld">
      <pc:chgData name="Rhodes, Tara" userId="S::rhodes_t@cde.state.co.us::566307b0-1e17-4826-87e1-0feb85a922f2" providerId="AD" clId="Web-{6F88785D-C8C0-6BEE-67B9-069F8D2A84DD}" dt="2024-11-06T21:53:09.030" v="29" actId="20577"/>
      <pc:docMkLst>
        <pc:docMk/>
      </pc:docMkLst>
      <pc:sldChg chg="modSp">
        <pc:chgData name="Rhodes, Tara" userId="S::rhodes_t@cde.state.co.us::566307b0-1e17-4826-87e1-0feb85a922f2" providerId="AD" clId="Web-{6F88785D-C8C0-6BEE-67B9-069F8D2A84DD}" dt="2024-11-06T21:53:09.030" v="29" actId="20577"/>
        <pc:sldMkLst>
          <pc:docMk/>
          <pc:sldMk cId="987153537" sldId="5643"/>
        </pc:sldMkLst>
      </pc:sldChg>
      <pc:sldChg chg="addSp delSp modSp">
        <pc:chgData name="Rhodes, Tara" userId="S::rhodes_t@cde.state.co.us::566307b0-1e17-4826-87e1-0feb85a922f2" providerId="AD" clId="Web-{6F88785D-C8C0-6BEE-67B9-069F8D2A84DD}" dt="2024-11-06T21:52:42.685" v="24"/>
        <pc:sldMkLst>
          <pc:docMk/>
          <pc:sldMk cId="3114952086" sldId="5682"/>
        </pc:sldMkLst>
      </pc:sldChg>
    </pc:docChg>
  </pc:docChgLst>
  <pc:docChgLst>
    <pc:chgData name="Gudka, Dawna" userId="823cceae-331b-41d6-9a63-34ad6d1db55c" providerId="ADAL" clId="{EB43833B-92F3-444C-AA27-D68DCB43D72B}"/>
    <pc:docChg chg="undo custSel modSld">
      <pc:chgData name="Gudka, Dawna" userId="823cceae-331b-41d6-9a63-34ad6d1db55c" providerId="ADAL" clId="{EB43833B-92F3-444C-AA27-D68DCB43D72B}" dt="2024-10-30T23:15:42.721" v="137" actId="6549"/>
      <pc:docMkLst>
        <pc:docMk/>
      </pc:docMkLst>
      <pc:sldChg chg="modSp mod">
        <pc:chgData name="Gudka, Dawna" userId="823cceae-331b-41d6-9a63-34ad6d1db55c" providerId="ADAL" clId="{EB43833B-92F3-444C-AA27-D68DCB43D72B}" dt="2024-10-30T23:15:42.721" v="137" actId="6549"/>
        <pc:sldMkLst>
          <pc:docMk/>
          <pc:sldMk cId="1037917088" sldId="5098"/>
        </pc:sldMkLst>
      </pc:sldChg>
    </pc:docChg>
  </pc:docChgLst>
  <pc:docChgLst>
    <pc:chgData name="Severson, Annette" userId="199f3c28-b733-4b36-8b0e-b7eb6984ff94" providerId="ADAL" clId="{E0958FCC-4364-485C-94DA-CF8E499C1B0C}"/>
    <pc:docChg chg="modSld">
      <pc:chgData name="Severson, Annette" userId="199f3c28-b733-4b36-8b0e-b7eb6984ff94" providerId="ADAL" clId="{E0958FCC-4364-485C-94DA-CF8E499C1B0C}" dt="2024-10-17T13:52:34.380" v="1" actId="6549"/>
      <pc:docMkLst>
        <pc:docMk/>
      </pc:docMkLst>
      <pc:sldChg chg="modSp mod">
        <pc:chgData name="Severson, Annette" userId="199f3c28-b733-4b36-8b0e-b7eb6984ff94" providerId="ADAL" clId="{E0958FCC-4364-485C-94DA-CF8E499C1B0C}" dt="2024-10-17T13:52:34.380" v="1" actId="6549"/>
        <pc:sldMkLst>
          <pc:docMk/>
          <pc:sldMk cId="1295452772" sldId="5669"/>
        </pc:sldMkLst>
      </pc:sld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ldChg>
    </pc:docChg>
  </pc:docChgLst>
  <pc:docChgLst>
    <pc:chgData name="Ward, Reagan" userId="27291eb4-8241-4961-9e69-8c66e34cc5b0" providerId="ADAL" clId="{2C0F0997-474E-40E3-BED4-7C4D69895A50}"/>
    <pc:docChg chg="undo redo custSel addSld delSld modSld sldOrd">
      <pc:chgData name="Ward, Reagan" userId="27291eb4-8241-4961-9e69-8c66e34cc5b0" providerId="ADAL" clId="{2C0F0997-474E-40E3-BED4-7C4D69895A50}" dt="2025-02-27T15:33:44.399" v="5274" actId="12"/>
      <pc:docMkLst>
        <pc:docMk/>
      </pc:docMkLst>
      <pc:sldChg chg="add">
        <pc:chgData name="Ward, Reagan" userId="27291eb4-8241-4961-9e69-8c66e34cc5b0" providerId="ADAL" clId="{2C0F0997-474E-40E3-BED4-7C4D69895A50}" dt="2025-02-26T14:56:00.051" v="145"/>
        <pc:sldMkLst>
          <pc:docMk/>
          <pc:sldMk cId="808108484" sldId="258"/>
        </pc:sldMkLst>
      </pc:sldChg>
      <pc:sldChg chg="del">
        <pc:chgData name="Ward, Reagan" userId="27291eb4-8241-4961-9e69-8c66e34cc5b0" providerId="ADAL" clId="{2C0F0997-474E-40E3-BED4-7C4D69895A50}" dt="2025-02-26T14:55:56.046" v="144" actId="2696"/>
        <pc:sldMkLst>
          <pc:docMk/>
          <pc:sldMk cId="1638711916" sldId="258"/>
        </pc:sldMkLst>
      </pc:sldChg>
      <pc:sldChg chg="add">
        <pc:chgData name="Ward, Reagan" userId="27291eb4-8241-4961-9e69-8c66e34cc5b0" providerId="ADAL" clId="{2C0F0997-474E-40E3-BED4-7C4D69895A50}" dt="2025-02-26T14:56:00.051" v="145"/>
        <pc:sldMkLst>
          <pc:docMk/>
          <pc:sldMk cId="677842995" sldId="264"/>
        </pc:sldMkLst>
      </pc:sldChg>
      <pc:sldChg chg="del">
        <pc:chgData name="Ward, Reagan" userId="27291eb4-8241-4961-9e69-8c66e34cc5b0" providerId="ADAL" clId="{2C0F0997-474E-40E3-BED4-7C4D69895A50}" dt="2025-02-26T14:55:56.046" v="144" actId="2696"/>
        <pc:sldMkLst>
          <pc:docMk/>
          <pc:sldMk cId="1284145060" sldId="264"/>
        </pc:sldMkLst>
      </pc:sldChg>
      <pc:sldChg chg="add">
        <pc:chgData name="Ward, Reagan" userId="27291eb4-8241-4961-9e69-8c66e34cc5b0" providerId="ADAL" clId="{2C0F0997-474E-40E3-BED4-7C4D69895A50}" dt="2025-02-26T14:56:00.051" v="145"/>
        <pc:sldMkLst>
          <pc:docMk/>
          <pc:sldMk cId="385287041" sldId="265"/>
        </pc:sldMkLst>
      </pc:sldChg>
      <pc:sldChg chg="del">
        <pc:chgData name="Ward, Reagan" userId="27291eb4-8241-4961-9e69-8c66e34cc5b0" providerId="ADAL" clId="{2C0F0997-474E-40E3-BED4-7C4D69895A50}" dt="2025-02-26T14:55:56.046" v="144" actId="2696"/>
        <pc:sldMkLst>
          <pc:docMk/>
          <pc:sldMk cId="3878259165" sldId="265"/>
        </pc:sldMkLst>
      </pc:sldChg>
      <pc:sldChg chg="modSp add mod">
        <pc:chgData name="Ward, Reagan" userId="27291eb4-8241-4961-9e69-8c66e34cc5b0" providerId="ADAL" clId="{2C0F0997-474E-40E3-BED4-7C4D69895A50}" dt="2025-02-26T14:57:33.955" v="282" actId="20577"/>
        <pc:sldMkLst>
          <pc:docMk/>
          <pc:sldMk cId="4006630429" sldId="282"/>
        </pc:sldMkLst>
      </pc:sldChg>
      <pc:sldChg chg="del">
        <pc:chgData name="Ward, Reagan" userId="27291eb4-8241-4961-9e69-8c66e34cc5b0" providerId="ADAL" clId="{2C0F0997-474E-40E3-BED4-7C4D69895A50}" dt="2025-02-26T14:55:44.828" v="142" actId="47"/>
        <pc:sldMkLst>
          <pc:docMk/>
          <pc:sldMk cId="3230641908" sldId="334"/>
        </pc:sldMkLst>
      </pc:sldChg>
      <pc:sldChg chg="del">
        <pc:chgData name="Ward, Reagan" userId="27291eb4-8241-4961-9e69-8c66e34cc5b0" providerId="ADAL" clId="{2C0F0997-474E-40E3-BED4-7C4D69895A50}" dt="2025-02-26T14:55:44.828" v="142" actId="47"/>
        <pc:sldMkLst>
          <pc:docMk/>
          <pc:sldMk cId="2406663207" sldId="5318"/>
        </pc:sldMkLst>
      </pc:sldChg>
      <pc:sldChg chg="del">
        <pc:chgData name="Ward, Reagan" userId="27291eb4-8241-4961-9e69-8c66e34cc5b0" providerId="ADAL" clId="{2C0F0997-474E-40E3-BED4-7C4D69895A50}" dt="2025-02-26T14:55:44.828" v="142" actId="47"/>
        <pc:sldMkLst>
          <pc:docMk/>
          <pc:sldMk cId="3766001421" sldId="5319"/>
        </pc:sldMkLst>
      </pc:sldChg>
      <pc:sldChg chg="modSp add mod">
        <pc:chgData name="Ward, Reagan" userId="27291eb4-8241-4961-9e69-8c66e34cc5b0" providerId="ADAL" clId="{2C0F0997-474E-40E3-BED4-7C4D69895A50}" dt="2025-02-26T23:45:47.937" v="4758" actId="13244"/>
        <pc:sldMkLst>
          <pc:docMk/>
          <pc:sldMk cId="3378712492" sldId="5417"/>
        </pc:sldMkLst>
      </pc:sldChg>
      <pc:sldChg chg="del">
        <pc:chgData name="Ward, Reagan" userId="27291eb4-8241-4961-9e69-8c66e34cc5b0" providerId="ADAL" clId="{2C0F0997-474E-40E3-BED4-7C4D69895A50}" dt="2025-02-26T23:45:15.673" v="4743" actId="47"/>
        <pc:sldMkLst>
          <pc:docMk/>
          <pc:sldMk cId="506215753" sldId="5419"/>
        </pc:sldMkLst>
      </pc:sldChg>
      <pc:sldChg chg="del">
        <pc:chgData name="Ward, Reagan" userId="27291eb4-8241-4961-9e69-8c66e34cc5b0" providerId="ADAL" clId="{2C0F0997-474E-40E3-BED4-7C4D69895A50}" dt="2025-02-26T14:55:44.828" v="142" actId="47"/>
        <pc:sldMkLst>
          <pc:docMk/>
          <pc:sldMk cId="783971613" sldId="5619"/>
        </pc:sldMkLst>
      </pc:sldChg>
      <pc:sldChg chg="del">
        <pc:chgData name="Ward, Reagan" userId="27291eb4-8241-4961-9e69-8c66e34cc5b0" providerId="ADAL" clId="{2C0F0997-474E-40E3-BED4-7C4D69895A50}" dt="2025-02-26T14:55:44.828" v="142" actId="47"/>
        <pc:sldMkLst>
          <pc:docMk/>
          <pc:sldMk cId="3812577952" sldId="5715"/>
        </pc:sldMkLst>
      </pc:sldChg>
      <pc:sldChg chg="del">
        <pc:chgData name="Ward, Reagan" userId="27291eb4-8241-4961-9e69-8c66e34cc5b0" providerId="ADAL" clId="{2C0F0997-474E-40E3-BED4-7C4D69895A50}" dt="2025-02-26T14:55:44.828" v="142" actId="47"/>
        <pc:sldMkLst>
          <pc:docMk/>
          <pc:sldMk cId="217821678" sldId="5717"/>
        </pc:sldMkLst>
      </pc:sldChg>
      <pc:sldChg chg="del">
        <pc:chgData name="Ward, Reagan" userId="27291eb4-8241-4961-9e69-8c66e34cc5b0" providerId="ADAL" clId="{2C0F0997-474E-40E3-BED4-7C4D69895A50}" dt="2025-02-26T14:55:44.828" v="142" actId="47"/>
        <pc:sldMkLst>
          <pc:docMk/>
          <pc:sldMk cId="693206576" sldId="5756"/>
        </pc:sldMkLst>
      </pc:sldChg>
      <pc:sldChg chg="del">
        <pc:chgData name="Ward, Reagan" userId="27291eb4-8241-4961-9e69-8c66e34cc5b0" providerId="ADAL" clId="{2C0F0997-474E-40E3-BED4-7C4D69895A50}" dt="2025-02-26T14:55:44.828" v="142" actId="47"/>
        <pc:sldMkLst>
          <pc:docMk/>
          <pc:sldMk cId="1773155316" sldId="5758"/>
        </pc:sldMkLst>
      </pc:sldChg>
      <pc:sldChg chg="del">
        <pc:chgData name="Ward, Reagan" userId="27291eb4-8241-4961-9e69-8c66e34cc5b0" providerId="ADAL" clId="{2C0F0997-474E-40E3-BED4-7C4D69895A50}" dt="2025-02-26T14:55:52.243" v="143" actId="47"/>
        <pc:sldMkLst>
          <pc:docMk/>
          <pc:sldMk cId="727007042" sldId="5763"/>
        </pc:sldMkLst>
      </pc:sldChg>
      <pc:sldChg chg="del">
        <pc:chgData name="Ward, Reagan" userId="27291eb4-8241-4961-9e69-8c66e34cc5b0" providerId="ADAL" clId="{2C0F0997-474E-40E3-BED4-7C4D69895A50}" dt="2025-02-26T14:55:52.243" v="143" actId="47"/>
        <pc:sldMkLst>
          <pc:docMk/>
          <pc:sldMk cId="2051952218" sldId="5764"/>
        </pc:sldMkLst>
      </pc:sldChg>
      <pc:sldChg chg="del">
        <pc:chgData name="Ward, Reagan" userId="27291eb4-8241-4961-9e69-8c66e34cc5b0" providerId="ADAL" clId="{2C0F0997-474E-40E3-BED4-7C4D69895A50}" dt="2025-02-26T14:55:52.243" v="143" actId="47"/>
        <pc:sldMkLst>
          <pc:docMk/>
          <pc:sldMk cId="1039088137" sldId="5765"/>
        </pc:sldMkLst>
      </pc:sldChg>
      <pc:sldChg chg="del">
        <pc:chgData name="Ward, Reagan" userId="27291eb4-8241-4961-9e69-8c66e34cc5b0" providerId="ADAL" clId="{2C0F0997-474E-40E3-BED4-7C4D69895A50}" dt="2025-02-26T14:55:52.243" v="143" actId="47"/>
        <pc:sldMkLst>
          <pc:docMk/>
          <pc:sldMk cId="3184900663" sldId="5766"/>
        </pc:sldMkLst>
      </pc:sldChg>
      <pc:sldChg chg="del">
        <pc:chgData name="Ward, Reagan" userId="27291eb4-8241-4961-9e69-8c66e34cc5b0" providerId="ADAL" clId="{2C0F0997-474E-40E3-BED4-7C4D69895A50}" dt="2025-02-26T14:55:52.243" v="143" actId="47"/>
        <pc:sldMkLst>
          <pc:docMk/>
          <pc:sldMk cId="1012677176" sldId="5767"/>
        </pc:sldMkLst>
      </pc:sldChg>
      <pc:sldChg chg="del">
        <pc:chgData name="Ward, Reagan" userId="27291eb4-8241-4961-9e69-8c66e34cc5b0" providerId="ADAL" clId="{2C0F0997-474E-40E3-BED4-7C4D69895A50}" dt="2025-02-26T14:55:52.243" v="143" actId="47"/>
        <pc:sldMkLst>
          <pc:docMk/>
          <pc:sldMk cId="4029889111" sldId="5768"/>
        </pc:sldMkLst>
      </pc:sldChg>
      <pc:sldChg chg="del">
        <pc:chgData name="Ward, Reagan" userId="27291eb4-8241-4961-9e69-8c66e34cc5b0" providerId="ADAL" clId="{2C0F0997-474E-40E3-BED4-7C4D69895A50}" dt="2025-02-26T14:55:52.243" v="143" actId="47"/>
        <pc:sldMkLst>
          <pc:docMk/>
          <pc:sldMk cId="1975889940" sldId="5769"/>
        </pc:sldMkLst>
      </pc:sldChg>
      <pc:sldChg chg="del">
        <pc:chgData name="Ward, Reagan" userId="27291eb4-8241-4961-9e69-8c66e34cc5b0" providerId="ADAL" clId="{2C0F0997-474E-40E3-BED4-7C4D69895A50}" dt="2025-02-26T14:55:52.243" v="143" actId="47"/>
        <pc:sldMkLst>
          <pc:docMk/>
          <pc:sldMk cId="4040787201" sldId="5770"/>
        </pc:sldMkLst>
      </pc:sldChg>
      <pc:sldChg chg="del">
        <pc:chgData name="Ward, Reagan" userId="27291eb4-8241-4961-9e69-8c66e34cc5b0" providerId="ADAL" clId="{2C0F0997-474E-40E3-BED4-7C4D69895A50}" dt="2025-02-26T14:55:52.243" v="143" actId="47"/>
        <pc:sldMkLst>
          <pc:docMk/>
          <pc:sldMk cId="3538552579" sldId="5771"/>
        </pc:sldMkLst>
      </pc:sldChg>
      <pc:sldChg chg="del">
        <pc:chgData name="Ward, Reagan" userId="27291eb4-8241-4961-9e69-8c66e34cc5b0" providerId="ADAL" clId="{2C0F0997-474E-40E3-BED4-7C4D69895A50}" dt="2025-02-26T14:55:52.243" v="143" actId="47"/>
        <pc:sldMkLst>
          <pc:docMk/>
          <pc:sldMk cId="811684293" sldId="5772"/>
        </pc:sldMkLst>
      </pc:sldChg>
      <pc:sldChg chg="del">
        <pc:chgData name="Ward, Reagan" userId="27291eb4-8241-4961-9e69-8c66e34cc5b0" providerId="ADAL" clId="{2C0F0997-474E-40E3-BED4-7C4D69895A50}" dt="2025-02-26T14:55:44.828" v="142" actId="47"/>
        <pc:sldMkLst>
          <pc:docMk/>
          <pc:sldMk cId="612242576" sldId="5773"/>
        </pc:sldMkLst>
      </pc:sldChg>
      <pc:sldChg chg="del">
        <pc:chgData name="Ward, Reagan" userId="27291eb4-8241-4961-9e69-8c66e34cc5b0" providerId="ADAL" clId="{2C0F0997-474E-40E3-BED4-7C4D69895A50}" dt="2025-02-26T14:55:56.046" v="144" actId="2696"/>
        <pc:sldMkLst>
          <pc:docMk/>
          <pc:sldMk cId="2293255270" sldId="5780"/>
        </pc:sldMkLst>
      </pc:sldChg>
      <pc:sldChg chg="add">
        <pc:chgData name="Ward, Reagan" userId="27291eb4-8241-4961-9e69-8c66e34cc5b0" providerId="ADAL" clId="{2C0F0997-474E-40E3-BED4-7C4D69895A50}" dt="2025-02-26T14:56:00.051" v="145"/>
        <pc:sldMkLst>
          <pc:docMk/>
          <pc:sldMk cId="2352014641" sldId="5780"/>
        </pc:sldMkLst>
      </pc:sldChg>
      <pc:sldChg chg="del">
        <pc:chgData name="Ward, Reagan" userId="27291eb4-8241-4961-9e69-8c66e34cc5b0" providerId="ADAL" clId="{2C0F0997-474E-40E3-BED4-7C4D69895A50}" dt="2025-02-26T14:55:52.243" v="143" actId="47"/>
        <pc:sldMkLst>
          <pc:docMk/>
          <pc:sldMk cId="3129949560" sldId="5783"/>
        </pc:sldMkLst>
      </pc:sldChg>
      <pc:sldChg chg="del">
        <pc:chgData name="Ward, Reagan" userId="27291eb4-8241-4961-9e69-8c66e34cc5b0" providerId="ADAL" clId="{2C0F0997-474E-40E3-BED4-7C4D69895A50}" dt="2025-02-26T14:55:44.828" v="142" actId="47"/>
        <pc:sldMkLst>
          <pc:docMk/>
          <pc:sldMk cId="852275523" sldId="5784"/>
        </pc:sldMkLst>
      </pc:sldChg>
      <pc:sldChg chg="del">
        <pc:chgData name="Ward, Reagan" userId="27291eb4-8241-4961-9e69-8c66e34cc5b0" providerId="ADAL" clId="{2C0F0997-474E-40E3-BED4-7C4D69895A50}" dt="2025-02-26T14:55:44.828" v="142" actId="47"/>
        <pc:sldMkLst>
          <pc:docMk/>
          <pc:sldMk cId="1665958014" sldId="5786"/>
        </pc:sldMkLst>
      </pc:sldChg>
      <pc:sldChg chg="del">
        <pc:chgData name="Ward, Reagan" userId="27291eb4-8241-4961-9e69-8c66e34cc5b0" providerId="ADAL" clId="{2C0F0997-474E-40E3-BED4-7C4D69895A50}" dt="2025-02-26T14:55:44.828" v="142" actId="47"/>
        <pc:sldMkLst>
          <pc:docMk/>
          <pc:sldMk cId="3914415940" sldId="5787"/>
        </pc:sldMkLst>
      </pc:sldChg>
      <pc:sldChg chg="del">
        <pc:chgData name="Ward, Reagan" userId="27291eb4-8241-4961-9e69-8c66e34cc5b0" providerId="ADAL" clId="{2C0F0997-474E-40E3-BED4-7C4D69895A50}" dt="2025-02-26T14:55:44.828" v="142" actId="47"/>
        <pc:sldMkLst>
          <pc:docMk/>
          <pc:sldMk cId="1301326054" sldId="5789"/>
        </pc:sldMkLst>
      </pc:sldChg>
      <pc:sldChg chg="del">
        <pc:chgData name="Ward, Reagan" userId="27291eb4-8241-4961-9e69-8c66e34cc5b0" providerId="ADAL" clId="{2C0F0997-474E-40E3-BED4-7C4D69895A50}" dt="2025-02-26T14:55:44.828" v="142" actId="47"/>
        <pc:sldMkLst>
          <pc:docMk/>
          <pc:sldMk cId="184704913" sldId="5790"/>
        </pc:sldMkLst>
      </pc:sldChg>
      <pc:sldChg chg="del">
        <pc:chgData name="Ward, Reagan" userId="27291eb4-8241-4961-9e69-8c66e34cc5b0" providerId="ADAL" clId="{2C0F0997-474E-40E3-BED4-7C4D69895A50}" dt="2025-02-26T14:55:44.828" v="142" actId="47"/>
        <pc:sldMkLst>
          <pc:docMk/>
          <pc:sldMk cId="2079813554" sldId="5791"/>
        </pc:sldMkLst>
      </pc:sldChg>
      <pc:sldChg chg="del">
        <pc:chgData name="Ward, Reagan" userId="27291eb4-8241-4961-9e69-8c66e34cc5b0" providerId="ADAL" clId="{2C0F0997-474E-40E3-BED4-7C4D69895A50}" dt="2025-02-26T14:55:44.828" v="142" actId="47"/>
        <pc:sldMkLst>
          <pc:docMk/>
          <pc:sldMk cId="1756129710" sldId="5792"/>
        </pc:sldMkLst>
      </pc:sldChg>
      <pc:sldChg chg="del">
        <pc:chgData name="Ward, Reagan" userId="27291eb4-8241-4961-9e69-8c66e34cc5b0" providerId="ADAL" clId="{2C0F0997-474E-40E3-BED4-7C4D69895A50}" dt="2025-02-26T14:55:44.828" v="142" actId="47"/>
        <pc:sldMkLst>
          <pc:docMk/>
          <pc:sldMk cId="3404504799" sldId="5794"/>
        </pc:sldMkLst>
      </pc:sldChg>
      <pc:sldChg chg="del">
        <pc:chgData name="Ward, Reagan" userId="27291eb4-8241-4961-9e69-8c66e34cc5b0" providerId="ADAL" clId="{2C0F0997-474E-40E3-BED4-7C4D69895A50}" dt="2025-02-26T14:55:44.828" v="142" actId="47"/>
        <pc:sldMkLst>
          <pc:docMk/>
          <pc:sldMk cId="2840240653" sldId="5795"/>
        </pc:sldMkLst>
      </pc:sldChg>
      <pc:sldChg chg="del">
        <pc:chgData name="Ward, Reagan" userId="27291eb4-8241-4961-9e69-8c66e34cc5b0" providerId="ADAL" clId="{2C0F0997-474E-40E3-BED4-7C4D69895A50}" dt="2025-02-26T14:55:56.046" v="144" actId="2696"/>
        <pc:sldMkLst>
          <pc:docMk/>
          <pc:sldMk cId="2719454317" sldId="5796"/>
        </pc:sldMkLst>
      </pc:sldChg>
      <pc:sldChg chg="add">
        <pc:chgData name="Ward, Reagan" userId="27291eb4-8241-4961-9e69-8c66e34cc5b0" providerId="ADAL" clId="{2C0F0997-474E-40E3-BED4-7C4D69895A50}" dt="2025-02-26T14:56:00.051" v="145"/>
        <pc:sldMkLst>
          <pc:docMk/>
          <pc:sldMk cId="4056319218" sldId="5796"/>
        </pc:sldMkLst>
      </pc:sldChg>
      <pc:sldChg chg="del">
        <pc:chgData name="Ward, Reagan" userId="27291eb4-8241-4961-9e69-8c66e34cc5b0" providerId="ADAL" clId="{2C0F0997-474E-40E3-BED4-7C4D69895A50}" dt="2025-02-26T14:55:56.046" v="144" actId="2696"/>
        <pc:sldMkLst>
          <pc:docMk/>
          <pc:sldMk cId="148576777" sldId="5797"/>
        </pc:sldMkLst>
      </pc:sldChg>
      <pc:sldChg chg="add">
        <pc:chgData name="Ward, Reagan" userId="27291eb4-8241-4961-9e69-8c66e34cc5b0" providerId="ADAL" clId="{2C0F0997-474E-40E3-BED4-7C4D69895A50}" dt="2025-02-26T14:56:00.051" v="145"/>
        <pc:sldMkLst>
          <pc:docMk/>
          <pc:sldMk cId="1192763855" sldId="5797"/>
        </pc:sldMkLst>
      </pc:sldChg>
      <pc:sldChg chg="del">
        <pc:chgData name="Ward, Reagan" userId="27291eb4-8241-4961-9e69-8c66e34cc5b0" providerId="ADAL" clId="{2C0F0997-474E-40E3-BED4-7C4D69895A50}" dt="2025-02-26T14:55:44.828" v="142" actId="47"/>
        <pc:sldMkLst>
          <pc:docMk/>
          <pc:sldMk cId="1237249377" sldId="5798"/>
        </pc:sldMkLst>
      </pc:sldChg>
      <pc:sldChg chg="del">
        <pc:chgData name="Ward, Reagan" userId="27291eb4-8241-4961-9e69-8c66e34cc5b0" providerId="ADAL" clId="{2C0F0997-474E-40E3-BED4-7C4D69895A50}" dt="2025-02-26T14:55:44.828" v="142" actId="47"/>
        <pc:sldMkLst>
          <pc:docMk/>
          <pc:sldMk cId="746027233" sldId="5799"/>
        </pc:sldMkLst>
      </pc:sldChg>
      <pc:sldChg chg="del">
        <pc:chgData name="Ward, Reagan" userId="27291eb4-8241-4961-9e69-8c66e34cc5b0" providerId="ADAL" clId="{2C0F0997-474E-40E3-BED4-7C4D69895A50}" dt="2025-02-26T14:55:44.828" v="142" actId="47"/>
        <pc:sldMkLst>
          <pc:docMk/>
          <pc:sldMk cId="2347927155" sldId="5800"/>
        </pc:sldMkLst>
      </pc:sldChg>
      <pc:sldChg chg="modSp mod">
        <pc:chgData name="Ward, Reagan" userId="27291eb4-8241-4961-9e69-8c66e34cc5b0" providerId="ADAL" clId="{2C0F0997-474E-40E3-BED4-7C4D69895A50}" dt="2025-02-27T14:55:53.653" v="5054" actId="962"/>
        <pc:sldMkLst>
          <pc:docMk/>
          <pc:sldMk cId="2639106218" sldId="5801"/>
        </pc:sldMkLst>
      </pc:sldChg>
      <pc:sldChg chg="addSp delSp modSp new mod modClrScheme chgLayout">
        <pc:chgData name="Ward, Reagan" userId="27291eb4-8241-4961-9e69-8c66e34cc5b0" providerId="ADAL" clId="{2C0F0997-474E-40E3-BED4-7C4D69895A50}" dt="2025-02-26T14:56:37.795" v="199" actId="20577"/>
        <pc:sldMkLst>
          <pc:docMk/>
          <pc:sldMk cId="2475311638" sldId="5803"/>
        </pc:sldMkLst>
      </pc:sldChg>
      <pc:sldChg chg="addSp delSp modSp new mod ord modClrScheme chgLayout">
        <pc:chgData name="Ward, Reagan" userId="27291eb4-8241-4961-9e69-8c66e34cc5b0" providerId="ADAL" clId="{2C0F0997-474E-40E3-BED4-7C4D69895A50}" dt="2025-02-26T14:57:41.440" v="322" actId="20577"/>
        <pc:sldMkLst>
          <pc:docMk/>
          <pc:sldMk cId="1555008837" sldId="5804"/>
        </pc:sldMkLst>
      </pc:sldChg>
      <pc:sldChg chg="modSp new mod">
        <pc:chgData name="Ward, Reagan" userId="27291eb4-8241-4961-9e69-8c66e34cc5b0" providerId="ADAL" clId="{2C0F0997-474E-40E3-BED4-7C4D69895A50}" dt="2025-02-26T14:57:00.481" v="231" actId="20577"/>
        <pc:sldMkLst>
          <pc:docMk/>
          <pc:sldMk cId="2740483082" sldId="5805"/>
        </pc:sldMkLst>
      </pc:sldChg>
      <pc:sldChg chg="addSp delSp modSp new mod modClrScheme chgLayout">
        <pc:chgData name="Ward, Reagan" userId="27291eb4-8241-4961-9e69-8c66e34cc5b0" providerId="ADAL" clId="{2C0F0997-474E-40E3-BED4-7C4D69895A50}" dt="2025-02-26T23:24:18.020" v="3578" actId="404"/>
        <pc:sldMkLst>
          <pc:docMk/>
          <pc:sldMk cId="2474626920" sldId="5806"/>
        </pc:sldMkLst>
      </pc:sldChg>
      <pc:sldChg chg="addSp delSp modSp new mod modClrScheme chgLayout">
        <pc:chgData name="Ward, Reagan" userId="27291eb4-8241-4961-9e69-8c66e34cc5b0" providerId="ADAL" clId="{2C0F0997-474E-40E3-BED4-7C4D69895A50}" dt="2025-02-26T23:33:39.310" v="3609" actId="20577"/>
        <pc:sldMkLst>
          <pc:docMk/>
          <pc:sldMk cId="803832905" sldId="5807"/>
        </pc:sldMkLst>
      </pc:sldChg>
      <pc:sldChg chg="addSp delSp modSp new mod modClrScheme chgLayout">
        <pc:chgData name="Ward, Reagan" userId="27291eb4-8241-4961-9e69-8c66e34cc5b0" providerId="ADAL" clId="{2C0F0997-474E-40E3-BED4-7C4D69895A50}" dt="2025-02-26T23:26:16.527" v="3601" actId="13244"/>
        <pc:sldMkLst>
          <pc:docMk/>
          <pc:sldMk cId="93270237" sldId="5808"/>
        </pc:sldMkLst>
      </pc:sldChg>
      <pc:sldChg chg="addSp delSp modSp mod">
        <pc:chgData name="Ward, Reagan" userId="27291eb4-8241-4961-9e69-8c66e34cc5b0" providerId="ADAL" clId="{2C0F0997-474E-40E3-BED4-7C4D69895A50}" dt="2025-02-27T15:18:00.771" v="5254" actId="15"/>
        <pc:sldMkLst>
          <pc:docMk/>
          <pc:sldMk cId="4147087058" sldId="5813"/>
        </pc:sldMkLst>
      </pc:sldChg>
      <pc:sldChg chg="addSp delSp modSp mod modClrScheme chgLayout">
        <pc:chgData name="Ward, Reagan" userId="27291eb4-8241-4961-9e69-8c66e34cc5b0" providerId="ADAL" clId="{2C0F0997-474E-40E3-BED4-7C4D69895A50}" dt="2025-02-27T15:02:40.995" v="5103" actId="6549"/>
        <pc:sldMkLst>
          <pc:docMk/>
          <pc:sldMk cId="580773463" sldId="5815"/>
        </pc:sldMkLst>
      </pc:sldChg>
      <pc:sldChg chg="modSp mod chgLayout">
        <pc:chgData name="Ward, Reagan" userId="27291eb4-8241-4961-9e69-8c66e34cc5b0" providerId="ADAL" clId="{2C0F0997-474E-40E3-BED4-7C4D69895A50}" dt="2025-02-27T15:33:44.399" v="5274" actId="12"/>
        <pc:sldMkLst>
          <pc:docMk/>
          <pc:sldMk cId="462621828" sldId="5816"/>
        </pc:sldMkLst>
      </pc:sldChg>
      <pc:sldChg chg="modSp mod">
        <pc:chgData name="Ward, Reagan" userId="27291eb4-8241-4961-9e69-8c66e34cc5b0" providerId="ADAL" clId="{2C0F0997-474E-40E3-BED4-7C4D69895A50}" dt="2025-02-27T15:18:54.943" v="5255" actId="13244"/>
        <pc:sldMkLst>
          <pc:docMk/>
          <pc:sldMk cId="1781324693" sldId="5817"/>
        </pc:sldMkLst>
      </pc:sldChg>
      <pc:sldChg chg="addSp delSp modSp mod">
        <pc:chgData name="Ward, Reagan" userId="27291eb4-8241-4961-9e69-8c66e34cc5b0" providerId="ADAL" clId="{2C0F0997-474E-40E3-BED4-7C4D69895A50}" dt="2025-02-27T15:19:58.126" v="5264" actId="1076"/>
        <pc:sldMkLst>
          <pc:docMk/>
          <pc:sldMk cId="1930914326" sldId="5818"/>
        </pc:sldMkLst>
      </pc:sldChg>
      <pc:sldChg chg="addSp delSp modSp mod">
        <pc:chgData name="Ward, Reagan" userId="27291eb4-8241-4961-9e69-8c66e34cc5b0" providerId="ADAL" clId="{2C0F0997-474E-40E3-BED4-7C4D69895A50}" dt="2025-02-27T15:23:01.449" v="5273" actId="13244"/>
        <pc:sldMkLst>
          <pc:docMk/>
          <pc:sldMk cId="685581711" sldId="5819"/>
        </pc:sldMkLst>
      </pc:sldChg>
      <pc:sldChg chg="addSp delSp modSp new mod modClrScheme chgLayout">
        <pc:chgData name="Ward, Reagan" userId="27291eb4-8241-4961-9e69-8c66e34cc5b0" providerId="ADAL" clId="{2C0F0997-474E-40E3-BED4-7C4D69895A50}" dt="2025-02-26T23:26:01.061" v="3600" actId="6549"/>
        <pc:sldMkLst>
          <pc:docMk/>
          <pc:sldMk cId="4128132315" sldId="5823"/>
        </pc:sldMkLst>
      </pc:sldChg>
      <pc:sldChg chg="addSp delSp modSp new mod modClrScheme chgLayout">
        <pc:chgData name="Ward, Reagan" userId="27291eb4-8241-4961-9e69-8c66e34cc5b0" providerId="ADAL" clId="{2C0F0997-474E-40E3-BED4-7C4D69895A50}" dt="2025-02-26T23:42:45.996" v="4740"/>
        <pc:sldMkLst>
          <pc:docMk/>
          <pc:sldMk cId="1812734061" sldId="5824"/>
        </pc:sldMkLst>
      </pc:sldChg>
    </pc:docChg>
  </pc:docChgLst>
  <pc:docChgLst>
    <pc:chgData name="Martin, Carrie" userId="S::martin_c@cde.state.co.us::3f021071-f948-4caa-8dd8-d3036854ac97" providerId="AD" clId="Web-{AF718F92-131F-A206-FC6C-FB144DCCCFD4}"/>
    <pc:docChg chg="modSld">
      <pc:chgData name="Martin, Carrie" userId="S::martin_c@cde.state.co.us::3f021071-f948-4caa-8dd8-d3036854ac97" providerId="AD" clId="Web-{AF718F92-131F-A206-FC6C-FB144DCCCFD4}" dt="2025-04-16T12:36:29.616" v="27" actId="20577"/>
      <pc:docMkLst>
        <pc:docMk/>
      </pc:docMkLst>
      <pc:sldChg chg="modSp">
        <pc:chgData name="Martin, Carrie" userId="S::martin_c@cde.state.co.us::3f021071-f948-4caa-8dd8-d3036854ac97" providerId="AD" clId="Web-{AF718F92-131F-A206-FC6C-FB144DCCCFD4}" dt="2025-04-16T12:36:29.616" v="27" actId="20577"/>
        <pc:sldMkLst>
          <pc:docMk/>
          <pc:sldMk cId="93692065" sldId="5837"/>
        </pc:sldMkLst>
      </pc:sldChg>
      <pc:sldChg chg="modSp">
        <pc:chgData name="Martin, Carrie" userId="S::martin_c@cde.state.co.us::3f021071-f948-4caa-8dd8-d3036854ac97" providerId="AD" clId="Web-{AF718F92-131F-A206-FC6C-FB144DCCCFD4}" dt="2025-04-16T12:34:20.006" v="2" actId="20577"/>
        <pc:sldMkLst>
          <pc:docMk/>
          <pc:sldMk cId="1034172162" sldId="5872"/>
        </pc:sldMkLst>
      </pc:sldChg>
      <pc:sldChg chg="modSp">
        <pc:chgData name="Martin, Carrie" userId="S::martin_c@cde.state.co.us::3f021071-f948-4caa-8dd8-d3036854ac97" providerId="AD" clId="Web-{AF718F92-131F-A206-FC6C-FB144DCCCFD4}" dt="2025-04-16T12:35:51.819" v="22" actId="20577"/>
        <pc:sldMkLst>
          <pc:docMk/>
          <pc:sldMk cId="2002406002" sldId="5875"/>
        </pc:sldMkLst>
      </pc:sldChg>
      <pc:sldChg chg="modSp">
        <pc:chgData name="Martin, Carrie" userId="S::martin_c@cde.state.co.us::3f021071-f948-4caa-8dd8-d3036854ac97" providerId="AD" clId="Web-{AF718F92-131F-A206-FC6C-FB144DCCCFD4}" dt="2025-04-16T12:35:21.522" v="18" actId="20577"/>
        <pc:sldMkLst>
          <pc:docMk/>
          <pc:sldMk cId="3407393224" sldId="5882"/>
        </pc:sldMkLst>
      </pc:sldChg>
    </pc:docChg>
  </pc:docChgLst>
  <pc:docChgLst>
    <pc:chgData name="Heitman, Lindsey" userId="a9773a47-99d2-4599-9377-6d37e9ec0bd3" providerId="ADAL" clId="{A30553E2-3285-4189-A3EB-2E11801F40B3}"/>
    <pc:docChg chg="undo custSel addSld delSld modSld">
      <pc:chgData name="Heitman, Lindsey" userId="a9773a47-99d2-4599-9377-6d37e9ec0bd3" providerId="ADAL" clId="{A30553E2-3285-4189-A3EB-2E11801F40B3}" dt="2025-05-01T13:19:31.517" v="662" actId="20577"/>
      <pc:docMkLst>
        <pc:docMk/>
      </pc:docMkLst>
      <pc:sldChg chg="addSp modSp add mod modClrScheme chgLayout">
        <pc:chgData name="Heitman, Lindsey" userId="a9773a47-99d2-4599-9377-6d37e9ec0bd3" providerId="ADAL" clId="{A30553E2-3285-4189-A3EB-2E11801F40B3}" dt="2025-04-30T22:02:55.377" v="460" actId="12"/>
        <pc:sldMkLst>
          <pc:docMk/>
          <pc:sldMk cId="1194284413" sldId="277"/>
        </pc:sldMkLst>
      </pc:sldChg>
      <pc:sldChg chg="modSp add mod">
        <pc:chgData name="Heitman, Lindsey" userId="a9773a47-99d2-4599-9377-6d37e9ec0bd3" providerId="ADAL" clId="{A30553E2-3285-4189-A3EB-2E11801F40B3}" dt="2025-04-30T21:54:31.056" v="422" actId="20577"/>
        <pc:sldMkLst>
          <pc:docMk/>
          <pc:sldMk cId="3366969197" sldId="301"/>
        </pc:sldMkLst>
      </pc:sldChg>
      <pc:sldChg chg="modSp mod">
        <pc:chgData name="Heitman, Lindsey" userId="a9773a47-99d2-4599-9377-6d37e9ec0bd3" providerId="ADAL" clId="{A30553E2-3285-4189-A3EB-2E11801F40B3}" dt="2025-04-30T21:35:57.815" v="33" actId="20577"/>
        <pc:sldMkLst>
          <pc:docMk/>
          <pc:sldMk cId="3227145924" sldId="5097"/>
        </pc:sldMkLst>
        <pc:graphicFrameChg chg="modGraphic">
          <ac:chgData name="Heitman, Lindsey" userId="a9773a47-99d2-4599-9377-6d37e9ec0bd3" providerId="ADAL" clId="{A30553E2-3285-4189-A3EB-2E11801F40B3}" dt="2025-04-30T21:35:57.815" v="33" actId="20577"/>
          <ac:graphicFrameMkLst>
            <pc:docMk/>
            <pc:sldMk cId="3227145924" sldId="5097"/>
            <ac:graphicFrameMk id="7" creationId="{2864BB53-F741-4FFC-0348-1AC10AD60EEB}"/>
          </ac:graphicFrameMkLst>
        </pc:graphicFrameChg>
      </pc:sldChg>
      <pc:sldChg chg="modSp mod">
        <pc:chgData name="Heitman, Lindsey" userId="a9773a47-99d2-4599-9377-6d37e9ec0bd3" providerId="ADAL" clId="{A30553E2-3285-4189-A3EB-2E11801F40B3}" dt="2025-04-30T21:40:53.135" v="300" actId="207"/>
        <pc:sldMkLst>
          <pc:docMk/>
          <pc:sldMk cId="1037917088" sldId="5098"/>
        </pc:sldMkLst>
        <pc:graphicFrameChg chg="modGraphic">
          <ac:chgData name="Heitman, Lindsey" userId="a9773a47-99d2-4599-9377-6d37e9ec0bd3" providerId="ADAL" clId="{A30553E2-3285-4189-A3EB-2E11801F40B3}" dt="2025-04-30T21:40:53.135" v="300" actId="207"/>
          <ac:graphicFrameMkLst>
            <pc:docMk/>
            <pc:sldMk cId="1037917088" sldId="5098"/>
            <ac:graphicFrameMk id="5" creationId="{5E4612F7-68C6-57CA-E918-38EF641F73CF}"/>
          </ac:graphicFrameMkLst>
        </pc:graphicFrameChg>
      </pc:sldChg>
      <pc:sldChg chg="modSp add mod">
        <pc:chgData name="Heitman, Lindsey" userId="a9773a47-99d2-4599-9377-6d37e9ec0bd3" providerId="ADAL" clId="{A30553E2-3285-4189-A3EB-2E11801F40B3}" dt="2025-05-01T13:17:17.657" v="618" actId="20577"/>
        <pc:sldMkLst>
          <pc:docMk/>
          <pc:sldMk cId="533802028" sldId="5536"/>
        </pc:sldMkLst>
      </pc:sldChg>
      <pc:sldChg chg="addSp delSp modSp add mod">
        <pc:chgData name="Heitman, Lindsey" userId="a9773a47-99d2-4599-9377-6d37e9ec0bd3" providerId="ADAL" clId="{A30553E2-3285-4189-A3EB-2E11801F40B3}" dt="2025-04-30T22:01:18.812" v="446" actId="962"/>
        <pc:sldMkLst>
          <pc:docMk/>
          <pc:sldMk cId="2337604935" sldId="5537"/>
        </pc:sldMkLst>
      </pc:sldChg>
      <pc:sldChg chg="modSp add mod">
        <pc:chgData name="Heitman, Lindsey" userId="a9773a47-99d2-4599-9377-6d37e9ec0bd3" providerId="ADAL" clId="{A30553E2-3285-4189-A3EB-2E11801F40B3}" dt="2025-05-01T13:19:31.517" v="662" actId="20577"/>
        <pc:sldMkLst>
          <pc:docMk/>
          <pc:sldMk cId="1905588214" sldId="5538"/>
        </pc:sldMkLst>
      </pc:sldChg>
      <pc:sldChg chg="modSp add del mod">
        <pc:chgData name="Heitman, Lindsey" userId="a9773a47-99d2-4599-9377-6d37e9ec0bd3" providerId="ADAL" clId="{A30553E2-3285-4189-A3EB-2E11801F40B3}" dt="2025-04-30T21:52:51.887" v="375" actId="2696"/>
        <pc:sldMkLst>
          <pc:docMk/>
          <pc:sldMk cId="2512679972" sldId="5559"/>
        </pc:sldMkLst>
      </pc:sldChg>
      <pc:sldChg chg="del">
        <pc:chgData name="Heitman, Lindsey" userId="a9773a47-99d2-4599-9377-6d37e9ec0bd3" providerId="ADAL" clId="{A30553E2-3285-4189-A3EB-2E11801F40B3}" dt="2025-04-30T21:32:08.566" v="1" actId="2696"/>
        <pc:sldMkLst>
          <pc:docMk/>
          <pc:sldMk cId="1490820031" sldId="5897"/>
        </pc:sldMkLst>
      </pc:sldChg>
      <pc:sldChg chg="modSp mod">
        <pc:chgData name="Heitman, Lindsey" userId="a9773a47-99d2-4599-9377-6d37e9ec0bd3" providerId="ADAL" clId="{A30553E2-3285-4189-A3EB-2E11801F40B3}" dt="2025-04-30T21:33:44.515" v="21" actId="20577"/>
        <pc:sldMkLst>
          <pc:docMk/>
          <pc:sldMk cId="2134965363" sldId="5898"/>
        </pc:sldMkLst>
      </pc:sldChg>
      <pc:sldChg chg="del">
        <pc:chgData name="Heitman, Lindsey" userId="a9773a47-99d2-4599-9377-6d37e9ec0bd3" providerId="ADAL" clId="{A30553E2-3285-4189-A3EB-2E11801F40B3}" dt="2025-04-30T21:49:01.516" v="359" actId="2696"/>
        <pc:sldMkLst>
          <pc:docMk/>
          <pc:sldMk cId="14774703" sldId="5900"/>
        </pc:sldMkLst>
      </pc:sldChg>
      <pc:sldChg chg="modSp mod">
        <pc:chgData name="Heitman, Lindsey" userId="a9773a47-99d2-4599-9377-6d37e9ec0bd3" providerId="ADAL" clId="{A30553E2-3285-4189-A3EB-2E11801F40B3}" dt="2025-04-30T21:34:34.957" v="28" actId="20577"/>
        <pc:sldMkLst>
          <pc:docMk/>
          <pc:sldMk cId="44139870" sldId="5901"/>
        </pc:sldMkLst>
      </pc:sldChg>
      <pc:sldChg chg="addSp delSp modSp add mod modClrScheme chgLayout">
        <pc:chgData name="Heitman, Lindsey" userId="a9773a47-99d2-4599-9377-6d37e9ec0bd3" providerId="ADAL" clId="{A30553E2-3285-4189-A3EB-2E11801F40B3}" dt="2025-04-30T22:01:34.082" v="450" actId="20577"/>
        <pc:sldMkLst>
          <pc:docMk/>
          <pc:sldMk cId="392465301" sldId="5907"/>
        </pc:sldMkLst>
      </pc:sldChg>
    </pc:docChg>
  </pc:docChgLst>
  <pc:docChgLst>
    <pc:chgData name="Ward, Reagan" userId="27291eb4-8241-4961-9e69-8c66e34cc5b0" providerId="ADAL" clId="{B9900B91-434D-43FF-BF60-5E1D999FDE4E}"/>
    <pc:docChg chg="custSel delSld modSld">
      <pc:chgData name="Ward, Reagan" userId="27291eb4-8241-4961-9e69-8c66e34cc5b0" providerId="ADAL" clId="{B9900B91-434D-43FF-BF60-5E1D999FDE4E}" dt="2024-11-21T03:06:48.654" v="43" actId="14100"/>
      <pc:docMkLst>
        <pc:docMk/>
      </pc:docMkLst>
      <pc:sldChg chg="modSp mod">
        <pc:chgData name="Ward, Reagan" userId="27291eb4-8241-4961-9e69-8c66e34cc5b0" providerId="ADAL" clId="{B9900B91-434D-43FF-BF60-5E1D999FDE4E}" dt="2024-11-21T03:06:48.654" v="43" actId="14100"/>
        <pc:sldMkLst>
          <pc:docMk/>
          <pc:sldMk cId="799171963" sldId="5691"/>
        </pc:sldMkLst>
      </pc:sldChg>
      <pc:sldChg chg="del">
        <pc:chgData name="Ward, Reagan" userId="27291eb4-8241-4961-9e69-8c66e34cc5b0" providerId="ADAL" clId="{B9900B91-434D-43FF-BF60-5E1D999FDE4E}" dt="2024-11-21T03:06:19.875" v="41" actId="47"/>
        <pc:sldMkLst>
          <pc:docMk/>
          <pc:sldMk cId="1834267042" sldId="5693"/>
        </pc:sldMkLst>
      </pc:sldChg>
      <pc:sldChg chg="modSp mod">
        <pc:chgData name="Ward, Reagan" userId="27291eb4-8241-4961-9e69-8c66e34cc5b0" providerId="ADAL" clId="{B9900B91-434D-43FF-BF60-5E1D999FDE4E}" dt="2024-11-18T15:59:50.383" v="40" actId="2165"/>
        <pc:sldMkLst>
          <pc:docMk/>
          <pc:sldMk cId="1006896488" sldId="5705"/>
        </pc:sldMkLst>
      </pc:sldChg>
    </pc:docChg>
  </pc:docChgLst>
  <pc:docChgLst>
    <pc:chgData name="Chaffin,Melissa" userId="S::chaffin_m@cde.state.co.us::21f0136b-23e1-4eef-9c4f-f29e4cc3ac56" providerId="AD" clId="Web-{07C7B6E3-2C4B-B99D-7D0C-741191EE9714}"/>
    <pc:docChg chg="modSld">
      <pc:chgData name="Chaffin,Melissa" userId="S::chaffin_m@cde.state.co.us::21f0136b-23e1-4eef-9c4f-f29e4cc3ac56" providerId="AD" clId="Web-{07C7B6E3-2C4B-B99D-7D0C-741191EE9714}" dt="2024-09-18T13:17:38.358" v="16"/>
      <pc:docMkLst>
        <pc:docMk/>
      </pc:docMkLst>
      <pc:sldChg chg="modSp">
        <pc:chgData name="Chaffin,Melissa" userId="S::chaffin_m@cde.state.co.us::21f0136b-23e1-4eef-9c4f-f29e4cc3ac56" providerId="AD" clId="Web-{07C7B6E3-2C4B-B99D-7D0C-741191EE9714}" dt="2024-09-18T13:17:38.358" v="16"/>
        <pc:sldMkLst>
          <pc:docMk/>
          <pc:sldMk cId="3108864082" sldId="5603"/>
        </pc:sldMkLst>
      </pc:sldChg>
    </pc:docChg>
  </pc:docChgLst>
  <pc:docChgLst>
    <pc:chgData name="Rhodes, Tara" userId="S::rhodes_t@cde.state.co.us::566307b0-1e17-4826-87e1-0feb85a922f2" providerId="AD" clId="Web-{20D2B1E4-1B5C-0675-7341-A1F4E8AF3447}"/>
    <pc:docChg chg="modSld">
      <pc:chgData name="Rhodes, Tara" userId="S::rhodes_t@cde.state.co.us::566307b0-1e17-4826-87e1-0feb85a922f2" providerId="AD" clId="Web-{20D2B1E4-1B5C-0675-7341-A1F4E8AF3447}" dt="2024-10-02T21:23:22.358" v="25" actId="20577"/>
      <pc:docMkLst>
        <pc:docMk/>
      </pc:docMkLst>
    </pc:docChg>
  </pc:docChgLst>
  <pc:docChgLst>
    <pc:chgData name="Martin, Carrie" userId="S::martin_c@cde.state.co.us::3f021071-f948-4caa-8dd8-d3036854ac97" providerId="AD" clId="Web-{CB476D1F-EC9D-80B0-42DD-35B4FD5032B8}"/>
    <pc:docChg chg="addSld delSld modSld addSection delSection">
      <pc:chgData name="Martin, Carrie" userId="S::martin_c@cde.state.co.us::3f021071-f948-4caa-8dd8-d3036854ac97" providerId="AD" clId="Web-{CB476D1F-EC9D-80B0-42DD-35B4FD5032B8}" dt="2025-04-15T20:58:06.691" v="129"/>
      <pc:docMkLst>
        <pc:docMk/>
      </pc:docMkLst>
      <pc:sldChg chg="addSp delSp modSp add del">
        <pc:chgData name="Martin, Carrie" userId="S::martin_c@cde.state.co.us::3f021071-f948-4caa-8dd8-d3036854ac97" providerId="AD" clId="Web-{CB476D1F-EC9D-80B0-42DD-35B4FD5032B8}" dt="2025-04-15T20:56:07.768" v="121"/>
        <pc:sldMkLst>
          <pc:docMk/>
          <pc:sldMk cId="485604172" sldId="266"/>
        </pc:sldMkLst>
      </pc:sldChg>
      <pc:sldChg chg="addSp delSp modSp new del mod modClrScheme chgLayout">
        <pc:chgData name="Martin, Carrie" userId="S::martin_c@cde.state.co.us::3f021071-f948-4caa-8dd8-d3036854ac97" providerId="AD" clId="Web-{CB476D1F-EC9D-80B0-42DD-35B4FD5032B8}" dt="2025-04-15T20:57:10.581" v="125"/>
        <pc:sldMkLst>
          <pc:docMk/>
          <pc:sldMk cId="1099240654" sldId="5881"/>
        </pc:sldMkLst>
      </pc:sldChg>
      <pc:sldChg chg="addSp delSp modSp new del mod modClrScheme chgLayout">
        <pc:chgData name="Martin, Carrie" userId="S::martin_c@cde.state.co.us::3f021071-f948-4caa-8dd8-d3036854ac97" providerId="AD" clId="Web-{CB476D1F-EC9D-80B0-42DD-35B4FD5032B8}" dt="2025-04-15T20:41:29.009" v="14"/>
        <pc:sldMkLst>
          <pc:docMk/>
          <pc:sldMk cId="2080906487" sldId="5881"/>
        </pc:sldMkLst>
      </pc:sldChg>
      <pc:sldChg chg="addSp delSp modSp new del">
        <pc:chgData name="Martin, Carrie" userId="S::martin_c@cde.state.co.us::3f021071-f948-4caa-8dd8-d3036854ac97" providerId="AD" clId="Web-{CB476D1F-EC9D-80B0-42DD-35B4FD5032B8}" dt="2025-04-15T20:38:46.804" v="6"/>
        <pc:sldMkLst>
          <pc:docMk/>
          <pc:sldMk cId="2114925679" sldId="5881"/>
        </pc:sldMkLst>
      </pc:sldChg>
      <pc:sldChg chg="new del">
        <pc:chgData name="Martin, Carrie" userId="S::martin_c@cde.state.co.us::3f021071-f948-4caa-8dd8-d3036854ac97" providerId="AD" clId="Web-{CB476D1F-EC9D-80B0-42DD-35B4FD5032B8}" dt="2025-04-15T20:40:41.555" v="10"/>
        <pc:sldMkLst>
          <pc:docMk/>
          <pc:sldMk cId="2129449636" sldId="5881"/>
        </pc:sldMkLst>
      </pc:sldChg>
      <pc:sldChg chg="new del">
        <pc:chgData name="Martin, Carrie" userId="S::martin_c@cde.state.co.us::3f021071-f948-4caa-8dd8-d3036854ac97" providerId="AD" clId="Web-{CB476D1F-EC9D-80B0-42DD-35B4FD5032B8}" dt="2025-04-15T20:58:06.691" v="129"/>
        <pc:sldMkLst>
          <pc:docMk/>
          <pc:sldMk cId="3782538742" sldId="5881"/>
        </pc:sldMkLst>
      </pc:sldChg>
      <pc:sldChg chg="add del replId">
        <pc:chgData name="Martin, Carrie" userId="S::martin_c@cde.state.co.us::3f021071-f948-4caa-8dd8-d3036854ac97" providerId="AD" clId="Web-{CB476D1F-EC9D-80B0-42DD-35B4FD5032B8}" dt="2025-04-15T20:58:02.504" v="128"/>
        <pc:sldMkLst>
          <pc:docMk/>
          <pc:sldMk cId="1773583476" sldId="5882"/>
        </pc:sldMkLst>
      </pc:sldChg>
    </pc:docChg>
  </pc:docChgLst>
  <pc:docChgLst>
    <pc:chgData name="Hoffman, Peter" userId="S::hoffman_p@cde.state.co.us::673cee94-26bd-4c2a-ab82-1b3669e2f049" providerId="AD" clId="Web-{834F86A1-1D19-9A95-8F76-6CA3F84FBE66}"/>
    <pc:docChg chg="modSld">
      <pc:chgData name="Hoffman, Peter" userId="S::hoffman_p@cde.state.co.us::673cee94-26bd-4c2a-ab82-1b3669e2f049" providerId="AD" clId="Web-{834F86A1-1D19-9A95-8F76-6CA3F84FBE66}" dt="2025-04-17T14:44:59.132" v="21"/>
      <pc:docMkLst>
        <pc:docMk/>
      </pc:docMkLst>
    </pc:docChg>
  </pc:docChgLst>
  <pc:docChgLst>
    <pc:chgData name="Ward, Reagan" userId="27291eb4-8241-4961-9e69-8c66e34cc5b0" providerId="ADAL" clId="{054A3838-1EAA-4569-8F5F-5F2FE1B98737}"/>
    <pc:docChg chg="undo custSel addSld delSld modSld">
      <pc:chgData name="Ward, Reagan" userId="27291eb4-8241-4961-9e69-8c66e34cc5b0" providerId="ADAL" clId="{054A3838-1EAA-4569-8F5F-5F2FE1B98737}" dt="2024-12-12T15:12:32.815" v="4380" actId="20577"/>
      <pc:docMkLst>
        <pc:docMk/>
      </pc:docMkLst>
      <pc:sldChg chg="modSp mod">
        <pc:chgData name="Ward, Reagan" userId="27291eb4-8241-4961-9e69-8c66e34cc5b0" providerId="ADAL" clId="{054A3838-1EAA-4569-8F5F-5F2FE1B98737}" dt="2024-12-12T15:11:36.559" v="4376" actId="27636"/>
        <pc:sldMkLst>
          <pc:docMk/>
          <pc:sldMk cId="1529755073" sldId="5611"/>
        </pc:sldMkLst>
      </pc:sldChg>
      <pc:sldChg chg="addSp delSp modSp mod chgLayout">
        <pc:chgData name="Ward, Reagan" userId="27291eb4-8241-4961-9e69-8c66e34cc5b0" providerId="ADAL" clId="{054A3838-1EAA-4569-8F5F-5F2FE1B98737}" dt="2024-12-12T15:11:31.818" v="4374" actId="207"/>
        <pc:sldMkLst>
          <pc:docMk/>
          <pc:sldMk cId="2878770330" sldId="5612"/>
        </pc:sldMkLst>
      </pc:sldChg>
      <pc:sldChg chg="del">
        <pc:chgData name="Ward, Reagan" userId="27291eb4-8241-4961-9e69-8c66e34cc5b0" providerId="ADAL" clId="{054A3838-1EAA-4569-8F5F-5F2FE1B98737}" dt="2024-12-11T15:59:32.788" v="196" actId="47"/>
        <pc:sldMkLst>
          <pc:docMk/>
          <pc:sldMk cId="1642551370" sldId="5645"/>
        </pc:sldMkLst>
      </pc:sldChg>
      <pc:sldChg chg="del">
        <pc:chgData name="Ward, Reagan" userId="27291eb4-8241-4961-9e69-8c66e34cc5b0" providerId="ADAL" clId="{054A3838-1EAA-4569-8F5F-5F2FE1B98737}" dt="2024-12-11T15:59:32.788" v="196" actId="47"/>
        <pc:sldMkLst>
          <pc:docMk/>
          <pc:sldMk cId="598057764" sldId="5646"/>
        </pc:sldMkLst>
      </pc:sldChg>
      <pc:sldChg chg="addSp delSp modSp new mod modClrScheme chgLayout">
        <pc:chgData name="Ward, Reagan" userId="27291eb4-8241-4961-9e69-8c66e34cc5b0" providerId="ADAL" clId="{054A3838-1EAA-4569-8F5F-5F2FE1B98737}" dt="2024-12-11T16:04:36.853" v="290" actId="20577"/>
        <pc:sldMkLst>
          <pc:docMk/>
          <pc:sldMk cId="1928308913" sldId="5721"/>
        </pc:sldMkLst>
      </pc:sldChg>
      <pc:sldChg chg="del">
        <pc:chgData name="Ward, Reagan" userId="27291eb4-8241-4961-9e69-8c66e34cc5b0" providerId="ADAL" clId="{054A3838-1EAA-4569-8F5F-5F2FE1B98737}" dt="2024-12-11T15:59:32.788" v="196" actId="47"/>
        <pc:sldMkLst>
          <pc:docMk/>
          <pc:sldMk cId="3135495328" sldId="5721"/>
        </pc:sldMkLst>
      </pc:sldChg>
      <pc:sldChg chg="addSp delSp modSp new mod modClrScheme chgLayout">
        <pc:chgData name="Ward, Reagan" userId="27291eb4-8241-4961-9e69-8c66e34cc5b0" providerId="ADAL" clId="{054A3838-1EAA-4569-8F5F-5F2FE1B98737}" dt="2024-12-11T17:57:10.138" v="3184" actId="20577"/>
        <pc:sldMkLst>
          <pc:docMk/>
          <pc:sldMk cId="244830633" sldId="5722"/>
        </pc:sldMkLst>
      </pc:sldChg>
      <pc:sldChg chg="addSp delSp modSp new mod modClrScheme chgLayout">
        <pc:chgData name="Ward, Reagan" userId="27291eb4-8241-4961-9e69-8c66e34cc5b0" providerId="ADAL" clId="{054A3838-1EAA-4569-8F5F-5F2FE1B98737}" dt="2024-12-11T21:36:27.087" v="3957" actId="20577"/>
        <pc:sldMkLst>
          <pc:docMk/>
          <pc:sldMk cId="3821929316" sldId="5723"/>
        </pc:sldMkLst>
      </pc:sldChg>
      <pc:sldChg chg="addSp delSp modSp new mod modClrScheme chgLayout">
        <pc:chgData name="Ward, Reagan" userId="27291eb4-8241-4961-9e69-8c66e34cc5b0" providerId="ADAL" clId="{054A3838-1EAA-4569-8F5F-5F2FE1B98737}" dt="2024-12-11T17:47:26.402" v="1364" actId="20577"/>
        <pc:sldMkLst>
          <pc:docMk/>
          <pc:sldMk cId="3846372300" sldId="5724"/>
        </pc:sldMkLst>
      </pc:sldChg>
      <pc:sldChg chg="addSp delSp modSp new mod modClrScheme chgLayout">
        <pc:chgData name="Ward, Reagan" userId="27291eb4-8241-4961-9e69-8c66e34cc5b0" providerId="ADAL" clId="{054A3838-1EAA-4569-8F5F-5F2FE1B98737}" dt="2024-12-11T18:06:44.814" v="3310" actId="20577"/>
        <pc:sldMkLst>
          <pc:docMk/>
          <pc:sldMk cId="2873612640" sldId="5725"/>
        </pc:sldMkLst>
      </pc:sldChg>
      <pc:sldChg chg="addSp delSp modSp new del mod modClrScheme chgLayout">
        <pc:chgData name="Ward, Reagan" userId="27291eb4-8241-4961-9e69-8c66e34cc5b0" providerId="ADAL" clId="{054A3838-1EAA-4569-8F5F-5F2FE1B98737}" dt="2024-12-11T21:36:09.934" v="3908" actId="47"/>
        <pc:sldMkLst>
          <pc:docMk/>
          <pc:sldMk cId="1933848707" sldId="5726"/>
        </pc:sldMkLst>
      </pc:sldChg>
      <pc:sldChg chg="del">
        <pc:chgData name="Ward, Reagan" userId="27291eb4-8241-4961-9e69-8c66e34cc5b0" providerId="ADAL" clId="{054A3838-1EAA-4569-8F5F-5F2FE1B98737}" dt="2024-12-11T21:36:09.934" v="3908" actId="47"/>
        <pc:sldMkLst>
          <pc:docMk/>
          <pc:sldMk cId="1487253166" sldId="5729"/>
        </pc:sldMkLst>
      </pc:sldChg>
      <pc:sldChg chg="addSp delSp modSp new mod modClrScheme chgLayout">
        <pc:chgData name="Ward, Reagan" userId="27291eb4-8241-4961-9e69-8c66e34cc5b0" providerId="ADAL" clId="{054A3838-1EAA-4569-8F5F-5F2FE1B98737}" dt="2024-12-11T21:44:37.131" v="4316" actId="15"/>
        <pc:sldMkLst>
          <pc:docMk/>
          <pc:sldMk cId="2569823441" sldId="5730"/>
        </pc:sldMkLst>
      </pc:sldChg>
      <pc:sldChg chg="modSp mod">
        <pc:chgData name="Ward, Reagan" userId="27291eb4-8241-4961-9e69-8c66e34cc5b0" providerId="ADAL" clId="{054A3838-1EAA-4569-8F5F-5F2FE1B98737}" dt="2024-12-12T15:04:35.958" v="4367" actId="207"/>
        <pc:sldMkLst>
          <pc:docMk/>
          <pc:sldMk cId="3924515015" sldId="5731"/>
        </pc:sldMkLst>
      </pc:sldChg>
    </pc:docChg>
  </pc:docChgLst>
  <pc:docChgLst>
    <pc:chgData name="McRee, Rebecca" userId="S::mcree_r@cde.state.co.us::3a10fa13-9d60-4c0b-b361-471945732c34" providerId="AD" clId="Web-{F605B38F-D65C-82F0-63E5-3BCE690BF607}"/>
    <pc:docChg chg="modSld">
      <pc:chgData name="McRee, Rebecca" userId="S::mcree_r@cde.state.co.us::3a10fa13-9d60-4c0b-b361-471945732c34" providerId="AD" clId="Web-{F605B38F-D65C-82F0-63E5-3BCE690BF607}" dt="2024-11-19T17:06:36.382" v="17" actId="20577"/>
      <pc:docMkLst>
        <pc:docMk/>
      </pc:docMkLst>
      <pc:sldChg chg="modSp">
        <pc:chgData name="McRee, Rebecca" userId="S::mcree_r@cde.state.co.us::3a10fa13-9d60-4c0b-b361-471945732c34" providerId="AD" clId="Web-{F605B38F-D65C-82F0-63E5-3BCE690BF607}" dt="2024-11-19T17:06:36.382" v="17" actId="20577"/>
        <pc:sldMkLst>
          <pc:docMk/>
          <pc:sldMk cId="3205990569" sldId="5707"/>
        </pc:sldMkLst>
      </pc:sldChg>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ldChg>
      <pc:sldChg chg="modSp">
        <pc:chgData name="McRee, Rebecca" userId="S::mcree_r@cde.state.co.us::3a10fa13-9d60-4c0b-b361-471945732c34" providerId="AD" clId="Web-{FCEA6F69-377D-132F-2645-257A039C8A0D}" dt="2024-07-09T03:52:11.632" v="547" actId="20577"/>
        <pc:sldMkLst>
          <pc:docMk/>
          <pc:sldMk cId="2585022322" sldId="5489"/>
        </pc:sldMkLst>
      </pc:sldChg>
      <pc:sldChg chg="addSp delSp modSp">
        <pc:chgData name="McRee, Rebecca" userId="S::mcree_r@cde.state.co.us::3a10fa13-9d60-4c0b-b361-471945732c34" providerId="AD" clId="Web-{FCEA6F69-377D-132F-2645-257A039C8A0D}" dt="2024-07-09T03:49:52.332" v="524"/>
        <pc:sldMkLst>
          <pc:docMk/>
          <pc:sldMk cId="1982214778" sldId="5491"/>
        </pc:sldMkLst>
      </pc:sldChg>
      <pc:sldChg chg="modSp new">
        <pc:chgData name="McRee, Rebecca" userId="S::mcree_r@cde.state.co.us::3a10fa13-9d60-4c0b-b361-471945732c34" providerId="AD" clId="Web-{FCEA6F69-377D-132F-2645-257A039C8A0D}" dt="2024-07-09T03:45:48.104" v="520" actId="20577"/>
        <pc:sldMkLst>
          <pc:docMk/>
          <pc:sldMk cId="3720038814" sldId="5492"/>
        </pc:sldMkLst>
      </pc:sldChg>
      <pc:sldChg chg="modSp new">
        <pc:chgData name="McRee, Rebecca" userId="S::mcree_r@cde.state.co.us::3a10fa13-9d60-4c0b-b361-471945732c34" providerId="AD" clId="Web-{FCEA6F69-377D-132F-2645-257A039C8A0D}" dt="2024-07-09T03:43:52.977" v="506" actId="20577"/>
        <pc:sldMkLst>
          <pc:docMk/>
          <pc:sldMk cId="2237555646" sldId="5493"/>
        </pc:sldMkLst>
      </pc:sldChg>
      <pc:sldChg chg="modSp new">
        <pc:chgData name="McRee, Rebecca" userId="S::mcree_r@cde.state.co.us::3a10fa13-9d60-4c0b-b361-471945732c34" providerId="AD" clId="Web-{FCEA6F69-377D-132F-2645-257A039C8A0D}" dt="2024-07-09T03:51:29.490" v="525" actId="20577"/>
        <pc:sldMkLst>
          <pc:docMk/>
          <pc:sldMk cId="2135472359" sldId="5494"/>
        </pc:sldMkLst>
      </pc:sldChg>
      <pc:sldChg chg="modSp new">
        <pc:chgData name="McRee, Rebecca" userId="S::mcree_r@cde.state.co.us::3a10fa13-9d60-4c0b-b361-471945732c34" providerId="AD" clId="Web-{FCEA6F69-377D-132F-2645-257A039C8A0D}" dt="2024-07-09T04:06:45.120" v="909" actId="20577"/>
        <pc:sldMkLst>
          <pc:docMk/>
          <pc:sldMk cId="1039979550" sldId="5495"/>
        </pc:sldMkLst>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ldChg>
    </pc:docChg>
  </pc:docChgLst>
  <pc:docChgLst>
    <pc:chgData name="Gudka, Dawna" userId="823cceae-331b-41d6-9a63-34ad6d1db55c" providerId="ADAL" clId="{109875F5-F08F-48F0-BF6E-45474135F722}"/>
    <pc:docChg chg="modSld">
      <pc:chgData name="Gudka, Dawna" userId="823cceae-331b-41d6-9a63-34ad6d1db55c" providerId="ADAL" clId="{109875F5-F08F-48F0-BF6E-45474135F722}" dt="2025-04-09T18:56:52.950" v="72" actId="20577"/>
      <pc:docMkLst>
        <pc:docMk/>
      </pc:docMkLst>
    </pc:docChg>
  </pc:docChgLst>
  <pc:docChgLst>
    <pc:chgData name="Slutzky, Collin" userId="21f7fb5c-490d-42a4-8741-4ce78a53b03a" providerId="ADAL" clId="{2A5DFEE9-E4C4-478F-99D9-26C7347687AD}"/>
    <pc:docChg chg="undo custSel addSld delSld modSld">
      <pc:chgData name="Slutzky, Collin" userId="21f7fb5c-490d-42a4-8741-4ce78a53b03a" providerId="ADAL" clId="{2A5DFEE9-E4C4-478F-99D9-26C7347687AD}" dt="2025-02-06T15:25:50.006" v="835" actId="20577"/>
      <pc:docMkLst>
        <pc:docMk/>
      </pc:docMkLst>
      <pc:sldChg chg="modSp mod">
        <pc:chgData name="Slutzky, Collin" userId="21f7fb5c-490d-42a4-8741-4ce78a53b03a" providerId="ADAL" clId="{2A5DFEE9-E4C4-478F-99D9-26C7347687AD}" dt="2025-02-05T15:43:12.348" v="80" actId="27636"/>
        <pc:sldMkLst>
          <pc:docMk/>
          <pc:sldMk cId="2815576142" sldId="5313"/>
        </pc:sldMkLst>
      </pc:sldChg>
      <pc:sldChg chg="modSp mod modCm">
        <pc:chgData name="Slutzky, Collin" userId="21f7fb5c-490d-42a4-8741-4ce78a53b03a" providerId="ADAL" clId="{2A5DFEE9-E4C4-478F-99D9-26C7347687AD}" dt="2025-02-05T16:25:10.944" v="729"/>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21f7fb5c-490d-42a4-8741-4ce78a53b03a" providerId="ADAL" clId="{2A5DFEE9-E4C4-478F-99D9-26C7347687AD}" dt="2025-02-05T15:41:23.862" v="60"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21f7fb5c-490d-42a4-8741-4ce78a53b03a" providerId="ADAL" clId="{2A5DFEE9-E4C4-478F-99D9-26C7347687AD}" dt="2025-02-05T15:41:23.862" v="60" actId="20577"/>
              <pc2:cmMkLst xmlns:pc2="http://schemas.microsoft.com/office/powerpoint/2019/9/main/command">
                <pc:docMk/>
                <pc:sldMk cId="2365850526" sldId="5733"/>
                <pc2:cmMk id="{72722A84-197F-448F-947A-52C969D8BB25}"/>
              </pc2:cmMkLst>
            </pc226:cmChg>
          </p:ext>
        </pc:extLst>
      </pc:sldChg>
      <pc:sldChg chg="modSp mod">
        <pc:chgData name="Slutzky, Collin" userId="21f7fb5c-490d-42a4-8741-4ce78a53b03a" providerId="ADAL" clId="{2A5DFEE9-E4C4-478F-99D9-26C7347687AD}" dt="2025-02-06T15:25:50.006" v="835" actId="20577"/>
        <pc:sldMkLst>
          <pc:docMk/>
          <pc:sldMk cId="467082449" sldId="5776"/>
        </pc:sldMkLst>
      </pc:sldChg>
      <pc:sldChg chg="modSp new del mod">
        <pc:chgData name="Slutzky, Collin" userId="21f7fb5c-490d-42a4-8741-4ce78a53b03a" providerId="ADAL" clId="{2A5DFEE9-E4C4-478F-99D9-26C7347687AD}" dt="2025-02-05T23:34:49.524" v="743" actId="47"/>
        <pc:sldMkLst>
          <pc:docMk/>
          <pc:sldMk cId="3003257925" sldId="5786"/>
        </pc:sldMkLst>
      </pc:sld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ldChg>
      <pc:sldChg chg="addSp modSp mod modClrScheme chgLayout">
        <pc:chgData name="Heitman, Lindsey" userId="a9773a47-99d2-4599-9377-6d37e9ec0bd3" providerId="ADAL" clId="{0B5B8060-9301-4CEF-99D5-8771AE5234EC}" dt="2024-06-06T14:39:42.099" v="11"/>
        <pc:sldMkLst>
          <pc:docMk/>
          <pc:sldMk cId="4042838123" sldId="5394"/>
        </pc:sldMkLst>
      </pc:sldChg>
      <pc:sldChg chg="modSp mod">
        <pc:chgData name="Heitman, Lindsey" userId="a9773a47-99d2-4599-9377-6d37e9ec0bd3" providerId="ADAL" clId="{0B5B8060-9301-4CEF-99D5-8771AE5234EC}" dt="2024-06-06T14:20:23.767" v="4" actId="20577"/>
        <pc:sldMkLst>
          <pc:docMk/>
          <pc:sldMk cId="2333027735" sldId="54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6/26/2025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1690543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noRot="1" noMove="1" noResize="1" noEditPoints="1" noAdjustHandles="1" noChangeArrowheads="1" noChangeShapeType="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noRot="1" noMove="1" noResize="1" noEditPoints="1" noAdjustHandles="1" noChangeArrowheads="1" noChangeShapeType="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noRot="1" noMove="1" noResize="1" noEditPoints="1" noAdjustHandles="1" noChangeArrowheads="1" noChangeShapeType="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_Slide">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727969" y="1210320"/>
            <a:ext cx="2512381" cy="5647680"/>
          </a:xfrm>
          <a:solidFill>
            <a:srgbClr val="4C93CE"/>
          </a:solidFill>
        </p:spPr>
        <p:txBody>
          <a:bodyPr anchor="ctr">
            <a:normAutofit/>
          </a:bodyPr>
          <a:lstStyle>
            <a:lvl1pPr marL="0" indent="0">
              <a:buNone/>
              <a:defRPr lang="en-US" sz="3200" b="0" kern="1200" smtClean="0">
                <a:solidFill>
                  <a:schemeClr val="bg1"/>
                </a:solidFill>
                <a:latin typeface="Trebuchet MS" panose="020B0603020202020204" pitchFamily="34" charset="0"/>
                <a:ea typeface="+mn-ea"/>
                <a:cs typeface="+mn-cs"/>
              </a:defRPr>
            </a:lvl1pPr>
          </a:lstStyle>
          <a:p>
            <a:pPr lvl="0"/>
            <a:r>
              <a:rPr lang="en-US"/>
              <a:t>Next Town Hall Date</a:t>
            </a:r>
          </a:p>
        </p:txBody>
      </p:sp>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hasCustomPrompt="1"/>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Title (Thank you note)</a:t>
            </a:r>
          </a:p>
        </p:txBody>
      </p:sp>
      <p:sp>
        <p:nvSpPr>
          <p:cNvPr id="3" name="Content Placeholder 2"/>
          <p:cNvSpPr>
            <a:spLocks noGrp="1"/>
          </p:cNvSpPr>
          <p:nvPr>
            <p:ph idx="1" hasCustomPrompt="1"/>
          </p:nvPr>
        </p:nvSpPr>
        <p:spPr>
          <a:xfrm>
            <a:off x="3524754" y="1210320"/>
            <a:ext cx="3959123" cy="5647680"/>
          </a:xfrm>
        </p:spPr>
        <p:txBody>
          <a:bodyPr lIns="0" tIns="0" rIns="0" bIns="0" anchor="ctr"/>
          <a:lstStyle>
            <a:lvl1pPr marL="0" indent="0">
              <a:buNone/>
              <a:defRPr sz="2400"/>
            </a:lvl1pPr>
            <a:lvl2pPr>
              <a:defRPr sz="2000"/>
            </a:lvl2pPr>
            <a:lvl3pPr>
              <a:defRPr sz="1800"/>
            </a:lvl3pPr>
          </a:lstStyle>
          <a:p>
            <a:pPr lvl="0"/>
            <a:r>
              <a:rPr lang="en-US"/>
              <a:t>Reminder</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266673" y="6356351"/>
            <a:ext cx="461297"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Picture Placeholder 10">
            <a:extLst>
              <a:ext uri="{FF2B5EF4-FFF2-40B4-BE49-F238E27FC236}">
                <a16:creationId xmlns:a16="http://schemas.microsoft.com/office/drawing/2014/main" id="{ED4231E4-1B08-533E-AA48-2CD802F8B736}"/>
              </a:ext>
            </a:extLst>
          </p:cNvPr>
          <p:cNvSpPr>
            <a:spLocks noGrp="1"/>
          </p:cNvSpPr>
          <p:nvPr>
            <p:ph type="pic" sz="quarter" idx="14"/>
          </p:nvPr>
        </p:nvSpPr>
        <p:spPr>
          <a:xfrm>
            <a:off x="7625919" y="1554326"/>
            <a:ext cx="4216832" cy="4278149"/>
          </a:xfrm>
        </p:spPr>
        <p:txBody>
          <a:bodyPr anchor="ctr"/>
          <a:lstStyle>
            <a:lvl1pPr marL="0" indent="0" algn="ctr">
              <a:buNone/>
              <a:defRPr/>
            </a:lvl1pPr>
          </a:lstStyle>
          <a:p>
            <a:endParaRPr lang="en-US"/>
          </a:p>
        </p:txBody>
      </p:sp>
    </p:spTree>
    <p:extLst>
      <p:ext uri="{BB962C8B-B14F-4D97-AF65-F5344CB8AC3E}">
        <p14:creationId xmlns:p14="http://schemas.microsoft.com/office/powerpoint/2010/main" val="4062706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433756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noRot="1" noMove="1" noResize="1" noEditPoints="1" noAdjustHandles="1" noChangeArrowheads="1" noChangeShapeType="1"/>
          </p:cNvSpPr>
          <p:nvPr>
            <p:ph type="sldNum" sz="quarter" idx="12"/>
          </p:nvPr>
        </p:nvSpPr>
        <p:spPr>
          <a:xfrm>
            <a:off x="332873" y="6356350"/>
            <a:ext cx="510506"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noRot="1" noMove="1" noResize="1" noEditPoints="1" noAdjustHandles="1" noChangeArrowheads="1" noChangeShapeType="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noRot="1" noMove="1" noResize="1" noEditPoints="1" noAdjustHandles="1" noChangeArrowheads="1" noChangeShapeType="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noRot="1" noMove="1" noResize="1" noEditPoints="1" noAdjustHandles="1" noChangeArrowheads="1" noChangeShapeType="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noRot="1" noMove="1" noResize="1" noEditPoints="1" noAdjustHandles="1" noChangeArrowheads="1" noChangeShapeType="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noRot="1" noMove="1" noResize="1" noEditPoints="1" noAdjustHandles="1" noChangeArrowheads="1" noChangeShapeType="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j-lt"/>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708" r:id="rId14"/>
    <p:sldLayoutId id="2147483668" r:id="rId15"/>
    <p:sldLayoutId id="2147483709"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e.state.co.us/datapipeline/read_literacyprograms_training_recording" TargetMode="External"/><Relationship Id="rId2" Type="http://schemas.openxmlformats.org/officeDocument/2006/relationships/hyperlink" Target="https://www.cde.state.co.us/datapipeline/read_springassessments_collectiontraining_recording"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mailto:READActData@cde.state.co.us" TargetMode="External"/><Relationship Id="rId2" Type="http://schemas.openxmlformats.org/officeDocument/2006/relationships/hyperlink" Target="https://www.cde.state.co.us/datapipeline/per_read_trainingcollect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e.state.co.us/datapipeline/per_read_springassessments" TargetMode="External"/><Relationship Id="rId2" Type="http://schemas.openxmlformats.org/officeDocument/2006/relationships/hyperlink" Target="mailto:READActData@cde.state.co.us" TargetMode="External"/><Relationship Id="rId1" Type="http://schemas.openxmlformats.org/officeDocument/2006/relationships/slideLayout" Target="../slideLayouts/slideLayout9.xml"/><Relationship Id="rId5" Type="http://schemas.openxmlformats.org/officeDocument/2006/relationships/hyperlink" Target="https://www.cde.state.co.us/datapipeline/per_read_trainingcollection" TargetMode="External"/><Relationship Id="rId4" Type="http://schemas.openxmlformats.org/officeDocument/2006/relationships/hyperlink" Target="https://www.cde.state.co.us/datapipeline/per_read_literacyprogramsandassessment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hyperlink" Target="mailto:PreventHD@cde.state.co.us"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e.state.co.us/datapipeline/phd-exception-request-instructions" TargetMode="External"/><Relationship Id="rId2" Type="http://schemas.openxmlformats.org/officeDocument/2006/relationships/hyperlink" Target="https://www.cde.state.co.us/datapipeline/phd-exception-request-template" TargetMode="External"/><Relationship Id="rId1" Type="http://schemas.openxmlformats.org/officeDocument/2006/relationships/slideLayout" Target="../slideLayouts/slideLayout2.xml"/><Relationship Id="rId5" Type="http://schemas.openxmlformats.org/officeDocument/2006/relationships/hyperlink" Target="mailto:PreventHD@cde.state.co.us" TargetMode="External"/><Relationship Id="rId4" Type="http://schemas.openxmlformats.org/officeDocument/2006/relationships/hyperlink" Target="https://www.cde.state.co.us/datapipeline/prevent_harassment_or_discrimination_in_school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fity.club/lists/suggestions/complete/"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mailto:PreventHD@cde.state.co.us"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cde.state.co.us/preventing-harassment-discrimination-and-bullying" TargetMode="External"/><Relationship Id="rId3" Type="http://schemas.openxmlformats.org/officeDocument/2006/relationships/hyperlink" Target="https://www.cde.state.co.us/datapipeline/disciplineinterchange" TargetMode="External"/><Relationship Id="rId7" Type="http://schemas.openxmlformats.org/officeDocument/2006/relationships/hyperlink" Target="mailto:PreventHD@cde.state.co.us" TargetMode="External"/><Relationship Id="rId2" Type="http://schemas.openxmlformats.org/officeDocument/2006/relationships/hyperlink" Target="https://www.cde.state.co.us/datapipeline/prevent_harassment_or_discrimination_in_schools" TargetMode="External"/><Relationship Id="rId1" Type="http://schemas.openxmlformats.org/officeDocument/2006/relationships/slideLayout" Target="../slideLayouts/slideLayout9.xml"/><Relationship Id="rId6" Type="http://schemas.openxmlformats.org/officeDocument/2006/relationships/hyperlink" Target="https://www.cde.state.co.us/datapipeline/phd-exception-request-instructions" TargetMode="External"/><Relationship Id="rId5" Type="http://schemas.openxmlformats.org/officeDocument/2006/relationships/hyperlink" Target="https://www.cde.state.co.us/datapipeline/phd-exception-request-template" TargetMode="External"/><Relationship Id="rId4" Type="http://schemas.openxmlformats.org/officeDocument/2006/relationships/hyperlink" Target="https://www.cde.state.co.us/datapipeline/phd_training_manua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hyperlink" Target="mailto:StudentDiscipline@cde.state.co.us"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e.state.co.us/datapipeline/student-discipline-snapshot-exception-request-directions" TargetMode="External"/><Relationship Id="rId2" Type="http://schemas.openxmlformats.org/officeDocument/2006/relationships/hyperlink" Target="https://www.cde.state.co.us/datapipeline/discipline_snapshot_exception_template" TargetMode="External"/><Relationship Id="rId1" Type="http://schemas.openxmlformats.org/officeDocument/2006/relationships/slideLayout" Target="../slideLayouts/slideLayout2.xml"/><Relationship Id="rId5" Type="http://schemas.openxmlformats.org/officeDocument/2006/relationships/hyperlink" Target="mailto:StudentDiscipline@cde.state.co.us" TargetMode="External"/><Relationship Id="rId4" Type="http://schemas.openxmlformats.org/officeDocument/2006/relationships/hyperlink" Target="https://www.cde.state.co.us/datapipeline/studentdisciplinesnapshot"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pxhere.com/de/photo/1562811"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mailto:StudentDiscipline@cde.state.co.u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cde.state.co.us/datapipeline/disciplineinterchange" TargetMode="External"/><Relationship Id="rId2" Type="http://schemas.openxmlformats.org/officeDocument/2006/relationships/hyperlink" Target="https://www.cde.state.co.us/datapipeline/studentdisciplinesnapshot" TargetMode="External"/><Relationship Id="rId1" Type="http://schemas.openxmlformats.org/officeDocument/2006/relationships/slideLayout" Target="../slideLayouts/slideLayout9.xml"/><Relationship Id="rId6" Type="http://schemas.openxmlformats.org/officeDocument/2006/relationships/hyperlink" Target="mailto:StudentDiscipline@cde.state.co.us" TargetMode="External"/><Relationship Id="rId5" Type="http://schemas.openxmlformats.org/officeDocument/2006/relationships/hyperlink" Target="https://www.cde.state.co.us/datapipeline/2024-2025disciplineactionfilelayoutanddefinitionspdf" TargetMode="External"/><Relationship Id="rId4" Type="http://schemas.openxmlformats.org/officeDocument/2006/relationships/hyperlink" Target="https://www.cde.state.co.us/datapipeline/discipline_collectiontimeline"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s://events.teams.microsoft.com/event/6de0bd5a-66aa-4841-8d9b-d3606337343b@a751cfc8-1f9a-4edb-8370-9f1c6d4bea5a" TargetMode="External"/><Relationship Id="rId2" Type="http://schemas.openxmlformats.org/officeDocument/2006/relationships/hyperlink" Target="https://events.teams.microsoft.com/event/e0a55276-e601-4e3b-bdae-3eeb8c1d806e@a751cfc8-1f9a-4edb-8370-9f1c6d4bea5a" TargetMode="External"/><Relationship Id="rId1" Type="http://schemas.openxmlformats.org/officeDocument/2006/relationships/slideLayout" Target="../slideLayouts/slideLayout13.xml"/><Relationship Id="rId5" Type="http://schemas.openxmlformats.org/officeDocument/2006/relationships/hyperlink" Target="mailto:StudentEndOfYear@cde.state.co.us" TargetMode="External"/><Relationship Id="rId4" Type="http://schemas.openxmlformats.org/officeDocument/2006/relationships/hyperlink" Target="https://www.cde.state.co.us/datapipeline/snap_eoy"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mailto:StudentEndOfYear@cde.state.co.us"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hyperlink" Target="https://www.cde.state.co.us/datapipeline/sey_officehours_may2025_recording" TargetMode="External"/><Relationship Id="rId3" Type="http://schemas.openxmlformats.org/officeDocument/2006/relationships/hyperlink" Target="https://www.cde.state.co.us/datapipeline/studentcollectionsexceptionrequestinstructions" TargetMode="External"/><Relationship Id="rId7" Type="http://schemas.openxmlformats.org/officeDocument/2006/relationships/hyperlink" Target="https://www.cde.state.co.us/datapipeline/dem_elcodingguide" TargetMode="External"/><Relationship Id="rId2" Type="http://schemas.openxmlformats.org/officeDocument/2006/relationships/hyperlink" Target="https://www.cde.state.co.us/datapipeline/exceptionrequesttemplateinstructions" TargetMode="External"/><Relationship Id="rId1" Type="http://schemas.openxmlformats.org/officeDocument/2006/relationships/slideLayout" Target="../slideLayouts/slideLayout6.xml"/><Relationship Id="rId6" Type="http://schemas.openxmlformats.org/officeDocument/2006/relationships/hyperlink" Target="https://www.cde.state.co.us/datapipeline/ml_out-of-sequence_codingchangeform" TargetMode="External"/><Relationship Id="rId5" Type="http://schemas.openxmlformats.org/officeDocument/2006/relationships/hyperlink" Target="https://www.cde.state.co.us/datapipeline/ml_exceptionrequesttemplate" TargetMode="External"/><Relationship Id="rId4" Type="http://schemas.openxmlformats.org/officeDocument/2006/relationships/hyperlink" Target="mailto:StudentEndOfYear@cde.state.co.us" TargetMode="External"/><Relationship Id="rId9" Type="http://schemas.openxmlformats.org/officeDocument/2006/relationships/hyperlink" Target="https://www.cde.state.co.us/datapipeline/sey_officehours_june2025_recordin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hyperlink" Target="https://www.cde.state.co.us/datapipeline/sey_entryexitcodes-guid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hyperlink" Target="https://www.cde.state.co.us/datapipeline/sey_collectionmanua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hyperlink" Target="https://www.cde.state.co.us/datapipeline/sey_collectionmanua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mailto:StudentEndOfYear@cde.state.co.us" TargetMode="External"/><Relationship Id="rId1" Type="http://schemas.openxmlformats.org/officeDocument/2006/relationships/slideLayout" Target="../slideLayouts/slideLayout9.xml"/><Relationship Id="rId5" Type="http://schemas.openxmlformats.org/officeDocument/2006/relationships/hyperlink" Target="https://www.cde.state.co.us/postsecondary/graduationguidelines" TargetMode="External"/><Relationship Id="rId4" Type="http://schemas.openxmlformats.org/officeDocument/2006/relationships/hyperlink" Target="https://www.cde.state.co.us/datapipeline/inter_student"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hyperlink" Target="https://www.cde.state.co.us/apps/formcenter/SchoolChangeForm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mailto:Tribbett_Jessica@cde.state.co.us" TargetMode="Externa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hyperlink" Target="mailto:SpedDiscipline@cde.state.co.u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my.syncplicity.com/" TargetMode="External"/><Relationship Id="rId1" Type="http://schemas.openxmlformats.org/officeDocument/2006/relationships/slideLayout" Target="../slideLayouts/slideLayout2.xml"/><Relationship Id="rId4" Type="http://schemas.openxmlformats.org/officeDocument/2006/relationships/hyperlink" Target="http://www.cde.state.co.us/datapipeline/syncplicity"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mailto:SpedDiscipline@cde.state.co.us"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SpedDiscipline@cde.state.co.us"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cde.state.co.us/datapipeline/disciplineinterchange" TargetMode="External"/><Relationship Id="rId2" Type="http://schemas.openxmlformats.org/officeDocument/2006/relationships/hyperlink" Target="mailto:SpedDiscipline@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snap_sped-discipline"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hyperlink" Target="mailto:SpedEndofYear@cde.state.co.us"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mailto:SpedEndofYear@cde.state.co.us" TargetMode="Externa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hyperlink" Target="mailto:SpedEndofYear@cde.state.co.u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cde.state.co.us/datapipeline/inter_sped-iep" TargetMode="External"/><Relationship Id="rId2" Type="http://schemas.openxmlformats.org/officeDocument/2006/relationships/hyperlink" Target="mailto:SpedEndofYear@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snap_sped-eoy"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bundabergnow.com/2020/12/31/queensland-illegal-fireworks-warning-new-year/" TargetMode="External"/><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sped-iep"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titlei" TargetMode="External"/><Relationship Id="rId12" Type="http://schemas.openxmlformats.org/officeDocument/2006/relationships/hyperlink" Target="https://www.cde.state.co.us/datapipeline/resources"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11" Type="http://schemas.openxmlformats.org/officeDocument/2006/relationships/hyperlink" Target="https://www.cde.state.co.us/datapipeline/inter_teacherstudent"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disciplineinterchange"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inter_staf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snap_sped-discipline" TargetMode="External"/><Relationship Id="rId3" Type="http://schemas.openxmlformats.org/officeDocument/2006/relationships/hyperlink" Target="https://www.cde.state.co.us/datapipeline/tsdl" TargetMode="External"/><Relationship Id="rId7" Type="http://schemas.openxmlformats.org/officeDocument/2006/relationships/hyperlink" Target="https://www.cde.state.co.us/datapipeline/datapipelinesnapshots-attendanc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events.teams.microsoft.com/event/e0a55276-e601-4e3b-bdae-3eeb8c1d806e@a751cfc8-1f9a-4edb-8370-9f1c6d4bea5a" TargetMode="External"/><Relationship Id="rId11" Type="http://schemas.openxmlformats.org/officeDocument/2006/relationships/hyperlink" Target="https://www.cde.state.co.us/datapipeline/resources" TargetMode="External"/><Relationship Id="rId5" Type="http://schemas.openxmlformats.org/officeDocument/2006/relationships/hyperlink" Target="https://www.cde.state.co.us/datapipeline/snap_eoy" TargetMode="External"/><Relationship Id="rId10" Type="http://schemas.openxmlformats.org/officeDocument/2006/relationships/hyperlink" Target="https://www.cde.state.co.us/datapipeline/snap_sped-eoy" TargetMode="External"/><Relationship Id="rId4" Type="http://schemas.openxmlformats.org/officeDocument/2006/relationships/hyperlink" Target="https://www.cde.state.co.us/datapipeline/datapipelinesnapshots-staffevaluation" TargetMode="External"/><Relationship Id="rId9" Type="http://schemas.openxmlformats.org/officeDocument/2006/relationships/hyperlink" Target="https://www.cde.state.co.us/datapipeline/studentdisciplinesnapshot"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us06web.zoom.us/j/83643595366?pwd=j7YeUKpNaavMAeSSY4Tu4LK1baVyga.1" TargetMode="External"/><Relationship Id="rId3" Type="http://schemas.openxmlformats.org/officeDocument/2006/relationships/hyperlink" Target="https://www.cde.state.co.us/datapipeline/per-aec" TargetMode="External"/><Relationship Id="rId7" Type="http://schemas.openxmlformats.org/officeDocument/2006/relationships/hyperlink" Target="https://www.cde.state.co.us/datapipeline/per_read_trainingcollection" TargetMode="External"/><Relationship Id="rId2" Type="http://schemas.openxmlformats.org/officeDocument/2006/relationships/hyperlink" Target="https://www.cde.state.co.us/datapipeline/s-ebtdatacollection" TargetMode="External"/><Relationship Id="rId1" Type="http://schemas.openxmlformats.org/officeDocument/2006/relationships/slideLayout" Target="../slideLayouts/slideLayout2.xml"/><Relationship Id="rId6" Type="http://schemas.openxmlformats.org/officeDocument/2006/relationships/hyperlink" Target="https://www.cde.state.co.us/datapipeline/per_read_literacyprogramsandassessments" TargetMode="External"/><Relationship Id="rId5" Type="http://schemas.openxmlformats.org/officeDocument/2006/relationships/hyperlink" Target="https://www.cde.state.co.us/datapipeline/per_read_springassessments" TargetMode="External"/><Relationship Id="rId4" Type="http://schemas.openxmlformats.org/officeDocument/2006/relationships/hyperlink" Target="https://www.cde.state.co.us/datapipeline/prevent_harassment_or_discrimination_in_schools" TargetMode="External"/><Relationship Id="rId9" Type="http://schemas.openxmlformats.org/officeDocument/2006/relationships/hyperlink" Target="https://www.cde.state.co.us/datapipeline/resour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June 26, 2025</a:t>
            </a:r>
            <a:br>
              <a:rPr lang="en-US">
                <a:latin typeface="Museo Slab 500"/>
              </a:rPr>
            </a:br>
            <a:r>
              <a:rPr lang="en-US">
                <a:latin typeface="Museo Slab 500"/>
              </a:rPr>
              <a:t>Data</a:t>
            </a:r>
            <a:r>
              <a:rPr lang="en-US" sz="4800">
                <a:latin typeface="Museo Slab 500"/>
              </a:rPr>
              <a:t> Pipeline Town Hall</a:t>
            </a:r>
            <a:endParaRPr lang="en-US"/>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5" name="Slide Number Placeholder 4">
            <a:extLst>
              <a:ext uri="{FF2B5EF4-FFF2-40B4-BE49-F238E27FC236}">
                <a16:creationId xmlns:a16="http://schemas.microsoft.com/office/drawing/2014/main" id="{E2C77A24-810C-CCFF-6849-9CB9A1B763A4}"/>
              </a:ext>
            </a:extLst>
          </p:cNvPr>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68D1C-6F4B-786B-A69C-D793F85944D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8A1BFBF-6817-54E5-9CEB-AE5CD906850C}"/>
              </a:ext>
            </a:extLst>
          </p:cNvPr>
          <p:cNvSpPr>
            <a:spLocks noGrp="1"/>
          </p:cNvSpPr>
          <p:nvPr>
            <p:ph type="ctrTitle"/>
          </p:nvPr>
        </p:nvSpPr>
        <p:spPr/>
        <p:txBody>
          <a:bodyPr/>
          <a:lstStyle/>
          <a:p>
            <a:r>
              <a:rPr lang="en-US"/>
              <a:t>READ Collections</a:t>
            </a:r>
          </a:p>
        </p:txBody>
      </p:sp>
      <p:sp>
        <p:nvSpPr>
          <p:cNvPr id="6" name="Content Placeholder 5">
            <a:extLst>
              <a:ext uri="{FF2B5EF4-FFF2-40B4-BE49-F238E27FC236}">
                <a16:creationId xmlns:a16="http://schemas.microsoft.com/office/drawing/2014/main" id="{CEA88C21-EB51-E999-3196-726B8A57B89E}"/>
              </a:ext>
            </a:extLst>
          </p:cNvPr>
          <p:cNvSpPr>
            <a:spLocks noGrp="1"/>
          </p:cNvSpPr>
          <p:nvPr>
            <p:ph sz="quarter" idx="13"/>
          </p:nvPr>
        </p:nvSpPr>
        <p:spPr/>
        <p:txBody>
          <a:bodyPr/>
          <a:lstStyle/>
          <a:p>
            <a:r>
              <a:rPr lang="en-US"/>
              <a:t>Tara Rhodes</a:t>
            </a:r>
          </a:p>
        </p:txBody>
      </p:sp>
      <p:sp>
        <p:nvSpPr>
          <p:cNvPr id="4" name="Slide Number Placeholder 3">
            <a:extLst>
              <a:ext uri="{FF2B5EF4-FFF2-40B4-BE49-F238E27FC236}">
                <a16:creationId xmlns:a16="http://schemas.microsoft.com/office/drawing/2014/main" id="{EFB94BEA-57AF-B92B-0039-FC483770B0A9}"/>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2813626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1C11F-C69A-4EC1-61FC-FE0AB4778182}"/>
              </a:ext>
            </a:extLst>
          </p:cNvPr>
          <p:cNvSpPr>
            <a:spLocks noGrp="1"/>
          </p:cNvSpPr>
          <p:nvPr>
            <p:ph type="ctrTitle"/>
          </p:nvPr>
        </p:nvSpPr>
        <p:spPr/>
        <p:txBody>
          <a:bodyPr/>
          <a:lstStyle/>
          <a:p>
            <a:r>
              <a:rPr lang="en-US">
                <a:latin typeface="Museo Slab 500"/>
              </a:rPr>
              <a:t>Spring READ Assessment and</a:t>
            </a:r>
            <a:br>
              <a:rPr lang="en-US">
                <a:latin typeface="Museo Slab 500"/>
              </a:rPr>
            </a:br>
            <a:r>
              <a:rPr lang="en-US">
                <a:latin typeface="Museo Slab 500"/>
              </a:rPr>
              <a:t>READ Literacy Programs and Assessment </a:t>
            </a:r>
            <a:br>
              <a:rPr lang="en-US">
                <a:latin typeface="Museo Slab 500"/>
              </a:rPr>
            </a:br>
            <a:r>
              <a:rPr lang="en-US">
                <a:latin typeface="Museo Slab 500"/>
              </a:rPr>
              <a:t>Data Collections</a:t>
            </a:r>
            <a:endParaRPr lang="en-US"/>
          </a:p>
        </p:txBody>
      </p:sp>
      <p:sp>
        <p:nvSpPr>
          <p:cNvPr id="4" name="Slide Number Placeholder 3">
            <a:extLst>
              <a:ext uri="{FF2B5EF4-FFF2-40B4-BE49-F238E27FC236}">
                <a16:creationId xmlns:a16="http://schemas.microsoft.com/office/drawing/2014/main" id="{3A1AE477-D47E-0E10-BF90-16E904D0A88E}"/>
              </a:ext>
            </a:extLst>
          </p:cNvPr>
          <p:cNvSpPr>
            <a:spLocks noGrp="1"/>
          </p:cNvSpPr>
          <p:nvPr>
            <p:ph type="sldNum" sz="quarter" idx="12"/>
          </p:nvPr>
        </p:nvSpPr>
        <p:spPr/>
        <p:txBody>
          <a:bodyPr/>
          <a:lstStyle/>
          <a:p>
            <a:fld id="{C479D5F6-EDCB-402A-AC08-4943A1820E8F}" type="slidenum">
              <a:rPr lang="en-US" smtClean="0"/>
              <a:pPr/>
              <a:t>11</a:t>
            </a:fld>
            <a:endParaRPr lang="en-US"/>
          </a:p>
        </p:txBody>
      </p:sp>
    </p:spTree>
    <p:extLst>
      <p:ext uri="{BB962C8B-B14F-4D97-AF65-F5344CB8AC3E}">
        <p14:creationId xmlns:p14="http://schemas.microsoft.com/office/powerpoint/2010/main" val="4029752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04861-7227-D779-AACC-D88880E6B8C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97D9CED-C3ED-6FD6-AC89-4F1D55C1A1E4}"/>
              </a:ext>
            </a:extLst>
          </p:cNvPr>
          <p:cNvSpPr>
            <a:spLocks noGrp="1"/>
          </p:cNvSpPr>
          <p:nvPr>
            <p:ph type="title"/>
          </p:nvPr>
        </p:nvSpPr>
        <p:spPr>
          <a:xfrm>
            <a:off x="3898916" y="5893622"/>
            <a:ext cx="6616681" cy="898524"/>
          </a:xfrm>
        </p:spPr>
        <p:txBody>
          <a:bodyPr/>
          <a:lstStyle/>
          <a:p>
            <a:r>
              <a:rPr lang="en-US"/>
              <a:t>Timeline</a:t>
            </a:r>
          </a:p>
        </p:txBody>
      </p:sp>
      <p:graphicFrame>
        <p:nvGraphicFramePr>
          <p:cNvPr id="11" name="Table Placeholder 10">
            <a:extLst>
              <a:ext uri="{FF2B5EF4-FFF2-40B4-BE49-F238E27FC236}">
                <a16:creationId xmlns:a16="http://schemas.microsoft.com/office/drawing/2014/main" id="{98DC8CC9-A336-197A-83DF-4721269C9125}"/>
              </a:ext>
            </a:extLst>
          </p:cNvPr>
          <p:cNvGraphicFramePr>
            <a:graphicFrameLocks noGrp="1"/>
          </p:cNvGraphicFramePr>
          <p:nvPr>
            <p:ph type="tbl" sz="quarter" idx="15"/>
            <p:extLst>
              <p:ext uri="{D42A27DB-BD31-4B8C-83A1-F6EECF244321}">
                <p14:modId xmlns:p14="http://schemas.microsoft.com/office/powerpoint/2010/main" val="1516658180"/>
              </p:ext>
            </p:extLst>
          </p:nvPr>
        </p:nvGraphicFramePr>
        <p:xfrm>
          <a:off x="228600" y="200025"/>
          <a:ext cx="11818934" cy="5118180"/>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784763">
                  <a:extLst>
                    <a:ext uri="{9D8B030D-6E8A-4147-A177-3AD203B41FA5}">
                      <a16:colId xmlns:a16="http://schemas.microsoft.com/office/drawing/2014/main" val="2137241566"/>
                    </a:ext>
                  </a:extLst>
                </a:gridCol>
                <a:gridCol w="7098069">
                  <a:extLst>
                    <a:ext uri="{9D8B030D-6E8A-4147-A177-3AD203B41FA5}">
                      <a16:colId xmlns:a16="http://schemas.microsoft.com/office/drawing/2014/main" val="1583735620"/>
                    </a:ext>
                  </a:extLst>
                </a:gridCol>
              </a:tblGrid>
              <a:tr h="383556">
                <a:tc>
                  <a:txBody>
                    <a:bodyPr/>
                    <a:lstStyle/>
                    <a:p>
                      <a:r>
                        <a:rPr lang="en-US" sz="1600">
                          <a:latin typeface="Trebuchet MS"/>
                        </a:rPr>
                        <a:t>Date</a:t>
                      </a:r>
                    </a:p>
                  </a:txBody>
                  <a:tcPr/>
                </a:tc>
                <a:tc>
                  <a:txBody>
                    <a:bodyPr/>
                    <a:lstStyle/>
                    <a:p>
                      <a:r>
                        <a:rPr lang="en-US" sz="1600">
                          <a:latin typeface="Trebuchet MS"/>
                        </a:rPr>
                        <a:t>Event</a:t>
                      </a:r>
                    </a:p>
                  </a:txBody>
                  <a:tcPr/>
                </a:tc>
                <a:tc>
                  <a:txBody>
                    <a:bodyPr/>
                    <a:lstStyle/>
                    <a:p>
                      <a:r>
                        <a:rPr lang="en-US" sz="1600">
                          <a:latin typeface="Trebuchet MS"/>
                        </a:rPr>
                        <a:t>Event Description</a:t>
                      </a:r>
                    </a:p>
                  </a:txBody>
                  <a:tcPr/>
                </a:tc>
                <a:extLst>
                  <a:ext uri="{0D108BD9-81ED-4DB2-BD59-A6C34878D82A}">
                    <a16:rowId xmlns:a16="http://schemas.microsoft.com/office/drawing/2014/main" val="1168917589"/>
                  </a:ext>
                </a:extLst>
              </a:tr>
              <a:tr h="383556">
                <a:tc>
                  <a:txBody>
                    <a:bodyPr/>
                    <a:lstStyle/>
                    <a:p>
                      <a:pPr algn="l" rtl="0" fontAlgn="base">
                        <a:lnSpc>
                          <a:spcPts val="1275"/>
                        </a:lnSpc>
                        <a:buNone/>
                      </a:pPr>
                      <a:r>
                        <a:rPr lang="en-US" sz="1800" b="0" i="0" strike="sngStrike">
                          <a:solidFill>
                            <a:schemeClr val="tx1"/>
                          </a:solidFill>
                          <a:effectLst/>
                          <a:latin typeface="Trebuchet MS"/>
                        </a:rPr>
                        <a:t>4/1/2025</a:t>
                      </a:r>
                    </a:p>
                  </a:txBody>
                  <a:tcPr anchor="ctr"/>
                </a:tc>
                <a:tc>
                  <a:txBody>
                    <a:bodyPr/>
                    <a:lstStyle/>
                    <a:p>
                      <a:pPr algn="l" rtl="0" fontAlgn="base">
                        <a:lnSpc>
                          <a:spcPts val="1275"/>
                        </a:lnSpc>
                        <a:buNone/>
                      </a:pPr>
                      <a:r>
                        <a:rPr lang="en-US" sz="1800" b="0" i="0" strike="sngStrike">
                          <a:solidFill>
                            <a:schemeClr val="tx1"/>
                          </a:solidFill>
                          <a:effectLst/>
                          <a:latin typeface="Trebuchet MS"/>
                        </a:rPr>
                        <a:t>Training Event</a:t>
                      </a:r>
                    </a:p>
                  </a:txBody>
                  <a:tcPr anchor="ctr"/>
                </a:tc>
                <a:tc>
                  <a:txBody>
                    <a:bodyPr/>
                    <a:lstStyle/>
                    <a:p>
                      <a:pPr algn="l" rtl="0" fontAlgn="base">
                        <a:lnSpc>
                          <a:spcPct val="100000"/>
                        </a:lnSpc>
                        <a:buNone/>
                      </a:pPr>
                      <a:r>
                        <a:rPr lang="en-US" sz="1800" b="0" i="0" strike="sngStrike">
                          <a:solidFill>
                            <a:schemeClr val="tx1"/>
                          </a:solidFill>
                          <a:effectLst/>
                          <a:latin typeface="Trebuchet MS"/>
                        </a:rPr>
                        <a:t>Spring READ Assessment Training Event; recording </a:t>
                      </a:r>
                      <a:r>
                        <a:rPr lang="en-US" sz="1800" b="0" i="0" strike="sngStrike">
                          <a:solidFill>
                            <a:schemeClr val="tx1"/>
                          </a:solidFill>
                          <a:effectLst/>
                          <a:latin typeface="Trebuchet MS"/>
                          <a:hlinkClick r:id="rId2"/>
                        </a:rPr>
                        <a:t>here</a:t>
                      </a:r>
                      <a:endParaRPr lang="en-US" sz="1800" b="0" i="0" strike="sngStrike">
                        <a:solidFill>
                          <a:schemeClr val="tx1"/>
                        </a:solidFill>
                        <a:effectLst/>
                        <a:latin typeface="Trebuchet MS"/>
                      </a:endParaRPr>
                    </a:p>
                  </a:txBody>
                  <a:tcPr anchor="ctr"/>
                </a:tc>
                <a:extLst>
                  <a:ext uri="{0D108BD9-81ED-4DB2-BD59-A6C34878D82A}">
                    <a16:rowId xmlns:a16="http://schemas.microsoft.com/office/drawing/2014/main" val="2411947898"/>
                  </a:ext>
                </a:extLst>
              </a:tr>
              <a:tr h="383556">
                <a:tc>
                  <a:txBody>
                    <a:bodyPr/>
                    <a:lstStyle/>
                    <a:p>
                      <a:pPr algn="l" rtl="0" fontAlgn="base">
                        <a:lnSpc>
                          <a:spcPts val="1275"/>
                        </a:lnSpc>
                        <a:buNone/>
                      </a:pPr>
                      <a:r>
                        <a:rPr lang="en-US" sz="1800" b="0" i="0" strike="sngStrike">
                          <a:solidFill>
                            <a:schemeClr val="tx1"/>
                          </a:solidFill>
                          <a:effectLst/>
                          <a:latin typeface="Trebuchet MS"/>
                        </a:rPr>
                        <a:t>4/8/2025</a:t>
                      </a:r>
                    </a:p>
                  </a:txBody>
                  <a:tcPr anchor="ctr"/>
                </a:tc>
                <a:tc>
                  <a:txBody>
                    <a:bodyPr/>
                    <a:lstStyle/>
                    <a:p>
                      <a:pPr algn="l" rtl="0" fontAlgn="base">
                        <a:lnSpc>
                          <a:spcPts val="1275"/>
                        </a:lnSpc>
                        <a:buNone/>
                      </a:pPr>
                      <a:r>
                        <a:rPr lang="en-US" sz="1800" b="0" i="0" strike="sngStrike">
                          <a:solidFill>
                            <a:schemeClr val="tx1"/>
                          </a:solidFill>
                          <a:effectLst/>
                          <a:latin typeface="Trebuchet MS"/>
                        </a:rPr>
                        <a:t>Training Event</a:t>
                      </a:r>
                    </a:p>
                  </a:txBody>
                  <a:tcPr anchor="ctr"/>
                </a:tc>
                <a:tc>
                  <a:txBody>
                    <a:bodyPr/>
                    <a:lstStyle/>
                    <a:p>
                      <a:pPr algn="l" rtl="0" fontAlgn="base">
                        <a:lnSpc>
                          <a:spcPct val="100000"/>
                        </a:lnSpc>
                        <a:buNone/>
                      </a:pPr>
                      <a:r>
                        <a:rPr lang="en-US" sz="1800" b="0" i="0" strike="sngStrike">
                          <a:solidFill>
                            <a:schemeClr val="tx1"/>
                          </a:solidFill>
                          <a:effectLst/>
                          <a:latin typeface="Trebuchet MS"/>
                        </a:rPr>
                        <a:t>READ Literacy Programs and Assessment Training Event; recording </a:t>
                      </a:r>
                      <a:r>
                        <a:rPr lang="en-US" sz="1800" b="0" i="0" strike="sngStrike">
                          <a:solidFill>
                            <a:schemeClr val="tx1"/>
                          </a:solidFill>
                          <a:effectLst/>
                          <a:latin typeface="Trebuchet MS"/>
                          <a:hlinkClick r:id="rId3"/>
                        </a:rPr>
                        <a:t>here</a:t>
                      </a:r>
                      <a:endParaRPr lang="en-US" sz="1800" b="0" i="0" strike="sngStrike">
                        <a:solidFill>
                          <a:schemeClr val="tx1"/>
                        </a:solidFill>
                        <a:effectLst/>
                        <a:latin typeface="Trebuchet MS"/>
                      </a:endParaRPr>
                    </a:p>
                  </a:txBody>
                  <a:tcPr anchor="ctr"/>
                </a:tc>
                <a:extLst>
                  <a:ext uri="{0D108BD9-81ED-4DB2-BD59-A6C34878D82A}">
                    <a16:rowId xmlns:a16="http://schemas.microsoft.com/office/drawing/2014/main" val="2718010629"/>
                  </a:ext>
                </a:extLst>
              </a:tr>
              <a:tr h="426173">
                <a:tc>
                  <a:txBody>
                    <a:bodyPr/>
                    <a:lstStyle/>
                    <a:p>
                      <a:pPr algn="l" rtl="0" fontAlgn="base">
                        <a:lnSpc>
                          <a:spcPts val="1275"/>
                        </a:lnSpc>
                        <a:buNone/>
                      </a:pPr>
                      <a:r>
                        <a:rPr lang="en-US" sz="1800" b="0" i="0" strike="sngStrike">
                          <a:solidFill>
                            <a:schemeClr val="tx1"/>
                          </a:solidFill>
                          <a:effectLst/>
                          <a:latin typeface="Trebuchet MS"/>
                        </a:rPr>
                        <a:t>4/15/2025</a:t>
                      </a:r>
                    </a:p>
                  </a:txBody>
                  <a:tcPr anchor="ctr"/>
                </a:tc>
                <a:tc>
                  <a:txBody>
                    <a:bodyPr/>
                    <a:lstStyle/>
                    <a:p>
                      <a:pPr algn="l" rtl="0" fontAlgn="base">
                        <a:lnSpc>
                          <a:spcPts val="1275"/>
                        </a:lnSpc>
                        <a:buNone/>
                      </a:pPr>
                      <a:r>
                        <a:rPr lang="en-US" sz="1800" b="0" i="0" strike="sngStrike">
                          <a:solidFill>
                            <a:schemeClr val="tx1"/>
                          </a:solidFill>
                          <a:effectLst/>
                          <a:latin typeface="Trebuchet MS"/>
                        </a:rPr>
                        <a:t>Collection Open</a:t>
                      </a:r>
                    </a:p>
                  </a:txBody>
                  <a:tcPr anchor="ctr"/>
                </a:tc>
                <a:tc>
                  <a:txBody>
                    <a:bodyPr/>
                    <a:lstStyle/>
                    <a:p>
                      <a:pPr algn="l" rtl="0" fontAlgn="base">
                        <a:lnSpc>
                          <a:spcPct val="100000"/>
                        </a:lnSpc>
                        <a:buNone/>
                      </a:pPr>
                      <a:r>
                        <a:rPr lang="en-US" sz="1800" b="0" i="0" strike="sngStrike">
                          <a:solidFill>
                            <a:schemeClr val="tx1"/>
                          </a:solidFill>
                          <a:effectLst/>
                          <a:latin typeface="Trebuchet MS"/>
                        </a:rPr>
                        <a:t>The Spring READ Assessment and READ Literacy Programs and Assessment data collections open</a:t>
                      </a:r>
                    </a:p>
                  </a:txBody>
                  <a:tcPr anchor="ctr"/>
                </a:tc>
                <a:extLst>
                  <a:ext uri="{0D108BD9-81ED-4DB2-BD59-A6C34878D82A}">
                    <a16:rowId xmlns:a16="http://schemas.microsoft.com/office/drawing/2014/main" val="2827362017"/>
                  </a:ext>
                </a:extLst>
              </a:tr>
              <a:tr h="383556">
                <a:tc>
                  <a:txBody>
                    <a:bodyPr/>
                    <a:lstStyle/>
                    <a:p>
                      <a:pPr algn="l" rtl="0" fontAlgn="base">
                        <a:lnSpc>
                          <a:spcPts val="1275"/>
                        </a:lnSpc>
                        <a:buNone/>
                      </a:pPr>
                      <a:r>
                        <a:rPr lang="en-US" sz="1800" b="0" i="0" strike="sngStrike">
                          <a:solidFill>
                            <a:schemeClr val="tx1"/>
                          </a:solidFill>
                          <a:effectLst/>
                          <a:latin typeface="Trebuchet MS"/>
                        </a:rPr>
                        <a:t>5/15/2025</a:t>
                      </a:r>
                    </a:p>
                  </a:txBody>
                  <a:tcPr anchor="ctr"/>
                </a:tc>
                <a:tc>
                  <a:txBody>
                    <a:bodyPr/>
                    <a:lstStyle/>
                    <a:p>
                      <a:pPr algn="l" rtl="0" fontAlgn="base">
                        <a:lnSpc>
                          <a:spcPts val="1275"/>
                        </a:lnSpc>
                        <a:buNone/>
                      </a:pPr>
                      <a:r>
                        <a:rPr lang="en-US" sz="1800" b="0" i="0" strike="sngStrike">
                          <a:solidFill>
                            <a:schemeClr val="tx1"/>
                          </a:solidFill>
                          <a:effectLst/>
                          <a:latin typeface="Trebuchet MS"/>
                        </a:rPr>
                        <a:t>Other Date</a:t>
                      </a:r>
                    </a:p>
                  </a:txBody>
                  <a:tcPr anchor="ctr"/>
                </a:tc>
                <a:tc>
                  <a:txBody>
                    <a:bodyPr/>
                    <a:lstStyle/>
                    <a:p>
                      <a:pPr algn="l" rtl="0" fontAlgn="base">
                        <a:lnSpc>
                          <a:spcPct val="100000"/>
                        </a:lnSpc>
                        <a:buNone/>
                      </a:pPr>
                      <a:r>
                        <a:rPr lang="en-US" sz="1800" b="0" i="0" strike="sngStrike">
                          <a:solidFill>
                            <a:schemeClr val="tx1"/>
                          </a:solidFill>
                          <a:effectLst/>
                          <a:latin typeface="Trebuchet MS"/>
                        </a:rPr>
                        <a:t>Please complete a preliminary upload by this date; this does not have to be error-free</a:t>
                      </a:r>
                    </a:p>
                  </a:txBody>
                  <a:tcPr anchor="ctr"/>
                </a:tc>
                <a:extLst>
                  <a:ext uri="{0D108BD9-81ED-4DB2-BD59-A6C34878D82A}">
                    <a16:rowId xmlns:a16="http://schemas.microsoft.com/office/drawing/2014/main" val="2342487330"/>
                  </a:ext>
                </a:extLst>
              </a:tr>
              <a:tr h="383556">
                <a:tc>
                  <a:txBody>
                    <a:bodyPr/>
                    <a:lstStyle/>
                    <a:p>
                      <a:pPr algn="l" rtl="0" fontAlgn="base">
                        <a:lnSpc>
                          <a:spcPts val="1275"/>
                        </a:lnSpc>
                        <a:buNone/>
                      </a:pPr>
                      <a:r>
                        <a:rPr lang="en-US" sz="1800" b="0" i="0" strike="sngStrike">
                          <a:solidFill>
                            <a:schemeClr val="tx1"/>
                          </a:solidFill>
                          <a:effectLst/>
                          <a:latin typeface="Trebuchet MS"/>
                        </a:rPr>
                        <a:t>6/6/2025</a:t>
                      </a:r>
                    </a:p>
                  </a:txBody>
                  <a:tcPr anchor="ctr">
                    <a:solidFill>
                      <a:srgbClr val="FFFFCC"/>
                    </a:solidFill>
                  </a:tcPr>
                </a:tc>
                <a:tc>
                  <a:txBody>
                    <a:bodyPr/>
                    <a:lstStyle/>
                    <a:p>
                      <a:pPr algn="l" rtl="0" fontAlgn="base">
                        <a:lnSpc>
                          <a:spcPts val="1275"/>
                        </a:lnSpc>
                        <a:buNone/>
                      </a:pPr>
                      <a:r>
                        <a:rPr lang="en-US" sz="1800" b="0" i="0" strike="sngStrike">
                          <a:solidFill>
                            <a:schemeClr val="tx1"/>
                          </a:solidFill>
                          <a:effectLst/>
                          <a:latin typeface="Trebuchet MS"/>
                        </a:rPr>
                        <a:t>Other Date</a:t>
                      </a:r>
                    </a:p>
                  </a:txBody>
                  <a:tcPr anchor="ctr">
                    <a:solidFill>
                      <a:srgbClr val="FFFFCC"/>
                    </a:solidFill>
                  </a:tcPr>
                </a:tc>
                <a:tc>
                  <a:txBody>
                    <a:bodyPr/>
                    <a:lstStyle/>
                    <a:p>
                      <a:pPr algn="l" rtl="0" fontAlgn="base">
                        <a:lnSpc>
                          <a:spcPct val="100000"/>
                        </a:lnSpc>
                        <a:buNone/>
                      </a:pPr>
                      <a:r>
                        <a:rPr lang="en-US" sz="1800" b="0" i="0" strike="sngStrike">
                          <a:solidFill>
                            <a:schemeClr val="tx1"/>
                          </a:solidFill>
                          <a:effectLst/>
                          <a:latin typeface="Trebuchet MS"/>
                        </a:rPr>
                        <a:t>Please complete an error-free submission by this date</a:t>
                      </a:r>
                    </a:p>
                  </a:txBody>
                  <a:tcPr anchor="ctr">
                    <a:solidFill>
                      <a:srgbClr val="FFFFCC"/>
                    </a:solidFill>
                  </a:tcPr>
                </a:tc>
                <a:extLst>
                  <a:ext uri="{0D108BD9-81ED-4DB2-BD59-A6C34878D82A}">
                    <a16:rowId xmlns:a16="http://schemas.microsoft.com/office/drawing/2014/main" val="2553972965"/>
                  </a:ext>
                </a:extLst>
              </a:tr>
              <a:tr h="383556">
                <a:tc>
                  <a:txBody>
                    <a:bodyPr/>
                    <a:lstStyle/>
                    <a:p>
                      <a:pPr algn="l" rtl="0" fontAlgn="base">
                        <a:lnSpc>
                          <a:spcPts val="1275"/>
                        </a:lnSpc>
                        <a:buNone/>
                      </a:pPr>
                      <a:r>
                        <a:rPr lang="en-US" sz="1800" b="0" i="0" strike="sngStrike">
                          <a:solidFill>
                            <a:schemeClr val="tx1"/>
                          </a:solidFill>
                          <a:effectLst/>
                          <a:latin typeface="Trebuchet MS"/>
                        </a:rPr>
                        <a:t>6/6/2025</a:t>
                      </a:r>
                    </a:p>
                  </a:txBody>
                  <a:tcPr anchor="ctr"/>
                </a:tc>
                <a:tc>
                  <a:txBody>
                    <a:bodyPr/>
                    <a:lstStyle/>
                    <a:p>
                      <a:pPr algn="l" rtl="0" fontAlgn="base">
                        <a:lnSpc>
                          <a:spcPts val="1275"/>
                        </a:lnSpc>
                        <a:buNone/>
                      </a:pPr>
                      <a:r>
                        <a:rPr lang="en-US" sz="1800" b="0" i="0" strike="sngStrike">
                          <a:solidFill>
                            <a:schemeClr val="tx1"/>
                          </a:solidFill>
                          <a:effectLst/>
                          <a:latin typeface="Trebuchet MS"/>
                        </a:rPr>
                        <a:t>Report Review</a:t>
                      </a:r>
                    </a:p>
                  </a:txBody>
                  <a:tcPr anchor="ctr"/>
                </a:tc>
                <a:tc>
                  <a:txBody>
                    <a:bodyPr/>
                    <a:lstStyle/>
                    <a:p>
                      <a:pPr algn="l" rtl="0" fontAlgn="base">
                        <a:lnSpc>
                          <a:spcPct val="100000"/>
                        </a:lnSpc>
                        <a:buNone/>
                      </a:pPr>
                      <a:r>
                        <a:rPr lang="en-US" sz="1800" b="0" i="0" strike="sngStrike">
                          <a:solidFill>
                            <a:schemeClr val="tx1"/>
                          </a:solidFill>
                          <a:effectLst/>
                          <a:latin typeface="Trebuchet MS"/>
                        </a:rPr>
                        <a:t>Assuming an error-free submission has been completed, use this time to review any reports</a:t>
                      </a:r>
                    </a:p>
                  </a:txBody>
                  <a:tcPr anchor="ctr"/>
                </a:tc>
                <a:extLst>
                  <a:ext uri="{0D108BD9-81ED-4DB2-BD59-A6C34878D82A}">
                    <a16:rowId xmlns:a16="http://schemas.microsoft.com/office/drawing/2014/main" val="2444571304"/>
                  </a:ext>
                </a:extLst>
              </a:tr>
              <a:tr h="383556">
                <a:tc>
                  <a:txBody>
                    <a:bodyPr/>
                    <a:lstStyle/>
                    <a:p>
                      <a:pPr algn="l" rtl="0" fontAlgn="base">
                        <a:lnSpc>
                          <a:spcPts val="1275"/>
                        </a:lnSpc>
                        <a:buNone/>
                      </a:pPr>
                      <a:r>
                        <a:rPr lang="en-US" sz="1800" b="0" i="0" strike="sngStrike">
                          <a:solidFill>
                            <a:schemeClr val="tx1"/>
                          </a:solidFill>
                          <a:effectLst/>
                          <a:latin typeface="Trebuchet MS"/>
                        </a:rPr>
                        <a:t>6/13/2025</a:t>
                      </a:r>
                    </a:p>
                  </a:txBody>
                  <a:tcPr anchor="ctr">
                    <a:solidFill>
                      <a:srgbClr val="FEB0B0"/>
                    </a:solidFill>
                  </a:tcPr>
                </a:tc>
                <a:tc>
                  <a:txBody>
                    <a:bodyPr/>
                    <a:lstStyle/>
                    <a:p>
                      <a:pPr algn="l" rtl="0" fontAlgn="base">
                        <a:lnSpc>
                          <a:spcPts val="1275"/>
                        </a:lnSpc>
                        <a:buNone/>
                      </a:pPr>
                      <a:r>
                        <a:rPr lang="en-US" sz="1800" b="0" i="0" strike="sngStrike">
                          <a:solidFill>
                            <a:schemeClr val="tx1"/>
                          </a:solidFill>
                          <a:effectLst/>
                          <a:latin typeface="Trebuchet MS"/>
                        </a:rPr>
                        <a:t>Collection Close</a:t>
                      </a:r>
                    </a:p>
                  </a:txBody>
                  <a:tcPr anchor="ctr">
                    <a:solidFill>
                      <a:srgbClr val="FEB0B0"/>
                    </a:solidFill>
                  </a:tcPr>
                </a:tc>
                <a:tc>
                  <a:txBody>
                    <a:bodyPr/>
                    <a:lstStyle/>
                    <a:p>
                      <a:pPr algn="l" rtl="0" fontAlgn="base">
                        <a:lnSpc>
                          <a:spcPct val="100000"/>
                        </a:lnSpc>
                        <a:buNone/>
                      </a:pPr>
                      <a:r>
                        <a:rPr lang="en-US" sz="1800" b="0" i="0" strike="sngStrike">
                          <a:solidFill>
                            <a:schemeClr val="tx1"/>
                          </a:solidFill>
                          <a:effectLst/>
                          <a:latin typeface="Trebuchet MS"/>
                        </a:rPr>
                        <a:t>Spring READ Assessment and READ Literacy Programs and Assessment data collections close</a:t>
                      </a:r>
                    </a:p>
                  </a:txBody>
                  <a:tcPr anchor="ctr">
                    <a:solidFill>
                      <a:srgbClr val="FEB0B0"/>
                    </a:solidFill>
                  </a:tcPr>
                </a:tc>
                <a:extLst>
                  <a:ext uri="{0D108BD9-81ED-4DB2-BD59-A6C34878D82A}">
                    <a16:rowId xmlns:a16="http://schemas.microsoft.com/office/drawing/2014/main" val="2191518452"/>
                  </a:ext>
                </a:extLst>
              </a:tr>
              <a:tr h="383556">
                <a:tc>
                  <a:txBody>
                    <a:bodyPr/>
                    <a:lstStyle/>
                    <a:p>
                      <a:pPr lvl="0" algn="l">
                        <a:lnSpc>
                          <a:spcPts val="1275"/>
                        </a:lnSpc>
                        <a:buNone/>
                      </a:pPr>
                      <a:r>
                        <a:rPr lang="en-US" sz="1800" b="0" i="0" strike="sngStrike">
                          <a:solidFill>
                            <a:schemeClr val="tx1"/>
                          </a:solidFill>
                          <a:effectLst/>
                          <a:latin typeface="Trebuchet MS"/>
                        </a:rPr>
                        <a:t>6/16/2025</a:t>
                      </a:r>
                    </a:p>
                  </a:txBody>
                  <a:tcPr anchor="ctr">
                    <a:noFill/>
                  </a:tcPr>
                </a:tc>
                <a:tc>
                  <a:txBody>
                    <a:bodyPr/>
                    <a:lstStyle/>
                    <a:p>
                      <a:pPr lvl="0" algn="l">
                        <a:lnSpc>
                          <a:spcPts val="1275"/>
                        </a:lnSpc>
                        <a:buNone/>
                      </a:pPr>
                      <a:r>
                        <a:rPr lang="en-US" sz="1800" b="0" i="0" strike="sngStrike">
                          <a:solidFill>
                            <a:schemeClr val="tx1"/>
                          </a:solidFill>
                          <a:effectLst/>
                          <a:latin typeface="Trebuchet MS"/>
                        </a:rPr>
                        <a:t>Duplicate Phase Open</a:t>
                      </a:r>
                    </a:p>
                  </a:txBody>
                  <a:tcPr anchor="ctr">
                    <a:noFill/>
                  </a:tcPr>
                </a:tc>
                <a:tc>
                  <a:txBody>
                    <a:bodyPr/>
                    <a:lstStyle/>
                    <a:p>
                      <a:pPr lvl="0" algn="l">
                        <a:lnSpc>
                          <a:spcPct val="100000"/>
                        </a:lnSpc>
                        <a:buNone/>
                      </a:pPr>
                      <a:r>
                        <a:rPr lang="en-US" sz="1800" b="0" i="0" strike="sngStrike">
                          <a:solidFill>
                            <a:schemeClr val="tx1"/>
                          </a:solidFill>
                          <a:effectLst/>
                          <a:latin typeface="Trebuchet MS"/>
                        </a:rPr>
                        <a:t>Duplicate Phase opens for Spring READ Assessment data collection</a:t>
                      </a:r>
                    </a:p>
                  </a:txBody>
                  <a:tcPr anchor="ctr">
                    <a:noFill/>
                  </a:tcPr>
                </a:tc>
                <a:extLst>
                  <a:ext uri="{0D108BD9-81ED-4DB2-BD59-A6C34878D82A}">
                    <a16:rowId xmlns:a16="http://schemas.microsoft.com/office/drawing/2014/main" val="3292752759"/>
                  </a:ext>
                </a:extLst>
              </a:tr>
              <a:tr h="383556">
                <a:tc>
                  <a:txBody>
                    <a:bodyPr/>
                    <a:lstStyle/>
                    <a:p>
                      <a:pPr lvl="0" algn="l">
                        <a:lnSpc>
                          <a:spcPts val="1275"/>
                        </a:lnSpc>
                        <a:buNone/>
                      </a:pPr>
                      <a:r>
                        <a:rPr lang="en-US" sz="1800" b="0" i="0" strike="sngStrike">
                          <a:solidFill>
                            <a:schemeClr val="tx1"/>
                          </a:solidFill>
                          <a:effectLst/>
                          <a:latin typeface="Trebuchet MS"/>
                        </a:rPr>
                        <a:t>6/20/2025</a:t>
                      </a:r>
                    </a:p>
                  </a:txBody>
                  <a:tcPr anchor="ctr">
                    <a:solidFill>
                      <a:srgbClr val="FEB0B0"/>
                    </a:solidFill>
                  </a:tcPr>
                </a:tc>
                <a:tc>
                  <a:txBody>
                    <a:bodyPr/>
                    <a:lstStyle/>
                    <a:p>
                      <a:pPr lvl="0" algn="l">
                        <a:lnSpc>
                          <a:spcPts val="1275"/>
                        </a:lnSpc>
                        <a:buNone/>
                      </a:pPr>
                      <a:r>
                        <a:rPr lang="en-US" sz="1800" b="0" i="0" strike="sngStrike">
                          <a:solidFill>
                            <a:schemeClr val="tx1"/>
                          </a:solidFill>
                          <a:effectLst/>
                          <a:latin typeface="Trebuchet MS"/>
                        </a:rPr>
                        <a:t>Duplicate Phase Close</a:t>
                      </a:r>
                    </a:p>
                  </a:txBody>
                  <a:tcPr anchor="ctr">
                    <a:solidFill>
                      <a:srgbClr val="FEB0B0"/>
                    </a:solidFill>
                  </a:tcPr>
                </a:tc>
                <a:tc>
                  <a:txBody>
                    <a:bodyPr/>
                    <a:lstStyle/>
                    <a:p>
                      <a:pPr lvl="0" algn="l">
                        <a:lnSpc>
                          <a:spcPct val="100000"/>
                        </a:lnSpc>
                        <a:buNone/>
                      </a:pPr>
                      <a:r>
                        <a:rPr lang="en-US" sz="1800" b="0" i="0" strike="sngStrike">
                          <a:solidFill>
                            <a:schemeClr val="tx1"/>
                          </a:solidFill>
                          <a:effectLst/>
                          <a:latin typeface="Trebuchet MS"/>
                        </a:rPr>
                        <a:t>Duplicate Phase closes for Spring READ Assessment data collection</a:t>
                      </a:r>
                    </a:p>
                  </a:txBody>
                  <a:tcPr anchor="ctr">
                    <a:solidFill>
                      <a:srgbClr val="FEB0B0"/>
                    </a:solidFill>
                  </a:tcPr>
                </a:tc>
                <a:extLst>
                  <a:ext uri="{0D108BD9-81ED-4DB2-BD59-A6C34878D82A}">
                    <a16:rowId xmlns:a16="http://schemas.microsoft.com/office/drawing/2014/main" val="1599447982"/>
                  </a:ext>
                </a:extLst>
              </a:tr>
            </a:tbl>
          </a:graphicData>
        </a:graphic>
      </p:graphicFrame>
      <p:sp>
        <p:nvSpPr>
          <p:cNvPr id="6" name="Content Placeholder 5">
            <a:extLst>
              <a:ext uri="{FF2B5EF4-FFF2-40B4-BE49-F238E27FC236}">
                <a16:creationId xmlns:a16="http://schemas.microsoft.com/office/drawing/2014/main" id="{BC29CDB0-A1C7-7671-869D-1FA7C918B201}"/>
              </a:ext>
            </a:extLst>
          </p:cNvPr>
          <p:cNvSpPr>
            <a:spLocks noGrp="1"/>
          </p:cNvSpPr>
          <p:nvPr>
            <p:ph sz="quarter" idx="13"/>
          </p:nvPr>
        </p:nvSpPr>
        <p:spPr/>
        <p:txBody>
          <a:bodyPr vert="horz" lIns="91440" tIns="45720" rIns="91440" bIns="45720" rtlCol="0" anchor="t">
            <a:normAutofit fontScale="92500" lnSpcReduction="10000"/>
          </a:bodyPr>
          <a:lstStyle/>
          <a:p>
            <a:r>
              <a:rPr lang="en-US">
                <a:latin typeface="Trebuchet MS"/>
              </a:rPr>
              <a:t>Tara Rhodes</a:t>
            </a:r>
            <a:endParaRPr lang="en-US"/>
          </a:p>
        </p:txBody>
      </p:sp>
      <p:sp>
        <p:nvSpPr>
          <p:cNvPr id="10" name="Content Placeholder 9">
            <a:extLst>
              <a:ext uri="{FF2B5EF4-FFF2-40B4-BE49-F238E27FC236}">
                <a16:creationId xmlns:a16="http://schemas.microsoft.com/office/drawing/2014/main" id="{35BB61DB-F58F-20E0-53BD-34E983D48567}"/>
              </a:ext>
            </a:extLst>
          </p:cNvPr>
          <p:cNvSpPr>
            <a:spLocks noGrp="1"/>
          </p:cNvSpPr>
          <p:nvPr>
            <p:ph sz="quarter" idx="14"/>
          </p:nvPr>
        </p:nvSpPr>
        <p:spPr/>
        <p:txBody>
          <a:bodyPr vert="horz" lIns="91440" tIns="45720" rIns="91440" bIns="45720" rtlCol="0" anchor="t">
            <a:normAutofit fontScale="92500" lnSpcReduction="10000"/>
          </a:bodyPr>
          <a:lstStyle/>
          <a:p>
            <a:r>
              <a:rPr lang="en-US">
                <a:latin typeface="Trebuchet MS"/>
              </a:rPr>
              <a:t>READActData@cde.state.co.us</a:t>
            </a:r>
            <a:endParaRPr lang="en-US"/>
          </a:p>
        </p:txBody>
      </p:sp>
      <p:sp>
        <p:nvSpPr>
          <p:cNvPr id="4" name="Slide Number Placeholder 3">
            <a:extLst>
              <a:ext uri="{FF2B5EF4-FFF2-40B4-BE49-F238E27FC236}">
                <a16:creationId xmlns:a16="http://schemas.microsoft.com/office/drawing/2014/main" id="{EBF2DA73-301A-DBEA-CC20-1A66EE1D8F1D}"/>
              </a:ext>
            </a:extLst>
          </p:cNvPr>
          <p:cNvSpPr>
            <a:spLocks noGrp="1"/>
          </p:cNvSpPr>
          <p:nvPr>
            <p:ph type="sldNum" sz="quarter" idx="12"/>
          </p:nvPr>
        </p:nvSpPr>
        <p:spPr>
          <a:xfrm>
            <a:off x="227916" y="6489679"/>
            <a:ext cx="772748" cy="279444"/>
          </a:xfrm>
        </p:spPr>
        <p:txBody>
          <a:bodyPr/>
          <a:lstStyle/>
          <a:p>
            <a:fld id="{C479D5F6-EDCB-402A-AC08-4943A1820E8F}" type="slidenum">
              <a:rPr lang="en-US" smtClean="0"/>
              <a:pPr/>
              <a:t>12</a:t>
            </a:fld>
            <a:endParaRPr lang="en-US"/>
          </a:p>
        </p:txBody>
      </p:sp>
    </p:spTree>
    <p:extLst>
      <p:ext uri="{BB962C8B-B14F-4D97-AF65-F5344CB8AC3E}">
        <p14:creationId xmlns:p14="http://schemas.microsoft.com/office/powerpoint/2010/main" val="1974436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403A7-F9E1-A0A2-ED55-688DA2910371}"/>
              </a:ext>
            </a:extLst>
          </p:cNvPr>
          <p:cNvSpPr>
            <a:spLocks noGrp="1"/>
          </p:cNvSpPr>
          <p:nvPr>
            <p:ph type="title"/>
          </p:nvPr>
        </p:nvSpPr>
        <p:spPr>
          <a:xfrm>
            <a:off x="376723" y="205176"/>
            <a:ext cx="8586536" cy="898524"/>
          </a:xfrm>
        </p:spPr>
        <p:txBody>
          <a:bodyPr>
            <a:normAutofit fontScale="90000"/>
          </a:bodyPr>
          <a:lstStyle/>
          <a:p>
            <a:r>
              <a:rPr lang="en-US">
                <a:latin typeface="Museo Slab 500"/>
              </a:rPr>
              <a:t>Spring READ Assessment Data Collection</a:t>
            </a:r>
            <a:br>
              <a:rPr lang="en-US">
                <a:latin typeface="Museo Slab 500"/>
              </a:rPr>
            </a:br>
            <a:r>
              <a:rPr lang="en-US">
                <a:latin typeface="Museo Slab 500"/>
              </a:rPr>
              <a:t>READ Literacy Programs and Assessment Data Collection</a:t>
            </a:r>
            <a:endParaRPr lang="en-US"/>
          </a:p>
        </p:txBody>
      </p:sp>
      <p:pic>
        <p:nvPicPr>
          <p:cNvPr id="7" name="Content Placeholder 6" descr="An image of the words &quot;thank you&quot; with a rainbow behind them.">
            <a:extLst>
              <a:ext uri="{FF2B5EF4-FFF2-40B4-BE49-F238E27FC236}">
                <a16:creationId xmlns:a16="http://schemas.microsoft.com/office/drawing/2014/main" id="{C6BB7C6B-2BE9-6349-C1AD-C27ABF06502B}"/>
              </a:ext>
              <a:ext uri="{C183D7F6-B498-43B3-948B-1728B52AA6E4}">
                <adec:decorative xmlns:adec="http://schemas.microsoft.com/office/drawing/2017/decorative" val="0"/>
              </a:ext>
            </a:extLst>
          </p:cNvPr>
          <p:cNvPicPr>
            <a:picLocks noGrp="1" noChangeAspect="1"/>
          </p:cNvPicPr>
          <p:nvPr>
            <p:ph idx="1"/>
          </p:nvPr>
        </p:nvPicPr>
        <p:blipFill>
          <a:blip r:embed="rId2"/>
          <a:stretch>
            <a:fillRect/>
          </a:stretch>
        </p:blipFill>
        <p:spPr>
          <a:xfrm>
            <a:off x="2722646" y="1715194"/>
            <a:ext cx="6760076" cy="3856121"/>
          </a:xfrm>
          <a:ln>
            <a:solidFill>
              <a:srgbClr val="4472C4"/>
            </a:solidFill>
          </a:ln>
        </p:spPr>
      </p:pic>
      <p:sp>
        <p:nvSpPr>
          <p:cNvPr id="4" name="Slide Number Placeholder 3">
            <a:extLst>
              <a:ext uri="{FF2B5EF4-FFF2-40B4-BE49-F238E27FC236}">
                <a16:creationId xmlns:a16="http://schemas.microsoft.com/office/drawing/2014/main" id="{F5D5300A-A6F2-C498-3429-F9056E32E05E}"/>
              </a:ext>
            </a:extLst>
          </p:cNvPr>
          <p:cNvSpPr>
            <a:spLocks noGrp="1"/>
          </p:cNvSpPr>
          <p:nvPr>
            <p:ph type="sldNum" sz="quarter" idx="12"/>
          </p:nvPr>
        </p:nvSpPr>
        <p:spPr/>
        <p:txBody>
          <a:bodyPr/>
          <a:lstStyle/>
          <a:p>
            <a:fld id="{C479D5F6-EDCB-402A-AC08-4943A1820E8F}" type="slidenum">
              <a:rPr lang="en-US" smtClean="0"/>
              <a:pPr/>
              <a:t>13</a:t>
            </a:fld>
            <a:endParaRPr lang="en-US"/>
          </a:p>
        </p:txBody>
      </p:sp>
      <p:sp>
        <p:nvSpPr>
          <p:cNvPr id="5" name="Content Placeholder 4">
            <a:extLst>
              <a:ext uri="{FF2B5EF4-FFF2-40B4-BE49-F238E27FC236}">
                <a16:creationId xmlns:a16="http://schemas.microsoft.com/office/drawing/2014/main" id="{BEAA477F-4E8C-51A4-FFE7-0DC9E70E4E0B}"/>
              </a:ext>
            </a:extLst>
          </p:cNvPr>
          <p:cNvSpPr>
            <a:spLocks noGrp="1"/>
          </p:cNvSpPr>
          <p:nvPr>
            <p:ph sz="quarter" idx="13"/>
          </p:nvPr>
        </p:nvSpPr>
        <p:spPr/>
        <p:txBody>
          <a:bodyPr vert="horz" lIns="91440" tIns="45720" rIns="91440" bIns="45720" rtlCol="0" anchor="t">
            <a:normAutofit/>
          </a:bodyPr>
          <a:lstStyle/>
          <a:p>
            <a:r>
              <a:rPr lang="en-US">
                <a:latin typeface="Trebuchet MS"/>
              </a:rPr>
              <a:t>Spring READ Assessment Data Collection </a:t>
            </a:r>
            <a:endParaRPr lang="en-US"/>
          </a:p>
        </p:txBody>
      </p:sp>
      <p:sp>
        <p:nvSpPr>
          <p:cNvPr id="6" name="Content Placeholder 5">
            <a:extLst>
              <a:ext uri="{FF2B5EF4-FFF2-40B4-BE49-F238E27FC236}">
                <a16:creationId xmlns:a16="http://schemas.microsoft.com/office/drawing/2014/main" id="{6FC5845D-B5A2-0EC7-039D-670C06A2FB7C}"/>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2261348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FD082-33E9-98B7-F795-BBE311DEB257}"/>
              </a:ext>
            </a:extLst>
          </p:cNvPr>
          <p:cNvSpPr>
            <a:spLocks noGrp="1"/>
          </p:cNvSpPr>
          <p:nvPr>
            <p:ph type="ctrTitle"/>
          </p:nvPr>
        </p:nvSpPr>
        <p:spPr/>
        <p:txBody>
          <a:bodyPr/>
          <a:lstStyle/>
          <a:p>
            <a:r>
              <a:rPr lang="en-US">
                <a:latin typeface="Museo Slab 500"/>
              </a:rPr>
              <a:t>READ Training</a:t>
            </a:r>
            <a:endParaRPr lang="en-US"/>
          </a:p>
        </p:txBody>
      </p:sp>
      <p:sp>
        <p:nvSpPr>
          <p:cNvPr id="4" name="Slide Number Placeholder 3">
            <a:extLst>
              <a:ext uri="{FF2B5EF4-FFF2-40B4-BE49-F238E27FC236}">
                <a16:creationId xmlns:a16="http://schemas.microsoft.com/office/drawing/2014/main" id="{1460D150-0D66-C49C-10E0-735FF4B79E8D}"/>
              </a:ext>
            </a:extLst>
          </p:cNvPr>
          <p:cNvSpPr>
            <a:spLocks noGrp="1"/>
          </p:cNvSpPr>
          <p:nvPr>
            <p:ph type="sldNum" sz="quarter" idx="12"/>
          </p:nvPr>
        </p:nvSpPr>
        <p:spPr/>
        <p:txBody>
          <a:bodyPr/>
          <a:lstStyle/>
          <a:p>
            <a:fld id="{C479D5F6-EDCB-402A-AC08-4943A1820E8F}" type="slidenum">
              <a:rPr lang="en-US" smtClean="0"/>
              <a:pPr/>
              <a:t>14</a:t>
            </a:fld>
            <a:endParaRPr lang="en-US"/>
          </a:p>
        </p:txBody>
      </p:sp>
    </p:spTree>
    <p:extLst>
      <p:ext uri="{BB962C8B-B14F-4D97-AF65-F5344CB8AC3E}">
        <p14:creationId xmlns:p14="http://schemas.microsoft.com/office/powerpoint/2010/main" val="4087549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0FB80-EC4C-B9AB-6E48-D8853398F307}"/>
              </a:ext>
            </a:extLst>
          </p:cNvPr>
          <p:cNvSpPr>
            <a:spLocks noGrp="1"/>
          </p:cNvSpPr>
          <p:nvPr>
            <p:ph type="title"/>
          </p:nvPr>
        </p:nvSpPr>
        <p:spPr/>
        <p:txBody>
          <a:bodyPr/>
          <a:lstStyle/>
          <a:p>
            <a:r>
              <a:rPr lang="en-US">
                <a:latin typeface="Museo Slab 500"/>
              </a:rPr>
              <a:t>READ Training</a:t>
            </a:r>
            <a:br>
              <a:rPr lang="en-US">
                <a:latin typeface="Museo Slab 500"/>
              </a:rPr>
            </a:br>
            <a:r>
              <a:rPr lang="en-US">
                <a:latin typeface="Museo Slab 500"/>
              </a:rPr>
              <a:t>General Information</a:t>
            </a:r>
            <a:endParaRPr lang="en-US"/>
          </a:p>
        </p:txBody>
      </p:sp>
      <p:sp>
        <p:nvSpPr>
          <p:cNvPr id="3" name="Content Placeholder 2">
            <a:extLst>
              <a:ext uri="{FF2B5EF4-FFF2-40B4-BE49-F238E27FC236}">
                <a16:creationId xmlns:a16="http://schemas.microsoft.com/office/drawing/2014/main" id="{8E6FCCF8-4B62-2650-C6E6-9CC9B2272B53}"/>
              </a:ext>
            </a:extLst>
          </p:cNvPr>
          <p:cNvSpPr>
            <a:spLocks noGrp="1"/>
          </p:cNvSpPr>
          <p:nvPr>
            <p:ph idx="1"/>
          </p:nvPr>
        </p:nvSpPr>
        <p:spPr/>
        <p:txBody>
          <a:bodyPr vert="horz" lIns="0" tIns="0" rIns="0" bIns="0" rtlCol="0" anchor="t">
            <a:normAutofit/>
          </a:bodyPr>
          <a:lstStyle/>
          <a:p>
            <a:pPr marL="0" indent="0">
              <a:buNone/>
            </a:pPr>
            <a:r>
              <a:rPr lang="en-US" u="sng">
                <a:latin typeface="Trebuchet MS"/>
              </a:rPr>
              <a:t>READ Training Collection:</a:t>
            </a:r>
          </a:p>
          <a:p>
            <a:r>
              <a:rPr lang="en-US">
                <a:latin typeface="Trebuchet MS"/>
              </a:rPr>
              <a:t>Dates: 8/1/2025 - 8/31/2025</a:t>
            </a:r>
            <a:endParaRPr lang="en-US"/>
          </a:p>
          <a:p>
            <a:endParaRPr lang="en-US"/>
          </a:p>
          <a:p>
            <a:pPr marL="0" indent="0">
              <a:buNone/>
            </a:pPr>
            <a:r>
              <a:rPr lang="en-US">
                <a:latin typeface="Trebuchet MS"/>
              </a:rPr>
              <a:t>The READ Training Export Report is in production with the updated file layout. </a:t>
            </a:r>
            <a:endParaRPr lang="en-US"/>
          </a:p>
          <a:p>
            <a:endParaRPr lang="en-US"/>
          </a:p>
          <a:p>
            <a:pPr marL="0" indent="0">
              <a:buNone/>
            </a:pPr>
            <a:r>
              <a:rPr lang="en-US" u="sng">
                <a:latin typeface="Trebuchet MS"/>
              </a:rPr>
              <a:t>Training Opportunities:</a:t>
            </a:r>
            <a:endParaRPr lang="en-US" u="sng"/>
          </a:p>
          <a:p>
            <a:r>
              <a:rPr lang="en-US">
                <a:latin typeface="Trebuchet MS"/>
              </a:rPr>
              <a:t>July 15 from 1-2pm; more oriented for district data respondents</a:t>
            </a:r>
            <a:endParaRPr lang="en-US"/>
          </a:p>
          <a:p>
            <a:pPr lvl="1">
              <a:buFont typeface="Courier New" panose="020B0604020202020204" pitchFamily="34" charset="0"/>
              <a:buChar char="o"/>
            </a:pPr>
            <a:r>
              <a:rPr lang="en-US">
                <a:latin typeface="Trebuchet MS"/>
              </a:rPr>
              <a:t>More information at this </a:t>
            </a:r>
            <a:r>
              <a:rPr lang="en-US">
                <a:latin typeface="Trebuchet MS"/>
                <a:hlinkClick r:id="rId2"/>
              </a:rPr>
              <a:t>link</a:t>
            </a:r>
            <a:endParaRPr lang="en-US"/>
          </a:p>
          <a:p>
            <a:endParaRPr lang="en-US"/>
          </a:p>
          <a:p>
            <a:endParaRPr lang="en-US"/>
          </a:p>
        </p:txBody>
      </p:sp>
      <p:sp>
        <p:nvSpPr>
          <p:cNvPr id="4" name="Slide Number Placeholder 3">
            <a:extLst>
              <a:ext uri="{FF2B5EF4-FFF2-40B4-BE49-F238E27FC236}">
                <a16:creationId xmlns:a16="http://schemas.microsoft.com/office/drawing/2014/main" id="{1ECDAE71-2B41-EC76-49CF-D7A6E9AA6C63}"/>
              </a:ext>
            </a:extLst>
          </p:cNvPr>
          <p:cNvSpPr>
            <a:spLocks noGrp="1"/>
          </p:cNvSpPr>
          <p:nvPr>
            <p:ph type="sldNum" sz="quarter" idx="12"/>
          </p:nvPr>
        </p:nvSpPr>
        <p:spPr/>
        <p:txBody>
          <a:bodyPr/>
          <a:lstStyle/>
          <a:p>
            <a:fld id="{C479D5F6-EDCB-402A-AC08-4943A1820E8F}" type="slidenum">
              <a:rPr lang="en-US" smtClean="0"/>
              <a:pPr/>
              <a:t>15</a:t>
            </a:fld>
            <a:endParaRPr lang="en-US"/>
          </a:p>
        </p:txBody>
      </p:sp>
      <p:sp>
        <p:nvSpPr>
          <p:cNvPr id="5" name="Content Placeholder 4">
            <a:extLst>
              <a:ext uri="{FF2B5EF4-FFF2-40B4-BE49-F238E27FC236}">
                <a16:creationId xmlns:a16="http://schemas.microsoft.com/office/drawing/2014/main" id="{2AA3C7D8-A562-7408-2BE9-8D426404ECBF}"/>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 Collection </a:t>
            </a:r>
            <a:endParaRPr lang="en-US"/>
          </a:p>
        </p:txBody>
      </p:sp>
      <p:sp>
        <p:nvSpPr>
          <p:cNvPr id="6" name="Content Placeholder 5">
            <a:extLst>
              <a:ext uri="{FF2B5EF4-FFF2-40B4-BE49-F238E27FC236}">
                <a16:creationId xmlns:a16="http://schemas.microsoft.com/office/drawing/2014/main" id="{F75A5254-880F-9F4D-5704-61C114E4B150}"/>
              </a:ext>
            </a:extLst>
          </p:cNvPr>
          <p:cNvSpPr>
            <a:spLocks noGrp="1"/>
          </p:cNvSpPr>
          <p:nvPr>
            <p:ph sz="quarter" idx="14"/>
          </p:nvPr>
        </p:nvSpPr>
        <p:spPr/>
        <p:txBody>
          <a:bodyPr vert="horz" lIns="91440" tIns="45720" rIns="91440" bIns="45720" rtlCol="0" anchor="t">
            <a:normAutofit/>
          </a:bodyPr>
          <a:lstStyle/>
          <a:p>
            <a:r>
              <a:rPr lang="en-US">
                <a:latin typeface="Trebuchet MS"/>
                <a:hlinkClick r:id="rId3"/>
              </a:rPr>
              <a:t>READActData@cde.state.co.us</a:t>
            </a:r>
            <a:endParaRPr lang="en-US">
              <a:latin typeface="Trebuchet MS"/>
            </a:endParaRPr>
          </a:p>
          <a:p>
            <a:endParaRPr lang="en-US"/>
          </a:p>
        </p:txBody>
      </p:sp>
    </p:spTree>
    <p:extLst>
      <p:ext uri="{BB962C8B-B14F-4D97-AF65-F5344CB8AC3E}">
        <p14:creationId xmlns:p14="http://schemas.microsoft.com/office/powerpoint/2010/main" val="4255130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238FB-D34A-F80B-8CEF-ACE8EA174B9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70295D0-1655-9F62-41F3-587AC9D1D026}"/>
              </a:ext>
            </a:extLst>
          </p:cNvPr>
          <p:cNvSpPr>
            <a:spLocks noGrp="1"/>
          </p:cNvSpPr>
          <p:nvPr>
            <p:ph type="title"/>
          </p:nvPr>
        </p:nvSpPr>
        <p:spPr/>
        <p:txBody>
          <a:bodyPr/>
          <a:lstStyle/>
          <a:p>
            <a:r>
              <a:rPr lang="en-US" sz="2800">
                <a:latin typeface="Museo Slab 500"/>
              </a:rPr>
              <a:t>Questions &amp; Resources:</a:t>
            </a:r>
            <a:br>
              <a:rPr lang="en-US" sz="2800"/>
            </a:br>
            <a:r>
              <a:rPr lang="en-US" sz="2800">
                <a:latin typeface="Museo Slab 500"/>
              </a:rPr>
              <a:t>READ Act Data Collections</a:t>
            </a:r>
            <a:endParaRPr lang="en-US" sz="2800"/>
          </a:p>
        </p:txBody>
      </p:sp>
      <p:sp>
        <p:nvSpPr>
          <p:cNvPr id="4" name="Slide Number Placeholder 3">
            <a:extLst>
              <a:ext uri="{FF2B5EF4-FFF2-40B4-BE49-F238E27FC236}">
                <a16:creationId xmlns:a16="http://schemas.microsoft.com/office/drawing/2014/main" id="{A7B80878-0E55-9FE0-68BB-881B9253A1BF}"/>
              </a:ext>
            </a:extLst>
          </p:cNvPr>
          <p:cNvSpPr>
            <a:spLocks noGrp="1"/>
          </p:cNvSpPr>
          <p:nvPr>
            <p:ph type="sldNum" sz="quarter" idx="12"/>
          </p:nvPr>
        </p:nvSpPr>
        <p:spPr/>
        <p:txBody>
          <a:bodyPr/>
          <a:lstStyle/>
          <a:p>
            <a:fld id="{C479D5F6-EDCB-402A-AC08-4943A1820E8F}" type="slidenum">
              <a:rPr lang="en-US" smtClean="0"/>
              <a:pPr/>
              <a:t>16</a:t>
            </a:fld>
            <a:endParaRPr lang="en-US"/>
          </a:p>
        </p:txBody>
      </p:sp>
      <p:sp>
        <p:nvSpPr>
          <p:cNvPr id="8" name="Content Placeholder 7">
            <a:extLst>
              <a:ext uri="{FF2B5EF4-FFF2-40B4-BE49-F238E27FC236}">
                <a16:creationId xmlns:a16="http://schemas.microsoft.com/office/drawing/2014/main" id="{44351F8A-2515-22F5-EF81-06CB52FE57AA}"/>
              </a:ext>
            </a:extLst>
          </p:cNvPr>
          <p:cNvSpPr>
            <a:spLocks noGrp="1"/>
          </p:cNvSpPr>
          <p:nvPr>
            <p:ph sz="quarter" idx="13"/>
          </p:nvPr>
        </p:nvSpPr>
        <p:spPr/>
        <p:txBody>
          <a:bodyPr>
            <a:normAutofit lnSpcReduction="10000"/>
          </a:bodyPr>
          <a:lstStyle/>
          <a:p>
            <a:r>
              <a:rPr lang="en-US"/>
              <a:t>Tara Rhodes</a:t>
            </a:r>
          </a:p>
          <a:p>
            <a:r>
              <a:rPr lang="en-US">
                <a:hlinkClick r:id="rId2"/>
              </a:rPr>
              <a:t>READActData@cde.state.co.us</a:t>
            </a:r>
            <a:endParaRPr lang="en-US"/>
          </a:p>
          <a:p>
            <a:r>
              <a:rPr lang="en-US"/>
              <a:t>Phone: 720.601.4125</a:t>
            </a:r>
          </a:p>
          <a:p>
            <a:endParaRPr lang="en-US"/>
          </a:p>
          <a:p>
            <a:r>
              <a:rPr lang="en-US"/>
              <a:t>Websites:</a:t>
            </a:r>
          </a:p>
          <a:p>
            <a:r>
              <a:rPr lang="en-US">
                <a:hlinkClick r:id="rId3"/>
              </a:rPr>
              <a:t>Spring READ Assessment Collection</a:t>
            </a:r>
          </a:p>
          <a:p>
            <a:r>
              <a:rPr lang="en-US">
                <a:hlinkClick r:id="rId4"/>
              </a:rPr>
              <a:t>READ Literacy Programs and Assessment Collection</a:t>
            </a:r>
          </a:p>
          <a:p>
            <a:r>
              <a:rPr lang="en-US">
                <a:hlinkClick r:id="rId5"/>
              </a:rPr>
              <a:t>READ Training Collection</a:t>
            </a:r>
          </a:p>
        </p:txBody>
      </p:sp>
    </p:spTree>
    <p:extLst>
      <p:ext uri="{BB962C8B-B14F-4D97-AF65-F5344CB8AC3E}">
        <p14:creationId xmlns:p14="http://schemas.microsoft.com/office/powerpoint/2010/main" val="4136330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FB8A5-B166-D870-E97B-92435B1A554D}"/>
              </a:ext>
            </a:extLst>
          </p:cNvPr>
          <p:cNvSpPr>
            <a:spLocks noGrp="1"/>
          </p:cNvSpPr>
          <p:nvPr>
            <p:ph type="ctrTitle"/>
          </p:nvPr>
        </p:nvSpPr>
        <p:spPr/>
        <p:txBody>
          <a:bodyPr/>
          <a:lstStyle/>
          <a:p>
            <a:r>
              <a:rPr lang="en-US"/>
              <a:t>Prevent Harassment or Discrimination</a:t>
            </a:r>
          </a:p>
        </p:txBody>
      </p:sp>
      <p:sp>
        <p:nvSpPr>
          <p:cNvPr id="3" name="Content Placeholder 2">
            <a:extLst>
              <a:ext uri="{FF2B5EF4-FFF2-40B4-BE49-F238E27FC236}">
                <a16:creationId xmlns:a16="http://schemas.microsoft.com/office/drawing/2014/main" id="{4217C04B-8564-0E96-A116-58CD691E4DEA}"/>
              </a:ext>
            </a:extLst>
          </p:cNvPr>
          <p:cNvSpPr>
            <a:spLocks noGrp="1"/>
          </p:cNvSpPr>
          <p:nvPr>
            <p:ph sz="quarter" idx="13"/>
          </p:nvPr>
        </p:nvSpPr>
        <p:spPr/>
        <p:txBody>
          <a:bodyPr/>
          <a:lstStyle/>
          <a:p>
            <a:r>
              <a:rPr lang="en-US"/>
              <a:t>Carrie Martin</a:t>
            </a:r>
          </a:p>
        </p:txBody>
      </p:sp>
      <p:sp>
        <p:nvSpPr>
          <p:cNvPr id="4" name="Slide Number Placeholder 3">
            <a:extLst>
              <a:ext uri="{FF2B5EF4-FFF2-40B4-BE49-F238E27FC236}">
                <a16:creationId xmlns:a16="http://schemas.microsoft.com/office/drawing/2014/main" id="{1319965A-C290-759B-DF1D-772E0AB9F021}"/>
              </a:ext>
            </a:extLst>
          </p:cNvPr>
          <p:cNvSpPr>
            <a:spLocks noGrp="1"/>
          </p:cNvSpPr>
          <p:nvPr>
            <p:ph type="sldNum" sz="quarter" idx="12"/>
          </p:nvPr>
        </p:nvSpPr>
        <p:spPr/>
        <p:txBody>
          <a:bodyPr/>
          <a:lstStyle/>
          <a:p>
            <a:fld id="{C479D5F6-EDCB-402A-AC08-4943A1820E8F}" type="slidenum">
              <a:rPr lang="en-US" smtClean="0"/>
              <a:pPr/>
              <a:t>17</a:t>
            </a:fld>
            <a:endParaRPr lang="en-US"/>
          </a:p>
        </p:txBody>
      </p:sp>
    </p:spTree>
    <p:extLst>
      <p:ext uri="{BB962C8B-B14F-4D97-AF65-F5344CB8AC3E}">
        <p14:creationId xmlns:p14="http://schemas.microsoft.com/office/powerpoint/2010/main" val="12077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normAutofit fontScale="90000"/>
          </a:bodyPr>
          <a:lstStyle/>
          <a:p>
            <a:r>
              <a:rPr lang="en-US"/>
              <a:t>Prevent Harassment or Discrimination </a:t>
            </a:r>
            <a:br>
              <a:rPr lang="en-US"/>
            </a:br>
            <a:r>
              <a:rPr lang="en-US"/>
              <a:t> Collection Timeline</a:t>
            </a:r>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nvPr>
        </p:nvGraphicFramePr>
        <p:xfrm>
          <a:off x="228600" y="200025"/>
          <a:ext cx="11818935" cy="2270760"/>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369976">
                  <a:extLst>
                    <a:ext uri="{9D8B030D-6E8A-4147-A177-3AD203B41FA5}">
                      <a16:colId xmlns:a16="http://schemas.microsoft.com/office/drawing/2014/main" val="2137241566"/>
                    </a:ext>
                  </a:extLst>
                </a:gridCol>
                <a:gridCol w="7512857">
                  <a:extLst>
                    <a:ext uri="{9D8B030D-6E8A-4147-A177-3AD203B41FA5}">
                      <a16:colId xmlns:a16="http://schemas.microsoft.com/office/drawing/2014/main" val="1583735620"/>
                    </a:ext>
                  </a:extLst>
                </a:gridCol>
              </a:tblGrid>
              <a:tr h="370840">
                <a:tc>
                  <a:txBody>
                    <a:bodyPr/>
                    <a:lstStyle/>
                    <a:p>
                      <a:r>
                        <a:rPr lang="en-US">
                          <a:latin typeface="Trebuchet MS" panose="020B0603020202020204" pitchFamily="34" charset="0"/>
                        </a:rPr>
                        <a:t>Date</a:t>
                      </a:r>
                    </a:p>
                  </a:txBody>
                  <a:tcPr/>
                </a:tc>
                <a:tc>
                  <a:txBody>
                    <a:bodyPr/>
                    <a:lstStyle/>
                    <a:p>
                      <a:r>
                        <a:rPr lang="en-US">
                          <a:latin typeface="Trebuchet MS" panose="020B0603020202020204" pitchFamily="34" charset="0"/>
                        </a:rPr>
                        <a:t>Event</a:t>
                      </a:r>
                    </a:p>
                  </a:txBody>
                  <a:tcPr/>
                </a:tc>
                <a:tc>
                  <a:txBody>
                    <a:bodyPr/>
                    <a:lstStyle/>
                    <a:p>
                      <a:r>
                        <a:rPr lang="en-US">
                          <a:latin typeface="Trebuchet MS" panose="020B0603020202020204" pitchFamily="34" charset="0"/>
                        </a:rPr>
                        <a:t>Event Description</a:t>
                      </a:r>
                    </a:p>
                  </a:txBody>
                  <a:tcPr/>
                </a:tc>
                <a:extLst>
                  <a:ext uri="{0D108BD9-81ED-4DB2-BD59-A6C34878D82A}">
                    <a16:rowId xmlns:a16="http://schemas.microsoft.com/office/drawing/2014/main" val="1168917589"/>
                  </a:ext>
                </a:extLst>
              </a:tr>
              <a:tr h="370840">
                <a:tc>
                  <a:txBody>
                    <a:bodyPr/>
                    <a:lstStyle/>
                    <a:p>
                      <a:r>
                        <a:rPr lang="en-US" sz="1600">
                          <a:latin typeface="Trebuchet MS" panose="020B0603020202020204" pitchFamily="34" charset="0"/>
                        </a:rPr>
                        <a:t>7/3/2025</a:t>
                      </a:r>
                    </a:p>
                  </a:txBody>
                  <a:tcPr/>
                </a:tc>
                <a:tc>
                  <a:txBody>
                    <a:bodyPr/>
                    <a:lstStyle/>
                    <a:p>
                      <a:r>
                        <a:rPr lang="en-US" sz="1600" b="1">
                          <a:latin typeface="Trebuchet MS" panose="020B0603020202020204" pitchFamily="34" charset="0"/>
                        </a:rPr>
                        <a:t>Interim Deadline</a:t>
                      </a:r>
                    </a:p>
                  </a:txBody>
                  <a:tcPr/>
                </a:tc>
                <a:tc>
                  <a:txBody>
                    <a:bodyPr/>
                    <a:lstStyle/>
                    <a:p>
                      <a:r>
                        <a:rPr lang="en-US" sz="1600">
                          <a:latin typeface="Trebuchet MS" panose="020B0603020202020204" pitchFamily="34" charset="0"/>
                        </a:rPr>
                        <a:t>Error free Prevent Harassment or Discrimination File</a:t>
                      </a:r>
                    </a:p>
                  </a:txBody>
                  <a:tcPr/>
                </a:tc>
                <a:extLst>
                  <a:ext uri="{0D108BD9-81ED-4DB2-BD59-A6C34878D82A}">
                    <a16:rowId xmlns:a16="http://schemas.microsoft.com/office/drawing/2014/main" val="391216689"/>
                  </a:ext>
                </a:extLst>
              </a:tr>
              <a:tr h="370840">
                <a:tc>
                  <a:txBody>
                    <a:bodyPr/>
                    <a:lstStyle/>
                    <a:p>
                      <a:r>
                        <a:rPr lang="en-US" sz="1600">
                          <a:latin typeface="Trebuchet MS" panose="020B0603020202020204" pitchFamily="34" charset="0"/>
                        </a:rPr>
                        <a:t>7/7-7/25/2025</a:t>
                      </a:r>
                    </a:p>
                  </a:txBody>
                  <a:tcPr>
                    <a:solidFill>
                      <a:srgbClr val="FFFFCC"/>
                    </a:solidFill>
                  </a:tcPr>
                </a:tc>
                <a:tc>
                  <a:txBody>
                    <a:bodyPr/>
                    <a:lstStyle/>
                    <a:p>
                      <a:r>
                        <a:rPr lang="en-US" sz="1600" b="1">
                          <a:latin typeface="Trebuchet MS" panose="020B0603020202020204" pitchFamily="34" charset="0"/>
                        </a:rPr>
                        <a:t>Report Review</a:t>
                      </a:r>
                    </a:p>
                  </a:txBody>
                  <a:tcPr>
                    <a:solidFill>
                      <a:srgbClr val="FFFFCC"/>
                    </a:solidFill>
                  </a:tcPr>
                </a:tc>
                <a:tc>
                  <a:txBody>
                    <a:bodyPr/>
                    <a:lstStyle/>
                    <a:p>
                      <a:r>
                        <a:rPr lang="en-US" sz="1600">
                          <a:latin typeface="Trebuchet MS" panose="020B0603020202020204" pitchFamily="34" charset="0"/>
                        </a:rPr>
                        <a:t>LEAs should use this time to review reports prior to the deadline. </a:t>
                      </a:r>
                      <a:r>
                        <a:rPr lang="en-US" sz="1600"/>
                        <a:t>Typically, one week prior to the deadline.</a:t>
                      </a:r>
                      <a:endParaRPr lang="en-US" sz="1600">
                        <a:latin typeface="Trebuchet MS" panose="020B0603020202020204" pitchFamily="34" charset="0"/>
                      </a:endParaRPr>
                    </a:p>
                  </a:txBody>
                  <a:tcPr>
                    <a:solidFill>
                      <a:srgbClr val="FFFFCC"/>
                    </a:solidFill>
                  </a:tcPr>
                </a:tc>
                <a:extLst>
                  <a:ext uri="{0D108BD9-81ED-4DB2-BD59-A6C34878D82A}">
                    <a16:rowId xmlns:a16="http://schemas.microsoft.com/office/drawing/2014/main" val="1440818539"/>
                  </a:ext>
                </a:extLst>
              </a:tr>
              <a:tr h="370840">
                <a:tc>
                  <a:txBody>
                    <a:bodyPr/>
                    <a:lstStyle/>
                    <a:p>
                      <a:r>
                        <a:rPr lang="en-US" sz="1600">
                          <a:latin typeface="Trebuchet MS" panose="020B0603020202020204" pitchFamily="34" charset="0"/>
                        </a:rPr>
                        <a:t>8/1/2025</a:t>
                      </a:r>
                    </a:p>
                  </a:txBody>
                  <a:tcPr>
                    <a:solidFill>
                      <a:srgbClr val="FF9999"/>
                    </a:solidFill>
                  </a:tcPr>
                </a:tc>
                <a:tc>
                  <a:txBody>
                    <a:bodyPr/>
                    <a:lstStyle/>
                    <a:p>
                      <a:r>
                        <a:rPr lang="en-US" sz="1600" b="1">
                          <a:latin typeface="Trebuchet MS" panose="020B0603020202020204" pitchFamily="34" charset="0"/>
                        </a:rPr>
                        <a:t>State Deadline</a:t>
                      </a:r>
                    </a:p>
                  </a:txBody>
                  <a:tcPr>
                    <a:solidFill>
                      <a:srgbClr val="FF9999"/>
                    </a:solidFill>
                  </a:tcPr>
                </a:tc>
                <a:tc>
                  <a:txBody>
                    <a:bodyPr/>
                    <a:lstStyle/>
                    <a:p>
                      <a:r>
                        <a:rPr lang="en-US" sz="1600">
                          <a:latin typeface="Trebuchet MS" panose="020B0603020202020204" pitchFamily="34" charset="0"/>
                        </a:rPr>
                        <a:t>PHD Collection Closes- All LEAs must have Prevent Harassment or Discrimination submitted in Data Pipeline.</a:t>
                      </a:r>
                    </a:p>
                  </a:txBody>
                  <a:tcPr>
                    <a:solidFill>
                      <a:srgbClr val="FF9999"/>
                    </a:solidFill>
                  </a:tcPr>
                </a:tc>
                <a:extLst>
                  <a:ext uri="{0D108BD9-81ED-4DB2-BD59-A6C34878D82A}">
                    <a16:rowId xmlns:a16="http://schemas.microsoft.com/office/drawing/2014/main" val="3242782652"/>
                  </a:ext>
                </a:extLst>
              </a:tr>
              <a:tr h="370840">
                <a:tc>
                  <a:txBody>
                    <a:bodyPr/>
                    <a:lstStyle/>
                    <a:p>
                      <a:r>
                        <a:rPr lang="en-US" sz="1600" b="0">
                          <a:latin typeface="Trebuchet MS" panose="020B0603020202020204" pitchFamily="34" charset="0"/>
                        </a:rPr>
                        <a:t>8/8/2025</a:t>
                      </a:r>
                    </a:p>
                  </a:txBody>
                  <a:tcPr>
                    <a:solidFill>
                      <a:srgbClr val="FF9999"/>
                    </a:solidFill>
                  </a:tcPr>
                </a:tc>
                <a:tc>
                  <a:txBody>
                    <a:bodyPr/>
                    <a:lstStyle/>
                    <a:p>
                      <a:r>
                        <a:rPr lang="en-US" sz="1600" b="1">
                          <a:latin typeface="Trebuchet MS" panose="020B0603020202020204" pitchFamily="34" charset="0"/>
                        </a:rPr>
                        <a:t>State Deadline</a:t>
                      </a:r>
                    </a:p>
                  </a:txBody>
                  <a:tcPr>
                    <a:solidFill>
                      <a:srgbClr val="FF9999"/>
                    </a:solidFill>
                  </a:tcPr>
                </a:tc>
                <a:tc>
                  <a:txBody>
                    <a:bodyPr/>
                    <a:lstStyle/>
                    <a:p>
                      <a:r>
                        <a:rPr lang="en-US" sz="1600">
                          <a:latin typeface="Trebuchet MS" panose="020B0603020202020204" pitchFamily="34" charset="0"/>
                        </a:rPr>
                        <a:t>Signature page emailed to </a:t>
                      </a:r>
                      <a:r>
                        <a:rPr lang="en-US" sz="1600">
                          <a:latin typeface="Trebuchet MS" panose="020B0603020202020204" pitchFamily="34" charset="0"/>
                          <a:hlinkClick r:id="rId2"/>
                        </a:rPr>
                        <a:t>Prevent Harassment or Discrimination</a:t>
                      </a:r>
                      <a:endParaRPr lang="en-US" sz="1600">
                        <a:latin typeface="Trebuchet MS" panose="020B0603020202020204" pitchFamily="34" charset="0"/>
                      </a:endParaRPr>
                    </a:p>
                  </a:txBody>
                  <a:tcPr>
                    <a:solidFill>
                      <a:srgbClr val="FF9999"/>
                    </a:solidFill>
                  </a:tcPr>
                </a:tc>
                <a:extLst>
                  <a:ext uri="{0D108BD9-81ED-4DB2-BD59-A6C34878D82A}">
                    <a16:rowId xmlns:a16="http://schemas.microsoft.com/office/drawing/2014/main" val="452813225"/>
                  </a:ext>
                </a:extLst>
              </a:tr>
            </a:tbl>
          </a:graphicData>
        </a:graphic>
      </p:graphicFrame>
      <p:sp>
        <p:nvSpPr>
          <p:cNvPr id="2" name="Content Placeholder 7">
            <a:extLst>
              <a:ext uri="{FF2B5EF4-FFF2-40B4-BE49-F238E27FC236}">
                <a16:creationId xmlns:a16="http://schemas.microsoft.com/office/drawing/2014/main" id="{5C6BF07B-A00F-599B-E8EA-3F2B76218D62}"/>
              </a:ext>
            </a:extLst>
          </p:cNvPr>
          <p:cNvSpPr>
            <a:spLocks noGrp="1"/>
          </p:cNvSpPr>
          <p:nvPr>
            <p:ph sz="quarter" idx="13"/>
          </p:nvPr>
        </p:nvSpPr>
        <p:spPr/>
        <p:txBody>
          <a:bodyPr>
            <a:normAutofit fontScale="92500" lnSpcReduction="10000"/>
          </a:bodyPr>
          <a:lstStyle/>
          <a:p>
            <a:r>
              <a:rPr lang="en-US"/>
              <a:t>PHD Collection</a:t>
            </a:r>
          </a:p>
        </p:txBody>
      </p:sp>
      <p:sp>
        <p:nvSpPr>
          <p:cNvPr id="3" name="Content Placeholder 8">
            <a:extLst>
              <a:ext uri="{FF2B5EF4-FFF2-40B4-BE49-F238E27FC236}">
                <a16:creationId xmlns:a16="http://schemas.microsoft.com/office/drawing/2014/main" id="{800E9D91-3B0E-1AB1-24CA-D105E992B299}"/>
              </a:ext>
            </a:extLst>
          </p:cNvPr>
          <p:cNvSpPr>
            <a:spLocks noGrp="1"/>
          </p:cNvSpPr>
          <p:nvPr>
            <p:ph sz="quarter" idx="14"/>
          </p:nvPr>
        </p:nvSpPr>
        <p:spPr/>
        <p:txBody>
          <a:bodyPr>
            <a:normAutofit fontScale="92500" lnSpcReduction="10000"/>
          </a:bodyPr>
          <a:lstStyle/>
          <a:p>
            <a:r>
              <a:rPr lang="en-US">
                <a:hlinkClick r:id="rId2"/>
              </a:rPr>
              <a:t>PreventHD@cde.state.co.us</a:t>
            </a:r>
            <a:r>
              <a:rPr lang="en-US"/>
              <a:t> </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606546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B5C7A-2856-7B87-8C03-8517D701C87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BE7A1A9-B04D-1906-B126-9E14604E3C09}"/>
              </a:ext>
            </a:extLst>
          </p:cNvPr>
          <p:cNvSpPr>
            <a:spLocks noGrp="1"/>
          </p:cNvSpPr>
          <p:nvPr>
            <p:ph type="title"/>
          </p:nvPr>
        </p:nvSpPr>
        <p:spPr/>
        <p:txBody>
          <a:bodyPr/>
          <a:lstStyle/>
          <a:p>
            <a:r>
              <a:rPr lang="en-US"/>
              <a:t>Interim Deadline Approaching</a:t>
            </a:r>
          </a:p>
        </p:txBody>
      </p:sp>
      <p:sp>
        <p:nvSpPr>
          <p:cNvPr id="6" name="Content Placeholder 5">
            <a:extLst>
              <a:ext uri="{FF2B5EF4-FFF2-40B4-BE49-F238E27FC236}">
                <a16:creationId xmlns:a16="http://schemas.microsoft.com/office/drawing/2014/main" id="{28D50EC4-4503-450E-2C6E-80794B316543}"/>
              </a:ext>
            </a:extLst>
          </p:cNvPr>
          <p:cNvSpPr>
            <a:spLocks noGrp="1"/>
          </p:cNvSpPr>
          <p:nvPr>
            <p:ph idx="1"/>
          </p:nvPr>
        </p:nvSpPr>
        <p:spPr>
          <a:xfrm>
            <a:off x="186266" y="1393488"/>
            <a:ext cx="11624733" cy="4651711"/>
          </a:xfrm>
        </p:spPr>
        <p:txBody>
          <a:bodyPr>
            <a:normAutofit lnSpcReduction="10000"/>
          </a:bodyPr>
          <a:lstStyle/>
          <a:p>
            <a:pPr marL="457200" lvl="1" indent="0">
              <a:buNone/>
            </a:pPr>
            <a:r>
              <a:rPr lang="en-US" sz="2800">
                <a:highlight>
                  <a:srgbClr val="FFFF00"/>
                </a:highlight>
              </a:rPr>
              <a:t>July 3, 2025 - Error Free Prevent Harassment or Discrimination File</a:t>
            </a:r>
          </a:p>
          <a:p>
            <a:pPr lvl="1"/>
            <a:endParaRPr lang="en-US" sz="1400"/>
          </a:p>
          <a:p>
            <a:pPr lvl="2"/>
            <a:r>
              <a:rPr lang="en-US"/>
              <a:t>Common Errors</a:t>
            </a:r>
          </a:p>
          <a:p>
            <a:pPr lvl="3"/>
            <a:r>
              <a:rPr lang="en-US" sz="1600" b="1"/>
              <a:t>PH020</a:t>
            </a:r>
            <a:r>
              <a:rPr lang="en-US" sz="1600"/>
              <a:t> - Report Investigation Time is required and must be a valid code.</a:t>
            </a:r>
          </a:p>
          <a:p>
            <a:pPr lvl="4"/>
            <a:r>
              <a:rPr lang="en-US" sz="1600"/>
              <a:t>Valid Codes</a:t>
            </a:r>
          </a:p>
          <a:p>
            <a:pPr lvl="5"/>
            <a:r>
              <a:rPr lang="en-US" sz="1600"/>
              <a:t>01 – Within 60 school days</a:t>
            </a:r>
          </a:p>
          <a:p>
            <a:pPr lvl="5"/>
            <a:r>
              <a:rPr lang="en-US" sz="1600"/>
              <a:t>02 - Within 61-90 school days</a:t>
            </a:r>
          </a:p>
          <a:p>
            <a:pPr lvl="5"/>
            <a:r>
              <a:rPr lang="en-US" sz="1600"/>
              <a:t>03 – Exceeded 90 school days</a:t>
            </a:r>
          </a:p>
          <a:p>
            <a:pPr marL="2286000" lvl="5" indent="0">
              <a:buNone/>
            </a:pPr>
            <a:endParaRPr lang="en-US" sz="1600"/>
          </a:p>
          <a:p>
            <a:pPr lvl="3"/>
            <a:r>
              <a:rPr lang="en-US" sz="1600" b="1"/>
              <a:t>PH028</a:t>
            </a:r>
            <a:r>
              <a:rPr lang="en-US" sz="1600"/>
              <a:t> - Bias type no bias cannot be zero when all other biases are zero. Must select a bias for the record.</a:t>
            </a:r>
          </a:p>
          <a:p>
            <a:pPr lvl="4"/>
            <a:r>
              <a:rPr lang="en-US" sz="1600"/>
              <a:t>Bias type no bias can only be zero if at least one other bias type is 1.</a:t>
            </a:r>
          </a:p>
          <a:p>
            <a:pPr lvl="4"/>
            <a:endParaRPr lang="en-US" sz="1600"/>
          </a:p>
          <a:p>
            <a:pPr lvl="3"/>
            <a:r>
              <a:rPr lang="en-US" sz="1600" b="1"/>
              <a:t>PH024</a:t>
            </a:r>
            <a:r>
              <a:rPr lang="en-US" sz="1600"/>
              <a:t>-No incidents have been reported for this school. If this is accurate, please refer to the Exception Request Instructions.</a:t>
            </a:r>
          </a:p>
          <a:p>
            <a:pPr lvl="4"/>
            <a:r>
              <a:rPr lang="en-US" sz="1600"/>
              <a:t>Submit exception through Syncplicity</a:t>
            </a:r>
          </a:p>
          <a:p>
            <a:pPr lvl="4"/>
            <a:r>
              <a:rPr lang="en-US" sz="1600">
                <a:latin typeface="Museo Slab 500" panose="02000000000000000000"/>
                <a:hlinkClick r:id="rId2"/>
              </a:rPr>
              <a:t>Exception Request Template </a:t>
            </a:r>
            <a:r>
              <a:rPr lang="en-US" sz="1600">
                <a:latin typeface="Museo Slab 500"/>
              </a:rPr>
              <a:t> and </a:t>
            </a:r>
            <a:r>
              <a:rPr lang="en-US" sz="1600">
                <a:latin typeface="Museo Slab 500" panose="02000000000000000000"/>
                <a:hlinkClick r:id="rId3"/>
              </a:rPr>
              <a:t>Exception Request Instructions</a:t>
            </a:r>
            <a:r>
              <a:rPr lang="en-US" sz="1600">
                <a:latin typeface="Museo Slab 500" panose="02000000000000000000"/>
              </a:rPr>
              <a:t> are available on the </a:t>
            </a:r>
            <a:r>
              <a:rPr lang="en-US" sz="1600">
                <a:latin typeface="Museo Slab 500" panose="02000000000000000000"/>
                <a:hlinkClick r:id="rId4"/>
              </a:rPr>
              <a:t>Prevent Harassment or Discrimination website</a:t>
            </a:r>
            <a:endParaRPr lang="en-US" sz="1600"/>
          </a:p>
          <a:p>
            <a:pPr marL="914400" lvl="2" indent="0">
              <a:buNone/>
            </a:pPr>
            <a:endParaRPr lang="en-US" sz="1400"/>
          </a:p>
          <a:p>
            <a:pPr marL="914400" lvl="2" indent="0">
              <a:buNone/>
            </a:pPr>
            <a:endParaRPr lang="en-US" sz="1400"/>
          </a:p>
          <a:p>
            <a:pPr marL="457200" lvl="1" indent="0">
              <a:buNone/>
            </a:pPr>
            <a:endParaRPr lang="en-US"/>
          </a:p>
        </p:txBody>
      </p:sp>
      <p:sp>
        <p:nvSpPr>
          <p:cNvPr id="4" name="Slide Number Placeholder 3">
            <a:extLst>
              <a:ext uri="{FF2B5EF4-FFF2-40B4-BE49-F238E27FC236}">
                <a16:creationId xmlns:a16="http://schemas.microsoft.com/office/drawing/2014/main" id="{EE4A2FC7-ED0B-AF88-7D00-DEB088B158B7}"/>
              </a:ext>
            </a:extLst>
          </p:cNvPr>
          <p:cNvSpPr>
            <a:spLocks noGrp="1"/>
          </p:cNvSpPr>
          <p:nvPr>
            <p:ph type="sldNum" sz="quarter" idx="12"/>
          </p:nvPr>
        </p:nvSpPr>
        <p:spPr/>
        <p:txBody>
          <a:bodyPr/>
          <a:lstStyle/>
          <a:p>
            <a:fld id="{C479D5F6-EDCB-402A-AC08-4943A1820E8F}" type="slidenum">
              <a:rPr lang="en-US" smtClean="0"/>
              <a:pPr/>
              <a:t>19</a:t>
            </a:fld>
            <a:endParaRPr lang="en-US"/>
          </a:p>
        </p:txBody>
      </p:sp>
      <p:sp>
        <p:nvSpPr>
          <p:cNvPr id="7" name="Content Placeholder 6">
            <a:extLst>
              <a:ext uri="{FF2B5EF4-FFF2-40B4-BE49-F238E27FC236}">
                <a16:creationId xmlns:a16="http://schemas.microsoft.com/office/drawing/2014/main" id="{5CF4C7AA-F3DC-E9B7-5775-164A63BFDE6C}"/>
              </a:ext>
            </a:extLst>
          </p:cNvPr>
          <p:cNvSpPr>
            <a:spLocks noGrp="1"/>
          </p:cNvSpPr>
          <p:nvPr>
            <p:ph sz="quarter" idx="13"/>
          </p:nvPr>
        </p:nvSpPr>
        <p:spPr/>
        <p:txBody>
          <a:bodyPr>
            <a:normAutofit fontScale="92500"/>
          </a:bodyPr>
          <a:lstStyle/>
          <a:p>
            <a:r>
              <a:rPr lang="en-US"/>
              <a:t>Prevent Harassment or Discrimination Collection</a:t>
            </a:r>
          </a:p>
          <a:p>
            <a:endParaRPr lang="en-US"/>
          </a:p>
        </p:txBody>
      </p:sp>
      <p:sp>
        <p:nvSpPr>
          <p:cNvPr id="8" name="Content Placeholder 7">
            <a:extLst>
              <a:ext uri="{FF2B5EF4-FFF2-40B4-BE49-F238E27FC236}">
                <a16:creationId xmlns:a16="http://schemas.microsoft.com/office/drawing/2014/main" id="{68835B37-BC66-D89D-BA4C-9863EEBFFB05}"/>
              </a:ext>
            </a:extLst>
          </p:cNvPr>
          <p:cNvSpPr>
            <a:spLocks noGrp="1"/>
          </p:cNvSpPr>
          <p:nvPr>
            <p:ph sz="quarter" idx="14"/>
          </p:nvPr>
        </p:nvSpPr>
        <p:spPr/>
        <p:txBody>
          <a:bodyPr/>
          <a:lstStyle/>
          <a:p>
            <a:r>
              <a:rPr lang="en-US">
                <a:hlinkClick r:id="rId5"/>
              </a:rPr>
              <a:t>PreventHD@cde.state.co.us</a:t>
            </a:r>
            <a:endParaRPr lang="en-US"/>
          </a:p>
          <a:p>
            <a:endParaRPr lang="en-US"/>
          </a:p>
        </p:txBody>
      </p:sp>
    </p:spTree>
    <p:extLst>
      <p:ext uri="{BB962C8B-B14F-4D97-AF65-F5344CB8AC3E}">
        <p14:creationId xmlns:p14="http://schemas.microsoft.com/office/powerpoint/2010/main" val="1324249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
        <p:nvSpPr>
          <p:cNvPr id="3" name="Slide Number Placeholder 2">
            <a:extLst>
              <a:ext uri="{FF2B5EF4-FFF2-40B4-BE49-F238E27FC236}">
                <a16:creationId xmlns:a16="http://schemas.microsoft.com/office/drawing/2014/main" id="{92DD435D-8305-B0C9-9A06-D7D4D26FE1C3}"/>
              </a:ext>
            </a:extLst>
          </p:cNvPr>
          <p:cNvSpPr>
            <a:spLocks noGrp="1"/>
          </p:cNvSpPr>
          <p:nvPr>
            <p:ph type="sldNum" sz="quarter" idx="12"/>
          </p:nvPr>
        </p:nvSpPr>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7338E-F747-37FD-38C7-30182368963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BFBDDD9-D082-A557-52E8-A9BBF1FB81E4}"/>
              </a:ext>
            </a:extLst>
          </p:cNvPr>
          <p:cNvSpPr>
            <a:spLocks noGrp="1"/>
          </p:cNvSpPr>
          <p:nvPr>
            <p:ph type="title"/>
          </p:nvPr>
        </p:nvSpPr>
        <p:spPr/>
        <p:txBody>
          <a:bodyPr/>
          <a:lstStyle/>
          <a:p>
            <a:r>
              <a:rPr lang="en-US"/>
              <a:t>Reminder: Completing the Collection</a:t>
            </a:r>
          </a:p>
        </p:txBody>
      </p:sp>
      <p:sp>
        <p:nvSpPr>
          <p:cNvPr id="6" name="Content Placeholder 5">
            <a:extLst>
              <a:ext uri="{FF2B5EF4-FFF2-40B4-BE49-F238E27FC236}">
                <a16:creationId xmlns:a16="http://schemas.microsoft.com/office/drawing/2014/main" id="{CD569E41-641A-36CE-EA83-CB9021F4EE3B}"/>
              </a:ext>
            </a:extLst>
          </p:cNvPr>
          <p:cNvSpPr>
            <a:spLocks noGrp="1"/>
          </p:cNvSpPr>
          <p:nvPr>
            <p:ph idx="1"/>
          </p:nvPr>
        </p:nvSpPr>
        <p:spPr>
          <a:xfrm>
            <a:off x="342638" y="1554480"/>
            <a:ext cx="11011162" cy="4351338"/>
          </a:xfrm>
        </p:spPr>
        <p:txBody>
          <a:bodyPr>
            <a:normAutofit/>
          </a:bodyPr>
          <a:lstStyle/>
          <a:p>
            <a:pPr marL="0" indent="0">
              <a:buNone/>
            </a:pPr>
            <a:endParaRPr lang="en-US"/>
          </a:p>
          <a:p>
            <a:pPr marL="457200" lvl="1" indent="0">
              <a:buNone/>
            </a:pPr>
            <a:r>
              <a:rPr lang="en-US" sz="2200"/>
              <a:t>Ready to complete the collection?</a:t>
            </a:r>
          </a:p>
          <a:p>
            <a:pPr marL="457200" lvl="1" indent="0">
              <a:buNone/>
            </a:pPr>
            <a:endParaRPr lang="en-US"/>
          </a:p>
          <a:p>
            <a:pPr lvl="2"/>
            <a:r>
              <a:rPr lang="en-US"/>
              <a:t>Verify the data</a:t>
            </a:r>
          </a:p>
          <a:p>
            <a:pPr lvl="2"/>
            <a:r>
              <a:rPr lang="en-US"/>
              <a:t>Submit to CDE</a:t>
            </a:r>
          </a:p>
          <a:p>
            <a:pPr lvl="2"/>
            <a:r>
              <a:rPr lang="en-US"/>
              <a:t>Download and complete verification form</a:t>
            </a:r>
          </a:p>
          <a:p>
            <a:pPr lvl="2"/>
            <a:r>
              <a:rPr lang="en-US"/>
              <a:t>Return form to PreventHD@cde.state.co.us</a:t>
            </a:r>
          </a:p>
          <a:p>
            <a:pPr marL="914400" lvl="2" indent="0">
              <a:buNone/>
            </a:pPr>
            <a:endParaRPr lang="en-US" sz="1400"/>
          </a:p>
          <a:p>
            <a:pPr marL="914400" lvl="2" indent="0">
              <a:buNone/>
            </a:pPr>
            <a:endParaRPr lang="en-US" sz="1400"/>
          </a:p>
          <a:p>
            <a:pPr marL="457200" lvl="1" indent="0">
              <a:buNone/>
            </a:pPr>
            <a:endParaRPr lang="en-US"/>
          </a:p>
        </p:txBody>
      </p:sp>
      <p:pic>
        <p:nvPicPr>
          <p:cNvPr id="3" name="Picture 2" descr="A wooden stamp with check marks on it&#10;&#10;">
            <a:extLst>
              <a:ext uri="{FF2B5EF4-FFF2-40B4-BE49-F238E27FC236}">
                <a16:creationId xmlns:a16="http://schemas.microsoft.com/office/drawing/2014/main" id="{5BA6DCC1-2D8B-91C4-976E-DBC0E152128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64904" y="1862666"/>
            <a:ext cx="5084458" cy="3812269"/>
          </a:xfrm>
          <a:prstGeom prst="rect">
            <a:avLst/>
          </a:prstGeom>
        </p:spPr>
      </p:pic>
      <p:sp>
        <p:nvSpPr>
          <p:cNvPr id="4" name="Slide Number Placeholder 3">
            <a:extLst>
              <a:ext uri="{FF2B5EF4-FFF2-40B4-BE49-F238E27FC236}">
                <a16:creationId xmlns:a16="http://schemas.microsoft.com/office/drawing/2014/main" id="{6A09A8E3-7CEC-67DC-78A0-17956A50B05A}"/>
              </a:ext>
            </a:extLst>
          </p:cNvPr>
          <p:cNvSpPr>
            <a:spLocks noGrp="1"/>
          </p:cNvSpPr>
          <p:nvPr>
            <p:ph type="sldNum" sz="quarter" idx="12"/>
          </p:nvPr>
        </p:nvSpPr>
        <p:spPr/>
        <p:txBody>
          <a:bodyPr/>
          <a:lstStyle/>
          <a:p>
            <a:fld id="{C479D5F6-EDCB-402A-AC08-4943A1820E8F}" type="slidenum">
              <a:rPr lang="en-US" smtClean="0"/>
              <a:pPr/>
              <a:t>20</a:t>
            </a:fld>
            <a:endParaRPr lang="en-US"/>
          </a:p>
        </p:txBody>
      </p:sp>
      <p:sp>
        <p:nvSpPr>
          <p:cNvPr id="7" name="Content Placeholder 6">
            <a:extLst>
              <a:ext uri="{FF2B5EF4-FFF2-40B4-BE49-F238E27FC236}">
                <a16:creationId xmlns:a16="http://schemas.microsoft.com/office/drawing/2014/main" id="{5F83CDCC-D48C-D450-5863-E9B321101B6B}"/>
              </a:ext>
            </a:extLst>
          </p:cNvPr>
          <p:cNvSpPr>
            <a:spLocks noGrp="1"/>
          </p:cNvSpPr>
          <p:nvPr>
            <p:ph sz="quarter" idx="13"/>
          </p:nvPr>
        </p:nvSpPr>
        <p:spPr/>
        <p:txBody>
          <a:bodyPr>
            <a:normAutofit fontScale="92500"/>
          </a:bodyPr>
          <a:lstStyle/>
          <a:p>
            <a:r>
              <a:rPr lang="en-US"/>
              <a:t>Prevent Harassment or Discrimination Collection</a:t>
            </a:r>
          </a:p>
          <a:p>
            <a:endParaRPr lang="en-US"/>
          </a:p>
        </p:txBody>
      </p:sp>
      <p:sp>
        <p:nvSpPr>
          <p:cNvPr id="8" name="Content Placeholder 7">
            <a:extLst>
              <a:ext uri="{FF2B5EF4-FFF2-40B4-BE49-F238E27FC236}">
                <a16:creationId xmlns:a16="http://schemas.microsoft.com/office/drawing/2014/main" id="{3472EF82-7923-C482-9199-C8E866D6FD29}"/>
              </a:ext>
            </a:extLst>
          </p:cNvPr>
          <p:cNvSpPr>
            <a:spLocks noGrp="1"/>
          </p:cNvSpPr>
          <p:nvPr>
            <p:ph sz="quarter" idx="14"/>
          </p:nvPr>
        </p:nvSpPr>
        <p:spPr/>
        <p:txBody>
          <a:bodyPr/>
          <a:lstStyle/>
          <a:p>
            <a:r>
              <a:rPr lang="en-US">
                <a:hlinkClick r:id="rId4"/>
              </a:rPr>
              <a:t>PreventHD@cde.state.co.us</a:t>
            </a:r>
            <a:endParaRPr lang="en-US"/>
          </a:p>
          <a:p>
            <a:endParaRPr lang="en-US"/>
          </a:p>
        </p:txBody>
      </p:sp>
    </p:spTree>
    <p:extLst>
      <p:ext uri="{BB962C8B-B14F-4D97-AF65-F5344CB8AC3E}">
        <p14:creationId xmlns:p14="http://schemas.microsoft.com/office/powerpoint/2010/main" val="1321016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105C-DB20-971E-40BB-14541C31E302}"/>
              </a:ext>
            </a:extLst>
          </p:cNvPr>
          <p:cNvSpPr>
            <a:spLocks noGrp="1"/>
          </p:cNvSpPr>
          <p:nvPr>
            <p:ph type="title"/>
          </p:nvPr>
        </p:nvSpPr>
        <p:spPr>
          <a:xfrm>
            <a:off x="155447" y="237745"/>
            <a:ext cx="7405559" cy="1197864"/>
          </a:xfrm>
        </p:spPr>
        <p:txBody>
          <a:bodyPr/>
          <a:lstStyle/>
          <a:p>
            <a:r>
              <a:rPr lang="en-US" sz="2800"/>
              <a:t>Questions &amp; Resources: </a:t>
            </a:r>
            <a:br>
              <a:rPr lang="en-US" sz="2800"/>
            </a:br>
            <a:r>
              <a:rPr lang="en-US" sz="2800"/>
              <a:t>Prevent Harassment or Discrimination</a:t>
            </a:r>
          </a:p>
        </p:txBody>
      </p:sp>
      <p:sp>
        <p:nvSpPr>
          <p:cNvPr id="3" name="Content Placeholder 2">
            <a:extLst>
              <a:ext uri="{FF2B5EF4-FFF2-40B4-BE49-F238E27FC236}">
                <a16:creationId xmlns:a16="http://schemas.microsoft.com/office/drawing/2014/main" id="{9E976A6B-CC8D-6FA8-DA17-A3D1AAD0FD45}"/>
              </a:ext>
            </a:extLst>
          </p:cNvPr>
          <p:cNvSpPr>
            <a:spLocks noGrp="1"/>
          </p:cNvSpPr>
          <p:nvPr>
            <p:ph sz="quarter" idx="13"/>
          </p:nvPr>
        </p:nvSpPr>
        <p:spPr/>
        <p:txBody>
          <a:bodyPr>
            <a:normAutofit fontScale="55000" lnSpcReduction="20000"/>
          </a:bodyPr>
          <a:lstStyle/>
          <a:p>
            <a:endParaRPr lang="en-US">
              <a:hlinkClick r:id="rId2"/>
            </a:endParaRPr>
          </a:p>
          <a:p>
            <a:r>
              <a:rPr lang="en-US" sz="4400" b="1">
                <a:latin typeface="Museo Slab 500"/>
                <a:hlinkClick r:id="rId2"/>
              </a:rPr>
              <a:t>Prevent Harassment or Discrimination Site</a:t>
            </a:r>
            <a:endParaRPr lang="en-US" sz="4400" b="1">
              <a:latin typeface="Museo Slab 500"/>
              <a:hlinkClick r:id="rId3"/>
            </a:endParaRPr>
          </a:p>
          <a:p>
            <a:r>
              <a:rPr lang="en-US" sz="3300">
                <a:latin typeface="Museo Slab 500"/>
                <a:hlinkClick r:id="rId4"/>
              </a:rPr>
              <a:t>PHD Training Manual</a:t>
            </a:r>
            <a:r>
              <a:rPr lang="en-US" sz="3300">
                <a:latin typeface="Museo Slab 500"/>
              </a:rPr>
              <a:t>, </a:t>
            </a:r>
            <a:r>
              <a:rPr lang="en-US" sz="3300">
                <a:latin typeface="Museo Slab 500" panose="02000000000000000000"/>
                <a:hlinkClick r:id="rId5"/>
              </a:rPr>
              <a:t>Exception Request Template </a:t>
            </a:r>
            <a:r>
              <a:rPr lang="en-US" sz="3300">
                <a:latin typeface="Museo Slab 500"/>
              </a:rPr>
              <a:t>, </a:t>
            </a:r>
            <a:r>
              <a:rPr lang="en-US" sz="3300">
                <a:latin typeface="Museo Slab 500" panose="02000000000000000000"/>
                <a:hlinkClick r:id="rId6"/>
              </a:rPr>
              <a:t>Exception Request Instructions </a:t>
            </a:r>
            <a:endParaRPr lang="en-US" sz="3300">
              <a:latin typeface="Museo Slab 500" panose="02000000000000000000"/>
            </a:endParaRPr>
          </a:p>
          <a:p>
            <a:endParaRPr lang="en-US" sz="3300"/>
          </a:p>
          <a:p>
            <a:r>
              <a:rPr lang="en-US" sz="3400">
                <a:latin typeface="Museo Slab 500"/>
                <a:hlinkClick r:id="rId7"/>
              </a:rPr>
              <a:t>PreventHD@cde.state.co.us</a:t>
            </a:r>
            <a:endParaRPr lang="en-US" sz="3400">
              <a:latin typeface="Museo Slab 500"/>
            </a:endParaRPr>
          </a:p>
          <a:p>
            <a:r>
              <a:rPr lang="en-US" sz="3400">
                <a:latin typeface="Museo Slab 500"/>
              </a:rPr>
              <a:t>Carrie Martin-Collection lead</a:t>
            </a:r>
          </a:p>
          <a:p>
            <a:r>
              <a:rPr lang="en-US" sz="3400">
                <a:latin typeface="Museo Slab 500"/>
              </a:rPr>
              <a:t>(720) 665-4456</a:t>
            </a:r>
          </a:p>
          <a:p>
            <a:endParaRPr lang="en-US" sz="2900"/>
          </a:p>
          <a:p>
            <a:r>
              <a:rPr lang="en-US" sz="2900"/>
              <a:t>Additional Resources and CDE contacts for Harassment, Discrimination, Title IX, and Bullying </a:t>
            </a:r>
          </a:p>
          <a:p>
            <a:r>
              <a:rPr lang="en-US" sz="2900">
                <a:latin typeface="Museo Slab 500"/>
                <a:hlinkClick r:id="rId8"/>
              </a:rPr>
              <a:t>Prevention of Harassment, Discrimination, and Bullying  in Colorado Schools Site</a:t>
            </a:r>
            <a:endParaRPr lang="en-US" sz="2900">
              <a:latin typeface="Museo Slab 500"/>
            </a:endParaRPr>
          </a:p>
          <a:p>
            <a:endParaRPr lang="en-US"/>
          </a:p>
        </p:txBody>
      </p:sp>
      <p:sp>
        <p:nvSpPr>
          <p:cNvPr id="4" name="Slide Number Placeholder 3">
            <a:extLst>
              <a:ext uri="{FF2B5EF4-FFF2-40B4-BE49-F238E27FC236}">
                <a16:creationId xmlns:a16="http://schemas.microsoft.com/office/drawing/2014/main" id="{D7C2BB4F-CC91-FDF5-D984-7063DEAA9CC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93692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4C854-EA48-2AEC-DAED-E82B4E97CB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EB7FFE-B562-A123-8181-959D67954942}"/>
              </a:ext>
            </a:extLst>
          </p:cNvPr>
          <p:cNvSpPr>
            <a:spLocks noGrp="1"/>
          </p:cNvSpPr>
          <p:nvPr>
            <p:ph type="ctrTitle"/>
          </p:nvPr>
        </p:nvSpPr>
        <p:spPr/>
        <p:txBody>
          <a:bodyPr/>
          <a:lstStyle/>
          <a:p>
            <a:r>
              <a:rPr lang="en-US"/>
              <a:t>Student Discipline</a:t>
            </a:r>
          </a:p>
        </p:txBody>
      </p:sp>
      <p:sp>
        <p:nvSpPr>
          <p:cNvPr id="3" name="Content Placeholder 2">
            <a:extLst>
              <a:ext uri="{FF2B5EF4-FFF2-40B4-BE49-F238E27FC236}">
                <a16:creationId xmlns:a16="http://schemas.microsoft.com/office/drawing/2014/main" id="{6129BCEA-BA8D-A3D8-ADDD-90C76E6F9058}"/>
              </a:ext>
            </a:extLst>
          </p:cNvPr>
          <p:cNvSpPr>
            <a:spLocks noGrp="1"/>
          </p:cNvSpPr>
          <p:nvPr>
            <p:ph sz="quarter" idx="13"/>
          </p:nvPr>
        </p:nvSpPr>
        <p:spPr/>
        <p:txBody>
          <a:bodyPr/>
          <a:lstStyle/>
          <a:p>
            <a:r>
              <a:rPr lang="en-US"/>
              <a:t>Carrie Martin</a:t>
            </a:r>
          </a:p>
        </p:txBody>
      </p:sp>
      <p:sp>
        <p:nvSpPr>
          <p:cNvPr id="4" name="Slide Number Placeholder 3">
            <a:extLst>
              <a:ext uri="{FF2B5EF4-FFF2-40B4-BE49-F238E27FC236}">
                <a16:creationId xmlns:a16="http://schemas.microsoft.com/office/drawing/2014/main" id="{3C63460E-45B1-55C9-A801-BFEE7CABE5C4}"/>
              </a:ext>
            </a:extLst>
          </p:cNvPr>
          <p:cNvSpPr>
            <a:spLocks noGrp="1"/>
          </p:cNvSpPr>
          <p:nvPr>
            <p:ph type="sldNum" sz="quarter" idx="12"/>
          </p:nvPr>
        </p:nvSpPr>
        <p:spPr/>
        <p:txBody>
          <a:bodyPr/>
          <a:lstStyle/>
          <a:p>
            <a:fld id="{C479D5F6-EDCB-402A-AC08-4943A1820E8F}" type="slidenum">
              <a:rPr lang="en-US" smtClean="0"/>
              <a:pPr/>
              <a:t>22</a:t>
            </a:fld>
            <a:endParaRPr lang="en-US"/>
          </a:p>
        </p:txBody>
      </p:sp>
    </p:spTree>
    <p:extLst>
      <p:ext uri="{BB962C8B-B14F-4D97-AF65-F5344CB8AC3E}">
        <p14:creationId xmlns:p14="http://schemas.microsoft.com/office/powerpoint/2010/main" val="3822849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lstStyle/>
          <a:p>
            <a:r>
              <a:rPr lang="en-US"/>
              <a:t>Student Discipline</a:t>
            </a:r>
            <a:br>
              <a:rPr lang="en-US"/>
            </a:br>
            <a:r>
              <a:rPr lang="en-US"/>
              <a:t>Collection Timeline</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
        <p:nvSpPr>
          <p:cNvPr id="9" name="Content Placeholder 8">
            <a:extLst>
              <a:ext uri="{FF2B5EF4-FFF2-40B4-BE49-F238E27FC236}">
                <a16:creationId xmlns:a16="http://schemas.microsoft.com/office/drawing/2014/main" id="{1A50B50A-6987-58E0-670C-6D8202F14297}"/>
              </a:ext>
            </a:extLst>
          </p:cNvPr>
          <p:cNvSpPr>
            <a:spLocks noGrp="1"/>
          </p:cNvSpPr>
          <p:nvPr>
            <p:ph sz="quarter" idx="13"/>
          </p:nvPr>
        </p:nvSpPr>
        <p:spPr/>
        <p:txBody>
          <a:bodyPr>
            <a:normAutofit fontScale="92500" lnSpcReduction="10000"/>
          </a:bodyPr>
          <a:lstStyle/>
          <a:p>
            <a:r>
              <a:rPr lang="en-US">
                <a:hlinkClick r:id="rId2"/>
              </a:rPr>
              <a:t>StudentDiscipline@cde.state.co.us</a:t>
            </a:r>
            <a:endParaRPr lang="en-US"/>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nvPr>
        </p:nvGraphicFramePr>
        <p:xfrm>
          <a:off x="227916" y="127107"/>
          <a:ext cx="11818935" cy="2759639"/>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200718">
                  <a:extLst>
                    <a:ext uri="{9D8B030D-6E8A-4147-A177-3AD203B41FA5}">
                      <a16:colId xmlns:a16="http://schemas.microsoft.com/office/drawing/2014/main" val="2137241566"/>
                    </a:ext>
                  </a:extLst>
                </a:gridCol>
                <a:gridCol w="7682115">
                  <a:extLst>
                    <a:ext uri="{9D8B030D-6E8A-4147-A177-3AD203B41FA5}">
                      <a16:colId xmlns:a16="http://schemas.microsoft.com/office/drawing/2014/main" val="1583735620"/>
                    </a:ext>
                  </a:extLst>
                </a:gridCol>
              </a:tblGrid>
              <a:tr h="357995">
                <a:tc>
                  <a:txBody>
                    <a:bodyPr/>
                    <a:lstStyle/>
                    <a:p>
                      <a:r>
                        <a:rPr lang="en-US">
                          <a:latin typeface="Trebuchet MS" panose="020B0603020202020204" pitchFamily="34" charset="0"/>
                        </a:rPr>
                        <a:t>Date</a:t>
                      </a:r>
                    </a:p>
                  </a:txBody>
                  <a:tcPr/>
                </a:tc>
                <a:tc>
                  <a:txBody>
                    <a:bodyPr/>
                    <a:lstStyle/>
                    <a:p>
                      <a:r>
                        <a:rPr lang="en-US">
                          <a:latin typeface="Trebuchet MS" panose="020B0603020202020204" pitchFamily="34" charset="0"/>
                        </a:rPr>
                        <a:t>Event</a:t>
                      </a:r>
                    </a:p>
                  </a:txBody>
                  <a:tcPr/>
                </a:tc>
                <a:tc>
                  <a:txBody>
                    <a:bodyPr/>
                    <a:lstStyle/>
                    <a:p>
                      <a:r>
                        <a:rPr lang="en-US">
                          <a:latin typeface="Trebuchet MS" panose="020B0603020202020204" pitchFamily="34" charset="0"/>
                        </a:rPr>
                        <a:t>Event Description</a:t>
                      </a:r>
                    </a:p>
                  </a:txBody>
                  <a:tcPr/>
                </a:tc>
                <a:extLst>
                  <a:ext uri="{0D108BD9-81ED-4DB2-BD59-A6C34878D82A}">
                    <a16:rowId xmlns:a16="http://schemas.microsoft.com/office/drawing/2014/main" val="1168917589"/>
                  </a:ext>
                </a:extLst>
              </a:tr>
              <a:tr h="357995">
                <a:tc>
                  <a:txBody>
                    <a:bodyPr/>
                    <a:lstStyle/>
                    <a:p>
                      <a:r>
                        <a:rPr lang="en-US" sz="1600">
                          <a:latin typeface="Trebuchet MS" panose="020B0603020202020204" pitchFamily="34" charset="0"/>
                        </a:rPr>
                        <a:t>6/21/2025</a:t>
                      </a:r>
                    </a:p>
                  </a:txBody>
                  <a:tcPr/>
                </a:tc>
                <a:tc>
                  <a:txBody>
                    <a:bodyPr/>
                    <a:lstStyle/>
                    <a:p>
                      <a:r>
                        <a:rPr lang="en-US" sz="1600" b="1">
                          <a:latin typeface="Trebuchet MS" panose="020B0603020202020204" pitchFamily="34" charset="0"/>
                        </a:rPr>
                        <a:t>Interim Deadline</a:t>
                      </a:r>
                    </a:p>
                  </a:txBody>
                  <a:tcPr/>
                </a:tc>
                <a:tc>
                  <a:txBody>
                    <a:bodyPr/>
                    <a:lstStyle/>
                    <a:p>
                      <a:r>
                        <a:rPr lang="en-US" sz="1600"/>
                        <a:t>Create at least one student discipline snapshot</a:t>
                      </a:r>
                      <a:endParaRPr lang="en-US" sz="1600">
                        <a:latin typeface="Trebuchet MS" panose="020B0603020202020204" pitchFamily="34" charset="0"/>
                      </a:endParaRPr>
                    </a:p>
                  </a:txBody>
                  <a:tcPr/>
                </a:tc>
                <a:extLst>
                  <a:ext uri="{0D108BD9-81ED-4DB2-BD59-A6C34878D82A}">
                    <a16:rowId xmlns:a16="http://schemas.microsoft.com/office/drawing/2014/main" val="1626040835"/>
                  </a:ext>
                </a:extLst>
              </a:tr>
              <a:tr h="357995">
                <a:tc>
                  <a:txBody>
                    <a:bodyPr/>
                    <a:lstStyle/>
                    <a:p>
                      <a:r>
                        <a:rPr lang="en-US" sz="1600">
                          <a:latin typeface="Trebuchet MS" panose="020B0603020202020204" pitchFamily="34" charset="0"/>
                        </a:rPr>
                        <a:t>7/08/2025</a:t>
                      </a:r>
                    </a:p>
                  </a:txBody>
                  <a:tcPr/>
                </a:tc>
                <a:tc>
                  <a:txBody>
                    <a:bodyPr/>
                    <a:lstStyle/>
                    <a:p>
                      <a:r>
                        <a:rPr lang="en-US" sz="1600" b="1">
                          <a:latin typeface="Trebuchet MS" panose="020B0603020202020204" pitchFamily="34" charset="0"/>
                        </a:rPr>
                        <a:t>Interim Deadline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Student Discipline Snapshot records error free</a:t>
                      </a:r>
                      <a:endParaRPr lang="en-US" sz="1600">
                        <a:latin typeface="Trebuchet MS" panose="020B0603020202020204" pitchFamily="34" charset="0"/>
                      </a:endParaRPr>
                    </a:p>
                  </a:txBody>
                  <a:tcPr/>
                </a:tc>
                <a:extLst>
                  <a:ext uri="{0D108BD9-81ED-4DB2-BD59-A6C34878D82A}">
                    <a16:rowId xmlns:a16="http://schemas.microsoft.com/office/drawing/2014/main" val="4001805691"/>
                  </a:ext>
                </a:extLst>
              </a:tr>
              <a:tr h="626619">
                <a:tc>
                  <a:txBody>
                    <a:bodyPr/>
                    <a:lstStyle/>
                    <a:p>
                      <a:r>
                        <a:rPr lang="en-US" sz="1600">
                          <a:latin typeface="Trebuchet MS" panose="020B0603020202020204" pitchFamily="34" charset="0"/>
                        </a:rPr>
                        <a:t>7/08-7/26/2025</a:t>
                      </a:r>
                    </a:p>
                  </a:txBody>
                  <a:tcPr>
                    <a:solidFill>
                      <a:srgbClr val="FFFFCC"/>
                    </a:solidFill>
                  </a:tcPr>
                </a:tc>
                <a:tc>
                  <a:txBody>
                    <a:bodyPr/>
                    <a:lstStyle/>
                    <a:p>
                      <a:r>
                        <a:rPr lang="en-US" sz="1600" b="1">
                          <a:latin typeface="Trebuchet MS" panose="020B0603020202020204" pitchFamily="34" charset="0"/>
                        </a:rPr>
                        <a:t>Report Review</a:t>
                      </a:r>
                    </a:p>
                  </a:txBody>
                  <a:tcPr>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LEAs should use this time to review reports prior to the deadline. Typically, one week prior to the deadline.</a:t>
                      </a:r>
                      <a:endParaRPr lang="en-US" sz="1600">
                        <a:latin typeface="Trebuchet MS" panose="020B0603020202020204" pitchFamily="34" charset="0"/>
                      </a:endParaRPr>
                    </a:p>
                  </a:txBody>
                  <a:tcPr>
                    <a:solidFill>
                      <a:srgbClr val="FFFFCC"/>
                    </a:solidFill>
                  </a:tcPr>
                </a:tc>
                <a:extLst>
                  <a:ext uri="{0D108BD9-81ED-4DB2-BD59-A6C34878D82A}">
                    <a16:rowId xmlns:a16="http://schemas.microsoft.com/office/drawing/2014/main" val="1964887914"/>
                  </a:ext>
                </a:extLst>
              </a:tr>
              <a:tr h="357995">
                <a:tc>
                  <a:txBody>
                    <a:bodyPr/>
                    <a:lstStyle/>
                    <a:p>
                      <a:r>
                        <a:rPr lang="en-US" sz="1600">
                          <a:latin typeface="Trebuchet MS" panose="020B0603020202020204" pitchFamily="34" charset="0"/>
                        </a:rPr>
                        <a:t>7/31/2025</a:t>
                      </a:r>
                    </a:p>
                  </a:txBody>
                  <a:tcPr>
                    <a:solidFill>
                      <a:srgbClr val="FF9999"/>
                    </a:solidFill>
                  </a:tcPr>
                </a:tc>
                <a:tc>
                  <a:txBody>
                    <a:bodyPr/>
                    <a:lstStyle/>
                    <a:p>
                      <a:r>
                        <a:rPr lang="en-US" sz="1600" b="1">
                          <a:latin typeface="Trebuchet MS" panose="020B0603020202020204" pitchFamily="34" charset="0"/>
                        </a:rPr>
                        <a:t>State Deadline</a:t>
                      </a:r>
                    </a:p>
                  </a:txBody>
                  <a:tcPr>
                    <a:solidFill>
                      <a:srgbClr val="FF9999"/>
                    </a:solidFill>
                  </a:tcPr>
                </a:tc>
                <a:tc>
                  <a:txBody>
                    <a:bodyPr/>
                    <a:lstStyle/>
                    <a:p>
                      <a:r>
                        <a:rPr lang="en-US" sz="1600">
                          <a:latin typeface="Trebuchet MS" panose="020B0603020202020204" pitchFamily="34" charset="0"/>
                        </a:rPr>
                        <a:t>All LEAs must have a Student Discipline Snapshot submitted in Data Pipeline</a:t>
                      </a:r>
                    </a:p>
                  </a:txBody>
                  <a:tcPr>
                    <a:solidFill>
                      <a:srgbClr val="FF9999"/>
                    </a:solidFill>
                  </a:tcPr>
                </a:tc>
                <a:extLst>
                  <a:ext uri="{0D108BD9-81ED-4DB2-BD59-A6C34878D82A}">
                    <a16:rowId xmlns:a16="http://schemas.microsoft.com/office/drawing/2014/main" val="3761934623"/>
                  </a:ext>
                </a:extLst>
              </a:tr>
              <a:tr h="357995">
                <a:tc>
                  <a:txBody>
                    <a:bodyPr/>
                    <a:lstStyle/>
                    <a:p>
                      <a:r>
                        <a:rPr lang="en-US" sz="1600">
                          <a:latin typeface="Trebuchet MS" panose="020B0603020202020204" pitchFamily="34" charset="0"/>
                        </a:rPr>
                        <a:t>8/9/2025</a:t>
                      </a:r>
                    </a:p>
                  </a:txBody>
                  <a:tcPr>
                    <a:solidFill>
                      <a:srgbClr val="FF9999"/>
                    </a:solidFill>
                  </a:tcPr>
                </a:tc>
                <a:tc>
                  <a:txBody>
                    <a:bodyPr/>
                    <a:lstStyle/>
                    <a:p>
                      <a:r>
                        <a:rPr lang="en-US" sz="1600" b="1">
                          <a:latin typeface="Trebuchet MS" panose="020B0603020202020204" pitchFamily="34" charset="0"/>
                        </a:rPr>
                        <a:t>State Deadline</a:t>
                      </a:r>
                    </a:p>
                  </a:txBody>
                  <a:tcPr>
                    <a:solidFill>
                      <a:srgbClr val="FF9999"/>
                    </a:solidFill>
                  </a:tcPr>
                </a:tc>
                <a:tc>
                  <a:txBody>
                    <a:bodyPr/>
                    <a:lstStyle/>
                    <a:p>
                      <a:r>
                        <a:rPr lang="en-US" sz="1600">
                          <a:latin typeface="Trebuchet MS" panose="020B0603020202020204" pitchFamily="34" charset="0"/>
                        </a:rPr>
                        <a:t>Signature page emailed to Student Discipline Snapshot</a:t>
                      </a:r>
                    </a:p>
                  </a:txBody>
                  <a:tcPr>
                    <a:solidFill>
                      <a:srgbClr val="FF9999"/>
                    </a:solidFill>
                  </a:tcPr>
                </a:tc>
                <a:extLst>
                  <a:ext uri="{0D108BD9-81ED-4DB2-BD59-A6C34878D82A}">
                    <a16:rowId xmlns:a16="http://schemas.microsoft.com/office/drawing/2014/main" val="3250919966"/>
                  </a:ext>
                </a:extLst>
              </a:tr>
              <a:tr h="323667">
                <a:tc>
                  <a:txBody>
                    <a:bodyPr/>
                    <a:lstStyle/>
                    <a:p>
                      <a:r>
                        <a:rPr lang="en-US" sz="1600">
                          <a:latin typeface="Trebuchet MS" panose="020B0603020202020204" pitchFamily="34" charset="0"/>
                        </a:rPr>
                        <a:t>8/31/2025</a:t>
                      </a:r>
                    </a:p>
                  </a:txBody>
                  <a:tcPr>
                    <a:solidFill>
                      <a:schemeClr val="accent3">
                        <a:lumMod val="20000"/>
                        <a:lumOff val="80000"/>
                      </a:schemeClr>
                    </a:solidFill>
                  </a:tcPr>
                </a:tc>
                <a:tc>
                  <a:txBody>
                    <a:bodyPr/>
                    <a:lstStyle/>
                    <a:p>
                      <a:r>
                        <a:rPr lang="en-US" sz="1600" b="1">
                          <a:latin typeface="Trebuchet MS" panose="020B0603020202020204" pitchFamily="34" charset="0"/>
                        </a:rPr>
                        <a:t>Data Release</a:t>
                      </a:r>
                    </a:p>
                  </a:txBody>
                  <a:tcPr>
                    <a:solidFill>
                      <a:schemeClr val="accent3">
                        <a:lumMod val="20000"/>
                        <a:lumOff val="80000"/>
                      </a:schemeClr>
                    </a:solidFill>
                  </a:tcPr>
                </a:tc>
                <a:tc>
                  <a:txBody>
                    <a:bodyPr/>
                    <a:lstStyle/>
                    <a:p>
                      <a:r>
                        <a:rPr lang="en-US" sz="1600">
                          <a:latin typeface="Trebuchet MS" panose="020B0603020202020204" pitchFamily="34" charset="0"/>
                        </a:rPr>
                        <a:t>Data published</a:t>
                      </a:r>
                    </a:p>
                  </a:txBody>
                  <a:tcPr>
                    <a:solidFill>
                      <a:schemeClr val="accent3">
                        <a:lumMod val="20000"/>
                        <a:lumOff val="80000"/>
                      </a:schemeClr>
                    </a:solidFill>
                  </a:tcPr>
                </a:tc>
                <a:extLst>
                  <a:ext uri="{0D108BD9-81ED-4DB2-BD59-A6C34878D82A}">
                    <a16:rowId xmlns:a16="http://schemas.microsoft.com/office/drawing/2014/main" val="215604339"/>
                  </a:ext>
                </a:extLst>
              </a:tr>
            </a:tbl>
          </a:graphicData>
        </a:graphic>
      </p:graphicFrame>
    </p:spTree>
    <p:extLst>
      <p:ext uri="{BB962C8B-B14F-4D97-AF65-F5344CB8AC3E}">
        <p14:creationId xmlns:p14="http://schemas.microsoft.com/office/powerpoint/2010/main" val="2311154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60C53-16F8-31EA-8341-2670AEE927C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EE5B46A-8ACD-59DC-6A35-A668CD1AAB17}"/>
              </a:ext>
            </a:extLst>
          </p:cNvPr>
          <p:cNvSpPr>
            <a:spLocks noGrp="1"/>
          </p:cNvSpPr>
          <p:nvPr>
            <p:ph type="title"/>
          </p:nvPr>
        </p:nvSpPr>
        <p:spPr/>
        <p:txBody>
          <a:bodyPr/>
          <a:lstStyle/>
          <a:p>
            <a:r>
              <a:rPr lang="en-US"/>
              <a:t>PHD Interim Deadline Approaching</a:t>
            </a:r>
          </a:p>
        </p:txBody>
      </p:sp>
      <p:sp>
        <p:nvSpPr>
          <p:cNvPr id="6" name="Content Placeholder 5">
            <a:extLst>
              <a:ext uri="{FF2B5EF4-FFF2-40B4-BE49-F238E27FC236}">
                <a16:creationId xmlns:a16="http://schemas.microsoft.com/office/drawing/2014/main" id="{4B950672-025E-5277-AF1D-18884722E63B}"/>
              </a:ext>
            </a:extLst>
          </p:cNvPr>
          <p:cNvSpPr>
            <a:spLocks noGrp="1"/>
          </p:cNvSpPr>
          <p:nvPr>
            <p:ph idx="1"/>
          </p:nvPr>
        </p:nvSpPr>
        <p:spPr/>
        <p:txBody>
          <a:bodyPr>
            <a:normAutofit/>
          </a:bodyPr>
          <a:lstStyle/>
          <a:p>
            <a:pPr marL="457200" lvl="1" indent="0">
              <a:buNone/>
            </a:pPr>
            <a:r>
              <a:rPr lang="en-US" sz="2800">
                <a:highlight>
                  <a:srgbClr val="FFFF00"/>
                </a:highlight>
              </a:rPr>
              <a:t>July 8, 2025 - Student Discipline Snapshot records error free</a:t>
            </a:r>
          </a:p>
          <a:p>
            <a:pPr marL="457200" lvl="1" indent="0">
              <a:buNone/>
            </a:pPr>
            <a:endParaRPr lang="en-US" sz="2800">
              <a:highlight>
                <a:srgbClr val="FFFF00"/>
              </a:highlight>
            </a:endParaRPr>
          </a:p>
          <a:p>
            <a:pPr marL="457200" lvl="1" indent="0">
              <a:buNone/>
            </a:pPr>
            <a:endParaRPr lang="en-US" sz="1400"/>
          </a:p>
          <a:p>
            <a:pPr lvl="2"/>
            <a:r>
              <a:rPr lang="en-US"/>
              <a:t>Common Errors</a:t>
            </a:r>
          </a:p>
          <a:p>
            <a:pPr lvl="3"/>
            <a:r>
              <a:rPr lang="en-US" sz="1600" b="1"/>
              <a:t>SD003, SD008, SD009, SD010- </a:t>
            </a:r>
            <a:r>
              <a:rPr lang="en-US" sz="1600"/>
              <a:t>These errors need to be corrected in the Student Demographic and/or the Student School Association Files</a:t>
            </a:r>
          </a:p>
          <a:p>
            <a:pPr marL="2286000" lvl="5" indent="0">
              <a:buNone/>
            </a:pPr>
            <a:endParaRPr lang="en-US" sz="1600"/>
          </a:p>
          <a:p>
            <a:pPr lvl="3"/>
            <a:r>
              <a:rPr lang="en-US" sz="1600" b="1"/>
              <a:t>SD007</a:t>
            </a:r>
            <a:r>
              <a:rPr lang="en-US" sz="1600"/>
              <a:t>- Every school must be included in the Student Discipline Snapshot. If there were no disciplinary incidents to report, please refer to the Exception Request Instructions.</a:t>
            </a:r>
          </a:p>
          <a:p>
            <a:pPr lvl="4"/>
            <a:r>
              <a:rPr lang="en-US" sz="1600"/>
              <a:t>Submit exception through Syncplicity</a:t>
            </a:r>
          </a:p>
          <a:p>
            <a:pPr lvl="4"/>
            <a:r>
              <a:rPr lang="en-US" sz="1600">
                <a:hlinkClick r:id="rId2"/>
              </a:rPr>
              <a:t>Exception Request Template </a:t>
            </a:r>
            <a:r>
              <a:rPr lang="en-US" sz="1600"/>
              <a:t>and </a:t>
            </a:r>
            <a:r>
              <a:rPr lang="en-US" sz="1600">
                <a:hlinkClick r:id="rId3"/>
              </a:rPr>
              <a:t>Exception Request Instructions </a:t>
            </a:r>
            <a:r>
              <a:rPr lang="en-US" sz="1600"/>
              <a:t>are available on the </a:t>
            </a:r>
            <a:r>
              <a:rPr lang="en-US" sz="1600">
                <a:hlinkClick r:id="rId4"/>
              </a:rPr>
              <a:t>Student Discipline Snapshot website</a:t>
            </a:r>
            <a:r>
              <a:rPr lang="en-US" sz="1600"/>
              <a:t>.</a:t>
            </a:r>
          </a:p>
          <a:p>
            <a:pPr lvl="4"/>
            <a:endParaRPr lang="en-US" sz="1600"/>
          </a:p>
          <a:p>
            <a:pPr lvl="1"/>
            <a:endParaRPr lang="en-US"/>
          </a:p>
          <a:p>
            <a:pPr marL="457200" lvl="1" indent="0">
              <a:buNone/>
            </a:pPr>
            <a:endParaRPr lang="en-US"/>
          </a:p>
          <a:p>
            <a:pPr marL="457200" lvl="1" indent="0">
              <a:buNone/>
            </a:pPr>
            <a:endParaRPr lang="en-US"/>
          </a:p>
          <a:p>
            <a:pPr marL="457200" lvl="1" indent="0">
              <a:buNone/>
            </a:pPr>
            <a:endParaRPr lang="en-US"/>
          </a:p>
        </p:txBody>
      </p:sp>
      <p:sp>
        <p:nvSpPr>
          <p:cNvPr id="4" name="Slide Number Placeholder 3">
            <a:extLst>
              <a:ext uri="{FF2B5EF4-FFF2-40B4-BE49-F238E27FC236}">
                <a16:creationId xmlns:a16="http://schemas.microsoft.com/office/drawing/2014/main" id="{023E4F58-1E3A-F3CE-7CF9-09AED070B01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endParaRPr>
          </a:p>
        </p:txBody>
      </p:sp>
      <p:sp>
        <p:nvSpPr>
          <p:cNvPr id="7" name="Content Placeholder 6">
            <a:extLst>
              <a:ext uri="{FF2B5EF4-FFF2-40B4-BE49-F238E27FC236}">
                <a16:creationId xmlns:a16="http://schemas.microsoft.com/office/drawing/2014/main" id="{28E13618-0AAA-1224-77D1-026C5D8D9EB5}"/>
              </a:ext>
            </a:extLst>
          </p:cNvPr>
          <p:cNvSpPr>
            <a:spLocks noGrp="1"/>
          </p:cNvSpPr>
          <p:nvPr>
            <p:ph sz="quarter" idx="13"/>
          </p:nvPr>
        </p:nvSpPr>
        <p:spPr/>
        <p:txBody>
          <a:bodyPr/>
          <a:lstStyle/>
          <a:p>
            <a:r>
              <a:rPr lang="en-US"/>
              <a:t>Student Discipline Snapshot Collection</a:t>
            </a:r>
          </a:p>
          <a:p>
            <a:endParaRPr lang="en-US"/>
          </a:p>
        </p:txBody>
      </p:sp>
      <p:sp>
        <p:nvSpPr>
          <p:cNvPr id="8" name="Content Placeholder 7">
            <a:extLst>
              <a:ext uri="{FF2B5EF4-FFF2-40B4-BE49-F238E27FC236}">
                <a16:creationId xmlns:a16="http://schemas.microsoft.com/office/drawing/2014/main" id="{ACDB3E5E-2B9E-73A8-9819-566D68805133}"/>
              </a:ext>
            </a:extLst>
          </p:cNvPr>
          <p:cNvSpPr>
            <a:spLocks noGrp="1"/>
          </p:cNvSpPr>
          <p:nvPr>
            <p:ph sz="quarter" idx="14"/>
          </p:nvPr>
        </p:nvSpPr>
        <p:spPr/>
        <p:txBody>
          <a:bodyPr/>
          <a:lstStyle/>
          <a:p>
            <a:r>
              <a:rPr lang="en-US">
                <a:hlinkClick r:id="rId5"/>
              </a:rPr>
              <a:t>StudentDiscipline@cde.state.co.us</a:t>
            </a:r>
            <a:endParaRPr lang="en-US"/>
          </a:p>
          <a:p>
            <a:endParaRPr lang="en-US"/>
          </a:p>
        </p:txBody>
      </p:sp>
    </p:spTree>
    <p:extLst>
      <p:ext uri="{BB962C8B-B14F-4D97-AF65-F5344CB8AC3E}">
        <p14:creationId xmlns:p14="http://schemas.microsoft.com/office/powerpoint/2010/main" val="646868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B67DF-4EAF-0459-4DF6-0F6304D76C3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9E51837-9D94-ADD3-9230-62CD95C23CD6}"/>
              </a:ext>
            </a:extLst>
          </p:cNvPr>
          <p:cNvSpPr>
            <a:spLocks noGrp="1"/>
          </p:cNvSpPr>
          <p:nvPr>
            <p:ph type="title"/>
          </p:nvPr>
        </p:nvSpPr>
        <p:spPr/>
        <p:txBody>
          <a:bodyPr/>
          <a:lstStyle/>
          <a:p>
            <a:r>
              <a:rPr lang="en-US"/>
              <a:t>Snapshot Reminder</a:t>
            </a:r>
          </a:p>
        </p:txBody>
      </p:sp>
      <p:pic>
        <p:nvPicPr>
          <p:cNvPr id="7" name="Picture 6" descr="Close-up of a handshake of a person and person&#10;&#10;">
            <a:extLst>
              <a:ext uri="{FF2B5EF4-FFF2-40B4-BE49-F238E27FC236}">
                <a16:creationId xmlns:a16="http://schemas.microsoft.com/office/drawing/2014/main" id="{A85B023C-45BE-1CEB-B808-D983E561DCC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196" y="2099409"/>
            <a:ext cx="4194661" cy="2870462"/>
          </a:xfrm>
          <a:prstGeom prst="rect">
            <a:avLst/>
          </a:prstGeom>
        </p:spPr>
      </p:pic>
      <p:sp>
        <p:nvSpPr>
          <p:cNvPr id="9" name="Content Placeholder 8">
            <a:extLst>
              <a:ext uri="{FF2B5EF4-FFF2-40B4-BE49-F238E27FC236}">
                <a16:creationId xmlns:a16="http://schemas.microsoft.com/office/drawing/2014/main" id="{42890A74-AC39-7872-817B-226CC0A71EA7}"/>
              </a:ext>
            </a:extLst>
          </p:cNvPr>
          <p:cNvSpPr>
            <a:spLocks noGrp="1"/>
          </p:cNvSpPr>
          <p:nvPr>
            <p:ph idx="1"/>
          </p:nvPr>
        </p:nvSpPr>
        <p:spPr>
          <a:xfrm>
            <a:off x="4051191" y="1358971"/>
            <a:ext cx="7353693" cy="4351338"/>
          </a:xfrm>
        </p:spPr>
        <p:txBody>
          <a:bodyPr vert="horz" lIns="0" tIns="0" rIns="0" bIns="0" rtlCol="0" anchor="t">
            <a:normAutofit/>
          </a:bodyPr>
          <a:lstStyle/>
          <a:p>
            <a:pPr marL="342900" lvl="1" indent="0">
              <a:buNone/>
            </a:pPr>
            <a:endParaRPr lang="en-US" sz="2600" b="1">
              <a:latin typeface="+mn-lt"/>
            </a:endParaRPr>
          </a:p>
          <a:p>
            <a:pPr marL="342900" lvl="1" indent="0">
              <a:buNone/>
            </a:pPr>
            <a:endParaRPr lang="en-US" sz="2600" b="1">
              <a:latin typeface="+mn-lt"/>
            </a:endParaRPr>
          </a:p>
          <a:p>
            <a:pPr marL="342900" lvl="1" indent="0">
              <a:buNone/>
            </a:pPr>
            <a:r>
              <a:rPr lang="en-US" sz="2600"/>
              <a:t>The Student Discipline Snapshot and the Special Education Discipline Snapshot are very closely related and utilize the same files.</a:t>
            </a:r>
          </a:p>
          <a:p>
            <a:pPr marL="342900" lvl="1" indent="0">
              <a:buNone/>
            </a:pPr>
            <a:endParaRPr lang="en-US" sz="2600" b="1">
              <a:latin typeface="+mn-lt"/>
            </a:endParaRPr>
          </a:p>
          <a:p>
            <a:pPr marL="342900" lvl="1" indent="0">
              <a:buNone/>
            </a:pPr>
            <a:r>
              <a:rPr lang="en-US" sz="2600"/>
              <a:t>Please work together with your Special Education Discipline Snapshot respondent to ensure both snapshots are error free before submitting your data.</a:t>
            </a:r>
            <a:endParaRPr lang="en-US" sz="2600">
              <a:latin typeface="+mn-lt"/>
            </a:endParaRPr>
          </a:p>
          <a:p>
            <a:pPr marL="1257300" lvl="3" indent="0">
              <a:buNone/>
            </a:pPr>
            <a:endParaRPr lang="en-US" sz="6600">
              <a:solidFill>
                <a:srgbClr val="242424"/>
              </a:solidFill>
              <a:effectLst/>
              <a:latin typeface="Segoe UI"/>
              <a:ea typeface="Aptos" panose="020B0004020202020204" pitchFamily="34" charset="0"/>
              <a:cs typeface="Aptos" panose="020B0004020202020204" pitchFamily="34" charset="0"/>
            </a:endParaRPr>
          </a:p>
          <a:p>
            <a:endParaRPr lang="en-US"/>
          </a:p>
          <a:p>
            <a:endParaRPr lang="en-US"/>
          </a:p>
        </p:txBody>
      </p:sp>
      <p:sp>
        <p:nvSpPr>
          <p:cNvPr id="4" name="Slide Number Placeholder 3">
            <a:extLst>
              <a:ext uri="{FF2B5EF4-FFF2-40B4-BE49-F238E27FC236}">
                <a16:creationId xmlns:a16="http://schemas.microsoft.com/office/drawing/2014/main" id="{D806F0C3-6CB0-D423-032B-3828F5FCF8F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
        <p:nvSpPr>
          <p:cNvPr id="10" name="Content Placeholder 9">
            <a:extLst>
              <a:ext uri="{FF2B5EF4-FFF2-40B4-BE49-F238E27FC236}">
                <a16:creationId xmlns:a16="http://schemas.microsoft.com/office/drawing/2014/main" id="{71AECA81-9188-97FD-06B4-11E7BC108CDF}"/>
              </a:ext>
            </a:extLst>
          </p:cNvPr>
          <p:cNvSpPr>
            <a:spLocks noGrp="1"/>
          </p:cNvSpPr>
          <p:nvPr>
            <p:ph sz="quarter" idx="13"/>
          </p:nvPr>
        </p:nvSpPr>
        <p:spPr/>
        <p:txBody>
          <a:bodyPr/>
          <a:lstStyle/>
          <a:p>
            <a:r>
              <a:rPr lang="en-US"/>
              <a:t>Student Discipline Snapshot Collection</a:t>
            </a:r>
          </a:p>
          <a:p>
            <a:endParaRPr lang="en-US"/>
          </a:p>
        </p:txBody>
      </p:sp>
      <p:sp>
        <p:nvSpPr>
          <p:cNvPr id="11" name="Content Placeholder 10">
            <a:extLst>
              <a:ext uri="{FF2B5EF4-FFF2-40B4-BE49-F238E27FC236}">
                <a16:creationId xmlns:a16="http://schemas.microsoft.com/office/drawing/2014/main" id="{8DDFF9EF-8D43-D77E-6374-44BCAD1DD941}"/>
              </a:ext>
            </a:extLst>
          </p:cNvPr>
          <p:cNvSpPr>
            <a:spLocks noGrp="1"/>
          </p:cNvSpPr>
          <p:nvPr>
            <p:ph sz="quarter" idx="14"/>
          </p:nvPr>
        </p:nvSpPr>
        <p:spPr/>
        <p:txBody>
          <a:bodyPr/>
          <a:lstStyle/>
          <a:p>
            <a:r>
              <a:rPr lang="en-US">
                <a:hlinkClick r:id="rId4"/>
              </a:rPr>
              <a:t>StudentDiscipline@cde.state.co.us</a:t>
            </a:r>
            <a:endParaRPr lang="en-US"/>
          </a:p>
          <a:p>
            <a:endParaRPr lang="en-US"/>
          </a:p>
        </p:txBody>
      </p:sp>
    </p:spTree>
    <p:extLst>
      <p:ext uri="{BB962C8B-B14F-4D97-AF65-F5344CB8AC3E}">
        <p14:creationId xmlns:p14="http://schemas.microsoft.com/office/powerpoint/2010/main" val="982584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7F4D2-D2AE-188C-9A9C-9E8BF92129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34913E-C323-8348-E579-B8EC7C4C955B}"/>
              </a:ext>
            </a:extLst>
          </p:cNvPr>
          <p:cNvSpPr>
            <a:spLocks noGrp="1"/>
          </p:cNvSpPr>
          <p:nvPr>
            <p:ph type="title"/>
          </p:nvPr>
        </p:nvSpPr>
        <p:spPr>
          <a:xfrm>
            <a:off x="155447" y="237745"/>
            <a:ext cx="6963107" cy="1197864"/>
          </a:xfrm>
        </p:spPr>
        <p:txBody>
          <a:bodyPr/>
          <a:lstStyle/>
          <a:p>
            <a:r>
              <a:rPr lang="en-US"/>
              <a:t>Questions &amp; Resources:</a:t>
            </a:r>
            <a:br>
              <a:rPr lang="en-US"/>
            </a:br>
            <a:r>
              <a:rPr lang="en-US"/>
              <a:t>Student Discipline</a:t>
            </a:r>
          </a:p>
        </p:txBody>
      </p:sp>
      <p:sp>
        <p:nvSpPr>
          <p:cNvPr id="3" name="Content Placeholder 2">
            <a:extLst>
              <a:ext uri="{FF2B5EF4-FFF2-40B4-BE49-F238E27FC236}">
                <a16:creationId xmlns:a16="http://schemas.microsoft.com/office/drawing/2014/main" id="{8D47A5A0-259D-2339-5C9D-35BBF12DF20A}"/>
              </a:ext>
            </a:extLst>
          </p:cNvPr>
          <p:cNvSpPr>
            <a:spLocks noGrp="1"/>
          </p:cNvSpPr>
          <p:nvPr>
            <p:ph sz="quarter" idx="13"/>
          </p:nvPr>
        </p:nvSpPr>
        <p:spPr/>
        <p:txBody>
          <a:bodyPr>
            <a:normAutofit/>
          </a:bodyPr>
          <a:lstStyle/>
          <a:p>
            <a:r>
              <a:rPr lang="en-US">
                <a:latin typeface="Museo Slab 500"/>
                <a:hlinkClick r:id="rId2"/>
              </a:rPr>
              <a:t>Student Discipline Snapshot Site</a:t>
            </a:r>
            <a:endParaRPr lang="en-US">
              <a:latin typeface="Museo Slab 500"/>
              <a:hlinkClick r:id="rId3"/>
            </a:endParaRPr>
          </a:p>
          <a:p>
            <a:r>
              <a:rPr lang="en-US" sz="1800">
                <a:latin typeface="Museo Slab 500"/>
                <a:hlinkClick r:id="rId4"/>
              </a:rPr>
              <a:t>Student Discipline Snapshot Timeline</a:t>
            </a:r>
            <a:endParaRPr lang="en-US" sz="1800">
              <a:latin typeface="Museo Slab 500"/>
            </a:endParaRPr>
          </a:p>
          <a:p>
            <a:r>
              <a:rPr lang="en-US">
                <a:latin typeface="Museo Slab 500"/>
                <a:hlinkClick r:id="rId3"/>
              </a:rPr>
              <a:t>Discipline Interchange Website</a:t>
            </a:r>
            <a:endParaRPr lang="en-US">
              <a:latin typeface="Museo Slab 500"/>
            </a:endParaRPr>
          </a:p>
          <a:p>
            <a:r>
              <a:rPr lang="en-US" sz="1800">
                <a:latin typeface="Museo Slab 500"/>
                <a:hlinkClick r:id="rId5"/>
              </a:rPr>
              <a:t>Discipline Action File Layout</a:t>
            </a:r>
            <a:endParaRPr lang="en-US" sz="1800">
              <a:latin typeface="Museo Slab 500"/>
            </a:endParaRPr>
          </a:p>
          <a:p>
            <a:r>
              <a:rPr lang="en-US">
                <a:latin typeface="Museo Slab 500"/>
                <a:hlinkClick r:id="rId6"/>
              </a:rPr>
              <a:t>StudentDiscipline@cde.state.co.us</a:t>
            </a:r>
            <a:endParaRPr lang="en-US">
              <a:latin typeface="Museo Slab 500"/>
            </a:endParaRPr>
          </a:p>
          <a:p>
            <a:r>
              <a:rPr lang="en-US">
                <a:latin typeface="Museo Slab 500"/>
              </a:rPr>
              <a:t>Carrie Martin-Collection lead</a:t>
            </a:r>
          </a:p>
          <a:p>
            <a:r>
              <a:rPr lang="en-US">
                <a:latin typeface="Museo Slab 500"/>
              </a:rPr>
              <a:t>(720) 665-4456</a:t>
            </a:r>
          </a:p>
        </p:txBody>
      </p:sp>
      <p:sp>
        <p:nvSpPr>
          <p:cNvPr id="4" name="Slide Number Placeholder 3">
            <a:extLst>
              <a:ext uri="{FF2B5EF4-FFF2-40B4-BE49-F238E27FC236}">
                <a16:creationId xmlns:a16="http://schemas.microsoft.com/office/drawing/2014/main" id="{96590D1F-C298-819C-70B4-F63B01A3B5A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34172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06D9C-CDDE-18D0-B1A8-8C38356DEE9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EC629D5-AFC3-48D3-B351-B361984F6C7D}"/>
              </a:ext>
            </a:extLst>
          </p:cNvPr>
          <p:cNvSpPr>
            <a:spLocks noGrp="1"/>
          </p:cNvSpPr>
          <p:nvPr>
            <p:ph type="ctrTitle"/>
          </p:nvPr>
        </p:nvSpPr>
        <p:spPr/>
        <p:txBody>
          <a:bodyPr/>
          <a:lstStyle/>
          <a:p>
            <a:r>
              <a:rPr lang="en-US"/>
              <a:t>Student End of Year</a:t>
            </a:r>
          </a:p>
        </p:txBody>
      </p:sp>
      <p:sp>
        <p:nvSpPr>
          <p:cNvPr id="6" name="Content Placeholder 5">
            <a:extLst>
              <a:ext uri="{FF2B5EF4-FFF2-40B4-BE49-F238E27FC236}">
                <a16:creationId xmlns:a16="http://schemas.microsoft.com/office/drawing/2014/main" id="{D6077F8D-1161-538B-0739-9F3050C67C2E}"/>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DD94C491-ECD1-0EBD-B0DA-BDDDCB4FDCF7}"/>
              </a:ext>
            </a:extLst>
          </p:cNvPr>
          <p:cNvSpPr>
            <a:spLocks noGrp="1"/>
          </p:cNvSpPr>
          <p:nvPr>
            <p:ph type="sldNum" sz="quarter" idx="12"/>
          </p:nvPr>
        </p:nvSpPr>
        <p:spPr/>
        <p:txBody>
          <a:bodyPr/>
          <a:lstStyle/>
          <a:p>
            <a:fld id="{C479D5F6-EDCB-402A-AC08-4943A1820E8F}" type="slidenum">
              <a:rPr lang="en-US" smtClean="0"/>
              <a:pPr/>
              <a:t>27</a:t>
            </a:fld>
            <a:endParaRPr lang="en-US"/>
          </a:p>
        </p:txBody>
      </p:sp>
    </p:spTree>
    <p:extLst>
      <p:ext uri="{BB962C8B-B14F-4D97-AF65-F5344CB8AC3E}">
        <p14:creationId xmlns:p14="http://schemas.microsoft.com/office/powerpoint/2010/main" val="1655828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66FB9-FC5C-AA15-E821-A0A2041E6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725817-A977-6BF1-13FC-0A3C2FE69226}"/>
              </a:ext>
            </a:extLst>
          </p:cNvPr>
          <p:cNvSpPr>
            <a:spLocks noGrp="1"/>
          </p:cNvSpPr>
          <p:nvPr>
            <p:ph type="title"/>
          </p:nvPr>
        </p:nvSpPr>
        <p:spPr/>
        <p:txBody>
          <a:bodyPr/>
          <a:lstStyle/>
          <a:p>
            <a:r>
              <a:rPr lang="en-US"/>
              <a:t>SEY Collection Timeline</a:t>
            </a:r>
          </a:p>
        </p:txBody>
      </p:sp>
      <p:graphicFrame>
        <p:nvGraphicFramePr>
          <p:cNvPr id="11" name="Table Placeholder 10">
            <a:extLst>
              <a:ext uri="{FF2B5EF4-FFF2-40B4-BE49-F238E27FC236}">
                <a16:creationId xmlns:a16="http://schemas.microsoft.com/office/drawing/2014/main" id="{5DE48798-D7E0-31A8-866A-903461F57BA2}"/>
              </a:ext>
            </a:extLst>
          </p:cNvPr>
          <p:cNvGraphicFramePr>
            <a:graphicFrameLocks noGrp="1"/>
          </p:cNvGraphicFramePr>
          <p:nvPr>
            <p:ph type="tbl" sz="quarter" idx="15"/>
            <p:extLst>
              <p:ext uri="{D42A27DB-BD31-4B8C-83A1-F6EECF244321}">
                <p14:modId xmlns:p14="http://schemas.microsoft.com/office/powerpoint/2010/main" val="2334947099"/>
              </p:ext>
            </p:extLst>
          </p:nvPr>
        </p:nvGraphicFramePr>
        <p:xfrm>
          <a:off x="228600" y="200026"/>
          <a:ext cx="11658600" cy="3708715"/>
        </p:xfrm>
        <a:graphic>
          <a:graphicData uri="http://schemas.openxmlformats.org/drawingml/2006/table">
            <a:tbl>
              <a:tblPr firstRow="1" bandRow="1">
                <a:tableStyleId>{7E9639D4-E3E2-4D34-9284-5A2195B3D0D7}</a:tableStyleId>
              </a:tblPr>
              <a:tblGrid>
                <a:gridCol w="2286000">
                  <a:extLst>
                    <a:ext uri="{9D8B030D-6E8A-4147-A177-3AD203B41FA5}">
                      <a16:colId xmlns:a16="http://schemas.microsoft.com/office/drawing/2014/main" val="3018245949"/>
                    </a:ext>
                  </a:extLst>
                </a:gridCol>
                <a:gridCol w="2057400">
                  <a:extLst>
                    <a:ext uri="{9D8B030D-6E8A-4147-A177-3AD203B41FA5}">
                      <a16:colId xmlns:a16="http://schemas.microsoft.com/office/drawing/2014/main" val="2137241566"/>
                    </a:ext>
                  </a:extLst>
                </a:gridCol>
                <a:gridCol w="7315200">
                  <a:extLst>
                    <a:ext uri="{9D8B030D-6E8A-4147-A177-3AD203B41FA5}">
                      <a16:colId xmlns:a16="http://schemas.microsoft.com/office/drawing/2014/main" val="1583735620"/>
                    </a:ext>
                  </a:extLst>
                </a:gridCol>
              </a:tblGrid>
              <a:tr h="176306">
                <a:tc>
                  <a:txBody>
                    <a:bodyPr/>
                    <a:lstStyle/>
                    <a:p>
                      <a:pPr marL="0" marR="0">
                        <a:lnSpc>
                          <a:spcPct val="107000"/>
                        </a:lnSpc>
                        <a:spcBef>
                          <a:spcPts val="0"/>
                        </a:spcBef>
                        <a:spcAft>
                          <a:spcPts val="0"/>
                        </a:spcAft>
                        <a:tabLst>
                          <a:tab pos="2028825" algn="l"/>
                        </a:tabLst>
                      </a:pPr>
                      <a:r>
                        <a:rPr lang="en-US" sz="14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Date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4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4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8917589"/>
                  </a:ext>
                </a:extLst>
              </a:tr>
              <a:tr h="2743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7/15/2025,</a:t>
                      </a:r>
                      <a:br>
                        <a:rPr lang="en-US" sz="1400">
                          <a:effectLst/>
                          <a:latin typeface="Trebuchet MS" panose="020B0603020202020204" pitchFamily="34" charset="0"/>
                          <a:ea typeface="Calibri" panose="020F0502020204030204" pitchFamily="34" charset="0"/>
                          <a:cs typeface="Times New Roman" panose="02020603050405020304" pitchFamily="18" charset="0"/>
                        </a:rPr>
                      </a:br>
                      <a:r>
                        <a:rPr lang="en-US" sz="1400">
                          <a:effectLst/>
                          <a:latin typeface="Trebuchet MS" panose="020B0603020202020204" pitchFamily="34" charset="0"/>
                          <a:ea typeface="Calibri" panose="020F0502020204030204" pitchFamily="34" charset="0"/>
                          <a:cs typeface="Times New Roman" panose="02020603050405020304" pitchFamily="18" charset="0"/>
                        </a:rPr>
                        <a:t>10:30-11:30am</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July SEY Office Hours: </a:t>
                      </a:r>
                      <a:r>
                        <a:rPr lang="en-US" sz="1400" u="sng" kern="1200">
                          <a:solidFill>
                            <a:schemeClr val="tx1"/>
                          </a:solidFill>
                          <a:effectLst/>
                          <a:latin typeface="Trebuchet MS" panose="020B0603020202020204" pitchFamily="34" charset="0"/>
                          <a:ea typeface="+mn-ea"/>
                          <a:cs typeface="+mn-cs"/>
                          <a:hlinkClick r:id="rId2"/>
                        </a:rPr>
                        <a:t>July SEY Office Hours Registration</a:t>
                      </a:r>
                      <a:endParaRPr lang="en-US" sz="1400" u="sng" kern="1200">
                        <a:solidFill>
                          <a:schemeClr val="tx1"/>
                        </a:solidFill>
                        <a:effectLst/>
                        <a:latin typeface="Trebuchet MS" panose="020B0603020202020204" pitchFamily="34" charset="0"/>
                        <a:ea typeface="+mn-ea"/>
                        <a:cs typeface="+mn-cs"/>
                      </a:endParaRPr>
                    </a:p>
                    <a:p>
                      <a:pPr marL="285750" marR="0" indent="-171450">
                        <a:lnSpc>
                          <a:spcPct val="107000"/>
                        </a:lnSpc>
                        <a:spcBef>
                          <a:spcPts val="0"/>
                        </a:spcBef>
                        <a:spcAft>
                          <a:spcPts val="0"/>
                        </a:spcAft>
                        <a:buFont typeface="Arial" panose="020B0604020202020204" pitchFamily="34" charset="0"/>
                        <a:buChar char="•"/>
                        <a:tabLst>
                          <a:tab pos="2028825" algn="l"/>
                        </a:tabLst>
                      </a:pPr>
                      <a:r>
                        <a:rPr lang="en-US" sz="1400" u="none" kern="1200">
                          <a:solidFill>
                            <a:schemeClr val="tx1"/>
                          </a:solidFill>
                          <a:effectLst/>
                          <a:latin typeface="Trebuchet MS" panose="020B0603020202020204" pitchFamily="34" charset="0"/>
                          <a:ea typeface="+mn-ea"/>
                          <a:cs typeface="+mn-cs"/>
                        </a:rPr>
                        <a:t>Topic—TBD based upon FAQs from past month</a:t>
                      </a:r>
                      <a:endParaRPr lang="en-US" sz="1400" u="sng" kern="1200">
                        <a:solidFill>
                          <a:schemeClr val="tx1"/>
                        </a:solidFill>
                        <a:effectLst/>
                        <a:latin typeface="Trebuchet MS" panose="020B0603020202020204" pitchFamily="34" charset="0"/>
                        <a:ea typeface="+mn-ea"/>
                        <a:cs typeface="+mn-cs"/>
                      </a:endParaRPr>
                    </a:p>
                  </a:txBody>
                  <a:tcPr marL="68580" marR="68580" marT="0" marB="0">
                    <a:noFill/>
                  </a:tcPr>
                </a:tc>
                <a:extLst>
                  <a:ext uri="{0D108BD9-81ED-4DB2-BD59-A6C34878D82A}">
                    <a16:rowId xmlns:a16="http://schemas.microsoft.com/office/drawing/2014/main" val="212223381"/>
                  </a:ext>
                </a:extLst>
              </a:tr>
              <a:tr h="366074">
                <a:tc>
                  <a:txBody>
                    <a:bodyPr/>
                    <a:lstStyle/>
                    <a:p>
                      <a:pPr marL="0" marR="0">
                        <a:lnSpc>
                          <a:spcPct val="107000"/>
                        </a:lnSpc>
                        <a:spcBef>
                          <a:spcPts val="0"/>
                        </a:spcBef>
                        <a:spcAft>
                          <a:spcPts val="0"/>
                        </a:spcAft>
                        <a:tabLst>
                          <a:tab pos="2028825" algn="l"/>
                        </a:tabLst>
                      </a:pPr>
                      <a:r>
                        <a:rPr lang="en-US" sz="140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7/31/2025</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b="1">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Submit any necessary reporting exceptions for review</a:t>
                      </a:r>
                    </a:p>
                    <a:p>
                      <a:pPr marL="285750" marR="0" indent="-171450">
                        <a:lnSpc>
                          <a:spcPct val="107000"/>
                        </a:lnSpc>
                        <a:spcBef>
                          <a:spcPts val="0"/>
                        </a:spcBef>
                        <a:spcAft>
                          <a:spcPts val="0"/>
                        </a:spcAft>
                        <a:buFont typeface="Arial" panose="020B0604020202020204" pitchFamily="34" charset="0"/>
                        <a:buChar char="•"/>
                        <a:tabLst>
                          <a:tab pos="2028825" algn="l"/>
                        </a:tabLst>
                      </a:pPr>
                      <a:r>
                        <a:rPr lang="en-US" sz="140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School level errors will be processed beginning after this date (SE181, SE182, SE183, etc.)</a:t>
                      </a:r>
                    </a:p>
                  </a:txBody>
                  <a:tcPr marL="68580" marR="68580" marT="0" marB="0">
                    <a:noFill/>
                  </a:tcPr>
                </a:tc>
                <a:extLst>
                  <a:ext uri="{0D108BD9-81ED-4DB2-BD59-A6C34878D82A}">
                    <a16:rowId xmlns:a16="http://schemas.microsoft.com/office/drawing/2014/main" val="4294803346"/>
                  </a:ext>
                </a:extLst>
              </a:tr>
              <a:tr h="366074">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8/12/2025, </a:t>
                      </a:r>
                      <a:br>
                        <a:rPr lang="en-US" sz="1400">
                          <a:effectLst/>
                          <a:latin typeface="Trebuchet MS" panose="020B0603020202020204" pitchFamily="34" charset="0"/>
                          <a:ea typeface="Calibri" panose="020F0502020204030204" pitchFamily="34" charset="0"/>
                          <a:cs typeface="Times New Roman" panose="02020603050405020304" pitchFamily="18" charset="0"/>
                        </a:rPr>
                      </a:br>
                      <a:r>
                        <a:rPr lang="en-US" sz="1400">
                          <a:effectLst/>
                          <a:latin typeface="Trebuchet MS" panose="020B0603020202020204" pitchFamily="34" charset="0"/>
                          <a:ea typeface="Calibri" panose="020F0502020204030204" pitchFamily="34" charset="0"/>
                          <a:cs typeface="Times New Roman" panose="02020603050405020304" pitchFamily="18" charset="0"/>
                        </a:rPr>
                        <a:t>10:30-11:30am</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August SEY Office Hours: </a:t>
                      </a:r>
                      <a:r>
                        <a:rPr lang="en-US" sz="1400" u="sng" kern="1200">
                          <a:solidFill>
                            <a:schemeClr val="tx1"/>
                          </a:solidFill>
                          <a:effectLst/>
                          <a:latin typeface="Trebuchet MS" panose="020B0603020202020204" pitchFamily="34" charset="0"/>
                          <a:ea typeface="+mn-ea"/>
                          <a:cs typeface="+mn-cs"/>
                          <a:hlinkClick r:id="rId3"/>
                        </a:rPr>
                        <a:t>August SEY Office Hours Registration</a:t>
                      </a:r>
                      <a:endParaRPr lang="en-US" sz="1400" u="sng" kern="1200">
                        <a:solidFill>
                          <a:schemeClr val="tx1"/>
                        </a:solidFill>
                        <a:effectLst/>
                        <a:latin typeface="Trebuchet MS" panose="020B0603020202020204" pitchFamily="34" charset="0"/>
                        <a:ea typeface="+mn-ea"/>
                        <a:cs typeface="+mn-cs"/>
                      </a:endParaRPr>
                    </a:p>
                    <a:p>
                      <a:pPr marL="285750" marR="0" indent="-171450">
                        <a:lnSpc>
                          <a:spcPct val="107000"/>
                        </a:lnSpc>
                        <a:spcBef>
                          <a:spcPts val="0"/>
                        </a:spcBef>
                        <a:spcAft>
                          <a:spcPts val="0"/>
                        </a:spcAft>
                        <a:buFont typeface="Arial" panose="020B0604020202020204" pitchFamily="34" charset="0"/>
                        <a:buChar char="•"/>
                        <a:tabLst>
                          <a:tab pos="2028825" algn="l"/>
                        </a:tabLst>
                      </a:pPr>
                      <a:r>
                        <a:rPr lang="en-US" sz="1400" u="none" kern="1200">
                          <a:solidFill>
                            <a:schemeClr val="tx1"/>
                          </a:solidFill>
                          <a:effectLst/>
                          <a:latin typeface="Trebuchet MS" panose="020B0603020202020204" pitchFamily="34" charset="0"/>
                          <a:ea typeface="+mn-ea"/>
                          <a:cs typeface="+mn-cs"/>
                        </a:rPr>
                        <a:t>Topic—Reviewing Reports and Data Validation</a:t>
                      </a:r>
                      <a:endParaRPr lang="en-US" sz="1400" u="none">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791283585"/>
                  </a:ext>
                </a:extLst>
              </a:tr>
              <a:tr h="176306">
                <a:tc>
                  <a:txBody>
                    <a:bodyPr/>
                    <a:lstStyle/>
                    <a:p>
                      <a:pPr marL="0" marR="0">
                        <a:lnSpc>
                          <a:spcPct val="107000"/>
                        </a:lnSpc>
                        <a:spcBef>
                          <a:spcPts val="0"/>
                        </a:spcBef>
                        <a:spcAft>
                          <a:spcPts val="0"/>
                        </a:spcAft>
                        <a:tabLst>
                          <a:tab pos="2028825" algn="l"/>
                        </a:tabLst>
                      </a:pPr>
                      <a:r>
                        <a:rPr lang="en-US" sz="140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8/14/2025</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b="1">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Error free SEY snapshot</a:t>
                      </a:r>
                    </a:p>
                  </a:txBody>
                  <a:tcPr marL="68580" marR="68580" marT="0" marB="0">
                    <a:noFill/>
                  </a:tcPr>
                </a:tc>
                <a:extLst>
                  <a:ext uri="{0D108BD9-81ED-4DB2-BD59-A6C34878D82A}">
                    <a16:rowId xmlns:a16="http://schemas.microsoft.com/office/drawing/2014/main" val="1594255628"/>
                  </a:ext>
                </a:extLst>
              </a:tr>
              <a:tr h="177362">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8/14/2025 to 9/4/2025</a:t>
                      </a:r>
                    </a:p>
                  </a:txBody>
                  <a:tcPr marL="68580" marR="68580" marT="0" marB="0">
                    <a:solidFill>
                      <a:srgbClr val="FFFFCC"/>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Report Review</a:t>
                      </a:r>
                    </a:p>
                  </a:txBody>
                  <a:tcPr marL="68580" marR="68580" marT="0" marB="0">
                    <a:solidFill>
                      <a:srgbClr val="FFFFCC"/>
                    </a:solidFill>
                  </a:tcPr>
                </a:tc>
                <a:tc>
                  <a:txBody>
                    <a:bodyPr/>
                    <a:lstStyle/>
                    <a:p>
                      <a:pPr marL="0" lvl="0" indent="0">
                        <a:buFont typeface="Arial" panose="020B0604020202020204" pitchFamily="34" charset="0"/>
                        <a:buNone/>
                      </a:pPr>
                      <a:r>
                        <a:rPr lang="en-US" sz="1400">
                          <a:effectLst/>
                          <a:latin typeface="Trebuchet MS" panose="020B0603020202020204" pitchFamily="34" charset="0"/>
                          <a:ea typeface="Calibri" panose="020F0502020204030204" pitchFamily="34" charset="0"/>
                          <a:cs typeface="Times New Roman" panose="02020603050405020304" pitchFamily="18" charset="0"/>
                        </a:rPr>
                        <a:t>Validate SEY data using CEDAR/COGNOS reports.</a:t>
                      </a:r>
                    </a:p>
                  </a:txBody>
                  <a:tcPr marL="68580" marR="68580" marT="0" marB="0">
                    <a:solidFill>
                      <a:srgbClr val="FFFFCC"/>
                    </a:solidFill>
                  </a:tcPr>
                </a:tc>
                <a:extLst>
                  <a:ext uri="{0D108BD9-81ED-4DB2-BD59-A6C34878D82A}">
                    <a16:rowId xmlns:a16="http://schemas.microsoft.com/office/drawing/2014/main" val="3119412543"/>
                  </a:ext>
                </a:extLst>
              </a:tr>
              <a:tr h="176306">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9/4/2025</a:t>
                      </a:r>
                    </a:p>
                  </a:txBody>
                  <a:tcPr marL="68580" marR="68580" marT="0" marB="0">
                    <a:solidFill>
                      <a:srgbClr val="FF9999"/>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State Deadline</a:t>
                      </a:r>
                    </a:p>
                  </a:txBody>
                  <a:tcPr marL="68580" marR="68580" marT="0" marB="0">
                    <a:solidFill>
                      <a:srgbClr val="FF9999"/>
                    </a:solid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Submit SEY snapshot</a:t>
                      </a:r>
                    </a:p>
                  </a:txBody>
                  <a:tcPr marL="68580" marR="68580" marT="0" marB="0">
                    <a:solidFill>
                      <a:srgbClr val="FF9999"/>
                    </a:solidFill>
                  </a:tcPr>
                </a:tc>
                <a:extLst>
                  <a:ext uri="{0D108BD9-81ED-4DB2-BD59-A6C34878D82A}">
                    <a16:rowId xmlns:a16="http://schemas.microsoft.com/office/drawing/2014/main" val="101026758"/>
                  </a:ext>
                </a:extLst>
              </a:tr>
              <a:tr h="45720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9/5/2025 to 9/17/2025</a:t>
                      </a:r>
                    </a:p>
                  </a:txBody>
                  <a:tcPr marL="68580" marR="68580" marT="0" marB="0" anchor="ctr">
                    <a:solidFill>
                      <a:schemeClr val="bg1">
                        <a:lumMod val="95000"/>
                      </a:schemeClr>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Closed</a:t>
                      </a:r>
                    </a:p>
                  </a:txBody>
                  <a:tcPr marL="68580" marR="68580" marT="0" marB="0" anchor="ctr">
                    <a:solidFill>
                      <a:schemeClr val="bg1">
                        <a:lumMod val="95000"/>
                      </a:schemeClr>
                    </a:solid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SEY Snapshot is closed until the start of the Cross LEA phase</a:t>
                      </a:r>
                    </a:p>
                  </a:txBody>
                  <a:tcPr marL="68580" marR="68580" marT="0" marB="0" anchor="ctr">
                    <a:solidFill>
                      <a:schemeClr val="bg1">
                        <a:lumMod val="95000"/>
                      </a:schemeClr>
                    </a:solidFill>
                  </a:tcPr>
                </a:tc>
                <a:extLst>
                  <a:ext uri="{0D108BD9-81ED-4DB2-BD59-A6C34878D82A}">
                    <a16:rowId xmlns:a16="http://schemas.microsoft.com/office/drawing/2014/main" val="4236506310"/>
                  </a:ext>
                </a:extLst>
              </a:tr>
              <a:tr h="2743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9/18/2025 to 10/16/2025</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Cross LEA Phase</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hlinkClick r:id="rId4"/>
                        </a:rPr>
                        <a:t>See the SEY Website for the detailed timeline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658616597"/>
                  </a:ext>
                </a:extLst>
              </a:tr>
              <a:tr h="366074">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10/23/2025 to 11/18/2025</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Post-Cross LEA Phase</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hlinkClick r:id="rId4"/>
                        </a:rPr>
                        <a:t>See the SEY Website for the detailed timeline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153398642"/>
                  </a:ext>
                </a:extLst>
              </a:tr>
              <a:tr h="176306">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12/2/2025</a:t>
                      </a:r>
                    </a:p>
                  </a:txBody>
                  <a:tcPr marL="68580" marR="68580" marT="0" marB="0">
                    <a:solidFill>
                      <a:srgbClr val="FF9999"/>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solidFill>
                      <a:srgbClr val="FF9999"/>
                    </a:solid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Superintendent Verification (Sign-Off) form due. Collection Closes.</a:t>
                      </a:r>
                    </a:p>
                  </a:txBody>
                  <a:tcPr marL="68580" marR="68580" marT="0" marB="0">
                    <a:solidFill>
                      <a:srgbClr val="FF9999"/>
                    </a:solidFill>
                  </a:tcPr>
                </a:tc>
                <a:extLst>
                  <a:ext uri="{0D108BD9-81ED-4DB2-BD59-A6C34878D82A}">
                    <a16:rowId xmlns:a16="http://schemas.microsoft.com/office/drawing/2014/main" val="3465921041"/>
                  </a:ext>
                </a:extLst>
              </a:tr>
            </a:tbl>
          </a:graphicData>
        </a:graphic>
      </p:graphicFrame>
      <p:sp>
        <p:nvSpPr>
          <p:cNvPr id="5" name="Rectangle: Rounded Corners 4">
            <a:extLst>
              <a:ext uri="{FF2B5EF4-FFF2-40B4-BE49-F238E27FC236}">
                <a16:creationId xmlns:a16="http://schemas.microsoft.com/office/drawing/2014/main" id="{A1244B27-6C0C-093A-9DF5-C3F99910BE43}"/>
              </a:ext>
            </a:extLst>
          </p:cNvPr>
          <p:cNvSpPr/>
          <p:nvPr/>
        </p:nvSpPr>
        <p:spPr>
          <a:xfrm>
            <a:off x="227916" y="4080422"/>
            <a:ext cx="11658600" cy="1663153"/>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r>
              <a:rPr lang="en-US" sz="1600" b="1"/>
              <a:t>To be ‘on track’ for this collection, the following tasks should have been completed:</a:t>
            </a:r>
          </a:p>
          <a:p>
            <a:pPr marL="285750" indent="-285750">
              <a:buFont typeface="Wingdings" panose="05000000000000000000" pitchFamily="2" charset="2"/>
              <a:buChar char="q"/>
            </a:pPr>
            <a:r>
              <a:rPr lang="en-US" sz="1600"/>
              <a:t>Error free interchange files (DEM, SSA, GG, Title 1 if applicable) with an upload date after 4/1/25 </a:t>
            </a:r>
          </a:p>
          <a:p>
            <a:pPr marL="742950" lvl="1" indent="-285750">
              <a:buFont typeface="Arial" panose="020B0604020202020204" pitchFamily="34" charset="0"/>
              <a:buChar char="•"/>
            </a:pPr>
            <a:r>
              <a:rPr lang="en-US" sz="1600" i="1"/>
              <a:t>OR</a:t>
            </a:r>
            <a:r>
              <a:rPr lang="en-US" sz="1600"/>
              <a:t> waiting on an exception request to be reviewed for the remaining interchange errors</a:t>
            </a:r>
          </a:p>
          <a:p>
            <a:pPr marL="285750" indent="-285750">
              <a:buFont typeface="Wingdings" panose="05000000000000000000" pitchFamily="2" charset="2"/>
              <a:buChar char="q"/>
            </a:pPr>
            <a:r>
              <a:rPr lang="en-US" sz="1600"/>
              <a:t>Collaborating with SPED reporting staff if applicable (IEP interchange files required to indicate a student as a SPED student in the SEY collection)</a:t>
            </a:r>
          </a:p>
          <a:p>
            <a:pPr marL="285750" indent="-285750">
              <a:buFont typeface="Wingdings" panose="05000000000000000000" pitchFamily="2" charset="2"/>
              <a:buChar char="q"/>
            </a:pPr>
            <a:r>
              <a:rPr lang="en-US" sz="1600"/>
              <a:t>Created at least one SEY snapshot</a:t>
            </a:r>
          </a:p>
        </p:txBody>
      </p:sp>
      <p:sp>
        <p:nvSpPr>
          <p:cNvPr id="3" name="Content Placeholder 2">
            <a:extLst>
              <a:ext uri="{FF2B5EF4-FFF2-40B4-BE49-F238E27FC236}">
                <a16:creationId xmlns:a16="http://schemas.microsoft.com/office/drawing/2014/main" id="{F771054F-35E9-210F-83A8-91CBE4708F4D}"/>
              </a:ext>
            </a:extLst>
          </p:cNvPr>
          <p:cNvSpPr>
            <a:spLocks noGrp="1"/>
          </p:cNvSpPr>
          <p:nvPr>
            <p:ph sz="quarter" idx="13"/>
          </p:nvPr>
        </p:nvSpPr>
        <p:spPr/>
        <p:txBody>
          <a:bodyPr>
            <a:normAutofit fontScale="92500" lnSpcReduction="10000"/>
          </a:bodyPr>
          <a:lstStyle/>
          <a:p>
            <a:r>
              <a:rPr lang="en-US"/>
              <a:t>Student End of Year</a:t>
            </a:r>
          </a:p>
        </p:txBody>
      </p:sp>
      <p:sp>
        <p:nvSpPr>
          <p:cNvPr id="9" name="Content Placeholder 8">
            <a:extLst>
              <a:ext uri="{FF2B5EF4-FFF2-40B4-BE49-F238E27FC236}">
                <a16:creationId xmlns:a16="http://schemas.microsoft.com/office/drawing/2014/main" id="{C28BBC1C-6447-F559-666E-580FCAA2745F}"/>
              </a:ext>
            </a:extLst>
          </p:cNvPr>
          <p:cNvSpPr>
            <a:spLocks noGrp="1"/>
          </p:cNvSpPr>
          <p:nvPr>
            <p:ph sz="quarter" idx="14"/>
          </p:nvPr>
        </p:nvSpPr>
        <p:spPr/>
        <p:txBody>
          <a:bodyPr>
            <a:normAutofit fontScale="92500" lnSpcReduction="10000"/>
          </a:bodyPr>
          <a:lstStyle/>
          <a:p>
            <a:r>
              <a:rPr lang="en-US">
                <a:hlinkClick r:id="rId5">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55C0B3A5-A3CC-A484-4496-8EA399273310}"/>
              </a:ext>
            </a:extLst>
          </p:cNvPr>
          <p:cNvSpPr>
            <a:spLocks noGrp="1"/>
          </p:cNvSpPr>
          <p:nvPr>
            <p:ph type="sldNum" sz="quarter" idx="12"/>
          </p:nvPr>
        </p:nvSpPr>
        <p:spPr/>
        <p:txBody>
          <a:bodyPr/>
          <a:lstStyle/>
          <a:p>
            <a:fld id="{C479D5F6-EDCB-402A-AC08-4943A1820E8F}" type="slidenum">
              <a:rPr lang="en-US" smtClean="0"/>
              <a:pPr/>
              <a:t>28</a:t>
            </a:fld>
            <a:endParaRPr lang="en-US"/>
          </a:p>
        </p:txBody>
      </p:sp>
    </p:spTree>
    <p:extLst>
      <p:ext uri="{BB962C8B-B14F-4D97-AF65-F5344CB8AC3E}">
        <p14:creationId xmlns:p14="http://schemas.microsoft.com/office/powerpoint/2010/main" val="4151373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AB3BE26-8E03-C5C5-6447-6598FB4AC86C}"/>
              </a:ext>
            </a:extLst>
          </p:cNvPr>
          <p:cNvSpPr>
            <a:spLocks noGrp="1"/>
          </p:cNvSpPr>
          <p:nvPr>
            <p:ph type="title"/>
          </p:nvPr>
        </p:nvSpPr>
        <p:spPr/>
        <p:txBody>
          <a:bodyPr/>
          <a:lstStyle/>
          <a:p>
            <a:r>
              <a:rPr lang="en-US"/>
              <a:t>Suggested Monthly Checklist: July/August</a:t>
            </a:r>
          </a:p>
        </p:txBody>
      </p:sp>
      <p:sp>
        <p:nvSpPr>
          <p:cNvPr id="20" name="Text Placeholder 2">
            <a:extLst>
              <a:ext uri="{FF2B5EF4-FFF2-40B4-BE49-F238E27FC236}">
                <a16:creationId xmlns:a16="http://schemas.microsoft.com/office/drawing/2014/main" id="{A1D97CD4-4CC9-EE08-8838-32BB0A60B8A9}"/>
              </a:ext>
            </a:extLst>
          </p:cNvPr>
          <p:cNvSpPr>
            <a:spLocks noGrp="1"/>
          </p:cNvSpPr>
          <p:nvPr>
            <p:ph type="body" sz="quarter" idx="13"/>
          </p:nvPr>
        </p:nvSpPr>
        <p:spPr>
          <a:xfrm>
            <a:off x="838200" y="1581150"/>
            <a:ext cx="5181600" cy="561975"/>
          </a:xfrm>
        </p:spPr>
        <p:txBody>
          <a:bodyPr/>
          <a:lstStyle/>
          <a:p>
            <a:r>
              <a:rPr lang="en-US"/>
              <a:t>July</a:t>
            </a:r>
          </a:p>
        </p:txBody>
      </p:sp>
      <p:sp>
        <p:nvSpPr>
          <p:cNvPr id="17" name="Content Placeholder 3">
            <a:extLst>
              <a:ext uri="{FF2B5EF4-FFF2-40B4-BE49-F238E27FC236}">
                <a16:creationId xmlns:a16="http://schemas.microsoft.com/office/drawing/2014/main" id="{80C6351D-EF40-504B-DB27-8F2F9B754492}"/>
              </a:ext>
            </a:extLst>
          </p:cNvPr>
          <p:cNvSpPr>
            <a:spLocks noGrp="1"/>
          </p:cNvSpPr>
          <p:nvPr>
            <p:ph sz="half" idx="1"/>
          </p:nvPr>
        </p:nvSpPr>
        <p:spPr>
          <a:xfrm>
            <a:off x="838200" y="2047875"/>
            <a:ext cx="5181600" cy="4095750"/>
          </a:xfrm>
        </p:spPr>
        <p:txBody>
          <a:bodyPr>
            <a:normAutofit fontScale="92500" lnSpcReduction="10000"/>
          </a:bodyPr>
          <a:lstStyle/>
          <a:p>
            <a:pPr>
              <a:buFont typeface="Wingdings" panose="05000000000000000000" pitchFamily="2" charset="2"/>
              <a:buChar char="q"/>
            </a:pPr>
            <a:r>
              <a:rPr lang="en-US" b="1">
                <a:solidFill>
                  <a:schemeClr val="bg2">
                    <a:lumMod val="50000"/>
                  </a:schemeClr>
                </a:solidFill>
              </a:rPr>
              <a:t>7/15 Training: </a:t>
            </a:r>
            <a:r>
              <a:rPr lang="en-US"/>
              <a:t>July SEY Office Hours</a:t>
            </a:r>
          </a:p>
          <a:p>
            <a:pPr>
              <a:buFont typeface="Wingdings" panose="05000000000000000000" pitchFamily="2" charset="2"/>
              <a:buChar char="q"/>
            </a:pPr>
            <a:r>
              <a:rPr lang="en-US" b="1">
                <a:solidFill>
                  <a:schemeClr val="bg2">
                    <a:lumMod val="50000"/>
                  </a:schemeClr>
                </a:solidFill>
              </a:rPr>
              <a:t>7/31 Interim Deadline: </a:t>
            </a:r>
            <a:r>
              <a:rPr lang="en-US"/>
              <a:t>Submit all exception requests for review</a:t>
            </a:r>
          </a:p>
          <a:p>
            <a:pPr>
              <a:buFont typeface="Wingdings" panose="05000000000000000000" pitchFamily="2" charset="2"/>
              <a:buChar char="q"/>
            </a:pPr>
            <a:r>
              <a:rPr lang="en-US">
                <a:highlight>
                  <a:srgbClr val="FFFFCC"/>
                </a:highlight>
              </a:rPr>
              <a:t>SEY snapshot should almost be error free</a:t>
            </a:r>
          </a:p>
          <a:p>
            <a:pPr lvl="1"/>
            <a:r>
              <a:rPr lang="en-US"/>
              <a:t>Types of remaining errors:</a:t>
            </a:r>
          </a:p>
          <a:p>
            <a:pPr lvl="2">
              <a:buFont typeface="Wingdings" panose="05000000000000000000" pitchFamily="2" charset="2"/>
              <a:buChar char="§"/>
            </a:pPr>
            <a:r>
              <a:rPr lang="en-US"/>
              <a:t>Pending exception requests</a:t>
            </a:r>
          </a:p>
          <a:p>
            <a:pPr lvl="2">
              <a:buFont typeface="Wingdings" panose="05000000000000000000" pitchFamily="2" charset="2"/>
              <a:buChar char="§"/>
            </a:pPr>
            <a:r>
              <a:rPr lang="en-US"/>
              <a:t>Exit type/retention for potential summer graduates/completers being monitored through summer school</a:t>
            </a:r>
          </a:p>
          <a:p>
            <a:pPr lvl="2">
              <a:buFont typeface="Wingdings" panose="05000000000000000000" pitchFamily="2" charset="2"/>
              <a:buChar char="§"/>
            </a:pPr>
            <a:r>
              <a:rPr lang="en-US"/>
              <a:t>Pending input from additional colleagues</a:t>
            </a:r>
          </a:p>
          <a:p>
            <a:pPr>
              <a:buFont typeface="Wingdings" panose="05000000000000000000" pitchFamily="2" charset="2"/>
              <a:buChar char="q"/>
            </a:pPr>
            <a:r>
              <a:rPr lang="en-US"/>
              <a:t>Review and address SEY warnings</a:t>
            </a:r>
          </a:p>
        </p:txBody>
      </p:sp>
      <p:sp>
        <p:nvSpPr>
          <p:cNvPr id="21" name="Text Placeholder 4">
            <a:extLst>
              <a:ext uri="{FF2B5EF4-FFF2-40B4-BE49-F238E27FC236}">
                <a16:creationId xmlns:a16="http://schemas.microsoft.com/office/drawing/2014/main" id="{9BD318A5-6FA6-F384-790E-058FF30DD46F}"/>
              </a:ext>
            </a:extLst>
          </p:cNvPr>
          <p:cNvSpPr>
            <a:spLocks noGrp="1"/>
          </p:cNvSpPr>
          <p:nvPr>
            <p:ph type="body" sz="quarter" idx="14"/>
          </p:nvPr>
        </p:nvSpPr>
        <p:spPr>
          <a:xfrm>
            <a:off x="6172200" y="1617663"/>
            <a:ext cx="5181600" cy="552450"/>
          </a:xfrm>
        </p:spPr>
        <p:txBody>
          <a:bodyPr/>
          <a:lstStyle/>
          <a:p>
            <a:r>
              <a:rPr lang="en-US"/>
              <a:t>August</a:t>
            </a:r>
          </a:p>
        </p:txBody>
      </p:sp>
      <p:sp>
        <p:nvSpPr>
          <p:cNvPr id="19" name="Content Placeholder 5">
            <a:extLst>
              <a:ext uri="{FF2B5EF4-FFF2-40B4-BE49-F238E27FC236}">
                <a16:creationId xmlns:a16="http://schemas.microsoft.com/office/drawing/2014/main" id="{5D10B2F9-0BDA-27D7-E217-70DBD747A75A}"/>
              </a:ext>
            </a:extLst>
          </p:cNvPr>
          <p:cNvSpPr>
            <a:spLocks noGrp="1"/>
          </p:cNvSpPr>
          <p:nvPr>
            <p:ph sz="half" idx="2"/>
          </p:nvPr>
        </p:nvSpPr>
        <p:spPr>
          <a:xfrm>
            <a:off x="6172200" y="2047875"/>
            <a:ext cx="5181600" cy="3857625"/>
          </a:xfrm>
        </p:spPr>
        <p:txBody>
          <a:bodyPr>
            <a:normAutofit fontScale="77500" lnSpcReduction="20000"/>
          </a:bodyPr>
          <a:lstStyle/>
          <a:p>
            <a:pPr>
              <a:buFont typeface="Wingdings" panose="05000000000000000000" pitchFamily="2" charset="2"/>
              <a:buChar char="q"/>
            </a:pPr>
            <a:r>
              <a:rPr lang="en-US" b="1">
                <a:solidFill>
                  <a:schemeClr val="bg2">
                    <a:lumMod val="50000"/>
                  </a:schemeClr>
                </a:solidFill>
              </a:rPr>
              <a:t>8/12 Training: </a:t>
            </a:r>
            <a:r>
              <a:rPr lang="en-US"/>
              <a:t>Aug SEY office hours</a:t>
            </a:r>
          </a:p>
          <a:p>
            <a:pPr>
              <a:buFont typeface="Wingdings" panose="05000000000000000000" pitchFamily="2" charset="2"/>
              <a:buChar char="q"/>
            </a:pPr>
            <a:r>
              <a:rPr lang="en-US" b="1">
                <a:solidFill>
                  <a:schemeClr val="bg2">
                    <a:lumMod val="50000"/>
                  </a:schemeClr>
                </a:solidFill>
              </a:rPr>
              <a:t>8/14 Interim Deadline: </a:t>
            </a:r>
            <a:r>
              <a:rPr lang="en-US">
                <a:highlight>
                  <a:srgbClr val="FFFFCC"/>
                </a:highlight>
              </a:rPr>
              <a:t>Error free snapshot</a:t>
            </a:r>
          </a:p>
          <a:p>
            <a:pPr>
              <a:buFont typeface="Wingdings" panose="05000000000000000000" pitchFamily="2" charset="2"/>
              <a:buChar char="q"/>
            </a:pPr>
            <a:r>
              <a:rPr lang="en-US" sz="2500" b="1">
                <a:solidFill>
                  <a:schemeClr val="bg2">
                    <a:lumMod val="50000"/>
                  </a:schemeClr>
                </a:solidFill>
              </a:rPr>
              <a:t>8/14 to 9/4 Report Review</a:t>
            </a:r>
          </a:p>
          <a:p>
            <a:pPr lvl="1">
              <a:buFont typeface="Wingdings" panose="05000000000000000000" pitchFamily="2" charset="2"/>
              <a:buChar char="q"/>
            </a:pPr>
            <a:r>
              <a:rPr lang="en-US"/>
              <a:t>Student List: Dropouts</a:t>
            </a:r>
          </a:p>
          <a:p>
            <a:pPr lvl="1">
              <a:buFont typeface="Wingdings" panose="05000000000000000000" pitchFamily="2" charset="2"/>
              <a:buChar char="q"/>
            </a:pPr>
            <a:r>
              <a:rPr lang="en-US"/>
              <a:t>Student List: AYG Cohort</a:t>
            </a:r>
          </a:p>
          <a:p>
            <a:pPr lvl="1">
              <a:buFont typeface="Wingdings" panose="05000000000000000000" pitchFamily="2" charset="2"/>
              <a:buChar char="q"/>
            </a:pPr>
            <a:r>
              <a:rPr lang="en-US"/>
              <a:t>Other COGNOS/CEDAR reports </a:t>
            </a:r>
          </a:p>
          <a:p>
            <a:pPr>
              <a:buFont typeface="Wingdings" panose="05000000000000000000" pitchFamily="2" charset="2"/>
              <a:buChar char="q"/>
            </a:pPr>
            <a:r>
              <a:rPr lang="en-US"/>
              <a:t>Ensure accurate retention codes</a:t>
            </a:r>
          </a:p>
          <a:p>
            <a:pPr lvl="1"/>
            <a:r>
              <a:rPr lang="en-US"/>
              <a:t>Check SEY 2025 grade and retention code compared to 2026 grade level for students at beginning of year</a:t>
            </a:r>
          </a:p>
          <a:p>
            <a:pPr>
              <a:buFont typeface="Wingdings" panose="05000000000000000000" pitchFamily="2" charset="2"/>
              <a:buChar char="q"/>
            </a:pPr>
            <a:r>
              <a:rPr lang="en-US"/>
              <a:t>Verify coding for SPED Transition and Postsecondary Program students</a:t>
            </a:r>
          </a:p>
          <a:p>
            <a:pPr>
              <a:buFont typeface="Wingdings" panose="05000000000000000000" pitchFamily="2" charset="2"/>
              <a:buChar char="q"/>
            </a:pPr>
            <a:r>
              <a:rPr lang="en-US" b="1">
                <a:solidFill>
                  <a:srgbClr val="C00000"/>
                </a:solidFill>
              </a:rPr>
              <a:t>9/4 State Deadline: </a:t>
            </a:r>
            <a:r>
              <a:rPr lang="en-US"/>
              <a:t>Submit error-free SEY Snapshot</a:t>
            </a:r>
          </a:p>
          <a:p>
            <a:pPr>
              <a:buFont typeface="Wingdings" panose="05000000000000000000" pitchFamily="2" charset="2"/>
              <a:buChar char="q"/>
            </a:pPr>
            <a:endParaRPr lang="en-US"/>
          </a:p>
        </p:txBody>
      </p:sp>
      <p:sp>
        <p:nvSpPr>
          <p:cNvPr id="3" name="Slide Number Placeholder 2">
            <a:extLst>
              <a:ext uri="{FF2B5EF4-FFF2-40B4-BE49-F238E27FC236}">
                <a16:creationId xmlns:a16="http://schemas.microsoft.com/office/drawing/2014/main" id="{6D3DDE56-B819-14D2-F1A2-31CA32302655}"/>
              </a:ext>
            </a:extLst>
          </p:cNvPr>
          <p:cNvSpPr>
            <a:spLocks noGrp="1"/>
          </p:cNvSpPr>
          <p:nvPr>
            <p:ph type="sldNum" sz="quarter" idx="12"/>
          </p:nvPr>
        </p:nvSpPr>
        <p:spPr/>
        <p:txBody>
          <a:bodyPr/>
          <a:lstStyle/>
          <a:p>
            <a:fld id="{C479D5F6-EDCB-402A-AC08-4943A1820E8F}" type="slidenum">
              <a:rPr lang="en-US" smtClean="0"/>
              <a:pPr/>
              <a:t>29</a:t>
            </a:fld>
            <a:endParaRPr lang="en-US"/>
          </a:p>
        </p:txBody>
      </p:sp>
      <p:sp>
        <p:nvSpPr>
          <p:cNvPr id="22" name="Content Placeholder 2">
            <a:extLst>
              <a:ext uri="{FF2B5EF4-FFF2-40B4-BE49-F238E27FC236}">
                <a16:creationId xmlns:a16="http://schemas.microsoft.com/office/drawing/2014/main" id="{E5B7FB8F-8469-0873-7C5C-A97DCDA1CD52}"/>
              </a:ext>
            </a:extLst>
          </p:cNvPr>
          <p:cNvSpPr>
            <a:spLocks noGrp="1"/>
          </p:cNvSpPr>
          <p:nvPr>
            <p:ph sz="quarter" idx="15"/>
          </p:nvPr>
        </p:nvSpPr>
        <p:spPr>
          <a:xfrm>
            <a:off x="1366838" y="6356350"/>
            <a:ext cx="4483100" cy="361950"/>
          </a:xfrm>
        </p:spPr>
        <p:txBody>
          <a:bodyPr>
            <a:normAutofit/>
          </a:bodyPr>
          <a:lstStyle/>
          <a:p>
            <a:r>
              <a:rPr lang="en-US"/>
              <a:t>Student End of Year</a:t>
            </a:r>
          </a:p>
        </p:txBody>
      </p:sp>
      <p:sp>
        <p:nvSpPr>
          <p:cNvPr id="23" name="Content Placeholder 8">
            <a:extLst>
              <a:ext uri="{FF2B5EF4-FFF2-40B4-BE49-F238E27FC236}">
                <a16:creationId xmlns:a16="http://schemas.microsoft.com/office/drawing/2014/main" id="{D39DBB81-64EF-FFDF-425A-075CC961B706}"/>
              </a:ext>
            </a:extLst>
          </p:cNvPr>
          <p:cNvSpPr>
            <a:spLocks noGrp="1"/>
          </p:cNvSpPr>
          <p:nvPr>
            <p:ph sz="quarter" idx="16"/>
          </p:nvPr>
        </p:nvSpPr>
        <p:spPr>
          <a:xfrm>
            <a:off x="6053138" y="6356350"/>
            <a:ext cx="4392612" cy="361950"/>
          </a:xfrm>
        </p:spPr>
        <p:txBody>
          <a:bodyPr>
            <a:normAutofit/>
          </a:bodyPr>
          <a:lstStyle/>
          <a:p>
            <a:r>
              <a:rPr lang="en-US">
                <a:hlinkClick r:id="rId2">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536564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331716" y="798741"/>
            <a:ext cx="6251110" cy="906492"/>
          </a:xfrm>
        </p:spPr>
        <p:txBody>
          <a:bodyPr vert="horz" lIns="91440" tIns="45720" rIns="91440" bIns="45720" rtlCol="0" anchor="b">
            <a:normAutofit/>
          </a:bodyPr>
          <a:lstStyle/>
          <a:p>
            <a:r>
              <a:rPr lang="en-US" sz="5400"/>
              <a:t>What is PII?</a:t>
            </a:r>
          </a:p>
        </p:txBody>
      </p:sp>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15384" y="1314450"/>
            <a:ext cx="6251110" cy="3751820"/>
          </a:xfrm>
        </p:spPr>
        <p:txBody>
          <a:bodyPr vert="horz" lIns="91440" tIns="45720" rIns="91440" bIns="45720" rtlCol="0" anchor="ctr">
            <a:normAutofit/>
          </a:bodyPr>
          <a:lstStyle/>
          <a:p>
            <a:r>
              <a:rPr lang="en-US" sz="2000">
                <a:solidFill>
                  <a:schemeClr val="bg1"/>
                </a:solidFill>
              </a:rPr>
              <a:t>Student and Staff Personally Identifiable Information (PII) is defined by state and federal laws as information that, alone or in combination, personally identifies an individual</a:t>
            </a:r>
          </a:p>
          <a:p>
            <a:pPr lvl="1"/>
            <a:r>
              <a:rPr lang="en-US">
                <a:solidFill>
                  <a:schemeClr val="bg1"/>
                </a:solidFill>
              </a:rPr>
              <a:t>This includes direct identifiers </a:t>
            </a:r>
            <a:br>
              <a:rPr lang="en-US">
                <a:solidFill>
                  <a:schemeClr val="bg1"/>
                </a:solidFill>
              </a:rPr>
            </a:br>
            <a:r>
              <a:rPr lang="en-US">
                <a:solidFill>
                  <a:schemeClr val="bg1"/>
                </a:solidFill>
              </a:rPr>
              <a:t>(i.e. student and staff names, SASID, EDID, etc.)</a:t>
            </a:r>
          </a:p>
          <a:p>
            <a:pPr lvl="1"/>
            <a:r>
              <a:rPr lang="en-US">
                <a:solidFill>
                  <a:schemeClr val="bg1"/>
                </a:solidFill>
              </a:rPr>
              <a:t>Includes information that when combined is identifiable</a:t>
            </a:r>
          </a:p>
          <a:p>
            <a:r>
              <a:rPr lang="en-US" sz="20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rebuchet MS"/>
                <a:ea typeface="+mn-ea"/>
                <a:cs typeface="+mn-cs"/>
                <a:hlinkClick r:id="rId3"/>
              </a:rPr>
              <a:t>See the Data Privacy and Security website for prepared guidance on how to comply with this and other privacy laws.</a:t>
            </a: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6" name="Slide Number Placeholder 5">
            <a:extLst>
              <a:ext uri="{FF2B5EF4-FFF2-40B4-BE49-F238E27FC236}">
                <a16:creationId xmlns:a16="http://schemas.microsoft.com/office/drawing/2014/main" id="{F6471A59-C8F3-80F4-FB87-B4E7A71D251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952098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1D026-E392-7404-A03D-D8F8952A7C26}"/>
              </a:ext>
            </a:extLst>
          </p:cNvPr>
          <p:cNvSpPr>
            <a:spLocks noGrp="1"/>
          </p:cNvSpPr>
          <p:nvPr>
            <p:ph type="title"/>
          </p:nvPr>
        </p:nvSpPr>
        <p:spPr/>
        <p:txBody>
          <a:bodyPr/>
          <a:lstStyle/>
          <a:p>
            <a:r>
              <a:rPr lang="en-US"/>
              <a:t>Exception Requests</a:t>
            </a:r>
          </a:p>
        </p:txBody>
      </p:sp>
      <p:sp>
        <p:nvSpPr>
          <p:cNvPr id="3" name="Text Placeholder 2">
            <a:extLst>
              <a:ext uri="{FF2B5EF4-FFF2-40B4-BE49-F238E27FC236}">
                <a16:creationId xmlns:a16="http://schemas.microsoft.com/office/drawing/2014/main" id="{0CA3C4FF-CD46-1711-00BB-DFA7B026781B}"/>
              </a:ext>
            </a:extLst>
          </p:cNvPr>
          <p:cNvSpPr>
            <a:spLocks noGrp="1"/>
          </p:cNvSpPr>
          <p:nvPr>
            <p:ph type="body" sz="quarter" idx="13"/>
          </p:nvPr>
        </p:nvSpPr>
        <p:spPr>
          <a:xfrm>
            <a:off x="838200" y="1320564"/>
            <a:ext cx="5181600" cy="581813"/>
          </a:xfrm>
        </p:spPr>
        <p:txBody>
          <a:bodyPr/>
          <a:lstStyle/>
          <a:p>
            <a:r>
              <a:rPr lang="en-US"/>
              <a:t>Process</a:t>
            </a:r>
          </a:p>
        </p:txBody>
      </p:sp>
      <p:sp>
        <p:nvSpPr>
          <p:cNvPr id="4" name="Content Placeholder 3">
            <a:extLst>
              <a:ext uri="{FF2B5EF4-FFF2-40B4-BE49-F238E27FC236}">
                <a16:creationId xmlns:a16="http://schemas.microsoft.com/office/drawing/2014/main" id="{4BEDD84C-5678-B814-4461-6EAFE4885105}"/>
              </a:ext>
            </a:extLst>
          </p:cNvPr>
          <p:cNvSpPr>
            <a:spLocks noGrp="1"/>
          </p:cNvSpPr>
          <p:nvPr>
            <p:ph sz="half" idx="1"/>
          </p:nvPr>
        </p:nvSpPr>
        <p:spPr>
          <a:xfrm>
            <a:off x="838200" y="1733550"/>
            <a:ext cx="5181600" cy="4495801"/>
          </a:xfrm>
        </p:spPr>
        <p:txBody>
          <a:bodyPr>
            <a:normAutofit fontScale="77500" lnSpcReduction="20000"/>
          </a:bodyPr>
          <a:lstStyle/>
          <a:p>
            <a:pPr marL="457200" indent="-457200">
              <a:buFont typeface="+mj-lt"/>
              <a:buAutoNum type="arabicPeriod"/>
            </a:pPr>
            <a:r>
              <a:rPr lang="en-US"/>
              <a:t>Download </a:t>
            </a:r>
            <a:r>
              <a:rPr lang="en-US">
                <a:hlinkClick r:id="rId2"/>
              </a:rPr>
              <a:t>exception request template</a:t>
            </a:r>
            <a:endParaRPr lang="en-US"/>
          </a:p>
          <a:p>
            <a:pPr lvl="1"/>
            <a:r>
              <a:rPr lang="en-US">
                <a:hlinkClick r:id="rId3"/>
              </a:rPr>
              <a:t>Detailed directions also available</a:t>
            </a:r>
            <a:endParaRPr lang="en-US"/>
          </a:p>
          <a:p>
            <a:pPr marL="457200" indent="-457200">
              <a:buFont typeface="+mj-lt"/>
              <a:buAutoNum type="arabicPeriod"/>
            </a:pPr>
            <a:r>
              <a:rPr lang="en-US"/>
              <a:t>Select and complete the </a:t>
            </a:r>
            <a:r>
              <a:rPr lang="en-US" b="1"/>
              <a:t>applicable tab </a:t>
            </a:r>
            <a:r>
              <a:rPr lang="en-US"/>
              <a:t>of the request document</a:t>
            </a:r>
          </a:p>
          <a:p>
            <a:pPr lvl="1"/>
            <a:r>
              <a:rPr lang="en-US"/>
              <a:t>Form was updated to include tabs for DEM, SSA, Snapshot Student Level, and Snapshot School/Collection level requests</a:t>
            </a:r>
          </a:p>
          <a:p>
            <a:pPr marL="457200" indent="-457200">
              <a:buFont typeface="+mj-lt"/>
              <a:buAutoNum type="arabicPeriod"/>
            </a:pPr>
            <a:r>
              <a:rPr lang="en-US"/>
              <a:t>Save the exception to your computer with a unique name</a:t>
            </a:r>
          </a:p>
          <a:p>
            <a:pPr marL="457200" indent="-457200">
              <a:buFont typeface="+mj-lt"/>
              <a:buAutoNum type="arabicPeriod"/>
            </a:pPr>
            <a:r>
              <a:rPr lang="en-US"/>
              <a:t>Upload the complete request to your LEA’s student Syncplicity folder using the applicable subfolder for the collection/time of year</a:t>
            </a:r>
          </a:p>
          <a:p>
            <a:pPr lvl="1"/>
            <a:r>
              <a:rPr lang="en-US"/>
              <a:t>Folder Name: </a:t>
            </a:r>
            <a:r>
              <a:rPr lang="en-US" i="1"/>
              <a:t>District Code – DISTRICT NAME – Student</a:t>
            </a:r>
          </a:p>
          <a:p>
            <a:pPr lvl="2"/>
            <a:r>
              <a:rPr lang="en-US"/>
              <a:t>Subfolder: </a:t>
            </a:r>
            <a:r>
              <a:rPr lang="en-US" i="1"/>
              <a:t>SEY 2024-25</a:t>
            </a:r>
          </a:p>
          <a:p>
            <a:pPr marL="457200" indent="-457200">
              <a:buFont typeface="+mj-lt"/>
              <a:buAutoNum type="arabicPeriod"/>
            </a:pPr>
            <a:r>
              <a:rPr lang="en-US"/>
              <a:t>Email </a:t>
            </a:r>
            <a:r>
              <a:rPr lang="en-US">
                <a:hlinkClick r:id="rId4"/>
              </a:rPr>
              <a:t>StudentEndOfYear@cde.state.co.us</a:t>
            </a:r>
            <a:r>
              <a:rPr lang="en-US"/>
              <a:t> to notify SEY a request is ready for review</a:t>
            </a:r>
          </a:p>
          <a:p>
            <a:endParaRPr lang="en-US"/>
          </a:p>
        </p:txBody>
      </p:sp>
      <p:sp>
        <p:nvSpPr>
          <p:cNvPr id="5" name="Text Placeholder 4">
            <a:extLst>
              <a:ext uri="{FF2B5EF4-FFF2-40B4-BE49-F238E27FC236}">
                <a16:creationId xmlns:a16="http://schemas.microsoft.com/office/drawing/2014/main" id="{79F6C228-EBE2-0782-5E43-58CBA3EF7528}"/>
              </a:ext>
            </a:extLst>
          </p:cNvPr>
          <p:cNvSpPr>
            <a:spLocks noGrp="1"/>
          </p:cNvSpPr>
          <p:nvPr>
            <p:ph type="body" sz="quarter" idx="14"/>
          </p:nvPr>
        </p:nvSpPr>
        <p:spPr>
          <a:xfrm>
            <a:off x="6172200" y="1320563"/>
            <a:ext cx="5181600" cy="581813"/>
          </a:xfrm>
        </p:spPr>
        <p:txBody>
          <a:bodyPr/>
          <a:lstStyle/>
          <a:p>
            <a:r>
              <a:rPr lang="en-US"/>
              <a:t>Reminders</a:t>
            </a:r>
          </a:p>
        </p:txBody>
      </p:sp>
      <p:sp>
        <p:nvSpPr>
          <p:cNvPr id="6" name="Content Placeholder 5">
            <a:extLst>
              <a:ext uri="{FF2B5EF4-FFF2-40B4-BE49-F238E27FC236}">
                <a16:creationId xmlns:a16="http://schemas.microsoft.com/office/drawing/2014/main" id="{B7D1C5C7-9AFE-6E24-99B5-9E29A398E9A8}"/>
              </a:ext>
            </a:extLst>
          </p:cNvPr>
          <p:cNvSpPr>
            <a:spLocks noGrp="1"/>
          </p:cNvSpPr>
          <p:nvPr>
            <p:ph sz="half" idx="2"/>
          </p:nvPr>
        </p:nvSpPr>
        <p:spPr>
          <a:xfrm>
            <a:off x="6172200" y="1733550"/>
            <a:ext cx="5181600" cy="4495801"/>
          </a:xfrm>
        </p:spPr>
        <p:txBody>
          <a:bodyPr>
            <a:normAutofit fontScale="92500" lnSpcReduction="20000"/>
          </a:bodyPr>
          <a:lstStyle/>
          <a:p>
            <a:r>
              <a:rPr lang="en-US"/>
              <a:t>Requests are reviewed in the order in which they are received</a:t>
            </a:r>
          </a:p>
          <a:p>
            <a:pPr lvl="1"/>
            <a:r>
              <a:rPr lang="en-US"/>
              <a:t>Thank you for your patience as the queue of requests is very long right now!</a:t>
            </a:r>
          </a:p>
          <a:p>
            <a:r>
              <a:rPr lang="en-US">
                <a:hlinkClick r:id="rId5"/>
              </a:rPr>
              <a:t>EL Exceptions </a:t>
            </a:r>
            <a:r>
              <a:rPr lang="en-US"/>
              <a:t>require </a:t>
            </a:r>
            <a:r>
              <a:rPr lang="en-US">
                <a:hlinkClick r:id="rId6"/>
              </a:rPr>
              <a:t>additional documentation (Sequence Change Request)</a:t>
            </a:r>
            <a:r>
              <a:rPr lang="en-US"/>
              <a:t> when student has 2+ years of history in CO</a:t>
            </a:r>
          </a:p>
          <a:p>
            <a:pPr lvl="1"/>
            <a:r>
              <a:rPr lang="en-US"/>
              <a:t>Review EL History using COGNOS reports to support accurate coding. The </a:t>
            </a:r>
            <a:r>
              <a:rPr lang="en-US">
                <a:hlinkClick r:id="rId7"/>
              </a:rPr>
              <a:t>EL Coding Guide</a:t>
            </a:r>
            <a:r>
              <a:rPr lang="en-US"/>
              <a:t> is another great resource.</a:t>
            </a:r>
          </a:p>
          <a:p>
            <a:r>
              <a:rPr lang="en-US"/>
              <a:t>Not all business rules allow exceptions. </a:t>
            </a:r>
          </a:p>
          <a:p>
            <a:pPr lvl="1"/>
            <a:r>
              <a:rPr lang="en-US"/>
              <a:t>Please review </a:t>
            </a:r>
            <a:r>
              <a:rPr lang="en-US">
                <a:hlinkClick r:id="rId8"/>
              </a:rPr>
              <a:t>May</a:t>
            </a:r>
            <a:r>
              <a:rPr lang="en-US"/>
              <a:t> and </a:t>
            </a:r>
            <a:r>
              <a:rPr lang="en-US">
                <a:hlinkClick r:id="rId9"/>
              </a:rPr>
              <a:t>June</a:t>
            </a:r>
            <a:r>
              <a:rPr lang="en-US"/>
              <a:t> SEY Office Hours for information regarding common errors and questions</a:t>
            </a:r>
          </a:p>
        </p:txBody>
      </p:sp>
      <p:sp>
        <p:nvSpPr>
          <p:cNvPr id="7" name="Slide Number Placeholder 6">
            <a:extLst>
              <a:ext uri="{FF2B5EF4-FFF2-40B4-BE49-F238E27FC236}">
                <a16:creationId xmlns:a16="http://schemas.microsoft.com/office/drawing/2014/main" id="{A3D44B09-F1A8-57CF-734F-65316D9EBE0F}"/>
              </a:ext>
            </a:extLst>
          </p:cNvPr>
          <p:cNvSpPr>
            <a:spLocks noGrp="1"/>
          </p:cNvSpPr>
          <p:nvPr>
            <p:ph type="sldNum" sz="quarter" idx="12"/>
          </p:nvPr>
        </p:nvSpPr>
        <p:spPr/>
        <p:txBody>
          <a:bodyPr/>
          <a:lstStyle/>
          <a:p>
            <a:fld id="{C479D5F6-EDCB-402A-AC08-4943A1820E8F}" type="slidenum">
              <a:rPr lang="en-US" smtClean="0"/>
              <a:pPr/>
              <a:t>30</a:t>
            </a:fld>
            <a:endParaRPr lang="en-US"/>
          </a:p>
        </p:txBody>
      </p:sp>
      <p:sp>
        <p:nvSpPr>
          <p:cNvPr id="10" name="Content Placeholder 2">
            <a:extLst>
              <a:ext uri="{FF2B5EF4-FFF2-40B4-BE49-F238E27FC236}">
                <a16:creationId xmlns:a16="http://schemas.microsoft.com/office/drawing/2014/main" id="{4349B3A3-7D39-7C57-D6FC-2E367FA89EAC}"/>
              </a:ext>
            </a:extLst>
          </p:cNvPr>
          <p:cNvSpPr>
            <a:spLocks noGrp="1"/>
          </p:cNvSpPr>
          <p:nvPr>
            <p:ph sz="quarter" idx="15"/>
          </p:nvPr>
        </p:nvSpPr>
        <p:spPr>
          <a:xfrm>
            <a:off x="1366838" y="6356350"/>
            <a:ext cx="4483100" cy="361950"/>
          </a:xfrm>
        </p:spPr>
        <p:txBody>
          <a:bodyPr>
            <a:normAutofit/>
          </a:bodyPr>
          <a:lstStyle/>
          <a:p>
            <a:r>
              <a:rPr lang="en-US"/>
              <a:t>Student End of Year</a:t>
            </a:r>
          </a:p>
        </p:txBody>
      </p:sp>
      <p:sp>
        <p:nvSpPr>
          <p:cNvPr id="11" name="Content Placeholder 8">
            <a:extLst>
              <a:ext uri="{FF2B5EF4-FFF2-40B4-BE49-F238E27FC236}">
                <a16:creationId xmlns:a16="http://schemas.microsoft.com/office/drawing/2014/main" id="{FFC5E66A-CADC-29CD-8282-442EC3D9E35D}"/>
              </a:ext>
            </a:extLst>
          </p:cNvPr>
          <p:cNvSpPr>
            <a:spLocks noGrp="1"/>
          </p:cNvSpPr>
          <p:nvPr>
            <p:ph sz="quarter" idx="16"/>
          </p:nvPr>
        </p:nvSpPr>
        <p:spPr>
          <a:xfrm>
            <a:off x="6053138" y="6356350"/>
            <a:ext cx="4392612" cy="361950"/>
          </a:xfrm>
        </p:spPr>
        <p:txBody>
          <a:bodyPr>
            <a:normAutofit/>
          </a:bodyPr>
          <a:lstStyle/>
          <a:p>
            <a:r>
              <a:rPr lang="en-US">
                <a:hlinkClick r:id="rId4">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3777476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73FB00-F4D9-0E76-65AE-BC4BD256243D}"/>
              </a:ext>
            </a:extLst>
          </p:cNvPr>
          <p:cNvSpPr>
            <a:spLocks noGrp="1"/>
          </p:cNvSpPr>
          <p:nvPr>
            <p:ph type="title"/>
          </p:nvPr>
        </p:nvSpPr>
        <p:spPr/>
        <p:txBody>
          <a:bodyPr/>
          <a:lstStyle/>
          <a:p>
            <a:r>
              <a:rPr lang="en-US"/>
              <a:t>Entry/Exit Code Agreement</a:t>
            </a:r>
          </a:p>
        </p:txBody>
      </p:sp>
      <p:sp>
        <p:nvSpPr>
          <p:cNvPr id="5" name="Content Placeholder 4">
            <a:extLst>
              <a:ext uri="{FF2B5EF4-FFF2-40B4-BE49-F238E27FC236}">
                <a16:creationId xmlns:a16="http://schemas.microsoft.com/office/drawing/2014/main" id="{956B9DE1-8F7F-D0FD-9A38-D94B31765BD7}"/>
              </a:ext>
            </a:extLst>
          </p:cNvPr>
          <p:cNvSpPr>
            <a:spLocks noGrp="1"/>
          </p:cNvSpPr>
          <p:nvPr>
            <p:ph idx="1"/>
          </p:nvPr>
        </p:nvSpPr>
        <p:spPr/>
        <p:txBody>
          <a:bodyPr>
            <a:normAutofit fontScale="85000" lnSpcReduction="10000"/>
          </a:bodyPr>
          <a:lstStyle/>
          <a:p>
            <a:r>
              <a:rPr lang="en-US"/>
              <a:t>When students attended the same LEA in 2023-2024 and 2024-2025, their  entry type in 2024-2025 is compared to their exit type in 2023-2024</a:t>
            </a:r>
          </a:p>
          <a:p>
            <a:r>
              <a:rPr lang="en-US"/>
              <a:t>Students with exit type 00 in 2023-2024 (prior year) entry options</a:t>
            </a:r>
          </a:p>
          <a:p>
            <a:pPr lvl="1"/>
            <a:r>
              <a:rPr lang="en-US"/>
              <a:t>Entry Type 02—Returning to </a:t>
            </a:r>
            <a:r>
              <a:rPr lang="en-US" b="1"/>
              <a:t>same school code</a:t>
            </a:r>
            <a:endParaRPr lang="en-US"/>
          </a:p>
          <a:p>
            <a:pPr lvl="1"/>
            <a:r>
              <a:rPr lang="en-US"/>
              <a:t>Entry Type 11—Returning to same LEA, </a:t>
            </a:r>
            <a:r>
              <a:rPr lang="en-US" b="1"/>
              <a:t>different school code</a:t>
            </a:r>
            <a:endParaRPr lang="en-US"/>
          </a:p>
          <a:p>
            <a:pPr lvl="1"/>
            <a:r>
              <a:rPr lang="en-US"/>
              <a:t>Entry Type 03—One-day record for school code change situations</a:t>
            </a:r>
          </a:p>
          <a:p>
            <a:pPr lvl="2"/>
            <a:r>
              <a:rPr lang="en-US"/>
              <a:t>Reporting school code/grade that was valid 2023-2024 but due to a change is not valid in 2024-2025</a:t>
            </a:r>
          </a:p>
          <a:p>
            <a:pPr lvl="1"/>
            <a:r>
              <a:rPr lang="en-US"/>
              <a:t>Entry Type 00—Summer district dropout coding pattern only</a:t>
            </a:r>
          </a:p>
          <a:p>
            <a:r>
              <a:rPr lang="en-US"/>
              <a:t>Other exit types in 2023-2024 (prior year) must have a corresponding entry type in 2024-2025</a:t>
            </a:r>
          </a:p>
          <a:p>
            <a:pPr lvl="1"/>
            <a:r>
              <a:rPr lang="en-US"/>
              <a:t>Example: Exit 40 </a:t>
            </a:r>
            <a:r>
              <a:rPr lang="en-US">
                <a:sym typeface="Wingdings" panose="05000000000000000000" pitchFamily="2" charset="2"/>
              </a:rPr>
              <a:t> Entry 40; Exit 06  Entry 06; Exit 16  Entry 16</a:t>
            </a:r>
          </a:p>
          <a:p>
            <a:r>
              <a:rPr lang="en-US">
                <a:sym typeface="Wingdings" panose="05000000000000000000" pitchFamily="2" charset="2"/>
              </a:rPr>
              <a:t>See the </a:t>
            </a:r>
            <a:r>
              <a:rPr lang="en-US">
                <a:sym typeface="Wingdings" panose="05000000000000000000" pitchFamily="2" charset="2"/>
                <a:hlinkClick r:id="rId2"/>
              </a:rPr>
              <a:t>Student Enrollment (SSA) Record Guide</a:t>
            </a:r>
            <a:r>
              <a:rPr lang="en-US">
                <a:sym typeface="Wingdings" panose="05000000000000000000" pitchFamily="2" charset="2"/>
              </a:rPr>
              <a:t> for more examples</a:t>
            </a:r>
          </a:p>
          <a:p>
            <a:r>
              <a:rPr lang="en-US">
                <a:sym typeface="Wingdings" panose="05000000000000000000" pitchFamily="2" charset="2"/>
              </a:rPr>
              <a:t>Use the CEDAR/COGNOS Report </a:t>
            </a:r>
            <a:r>
              <a:rPr lang="en-US" i="1">
                <a:highlight>
                  <a:srgbClr val="FFFFCC"/>
                </a:highlight>
                <a:sym typeface="Wingdings" panose="05000000000000000000" pitchFamily="2" charset="2"/>
              </a:rPr>
              <a:t>SASID Lookup: SEY and OCT (prior, current, subsequent year)</a:t>
            </a:r>
            <a:r>
              <a:rPr lang="en-US" i="1">
                <a:sym typeface="Wingdings" panose="05000000000000000000" pitchFamily="2" charset="2"/>
              </a:rPr>
              <a:t> </a:t>
            </a:r>
            <a:r>
              <a:rPr lang="en-US">
                <a:sym typeface="Wingdings" panose="05000000000000000000" pitchFamily="2" charset="2"/>
              </a:rPr>
              <a:t>to review your LEA’s </a:t>
            </a:r>
            <a:r>
              <a:rPr lang="en-US" b="1">
                <a:sym typeface="Wingdings" panose="05000000000000000000" pitchFamily="2" charset="2"/>
              </a:rPr>
              <a:t>reported</a:t>
            </a:r>
            <a:r>
              <a:rPr lang="en-US">
                <a:sym typeface="Wingdings" panose="05000000000000000000" pitchFamily="2" charset="2"/>
              </a:rPr>
              <a:t> </a:t>
            </a:r>
            <a:r>
              <a:rPr lang="en-US" b="1">
                <a:sym typeface="Wingdings" panose="05000000000000000000" pitchFamily="2" charset="2"/>
              </a:rPr>
              <a:t>data</a:t>
            </a:r>
            <a:r>
              <a:rPr lang="en-US">
                <a:sym typeface="Wingdings" panose="05000000000000000000" pitchFamily="2" charset="2"/>
              </a:rPr>
              <a:t> in 2023-2024 </a:t>
            </a:r>
          </a:p>
          <a:p>
            <a:pPr lvl="1"/>
            <a:r>
              <a:rPr lang="en-US">
                <a:sym typeface="Wingdings" panose="05000000000000000000" pitchFamily="2" charset="2"/>
              </a:rPr>
              <a:t>Compare 2023-2024 Exit type and School Code to 2024-2025 Entry Type and School Code</a:t>
            </a:r>
          </a:p>
        </p:txBody>
      </p:sp>
      <p:sp>
        <p:nvSpPr>
          <p:cNvPr id="3" name="Slide Number Placeholder 2">
            <a:extLst>
              <a:ext uri="{FF2B5EF4-FFF2-40B4-BE49-F238E27FC236}">
                <a16:creationId xmlns:a16="http://schemas.microsoft.com/office/drawing/2014/main" id="{CDBFFD4C-B5D0-AE44-A23B-B7D00F48BB36}"/>
              </a:ext>
            </a:extLst>
          </p:cNvPr>
          <p:cNvSpPr>
            <a:spLocks noGrp="1"/>
          </p:cNvSpPr>
          <p:nvPr>
            <p:ph type="sldNum" sz="quarter" idx="12"/>
          </p:nvPr>
        </p:nvSpPr>
        <p:spPr/>
        <p:txBody>
          <a:bodyPr/>
          <a:lstStyle/>
          <a:p>
            <a:fld id="{C479D5F6-EDCB-402A-AC08-4943A1820E8F}" type="slidenum">
              <a:rPr lang="en-US" smtClean="0"/>
              <a:pPr/>
              <a:t>31</a:t>
            </a:fld>
            <a:endParaRPr lang="en-US"/>
          </a:p>
        </p:txBody>
      </p:sp>
      <p:sp>
        <p:nvSpPr>
          <p:cNvPr id="6" name="Flowchart: Document 5">
            <a:extLst>
              <a:ext uri="{FF2B5EF4-FFF2-40B4-BE49-F238E27FC236}">
                <a16:creationId xmlns:a16="http://schemas.microsoft.com/office/drawing/2014/main" id="{6616ACDD-00E8-4BFE-8610-9C93F1D9ED0A}"/>
              </a:ext>
            </a:extLst>
          </p:cNvPr>
          <p:cNvSpPr/>
          <p:nvPr/>
        </p:nvSpPr>
        <p:spPr>
          <a:xfrm>
            <a:off x="8319247" y="134471"/>
            <a:ext cx="3630706" cy="796843"/>
          </a:xfrm>
          <a:prstGeom prst="flowChart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Error codes: SE102, SE104, SE105, SE109, etc.</a:t>
            </a:r>
          </a:p>
        </p:txBody>
      </p:sp>
      <p:sp>
        <p:nvSpPr>
          <p:cNvPr id="8" name="Content Placeholder 2">
            <a:extLst>
              <a:ext uri="{FF2B5EF4-FFF2-40B4-BE49-F238E27FC236}">
                <a16:creationId xmlns:a16="http://schemas.microsoft.com/office/drawing/2014/main" id="{98B40F8A-ACFD-DB2D-0D81-29F42C6B9A80}"/>
              </a:ext>
            </a:extLst>
          </p:cNvPr>
          <p:cNvSpPr>
            <a:spLocks noGrp="1"/>
          </p:cNvSpPr>
          <p:nvPr>
            <p:ph sz="quarter" idx="13"/>
          </p:nvPr>
        </p:nvSpPr>
        <p:spPr>
          <a:xfrm>
            <a:off x="1366838" y="6356350"/>
            <a:ext cx="4483100" cy="361950"/>
          </a:xfrm>
        </p:spPr>
        <p:txBody>
          <a:bodyPr>
            <a:normAutofit/>
          </a:bodyPr>
          <a:lstStyle/>
          <a:p>
            <a:r>
              <a:rPr lang="en-US"/>
              <a:t>Student End of Year</a:t>
            </a:r>
          </a:p>
        </p:txBody>
      </p:sp>
      <p:sp>
        <p:nvSpPr>
          <p:cNvPr id="9" name="Content Placeholder 8">
            <a:extLst>
              <a:ext uri="{FF2B5EF4-FFF2-40B4-BE49-F238E27FC236}">
                <a16:creationId xmlns:a16="http://schemas.microsoft.com/office/drawing/2014/main" id="{4A3C1C35-4C23-3423-F179-1732319F2E15}"/>
              </a:ext>
            </a:extLst>
          </p:cNvPr>
          <p:cNvSpPr>
            <a:spLocks noGrp="1"/>
          </p:cNvSpPr>
          <p:nvPr>
            <p:ph sz="quarter" idx="14"/>
          </p:nvPr>
        </p:nvSpPr>
        <p:spPr>
          <a:xfrm>
            <a:off x="6053138" y="6356350"/>
            <a:ext cx="4392612" cy="361950"/>
          </a:xfrm>
        </p:spPr>
        <p:txBody>
          <a:bodyPr>
            <a:normAutofit/>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570074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705480-4A6C-1FDE-2FE1-3AF44AAFCFEB}"/>
              </a:ext>
            </a:extLst>
          </p:cNvPr>
          <p:cNvSpPr>
            <a:spLocks noGrp="1"/>
          </p:cNvSpPr>
          <p:nvPr>
            <p:ph type="title"/>
          </p:nvPr>
        </p:nvSpPr>
        <p:spPr/>
        <p:txBody>
          <a:bodyPr/>
          <a:lstStyle/>
          <a:p>
            <a:r>
              <a:rPr lang="en-US"/>
              <a:t>SE313 Never been counted as a graduate…</a:t>
            </a:r>
          </a:p>
        </p:txBody>
      </p:sp>
      <p:sp>
        <p:nvSpPr>
          <p:cNvPr id="5" name="Content Placeholder 4">
            <a:extLst>
              <a:ext uri="{FF2B5EF4-FFF2-40B4-BE49-F238E27FC236}">
                <a16:creationId xmlns:a16="http://schemas.microsoft.com/office/drawing/2014/main" id="{BBEE2AE7-DD2F-B83A-DC71-B3F8A4A5FBE4}"/>
              </a:ext>
            </a:extLst>
          </p:cNvPr>
          <p:cNvSpPr>
            <a:spLocks noGrp="1"/>
          </p:cNvSpPr>
          <p:nvPr>
            <p:ph idx="1"/>
          </p:nvPr>
        </p:nvSpPr>
        <p:spPr/>
        <p:txBody>
          <a:bodyPr>
            <a:normAutofit fontScale="85000" lnSpcReduction="20000"/>
          </a:bodyPr>
          <a:lstStyle/>
          <a:p>
            <a:r>
              <a:rPr lang="en-US"/>
              <a:t>New rule in 2024-2025</a:t>
            </a:r>
          </a:p>
          <a:p>
            <a:pPr marL="0" indent="0" algn="ctr">
              <a:buNone/>
            </a:pPr>
            <a:r>
              <a:rPr lang="en-US" i="1"/>
              <a:t>Message: Student with exit type 22, 23, 24, 27 or 28 who has never been counted as a graduate in a prior year. Update student's exit type.</a:t>
            </a:r>
          </a:p>
          <a:p>
            <a:r>
              <a:rPr lang="en-US"/>
              <a:t>Check your LEA’s reporting for this student and compare against the SPED Transition and Postsecondary Program coding in the </a:t>
            </a:r>
            <a:r>
              <a:rPr lang="en-US">
                <a:hlinkClick r:id="rId2"/>
              </a:rPr>
              <a:t>SEY Manual, Section 5</a:t>
            </a:r>
            <a:r>
              <a:rPr lang="en-US"/>
              <a:t>.</a:t>
            </a:r>
          </a:p>
          <a:p>
            <a:pPr lvl="1"/>
            <a:r>
              <a:rPr lang="en-US" b="1">
                <a:sym typeface="Wingdings" panose="05000000000000000000" pitchFamily="2" charset="2"/>
              </a:rPr>
              <a:t>CEDAR/COGNOS Report:</a:t>
            </a:r>
            <a:r>
              <a:rPr lang="en-US" i="1">
                <a:highlight>
                  <a:srgbClr val="FFFFCC"/>
                </a:highlight>
                <a:sym typeface="Wingdings" panose="05000000000000000000" pitchFamily="2" charset="2"/>
              </a:rPr>
              <a:t> SASID Lookup: SEY and OCT (prior, current, subsequent year)</a:t>
            </a:r>
            <a:r>
              <a:rPr lang="en-US" i="1">
                <a:sym typeface="Wingdings" panose="05000000000000000000" pitchFamily="2" charset="2"/>
              </a:rPr>
              <a:t> </a:t>
            </a:r>
          </a:p>
          <a:p>
            <a:pPr lvl="2"/>
            <a:r>
              <a:rPr lang="en-US">
                <a:sym typeface="Wingdings" panose="05000000000000000000" pitchFamily="2" charset="2"/>
              </a:rPr>
              <a:t>*Run this report for the year you believe the student should have been counted as a graduate</a:t>
            </a:r>
          </a:p>
          <a:p>
            <a:r>
              <a:rPr lang="en-US" b="1">
                <a:sym typeface="Wingdings" panose="05000000000000000000" pitchFamily="2" charset="2"/>
              </a:rPr>
              <a:t>If Exit Type 27 in 2023-2024 SEY Collection and SPED Transition student:</a:t>
            </a:r>
            <a:endParaRPr lang="en-US" b="1"/>
          </a:p>
          <a:p>
            <a:pPr lvl="1"/>
            <a:r>
              <a:rPr lang="en-US"/>
              <a:t>Update entry type to 02/11 and request exception for SSA error SP293 error</a:t>
            </a:r>
          </a:p>
          <a:p>
            <a:pPr lvl="1"/>
            <a:r>
              <a:rPr lang="en-US"/>
              <a:t>Update exit type to 90 and request exception for SE102, SE0105, and SE145 snapshot errors</a:t>
            </a:r>
          </a:p>
          <a:p>
            <a:pPr lvl="1"/>
            <a:r>
              <a:rPr lang="en-US"/>
              <a:t>Retention code 3 if returning</a:t>
            </a:r>
          </a:p>
          <a:p>
            <a:pPr lvl="1"/>
            <a:r>
              <a:rPr lang="en-US"/>
              <a:t>Retention 0 if completing transition and receiving diploma</a:t>
            </a:r>
          </a:p>
          <a:p>
            <a:r>
              <a:rPr lang="en-US" b="1">
                <a:sym typeface="Wingdings" panose="05000000000000000000" pitchFamily="2" charset="2"/>
              </a:rPr>
              <a:t>If Exit Type 23 in 2023-2024 SEY Collection and 6</a:t>
            </a:r>
            <a:r>
              <a:rPr lang="en-US" b="1" baseline="30000">
                <a:sym typeface="Wingdings" panose="05000000000000000000" pitchFamily="2" charset="2"/>
              </a:rPr>
              <a:t>th</a:t>
            </a:r>
            <a:r>
              <a:rPr lang="en-US" b="1">
                <a:sym typeface="Wingdings" panose="05000000000000000000" pitchFamily="2" charset="2"/>
              </a:rPr>
              <a:t> year TREP/PTECH student:</a:t>
            </a:r>
            <a:endParaRPr lang="en-US" b="1"/>
          </a:p>
          <a:p>
            <a:pPr lvl="1"/>
            <a:r>
              <a:rPr lang="en-US"/>
              <a:t>Update entry type to 02/11 and request exception for SSA error SP293 error</a:t>
            </a:r>
          </a:p>
          <a:p>
            <a:pPr lvl="1"/>
            <a:r>
              <a:rPr lang="en-US"/>
              <a:t>Update exit type to 90 and request exception for SE102, SE0105, and SE145 snapshot errors</a:t>
            </a:r>
          </a:p>
          <a:p>
            <a:pPr lvl="1"/>
            <a:r>
              <a:rPr lang="en-US"/>
              <a:t>Retention code 0</a:t>
            </a:r>
          </a:p>
        </p:txBody>
      </p:sp>
      <p:sp>
        <p:nvSpPr>
          <p:cNvPr id="3" name="Slide Number Placeholder 2">
            <a:extLst>
              <a:ext uri="{FF2B5EF4-FFF2-40B4-BE49-F238E27FC236}">
                <a16:creationId xmlns:a16="http://schemas.microsoft.com/office/drawing/2014/main" id="{9E0B9E99-9129-FE4F-9C0E-5FD32DE7DD4D}"/>
              </a:ext>
            </a:extLst>
          </p:cNvPr>
          <p:cNvSpPr>
            <a:spLocks noGrp="1"/>
          </p:cNvSpPr>
          <p:nvPr>
            <p:ph type="sldNum" sz="quarter" idx="12"/>
          </p:nvPr>
        </p:nvSpPr>
        <p:spPr/>
        <p:txBody>
          <a:bodyPr/>
          <a:lstStyle/>
          <a:p>
            <a:fld id="{C479D5F6-EDCB-402A-AC08-4943A1820E8F}" type="slidenum">
              <a:rPr lang="en-US" smtClean="0"/>
              <a:pPr/>
              <a:t>32</a:t>
            </a:fld>
            <a:endParaRPr lang="en-US"/>
          </a:p>
        </p:txBody>
      </p:sp>
      <p:sp>
        <p:nvSpPr>
          <p:cNvPr id="7" name="Content Placeholder 2">
            <a:extLst>
              <a:ext uri="{FF2B5EF4-FFF2-40B4-BE49-F238E27FC236}">
                <a16:creationId xmlns:a16="http://schemas.microsoft.com/office/drawing/2014/main" id="{41BA9D19-1DA2-EF89-F5FD-052B925273AF}"/>
              </a:ext>
            </a:extLst>
          </p:cNvPr>
          <p:cNvSpPr>
            <a:spLocks noGrp="1"/>
          </p:cNvSpPr>
          <p:nvPr>
            <p:ph sz="quarter" idx="13"/>
          </p:nvPr>
        </p:nvSpPr>
        <p:spPr>
          <a:xfrm>
            <a:off x="1366838" y="6356350"/>
            <a:ext cx="4483100" cy="361950"/>
          </a:xfrm>
        </p:spPr>
        <p:txBody>
          <a:bodyPr>
            <a:normAutofit/>
          </a:bodyPr>
          <a:lstStyle/>
          <a:p>
            <a:r>
              <a:rPr lang="en-US"/>
              <a:t>Student End of Year</a:t>
            </a:r>
          </a:p>
        </p:txBody>
      </p:sp>
      <p:sp>
        <p:nvSpPr>
          <p:cNvPr id="8" name="Content Placeholder 8">
            <a:extLst>
              <a:ext uri="{FF2B5EF4-FFF2-40B4-BE49-F238E27FC236}">
                <a16:creationId xmlns:a16="http://schemas.microsoft.com/office/drawing/2014/main" id="{309C723F-0E8A-0671-1CF2-F22F5564E255}"/>
              </a:ext>
            </a:extLst>
          </p:cNvPr>
          <p:cNvSpPr>
            <a:spLocks noGrp="1"/>
          </p:cNvSpPr>
          <p:nvPr>
            <p:ph sz="quarter" idx="14"/>
          </p:nvPr>
        </p:nvSpPr>
        <p:spPr>
          <a:xfrm>
            <a:off x="6053138" y="6356350"/>
            <a:ext cx="4392612" cy="361950"/>
          </a:xfrm>
        </p:spPr>
        <p:txBody>
          <a:bodyPr>
            <a:normAutofit/>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807434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D2ABB-E4D2-5980-0277-945B23923ECF}"/>
              </a:ext>
            </a:extLst>
          </p:cNvPr>
          <p:cNvSpPr>
            <a:spLocks noGrp="1"/>
          </p:cNvSpPr>
          <p:nvPr>
            <p:ph type="title"/>
          </p:nvPr>
        </p:nvSpPr>
        <p:spPr/>
        <p:txBody>
          <a:bodyPr/>
          <a:lstStyle/>
          <a:p>
            <a:r>
              <a:rPr lang="en-US"/>
              <a:t>Grade Level Misalignment</a:t>
            </a:r>
          </a:p>
        </p:txBody>
      </p:sp>
      <p:sp>
        <p:nvSpPr>
          <p:cNvPr id="3" name="Content Placeholder 2">
            <a:extLst>
              <a:ext uri="{FF2B5EF4-FFF2-40B4-BE49-F238E27FC236}">
                <a16:creationId xmlns:a16="http://schemas.microsoft.com/office/drawing/2014/main" id="{8DE2D48A-172E-51B7-069A-32A18669E20A}"/>
              </a:ext>
            </a:extLst>
          </p:cNvPr>
          <p:cNvSpPr>
            <a:spLocks noGrp="1"/>
          </p:cNvSpPr>
          <p:nvPr>
            <p:ph idx="1"/>
          </p:nvPr>
        </p:nvSpPr>
        <p:spPr/>
        <p:txBody>
          <a:bodyPr>
            <a:normAutofit fontScale="92500" lnSpcReduction="20000"/>
          </a:bodyPr>
          <a:lstStyle/>
          <a:p>
            <a:r>
              <a:rPr lang="en-US"/>
              <a:t>Grade level in 2023-2024 is compared to grade level in 2024-2025 when student is returning to the </a:t>
            </a:r>
            <a:r>
              <a:rPr lang="en-US" b="1"/>
              <a:t>same LEA</a:t>
            </a:r>
            <a:r>
              <a:rPr lang="en-US"/>
              <a:t> (entry type 00, 02, 03, or 11)</a:t>
            </a:r>
          </a:p>
          <a:p>
            <a:r>
              <a:rPr lang="en-US"/>
              <a:t>Students are expected to advance one grade level from year to year by default (+1)</a:t>
            </a:r>
          </a:p>
          <a:p>
            <a:pPr lvl="1"/>
            <a:r>
              <a:rPr lang="en-US"/>
              <a:t>SE113/SE242: Student was not indicated as retained in 2023-2024, so they must have a grade level +1 higher at the start of 2024-2025</a:t>
            </a:r>
          </a:p>
          <a:p>
            <a:r>
              <a:rPr lang="en-US"/>
              <a:t>Retention code (1, 2, 3) in 2023-2024 means student should be in the </a:t>
            </a:r>
            <a:r>
              <a:rPr lang="en-US" b="1"/>
              <a:t>same grade</a:t>
            </a:r>
            <a:r>
              <a:rPr lang="en-US"/>
              <a:t> at the start of 2024-2025</a:t>
            </a:r>
          </a:p>
          <a:p>
            <a:pPr lvl="1"/>
            <a:r>
              <a:rPr lang="en-US"/>
              <a:t>SE117/SE243: triggers if retention code in prior year but grade is not the same in current year</a:t>
            </a:r>
          </a:p>
          <a:p>
            <a:r>
              <a:rPr lang="en-US"/>
              <a:t>Use a grade reassignment coding pattern to correct errors/warnings due to grade level misalignment</a:t>
            </a:r>
          </a:p>
          <a:p>
            <a:pPr lvl="1"/>
            <a:r>
              <a:rPr lang="en-US"/>
              <a:t>Errors when grade level is 7</a:t>
            </a:r>
            <a:r>
              <a:rPr lang="en-US" baseline="30000"/>
              <a:t>th</a:t>
            </a:r>
            <a:r>
              <a:rPr lang="en-US"/>
              <a:t>-12</a:t>
            </a:r>
            <a:r>
              <a:rPr lang="en-US" baseline="30000"/>
              <a:t>th</a:t>
            </a:r>
            <a:r>
              <a:rPr lang="en-US"/>
              <a:t> </a:t>
            </a:r>
          </a:p>
          <a:p>
            <a:pPr lvl="1"/>
            <a:r>
              <a:rPr lang="en-US"/>
              <a:t>Warnings when grade level is K-6</a:t>
            </a:r>
            <a:r>
              <a:rPr lang="en-US" baseline="30000"/>
              <a:t>th</a:t>
            </a:r>
            <a:r>
              <a:rPr lang="en-US"/>
              <a:t> </a:t>
            </a:r>
          </a:p>
          <a:p>
            <a:r>
              <a:rPr lang="en-US"/>
              <a:t>Resource: </a:t>
            </a:r>
            <a:r>
              <a:rPr lang="en-US">
                <a:hlinkClick r:id="rId2"/>
              </a:rPr>
              <a:t>SEY Collection Manual</a:t>
            </a:r>
            <a:r>
              <a:rPr lang="en-US"/>
              <a:t>, Section 5 pg. 57</a:t>
            </a:r>
          </a:p>
          <a:p>
            <a:pPr marL="457200" lvl="1" indent="0">
              <a:buNone/>
            </a:pPr>
            <a:endParaRPr lang="en-US"/>
          </a:p>
        </p:txBody>
      </p:sp>
      <p:sp>
        <p:nvSpPr>
          <p:cNvPr id="4" name="Slide Number Placeholder 3">
            <a:extLst>
              <a:ext uri="{FF2B5EF4-FFF2-40B4-BE49-F238E27FC236}">
                <a16:creationId xmlns:a16="http://schemas.microsoft.com/office/drawing/2014/main" id="{E1BC0D76-E130-25FB-1D43-F09E5CB0B578}"/>
              </a:ext>
            </a:extLst>
          </p:cNvPr>
          <p:cNvSpPr>
            <a:spLocks noGrp="1"/>
          </p:cNvSpPr>
          <p:nvPr>
            <p:ph type="sldNum" sz="quarter" idx="12"/>
          </p:nvPr>
        </p:nvSpPr>
        <p:spPr/>
        <p:txBody>
          <a:bodyPr/>
          <a:lstStyle/>
          <a:p>
            <a:fld id="{C479D5F6-EDCB-402A-AC08-4943A1820E8F}" type="slidenum">
              <a:rPr lang="en-US" smtClean="0"/>
              <a:pPr/>
              <a:t>33</a:t>
            </a:fld>
            <a:endParaRPr lang="en-US"/>
          </a:p>
        </p:txBody>
      </p:sp>
      <p:sp>
        <p:nvSpPr>
          <p:cNvPr id="5" name="Flowchart: Document 4">
            <a:extLst>
              <a:ext uri="{FF2B5EF4-FFF2-40B4-BE49-F238E27FC236}">
                <a16:creationId xmlns:a16="http://schemas.microsoft.com/office/drawing/2014/main" id="{BF9341F1-B71F-4827-BCA0-2C972C2E1EC0}"/>
              </a:ext>
            </a:extLst>
          </p:cNvPr>
          <p:cNvSpPr/>
          <p:nvPr/>
        </p:nvSpPr>
        <p:spPr>
          <a:xfrm>
            <a:off x="8319247" y="134471"/>
            <a:ext cx="3630706" cy="796843"/>
          </a:xfrm>
          <a:prstGeom prst="flowChart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Error codes: SE113, SE117, SE242, SE243</a:t>
            </a:r>
          </a:p>
        </p:txBody>
      </p:sp>
      <p:sp>
        <p:nvSpPr>
          <p:cNvPr id="8" name="Content Placeholder 2">
            <a:extLst>
              <a:ext uri="{FF2B5EF4-FFF2-40B4-BE49-F238E27FC236}">
                <a16:creationId xmlns:a16="http://schemas.microsoft.com/office/drawing/2014/main" id="{9952E838-4952-F957-42D4-DDB455928F39}"/>
              </a:ext>
            </a:extLst>
          </p:cNvPr>
          <p:cNvSpPr>
            <a:spLocks noGrp="1"/>
          </p:cNvSpPr>
          <p:nvPr>
            <p:ph sz="quarter" idx="13"/>
          </p:nvPr>
        </p:nvSpPr>
        <p:spPr>
          <a:xfrm>
            <a:off x="1366838" y="6356350"/>
            <a:ext cx="4483100" cy="361950"/>
          </a:xfrm>
        </p:spPr>
        <p:txBody>
          <a:bodyPr>
            <a:normAutofit/>
          </a:bodyPr>
          <a:lstStyle/>
          <a:p>
            <a:r>
              <a:rPr lang="en-US"/>
              <a:t>Student End of Year</a:t>
            </a:r>
          </a:p>
        </p:txBody>
      </p:sp>
      <p:sp>
        <p:nvSpPr>
          <p:cNvPr id="9" name="Content Placeholder 8">
            <a:extLst>
              <a:ext uri="{FF2B5EF4-FFF2-40B4-BE49-F238E27FC236}">
                <a16:creationId xmlns:a16="http://schemas.microsoft.com/office/drawing/2014/main" id="{F3CE62F7-6FB8-FA5F-A934-8892D165BD2B}"/>
              </a:ext>
            </a:extLst>
          </p:cNvPr>
          <p:cNvSpPr>
            <a:spLocks noGrp="1"/>
          </p:cNvSpPr>
          <p:nvPr>
            <p:ph sz="quarter" idx="14"/>
          </p:nvPr>
        </p:nvSpPr>
        <p:spPr>
          <a:xfrm>
            <a:off x="6053138" y="6356350"/>
            <a:ext cx="4392612" cy="361950"/>
          </a:xfrm>
        </p:spPr>
        <p:txBody>
          <a:bodyPr>
            <a:normAutofit/>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1393504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6B1AD-8704-BDAA-C9F0-86E9E0C5C26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001D87-EF61-2FB6-AE9B-1358CCB08916}"/>
              </a:ext>
            </a:extLst>
          </p:cNvPr>
          <p:cNvSpPr>
            <a:spLocks noGrp="1"/>
          </p:cNvSpPr>
          <p:nvPr>
            <p:ph type="title"/>
          </p:nvPr>
        </p:nvSpPr>
        <p:spPr>
          <a:xfrm>
            <a:off x="155448" y="237745"/>
            <a:ext cx="5303520" cy="1197864"/>
          </a:xfrm>
        </p:spPr>
        <p:txBody>
          <a:bodyPr/>
          <a:lstStyle/>
          <a:p>
            <a:r>
              <a:rPr lang="en-US"/>
              <a:t>Questions &amp; Resources:</a:t>
            </a:r>
            <a:br>
              <a:rPr lang="en-US"/>
            </a:br>
            <a:r>
              <a:rPr lang="en-US"/>
              <a:t>Student End of Year</a:t>
            </a:r>
          </a:p>
        </p:txBody>
      </p:sp>
      <p:sp>
        <p:nvSpPr>
          <p:cNvPr id="6" name="Content Placeholder 5">
            <a:extLst>
              <a:ext uri="{FF2B5EF4-FFF2-40B4-BE49-F238E27FC236}">
                <a16:creationId xmlns:a16="http://schemas.microsoft.com/office/drawing/2014/main" id="{EC2A9E60-C79C-1240-3DAB-3CE6638D7B47}"/>
              </a:ext>
            </a:extLst>
          </p:cNvPr>
          <p:cNvSpPr>
            <a:spLocks noGrp="1"/>
          </p:cNvSpPr>
          <p:nvPr>
            <p:ph sz="quarter" idx="13"/>
          </p:nvPr>
        </p:nvSpPr>
        <p:spPr>
          <a:xfrm>
            <a:off x="1509623" y="1574275"/>
            <a:ext cx="9170946" cy="3685881"/>
          </a:xfrm>
        </p:spPr>
        <p:txBody>
          <a:bodyPr>
            <a:normAutofit/>
          </a:bodyPr>
          <a:lstStyle/>
          <a:p>
            <a:r>
              <a:rPr lang="en-US">
                <a:hlinkClick r:id="rId2"/>
              </a:rPr>
              <a:t>StudentEndOfYear@cde.state.co.us</a:t>
            </a:r>
            <a:endParaRPr lang="en-US"/>
          </a:p>
          <a:p>
            <a:r>
              <a:rPr lang="en-US"/>
              <a:t>720-484-9057</a:t>
            </a:r>
          </a:p>
          <a:p>
            <a:endParaRPr lang="en-US"/>
          </a:p>
          <a:p>
            <a:pPr marL="457200" lvl="1" indent="0" algn="ctr">
              <a:buNone/>
            </a:pPr>
            <a:r>
              <a:rPr lang="en-US">
                <a:hlinkClick r:id="rId3"/>
              </a:rPr>
              <a:t>Student End of Year Collection Website</a:t>
            </a:r>
            <a:endParaRPr lang="en-US"/>
          </a:p>
          <a:p>
            <a:pPr marL="457200" lvl="1" indent="0" algn="ctr">
              <a:buNone/>
            </a:pPr>
            <a:r>
              <a:rPr lang="en-US">
                <a:hlinkClick r:id="rId4"/>
              </a:rPr>
              <a:t>Student Interchange Website</a:t>
            </a:r>
            <a:endParaRPr lang="en-US"/>
          </a:p>
          <a:p>
            <a:pPr marL="457200" lvl="1" indent="0" algn="ctr">
              <a:buNone/>
            </a:pPr>
            <a:r>
              <a:rPr lang="en-US">
                <a:hlinkClick r:id="rId5"/>
              </a:rPr>
              <a:t>Graduation Guidelines (Program) Website</a:t>
            </a:r>
            <a:endParaRPr lang="en-US"/>
          </a:p>
          <a:p>
            <a:endParaRPr lang="en-US"/>
          </a:p>
        </p:txBody>
      </p:sp>
      <p:sp>
        <p:nvSpPr>
          <p:cNvPr id="4" name="Slide Number Placeholder 3">
            <a:extLst>
              <a:ext uri="{FF2B5EF4-FFF2-40B4-BE49-F238E27FC236}">
                <a16:creationId xmlns:a16="http://schemas.microsoft.com/office/drawing/2014/main" id="{1E8B0A01-C88E-CF57-B5CB-941AD777C218}"/>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34</a:t>
            </a:fld>
            <a:endParaRPr lang="en-US"/>
          </a:p>
        </p:txBody>
      </p:sp>
    </p:spTree>
    <p:extLst>
      <p:ext uri="{BB962C8B-B14F-4D97-AF65-F5344CB8AC3E}">
        <p14:creationId xmlns:p14="http://schemas.microsoft.com/office/powerpoint/2010/main" val="1039088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09730-17C4-BB39-83BE-D5A0B871C0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817900-7D16-4F61-7CF1-745BC118202F}"/>
              </a:ext>
            </a:extLst>
          </p:cNvPr>
          <p:cNvSpPr>
            <a:spLocks noGrp="1"/>
          </p:cNvSpPr>
          <p:nvPr>
            <p:ph type="ctrTitle"/>
          </p:nvPr>
        </p:nvSpPr>
        <p:spPr/>
        <p:txBody>
          <a:bodyPr/>
          <a:lstStyle/>
          <a:p>
            <a:r>
              <a:rPr lang="en-US">
                <a:latin typeface="Museo Slab 500"/>
              </a:rPr>
              <a:t>School Code Changes</a:t>
            </a:r>
            <a:endParaRPr lang="en-US"/>
          </a:p>
        </p:txBody>
      </p:sp>
      <p:sp>
        <p:nvSpPr>
          <p:cNvPr id="3" name="Content Placeholder 2">
            <a:extLst>
              <a:ext uri="{FF2B5EF4-FFF2-40B4-BE49-F238E27FC236}">
                <a16:creationId xmlns:a16="http://schemas.microsoft.com/office/drawing/2014/main" id="{ED257E2A-AE5C-C5CB-908D-C4FCB0BAC574}"/>
              </a:ext>
            </a:extLst>
          </p:cNvPr>
          <p:cNvSpPr>
            <a:spLocks noGrp="1"/>
          </p:cNvSpPr>
          <p:nvPr>
            <p:ph sz="quarter" idx="13"/>
          </p:nvPr>
        </p:nvSpPr>
        <p:spPr/>
        <p:txBody>
          <a:bodyPr vert="horz" lIns="91440" tIns="45720" rIns="91440" bIns="45720" rtlCol="0" anchor="t">
            <a:normAutofit/>
          </a:bodyPr>
          <a:lstStyle/>
          <a:p>
            <a:r>
              <a:rPr lang="en-US">
                <a:latin typeface="Museo Slab 500"/>
              </a:rPr>
              <a:t>Jessica Tribbett</a:t>
            </a:r>
            <a:endParaRPr lang="en-US" dirty="0"/>
          </a:p>
        </p:txBody>
      </p:sp>
      <p:sp>
        <p:nvSpPr>
          <p:cNvPr id="4" name="Slide Number Placeholder 3">
            <a:extLst>
              <a:ext uri="{FF2B5EF4-FFF2-40B4-BE49-F238E27FC236}">
                <a16:creationId xmlns:a16="http://schemas.microsoft.com/office/drawing/2014/main" id="{8DCCE235-3271-027F-3BE1-40E70BE724C1}"/>
              </a:ext>
            </a:extLst>
          </p:cNvPr>
          <p:cNvSpPr>
            <a:spLocks noGrp="1"/>
          </p:cNvSpPr>
          <p:nvPr>
            <p:ph type="sldNum" sz="quarter" idx="12"/>
          </p:nvPr>
        </p:nvSpPr>
        <p:spPr/>
        <p:txBody>
          <a:bodyPr/>
          <a:lstStyle/>
          <a:p>
            <a:fld id="{C479D5F6-EDCB-402A-AC08-4943A1820E8F}" type="slidenum">
              <a:rPr lang="en-US" smtClean="0"/>
              <a:pPr/>
              <a:t>35</a:t>
            </a:fld>
            <a:endParaRPr lang="en-US"/>
          </a:p>
        </p:txBody>
      </p:sp>
    </p:spTree>
    <p:extLst>
      <p:ext uri="{BB962C8B-B14F-4D97-AF65-F5344CB8AC3E}">
        <p14:creationId xmlns:p14="http://schemas.microsoft.com/office/powerpoint/2010/main" val="3763548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A9F19-C712-762F-2C83-2F40C48A020C}"/>
              </a:ext>
            </a:extLst>
          </p:cNvPr>
          <p:cNvSpPr>
            <a:spLocks noGrp="1"/>
          </p:cNvSpPr>
          <p:nvPr>
            <p:ph type="title"/>
          </p:nvPr>
        </p:nvSpPr>
        <p:spPr/>
        <p:txBody>
          <a:bodyPr/>
          <a:lstStyle/>
          <a:p>
            <a:r>
              <a:rPr lang="en-US">
                <a:latin typeface="Museo Slab 500"/>
              </a:rPr>
              <a:t>School Code Changes Reminders</a:t>
            </a:r>
            <a:endParaRPr lang="en-US"/>
          </a:p>
        </p:txBody>
      </p:sp>
      <p:sp>
        <p:nvSpPr>
          <p:cNvPr id="3" name="Content Placeholder 2">
            <a:extLst>
              <a:ext uri="{FF2B5EF4-FFF2-40B4-BE49-F238E27FC236}">
                <a16:creationId xmlns:a16="http://schemas.microsoft.com/office/drawing/2014/main" id="{A3D6B4DE-04F5-65B8-C87C-489F8A0FBD3A}"/>
              </a:ext>
            </a:extLst>
          </p:cNvPr>
          <p:cNvSpPr>
            <a:spLocks noGrp="1"/>
          </p:cNvSpPr>
          <p:nvPr>
            <p:ph idx="1"/>
          </p:nvPr>
        </p:nvSpPr>
        <p:spPr/>
        <p:txBody>
          <a:bodyPr vert="horz" lIns="0" tIns="0" rIns="0" bIns="0" rtlCol="0" anchor="ctr">
            <a:normAutofit/>
          </a:bodyPr>
          <a:lstStyle/>
          <a:p>
            <a:pPr marL="0" indent="0" algn="ctr">
              <a:buNone/>
            </a:pPr>
            <a:r>
              <a:rPr lang="en-US" sz="4000" b="1">
                <a:solidFill>
                  <a:srgbClr val="FF0000"/>
                </a:solidFill>
                <a:latin typeface="Trebuchet MS"/>
              </a:rPr>
              <a:t>DUE ON MONDAY 6/30/25</a:t>
            </a:r>
          </a:p>
          <a:p>
            <a:pPr marL="0" indent="0" algn="ctr">
              <a:buNone/>
            </a:pPr>
            <a:endParaRPr lang="en-US" sz="2800" b="1">
              <a:latin typeface="Trebuchet MS"/>
            </a:endParaRPr>
          </a:p>
          <a:p>
            <a:pPr marL="0" indent="0" algn="ctr">
              <a:buNone/>
            </a:pPr>
            <a:r>
              <a:rPr lang="en-US" sz="3600">
                <a:latin typeface="Trebuchet MS"/>
              </a:rPr>
              <a:t>School Code Changes Include:</a:t>
            </a:r>
            <a:endParaRPr lang="en-US" sz="3600"/>
          </a:p>
          <a:p>
            <a:pPr marL="2743200" lvl="5" indent="-457200">
              <a:buAutoNum type="arabicPeriod"/>
            </a:pPr>
            <a:r>
              <a:rPr lang="en-US" sz="2400" b="1">
                <a:latin typeface="Trebuchet MS"/>
              </a:rPr>
              <a:t>Closing</a:t>
            </a:r>
            <a:r>
              <a:rPr lang="en-US" sz="2400">
                <a:latin typeface="Trebuchet MS"/>
              </a:rPr>
              <a:t> or merging school codes</a:t>
            </a:r>
          </a:p>
          <a:p>
            <a:pPr marL="2743200" lvl="5" indent="-457200">
              <a:buAutoNum type="arabicPeriod"/>
            </a:pPr>
            <a:r>
              <a:rPr lang="en-US" sz="2400" b="1">
                <a:latin typeface="Trebuchet MS"/>
              </a:rPr>
              <a:t>Adding or removing grades</a:t>
            </a:r>
            <a:r>
              <a:rPr lang="en-US" sz="2400">
                <a:latin typeface="Trebuchet MS"/>
              </a:rPr>
              <a:t> served</a:t>
            </a:r>
          </a:p>
          <a:p>
            <a:pPr marL="2743200" lvl="5" indent="-457200">
              <a:buAutoNum type="arabicPeriod"/>
            </a:pPr>
            <a:r>
              <a:rPr lang="en-US" sz="2400">
                <a:latin typeface="Trebuchet MS"/>
              </a:rPr>
              <a:t>Changing a </a:t>
            </a:r>
            <a:r>
              <a:rPr lang="en-US" sz="2400" b="1">
                <a:latin typeface="Trebuchet MS"/>
              </a:rPr>
              <a:t>school name</a:t>
            </a:r>
          </a:p>
          <a:p>
            <a:pPr marL="2743200" lvl="5" indent="-457200">
              <a:buAutoNum type="arabicPeriod"/>
            </a:pPr>
            <a:r>
              <a:rPr lang="en-US" sz="2400">
                <a:latin typeface="Trebuchet MS"/>
              </a:rPr>
              <a:t>Requesting a </a:t>
            </a:r>
            <a:r>
              <a:rPr lang="en-US" sz="2400" b="1">
                <a:latin typeface="Trebuchet MS"/>
              </a:rPr>
              <a:t>new school code</a:t>
            </a:r>
          </a:p>
          <a:p>
            <a:pPr marL="457200" indent="-457200" algn="ctr">
              <a:buAutoNum type="arabicPeriod"/>
            </a:pPr>
            <a:endParaRPr lang="en-US" b="1"/>
          </a:p>
          <a:p>
            <a:pPr marL="0" indent="0" algn="ctr">
              <a:buNone/>
            </a:pPr>
            <a:r>
              <a:rPr lang="en-US" sz="2800" b="1">
                <a:latin typeface="Trebuchet MS"/>
                <a:hlinkClick r:id="rId2"/>
              </a:rPr>
              <a:t>School Change Request Forms</a:t>
            </a:r>
            <a:endParaRPr lang="en-US"/>
          </a:p>
        </p:txBody>
      </p:sp>
      <p:sp>
        <p:nvSpPr>
          <p:cNvPr id="4" name="Slide Number Placeholder 3">
            <a:extLst>
              <a:ext uri="{FF2B5EF4-FFF2-40B4-BE49-F238E27FC236}">
                <a16:creationId xmlns:a16="http://schemas.microsoft.com/office/drawing/2014/main" id="{119B2AB4-90E7-6792-C53C-3C7FBD89BDD5}"/>
              </a:ext>
            </a:extLst>
          </p:cNvPr>
          <p:cNvSpPr>
            <a:spLocks noGrp="1"/>
          </p:cNvSpPr>
          <p:nvPr>
            <p:ph type="sldNum" sz="quarter" idx="12"/>
          </p:nvPr>
        </p:nvSpPr>
        <p:spPr/>
        <p:txBody>
          <a:bodyPr/>
          <a:lstStyle/>
          <a:p>
            <a:fld id="{C479D5F6-EDCB-402A-AC08-4943A1820E8F}" type="slidenum">
              <a:rPr lang="en-US" smtClean="0"/>
              <a:pPr/>
              <a:t>36</a:t>
            </a:fld>
            <a:endParaRPr lang="en-US"/>
          </a:p>
        </p:txBody>
      </p:sp>
      <p:sp>
        <p:nvSpPr>
          <p:cNvPr id="5" name="Content Placeholder 4">
            <a:extLst>
              <a:ext uri="{FF2B5EF4-FFF2-40B4-BE49-F238E27FC236}">
                <a16:creationId xmlns:a16="http://schemas.microsoft.com/office/drawing/2014/main" id="{7FE5D9B2-7E0B-9809-D348-5378A8506A98}"/>
              </a:ext>
            </a:extLst>
          </p:cNvPr>
          <p:cNvSpPr>
            <a:spLocks noGrp="1"/>
          </p:cNvSpPr>
          <p:nvPr>
            <p:ph sz="quarter" idx="13"/>
          </p:nvPr>
        </p:nvSpPr>
        <p:spPr/>
        <p:txBody>
          <a:bodyPr vert="horz" lIns="91440" tIns="45720" rIns="91440" bIns="45720" rtlCol="0" anchor="t">
            <a:normAutofit/>
          </a:bodyPr>
          <a:lstStyle/>
          <a:p>
            <a:r>
              <a:rPr lang="en-US">
                <a:latin typeface="Trebuchet MS"/>
              </a:rPr>
              <a:t>School Code Change - Directory</a:t>
            </a:r>
            <a:endParaRPr lang="en-US"/>
          </a:p>
        </p:txBody>
      </p:sp>
      <p:sp>
        <p:nvSpPr>
          <p:cNvPr id="6" name="Content Placeholder 5">
            <a:extLst>
              <a:ext uri="{FF2B5EF4-FFF2-40B4-BE49-F238E27FC236}">
                <a16:creationId xmlns:a16="http://schemas.microsoft.com/office/drawing/2014/main" id="{50B7C2A8-2630-B1F0-743C-49B929463AF6}"/>
              </a:ext>
            </a:extLst>
          </p:cNvPr>
          <p:cNvSpPr>
            <a:spLocks noGrp="1"/>
          </p:cNvSpPr>
          <p:nvPr>
            <p:ph sz="quarter" idx="14"/>
          </p:nvPr>
        </p:nvSpPr>
        <p:spPr/>
        <p:txBody>
          <a:bodyPr vert="horz" lIns="91440" tIns="45720" rIns="91440" bIns="45720" rtlCol="0" anchor="t">
            <a:normAutofit/>
          </a:bodyPr>
          <a:lstStyle/>
          <a:p>
            <a:r>
              <a:rPr lang="en-US">
                <a:latin typeface="Trebuchet MS"/>
              </a:rPr>
              <a:t>Tribbett_Jessica@cde.state.co.us</a:t>
            </a:r>
            <a:endParaRPr lang="en-US"/>
          </a:p>
        </p:txBody>
      </p:sp>
    </p:spTree>
    <p:extLst>
      <p:ext uri="{BB962C8B-B14F-4D97-AF65-F5344CB8AC3E}">
        <p14:creationId xmlns:p14="http://schemas.microsoft.com/office/powerpoint/2010/main" val="873934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BBC37-DDD5-6BE9-B990-915317D47636}"/>
              </a:ext>
            </a:extLst>
          </p:cNvPr>
          <p:cNvSpPr>
            <a:spLocks noGrp="1"/>
          </p:cNvSpPr>
          <p:nvPr>
            <p:ph type="title"/>
          </p:nvPr>
        </p:nvSpPr>
        <p:spPr/>
        <p:txBody>
          <a:bodyPr/>
          <a:lstStyle/>
          <a:p>
            <a:r>
              <a:rPr lang="en-US">
                <a:latin typeface="Museo Slab 500"/>
              </a:rPr>
              <a:t>School Code Change Resources</a:t>
            </a:r>
            <a:endParaRPr lang="en-US"/>
          </a:p>
        </p:txBody>
      </p:sp>
      <p:sp>
        <p:nvSpPr>
          <p:cNvPr id="3" name="Content Placeholder 2">
            <a:extLst>
              <a:ext uri="{FF2B5EF4-FFF2-40B4-BE49-F238E27FC236}">
                <a16:creationId xmlns:a16="http://schemas.microsoft.com/office/drawing/2014/main" id="{94805149-7371-FA2D-C11A-4C81E2BDE526}"/>
              </a:ext>
            </a:extLst>
          </p:cNvPr>
          <p:cNvSpPr>
            <a:spLocks noGrp="1"/>
          </p:cNvSpPr>
          <p:nvPr>
            <p:ph sz="quarter" idx="13"/>
          </p:nvPr>
        </p:nvSpPr>
        <p:spPr/>
        <p:txBody>
          <a:bodyPr/>
          <a:lstStyle/>
          <a:p>
            <a:r>
              <a:rPr lang="en-US">
                <a:hlinkClick r:id="rId2"/>
              </a:rPr>
              <a:t>Tribbett_Jessica@cde.state.co.us</a:t>
            </a:r>
            <a:endParaRPr lang="en-US"/>
          </a:p>
        </p:txBody>
      </p:sp>
      <p:sp>
        <p:nvSpPr>
          <p:cNvPr id="4" name="Slide Number Placeholder 3">
            <a:extLst>
              <a:ext uri="{FF2B5EF4-FFF2-40B4-BE49-F238E27FC236}">
                <a16:creationId xmlns:a16="http://schemas.microsoft.com/office/drawing/2014/main" id="{2814BB46-2C46-A994-E9F3-BA73699C5D63}"/>
              </a:ext>
            </a:extLst>
          </p:cNvPr>
          <p:cNvSpPr>
            <a:spLocks noGrp="1"/>
          </p:cNvSpPr>
          <p:nvPr>
            <p:ph type="sldNum" sz="quarter" idx="12"/>
          </p:nvPr>
        </p:nvSpPr>
        <p:spPr/>
        <p:txBody>
          <a:bodyPr/>
          <a:lstStyle/>
          <a:p>
            <a:fld id="{C479D5F6-EDCB-402A-AC08-4943A1820E8F}" type="slidenum">
              <a:rPr lang="en-US" smtClean="0"/>
              <a:pPr/>
              <a:t>37</a:t>
            </a:fld>
            <a:endParaRPr lang="en-US"/>
          </a:p>
        </p:txBody>
      </p:sp>
    </p:spTree>
    <p:extLst>
      <p:ext uri="{BB962C8B-B14F-4D97-AF65-F5344CB8AC3E}">
        <p14:creationId xmlns:p14="http://schemas.microsoft.com/office/powerpoint/2010/main" val="5847652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D713A-9B62-D25D-05DB-36D54E390A9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1FBC291-8C5F-8933-DA7D-1B99AAFB94FE}"/>
              </a:ext>
            </a:extLst>
          </p:cNvPr>
          <p:cNvSpPr>
            <a:spLocks noGrp="1"/>
          </p:cNvSpPr>
          <p:nvPr>
            <p:ph type="ctrTitle"/>
          </p:nvPr>
        </p:nvSpPr>
        <p:spPr/>
        <p:txBody>
          <a:bodyPr/>
          <a:lstStyle/>
          <a:p>
            <a:r>
              <a:rPr lang="en-US"/>
              <a:t>Special Education Discipline</a:t>
            </a:r>
          </a:p>
        </p:txBody>
      </p:sp>
      <p:sp>
        <p:nvSpPr>
          <p:cNvPr id="6" name="Content Placeholder 5">
            <a:extLst>
              <a:ext uri="{FF2B5EF4-FFF2-40B4-BE49-F238E27FC236}">
                <a16:creationId xmlns:a16="http://schemas.microsoft.com/office/drawing/2014/main" id="{8193E065-34EE-DF5C-E512-411CCD0C1E25}"/>
              </a:ext>
            </a:extLst>
          </p:cNvPr>
          <p:cNvSpPr>
            <a:spLocks noGrp="1"/>
          </p:cNvSpPr>
          <p:nvPr>
            <p:ph sz="quarter" idx="13"/>
          </p:nvPr>
        </p:nvSpPr>
        <p:spPr/>
        <p:txBody>
          <a:bodyPr/>
          <a:lstStyle/>
          <a:p>
            <a:r>
              <a:rPr lang="en-US"/>
              <a:t>Lindsey Heitman</a:t>
            </a:r>
          </a:p>
        </p:txBody>
      </p:sp>
      <p:sp>
        <p:nvSpPr>
          <p:cNvPr id="4" name="Slide Number Placeholder 3">
            <a:extLst>
              <a:ext uri="{FF2B5EF4-FFF2-40B4-BE49-F238E27FC236}">
                <a16:creationId xmlns:a16="http://schemas.microsoft.com/office/drawing/2014/main" id="{A4B7120C-CBF0-4897-F5A8-19BEE20C45A2}"/>
              </a:ext>
            </a:extLst>
          </p:cNvPr>
          <p:cNvSpPr>
            <a:spLocks noGrp="1"/>
          </p:cNvSpPr>
          <p:nvPr>
            <p:ph type="sldNum" sz="quarter" idx="12"/>
          </p:nvPr>
        </p:nvSpPr>
        <p:spPr/>
        <p:txBody>
          <a:bodyPr/>
          <a:lstStyle/>
          <a:p>
            <a:fld id="{C479D5F6-EDCB-402A-AC08-4943A1820E8F}" type="slidenum">
              <a:rPr lang="en-US" smtClean="0"/>
              <a:pPr/>
              <a:t>38</a:t>
            </a:fld>
            <a:endParaRPr lang="en-US"/>
          </a:p>
        </p:txBody>
      </p:sp>
    </p:spTree>
    <p:extLst>
      <p:ext uri="{BB962C8B-B14F-4D97-AF65-F5344CB8AC3E}">
        <p14:creationId xmlns:p14="http://schemas.microsoft.com/office/powerpoint/2010/main" val="34452242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760D9-F36B-BC4C-12EE-DFF255B996A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98B32AC-F5B7-FE1D-E6D3-F64908D288A5}"/>
              </a:ext>
            </a:extLst>
          </p:cNvPr>
          <p:cNvSpPr>
            <a:spLocks noGrp="1"/>
          </p:cNvSpPr>
          <p:nvPr>
            <p:ph type="title"/>
          </p:nvPr>
        </p:nvSpPr>
        <p:spPr/>
        <p:txBody>
          <a:bodyPr/>
          <a:lstStyle/>
          <a:p>
            <a:r>
              <a:rPr lang="en-US"/>
              <a:t>Special Education Discipline Snapshot</a:t>
            </a:r>
            <a:br>
              <a:rPr lang="en-US"/>
            </a:br>
            <a:r>
              <a:rPr lang="en-US"/>
              <a:t>Timeline – Interim Deadline today</a:t>
            </a:r>
          </a:p>
        </p:txBody>
      </p:sp>
      <p:sp>
        <p:nvSpPr>
          <p:cNvPr id="3" name="Content Placeholder 2">
            <a:extLst>
              <a:ext uri="{FF2B5EF4-FFF2-40B4-BE49-F238E27FC236}">
                <a16:creationId xmlns:a16="http://schemas.microsoft.com/office/drawing/2014/main" id="{108B6805-7518-6E71-CE6E-2D0FF3623042}"/>
              </a:ext>
            </a:extLst>
          </p:cNvPr>
          <p:cNvSpPr>
            <a:spLocks noGrp="1"/>
          </p:cNvSpPr>
          <p:nvPr>
            <p:ph idx="1"/>
          </p:nvPr>
        </p:nvSpPr>
        <p:spPr>
          <a:xfrm>
            <a:off x="443565" y="1494503"/>
            <a:ext cx="11374809" cy="4411315"/>
          </a:xfrm>
        </p:spPr>
        <p:txBody>
          <a:bodyPr>
            <a:normAutofit lnSpcReduction="10000"/>
          </a:bodyPr>
          <a:lstStyle/>
          <a:p>
            <a:pPr marL="285750" indent="-285750"/>
            <a:r>
              <a:rPr lang="en-US" sz="1700" b="1"/>
              <a:t>March 15</a:t>
            </a:r>
            <a:r>
              <a:rPr lang="en-US" sz="1700" b="1" baseline="30000"/>
              <a:t>th</a:t>
            </a:r>
            <a:r>
              <a:rPr lang="en-US" sz="1700" b="1"/>
              <a:t> – </a:t>
            </a:r>
            <a:r>
              <a:rPr lang="en-US" sz="1700"/>
              <a:t>Discipline Interchange opened</a:t>
            </a:r>
          </a:p>
          <a:p>
            <a:pPr marL="285750" indent="-285750"/>
            <a:r>
              <a:rPr lang="en-US" sz="1700" b="1"/>
              <a:t>May 1, 2025  </a:t>
            </a:r>
            <a:r>
              <a:rPr lang="en-US" sz="1700"/>
              <a:t>-  SPED Discipline Snapshot opens </a:t>
            </a:r>
          </a:p>
          <a:p>
            <a:pPr marL="285750" indent="-285750"/>
            <a:r>
              <a:rPr lang="en-US" sz="1700" b="1">
                <a:highlight>
                  <a:srgbClr val="FFFFFF"/>
                </a:highlight>
              </a:rPr>
              <a:t>May 9, 2025 </a:t>
            </a:r>
            <a:r>
              <a:rPr lang="en-US" sz="1700">
                <a:highlight>
                  <a:srgbClr val="FFFFFF"/>
                </a:highlight>
              </a:rPr>
              <a:t>- All Interchange files that feed into snapshot uploaded or updated at least once</a:t>
            </a:r>
          </a:p>
          <a:p>
            <a:pPr marL="285750" indent="-285750"/>
            <a:r>
              <a:rPr lang="en-US" sz="1700" b="1">
                <a:highlight>
                  <a:srgbClr val="FFFF00"/>
                </a:highlight>
              </a:rPr>
              <a:t>June 26, 2025 </a:t>
            </a:r>
            <a:r>
              <a:rPr lang="en-US" sz="1700">
                <a:highlight>
                  <a:srgbClr val="FFFF00"/>
                </a:highlight>
              </a:rPr>
              <a:t>- Interchange errors resolved – Discipline Action File, Child File, Participation File and at least one snapshot taken</a:t>
            </a:r>
          </a:p>
          <a:p>
            <a:pPr marL="285750" indent="-285750"/>
            <a:r>
              <a:rPr lang="en-US" sz="1700" b="1"/>
              <a:t>July 24, 2025 </a:t>
            </a:r>
            <a:r>
              <a:rPr lang="en-US" sz="1700"/>
              <a:t>- All exception requests submitted to CDE for processing</a:t>
            </a:r>
          </a:p>
          <a:p>
            <a:pPr marL="285750" indent="-285750"/>
            <a:r>
              <a:rPr lang="en-US" sz="1700" b="1"/>
              <a:t>July 25, 2025 </a:t>
            </a:r>
            <a:r>
              <a:rPr lang="en-US" sz="1700"/>
              <a:t>- Snapshot error-free</a:t>
            </a:r>
          </a:p>
          <a:p>
            <a:pPr marL="285750" indent="-285750"/>
            <a:r>
              <a:rPr lang="en-US" sz="1700" b="1"/>
              <a:t>July 25 – Aug. 1, 2025 </a:t>
            </a:r>
            <a:r>
              <a:rPr lang="en-US" sz="1700"/>
              <a:t>- Report Review and final submission</a:t>
            </a:r>
          </a:p>
          <a:p>
            <a:pPr marL="285750" indent="-285750"/>
            <a:r>
              <a:rPr lang="en-US" sz="1700" b="1">
                <a:highlight>
                  <a:srgbClr val="FFFFFF"/>
                </a:highlight>
              </a:rPr>
              <a:t>Friday Aug. 1, 2025 </a:t>
            </a:r>
            <a:r>
              <a:rPr lang="en-US" sz="1700">
                <a:highlight>
                  <a:srgbClr val="FFFFFF"/>
                </a:highlight>
              </a:rPr>
              <a:t>- Final Submission due to CDE</a:t>
            </a:r>
          </a:p>
          <a:p>
            <a:pPr marL="0" indent="0">
              <a:buNone/>
            </a:pPr>
            <a:endParaRPr lang="en-US" sz="1800">
              <a:highlight>
                <a:srgbClr val="FFFF00"/>
              </a:highlight>
            </a:endParaRPr>
          </a:p>
          <a:p>
            <a:pPr marL="0" indent="0">
              <a:buNone/>
            </a:pPr>
            <a:r>
              <a:rPr lang="en-US" sz="1800">
                <a:highlight>
                  <a:srgbClr val="FFFFFF"/>
                </a:highlight>
              </a:rPr>
              <a:t>Notes:</a:t>
            </a:r>
          </a:p>
          <a:p>
            <a:r>
              <a:rPr lang="en-US" sz="1800">
                <a:highlight>
                  <a:srgbClr val="FFFFFF"/>
                </a:highlight>
              </a:rPr>
              <a:t>If you need to submit earlier than late July, please contact me</a:t>
            </a:r>
          </a:p>
          <a:p>
            <a:r>
              <a:rPr lang="en-US" sz="1800">
                <a:highlight>
                  <a:srgbClr val="FFFFFF"/>
                </a:highlight>
              </a:rPr>
              <a:t>Please be sure you have communicated with each member district before you submit your reports to CDE</a:t>
            </a:r>
          </a:p>
          <a:p>
            <a:endParaRPr lang="en-US" sz="1800"/>
          </a:p>
        </p:txBody>
      </p:sp>
      <p:sp>
        <p:nvSpPr>
          <p:cNvPr id="4" name="Slide Number Placeholder 3">
            <a:extLst>
              <a:ext uri="{FF2B5EF4-FFF2-40B4-BE49-F238E27FC236}">
                <a16:creationId xmlns:a16="http://schemas.microsoft.com/office/drawing/2014/main" id="{7FFD3F3E-5949-D7BB-6B40-5F01D4C2CEED}"/>
              </a:ext>
            </a:extLst>
          </p:cNvPr>
          <p:cNvSpPr>
            <a:spLocks noGrp="1"/>
          </p:cNvSpPr>
          <p:nvPr>
            <p:ph type="sldNum" sz="quarter" idx="12"/>
          </p:nvPr>
        </p:nvSpPr>
        <p:spPr/>
        <p:txBody>
          <a:bodyPr/>
          <a:lstStyle/>
          <a:p>
            <a:fld id="{C479D5F6-EDCB-402A-AC08-4943A1820E8F}" type="slidenum">
              <a:rPr lang="en-US" smtClean="0"/>
              <a:pPr/>
              <a:t>39</a:t>
            </a:fld>
            <a:endParaRPr lang="en-US"/>
          </a:p>
        </p:txBody>
      </p:sp>
      <p:sp>
        <p:nvSpPr>
          <p:cNvPr id="7" name="Content Placeholder 6">
            <a:extLst>
              <a:ext uri="{FF2B5EF4-FFF2-40B4-BE49-F238E27FC236}">
                <a16:creationId xmlns:a16="http://schemas.microsoft.com/office/drawing/2014/main" id="{DAC37B5E-2DB4-FE44-2145-A1EA2D7C0996}"/>
              </a:ext>
            </a:extLst>
          </p:cNvPr>
          <p:cNvSpPr>
            <a:spLocks noGrp="1"/>
          </p:cNvSpPr>
          <p:nvPr>
            <p:ph sz="quarter" idx="13"/>
          </p:nvPr>
        </p:nvSpPr>
        <p:spPr/>
        <p:txBody>
          <a:bodyPr>
            <a:normAutofit/>
          </a:bodyPr>
          <a:lstStyle/>
          <a:p>
            <a:r>
              <a:rPr lang="en-US"/>
              <a:t>Special Education Discipline – Lindsey Heitman</a:t>
            </a:r>
          </a:p>
        </p:txBody>
      </p:sp>
      <p:sp>
        <p:nvSpPr>
          <p:cNvPr id="8" name="Content Placeholder 7">
            <a:extLst>
              <a:ext uri="{FF2B5EF4-FFF2-40B4-BE49-F238E27FC236}">
                <a16:creationId xmlns:a16="http://schemas.microsoft.com/office/drawing/2014/main" id="{DBCD8372-5E9C-6243-EB56-EED9222B6887}"/>
              </a:ext>
            </a:extLst>
          </p:cNvPr>
          <p:cNvSpPr>
            <a:spLocks noGrp="1"/>
          </p:cNvSpPr>
          <p:nvPr>
            <p:ph sz="quarter" idx="14"/>
          </p:nvPr>
        </p:nvSpPr>
        <p:spPr>
          <a:xfrm>
            <a:off x="5885682" y="6356350"/>
            <a:ext cx="4393506" cy="362338"/>
          </a:xfrm>
        </p:spPr>
        <p:txBody>
          <a:bodyPr>
            <a:normAutofit/>
          </a:bodyPr>
          <a:lstStyle/>
          <a:p>
            <a:r>
              <a:rPr lang="en-US">
                <a:hlinkClick r:id="rId2">
                  <a:extLst>
                    <a:ext uri="{A12FA001-AC4F-418D-AE19-62706E023703}">
                      <ahyp:hlinkClr xmlns:ahyp="http://schemas.microsoft.com/office/drawing/2018/hyperlinkcolor" val="tx"/>
                    </a:ext>
                  </a:extLst>
                </a:hlinkClick>
              </a:rPr>
              <a:t>SpedDiscipline@cde.state.co.us</a:t>
            </a:r>
            <a:r>
              <a:rPr lang="en-US"/>
              <a:t> </a:t>
            </a:r>
          </a:p>
        </p:txBody>
      </p:sp>
    </p:spTree>
    <p:extLst>
      <p:ext uri="{BB962C8B-B14F-4D97-AF65-F5344CB8AC3E}">
        <p14:creationId xmlns:p14="http://schemas.microsoft.com/office/powerpoint/2010/main" val="492248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pic>
        <p:nvPicPr>
          <p:cNvPr id="8" name="Picture 2" descr="https://my.syncplicity.com/">
            <a:hlinkClick r:id="rId2"/>
            <a:extLst>
              <a:ext uri="{FF2B5EF4-FFF2-40B4-BE49-F238E27FC236}">
                <a16:creationId xmlns:a16="http://schemas.microsoft.com/office/drawing/2014/main" id="{78B849ED-8EA7-D452-E680-360275A578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4"/>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4"/>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2" name="Slide Number Placeholder 1">
            <a:extLst>
              <a:ext uri="{FF2B5EF4-FFF2-40B4-BE49-F238E27FC236}">
                <a16:creationId xmlns:a16="http://schemas.microsoft.com/office/drawing/2014/main" id="{420EFBC7-267A-3961-3E54-5A6AE6A5EF07}"/>
              </a:ext>
            </a:extLst>
          </p:cNvPr>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45238-461C-8EC6-C3E1-BA152DF1A2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491E85-D056-4347-1E84-03FDB9FAF353}"/>
              </a:ext>
            </a:extLst>
          </p:cNvPr>
          <p:cNvSpPr>
            <a:spLocks noGrp="1"/>
          </p:cNvSpPr>
          <p:nvPr>
            <p:ph type="title"/>
          </p:nvPr>
        </p:nvSpPr>
        <p:spPr/>
        <p:txBody>
          <a:bodyPr>
            <a:normAutofit/>
          </a:bodyPr>
          <a:lstStyle/>
          <a:p>
            <a:r>
              <a:rPr lang="en-US"/>
              <a:t>Special Education Discipline</a:t>
            </a:r>
            <a:br>
              <a:rPr lang="en-US"/>
            </a:br>
            <a:r>
              <a:rPr lang="en-US"/>
              <a:t>Common Error - SD024</a:t>
            </a:r>
          </a:p>
        </p:txBody>
      </p:sp>
      <p:sp>
        <p:nvSpPr>
          <p:cNvPr id="3" name="Content Placeholder 2">
            <a:extLst>
              <a:ext uri="{FF2B5EF4-FFF2-40B4-BE49-F238E27FC236}">
                <a16:creationId xmlns:a16="http://schemas.microsoft.com/office/drawing/2014/main" id="{D51B335D-DD79-B906-463B-409AAB88ACA0}"/>
              </a:ext>
            </a:extLst>
          </p:cNvPr>
          <p:cNvSpPr>
            <a:spLocks noGrp="1"/>
          </p:cNvSpPr>
          <p:nvPr>
            <p:ph idx="1"/>
          </p:nvPr>
        </p:nvSpPr>
        <p:spPr>
          <a:xfrm>
            <a:off x="838199" y="1554480"/>
            <a:ext cx="11243553" cy="4351338"/>
          </a:xfrm>
        </p:spPr>
        <p:txBody>
          <a:bodyPr>
            <a:normAutofit fontScale="92500" lnSpcReduction="10000"/>
          </a:bodyPr>
          <a:lstStyle/>
          <a:p>
            <a:r>
              <a:rPr lang="en-US" sz="2100"/>
              <a:t>Discipline Action file – Special Education Action Flag </a:t>
            </a:r>
          </a:p>
          <a:p>
            <a:pPr marL="0" indent="0">
              <a:buNone/>
            </a:pPr>
            <a:r>
              <a:rPr lang="en-US"/>
              <a:t>						</a:t>
            </a:r>
          </a:p>
          <a:p>
            <a:pPr marL="914400" lvl="2" indent="0">
              <a:buNone/>
            </a:pPr>
            <a:endParaRPr lang="en-US"/>
          </a:p>
          <a:p>
            <a:pPr>
              <a:buFont typeface="Wingdings" panose="05000000000000000000" pitchFamily="2" charset="2"/>
              <a:buChar char="Ø"/>
            </a:pPr>
            <a:r>
              <a:rPr lang="en-US"/>
              <a:t>SD024 - Discipline Start Date should fall between Start and End Date of SPED</a:t>
            </a:r>
          </a:p>
          <a:p>
            <a:pPr lvl="1"/>
            <a:r>
              <a:rPr lang="en-US" sz="1700"/>
              <a:t>District will need to adjust field to ‘0’ in the Discipline Action file if student was not in SPED as of </a:t>
            </a:r>
            <a:r>
              <a:rPr lang="en-US" sz="1700" i="1"/>
              <a:t>any</a:t>
            </a:r>
            <a:r>
              <a:rPr lang="en-US" sz="1700"/>
              <a:t> of the incidents that occurred in 24-25</a:t>
            </a:r>
          </a:p>
          <a:p>
            <a:pPr lvl="2"/>
            <a:r>
              <a:rPr lang="en-US" sz="1700"/>
              <a:t>If student started SPED services later in the school year and the incidents happened in the fall, adjust to ‘0’</a:t>
            </a:r>
          </a:p>
          <a:p>
            <a:r>
              <a:rPr lang="en-US" sz="1700" b="1"/>
              <a:t>An exception request will be needed for SD024 if</a:t>
            </a:r>
            <a:r>
              <a:rPr lang="en-US" sz="1700"/>
              <a:t>:</a:t>
            </a:r>
          </a:p>
          <a:p>
            <a:pPr lvl="1"/>
            <a:r>
              <a:rPr lang="en-US" sz="1700"/>
              <a:t>student was in SPED at the beginning of the year when the incident(s) happened, but they exited your AU and then returned later in the year  (this record will have Start Date of Sped later in the year)</a:t>
            </a:r>
          </a:p>
          <a:p>
            <a:pPr lvl="1"/>
            <a:r>
              <a:rPr lang="en-US" sz="1700"/>
              <a:t>Student was in SPED at the time of the incident, but not at the time of the discipline start date </a:t>
            </a:r>
          </a:p>
          <a:p>
            <a:pPr lvl="2"/>
            <a:r>
              <a:rPr lang="en-US" sz="1700"/>
              <a:t>i.e. they exited the day the discipline was supposed to begin</a:t>
            </a:r>
          </a:p>
          <a:p>
            <a:r>
              <a:rPr lang="en-US" sz="1700" b="1"/>
              <a:t>An exception request for SD024 may not be necessary if</a:t>
            </a:r>
            <a:r>
              <a:rPr lang="en-US" sz="1700"/>
              <a:t>:</a:t>
            </a:r>
          </a:p>
          <a:p>
            <a:pPr lvl="1"/>
            <a:r>
              <a:rPr lang="en-US" sz="1700"/>
              <a:t>record has not yet been added to your Participation file OR has errors in the file</a:t>
            </a:r>
          </a:p>
          <a:p>
            <a:pPr lvl="2"/>
            <a:r>
              <a:rPr lang="en-US" sz="1700"/>
              <a:t>Be sure the SPED entry and exit dates are correct and reflect the latest attendance in your AU</a:t>
            </a:r>
          </a:p>
          <a:p>
            <a:pPr marL="0" indent="0">
              <a:buNone/>
            </a:pPr>
            <a:endParaRPr lang="en-US"/>
          </a:p>
        </p:txBody>
      </p:sp>
      <p:pic>
        <p:nvPicPr>
          <p:cNvPr id="10" name="Picture 9" descr="screenshot of Special Education Action Flag from Discipline Action File">
            <a:extLst>
              <a:ext uri="{FF2B5EF4-FFF2-40B4-BE49-F238E27FC236}">
                <a16:creationId xmlns:a16="http://schemas.microsoft.com/office/drawing/2014/main" id="{9E33ABC4-7DD0-EC5F-374C-1E682415CDA7}"/>
              </a:ext>
            </a:extLst>
          </p:cNvPr>
          <p:cNvPicPr>
            <a:picLocks noChangeAspect="1"/>
          </p:cNvPicPr>
          <p:nvPr/>
        </p:nvPicPr>
        <p:blipFill>
          <a:blip r:embed="rId2"/>
          <a:srcRect r="2572" b="17686"/>
          <a:stretch>
            <a:fillRect/>
          </a:stretch>
        </p:blipFill>
        <p:spPr>
          <a:xfrm>
            <a:off x="6802789" y="1257520"/>
            <a:ext cx="5278963" cy="1116564"/>
          </a:xfrm>
          <a:prstGeom prst="rect">
            <a:avLst/>
          </a:prstGeom>
        </p:spPr>
      </p:pic>
      <p:sp>
        <p:nvSpPr>
          <p:cNvPr id="4" name="Slide Number Placeholder 3">
            <a:extLst>
              <a:ext uri="{FF2B5EF4-FFF2-40B4-BE49-F238E27FC236}">
                <a16:creationId xmlns:a16="http://schemas.microsoft.com/office/drawing/2014/main" id="{984D9277-118C-7299-C705-F4BAC4E4D818}"/>
              </a:ext>
            </a:extLst>
          </p:cNvPr>
          <p:cNvSpPr>
            <a:spLocks noGrp="1"/>
          </p:cNvSpPr>
          <p:nvPr>
            <p:ph type="sldNum" sz="quarter" idx="12"/>
          </p:nvPr>
        </p:nvSpPr>
        <p:spPr/>
        <p:txBody>
          <a:bodyPr/>
          <a:lstStyle/>
          <a:p>
            <a:fld id="{C479D5F6-EDCB-402A-AC08-4943A1820E8F}" type="slidenum">
              <a:rPr lang="en-US" smtClean="0"/>
              <a:pPr/>
              <a:t>40</a:t>
            </a:fld>
            <a:endParaRPr lang="en-US"/>
          </a:p>
        </p:txBody>
      </p:sp>
      <p:sp>
        <p:nvSpPr>
          <p:cNvPr id="5" name="Content Placeholder 4">
            <a:extLst>
              <a:ext uri="{FF2B5EF4-FFF2-40B4-BE49-F238E27FC236}">
                <a16:creationId xmlns:a16="http://schemas.microsoft.com/office/drawing/2014/main" id="{8A1F9E9A-0846-EEA3-B9F7-3EAAFADB6F8E}"/>
              </a:ext>
            </a:extLst>
          </p:cNvPr>
          <p:cNvSpPr>
            <a:spLocks noGrp="1"/>
          </p:cNvSpPr>
          <p:nvPr>
            <p:ph sz="quarter" idx="13"/>
          </p:nvPr>
        </p:nvSpPr>
        <p:spPr/>
        <p:txBody>
          <a:bodyPr/>
          <a:lstStyle/>
          <a:p>
            <a:r>
              <a:rPr lang="en-US"/>
              <a:t>Special Education Discipline – Lindsey Heitman</a:t>
            </a:r>
          </a:p>
          <a:p>
            <a:endParaRPr lang="en-US"/>
          </a:p>
        </p:txBody>
      </p:sp>
      <p:sp>
        <p:nvSpPr>
          <p:cNvPr id="6" name="Content Placeholder 5">
            <a:extLst>
              <a:ext uri="{FF2B5EF4-FFF2-40B4-BE49-F238E27FC236}">
                <a16:creationId xmlns:a16="http://schemas.microsoft.com/office/drawing/2014/main" id="{678EEDD3-AE88-939C-BF15-A5B7FE041215}"/>
              </a:ext>
            </a:extLst>
          </p:cNvPr>
          <p:cNvSpPr>
            <a:spLocks noGrp="1"/>
          </p:cNvSpPr>
          <p:nvPr>
            <p:ph sz="quarter" idx="14"/>
          </p:nvPr>
        </p:nvSpPr>
        <p:spPr/>
        <p:txBody>
          <a:bodyPr/>
          <a:lstStyle/>
          <a:p>
            <a:r>
              <a:rPr lang="en-US">
                <a:hlinkClick r:id="rId3">
                  <a:extLst>
                    <a:ext uri="{A12FA001-AC4F-418D-AE19-62706E023703}">
                      <ahyp:hlinkClr xmlns:ahyp="http://schemas.microsoft.com/office/drawing/2018/hyperlinkcolor" val="tx"/>
                    </a:ext>
                  </a:extLst>
                </a:hlinkClick>
              </a:rPr>
              <a:t>SpedDiscipline@cde.state.co.us</a:t>
            </a:r>
            <a:r>
              <a:rPr lang="en-US"/>
              <a:t> </a:t>
            </a:r>
          </a:p>
          <a:p>
            <a:endParaRPr lang="en-US"/>
          </a:p>
        </p:txBody>
      </p:sp>
    </p:spTree>
    <p:extLst>
      <p:ext uri="{BB962C8B-B14F-4D97-AF65-F5344CB8AC3E}">
        <p14:creationId xmlns:p14="http://schemas.microsoft.com/office/powerpoint/2010/main" val="35871388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79A21-84C6-C4DD-29B6-44F10E21E3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541016-FAB9-3B23-27EA-903A5A2EAC14}"/>
              </a:ext>
            </a:extLst>
          </p:cNvPr>
          <p:cNvSpPr>
            <a:spLocks noGrp="1"/>
          </p:cNvSpPr>
          <p:nvPr>
            <p:ph type="title"/>
          </p:nvPr>
        </p:nvSpPr>
        <p:spPr/>
        <p:txBody>
          <a:bodyPr>
            <a:normAutofit/>
          </a:bodyPr>
          <a:lstStyle/>
          <a:p>
            <a:r>
              <a:rPr lang="en-US"/>
              <a:t>Special Education Discipline</a:t>
            </a:r>
            <a:br>
              <a:rPr lang="en-US"/>
            </a:br>
            <a:r>
              <a:rPr lang="en-US"/>
              <a:t>Common Error - SD017 </a:t>
            </a:r>
          </a:p>
        </p:txBody>
      </p:sp>
      <p:sp>
        <p:nvSpPr>
          <p:cNvPr id="3" name="Content Placeholder 2">
            <a:extLst>
              <a:ext uri="{FF2B5EF4-FFF2-40B4-BE49-F238E27FC236}">
                <a16:creationId xmlns:a16="http://schemas.microsoft.com/office/drawing/2014/main" id="{A5553562-2262-A180-C524-5E20E64F1B2B}"/>
              </a:ext>
            </a:extLst>
          </p:cNvPr>
          <p:cNvSpPr>
            <a:spLocks noGrp="1"/>
          </p:cNvSpPr>
          <p:nvPr>
            <p:ph idx="1"/>
          </p:nvPr>
        </p:nvSpPr>
        <p:spPr>
          <a:xfrm>
            <a:off x="332873" y="1290467"/>
            <a:ext cx="10941931" cy="1016506"/>
          </a:xfrm>
        </p:spPr>
        <p:txBody>
          <a:bodyPr>
            <a:normAutofit fontScale="92500"/>
          </a:bodyPr>
          <a:lstStyle/>
          <a:p>
            <a:pPr marL="342900" lvl="1" indent="-342900">
              <a:buFont typeface="Wingdings" panose="05000000000000000000" pitchFamily="2" charset="2"/>
              <a:buChar char="Ø"/>
            </a:pPr>
            <a:r>
              <a:rPr lang="en-US" b="1"/>
              <a:t>SD017 –</a:t>
            </a:r>
            <a:r>
              <a:rPr lang="en-US" b="1">
                <a:solidFill>
                  <a:srgbClr val="CC0099"/>
                </a:solidFill>
              </a:rPr>
              <a:t> </a:t>
            </a:r>
            <a:r>
              <a:rPr lang="en-US" b="1"/>
              <a:t>snapshot needs a valid grade level from district</a:t>
            </a:r>
            <a:r>
              <a:rPr lang="en-US" b="1">
                <a:solidFill>
                  <a:srgbClr val="CC0099"/>
                </a:solidFill>
              </a:rPr>
              <a:t> </a:t>
            </a:r>
            <a:r>
              <a:rPr lang="en-US" b="1"/>
              <a:t>SSA file. </a:t>
            </a:r>
            <a:r>
              <a:rPr lang="en-US"/>
              <a:t>Error indicates misalignment with the School Codes, Entry Dates, or Incident Date. First Check this Cognos Report:</a:t>
            </a:r>
          </a:p>
          <a:p>
            <a:pPr marL="0" lvl="1" indent="0">
              <a:buNone/>
            </a:pPr>
            <a:r>
              <a:rPr lang="en-US" sz="1900"/>
              <a:t>	</a:t>
            </a:r>
          </a:p>
          <a:p>
            <a:pPr marL="0" indent="0">
              <a:buNone/>
            </a:pPr>
            <a:endParaRPr lang="en-US"/>
          </a:p>
        </p:txBody>
      </p:sp>
      <p:pic>
        <p:nvPicPr>
          <p:cNvPr id="1026" name="Picture 2" descr="screenshot of cognos screen">
            <a:extLst>
              <a:ext uri="{FF2B5EF4-FFF2-40B4-BE49-F238E27FC236}">
                <a16:creationId xmlns:a16="http://schemas.microsoft.com/office/drawing/2014/main" id="{139C6CAA-5B7B-96A4-6FDF-342526C9CF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416" y="1888422"/>
            <a:ext cx="5346584" cy="359378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F2D481D-85FB-B4A7-D53F-F6757AFA29FE}"/>
              </a:ext>
            </a:extLst>
          </p:cNvPr>
          <p:cNvSpPr txBox="1"/>
          <p:nvPr/>
        </p:nvSpPr>
        <p:spPr>
          <a:xfrm>
            <a:off x="6052822" y="2044005"/>
            <a:ext cx="6094602" cy="1754326"/>
          </a:xfrm>
          <a:prstGeom prst="rect">
            <a:avLst/>
          </a:prstGeom>
          <a:noFill/>
        </p:spPr>
        <p:txBody>
          <a:bodyPr wrap="square">
            <a:spAutoFit/>
          </a:bodyPr>
          <a:lstStyle/>
          <a:p>
            <a:pPr marL="285750" indent="-285750">
              <a:buFont typeface="Arial" panose="020B0604020202020204" pitchFamily="34" charset="0"/>
              <a:buChar char="•"/>
            </a:pPr>
            <a:r>
              <a:rPr lang="en-US" sz="1800"/>
              <a:t>School code </a:t>
            </a:r>
            <a:r>
              <a:rPr lang="en-US" sz="1800" u="sng"/>
              <a:t>must match </a:t>
            </a:r>
            <a:r>
              <a:rPr lang="en-US" sz="1800"/>
              <a:t>between Student School Association file and the Discipline Action file</a:t>
            </a:r>
          </a:p>
          <a:p>
            <a:pPr marL="285750" indent="-285750">
              <a:buFont typeface="Arial" panose="020B0604020202020204" pitchFamily="34" charset="0"/>
              <a:buChar char="•"/>
            </a:pPr>
            <a:r>
              <a:rPr lang="en-US" sz="1800"/>
              <a:t>Incident Date must fall between the School Association file School Entry and Exit dates  </a:t>
            </a:r>
          </a:p>
          <a:p>
            <a:pPr marL="285750" indent="-285750">
              <a:buFont typeface="Arial" panose="020B0604020202020204" pitchFamily="34" charset="0"/>
              <a:buChar char="•"/>
            </a:pPr>
            <a:r>
              <a:rPr lang="en-US" sz="1800"/>
              <a:t>The school code reported should be the school where the incident took place </a:t>
            </a:r>
          </a:p>
        </p:txBody>
      </p:sp>
      <p:sp>
        <p:nvSpPr>
          <p:cNvPr id="7" name="TextBox 6">
            <a:extLst>
              <a:ext uri="{FF2B5EF4-FFF2-40B4-BE49-F238E27FC236}">
                <a16:creationId xmlns:a16="http://schemas.microsoft.com/office/drawing/2014/main" id="{12AE95F9-DFF6-1B68-BA59-950B23EBF7BD}"/>
              </a:ext>
            </a:extLst>
          </p:cNvPr>
          <p:cNvSpPr txBox="1"/>
          <p:nvPr/>
        </p:nvSpPr>
        <p:spPr>
          <a:xfrm>
            <a:off x="6255448" y="4357160"/>
            <a:ext cx="3753362" cy="1384995"/>
          </a:xfrm>
          <a:prstGeom prst="rect">
            <a:avLst/>
          </a:prstGeom>
          <a:solidFill>
            <a:schemeClr val="bg2"/>
          </a:solidFill>
          <a:ln>
            <a:solidFill>
              <a:schemeClr val="tx1"/>
            </a:solidFill>
          </a:ln>
        </p:spPr>
        <p:txBody>
          <a:bodyPr wrap="square" rtlCol="0">
            <a:spAutoFit/>
          </a:bodyPr>
          <a:lstStyle/>
          <a:p>
            <a:r>
              <a:rPr lang="en-US" sz="1400" b="1"/>
              <a:t>This </a:t>
            </a:r>
            <a:r>
              <a:rPr lang="en-US" sz="1400" b="1" err="1"/>
              <a:t>cognos</a:t>
            </a:r>
            <a:r>
              <a:rPr lang="en-US" sz="1400" b="1"/>
              <a:t> report can help you determine what the issue is. Report will only contain data IF you have error SD017. You will not see your district code listed in the filter box as an option if you don’t have error SD017 at the snapshot level. </a:t>
            </a:r>
          </a:p>
        </p:txBody>
      </p:sp>
      <p:sp>
        <p:nvSpPr>
          <p:cNvPr id="4" name="Slide Number Placeholder 3">
            <a:extLst>
              <a:ext uri="{FF2B5EF4-FFF2-40B4-BE49-F238E27FC236}">
                <a16:creationId xmlns:a16="http://schemas.microsoft.com/office/drawing/2014/main" id="{C40711E2-A8BC-1DEF-07CF-ADAA86103902}"/>
              </a:ext>
            </a:extLst>
          </p:cNvPr>
          <p:cNvSpPr>
            <a:spLocks noGrp="1"/>
          </p:cNvSpPr>
          <p:nvPr>
            <p:ph type="sldNum" sz="quarter" idx="12"/>
          </p:nvPr>
        </p:nvSpPr>
        <p:spPr/>
        <p:txBody>
          <a:bodyPr/>
          <a:lstStyle/>
          <a:p>
            <a:fld id="{C479D5F6-EDCB-402A-AC08-4943A1820E8F}" type="slidenum">
              <a:rPr lang="en-US" smtClean="0"/>
              <a:pPr/>
              <a:t>41</a:t>
            </a:fld>
            <a:endParaRPr lang="en-US"/>
          </a:p>
        </p:txBody>
      </p:sp>
      <p:sp>
        <p:nvSpPr>
          <p:cNvPr id="5" name="Content Placeholder 4">
            <a:extLst>
              <a:ext uri="{FF2B5EF4-FFF2-40B4-BE49-F238E27FC236}">
                <a16:creationId xmlns:a16="http://schemas.microsoft.com/office/drawing/2014/main" id="{F80200F4-8285-E268-B71B-580A0A367CB8}"/>
              </a:ext>
            </a:extLst>
          </p:cNvPr>
          <p:cNvSpPr>
            <a:spLocks noGrp="1"/>
          </p:cNvSpPr>
          <p:nvPr>
            <p:ph sz="quarter" idx="13"/>
          </p:nvPr>
        </p:nvSpPr>
        <p:spPr/>
        <p:txBody>
          <a:bodyPr/>
          <a:lstStyle/>
          <a:p>
            <a:r>
              <a:rPr lang="en-US"/>
              <a:t>Special Education Discipline – Lindsey Heitman</a:t>
            </a:r>
          </a:p>
          <a:p>
            <a:endParaRPr lang="en-US"/>
          </a:p>
        </p:txBody>
      </p:sp>
      <p:sp>
        <p:nvSpPr>
          <p:cNvPr id="6" name="Content Placeholder 5">
            <a:extLst>
              <a:ext uri="{FF2B5EF4-FFF2-40B4-BE49-F238E27FC236}">
                <a16:creationId xmlns:a16="http://schemas.microsoft.com/office/drawing/2014/main" id="{72713DE1-F3B9-6BD2-3066-A4A1EF200678}"/>
              </a:ext>
            </a:extLst>
          </p:cNvPr>
          <p:cNvSpPr>
            <a:spLocks noGrp="1"/>
          </p:cNvSpPr>
          <p:nvPr>
            <p:ph sz="quarter" idx="14"/>
          </p:nvPr>
        </p:nvSpPr>
        <p:spPr/>
        <p:txBody>
          <a:bodyPr/>
          <a:lstStyle/>
          <a:p>
            <a:r>
              <a:rPr lang="en-US">
                <a:hlinkClick r:id="rId3">
                  <a:extLst>
                    <a:ext uri="{A12FA001-AC4F-418D-AE19-62706E023703}">
                      <ahyp:hlinkClr xmlns:ahyp="http://schemas.microsoft.com/office/drawing/2018/hyperlinkcolor" val="tx"/>
                    </a:ext>
                  </a:extLst>
                </a:hlinkClick>
              </a:rPr>
              <a:t>SpedDiscipline@cde.state.co.us</a:t>
            </a:r>
            <a:r>
              <a:rPr lang="en-US"/>
              <a:t> </a:t>
            </a:r>
          </a:p>
          <a:p>
            <a:endParaRPr lang="en-US"/>
          </a:p>
        </p:txBody>
      </p:sp>
    </p:spTree>
    <p:extLst>
      <p:ext uri="{BB962C8B-B14F-4D97-AF65-F5344CB8AC3E}">
        <p14:creationId xmlns:p14="http://schemas.microsoft.com/office/powerpoint/2010/main" val="22500481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B84F0-555F-D08E-8CC6-E7EC33CC20A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F267BC0-946A-11DC-908C-2D10FB66B3D1}"/>
              </a:ext>
            </a:extLst>
          </p:cNvPr>
          <p:cNvSpPr>
            <a:spLocks noGrp="1"/>
          </p:cNvSpPr>
          <p:nvPr>
            <p:ph type="title"/>
          </p:nvPr>
        </p:nvSpPr>
        <p:spPr/>
        <p:txBody>
          <a:bodyPr/>
          <a:lstStyle/>
          <a:p>
            <a:r>
              <a:rPr lang="en-US"/>
              <a:t>Questions &amp; Resources:</a:t>
            </a:r>
            <a:br>
              <a:rPr lang="en-US"/>
            </a:br>
            <a:r>
              <a:rPr lang="en-US"/>
              <a:t>Special Education Discipline</a:t>
            </a:r>
          </a:p>
        </p:txBody>
      </p:sp>
      <p:sp>
        <p:nvSpPr>
          <p:cNvPr id="8" name="Content Placeholder 7">
            <a:extLst>
              <a:ext uri="{FF2B5EF4-FFF2-40B4-BE49-F238E27FC236}">
                <a16:creationId xmlns:a16="http://schemas.microsoft.com/office/drawing/2014/main" id="{D427E76A-BF03-EED0-9997-6D70263C1C6A}"/>
              </a:ext>
            </a:extLst>
          </p:cNvPr>
          <p:cNvSpPr>
            <a:spLocks noGrp="1"/>
          </p:cNvSpPr>
          <p:nvPr>
            <p:ph sz="quarter" idx="13"/>
          </p:nvPr>
        </p:nvSpPr>
        <p:spPr/>
        <p:txBody>
          <a:bodyPr/>
          <a:lstStyle/>
          <a:p>
            <a:r>
              <a:rPr lang="en-US" sz="3200"/>
              <a:t>Lindsey Heitman</a:t>
            </a:r>
          </a:p>
          <a:p>
            <a:r>
              <a:rPr lang="en-US">
                <a:hlinkClick r:id="rId2"/>
              </a:rPr>
              <a:t>SpedDiscipline@cde.state.co.us</a:t>
            </a:r>
            <a:r>
              <a:rPr lang="en-US"/>
              <a:t> </a:t>
            </a:r>
          </a:p>
          <a:p>
            <a:endParaRPr lang="en-US"/>
          </a:p>
          <a:p>
            <a:r>
              <a:rPr lang="en-US" sz="2400">
                <a:hlinkClick r:id="rId3"/>
              </a:rPr>
              <a:t>Discipline Interchange Webpage</a:t>
            </a:r>
            <a:br>
              <a:rPr lang="en-US" sz="2400"/>
            </a:br>
            <a:r>
              <a:rPr lang="en-US" sz="2400">
                <a:hlinkClick r:id="rId4"/>
              </a:rPr>
              <a:t>Special Education Discipline Snapshot Webpage</a:t>
            </a:r>
            <a:br>
              <a:rPr lang="en-US" sz="2400">
                <a:hlinkClick r:id="rId4"/>
              </a:rPr>
            </a:br>
            <a:endParaRPr lang="en-US" sz="2400"/>
          </a:p>
          <a:p>
            <a:endParaRPr lang="en-US"/>
          </a:p>
        </p:txBody>
      </p:sp>
      <p:sp>
        <p:nvSpPr>
          <p:cNvPr id="4" name="Slide Number Placeholder 3">
            <a:extLst>
              <a:ext uri="{FF2B5EF4-FFF2-40B4-BE49-F238E27FC236}">
                <a16:creationId xmlns:a16="http://schemas.microsoft.com/office/drawing/2014/main" id="{9D9D4BCE-217C-0F88-908F-FC0E7CD4863E}"/>
              </a:ext>
            </a:extLst>
          </p:cNvPr>
          <p:cNvSpPr>
            <a:spLocks noGrp="1"/>
          </p:cNvSpPr>
          <p:nvPr>
            <p:ph type="sldNum" sz="quarter" idx="12"/>
          </p:nvPr>
        </p:nvSpPr>
        <p:spPr/>
        <p:txBody>
          <a:bodyPr/>
          <a:lstStyle/>
          <a:p>
            <a:fld id="{C479D5F6-EDCB-402A-AC08-4943A1820E8F}" type="slidenum">
              <a:rPr lang="en-US" smtClean="0"/>
              <a:pPr/>
              <a:t>42</a:t>
            </a:fld>
            <a:endParaRPr lang="en-US"/>
          </a:p>
        </p:txBody>
      </p:sp>
    </p:spTree>
    <p:extLst>
      <p:ext uri="{BB962C8B-B14F-4D97-AF65-F5344CB8AC3E}">
        <p14:creationId xmlns:p14="http://schemas.microsoft.com/office/powerpoint/2010/main" val="1207848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AF2FA-0DFF-A6F8-5FE5-2A5C6C6D275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8D817F7-05AF-7E1B-E8AC-37C2FBF3AA9D}"/>
              </a:ext>
            </a:extLst>
          </p:cNvPr>
          <p:cNvSpPr>
            <a:spLocks noGrp="1"/>
          </p:cNvSpPr>
          <p:nvPr>
            <p:ph type="ctrTitle"/>
          </p:nvPr>
        </p:nvSpPr>
        <p:spPr/>
        <p:txBody>
          <a:bodyPr/>
          <a:lstStyle/>
          <a:p>
            <a:r>
              <a:rPr lang="en-US"/>
              <a:t>Special Education End of Year</a:t>
            </a:r>
          </a:p>
        </p:txBody>
      </p:sp>
      <p:sp>
        <p:nvSpPr>
          <p:cNvPr id="6" name="Content Placeholder 5">
            <a:extLst>
              <a:ext uri="{FF2B5EF4-FFF2-40B4-BE49-F238E27FC236}">
                <a16:creationId xmlns:a16="http://schemas.microsoft.com/office/drawing/2014/main" id="{35E78FCB-D5F3-6B13-DE56-CB7ED6A0ACD9}"/>
              </a:ext>
            </a:extLst>
          </p:cNvPr>
          <p:cNvSpPr>
            <a:spLocks noGrp="1"/>
          </p:cNvSpPr>
          <p:nvPr>
            <p:ph sz="quarter" idx="13"/>
          </p:nvPr>
        </p:nvSpPr>
        <p:spPr/>
        <p:txBody>
          <a:bodyPr/>
          <a:lstStyle/>
          <a:p>
            <a:r>
              <a:rPr lang="en-US"/>
              <a:t>Lindsey Heitman</a:t>
            </a:r>
          </a:p>
        </p:txBody>
      </p:sp>
      <p:sp>
        <p:nvSpPr>
          <p:cNvPr id="4" name="Slide Number Placeholder 3">
            <a:extLst>
              <a:ext uri="{FF2B5EF4-FFF2-40B4-BE49-F238E27FC236}">
                <a16:creationId xmlns:a16="http://schemas.microsoft.com/office/drawing/2014/main" id="{CC94CD0A-EC40-DD53-F116-5E37BBEC32C5}"/>
              </a:ext>
            </a:extLst>
          </p:cNvPr>
          <p:cNvSpPr>
            <a:spLocks noGrp="1"/>
          </p:cNvSpPr>
          <p:nvPr>
            <p:ph type="sldNum" sz="quarter" idx="12"/>
          </p:nvPr>
        </p:nvSpPr>
        <p:spPr/>
        <p:txBody>
          <a:bodyPr/>
          <a:lstStyle/>
          <a:p>
            <a:fld id="{C479D5F6-EDCB-402A-AC08-4943A1820E8F}" type="slidenum">
              <a:rPr lang="en-US" smtClean="0"/>
              <a:pPr/>
              <a:t>43</a:t>
            </a:fld>
            <a:endParaRPr lang="en-US"/>
          </a:p>
        </p:txBody>
      </p:sp>
    </p:spTree>
    <p:extLst>
      <p:ext uri="{BB962C8B-B14F-4D97-AF65-F5344CB8AC3E}">
        <p14:creationId xmlns:p14="http://schemas.microsoft.com/office/powerpoint/2010/main" val="8961020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2755E-8BD6-C2AD-B38E-DFE0579A0FE2}"/>
              </a:ext>
            </a:extLst>
          </p:cNvPr>
          <p:cNvSpPr>
            <a:spLocks noGrp="1"/>
          </p:cNvSpPr>
          <p:nvPr>
            <p:ph type="title"/>
          </p:nvPr>
        </p:nvSpPr>
        <p:spPr/>
        <p:txBody>
          <a:bodyPr/>
          <a:lstStyle/>
          <a:p>
            <a:r>
              <a:rPr lang="en-US"/>
              <a:t>Special Education End of Year</a:t>
            </a:r>
            <a:br>
              <a:rPr lang="en-US"/>
            </a:br>
            <a:r>
              <a:rPr lang="en-US"/>
              <a:t>Snapshot Error</a:t>
            </a:r>
          </a:p>
        </p:txBody>
      </p:sp>
      <p:sp>
        <p:nvSpPr>
          <p:cNvPr id="3" name="Content Placeholder 2">
            <a:extLst>
              <a:ext uri="{FF2B5EF4-FFF2-40B4-BE49-F238E27FC236}">
                <a16:creationId xmlns:a16="http://schemas.microsoft.com/office/drawing/2014/main" id="{01153670-4FA1-0BFA-4C6B-CE3C6C4AE2CB}"/>
              </a:ext>
            </a:extLst>
          </p:cNvPr>
          <p:cNvSpPr>
            <a:spLocks noGrp="1"/>
          </p:cNvSpPr>
          <p:nvPr>
            <p:ph idx="1"/>
          </p:nvPr>
        </p:nvSpPr>
        <p:spPr/>
        <p:txBody>
          <a:bodyPr/>
          <a:lstStyle/>
          <a:p>
            <a:r>
              <a:rPr lang="en-US"/>
              <a:t>Snapshot processing error for a couple of AUs</a:t>
            </a:r>
          </a:p>
          <a:p>
            <a:pPr marL="457200" lvl="1" indent="0">
              <a:buNone/>
            </a:pPr>
            <a:endParaRPr lang="en-US"/>
          </a:p>
        </p:txBody>
      </p:sp>
      <p:pic>
        <p:nvPicPr>
          <p:cNvPr id="1030" name="Picture 6" descr="screenshot of Sped EOY Snapshot confirmation email Pipeline error">
            <a:extLst>
              <a:ext uri="{FF2B5EF4-FFF2-40B4-BE49-F238E27FC236}">
                <a16:creationId xmlns:a16="http://schemas.microsoft.com/office/drawing/2014/main" id="{94BB2732-62CE-1A51-850E-AFD22AB671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603" y="1891529"/>
            <a:ext cx="6947091" cy="153747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06A13D7-78DC-1156-36FC-0DECE4F668A4}"/>
              </a:ext>
            </a:extLst>
          </p:cNvPr>
          <p:cNvSpPr txBox="1"/>
          <p:nvPr/>
        </p:nvSpPr>
        <p:spPr>
          <a:xfrm>
            <a:off x="838200" y="3960614"/>
            <a:ext cx="6096000" cy="1015663"/>
          </a:xfrm>
          <a:prstGeom prst="rect">
            <a:avLst/>
          </a:prstGeom>
          <a:noFill/>
        </p:spPr>
        <p:txBody>
          <a:bodyPr wrap="square">
            <a:spAutoFit/>
          </a:bodyPr>
          <a:lstStyle/>
          <a:p>
            <a:pPr marL="742950" lvl="1" indent="-285750">
              <a:buFont typeface="Arial" panose="020B0604020202020204" pitchFamily="34" charset="0"/>
              <a:buChar char="•"/>
            </a:pPr>
            <a:r>
              <a:rPr lang="en-US" sz="2000"/>
              <a:t>Please let me know if you see this error in your snapshot confirmation email</a:t>
            </a:r>
          </a:p>
          <a:p>
            <a:pPr marL="742950" lvl="1" indent="-285750">
              <a:buFont typeface="Arial" panose="020B0604020202020204" pitchFamily="34" charset="0"/>
              <a:buChar char="•"/>
            </a:pPr>
            <a:r>
              <a:rPr lang="en-US" sz="2000"/>
              <a:t>Issue is not affecting most AUs so far</a:t>
            </a:r>
          </a:p>
        </p:txBody>
      </p:sp>
      <p:sp>
        <p:nvSpPr>
          <p:cNvPr id="4" name="Slide Number Placeholder 3">
            <a:extLst>
              <a:ext uri="{FF2B5EF4-FFF2-40B4-BE49-F238E27FC236}">
                <a16:creationId xmlns:a16="http://schemas.microsoft.com/office/drawing/2014/main" id="{4A3C6F7E-79C2-5D57-CE1B-6DFA0C7EA764}"/>
              </a:ext>
            </a:extLst>
          </p:cNvPr>
          <p:cNvSpPr>
            <a:spLocks noGrp="1"/>
          </p:cNvSpPr>
          <p:nvPr>
            <p:ph type="sldNum" sz="quarter" idx="12"/>
          </p:nvPr>
        </p:nvSpPr>
        <p:spPr/>
        <p:txBody>
          <a:bodyPr/>
          <a:lstStyle/>
          <a:p>
            <a:fld id="{C479D5F6-EDCB-402A-AC08-4943A1820E8F}" type="slidenum">
              <a:rPr lang="en-US" smtClean="0"/>
              <a:pPr/>
              <a:t>44</a:t>
            </a:fld>
            <a:endParaRPr lang="en-US"/>
          </a:p>
        </p:txBody>
      </p:sp>
      <p:sp>
        <p:nvSpPr>
          <p:cNvPr id="8" name="Content Placeholder 16">
            <a:extLst>
              <a:ext uri="{FF2B5EF4-FFF2-40B4-BE49-F238E27FC236}">
                <a16:creationId xmlns:a16="http://schemas.microsoft.com/office/drawing/2014/main" id="{1C15DCC3-5E32-8F8A-E2A3-9C5D0FF8F16F}"/>
              </a:ext>
            </a:extLst>
          </p:cNvPr>
          <p:cNvSpPr>
            <a:spLocks noGrp="1"/>
          </p:cNvSpPr>
          <p:nvPr>
            <p:ph sz="quarter" idx="13"/>
          </p:nvPr>
        </p:nvSpPr>
        <p:spPr>
          <a:xfrm>
            <a:off x="1366838" y="6356350"/>
            <a:ext cx="4483100" cy="361950"/>
          </a:xfrm>
        </p:spPr>
        <p:txBody>
          <a:bodyPr/>
          <a:lstStyle/>
          <a:p>
            <a:r>
              <a:rPr lang="en-US"/>
              <a:t>Special Education EOY – Lindsey Heitman</a:t>
            </a:r>
          </a:p>
        </p:txBody>
      </p:sp>
      <p:sp>
        <p:nvSpPr>
          <p:cNvPr id="9" name="Content Placeholder 5">
            <a:extLst>
              <a:ext uri="{FF2B5EF4-FFF2-40B4-BE49-F238E27FC236}">
                <a16:creationId xmlns:a16="http://schemas.microsoft.com/office/drawing/2014/main" id="{21BB5D1C-3958-BCE2-46EA-90DA7666DE97}"/>
              </a:ext>
            </a:extLst>
          </p:cNvPr>
          <p:cNvSpPr txBox="1">
            <a:spLocks noGrp="1"/>
          </p:cNvSpPr>
          <p:nvPr>
            <p:ph sz="quarter" idx="14"/>
          </p:nvPr>
        </p:nvSpPr>
        <p:spPr>
          <a:xfrm>
            <a:off x="6053138" y="6356350"/>
            <a:ext cx="4392612"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hlinkClick r:id="rId3"/>
              </a:rPr>
              <a:t>SpedEndofYear@cde.state.co.us</a:t>
            </a:r>
            <a:r>
              <a:rPr lang="en-US" sz="1600"/>
              <a:t> </a:t>
            </a:r>
          </a:p>
          <a:p>
            <a:endParaRPr lang="en-US"/>
          </a:p>
        </p:txBody>
      </p:sp>
    </p:spTree>
    <p:extLst>
      <p:ext uri="{BB962C8B-B14F-4D97-AF65-F5344CB8AC3E}">
        <p14:creationId xmlns:p14="http://schemas.microsoft.com/office/powerpoint/2010/main" val="17725225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CBDBB-8CB3-CD3C-E82F-41B45C2A9C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42715-66D0-B5AA-E0ED-AD482F0C2A3A}"/>
              </a:ext>
            </a:extLst>
          </p:cNvPr>
          <p:cNvSpPr>
            <a:spLocks noGrp="1"/>
          </p:cNvSpPr>
          <p:nvPr>
            <p:ph type="title"/>
          </p:nvPr>
        </p:nvSpPr>
        <p:spPr/>
        <p:txBody>
          <a:bodyPr>
            <a:normAutofit fontScale="90000"/>
          </a:bodyPr>
          <a:lstStyle/>
          <a:p>
            <a:r>
              <a:rPr lang="en-US"/>
              <a:t>Special Education End of Year</a:t>
            </a:r>
            <a:br>
              <a:rPr lang="en-US"/>
            </a:br>
            <a:r>
              <a:rPr lang="en-US"/>
              <a:t>Timeline</a:t>
            </a:r>
            <a:br>
              <a:rPr lang="en-US"/>
            </a:br>
            <a:r>
              <a:rPr lang="en-US"/>
              <a:t> </a:t>
            </a:r>
          </a:p>
        </p:txBody>
      </p:sp>
      <p:sp>
        <p:nvSpPr>
          <p:cNvPr id="8" name="Content Placeholder 7">
            <a:extLst>
              <a:ext uri="{FF2B5EF4-FFF2-40B4-BE49-F238E27FC236}">
                <a16:creationId xmlns:a16="http://schemas.microsoft.com/office/drawing/2014/main" id="{46E1A0D1-3EB0-A97E-C0BF-1C75642CBAAA}"/>
              </a:ext>
            </a:extLst>
          </p:cNvPr>
          <p:cNvSpPr txBox="1">
            <a:spLocks noGrp="1"/>
          </p:cNvSpPr>
          <p:nvPr>
            <p:ph sz="half" idx="1"/>
          </p:nvPr>
        </p:nvSpPr>
        <p:spPr>
          <a:xfrm>
            <a:off x="650875" y="1554163"/>
            <a:ext cx="5368925" cy="3805144"/>
          </a:xfrm>
          <a:prstGeom prst="rect">
            <a:avLst/>
          </a:prstGeom>
          <a:noFill/>
        </p:spPr>
        <p:txBody>
          <a:bodyPr wrap="square">
            <a:spAutoFit/>
          </a:bodyPr>
          <a:lstStyle/>
          <a:p>
            <a:pPr marL="285750" indent="-285750">
              <a:buFont typeface="Arial" panose="020B0604020202020204" pitchFamily="34" charset="0"/>
              <a:buChar char="•"/>
            </a:pPr>
            <a:r>
              <a:rPr lang="en-US" sz="1600" b="1">
                <a:highlight>
                  <a:srgbClr val="FFFFFF"/>
                </a:highlight>
              </a:rPr>
              <a:t>May 1, 2025  </a:t>
            </a:r>
            <a:r>
              <a:rPr lang="en-US" sz="1600">
                <a:highlight>
                  <a:srgbClr val="FFFFFF"/>
                </a:highlight>
              </a:rPr>
              <a:t>-  </a:t>
            </a:r>
            <a:r>
              <a:rPr lang="en-US" sz="1600" b="0">
                <a:highlight>
                  <a:srgbClr val="FFFFFF"/>
                </a:highlight>
              </a:rPr>
              <a:t>SPED </a:t>
            </a:r>
            <a:r>
              <a:rPr lang="en-US" sz="1600">
                <a:highlight>
                  <a:srgbClr val="FFFFFF"/>
                </a:highlight>
              </a:rPr>
              <a:t>EOY</a:t>
            </a:r>
            <a:r>
              <a:rPr lang="en-US" sz="1600" b="0">
                <a:highlight>
                  <a:srgbClr val="FFFFFF"/>
                </a:highlight>
              </a:rPr>
              <a:t> </a:t>
            </a:r>
            <a:r>
              <a:rPr lang="en-US" sz="1600" b="0" baseline="0">
                <a:highlight>
                  <a:srgbClr val="FFFFFF"/>
                </a:highlight>
              </a:rPr>
              <a:t>Snapshot official open</a:t>
            </a:r>
          </a:p>
          <a:p>
            <a:pPr marL="285750" indent="-285750">
              <a:buFont typeface="Arial" panose="020B0604020202020204" pitchFamily="34" charset="0"/>
              <a:buChar char="•"/>
            </a:pPr>
            <a:r>
              <a:rPr lang="en-US" sz="1600" b="1">
                <a:highlight>
                  <a:srgbClr val="FFFF00"/>
                </a:highlight>
              </a:rPr>
              <a:t>June 26, 2025 </a:t>
            </a:r>
            <a:r>
              <a:rPr lang="en-US" sz="1600">
                <a:highlight>
                  <a:srgbClr val="FFFF00"/>
                </a:highlight>
              </a:rPr>
              <a:t>– IEP Interchange files error-free </a:t>
            </a:r>
          </a:p>
          <a:p>
            <a:pPr marL="285750" indent="-285750">
              <a:buFont typeface="Arial" panose="020B0604020202020204" pitchFamily="34" charset="0"/>
              <a:buChar char="•"/>
            </a:pPr>
            <a:r>
              <a:rPr lang="en-US" sz="1600" b="1"/>
              <a:t>September 4, 2025 </a:t>
            </a:r>
            <a:r>
              <a:rPr lang="en-US" sz="1600"/>
              <a:t>- </a:t>
            </a:r>
            <a:r>
              <a:rPr lang="en-US" sz="1600" b="0" baseline="0"/>
              <a:t>All Exception requests submitted to CDE</a:t>
            </a:r>
            <a:endParaRPr lang="en-US" sz="1600" b="0"/>
          </a:p>
          <a:p>
            <a:pPr marL="285750" indent="-285750">
              <a:buFont typeface="Arial" panose="020B0604020202020204" pitchFamily="34" charset="0"/>
              <a:buChar char="•"/>
            </a:pPr>
            <a:r>
              <a:rPr lang="en-US" sz="1600" b="1"/>
              <a:t>September 11, 2025 </a:t>
            </a:r>
            <a:r>
              <a:rPr lang="en-US" sz="1600"/>
              <a:t>– All errors resolved at snapshot/interchange </a:t>
            </a:r>
            <a:endParaRPr lang="en-US" sz="1600" b="0" baseline="0"/>
          </a:p>
          <a:p>
            <a:pPr marL="285750" indent="-285750">
              <a:buFont typeface="Arial" panose="020B0604020202020204" pitchFamily="34" charset="0"/>
              <a:buChar char="•"/>
            </a:pPr>
            <a:r>
              <a:rPr lang="en-US" sz="1600" b="1"/>
              <a:t>September 12 -19, 2025 </a:t>
            </a:r>
            <a:r>
              <a:rPr lang="en-US" sz="1600"/>
              <a:t>-</a:t>
            </a:r>
            <a:r>
              <a:rPr lang="en-US" sz="1600" b="0" baseline="0"/>
              <a:t>Initial Report Review </a:t>
            </a:r>
          </a:p>
          <a:p>
            <a:pPr marL="285750" indent="-285750">
              <a:buFont typeface="Arial" panose="020B0604020202020204" pitchFamily="34" charset="0"/>
              <a:buChar char="•"/>
            </a:pPr>
            <a:r>
              <a:rPr lang="en-US" sz="1600" b="1"/>
              <a:t>September 22 - 26, 2025 </a:t>
            </a:r>
            <a:r>
              <a:rPr lang="en-US" sz="1600" b="0" baseline="0"/>
              <a:t>– </a:t>
            </a:r>
            <a:r>
              <a:rPr lang="en-US" sz="1600" b="0"/>
              <a:t>Resolving duplicates</a:t>
            </a:r>
          </a:p>
          <a:p>
            <a:pPr marL="285750" indent="-285750">
              <a:buFont typeface="Arial" panose="020B0604020202020204" pitchFamily="34" charset="0"/>
              <a:buChar char="•"/>
            </a:pPr>
            <a:r>
              <a:rPr lang="en-US" sz="1600" b="1"/>
              <a:t>September 29 – October 1, 2025 </a:t>
            </a:r>
            <a:r>
              <a:rPr lang="en-US" sz="1600" b="0" baseline="0"/>
              <a:t>– </a:t>
            </a:r>
            <a:r>
              <a:rPr lang="en-US" sz="1600" b="0"/>
              <a:t>Final Report Review</a:t>
            </a:r>
          </a:p>
          <a:p>
            <a:pPr marL="285750" indent="-285750">
              <a:buFont typeface="Arial" panose="020B0604020202020204" pitchFamily="34" charset="0"/>
              <a:buChar char="•"/>
            </a:pPr>
            <a:r>
              <a:rPr lang="en-US" sz="1600" b="1"/>
              <a:t>October 3, 2025 </a:t>
            </a:r>
            <a:r>
              <a:rPr lang="en-US" sz="1600"/>
              <a:t>- </a:t>
            </a:r>
            <a:r>
              <a:rPr lang="en-US" sz="1600" b="0"/>
              <a:t>Final</a:t>
            </a:r>
            <a:r>
              <a:rPr lang="en-US" sz="1600" b="0" baseline="0"/>
              <a:t> submission due to CDE</a:t>
            </a:r>
            <a:endParaRPr lang="en-US" sz="1600" b="0"/>
          </a:p>
          <a:p>
            <a:pPr marL="285750" indent="-285750">
              <a:buFont typeface="Arial" panose="020B0604020202020204" pitchFamily="34" charset="0"/>
              <a:buChar char="•"/>
            </a:pPr>
            <a:endParaRPr lang="en-US" sz="1800" b="0"/>
          </a:p>
        </p:txBody>
      </p:sp>
      <p:sp>
        <p:nvSpPr>
          <p:cNvPr id="3" name="Content Placeholder 2">
            <a:extLst>
              <a:ext uri="{FF2B5EF4-FFF2-40B4-BE49-F238E27FC236}">
                <a16:creationId xmlns:a16="http://schemas.microsoft.com/office/drawing/2014/main" id="{911659C6-79A9-98D5-C3BF-EA5D99730141}"/>
              </a:ext>
            </a:extLst>
          </p:cNvPr>
          <p:cNvSpPr>
            <a:spLocks noGrp="1"/>
          </p:cNvSpPr>
          <p:nvPr>
            <p:ph sz="half" idx="2"/>
          </p:nvPr>
        </p:nvSpPr>
        <p:spPr/>
        <p:txBody>
          <a:bodyPr/>
          <a:lstStyle/>
          <a:p>
            <a:pPr marL="0" indent="0">
              <a:buNone/>
            </a:pPr>
            <a:r>
              <a:rPr lang="en-US"/>
              <a:t>Reminders for snapshot error work:</a:t>
            </a:r>
            <a:endParaRPr lang="en-US" sz="1600"/>
          </a:p>
          <a:p>
            <a:r>
              <a:rPr lang="en-US" sz="1600"/>
              <a:t>Be sure to check for new interchange errors each time you transfer revised files from Enrich to Pipeline!</a:t>
            </a:r>
          </a:p>
          <a:p>
            <a:r>
              <a:rPr lang="en-US" sz="1600"/>
              <a:t>Interchange errors are different between Enrich and Pipeline so you cannot rely of Enrich for those errors</a:t>
            </a:r>
          </a:p>
          <a:p>
            <a:r>
              <a:rPr lang="en-US" sz="1600"/>
              <a:t>Be sure to check Batch Maintenance screen after each and every file upload or transfer from Enrich to ensure the latest version of your files have processed before creating a snapshot</a:t>
            </a:r>
          </a:p>
        </p:txBody>
      </p:sp>
      <p:sp>
        <p:nvSpPr>
          <p:cNvPr id="4" name="Slide Number Placeholder 3">
            <a:extLst>
              <a:ext uri="{FF2B5EF4-FFF2-40B4-BE49-F238E27FC236}">
                <a16:creationId xmlns:a16="http://schemas.microsoft.com/office/drawing/2014/main" id="{C9A5F97A-D5BE-8248-1FDE-924505473872}"/>
              </a:ext>
              <a:ext uri="{C183D7F6-B498-43B3-948B-1728B52AA6E4}">
                <adec:decorative xmlns:adec="http://schemas.microsoft.com/office/drawing/2017/decorative" val="0"/>
              </a:ext>
            </a:extLst>
          </p:cNvPr>
          <p:cNvSpPr>
            <a:spLocks noGrp="1"/>
          </p:cNvSpPr>
          <p:nvPr>
            <p:ph type="sldNum" sz="quarter" idx="12"/>
          </p:nvPr>
        </p:nvSpPr>
        <p:spPr/>
        <p:txBody>
          <a:bodyPr/>
          <a:lstStyle/>
          <a:p>
            <a:fld id="{C479D5F6-EDCB-402A-AC08-4943A1820E8F}" type="slidenum">
              <a:rPr lang="en-US" smtClean="0"/>
              <a:pPr/>
              <a:t>45</a:t>
            </a:fld>
            <a:endParaRPr lang="en-US"/>
          </a:p>
        </p:txBody>
      </p:sp>
      <p:sp>
        <p:nvSpPr>
          <p:cNvPr id="9" name="Content Placeholder 16">
            <a:extLst>
              <a:ext uri="{FF2B5EF4-FFF2-40B4-BE49-F238E27FC236}">
                <a16:creationId xmlns:a16="http://schemas.microsoft.com/office/drawing/2014/main" id="{6EC35DEF-B1A1-DC9D-ECEF-F0EB80C5846D}"/>
              </a:ext>
            </a:extLst>
          </p:cNvPr>
          <p:cNvSpPr>
            <a:spLocks noGrp="1"/>
          </p:cNvSpPr>
          <p:nvPr>
            <p:ph sz="quarter" idx="13"/>
          </p:nvPr>
        </p:nvSpPr>
        <p:spPr>
          <a:xfrm>
            <a:off x="1366838" y="6356350"/>
            <a:ext cx="4483100" cy="361950"/>
          </a:xfrm>
        </p:spPr>
        <p:txBody>
          <a:bodyPr/>
          <a:lstStyle/>
          <a:p>
            <a:r>
              <a:rPr lang="en-US"/>
              <a:t>Special Education EOY – Lindsey Heitman</a:t>
            </a:r>
          </a:p>
        </p:txBody>
      </p:sp>
      <p:sp>
        <p:nvSpPr>
          <p:cNvPr id="10" name="Content Placeholder 5">
            <a:extLst>
              <a:ext uri="{FF2B5EF4-FFF2-40B4-BE49-F238E27FC236}">
                <a16:creationId xmlns:a16="http://schemas.microsoft.com/office/drawing/2014/main" id="{CB8CE39A-715A-2455-0977-2FA15C463CA1}"/>
              </a:ext>
              <a:ext uri="{C183D7F6-B498-43B3-948B-1728B52AA6E4}">
                <adec:decorative xmlns:adec="http://schemas.microsoft.com/office/drawing/2017/decorative" val="1"/>
              </a:ext>
            </a:extLst>
          </p:cNvPr>
          <p:cNvSpPr txBox="1">
            <a:spLocks/>
          </p:cNvSpPr>
          <p:nvPr/>
        </p:nvSpPr>
        <p:spPr>
          <a:xfrm>
            <a:off x="6053138" y="6356350"/>
            <a:ext cx="4392612" cy="36195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1" name="Content Placeholder 5">
            <a:extLst>
              <a:ext uri="{FF2B5EF4-FFF2-40B4-BE49-F238E27FC236}">
                <a16:creationId xmlns:a16="http://schemas.microsoft.com/office/drawing/2014/main" id="{8BB6CAE1-21B2-0534-ED26-4F08839300FC}"/>
              </a:ext>
            </a:extLst>
          </p:cNvPr>
          <p:cNvSpPr txBox="1">
            <a:spLocks noGrp="1"/>
          </p:cNvSpPr>
          <p:nvPr>
            <p:ph sz="quarter" idx="14"/>
          </p:nvPr>
        </p:nvSpPr>
        <p:spPr>
          <a:xfrm>
            <a:off x="6172200" y="6356350"/>
            <a:ext cx="4392612"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hlinkClick r:id="rId2"/>
              </a:rPr>
              <a:t>SpedEndofYear@cde.state.co.us</a:t>
            </a:r>
            <a:r>
              <a:rPr lang="en-US" sz="1600"/>
              <a:t> </a:t>
            </a:r>
          </a:p>
          <a:p>
            <a:endParaRPr lang="en-US"/>
          </a:p>
        </p:txBody>
      </p:sp>
      <p:sp>
        <p:nvSpPr>
          <p:cNvPr id="16" name="Content Placeholder 5">
            <a:extLst>
              <a:ext uri="{FF2B5EF4-FFF2-40B4-BE49-F238E27FC236}">
                <a16:creationId xmlns:a16="http://schemas.microsoft.com/office/drawing/2014/main" id="{BDAFA304-E022-844B-4547-602A5F8EC443}"/>
              </a:ext>
              <a:ext uri="{C183D7F6-B498-43B3-948B-1728B52AA6E4}">
                <adec:decorative xmlns:adec="http://schemas.microsoft.com/office/drawing/2017/decorative" val="1"/>
              </a:ext>
            </a:extLst>
          </p:cNvPr>
          <p:cNvSpPr txBox="1">
            <a:spLocks/>
          </p:cNvSpPr>
          <p:nvPr/>
        </p:nvSpPr>
        <p:spPr>
          <a:xfrm>
            <a:off x="6097149" y="6356350"/>
            <a:ext cx="4393506" cy="362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t> </a:t>
            </a:r>
          </a:p>
          <a:p>
            <a:pPr marL="0" indent="0">
              <a:buNone/>
            </a:pPr>
            <a:endParaRPr lang="en-US"/>
          </a:p>
        </p:txBody>
      </p:sp>
    </p:spTree>
    <p:extLst>
      <p:ext uri="{BB962C8B-B14F-4D97-AF65-F5344CB8AC3E}">
        <p14:creationId xmlns:p14="http://schemas.microsoft.com/office/powerpoint/2010/main" val="41817868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Special Education End of Year</a:t>
            </a:r>
            <a:br>
              <a:rPr lang="en-US"/>
            </a:br>
            <a:r>
              <a:rPr lang="en-US">
                <a:latin typeface="+mn-lt"/>
              </a:rPr>
              <a:t>Error Code SY108</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1600" b="1">
                <a:latin typeface="+mn-lt"/>
              </a:rPr>
              <a:t>SY108 Triggers when a record that was on last year’s snapshot is missing from the current year snapshot</a:t>
            </a:r>
            <a:endParaRPr lang="en-US" sz="1600">
              <a:latin typeface="+mn-lt"/>
            </a:endParaRPr>
          </a:p>
          <a:p>
            <a:pPr marL="0" indent="0">
              <a:buNone/>
            </a:pPr>
            <a:r>
              <a:rPr lang="en-US" sz="1600">
                <a:latin typeface="+mn-lt"/>
              </a:rPr>
              <a:t>This error can trigger for the following reason(s) that do not need an exception:  </a:t>
            </a:r>
          </a:p>
          <a:p>
            <a:pPr marL="800100" lvl="1" indent="-342900"/>
            <a:r>
              <a:rPr lang="en-US" sz="1600">
                <a:latin typeface="+mn-lt"/>
              </a:rPr>
              <a:t>An error exists at the IEP Interchange </a:t>
            </a:r>
          </a:p>
          <a:p>
            <a:pPr marL="800100" lvl="1" indent="-342900"/>
            <a:r>
              <a:rPr lang="en-US" sz="1600">
                <a:latin typeface="+mn-lt"/>
              </a:rPr>
              <a:t>An IEP Interchange file (child or participation) didn’t successfully process</a:t>
            </a:r>
          </a:p>
          <a:p>
            <a:pPr marL="800100" lvl="1" indent="-342900"/>
            <a:r>
              <a:rPr lang="en-US" sz="1600">
                <a:latin typeface="+mn-lt"/>
              </a:rPr>
              <a:t>Criteria Issue (i.e. mismatched SASID or LASID between files, interchange error, </a:t>
            </a:r>
            <a:r>
              <a:rPr lang="en-US" sz="1600" err="1">
                <a:latin typeface="+mn-lt"/>
              </a:rPr>
              <a:t>etc</a:t>
            </a:r>
            <a:r>
              <a:rPr lang="en-US" sz="1600">
                <a:latin typeface="+mn-lt"/>
              </a:rPr>
              <a:t>)</a:t>
            </a:r>
          </a:p>
          <a:p>
            <a:pPr marL="800100" lvl="1" indent="-342900"/>
            <a:r>
              <a:rPr lang="en-US" sz="1600"/>
              <a:t>Student exited over the summer or in the prior year and has not returned to your AU this year </a:t>
            </a:r>
          </a:p>
          <a:p>
            <a:pPr marL="1257300" lvl="2" indent="-342900"/>
            <a:r>
              <a:rPr lang="en-US" sz="1600"/>
              <a:t>Use EOY Summer Exit screen to exit the record</a:t>
            </a:r>
            <a:endParaRPr lang="en-US" sz="1600">
              <a:latin typeface="+mn-lt"/>
            </a:endParaRPr>
          </a:p>
          <a:p>
            <a:pPr marL="1257300" lvl="2" indent="-342900"/>
            <a:endParaRPr lang="en-US" sz="1600">
              <a:latin typeface="+mn-lt"/>
            </a:endParaRPr>
          </a:p>
          <a:p>
            <a:pPr>
              <a:buFont typeface="Wingdings" panose="05000000000000000000" pitchFamily="2" charset="2"/>
              <a:buChar char="q"/>
            </a:pPr>
            <a:r>
              <a:rPr lang="en-US" sz="1800" b="1">
                <a:latin typeface="+mn-lt"/>
              </a:rPr>
              <a:t>Check the Pipeline Report - Records Not in Snapshot Report </a:t>
            </a:r>
            <a:r>
              <a:rPr lang="en-US" sz="1800">
                <a:latin typeface="+mn-lt"/>
              </a:rPr>
              <a:t>- for more details on why records aren’t pulling into your snapshot</a:t>
            </a:r>
          </a:p>
          <a:p>
            <a:pPr marL="0" lvl="1" indent="0">
              <a:spcBef>
                <a:spcPts val="1000"/>
              </a:spcBef>
              <a:buNone/>
            </a:pPr>
            <a:endParaRPr lang="en-US" sz="1800" b="1">
              <a:latin typeface="+mn-lt"/>
            </a:endParaRPr>
          </a:p>
          <a:p>
            <a:pPr marL="0" lvl="1" indent="0">
              <a:spcBef>
                <a:spcPts val="1000"/>
              </a:spcBef>
              <a:buNone/>
            </a:pPr>
            <a:r>
              <a:rPr lang="en-US" sz="1600" b="1">
                <a:latin typeface="+mn-lt"/>
              </a:rPr>
              <a:t>Only reason an exception would be used for this error:  </a:t>
            </a:r>
          </a:p>
          <a:p>
            <a:pPr marL="285750" lvl="1" indent="-285750">
              <a:spcBef>
                <a:spcPts val="1000"/>
              </a:spcBef>
            </a:pPr>
            <a:r>
              <a:rPr lang="en-US" sz="1600" b="1">
                <a:latin typeface="+mn-lt"/>
              </a:rPr>
              <a:t>Merged SASID or school closings/unusual circumstances</a:t>
            </a:r>
          </a:p>
          <a:p>
            <a:pPr marL="800100" lvl="2" indent="-342900">
              <a:spcBef>
                <a:spcPts val="1000"/>
              </a:spcBef>
            </a:pPr>
            <a:endParaRPr lang="en-US">
              <a:solidFill>
                <a:srgbClr val="5C6670"/>
              </a:solidFill>
              <a:latin typeface="+mj-lt"/>
            </a:endParaRPr>
          </a:p>
          <a:p>
            <a:pPr marL="1028700" lvl="1" indent="-342900"/>
            <a:endParaRPr lang="en-US" sz="1800">
              <a:latin typeface="+mj-lt"/>
            </a:endParaRPr>
          </a:p>
          <a:p>
            <a:pPr lvl="1" indent="0">
              <a:buNone/>
            </a:pPr>
            <a:endParaRPr lang="en-US" sz="1800">
              <a:latin typeface="+mj-lt"/>
            </a:endParaRPr>
          </a:p>
        </p:txBody>
      </p:sp>
      <p:sp>
        <p:nvSpPr>
          <p:cNvPr id="4" name="Slide Number Placeholder 3"/>
          <p:cNvSpPr>
            <a:spLocks noGrp="1"/>
          </p:cNvSpPr>
          <p:nvPr>
            <p:ph type="sldNum" sz="quarter" idx="12"/>
          </p:nvPr>
        </p:nvSpPr>
        <p:spPr>
          <a:prstGeom prst="rect">
            <a:avLst/>
          </a:prstGeom>
        </p:spPr>
        <p:txBody>
          <a:bodyPr/>
          <a:lstStyle/>
          <a:p>
            <a:fld id="{67726FA2-3EC9-4717-AD62-D8C823692DD3}" type="slidenum">
              <a:rPr lang="en-US" smtClean="0"/>
              <a:pPr/>
              <a:t>46</a:t>
            </a:fld>
            <a:endParaRPr lang="en-US"/>
          </a:p>
        </p:txBody>
      </p:sp>
      <p:sp>
        <p:nvSpPr>
          <p:cNvPr id="7" name="Content Placeholder 16">
            <a:extLst>
              <a:ext uri="{FF2B5EF4-FFF2-40B4-BE49-F238E27FC236}">
                <a16:creationId xmlns:a16="http://schemas.microsoft.com/office/drawing/2014/main" id="{FB7C47A6-9943-F363-D857-79757884A45E}"/>
              </a:ext>
            </a:extLst>
          </p:cNvPr>
          <p:cNvSpPr>
            <a:spLocks noGrp="1"/>
          </p:cNvSpPr>
          <p:nvPr>
            <p:ph sz="quarter" idx="13"/>
          </p:nvPr>
        </p:nvSpPr>
        <p:spPr>
          <a:xfrm>
            <a:off x="1366838" y="6356350"/>
            <a:ext cx="4483100" cy="361950"/>
          </a:xfrm>
        </p:spPr>
        <p:txBody>
          <a:bodyPr/>
          <a:lstStyle/>
          <a:p>
            <a:r>
              <a:rPr lang="en-US"/>
              <a:t>Special Education EOY – Lindsey Heitman</a:t>
            </a:r>
          </a:p>
        </p:txBody>
      </p:sp>
      <p:sp>
        <p:nvSpPr>
          <p:cNvPr id="8" name="Content Placeholder 5">
            <a:extLst>
              <a:ext uri="{FF2B5EF4-FFF2-40B4-BE49-F238E27FC236}">
                <a16:creationId xmlns:a16="http://schemas.microsoft.com/office/drawing/2014/main" id="{10F15431-0B03-E5BA-6EB8-F2836CC9C5E6}"/>
              </a:ext>
            </a:extLst>
          </p:cNvPr>
          <p:cNvSpPr txBox="1">
            <a:spLocks noGrp="1"/>
          </p:cNvSpPr>
          <p:nvPr>
            <p:ph sz="quarter" idx="14"/>
          </p:nvPr>
        </p:nvSpPr>
        <p:spPr>
          <a:xfrm>
            <a:off x="6053138" y="6356350"/>
            <a:ext cx="4392612"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hlinkClick r:id="rId2"/>
              </a:rPr>
              <a:t>SpedEndofYear@cde.state.co.us</a:t>
            </a:r>
            <a:r>
              <a:rPr lang="en-US" sz="1600"/>
              <a:t> </a:t>
            </a:r>
          </a:p>
          <a:p>
            <a:endParaRPr lang="en-US"/>
          </a:p>
        </p:txBody>
      </p:sp>
    </p:spTree>
    <p:extLst>
      <p:ext uri="{BB962C8B-B14F-4D97-AF65-F5344CB8AC3E}">
        <p14:creationId xmlns:p14="http://schemas.microsoft.com/office/powerpoint/2010/main" val="28387052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61560-6547-E820-E63C-64D741ED1C2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FF619EF-6EC7-E256-1AD2-BD238A0CD43E}"/>
              </a:ext>
            </a:extLst>
          </p:cNvPr>
          <p:cNvSpPr>
            <a:spLocks noGrp="1"/>
          </p:cNvSpPr>
          <p:nvPr>
            <p:ph type="title"/>
          </p:nvPr>
        </p:nvSpPr>
        <p:spPr/>
        <p:txBody>
          <a:bodyPr/>
          <a:lstStyle/>
          <a:p>
            <a:r>
              <a:rPr lang="en-US"/>
              <a:t>Questions &amp; Resources:</a:t>
            </a:r>
            <a:br>
              <a:rPr lang="en-US"/>
            </a:br>
            <a:r>
              <a:rPr lang="en-US"/>
              <a:t>SPED End of Year</a:t>
            </a:r>
          </a:p>
        </p:txBody>
      </p:sp>
      <p:sp>
        <p:nvSpPr>
          <p:cNvPr id="8" name="Content Placeholder 7">
            <a:extLst>
              <a:ext uri="{FF2B5EF4-FFF2-40B4-BE49-F238E27FC236}">
                <a16:creationId xmlns:a16="http://schemas.microsoft.com/office/drawing/2014/main" id="{FA61E9DB-8409-2AA9-79E2-8883F740F7FA}"/>
              </a:ext>
            </a:extLst>
          </p:cNvPr>
          <p:cNvSpPr>
            <a:spLocks noGrp="1"/>
          </p:cNvSpPr>
          <p:nvPr>
            <p:ph sz="quarter" idx="13"/>
          </p:nvPr>
        </p:nvSpPr>
        <p:spPr/>
        <p:txBody>
          <a:bodyPr/>
          <a:lstStyle/>
          <a:p>
            <a:r>
              <a:rPr lang="en-US" sz="3200"/>
              <a:t>Lindsey Heitman</a:t>
            </a:r>
          </a:p>
          <a:p>
            <a:r>
              <a:rPr lang="en-US">
                <a:hlinkClick r:id="rId2"/>
              </a:rPr>
              <a:t>SpedEndofYear@cde.state.co.us</a:t>
            </a:r>
            <a:r>
              <a:rPr lang="en-US"/>
              <a:t> </a:t>
            </a:r>
          </a:p>
          <a:p>
            <a:endParaRPr lang="en-US"/>
          </a:p>
          <a:p>
            <a:r>
              <a:rPr lang="en-US" sz="2400">
                <a:hlinkClick r:id="rId3"/>
              </a:rPr>
              <a:t>Special Education IEP Interchange Webpage</a:t>
            </a:r>
            <a:br>
              <a:rPr lang="en-US" sz="2400"/>
            </a:br>
            <a:r>
              <a:rPr lang="en-US" sz="2400">
                <a:hlinkClick r:id="rId4"/>
              </a:rPr>
              <a:t>Special Education End of Year Snapshot Webpage</a:t>
            </a:r>
            <a:br>
              <a:rPr lang="en-US" sz="2400">
                <a:hlinkClick r:id="rId4"/>
              </a:rPr>
            </a:br>
            <a:endParaRPr lang="en-US" sz="2400"/>
          </a:p>
          <a:p>
            <a:endParaRPr lang="en-US"/>
          </a:p>
        </p:txBody>
      </p:sp>
      <p:sp>
        <p:nvSpPr>
          <p:cNvPr id="4" name="Slide Number Placeholder 3">
            <a:extLst>
              <a:ext uri="{FF2B5EF4-FFF2-40B4-BE49-F238E27FC236}">
                <a16:creationId xmlns:a16="http://schemas.microsoft.com/office/drawing/2014/main" id="{E638CF57-F890-2EF6-38A0-8576269375F9}"/>
              </a:ext>
            </a:extLst>
          </p:cNvPr>
          <p:cNvSpPr>
            <a:spLocks noGrp="1"/>
          </p:cNvSpPr>
          <p:nvPr>
            <p:ph type="sldNum" sz="quarter" idx="12"/>
          </p:nvPr>
        </p:nvSpPr>
        <p:spPr/>
        <p:txBody>
          <a:bodyPr/>
          <a:lstStyle/>
          <a:p>
            <a:fld id="{C479D5F6-EDCB-402A-AC08-4943A1820E8F}" type="slidenum">
              <a:rPr lang="en-US" smtClean="0"/>
              <a:pPr/>
              <a:t>47</a:t>
            </a:fld>
            <a:endParaRPr lang="en-US"/>
          </a:p>
        </p:txBody>
      </p:sp>
    </p:spTree>
    <p:extLst>
      <p:ext uri="{BB962C8B-B14F-4D97-AF65-F5344CB8AC3E}">
        <p14:creationId xmlns:p14="http://schemas.microsoft.com/office/powerpoint/2010/main" val="20559790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93F93-A8AC-CB4C-D4F6-D7C23887FD90}"/>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28EDED0F-A7BC-742B-A162-9682F037A705}"/>
              </a:ext>
            </a:extLst>
          </p:cNvPr>
          <p:cNvSpPr>
            <a:spLocks noGrp="1"/>
          </p:cNvSpPr>
          <p:nvPr>
            <p:ph type="title"/>
          </p:nvPr>
        </p:nvSpPr>
        <p:spPr>
          <a:xfrm>
            <a:off x="443565" y="205176"/>
            <a:ext cx="8065168" cy="898524"/>
          </a:xfrm>
        </p:spPr>
        <p:txBody>
          <a:bodyPr>
            <a:normAutofit/>
          </a:bodyPr>
          <a:lstStyle/>
          <a:p>
            <a:r>
              <a:rPr lang="en-US"/>
              <a:t>Thank you for Joining Today!</a:t>
            </a:r>
          </a:p>
        </p:txBody>
      </p:sp>
      <p:sp>
        <p:nvSpPr>
          <p:cNvPr id="11" name="Content Placeholder 10">
            <a:extLst>
              <a:ext uri="{FF2B5EF4-FFF2-40B4-BE49-F238E27FC236}">
                <a16:creationId xmlns:a16="http://schemas.microsoft.com/office/drawing/2014/main" id="{39A5F133-21F2-FDF4-F15C-660C2816A5E9}"/>
              </a:ext>
            </a:extLst>
          </p:cNvPr>
          <p:cNvSpPr>
            <a:spLocks noGrp="1"/>
          </p:cNvSpPr>
          <p:nvPr>
            <p:ph sz="quarter" idx="13"/>
          </p:nvPr>
        </p:nvSpPr>
        <p:spPr>
          <a:xfrm>
            <a:off x="727969" y="1210320"/>
            <a:ext cx="2512381" cy="5647680"/>
          </a:xfrm>
          <a:solidFill>
            <a:srgbClr val="478CCA"/>
          </a:solidFill>
          <a:ln>
            <a:noFill/>
          </a:ln>
        </p:spPr>
        <p:txBody>
          <a:bodyPr/>
          <a:lstStyle/>
          <a:p>
            <a:r>
              <a:rPr lang="en-US"/>
              <a:t>Next Town Hall will be July 10</a:t>
            </a:r>
            <a:r>
              <a:rPr lang="en-US" baseline="30000"/>
              <a:t>th</a:t>
            </a:r>
            <a:r>
              <a:rPr lang="en-US"/>
              <a:t> </a:t>
            </a:r>
          </a:p>
        </p:txBody>
      </p:sp>
      <p:sp>
        <p:nvSpPr>
          <p:cNvPr id="9" name="Content Placeholder 8">
            <a:extLst>
              <a:ext uri="{FF2B5EF4-FFF2-40B4-BE49-F238E27FC236}">
                <a16:creationId xmlns:a16="http://schemas.microsoft.com/office/drawing/2014/main" id="{B6582FD9-6B57-5EC4-2545-6CB4A5534C8B}"/>
              </a:ext>
            </a:extLst>
          </p:cNvPr>
          <p:cNvSpPr>
            <a:spLocks noGrp="1"/>
          </p:cNvSpPr>
          <p:nvPr>
            <p:ph idx="1"/>
          </p:nvPr>
        </p:nvSpPr>
        <p:spPr>
          <a:xfrm>
            <a:off x="3524754" y="1210320"/>
            <a:ext cx="3367659" cy="4686664"/>
          </a:xfrm>
        </p:spPr>
        <p:txBody>
          <a:bodyPr>
            <a:normAutofit/>
          </a:bodyPr>
          <a:lstStyle/>
          <a:p>
            <a:pPr lvl="0"/>
            <a:r>
              <a:rPr lang="en-US" sz="2800"/>
              <a:t>No Town Hall July 3</a:t>
            </a:r>
            <a:r>
              <a:rPr lang="en-US" sz="2800" baseline="30000"/>
              <a:t>rd</a:t>
            </a:r>
            <a:r>
              <a:rPr lang="en-US" sz="2800"/>
              <a:t> due to the holiday week!</a:t>
            </a:r>
          </a:p>
        </p:txBody>
      </p:sp>
      <p:sp>
        <p:nvSpPr>
          <p:cNvPr id="5" name="Slide Number Placeholder 4">
            <a:extLst>
              <a:ext uri="{FF2B5EF4-FFF2-40B4-BE49-F238E27FC236}">
                <a16:creationId xmlns:a16="http://schemas.microsoft.com/office/drawing/2014/main" id="{21A3BE05-3910-A637-3E47-A1C26CA62742}"/>
              </a:ext>
            </a:extLst>
          </p:cNvPr>
          <p:cNvSpPr>
            <a:spLocks noGrp="1"/>
          </p:cNvSpPr>
          <p:nvPr>
            <p:ph type="sldNum" sz="quarter" idx="12"/>
          </p:nvPr>
        </p:nvSpPr>
        <p:spPr>
          <a:xfrm>
            <a:off x="266673" y="6356351"/>
            <a:ext cx="461297" cy="362338"/>
          </a:xfrm>
        </p:spPr>
        <p:txBody>
          <a:bodyPr/>
          <a:lstStyle/>
          <a:p>
            <a:fld id="{C479D5F6-EDCB-402A-AC08-4943A1820E8F}" type="slidenum">
              <a:rPr lang="en-US" smtClean="0"/>
              <a:pPr/>
              <a:t>48</a:t>
            </a:fld>
            <a:endParaRPr lang="en-US"/>
          </a:p>
        </p:txBody>
      </p:sp>
      <p:pic>
        <p:nvPicPr>
          <p:cNvPr id="6" name="Picture Placeholder 5">
            <a:extLst>
              <a:ext uri="{FF2B5EF4-FFF2-40B4-BE49-F238E27FC236}">
                <a16:creationId xmlns:a16="http://schemas.microsoft.com/office/drawing/2014/main" id="{8A964FB4-6515-A0E6-7DA1-37869E97B0ED}"/>
              </a:ext>
              <a:ext uri="{C183D7F6-B498-43B3-948B-1728B52AA6E4}">
                <adec:decorative xmlns:adec="http://schemas.microsoft.com/office/drawing/2017/decorative" val="1"/>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168" r="14168"/>
          <a:stretch/>
        </p:blipFill>
        <p:spPr>
          <a:xfrm>
            <a:off x="6981825" y="1554326"/>
            <a:ext cx="4860926" cy="4524140"/>
          </a:xfrm>
          <a:prstGeom prst="ellipse">
            <a:avLst/>
          </a:prstGeom>
          <a:ln>
            <a:noFill/>
          </a:ln>
          <a:effectLst>
            <a:softEdge rad="112500"/>
          </a:effectLst>
        </p:spPr>
      </p:pic>
    </p:spTree>
    <p:extLst>
      <p:ext uri="{BB962C8B-B14F-4D97-AF65-F5344CB8AC3E}">
        <p14:creationId xmlns:p14="http://schemas.microsoft.com/office/powerpoint/2010/main" val="3343705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3135573103"/>
              </p:ext>
            </p:extLst>
          </p:nvPr>
        </p:nvGraphicFramePr>
        <p:xfrm>
          <a:off x="847725" y="1551214"/>
          <a:ext cx="10498487" cy="3337546"/>
        </p:xfrm>
        <a:graphic>
          <a:graphicData uri="http://schemas.openxmlformats.org/drawingml/2006/table">
            <a:tbl>
              <a:tblPr firstRow="1" bandRow="1">
                <a:tableStyleId>{B301B821-A1FF-4177-AEE7-76D212191A09}</a:tableStyleId>
              </a:tblPr>
              <a:tblGrid>
                <a:gridCol w="7010400">
                  <a:extLst>
                    <a:ext uri="{9D8B030D-6E8A-4147-A177-3AD203B41FA5}">
                      <a16:colId xmlns:a16="http://schemas.microsoft.com/office/drawing/2014/main" val="2752842426"/>
                    </a:ext>
                  </a:extLst>
                </a:gridCol>
                <a:gridCol w="348808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a:t>Host: Lindsey Heitman</a:t>
                      </a:r>
                    </a:p>
                  </a:txBody>
                  <a:tcPr/>
                </a:tc>
                <a:extLst>
                  <a:ext uri="{0D108BD9-81ED-4DB2-BD59-A6C34878D82A}">
                    <a16:rowId xmlns:a16="http://schemas.microsoft.com/office/drawing/2014/main" val="3697144484"/>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READ Collections</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Tara Rhodes</a:t>
                      </a:r>
                    </a:p>
                  </a:txBody>
                  <a:tcPr/>
                </a:tc>
                <a:extLst>
                  <a:ext uri="{0D108BD9-81ED-4DB2-BD59-A6C34878D82A}">
                    <a16:rowId xmlns:a16="http://schemas.microsoft.com/office/drawing/2014/main" val="1219196294"/>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Prevent Harassment and Discrimination</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Carrie Martin</a:t>
                      </a:r>
                    </a:p>
                  </a:txBody>
                  <a:tcPr/>
                </a:tc>
                <a:extLst>
                  <a:ext uri="{0D108BD9-81ED-4DB2-BD59-A6C34878D82A}">
                    <a16:rowId xmlns:a16="http://schemas.microsoft.com/office/drawing/2014/main" val="1140778072"/>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Student Discipline</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Carrie Martin</a:t>
                      </a:r>
                    </a:p>
                  </a:txBody>
                  <a:tcPr/>
                </a:tc>
                <a:extLst>
                  <a:ext uri="{0D108BD9-81ED-4DB2-BD59-A6C34878D82A}">
                    <a16:rowId xmlns:a16="http://schemas.microsoft.com/office/drawing/2014/main" val="1323898685"/>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Student End of Year</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Reagan Ward</a:t>
                      </a:r>
                    </a:p>
                  </a:txBody>
                  <a:tcPr/>
                </a:tc>
                <a:extLst>
                  <a:ext uri="{0D108BD9-81ED-4DB2-BD59-A6C34878D82A}">
                    <a16:rowId xmlns:a16="http://schemas.microsoft.com/office/drawing/2014/main" val="1631794152"/>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School Code Changes</a:t>
                      </a:r>
                    </a:p>
                  </a:txBody>
                  <a:tcPr/>
                </a:tc>
                <a:tc>
                  <a:txBody>
                    <a:bodyPr/>
                    <a:lstStyle/>
                    <a:p>
                      <a:pPr lvl="0" algn="l">
                        <a:lnSpc>
                          <a:spcPct val="100000"/>
                        </a:lnSpc>
                        <a:spcBef>
                          <a:spcPts val="0"/>
                        </a:spcBef>
                        <a:spcAft>
                          <a:spcPts val="0"/>
                        </a:spcAft>
                        <a:buNone/>
                      </a:pPr>
                      <a:r>
                        <a:rPr lang="en-US" sz="1800" b="0" i="0" u="none" strike="noStrike" noProof="0" dirty="0">
                          <a:solidFill>
                            <a:srgbClr val="000000"/>
                          </a:solidFill>
                          <a:latin typeface="Trebuchet MS"/>
                        </a:rPr>
                        <a:t>Jessica Tribbett</a:t>
                      </a:r>
                    </a:p>
                  </a:txBody>
                  <a:tcPr/>
                </a:tc>
                <a:extLst>
                  <a:ext uri="{0D108BD9-81ED-4DB2-BD59-A6C34878D82A}">
                    <a16:rowId xmlns:a16="http://schemas.microsoft.com/office/drawing/2014/main" val="2336010911"/>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Special Education Discipline</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Lindsey Heitman</a:t>
                      </a:r>
                    </a:p>
                  </a:txBody>
                  <a:tcPr/>
                </a:tc>
                <a:extLst>
                  <a:ext uri="{0D108BD9-81ED-4DB2-BD59-A6C34878D82A}">
                    <a16:rowId xmlns:a16="http://schemas.microsoft.com/office/drawing/2014/main" val="2493868310"/>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Special Education End of Year</a:t>
                      </a:r>
                    </a:p>
                  </a:txBody>
                  <a:tcPr/>
                </a:tc>
                <a:tc>
                  <a:txBody>
                    <a:bodyPr/>
                    <a:lstStyle/>
                    <a:p>
                      <a:pPr lvl="0" algn="l">
                        <a:lnSpc>
                          <a:spcPct val="100000"/>
                        </a:lnSpc>
                        <a:spcBef>
                          <a:spcPts val="0"/>
                        </a:spcBef>
                        <a:spcAft>
                          <a:spcPts val="0"/>
                        </a:spcAft>
                        <a:buNone/>
                      </a:pPr>
                      <a:r>
                        <a:rPr lang="en-US" sz="1800" b="0" i="0" u="none" strike="noStrike" noProof="0" dirty="0">
                          <a:solidFill>
                            <a:srgbClr val="000000"/>
                          </a:solidFill>
                          <a:latin typeface="Trebuchet MS"/>
                        </a:rPr>
                        <a:t>Lindsey Heitman</a:t>
                      </a:r>
                    </a:p>
                  </a:txBody>
                  <a:tcPr/>
                </a:tc>
                <a:extLst>
                  <a:ext uri="{0D108BD9-81ED-4DB2-BD59-A6C34878D82A}">
                    <a16:rowId xmlns:a16="http://schemas.microsoft.com/office/drawing/2014/main" val="563704422"/>
                  </a:ext>
                </a:extLst>
              </a:tr>
            </a:tbl>
          </a:graphicData>
        </a:graphic>
      </p:graphicFrame>
      <p:sp>
        <p:nvSpPr>
          <p:cNvPr id="4" name="Slide Number Placeholder 3">
            <a:extLst>
              <a:ext uri="{FF2B5EF4-FFF2-40B4-BE49-F238E27FC236}">
                <a16:creationId xmlns:a16="http://schemas.microsoft.com/office/drawing/2014/main" id="{FFD9D919-32A7-7538-DC76-B2023A9A9CB9}"/>
              </a:ext>
            </a:extLst>
          </p:cNvPr>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2" name="Slide Number Placeholder 1">
            <a:extLst>
              <a:ext uri="{FF2B5EF4-FFF2-40B4-BE49-F238E27FC236}">
                <a16:creationId xmlns:a16="http://schemas.microsoft.com/office/drawing/2014/main" id="{93BDA55E-91EF-2FCC-FBCE-BAF839997E1E}"/>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a:xfrm>
            <a:off x="443565" y="205176"/>
            <a:ext cx="8065168" cy="898524"/>
          </a:xfrm>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8925980"/>
              </p:ext>
            </p:extLst>
          </p:nvPr>
        </p:nvGraphicFramePr>
        <p:xfrm>
          <a:off x="609600" y="1492537"/>
          <a:ext cx="11002297" cy="4434840"/>
        </p:xfrm>
        <a:graphic>
          <a:graphicData uri="http://schemas.openxmlformats.org/drawingml/2006/table">
            <a:tbl>
              <a:tblPr firstRow="1" bandRow="1">
                <a:tableStyleId>{B301B821-A1FF-4177-AEE7-76D212191A09}</a:tableStyleId>
              </a:tblPr>
              <a:tblGrid>
                <a:gridCol w="2713703">
                  <a:extLst>
                    <a:ext uri="{9D8B030D-6E8A-4147-A177-3AD203B41FA5}">
                      <a16:colId xmlns:a16="http://schemas.microsoft.com/office/drawing/2014/main" val="4171366518"/>
                    </a:ext>
                  </a:extLst>
                </a:gridCol>
                <a:gridCol w="1297858">
                  <a:extLst>
                    <a:ext uri="{9D8B030D-6E8A-4147-A177-3AD203B41FA5}">
                      <a16:colId xmlns:a16="http://schemas.microsoft.com/office/drawing/2014/main" val="1379799228"/>
                    </a:ext>
                  </a:extLst>
                </a:gridCol>
                <a:gridCol w="963562">
                  <a:extLst>
                    <a:ext uri="{9D8B030D-6E8A-4147-A177-3AD203B41FA5}">
                      <a16:colId xmlns:a16="http://schemas.microsoft.com/office/drawing/2014/main" val="677725610"/>
                    </a:ext>
                  </a:extLst>
                </a:gridCol>
                <a:gridCol w="6027174">
                  <a:extLst>
                    <a:ext uri="{9D8B030D-6E8A-4147-A177-3AD203B41FA5}">
                      <a16:colId xmlns:a16="http://schemas.microsoft.com/office/drawing/2014/main" val="4097725187"/>
                    </a:ext>
                  </a:extLst>
                </a:gridCol>
              </a:tblGrid>
              <a:tr h="156176">
                <a:tc>
                  <a:txBody>
                    <a:bodyPr/>
                    <a:lstStyle/>
                    <a:p>
                      <a:r>
                        <a:rPr lang="en-US" sz="1500">
                          <a:latin typeface="Trebuchet MS"/>
                        </a:rPr>
                        <a:t>Name</a:t>
                      </a:r>
                    </a:p>
                  </a:txBody>
                  <a:tcPr/>
                </a:tc>
                <a:tc>
                  <a:txBody>
                    <a:bodyPr/>
                    <a:lstStyle/>
                    <a:p>
                      <a:pPr algn="ctr"/>
                      <a:r>
                        <a:rPr lang="en-US" sz="1500">
                          <a:latin typeface="Trebuchet MS"/>
                        </a:rPr>
                        <a:t>Category</a:t>
                      </a:r>
                    </a:p>
                  </a:txBody>
                  <a:tcPr/>
                </a:tc>
                <a:tc>
                  <a:txBody>
                    <a:bodyPr/>
                    <a:lstStyle/>
                    <a:p>
                      <a:pPr algn="ctr"/>
                      <a:r>
                        <a:rPr lang="en-US" sz="1500">
                          <a:latin typeface="Trebuchet MS"/>
                        </a:rPr>
                        <a:t>Status</a:t>
                      </a:r>
                    </a:p>
                  </a:txBody>
                  <a:tcPr/>
                </a:tc>
                <a:tc>
                  <a:txBody>
                    <a:bodyPr/>
                    <a:lstStyle/>
                    <a:p>
                      <a:r>
                        <a:rPr lang="en-US" sz="1500">
                          <a:latin typeface="Trebuchet MS"/>
                        </a:rPr>
                        <a:t>Key Dates</a:t>
                      </a:r>
                    </a:p>
                  </a:txBody>
                  <a:tcPr/>
                </a:tc>
                <a:extLst>
                  <a:ext uri="{0D108BD9-81ED-4DB2-BD59-A6C34878D82A}">
                    <a16:rowId xmlns:a16="http://schemas.microsoft.com/office/drawing/2014/main" val="1617880596"/>
                  </a:ext>
                </a:extLst>
              </a:tr>
              <a:tr h="156176">
                <a:tc>
                  <a:txBody>
                    <a:bodyPr/>
                    <a:lstStyle/>
                    <a:p>
                      <a:r>
                        <a:rPr lang="en-US" sz="1500" b="1">
                          <a:solidFill>
                            <a:srgbClr val="0070C0"/>
                          </a:solidFill>
                          <a:latin typeface="Trebuchet MS"/>
                          <a:hlinkClick r:id="rId2"/>
                        </a:rPr>
                        <a:t>RITS</a:t>
                      </a:r>
                      <a:endParaRPr lang="en-US" sz="1500" b="1">
                        <a:solidFill>
                          <a:srgbClr val="0070C0"/>
                        </a:solidFill>
                        <a:latin typeface="Trebuchet MS"/>
                      </a:endParaRPr>
                    </a:p>
                  </a:txBody>
                  <a:tcPr/>
                </a:tc>
                <a:tc>
                  <a:txBody>
                    <a:bodyPr/>
                    <a:lstStyle/>
                    <a:p>
                      <a:pPr algn="ctr"/>
                      <a:r>
                        <a:rPr lang="en-US" sz="1500">
                          <a:latin typeface="Trebuchet MS"/>
                        </a:rPr>
                        <a:t>Year Round</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r>
                        <a:rPr lang="en-US" sz="1500">
                          <a:latin typeface="Trebuchet MS"/>
                        </a:rPr>
                        <a:t>N/A</a:t>
                      </a:r>
                    </a:p>
                  </a:txBody>
                  <a:tcPr/>
                </a:tc>
                <a:extLst>
                  <a:ext uri="{0D108BD9-81ED-4DB2-BD59-A6C34878D82A}">
                    <a16:rowId xmlns:a16="http://schemas.microsoft.com/office/drawing/2014/main" val="1232523992"/>
                  </a:ext>
                </a:extLst>
              </a:tr>
              <a:tr h="156176">
                <a:tc>
                  <a:txBody>
                    <a:bodyPr/>
                    <a:lstStyle/>
                    <a:p>
                      <a:r>
                        <a:rPr lang="en-US" sz="1500" b="1">
                          <a:solidFill>
                            <a:srgbClr val="0070C0"/>
                          </a:solidFill>
                          <a:latin typeface="Trebuchet MS"/>
                          <a:hlinkClick r:id="rId3"/>
                        </a:rPr>
                        <a:t>EDIS</a:t>
                      </a:r>
                      <a:endParaRPr lang="en-US" sz="1500" b="1">
                        <a:solidFill>
                          <a:srgbClr val="0070C0"/>
                        </a:solidFill>
                        <a:latin typeface="Trebuchet MS"/>
                      </a:endParaRPr>
                    </a:p>
                  </a:txBody>
                  <a:tcPr/>
                </a:tc>
                <a:tc>
                  <a:txBody>
                    <a:bodyPr/>
                    <a:lstStyle/>
                    <a:p>
                      <a:pPr algn="ctr"/>
                      <a:r>
                        <a:rPr lang="en-US" sz="1500">
                          <a:latin typeface="Trebuchet MS"/>
                        </a:rPr>
                        <a:t>Year Round</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r>
                        <a:rPr lang="en-US" sz="1500">
                          <a:latin typeface="Trebuchet MS"/>
                        </a:rPr>
                        <a:t>N/A</a:t>
                      </a:r>
                    </a:p>
                  </a:txBody>
                  <a:tcPr/>
                </a:tc>
                <a:extLst>
                  <a:ext uri="{0D108BD9-81ED-4DB2-BD59-A6C34878D82A}">
                    <a16:rowId xmlns:a16="http://schemas.microsoft.com/office/drawing/2014/main" val="293840581"/>
                  </a:ext>
                </a:extLst>
              </a:tr>
              <a:tr h="265499">
                <a:tc>
                  <a:txBody>
                    <a:bodyPr/>
                    <a:lstStyle/>
                    <a:p>
                      <a:pPr marL="0" algn="l" defTabSz="914400" rtl="0" eaLnBrk="1" latinLnBrk="0" hangingPunct="1"/>
                      <a:r>
                        <a:rPr lang="en-US" sz="1500" b="1" kern="1200">
                          <a:solidFill>
                            <a:srgbClr val="0070C0"/>
                          </a:solidFill>
                          <a:latin typeface="Trebuchet MS"/>
                          <a:ea typeface="+mn-ea"/>
                          <a:cs typeface="+mn-cs"/>
                          <a:hlinkClick r:id="rId4"/>
                        </a:rPr>
                        <a:t>Directory</a:t>
                      </a:r>
                      <a:endParaRPr lang="en-US" sz="1500" b="1" kern="1200">
                        <a:solidFill>
                          <a:srgbClr val="0070C0"/>
                        </a:solidFill>
                        <a:latin typeface="Trebuchet MS"/>
                        <a:ea typeface="+mn-ea"/>
                        <a:cs typeface="+mn-cs"/>
                      </a:endParaRPr>
                    </a:p>
                  </a:txBody>
                  <a:tcPr/>
                </a:tc>
                <a:tc>
                  <a:txBody>
                    <a:bodyPr/>
                    <a:lstStyle/>
                    <a:p>
                      <a:pPr algn="ctr"/>
                      <a:r>
                        <a:rPr lang="en-US" sz="1500">
                          <a:latin typeface="Trebuchet MS"/>
                        </a:rPr>
                        <a:t>Year Round</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a:latin typeface="Trebuchet MS"/>
                        </a:rPr>
                        <a:t>School Code Change Requests: 2/5/2025 to </a:t>
                      </a:r>
                      <a:r>
                        <a:rPr lang="en-US" sz="1500" b="1">
                          <a:solidFill>
                            <a:srgbClr val="FF0000"/>
                          </a:solidFill>
                          <a:latin typeface="Trebuchet MS"/>
                        </a:rPr>
                        <a:t>6/30/2025</a:t>
                      </a:r>
                    </a:p>
                  </a:txBody>
                  <a:tcPr/>
                </a:tc>
                <a:extLst>
                  <a:ext uri="{0D108BD9-81ED-4DB2-BD59-A6C34878D82A}">
                    <a16:rowId xmlns:a16="http://schemas.microsoft.com/office/drawing/2014/main" val="3547505821"/>
                  </a:ext>
                </a:extLst>
              </a:tr>
              <a:tr h="265499">
                <a:tc>
                  <a:txBody>
                    <a:bodyPr/>
                    <a:lstStyle/>
                    <a:p>
                      <a:r>
                        <a:rPr lang="en-US" sz="1500" b="1">
                          <a:solidFill>
                            <a:srgbClr val="0070C0"/>
                          </a:solidFill>
                          <a:latin typeface="Trebuchet MS"/>
                          <a:hlinkClick r:id="rId5"/>
                        </a:rPr>
                        <a:t>Student</a:t>
                      </a:r>
                      <a:endParaRPr lang="en-US" sz="1500" b="1">
                        <a:solidFill>
                          <a:srgbClr val="0070C0"/>
                        </a:solidFill>
                        <a:latin typeface="Trebuchet M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latin typeface="Trebuchet MS"/>
                        </a:rPr>
                        <a:t>2024-2025: Maintain error free files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latin typeface="Trebuchet MS"/>
                        </a:rPr>
                        <a:t>2025-2026: Coming Soon! Scheduled to open 7/14/25</a:t>
                      </a:r>
                    </a:p>
                  </a:txBody>
                  <a:tcPr/>
                </a:tc>
                <a:extLst>
                  <a:ext uri="{0D108BD9-81ED-4DB2-BD59-A6C34878D82A}">
                    <a16:rowId xmlns:a16="http://schemas.microsoft.com/office/drawing/2014/main" val="3826964883"/>
                  </a:ext>
                </a:extLst>
              </a:tr>
              <a:tr h="156176">
                <a:tc>
                  <a:txBody>
                    <a:bodyPr/>
                    <a:lstStyle/>
                    <a:p>
                      <a:pPr lvl="0">
                        <a:buNone/>
                      </a:pPr>
                      <a:r>
                        <a:rPr lang="en-US" sz="1500" b="1">
                          <a:solidFill>
                            <a:srgbClr val="0070C0"/>
                          </a:solidFill>
                          <a:latin typeface="Trebuchet MS"/>
                          <a:hlinkClick r:id="rId6"/>
                        </a:rPr>
                        <a:t>At-Risk</a:t>
                      </a:r>
                      <a:endParaRPr lang="en-US" sz="1500" b="1">
                        <a:solidFill>
                          <a:srgbClr val="0070C0"/>
                        </a:solidFill>
                        <a:latin typeface="Trebuchet MS"/>
                      </a:endParaRPr>
                    </a:p>
                  </a:txBody>
                  <a:tcPr/>
                </a:tc>
                <a:tc>
                  <a:txBody>
                    <a:bodyPr/>
                    <a:lstStyle/>
                    <a:p>
                      <a:pPr lvl="0" algn="ctr">
                        <a:buNone/>
                      </a:pPr>
                      <a:r>
                        <a:rPr lang="en-US" sz="1500">
                          <a:latin typeface="Trebuchet MS"/>
                        </a:rPr>
                        <a:t>Interchange</a:t>
                      </a:r>
                    </a:p>
                  </a:txBody>
                  <a:tcPr/>
                </a:tc>
                <a:tc>
                  <a:txBody>
                    <a:bodyPr/>
                    <a:lstStyle/>
                    <a:p>
                      <a:pPr lvl="0" algn="ctr">
                        <a:buNone/>
                      </a:pPr>
                      <a:r>
                        <a:rPr lang="en-US" sz="1500">
                          <a:latin typeface="Trebuchet MS"/>
                        </a:rPr>
                        <a:t>Closed</a:t>
                      </a:r>
                    </a:p>
                  </a:txBody>
                  <a:tcPr>
                    <a:solidFill>
                      <a:srgbClr val="FFC6C6"/>
                    </a:solidFill>
                  </a:tcPr>
                </a:tc>
                <a:tc>
                  <a:txBody>
                    <a:bodyPr/>
                    <a:lstStyle/>
                    <a:p>
                      <a:pPr marL="0" lvl="0" indent="0" algn="l" defTabSz="914400">
                        <a:lnSpc>
                          <a:spcPct val="100000"/>
                        </a:lnSpc>
                        <a:spcBef>
                          <a:spcPts val="0"/>
                        </a:spcBef>
                        <a:spcAft>
                          <a:spcPts val="0"/>
                        </a:spcAft>
                        <a:buNone/>
                        <a:tabLst/>
                        <a:defRPr/>
                      </a:pPr>
                      <a:r>
                        <a:rPr lang="en-US" sz="1500">
                          <a:latin typeface="Trebuchet MS"/>
                        </a:rPr>
                        <a:t>N/A</a:t>
                      </a:r>
                    </a:p>
                  </a:txBody>
                  <a:tcPr/>
                </a:tc>
                <a:extLst>
                  <a:ext uri="{0D108BD9-81ED-4DB2-BD59-A6C34878D82A}">
                    <a16:rowId xmlns:a16="http://schemas.microsoft.com/office/drawing/2014/main" val="2815178381"/>
                  </a:ext>
                </a:extLst>
              </a:tr>
              <a:tr h="265499">
                <a:tc>
                  <a:txBody>
                    <a:bodyPr/>
                    <a:lstStyle/>
                    <a:p>
                      <a:r>
                        <a:rPr lang="en-US" sz="1500" b="1">
                          <a:solidFill>
                            <a:srgbClr val="0070C0"/>
                          </a:solidFill>
                          <a:latin typeface="Trebuchet MS"/>
                          <a:hlinkClick r:id="rId7"/>
                        </a:rPr>
                        <a:t>Title I</a:t>
                      </a:r>
                      <a:endParaRPr lang="en-US" sz="1500" b="1">
                        <a:solidFill>
                          <a:srgbClr val="0070C0"/>
                        </a:solidFill>
                        <a:latin typeface="Trebuchet M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latin typeface="+mn-lt"/>
                        </a:rPr>
                        <a:t>2024-2025: Maintain error free file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latin typeface="+mn-lt"/>
                        </a:rPr>
                        <a:t>2025-2026: Coming Soon! Scheduled to open early July</a:t>
                      </a:r>
                    </a:p>
                  </a:txBody>
                  <a:tcPr/>
                </a:tc>
                <a:extLst>
                  <a:ext uri="{0D108BD9-81ED-4DB2-BD59-A6C34878D82A}">
                    <a16:rowId xmlns:a16="http://schemas.microsoft.com/office/drawing/2014/main" val="2462829127"/>
                  </a:ext>
                </a:extLst>
              </a:tr>
              <a:tr h="156176">
                <a:tc>
                  <a:txBody>
                    <a:bodyPr/>
                    <a:lstStyle/>
                    <a:p>
                      <a:r>
                        <a:rPr lang="en-US" sz="1500" b="1">
                          <a:solidFill>
                            <a:srgbClr val="0070C0"/>
                          </a:solidFill>
                          <a:latin typeface="Trebuchet MS"/>
                          <a:hlinkClick r:id="rId8"/>
                        </a:rPr>
                        <a:t>Special Education IEP</a:t>
                      </a:r>
                      <a:endParaRPr lang="en-US" sz="1500" b="1">
                        <a:solidFill>
                          <a:srgbClr val="0070C0"/>
                        </a:solidFill>
                        <a:latin typeface="Trebuchet M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r>
                        <a:rPr lang="en-US" sz="1500" b="1">
                          <a:latin typeface="Trebuchet MS"/>
                        </a:rPr>
                        <a:t>6/26/2025 Interim Deadline: </a:t>
                      </a:r>
                      <a:r>
                        <a:rPr lang="en-US" sz="1500">
                          <a:latin typeface="Trebuchet MS"/>
                        </a:rPr>
                        <a:t>Error free interchange files</a:t>
                      </a:r>
                    </a:p>
                  </a:txBody>
                  <a:tcPr/>
                </a:tc>
                <a:extLst>
                  <a:ext uri="{0D108BD9-81ED-4DB2-BD59-A6C34878D82A}">
                    <a16:rowId xmlns:a16="http://schemas.microsoft.com/office/drawing/2014/main" val="1088562171"/>
                  </a:ext>
                </a:extLst>
              </a:tr>
              <a:tr h="156176">
                <a:tc>
                  <a:txBody>
                    <a:bodyPr/>
                    <a:lstStyle/>
                    <a:p>
                      <a:pPr marL="0" algn="l" defTabSz="914400" rtl="0" eaLnBrk="1" latinLnBrk="0" hangingPunct="1"/>
                      <a:r>
                        <a:rPr lang="en-US" sz="1500" b="1" kern="1200">
                          <a:solidFill>
                            <a:schemeClr val="tx1"/>
                          </a:solidFill>
                          <a:latin typeface="Trebuchet MS"/>
                          <a:ea typeface="+mn-ea"/>
                          <a:cs typeface="+mn-cs"/>
                          <a:hlinkClick r:id="rId9"/>
                        </a:rPr>
                        <a:t>Staff</a:t>
                      </a:r>
                      <a:endParaRPr lang="en-US" sz="1500" b="1" kern="1200">
                        <a:solidFill>
                          <a:schemeClr val="tx1"/>
                        </a:solidFill>
                        <a:latin typeface="Trebuchet MS"/>
                        <a:ea typeface="+mn-ea"/>
                        <a:cs typeface="+mn-c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Open </a:t>
                      </a:r>
                    </a:p>
                  </a:txBody>
                  <a:tcPr>
                    <a:solidFill>
                      <a:schemeClr val="accent3">
                        <a:lumMod val="40000"/>
                        <a:lumOff val="60000"/>
                      </a:schemeClr>
                    </a:solidFill>
                  </a:tcPr>
                </a:tc>
                <a:tc>
                  <a:txBody>
                    <a:bodyPr/>
                    <a:lstStyle/>
                    <a:p>
                      <a:r>
                        <a:rPr lang="en-US" sz="1500" b="0">
                          <a:latin typeface="Trebuchet MS"/>
                        </a:rPr>
                        <a:t>Staff Profile and Staff Evaluation interchange files are needed for the Staff Evaluation Snapshot</a:t>
                      </a:r>
                    </a:p>
                  </a:txBody>
                  <a:tcPr/>
                </a:tc>
                <a:extLst>
                  <a:ext uri="{0D108BD9-81ED-4DB2-BD59-A6C34878D82A}">
                    <a16:rowId xmlns:a16="http://schemas.microsoft.com/office/drawing/2014/main" val="417551475"/>
                  </a:ext>
                </a:extLst>
              </a:tr>
              <a:tr h="265499">
                <a:tc>
                  <a:txBody>
                    <a:bodyPr/>
                    <a:lstStyle/>
                    <a:p>
                      <a:pPr marL="0" algn="l" defTabSz="914400" rtl="0" eaLnBrk="1" latinLnBrk="0" hangingPunct="1"/>
                      <a:r>
                        <a:rPr lang="en-US" sz="1500" b="1" kern="1200">
                          <a:solidFill>
                            <a:schemeClr val="tx1"/>
                          </a:solidFill>
                          <a:latin typeface="Trebuchet MS"/>
                          <a:ea typeface="+mn-ea"/>
                          <a:cs typeface="+mn-cs"/>
                          <a:hlinkClick r:id="rId10"/>
                        </a:rPr>
                        <a:t>Discipline Action </a:t>
                      </a:r>
                      <a:endParaRPr lang="en-US" sz="1500" b="1" kern="1200">
                        <a:solidFill>
                          <a:schemeClr val="tx1"/>
                        </a:solidFill>
                        <a:latin typeface="Trebuchet MS"/>
                        <a:ea typeface="+mn-ea"/>
                        <a:cs typeface="+mn-c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r>
                        <a:rPr lang="en-US" sz="1500" b="0">
                          <a:latin typeface="Trebuchet MS"/>
                        </a:rPr>
                        <a:t>This interchange file is needed for Student Discipline Snapshot and Special Education Discipline Snapshot</a:t>
                      </a:r>
                    </a:p>
                  </a:txBody>
                  <a:tcPr/>
                </a:tc>
                <a:extLst>
                  <a:ext uri="{0D108BD9-81ED-4DB2-BD59-A6C34878D82A}">
                    <a16:rowId xmlns:a16="http://schemas.microsoft.com/office/drawing/2014/main" val="147953447"/>
                  </a:ext>
                </a:extLst>
              </a:tr>
              <a:tr h="156176">
                <a:tc>
                  <a:txBody>
                    <a:bodyPr/>
                    <a:lstStyle/>
                    <a:p>
                      <a:r>
                        <a:rPr lang="en-US" sz="1500" b="1">
                          <a:solidFill>
                            <a:srgbClr val="0070C0"/>
                          </a:solidFill>
                          <a:latin typeface="Trebuchet MS"/>
                          <a:hlinkClick r:id="rId11"/>
                        </a:rPr>
                        <a:t>Teacher Student Data Link</a:t>
                      </a:r>
                      <a:endParaRPr lang="en-US" sz="1500" b="1">
                        <a:solidFill>
                          <a:srgbClr val="0070C0"/>
                        </a:solidFill>
                        <a:latin typeface="Trebuchet M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pPr lvl="0">
                        <a:buNone/>
                      </a:pPr>
                      <a:r>
                        <a:rPr lang="en-US" sz="1500" b="0" i="0" u="none" strike="noStrike" noProof="0">
                          <a:solidFill>
                            <a:srgbClr val="000000"/>
                          </a:solidFill>
                          <a:latin typeface="Trebuchet MS"/>
                        </a:rPr>
                        <a:t>Maintain error free file</a:t>
                      </a:r>
                      <a:endParaRPr lang="en-US" sz="1500" b="0">
                        <a:latin typeface="Trebuchet MS"/>
                      </a:endParaRPr>
                    </a:p>
                  </a:txBody>
                  <a:tcPr/>
                </a:tc>
                <a:extLst>
                  <a:ext uri="{0D108BD9-81ED-4DB2-BD59-A6C34878D82A}">
                    <a16:rowId xmlns:a16="http://schemas.microsoft.com/office/drawing/2014/main" val="1269388217"/>
                  </a:ext>
                </a:extLst>
              </a:tr>
            </a:tbl>
          </a:graphicData>
        </a:graphic>
      </p:graphicFrame>
      <p:sp>
        <p:nvSpPr>
          <p:cNvPr id="8" name="Rectangle: Rounded Corners 7">
            <a:extLst>
              <a:ext uri="{FF2B5EF4-FFF2-40B4-BE49-F238E27FC236}">
                <a16:creationId xmlns:a16="http://schemas.microsoft.com/office/drawing/2014/main" id="{615A4E22-3BFB-B4B8-B3DD-2E0607D5D581}"/>
              </a:ext>
            </a:extLst>
          </p:cNvPr>
          <p:cNvSpPr/>
          <p:nvPr/>
        </p:nvSpPr>
        <p:spPr>
          <a:xfrm>
            <a:off x="2066260" y="6047473"/>
            <a:ext cx="8059479" cy="362339"/>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12"/>
              </a:rPr>
              <a:t>Data Pipeline Resources: Data Pipeline Collection Dates (XLS)</a:t>
            </a:r>
            <a:endParaRPr lang="en-US"/>
          </a:p>
        </p:txBody>
      </p:sp>
      <p:sp>
        <p:nvSpPr>
          <p:cNvPr id="2" name="Slide Number Placeholder 1">
            <a:extLst>
              <a:ext uri="{FF2B5EF4-FFF2-40B4-BE49-F238E27FC236}">
                <a16:creationId xmlns:a16="http://schemas.microsoft.com/office/drawing/2014/main" id="{EB0DBDE0-E724-7908-9FEB-173CF8226676}"/>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1697363543"/>
              </p:ext>
            </p:extLst>
          </p:nvPr>
        </p:nvGraphicFramePr>
        <p:xfrm>
          <a:off x="232957" y="1318533"/>
          <a:ext cx="11726080" cy="4791671"/>
        </p:xfrm>
        <a:graphic>
          <a:graphicData uri="http://schemas.openxmlformats.org/drawingml/2006/table">
            <a:tbl>
              <a:tblPr firstRow="1" bandRow="1">
                <a:tableStyleId>{B301B821-A1FF-4177-AEE7-76D212191A09}</a:tableStyleId>
              </a:tblPr>
              <a:tblGrid>
                <a:gridCol w="1913476">
                  <a:extLst>
                    <a:ext uri="{9D8B030D-6E8A-4147-A177-3AD203B41FA5}">
                      <a16:colId xmlns:a16="http://schemas.microsoft.com/office/drawing/2014/main" val="972675767"/>
                    </a:ext>
                  </a:extLst>
                </a:gridCol>
                <a:gridCol w="924025">
                  <a:extLst>
                    <a:ext uri="{9D8B030D-6E8A-4147-A177-3AD203B41FA5}">
                      <a16:colId xmlns:a16="http://schemas.microsoft.com/office/drawing/2014/main" val="1355897659"/>
                    </a:ext>
                  </a:extLst>
                </a:gridCol>
                <a:gridCol w="741146">
                  <a:extLst>
                    <a:ext uri="{9D8B030D-6E8A-4147-A177-3AD203B41FA5}">
                      <a16:colId xmlns:a16="http://schemas.microsoft.com/office/drawing/2014/main" val="554794496"/>
                    </a:ext>
                  </a:extLst>
                </a:gridCol>
                <a:gridCol w="1434163">
                  <a:extLst>
                    <a:ext uri="{9D8B030D-6E8A-4147-A177-3AD203B41FA5}">
                      <a16:colId xmlns:a16="http://schemas.microsoft.com/office/drawing/2014/main" val="2208239753"/>
                    </a:ext>
                  </a:extLst>
                </a:gridCol>
                <a:gridCol w="3356635">
                  <a:extLst>
                    <a:ext uri="{9D8B030D-6E8A-4147-A177-3AD203B41FA5}">
                      <a16:colId xmlns:a16="http://schemas.microsoft.com/office/drawing/2014/main" val="1970621890"/>
                    </a:ext>
                  </a:extLst>
                </a:gridCol>
                <a:gridCol w="3356635">
                  <a:extLst>
                    <a:ext uri="{9D8B030D-6E8A-4147-A177-3AD203B41FA5}">
                      <a16:colId xmlns:a16="http://schemas.microsoft.com/office/drawing/2014/main" val="1932458984"/>
                    </a:ext>
                  </a:extLst>
                </a:gridCol>
              </a:tblGrid>
              <a:tr h="392926">
                <a:tc>
                  <a:txBody>
                    <a:bodyPr/>
                    <a:lstStyle/>
                    <a:p>
                      <a:r>
                        <a:rPr lang="en-US" sz="1300">
                          <a:latin typeface="+mj-lt"/>
                        </a:rPr>
                        <a:t>Name</a:t>
                      </a:r>
                    </a:p>
                  </a:txBody>
                  <a:tcPr anchor="ctr"/>
                </a:tc>
                <a:tc>
                  <a:txBody>
                    <a:bodyPr/>
                    <a:lstStyle/>
                    <a:p>
                      <a:pPr algn="ctr"/>
                      <a:r>
                        <a:rPr lang="en-US" sz="1300">
                          <a:latin typeface="+mj-lt"/>
                        </a:rPr>
                        <a:t>Category</a:t>
                      </a:r>
                    </a:p>
                  </a:txBody>
                  <a:tcPr anchor="ctr"/>
                </a:tc>
                <a:tc>
                  <a:txBody>
                    <a:bodyPr/>
                    <a:lstStyle/>
                    <a:p>
                      <a:pPr algn="ctr"/>
                      <a:r>
                        <a:rPr lang="en-US" sz="1300">
                          <a:latin typeface="+mj-lt"/>
                        </a:rPr>
                        <a:t>Status</a:t>
                      </a:r>
                    </a:p>
                  </a:txBody>
                  <a:tcPr anchor="ctr"/>
                </a:tc>
                <a:tc>
                  <a:txBody>
                    <a:bodyPr/>
                    <a:lstStyle/>
                    <a:p>
                      <a:pPr algn="ctr"/>
                      <a:r>
                        <a:rPr lang="en-US" sz="1300">
                          <a:latin typeface="+mj-lt"/>
                        </a:rPr>
                        <a:t>Final Deadline Date</a:t>
                      </a:r>
                    </a:p>
                  </a:txBody>
                  <a:tcPr anchor="ctr"/>
                </a:tc>
                <a:tc>
                  <a:txBody>
                    <a:bodyPr/>
                    <a:lstStyle/>
                    <a:p>
                      <a:r>
                        <a:rPr lang="en-US" sz="1300">
                          <a:latin typeface="+mj-lt"/>
                        </a:rPr>
                        <a:t>Next Milestone</a:t>
                      </a:r>
                    </a:p>
                  </a:txBody>
                  <a:tcPr anchor="ctr"/>
                </a:tc>
                <a:tc>
                  <a:txBody>
                    <a:bodyPr/>
                    <a:lstStyle/>
                    <a:p>
                      <a:r>
                        <a:rPr lang="en-US" sz="1300">
                          <a:latin typeface="+mj-lt"/>
                        </a:rPr>
                        <a:t>Looking Ahead</a:t>
                      </a:r>
                    </a:p>
                  </a:txBody>
                  <a:tcPr anchor="ctr"/>
                </a:tc>
                <a:extLst>
                  <a:ext uri="{0D108BD9-81ED-4DB2-BD59-A6C34878D82A}">
                    <a16:rowId xmlns:a16="http://schemas.microsoft.com/office/drawing/2014/main" val="1733493831"/>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3"/>
                        </a:rPr>
                        <a:t>Teacher Student Data Link</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Aug. 29,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dk1"/>
                          </a:solidFill>
                          <a:latin typeface="+mn-lt"/>
                          <a:ea typeface="+mn-ea"/>
                          <a:cs typeface="+mn-cs"/>
                        </a:rPr>
                        <a:t>Interim Deadline: </a:t>
                      </a:r>
                      <a:r>
                        <a:rPr lang="en-US" sz="1300" b="0" kern="1200">
                          <a:solidFill>
                            <a:schemeClr val="dk1"/>
                          </a:solidFill>
                          <a:latin typeface="+mn-lt"/>
                          <a:ea typeface="+mn-ea"/>
                          <a:cs typeface="+mn-cs"/>
                        </a:rPr>
                        <a:t>6/27/25 create at least one snapshot</a:t>
                      </a:r>
                      <a:endParaRPr lang="en-US" sz="1300" b="1"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Interim Deadline: </a:t>
                      </a:r>
                      <a:r>
                        <a:rPr lang="en-US" sz="1300" b="0">
                          <a:latin typeface="+mj-lt"/>
                        </a:rPr>
                        <a:t>8/22/25 error free interchange and snapshot</a:t>
                      </a:r>
                      <a:endParaRPr lang="en-US" sz="1300" b="1">
                        <a:latin typeface="+mj-lt"/>
                      </a:endParaRPr>
                    </a:p>
                  </a:txBody>
                  <a:tcPr/>
                </a:tc>
                <a:extLst>
                  <a:ext uri="{0D108BD9-81ED-4DB2-BD59-A6C34878D82A}">
                    <a16:rowId xmlns:a16="http://schemas.microsoft.com/office/drawing/2014/main" val="690815946"/>
                  </a:ext>
                </a:extLst>
              </a:tr>
              <a:tr h="554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4"/>
                        </a:rPr>
                        <a:t>Staff Evaluation</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a:latin typeface="+mj-lt"/>
                        </a:rPr>
                        <a:t> </a:t>
                      </a:r>
                      <a:r>
                        <a:rPr lang="en-US" sz="1300" kern="1200">
                          <a:solidFill>
                            <a:schemeClr val="dk1"/>
                          </a:solidFill>
                          <a:latin typeface="+mn-lt"/>
                          <a:ea typeface="+mn-ea"/>
                          <a:cs typeface="+mn-cs"/>
                        </a:rPr>
                        <a:t>Open</a:t>
                      </a:r>
                    </a:p>
                    <a:p>
                      <a:pPr algn="ctr"/>
                      <a:endParaRPr lang="en-US" sz="1300">
                        <a:latin typeface="+mj-lt"/>
                      </a:endParaRP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Oct. 15,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mn-lt"/>
                          <a:ea typeface="+mn-ea"/>
                          <a:cs typeface="+mn-cs"/>
                        </a:rPr>
                        <a:t>Interim Deadline: </a:t>
                      </a:r>
                      <a:r>
                        <a:rPr kumimoji="0" lang="en-US" sz="1400" b="0" i="0" u="none" strike="noStrike" kern="1200" cap="none" spc="0" normalizeH="0" baseline="0" noProof="0">
                          <a:ln>
                            <a:noFill/>
                          </a:ln>
                          <a:solidFill>
                            <a:prstClr val="black"/>
                          </a:solidFill>
                          <a:effectLst/>
                          <a:uLnTx/>
                          <a:uFillTx/>
                          <a:latin typeface="+mn-lt"/>
                          <a:ea typeface="+mn-ea"/>
                          <a:cs typeface="+mn-cs"/>
                        </a:rPr>
                        <a:t>6/26, create at least one staff evaluation snapshot</a:t>
                      </a:r>
                      <a:endParaRPr lang="en-US" sz="1300" b="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t>Interim Deadline: </a:t>
                      </a:r>
                      <a:r>
                        <a:rPr lang="en-US" sz="1400" b="0"/>
                        <a:t>7/15,</a:t>
                      </a:r>
                      <a:r>
                        <a:rPr lang="en-US" sz="1400" b="1"/>
                        <a:t> e</a:t>
                      </a:r>
                      <a:r>
                        <a:rPr lang="en-US" sz="1400"/>
                        <a:t>rror free Staff Evaluation Snapshot</a:t>
                      </a:r>
                      <a:endParaRPr lang="en-US" sz="1300" b="0">
                        <a:latin typeface="+mj-lt"/>
                      </a:endParaRPr>
                    </a:p>
                  </a:txBody>
                  <a:tcPr/>
                </a:tc>
                <a:extLst>
                  <a:ext uri="{0D108BD9-81ED-4DB2-BD59-A6C34878D82A}">
                    <a16:rowId xmlns:a16="http://schemas.microsoft.com/office/drawing/2014/main" val="3220069740"/>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5"/>
                        </a:rPr>
                        <a:t>Student End of Year</a:t>
                      </a:r>
                      <a:r>
                        <a:rPr lang="en-US" sz="1300" b="1" kern="1200">
                          <a:solidFill>
                            <a:schemeClr val="tx1"/>
                          </a:solidFill>
                          <a:latin typeface="+mj-lt"/>
                          <a:ea typeface="+mn-ea"/>
                          <a:cs typeface="+mn-cs"/>
                        </a:rPr>
                        <a:t>: Regular Phase</a:t>
                      </a: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Sept. 4,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dk1"/>
                          </a:solidFill>
                          <a:latin typeface="+mn-lt"/>
                          <a:ea typeface="+mn-ea"/>
                          <a:cs typeface="+mn-cs"/>
                        </a:rPr>
                        <a:t>Training: </a:t>
                      </a:r>
                      <a:r>
                        <a:rPr lang="en-US" sz="1300" b="0" kern="1200">
                          <a:solidFill>
                            <a:schemeClr val="dk1"/>
                          </a:solidFill>
                          <a:latin typeface="+mn-lt"/>
                          <a:ea typeface="+mn-ea"/>
                          <a:cs typeface="+mn-cs"/>
                          <a:hlinkClick r:id="rId6"/>
                        </a:rPr>
                        <a:t>7/15/25, 10:30-11:30 July SEY Office Hours</a:t>
                      </a:r>
                      <a:endParaRPr lang="en-US" sz="1300" b="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dk1"/>
                          </a:solidFill>
                          <a:latin typeface="+mn-lt"/>
                          <a:ea typeface="+mn-ea"/>
                          <a:cs typeface="+mn-cs"/>
                        </a:rPr>
                        <a:t>Interim Deadline: </a:t>
                      </a:r>
                      <a:r>
                        <a:rPr lang="en-US" sz="1300" b="0" kern="1200">
                          <a:solidFill>
                            <a:schemeClr val="dk1"/>
                          </a:solidFill>
                          <a:latin typeface="+mn-lt"/>
                          <a:ea typeface="+mn-ea"/>
                          <a:cs typeface="+mn-cs"/>
                        </a:rPr>
                        <a:t>7/31/25 submit reporting exception requests</a:t>
                      </a:r>
                      <a:endParaRPr lang="en-US" sz="1300" b="1" kern="1200">
                        <a:solidFill>
                          <a:schemeClr val="dk1"/>
                        </a:solidFill>
                        <a:latin typeface="+mn-lt"/>
                        <a:ea typeface="+mn-ea"/>
                        <a:cs typeface="+mn-cs"/>
                      </a:endParaRPr>
                    </a:p>
                  </a:txBody>
                  <a:tcPr/>
                </a:tc>
                <a:extLst>
                  <a:ext uri="{0D108BD9-81ED-4DB2-BD59-A6C34878D82A}">
                    <a16:rowId xmlns:a16="http://schemas.microsoft.com/office/drawing/2014/main" val="2893969600"/>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7"/>
                        </a:rPr>
                        <a:t>Student Attendance</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July 25,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Interim Deadline: </a:t>
                      </a:r>
                      <a:r>
                        <a:rPr lang="en-US" sz="1300" b="0">
                          <a:latin typeface="+mj-lt"/>
                        </a:rPr>
                        <a:t>6/27/25 error free 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Report Review:</a:t>
                      </a:r>
                      <a:r>
                        <a:rPr lang="en-US" sz="1300" b="0">
                          <a:latin typeface="+mj-lt"/>
                        </a:rPr>
                        <a:t> 7/3/25 to 7/11/25; validate data with COGNOS report and submit snapshot when  review is complete</a:t>
                      </a:r>
                      <a:endParaRPr lang="en-US" sz="1300" b="1">
                        <a:latin typeface="+mj-lt"/>
                      </a:endParaRPr>
                    </a:p>
                  </a:txBody>
                  <a:tcPr/>
                </a:tc>
                <a:extLst>
                  <a:ext uri="{0D108BD9-81ED-4DB2-BD59-A6C34878D82A}">
                    <a16:rowId xmlns:a16="http://schemas.microsoft.com/office/drawing/2014/main" val="3570055686"/>
                  </a:ext>
                </a:extLst>
              </a:tr>
              <a:tr h="554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8"/>
                        </a:rPr>
                        <a:t>Special Education Discipline</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Aug. 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Interim Deadline:</a:t>
                      </a:r>
                      <a:r>
                        <a:rPr lang="en-US" sz="1300" b="0">
                          <a:latin typeface="+mj-lt"/>
                        </a:rPr>
                        <a:t> 6/26/25 Dis and IEP interchanges should be error free and at least one snapshot created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Other Date:</a:t>
                      </a:r>
                      <a:r>
                        <a:rPr lang="en-US" sz="1300" b="0">
                          <a:latin typeface="+mj-lt"/>
                        </a:rPr>
                        <a:t> June 30, 2025, end of 2024-2025 data reporting period</a:t>
                      </a:r>
                    </a:p>
                  </a:txBody>
                  <a:tcPr/>
                </a:tc>
                <a:extLst>
                  <a:ext uri="{0D108BD9-81ED-4DB2-BD59-A6C34878D82A}">
                    <a16:rowId xmlns:a16="http://schemas.microsoft.com/office/drawing/2014/main" val="2128542756"/>
                  </a:ext>
                </a:extLst>
              </a:tr>
              <a:tr h="716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9"/>
                        </a:rPr>
                        <a:t>Student Discipline</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July 31, 2025</a:t>
                      </a:r>
                    </a:p>
                  </a:txBody>
                  <a:tcPr/>
                </a:tc>
                <a:tc>
                  <a:txBody>
                    <a:bodyPr/>
                    <a:lstStyle/>
                    <a:p>
                      <a:pPr marL="0" marR="0" lvl="0" indent="0" algn="l">
                        <a:lnSpc>
                          <a:spcPct val="100000"/>
                        </a:lnSpc>
                        <a:spcBef>
                          <a:spcPts val="0"/>
                        </a:spcBef>
                        <a:spcAft>
                          <a:spcPts val="0"/>
                        </a:spcAft>
                        <a:buNone/>
                      </a:pPr>
                      <a:r>
                        <a:rPr lang="en-US" sz="1300" b="1" i="0" u="none" strike="noStrike" noProof="0"/>
                        <a:t>Interim Deadline:</a:t>
                      </a:r>
                      <a:r>
                        <a:rPr lang="en-US" sz="1300" b="0" i="0" u="none" strike="noStrike" noProof="0"/>
                        <a:t> 7/8/25 error free snapshot</a:t>
                      </a:r>
                      <a:endParaRPr lang="en-US" sz="13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dk1"/>
                          </a:solidFill>
                          <a:latin typeface="+mn-lt"/>
                          <a:ea typeface="+mn-ea"/>
                          <a:cs typeface="+mn-cs"/>
                        </a:rPr>
                        <a:t>Report Review:</a:t>
                      </a:r>
                      <a:r>
                        <a:rPr lang="en-US" sz="1300" b="0" kern="1200">
                          <a:solidFill>
                            <a:schemeClr val="dk1"/>
                          </a:solidFill>
                          <a:latin typeface="+mn-lt"/>
                          <a:ea typeface="+mn-ea"/>
                          <a:cs typeface="+mn-cs"/>
                        </a:rPr>
                        <a:t> 7/8/25 to 7/26/25; validate data with COGNOS report and submit snapshot when  review is complete</a:t>
                      </a:r>
                      <a:endParaRPr lang="en-US" sz="1300" b="1" kern="1200">
                        <a:solidFill>
                          <a:schemeClr val="dk1"/>
                        </a:solidFill>
                        <a:latin typeface="+mn-lt"/>
                        <a:ea typeface="+mn-ea"/>
                        <a:cs typeface="+mn-cs"/>
                      </a:endParaRPr>
                    </a:p>
                  </a:txBody>
                  <a:tcPr/>
                </a:tc>
                <a:extLst>
                  <a:ext uri="{0D108BD9-81ED-4DB2-BD59-A6C34878D82A}">
                    <a16:rowId xmlns:a16="http://schemas.microsoft.com/office/drawing/2014/main" val="939587725"/>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10"/>
                        </a:rPr>
                        <a:t>Special Education EOY</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Oct. 3,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Interim Deadline:</a:t>
                      </a:r>
                      <a:r>
                        <a:rPr lang="en-US" sz="1300" b="0">
                          <a:latin typeface="+mj-lt"/>
                        </a:rPr>
                        <a:t> 6/26/25 IEP Interchange files error free and at least one snapshot created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Interim Deadline: </a:t>
                      </a:r>
                      <a:r>
                        <a:rPr lang="en-US" sz="1300" b="0">
                          <a:latin typeface="+mj-lt"/>
                        </a:rPr>
                        <a:t>9/4/25 all exception requests submitted to CDE for review</a:t>
                      </a:r>
                    </a:p>
                  </a:txBody>
                  <a:tcPr/>
                </a:tc>
                <a:extLst>
                  <a:ext uri="{0D108BD9-81ED-4DB2-BD59-A6C34878D82A}">
                    <a16:rowId xmlns:a16="http://schemas.microsoft.com/office/drawing/2014/main" val="3023837305"/>
                  </a:ext>
                </a:extLst>
              </a:tr>
            </a:tbl>
          </a:graphicData>
        </a:graphic>
      </p:graphicFrame>
      <p:sp>
        <p:nvSpPr>
          <p:cNvPr id="6" name="Slide Number Placeholder 5">
            <a:extLst>
              <a:ext uri="{FF2B5EF4-FFF2-40B4-BE49-F238E27FC236}">
                <a16:creationId xmlns:a16="http://schemas.microsoft.com/office/drawing/2014/main" id="{02A61C00-343B-4EEF-842A-5DBB66932B85}"/>
              </a:ext>
            </a:extLst>
          </p:cNvPr>
          <p:cNvSpPr>
            <a:spLocks noGrp="1"/>
          </p:cNvSpPr>
          <p:nvPr>
            <p:ph type="sldNum" sz="quarter" idx="12"/>
          </p:nvPr>
        </p:nvSpPr>
        <p:spPr/>
        <p:txBody>
          <a:bodyPr/>
          <a:lstStyle/>
          <a:p>
            <a:fld id="{C479D5F6-EDCB-402A-AC08-4943A1820E8F}" type="slidenum">
              <a:rPr lang="en-US" smtClean="0"/>
              <a:pPr/>
              <a:t>8</a:t>
            </a:fld>
            <a:endParaRPr lang="en-US"/>
          </a:p>
        </p:txBody>
      </p:sp>
      <p:sp>
        <p:nvSpPr>
          <p:cNvPr id="7" name="Rectangle: Rounded Corners 6">
            <a:extLst>
              <a:ext uri="{FF2B5EF4-FFF2-40B4-BE49-F238E27FC236}">
                <a16:creationId xmlns:a16="http://schemas.microsoft.com/office/drawing/2014/main" id="{E0DE4258-2E9A-1D2E-2C37-5CECD83EC1A2}"/>
              </a:ext>
            </a:extLst>
          </p:cNvPr>
          <p:cNvSpPr/>
          <p:nvPr/>
        </p:nvSpPr>
        <p:spPr>
          <a:xfrm>
            <a:off x="2066258" y="6208114"/>
            <a:ext cx="8059479" cy="296473"/>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11"/>
              </a:rPr>
              <a:t>Data Pipeline Resources: Data Pipeline Collection Dates (XLS)</a:t>
            </a:r>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1807265305"/>
              </p:ext>
            </p:extLst>
          </p:nvPr>
        </p:nvGraphicFramePr>
        <p:xfrm>
          <a:off x="424405" y="1427544"/>
          <a:ext cx="11530158" cy="4267200"/>
        </p:xfrm>
        <a:graphic>
          <a:graphicData uri="http://schemas.openxmlformats.org/drawingml/2006/table">
            <a:tbl>
              <a:tblPr firstRow="1" bandRow="1">
                <a:tableStyleId>{B301B821-A1FF-4177-AEE7-76D212191A09}</a:tableStyleId>
              </a:tblPr>
              <a:tblGrid>
                <a:gridCol w="2351107">
                  <a:extLst>
                    <a:ext uri="{9D8B030D-6E8A-4147-A177-3AD203B41FA5}">
                      <a16:colId xmlns:a16="http://schemas.microsoft.com/office/drawing/2014/main" val="972675767"/>
                    </a:ext>
                  </a:extLst>
                </a:gridCol>
                <a:gridCol w="923923">
                  <a:extLst>
                    <a:ext uri="{9D8B030D-6E8A-4147-A177-3AD203B41FA5}">
                      <a16:colId xmlns:a16="http://schemas.microsoft.com/office/drawing/2014/main" val="1355897659"/>
                    </a:ext>
                  </a:extLst>
                </a:gridCol>
                <a:gridCol w="882397">
                  <a:extLst>
                    <a:ext uri="{9D8B030D-6E8A-4147-A177-3AD203B41FA5}">
                      <a16:colId xmlns:a16="http://schemas.microsoft.com/office/drawing/2014/main" val="554794496"/>
                    </a:ext>
                  </a:extLst>
                </a:gridCol>
                <a:gridCol w="1465007">
                  <a:extLst>
                    <a:ext uri="{9D8B030D-6E8A-4147-A177-3AD203B41FA5}">
                      <a16:colId xmlns:a16="http://schemas.microsoft.com/office/drawing/2014/main" val="2208239753"/>
                    </a:ext>
                  </a:extLst>
                </a:gridCol>
                <a:gridCol w="2953862">
                  <a:extLst>
                    <a:ext uri="{9D8B030D-6E8A-4147-A177-3AD203B41FA5}">
                      <a16:colId xmlns:a16="http://schemas.microsoft.com/office/drawing/2014/main" val="1970621890"/>
                    </a:ext>
                  </a:extLst>
                </a:gridCol>
                <a:gridCol w="2953862">
                  <a:extLst>
                    <a:ext uri="{9D8B030D-6E8A-4147-A177-3AD203B41FA5}">
                      <a16:colId xmlns:a16="http://schemas.microsoft.com/office/drawing/2014/main" val="1932458984"/>
                    </a:ext>
                  </a:extLst>
                </a:gridCol>
              </a:tblGrid>
              <a:tr h="408640">
                <a:tc>
                  <a:txBody>
                    <a:bodyPr/>
                    <a:lstStyle/>
                    <a:p>
                      <a:r>
                        <a:rPr lang="en-US" sz="1400">
                          <a:latin typeface="Trebuchet MS"/>
                        </a:rPr>
                        <a:t>Name</a:t>
                      </a:r>
                    </a:p>
                  </a:txBody>
                  <a:tcPr anchor="ctr"/>
                </a:tc>
                <a:tc>
                  <a:txBody>
                    <a:bodyPr/>
                    <a:lstStyle/>
                    <a:p>
                      <a:pPr algn="ctr"/>
                      <a:r>
                        <a:rPr lang="en-US" sz="1400">
                          <a:latin typeface="Trebuchet MS"/>
                        </a:rPr>
                        <a:t>Category</a:t>
                      </a:r>
                    </a:p>
                  </a:txBody>
                  <a:tcPr anchor="ctr"/>
                </a:tc>
                <a:tc>
                  <a:txBody>
                    <a:bodyPr/>
                    <a:lstStyle/>
                    <a:p>
                      <a:pPr algn="ctr"/>
                      <a:r>
                        <a:rPr lang="en-US" sz="1400">
                          <a:latin typeface="Trebuchet MS"/>
                        </a:rPr>
                        <a:t>Status</a:t>
                      </a:r>
                    </a:p>
                  </a:txBody>
                  <a:tcPr anchor="ctr"/>
                </a:tc>
                <a:tc>
                  <a:txBody>
                    <a:bodyPr/>
                    <a:lstStyle/>
                    <a:p>
                      <a:pPr algn="ctr"/>
                      <a:r>
                        <a:rPr lang="en-US" sz="1400">
                          <a:latin typeface="Trebuchet MS"/>
                        </a:rPr>
                        <a:t>Final Deadline Date</a:t>
                      </a:r>
                    </a:p>
                  </a:txBody>
                  <a:tcPr anchor="ctr"/>
                </a:tc>
                <a:tc>
                  <a:txBody>
                    <a:bodyPr/>
                    <a:lstStyle/>
                    <a:p>
                      <a:r>
                        <a:rPr lang="en-US" sz="1400">
                          <a:latin typeface="Trebuchet MS"/>
                        </a:rPr>
                        <a:t>Next Milestone</a:t>
                      </a:r>
                    </a:p>
                  </a:txBody>
                  <a:tcPr anchor="ctr"/>
                </a:tc>
                <a:tc>
                  <a:txBody>
                    <a:bodyPr/>
                    <a:lstStyle/>
                    <a:p>
                      <a:r>
                        <a:rPr lang="en-US" sz="1400">
                          <a:latin typeface="Trebuchet MS"/>
                        </a:rPr>
                        <a:t>Looking Ahead</a:t>
                      </a:r>
                    </a:p>
                  </a:txBody>
                  <a:tcPr anchor="ctr"/>
                </a:tc>
                <a:extLst>
                  <a:ext uri="{0D108BD9-81ED-4DB2-BD59-A6C34878D82A}">
                    <a16:rowId xmlns:a16="http://schemas.microsoft.com/office/drawing/2014/main" val="1733493831"/>
                  </a:ext>
                </a:extLst>
              </a:tr>
              <a:tr h="40864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2"/>
                        </a:rPr>
                        <a:t>Summer EBT</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p>
                  </a:txBody>
                  <a:tcPr/>
                </a:tc>
                <a:tc>
                  <a:txBody>
                    <a:bodyPr/>
                    <a:lstStyle/>
                    <a:p>
                      <a:pPr lvl="0" algn="ctr">
                        <a:buNone/>
                      </a:pPr>
                      <a:r>
                        <a:rPr lang="en-US" sz="1400">
                          <a:latin typeface="Trebuchet MS"/>
                        </a:rPr>
                        <a:t>Open</a:t>
                      </a:r>
                      <a:endParaRPr lang="en-US" sz="1600">
                        <a:solidFill>
                          <a:srgbClr val="FEB0B0"/>
                        </a:solidFill>
                      </a:endParaRP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Feb. 28,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Corrections Period: </a:t>
                      </a:r>
                      <a:r>
                        <a:rPr lang="en-US" sz="1400" b="0">
                          <a:latin typeface="+mn-lt"/>
                        </a:rPr>
                        <a:t>5/19/2025 to 9/3/2025</a:t>
                      </a:r>
                    </a:p>
                  </a:txBody>
                  <a:tcPr/>
                </a:tc>
                <a:tc>
                  <a:txBody>
                    <a:bodyPr/>
                    <a:lstStyle/>
                    <a:p>
                      <a:pPr marL="0" lvl="0" indent="0" algn="l" defTabSz="914400">
                        <a:lnSpc>
                          <a:spcPct val="100000"/>
                        </a:lnSpc>
                        <a:spcBef>
                          <a:spcPts val="0"/>
                        </a:spcBef>
                        <a:spcAft>
                          <a:spcPts val="0"/>
                        </a:spcAft>
                        <a:buNone/>
                        <a:tabLst/>
                        <a:defRPr/>
                      </a:pPr>
                      <a:endParaRPr lang="en-US" sz="1400" b="0">
                        <a:latin typeface="Trebuchet MS"/>
                      </a:endParaRPr>
                    </a:p>
                  </a:txBody>
                  <a:tcPr/>
                </a:tc>
                <a:extLst>
                  <a:ext uri="{0D108BD9-81ED-4DB2-BD59-A6C34878D82A}">
                    <a16:rowId xmlns:a16="http://schemas.microsoft.com/office/drawing/2014/main" val="1701722917"/>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3"/>
                        </a:rPr>
                        <a:t>Alternative Education Campus</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p>
                  </a:txBody>
                  <a:tcPr/>
                </a:tc>
                <a:tc>
                  <a:txBody>
                    <a:bodyPr/>
                    <a:lstStyle/>
                    <a:p>
                      <a:pPr lvl="0" algn="ctr">
                        <a:buNone/>
                      </a:pPr>
                      <a:r>
                        <a:rPr lang="en-US" sz="1400">
                          <a:latin typeface="Trebuchet MS"/>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Jun. 27,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Planned Measures File: </a:t>
                      </a:r>
                      <a:r>
                        <a:rPr lang="en-US" sz="1400" b="0">
                          <a:latin typeface="+mn-lt"/>
                        </a:rPr>
                        <a:t>3/19/2025 to 6/27/2025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Actual Measures File:</a:t>
                      </a:r>
                      <a:r>
                        <a:rPr lang="en-US" sz="1400" b="0">
                          <a:latin typeface="+mn-lt"/>
                        </a:rPr>
                        <a:t> </a:t>
                      </a:r>
                      <a:br>
                        <a:rPr lang="en-US" sz="1400" b="0">
                          <a:latin typeface="+mn-lt"/>
                        </a:rPr>
                      </a:br>
                      <a:r>
                        <a:rPr lang="en-US" sz="1400" b="0">
                          <a:latin typeface="+mn-lt"/>
                        </a:rPr>
                        <a:t>5/19/25 to 6/27/25</a:t>
                      </a:r>
                    </a:p>
                  </a:txBody>
                  <a:tcPr/>
                </a:tc>
                <a:extLst>
                  <a:ext uri="{0D108BD9-81ED-4DB2-BD59-A6C34878D82A}">
                    <a16:rowId xmlns:a16="http://schemas.microsoft.com/office/drawing/2014/main" val="466091617"/>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4"/>
                        </a:rPr>
                        <a:t>Prevent Harassment or Discrimination</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endParaRPr lang="en-US"/>
                    </a:p>
                  </a:txBody>
                  <a:tcPr/>
                </a:tc>
                <a:tc>
                  <a:txBody>
                    <a:bodyPr/>
                    <a:lstStyle/>
                    <a:p>
                      <a:pPr lvl="0" algn="ctr">
                        <a:buNone/>
                      </a:pPr>
                      <a:r>
                        <a:rPr lang="en-US" sz="1400">
                          <a:latin typeface="Trebuchet MS"/>
                        </a:rPr>
                        <a:t>Open</a:t>
                      </a:r>
                      <a:endParaRPr lang="en-US"/>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August 1, 2025</a:t>
                      </a:r>
                      <a:endParaRPr lang="en-US"/>
                    </a:p>
                  </a:txBody>
                  <a:tcPr/>
                </a:tc>
                <a:tc>
                  <a:txBody>
                    <a:bodyPr/>
                    <a:lstStyle/>
                    <a:p>
                      <a:pPr marL="0" lvl="0" indent="0" algn="l">
                        <a:lnSpc>
                          <a:spcPct val="100000"/>
                        </a:lnSpc>
                        <a:spcBef>
                          <a:spcPts val="0"/>
                        </a:spcBef>
                        <a:spcAft>
                          <a:spcPts val="0"/>
                        </a:spcAft>
                        <a:buNone/>
                      </a:pPr>
                      <a:r>
                        <a:rPr lang="en-US" sz="1400" b="1" i="0" u="none" strike="noStrike" noProof="0"/>
                        <a:t>Interim Deadline:</a:t>
                      </a:r>
                      <a:r>
                        <a:rPr lang="en-US" sz="1400" b="0" i="0" u="none" strike="noStrike" noProof="0"/>
                        <a:t> 7/3/25, Error free Prevent Harassment or Discrimination file</a:t>
                      </a:r>
                      <a:endParaRPr lang="en-US" sz="1400"/>
                    </a:p>
                  </a:txBody>
                  <a:tcPr/>
                </a:tc>
                <a:tc>
                  <a:txBody>
                    <a:bodyPr/>
                    <a:lstStyle/>
                    <a:p>
                      <a:pPr marL="0" lvl="0" indent="0" algn="l">
                        <a:lnSpc>
                          <a:spcPct val="100000"/>
                        </a:lnSpc>
                        <a:spcBef>
                          <a:spcPts val="0"/>
                        </a:spcBef>
                        <a:spcAft>
                          <a:spcPts val="0"/>
                        </a:spcAft>
                        <a:buNone/>
                      </a:pPr>
                      <a:r>
                        <a:rPr lang="en-US" sz="1400" b="1" i="0" u="none" strike="noStrike" noProof="0"/>
                        <a:t>Report Review:</a:t>
                      </a:r>
                      <a:r>
                        <a:rPr lang="en-US" sz="1400" b="0" i="0" u="none" strike="noStrike" noProof="0"/>
                        <a:t> 7/7/25 to 7/25/25, review reports and submit data once review is complete</a:t>
                      </a:r>
                      <a:endParaRPr lang="en-US" sz="1400"/>
                    </a:p>
                  </a:txBody>
                  <a:tcPr/>
                </a:tc>
                <a:extLst>
                  <a:ext uri="{0D108BD9-81ED-4DB2-BD59-A6C34878D82A}">
                    <a16:rowId xmlns:a16="http://schemas.microsoft.com/office/drawing/2014/main" val="2237377443"/>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5"/>
                        </a:rPr>
                        <a:t>READ Spring Assessments</a:t>
                      </a:r>
                    </a:p>
                  </a:txBody>
                  <a:tcPr/>
                </a:tc>
                <a:tc>
                  <a:txBody>
                    <a:bodyPr/>
                    <a:lstStyle/>
                    <a:p>
                      <a:pPr lvl="0" algn="ctr">
                        <a:buNone/>
                      </a:pPr>
                      <a:r>
                        <a:rPr lang="en-US" sz="1400">
                          <a:latin typeface="Trebuchet MS"/>
                        </a:rPr>
                        <a:t>Periodic</a:t>
                      </a:r>
                      <a:endParaRPr lang="en-US"/>
                    </a:p>
                  </a:txBody>
                  <a:tcPr/>
                </a:tc>
                <a:tc>
                  <a:txBody>
                    <a:bodyPr/>
                    <a:lstStyle/>
                    <a:p>
                      <a:pPr lvl="0" algn="ctr">
                        <a:buNone/>
                      </a:pPr>
                      <a:r>
                        <a:rPr lang="en-US" sz="1400">
                          <a:latin typeface="+mn-lt"/>
                        </a:rPr>
                        <a:t>Closed</a:t>
                      </a:r>
                    </a:p>
                  </a:txBody>
                  <a:tcPr>
                    <a:solidFill>
                      <a:srgbClr val="FEB0B0"/>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June 13, 2025</a:t>
                      </a:r>
                      <a:endParaRPr lang="en-US"/>
                    </a:p>
                  </a:txBody>
                  <a:tcPr/>
                </a:tc>
                <a:tc>
                  <a:txBody>
                    <a:bodyPr/>
                    <a:lstStyle/>
                    <a:p>
                      <a:pPr marL="0" lvl="0" indent="0" algn="l">
                        <a:lnSpc>
                          <a:spcPct val="100000"/>
                        </a:lnSpc>
                        <a:spcBef>
                          <a:spcPts val="0"/>
                        </a:spcBef>
                        <a:spcAft>
                          <a:spcPts val="0"/>
                        </a:spcAft>
                        <a:buNone/>
                      </a:pPr>
                      <a:endParaRPr lang="en-US" sz="1400" b="1">
                        <a:latin typeface="+mn-lt"/>
                      </a:endParaRPr>
                    </a:p>
                  </a:txBody>
                  <a:tcPr/>
                </a:tc>
                <a:tc>
                  <a:txBody>
                    <a:bodyPr/>
                    <a:lstStyle/>
                    <a:p>
                      <a:pPr marL="0" lvl="0" indent="0" algn="l">
                        <a:lnSpc>
                          <a:spcPct val="100000"/>
                        </a:lnSpc>
                        <a:spcBef>
                          <a:spcPts val="0"/>
                        </a:spcBef>
                        <a:spcAft>
                          <a:spcPts val="0"/>
                        </a:spcAft>
                        <a:buNone/>
                      </a:pPr>
                      <a:endParaRPr lang="en-US" sz="1400" b="1">
                        <a:latin typeface="Trebuchet MS"/>
                      </a:endParaRPr>
                    </a:p>
                  </a:txBody>
                  <a:tcPr/>
                </a:tc>
                <a:extLst>
                  <a:ext uri="{0D108BD9-81ED-4DB2-BD59-A6C34878D82A}">
                    <a16:rowId xmlns:a16="http://schemas.microsoft.com/office/drawing/2014/main" val="1720814112"/>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6"/>
                        </a:rPr>
                        <a:t>READ Literacy Programs &amp; Assessments</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endParaRPr lang="en-US"/>
                    </a:p>
                  </a:txBody>
                  <a:tcPr/>
                </a:tc>
                <a:tc>
                  <a:txBody>
                    <a:bodyPr/>
                    <a:lstStyle/>
                    <a:p>
                      <a:pPr lvl="0" algn="ctr">
                        <a:buNone/>
                      </a:pPr>
                      <a:r>
                        <a:rPr lang="en-US" sz="1400">
                          <a:latin typeface="+mn-lt"/>
                        </a:rPr>
                        <a:t>Closed</a:t>
                      </a:r>
                    </a:p>
                  </a:txBody>
                  <a:tcPr>
                    <a:solidFill>
                      <a:srgbClr val="FEB0B0"/>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June 13, 2025</a:t>
                      </a:r>
                      <a:endParaRPr lang="en-US"/>
                    </a:p>
                  </a:txBody>
                  <a:tcPr/>
                </a:tc>
                <a:tc>
                  <a:txBody>
                    <a:bodyPr/>
                    <a:lstStyle/>
                    <a:p>
                      <a:pPr marL="0" lvl="0" indent="0" algn="l">
                        <a:lnSpc>
                          <a:spcPct val="100000"/>
                        </a:lnSpc>
                        <a:spcBef>
                          <a:spcPts val="0"/>
                        </a:spcBef>
                        <a:spcAft>
                          <a:spcPts val="0"/>
                        </a:spcAft>
                        <a:buNone/>
                      </a:pPr>
                      <a:endParaRPr lang="en-US" sz="1400" b="1">
                        <a:latin typeface="+mn-lt"/>
                      </a:endParaRPr>
                    </a:p>
                  </a:txBody>
                  <a:tcPr/>
                </a:tc>
                <a:tc>
                  <a:txBody>
                    <a:bodyPr/>
                    <a:lstStyle/>
                    <a:p>
                      <a:pPr marL="0" lvl="0" indent="0" algn="l">
                        <a:lnSpc>
                          <a:spcPct val="100000"/>
                        </a:lnSpc>
                        <a:spcBef>
                          <a:spcPts val="0"/>
                        </a:spcBef>
                        <a:spcAft>
                          <a:spcPts val="0"/>
                        </a:spcAft>
                        <a:buNone/>
                      </a:pPr>
                      <a:endParaRPr lang="en-US" sz="1400" b="1">
                        <a:latin typeface="+mn-lt"/>
                      </a:endParaRPr>
                    </a:p>
                  </a:txBody>
                  <a:tcPr/>
                </a:tc>
                <a:extLst>
                  <a:ext uri="{0D108BD9-81ED-4DB2-BD59-A6C34878D82A}">
                    <a16:rowId xmlns:a16="http://schemas.microsoft.com/office/drawing/2014/main" val="134563209"/>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7"/>
                        </a:rPr>
                        <a:t>READ Training</a:t>
                      </a:r>
                      <a:endParaRPr lang="en-US" sz="1400" b="1" kern="1200">
                        <a:solidFill>
                          <a:schemeClr val="tx1"/>
                        </a:solidFill>
                        <a:latin typeface="Trebuchet MS"/>
                        <a:ea typeface="+mn-ea"/>
                        <a:cs typeface="+mn-cs"/>
                      </a:endParaRPr>
                    </a:p>
                  </a:txBody>
                  <a:tcPr/>
                </a:tc>
                <a:tc>
                  <a:txBody>
                    <a:bodyPr/>
                    <a:lstStyle/>
                    <a:p>
                      <a:pPr lvl="0" algn="ctr">
                        <a:buNone/>
                      </a:pPr>
                      <a:r>
                        <a:rPr lang="en-US" sz="1400"/>
                        <a:t>Periodic</a:t>
                      </a:r>
                    </a:p>
                  </a:txBody>
                  <a:tcPr/>
                </a:tc>
                <a:tc>
                  <a:txBody>
                    <a:bodyPr/>
                    <a:lstStyle/>
                    <a:p>
                      <a:pPr lvl="0" algn="ctr">
                        <a:buNone/>
                      </a:pPr>
                      <a:r>
                        <a:rPr lang="en-US" sz="1400">
                          <a:latin typeface="+mn-lt"/>
                        </a:rPr>
                        <a:t>Coming Soon</a:t>
                      </a:r>
                    </a:p>
                  </a:txBody>
                  <a:tcPr>
                    <a:solidFill>
                      <a:schemeClr val="bg2"/>
                    </a:solidFill>
                  </a:tcPr>
                </a:tc>
                <a:tc>
                  <a:txBody>
                    <a:bodyPr/>
                    <a:lstStyle/>
                    <a:p>
                      <a:pPr lvl="0" algn="ctr">
                        <a:lnSpc>
                          <a:spcPct val="100000"/>
                        </a:lnSpc>
                        <a:spcBef>
                          <a:spcPts val="0"/>
                        </a:spcBef>
                        <a:spcAft>
                          <a:spcPts val="0"/>
                        </a:spcAft>
                        <a:buNone/>
                      </a:pPr>
                      <a:r>
                        <a:rPr lang="en-US" sz="1400" b="1"/>
                        <a:t>Aug. 20, 2025</a:t>
                      </a:r>
                    </a:p>
                  </a:txBody>
                  <a:tcPr/>
                </a:tc>
                <a:tc>
                  <a:txBody>
                    <a:bodyPr/>
                    <a:lstStyle/>
                    <a:p>
                      <a:pPr marL="0" lvl="0" indent="0" algn="l">
                        <a:lnSpc>
                          <a:spcPct val="100000"/>
                        </a:lnSpc>
                        <a:spcBef>
                          <a:spcPts val="0"/>
                        </a:spcBef>
                        <a:spcAft>
                          <a:spcPts val="0"/>
                        </a:spcAft>
                        <a:buNone/>
                      </a:pPr>
                      <a:r>
                        <a:rPr lang="en-US" sz="1400" b="1">
                          <a:latin typeface="+mn-lt"/>
                        </a:rPr>
                        <a:t>Training: </a:t>
                      </a:r>
                      <a:r>
                        <a:rPr lang="en-US" sz="1400" b="0">
                          <a:latin typeface="+mn-lt"/>
                        </a:rPr>
                        <a:t>7/15/25, 1:00-2:00pm</a:t>
                      </a:r>
                      <a:br>
                        <a:rPr lang="en-US" sz="1400" b="0">
                          <a:latin typeface="+mn-lt"/>
                        </a:rPr>
                      </a:br>
                      <a:r>
                        <a:rPr lang="en-US" sz="1400" b="0">
                          <a:latin typeface="+mn-lt"/>
                          <a:hlinkClick r:id="rId8"/>
                        </a:rPr>
                        <a:t>Join via Zoom</a:t>
                      </a:r>
                      <a:endParaRPr lang="en-US" sz="14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Collection Opens: </a:t>
                      </a:r>
                      <a:r>
                        <a:rPr lang="en-US" sz="1400" b="0">
                          <a:latin typeface="+mn-lt"/>
                        </a:rPr>
                        <a:t>8/1/25; Teachers, Principals, and Administrators should have training completed by this date</a:t>
                      </a:r>
                      <a:endParaRPr lang="en-US" sz="1400" b="1">
                        <a:latin typeface="+mn-lt"/>
                      </a:endParaRPr>
                    </a:p>
                  </a:txBody>
                  <a:tcPr/>
                </a:tc>
                <a:extLst>
                  <a:ext uri="{0D108BD9-81ED-4DB2-BD59-A6C34878D82A}">
                    <a16:rowId xmlns:a16="http://schemas.microsoft.com/office/drawing/2014/main" val="1605594514"/>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353412" y="599401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9"/>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1825CE89-A2FB-78E5-5D8F-DE48E5BB4ED1}"/>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500438566"/>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5390"/>
      </a:hlink>
      <a:folHlink>
        <a:srgbClr val="F8B333"/>
      </a:folHlink>
    </a:clrScheme>
    <a:fontScheme name="CDE Trebuchet">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4" ma:contentTypeDescription="Create a new document." ma:contentTypeScope="" ma:versionID="04e0e67d344c4863ac857e12717dea98">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f73edbd8764ce48cae9868fb925b233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6d5c4a-69f5-4293-84ba-d3df6e850d51}" ma:internalName="TaxCatchAll" ma:showField="CatchAllData" ma:web="ca9d521c-8764-4bcd-84f1-6f7ce6ca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a9d521c-8764-4bcd-84f1-6f7ce6ca6a96" xsi:nil="true"/>
    <lcf76f155ced4ddcb4097134ff3c332f xmlns="9b639f00-c663-4db8-9f2d-5e59e4353b4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2.xml><?xml version="1.0" encoding="utf-8"?>
<ds:datastoreItem xmlns:ds="http://schemas.openxmlformats.org/officeDocument/2006/customXml" ds:itemID="{D81C2216-188D-4A73-8428-32AE0AD18878}">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FFB8263-E116-4610-9B9F-0E82FA1493E2}">
  <ds:schemaRefs>
    <ds:schemaRef ds:uri="9b639f00-c663-4db8-9f2d-5e59e4353b4b"/>
    <ds:schemaRef ds:uri="ca9d521c-8764-4bcd-84f1-6f7ce6ca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4533</Words>
  <Application>Microsoft Office PowerPoint</Application>
  <PresentationFormat>Widescreen</PresentationFormat>
  <Paragraphs>669</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Aptos</vt:lpstr>
      <vt:lpstr>Arial</vt:lpstr>
      <vt:lpstr>Calibri</vt:lpstr>
      <vt:lpstr>Courier New</vt:lpstr>
      <vt:lpstr>Museo Slab 500</vt:lpstr>
      <vt:lpstr>Segoe UI</vt:lpstr>
      <vt:lpstr>Trebuchet MS</vt:lpstr>
      <vt:lpstr>Wingdings</vt:lpstr>
      <vt:lpstr>Office Theme</vt:lpstr>
      <vt:lpstr>June 26, 2025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READ Collections</vt:lpstr>
      <vt:lpstr>Spring READ Assessment and READ Literacy Programs and Assessment  Data Collections</vt:lpstr>
      <vt:lpstr>Timeline</vt:lpstr>
      <vt:lpstr>Spring READ Assessment Data Collection READ Literacy Programs and Assessment Data Collection</vt:lpstr>
      <vt:lpstr>READ Training</vt:lpstr>
      <vt:lpstr>READ Training General Information</vt:lpstr>
      <vt:lpstr>Questions &amp; Resources: READ Act Data Collections</vt:lpstr>
      <vt:lpstr>Prevent Harassment or Discrimination</vt:lpstr>
      <vt:lpstr>Prevent Harassment or Discrimination   Collection Timeline</vt:lpstr>
      <vt:lpstr>Interim Deadline Approaching</vt:lpstr>
      <vt:lpstr>Reminder: Completing the Collection</vt:lpstr>
      <vt:lpstr>Questions &amp; Resources:  Prevent Harassment or Discrimination</vt:lpstr>
      <vt:lpstr>Student Discipline</vt:lpstr>
      <vt:lpstr>Student Discipline Collection Timeline</vt:lpstr>
      <vt:lpstr>PHD Interim Deadline Approaching</vt:lpstr>
      <vt:lpstr>Snapshot Reminder</vt:lpstr>
      <vt:lpstr>Questions &amp; Resources: Student Discipline</vt:lpstr>
      <vt:lpstr>Student End of Year</vt:lpstr>
      <vt:lpstr>SEY Collection Timeline</vt:lpstr>
      <vt:lpstr>Suggested Monthly Checklist: July/August</vt:lpstr>
      <vt:lpstr>Exception Requests</vt:lpstr>
      <vt:lpstr>Entry/Exit Code Agreement</vt:lpstr>
      <vt:lpstr>SE313 Never been counted as a graduate…</vt:lpstr>
      <vt:lpstr>Grade Level Misalignment</vt:lpstr>
      <vt:lpstr>Questions &amp; Resources: Student End of Year</vt:lpstr>
      <vt:lpstr>School Code Changes</vt:lpstr>
      <vt:lpstr>School Code Changes Reminders</vt:lpstr>
      <vt:lpstr>School Code Change Resources</vt:lpstr>
      <vt:lpstr>Special Education Discipline</vt:lpstr>
      <vt:lpstr>Special Education Discipline Snapshot Timeline – Interim Deadline today</vt:lpstr>
      <vt:lpstr>Special Education Discipline Common Error - SD024</vt:lpstr>
      <vt:lpstr>Special Education Discipline Common Error - SD017 </vt:lpstr>
      <vt:lpstr>Questions &amp; Resources: Special Education Discipline</vt:lpstr>
      <vt:lpstr>Special Education End of Year</vt:lpstr>
      <vt:lpstr>Special Education End of Year Snapshot Error</vt:lpstr>
      <vt:lpstr>Special Education End of Year Timeline  </vt:lpstr>
      <vt:lpstr>Special Education End of Year Error Code SY108</vt:lpstr>
      <vt:lpstr>Questions &amp; Resources: SPED End of Year</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Ward, Reagan</cp:lastModifiedBy>
  <cp:revision>1</cp:revision>
  <dcterms:created xsi:type="dcterms:W3CDTF">2019-06-25T17:30:52Z</dcterms:created>
  <dcterms:modified xsi:type="dcterms:W3CDTF">2025-06-26T14:47:34Z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