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61"/>
  </p:notesMasterIdLst>
  <p:sldIdLst>
    <p:sldId id="256" r:id="rId5"/>
    <p:sldId id="283" r:id="rId6"/>
    <p:sldId id="258" r:id="rId7"/>
    <p:sldId id="259" r:id="rId8"/>
    <p:sldId id="261" r:id="rId9"/>
    <p:sldId id="262" r:id="rId10"/>
    <p:sldId id="5097" r:id="rId11"/>
    <p:sldId id="5098" r:id="rId12"/>
    <p:sldId id="5413" r:id="rId13"/>
    <p:sldId id="5414" r:id="rId14"/>
    <p:sldId id="5309" r:id="rId15"/>
    <p:sldId id="5308" r:id="rId16"/>
    <p:sldId id="5298" r:id="rId17"/>
    <p:sldId id="5299" r:id="rId18"/>
    <p:sldId id="5314" r:id="rId19"/>
    <p:sldId id="5311" r:id="rId20"/>
    <p:sldId id="5301" r:id="rId21"/>
    <p:sldId id="5348" r:id="rId22"/>
    <p:sldId id="5449" r:id="rId23"/>
    <p:sldId id="5450" r:id="rId24"/>
    <p:sldId id="5349" r:id="rId25"/>
    <p:sldId id="5347" r:id="rId26"/>
    <p:sldId id="5385" r:id="rId27"/>
    <p:sldId id="4834" r:id="rId28"/>
    <p:sldId id="5452" r:id="rId29"/>
    <p:sldId id="5395" r:id="rId30"/>
    <p:sldId id="5474" r:id="rId31"/>
    <p:sldId id="5478" r:id="rId32"/>
    <p:sldId id="5475" r:id="rId33"/>
    <p:sldId id="5476" r:id="rId34"/>
    <p:sldId id="5479" r:id="rId35"/>
    <p:sldId id="5480" r:id="rId36"/>
    <p:sldId id="5477" r:id="rId37"/>
    <p:sldId id="5465" r:id="rId38"/>
    <p:sldId id="5469" r:id="rId39"/>
    <p:sldId id="270" r:id="rId40"/>
    <p:sldId id="266" r:id="rId41"/>
    <p:sldId id="268" r:id="rId42"/>
    <p:sldId id="5393" r:id="rId43"/>
    <p:sldId id="5290" r:id="rId44"/>
    <p:sldId id="5254" r:id="rId45"/>
    <p:sldId id="5453" r:id="rId46"/>
    <p:sldId id="5457" r:id="rId47"/>
    <p:sldId id="5338" r:id="rId48"/>
    <p:sldId id="5292" r:id="rId49"/>
    <p:sldId id="5390" r:id="rId50"/>
    <p:sldId id="5481" r:id="rId51"/>
    <p:sldId id="2932" r:id="rId52"/>
    <p:sldId id="5394" r:id="rId53"/>
    <p:sldId id="5368" r:id="rId54"/>
    <p:sldId id="5454" r:id="rId55"/>
    <p:sldId id="5387" r:id="rId56"/>
    <p:sldId id="5458" r:id="rId57"/>
    <p:sldId id="5482" r:id="rId58"/>
    <p:sldId id="5455" r:id="rId59"/>
    <p:sldId id="28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E52020-527D-2310-6653-2CED33865E50}" name="Chaffin,Melissa" initials="MC" userId="S::Chaffin_M@cde.state.co.us::21f0136b-23e1-4eef-9c4f-f29e4cc3ac56"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B0B0"/>
    <a:srgbClr val="FFFFCC"/>
    <a:srgbClr val="488BC9"/>
    <a:srgbClr val="FF9900"/>
    <a:srgbClr val="C25EAF"/>
    <a:srgbClr val="E53BD9"/>
    <a:srgbClr val="EF7521"/>
    <a:srgbClr val="FFFFFF"/>
    <a:srgbClr val="DCDBBE"/>
    <a:srgbClr val="1A2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B8060-9301-4CEF-99D5-8771AE5234EC}" v="1" dt="2024-06-06T14:39:19.572"/>
    <p1510:client id="{86B3B288-1B0D-47CD-9C1D-A178E2C7D872}" v="881" dt="2024-06-05T22:02:21.764"/>
    <p1510:client id="{A633715B-52A6-48C9-A3EA-FBDA0A0A1932}" v="392" dt="2024-06-05T22:28:47.428"/>
    <p1510:client id="{B76C9A65-259E-A473-37A4-110C5F1EAF23}" v="515" dt="2024-06-06T12:40:49.498"/>
    <p1510:client id="{C4E9F164-D9E1-432E-A4A8-EF5C53FBCA4A}" v="729" dt="2024-06-05T21:37:24.441"/>
    <p1510:client id="{CF2699C4-FDBF-495A-AAA6-17D757406602}" v="383" dt="2024-06-05T19:42:38.691"/>
    <p1510:client id="{D0BB5FE9-A5BD-8EC3-1D03-451703606DD6}" v="495" dt="2024-06-05T21:00:09.968"/>
    <p1510:client id="{DCDEC684-2080-4EDA-B75A-AD51115D02F8}" v="90" dt="2024-06-05T18:55:01.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pChg chg="mod">
          <ac:chgData name="Tribbett, Jessica" userId="S::tribbett_jessica@cde.state.co.us::b8af59d7-a86d-4166-a022-d856dc24c475" providerId="AD" clId="Web-{D0BB5FE9-A5BD-8EC3-1D03-451703606DD6}" dt="2024-06-05T20:43:58.763" v="10" actId="20577"/>
          <ac:spMkLst>
            <pc:docMk/>
            <pc:sldMk cId="2049247827" sldId="5474"/>
            <ac:spMk id="7" creationId="{C51D4D6D-695A-9246-FA9E-BBCF15943548}"/>
          </ac:spMkLst>
        </pc:spChg>
        <pc:spChg chg="mod">
          <ac:chgData name="Tribbett, Jessica" userId="S::tribbett_jessica@cde.state.co.us::b8af59d7-a86d-4166-a022-d856dc24c475" providerId="AD" clId="Web-{D0BB5FE9-A5BD-8EC3-1D03-451703606DD6}" dt="2024-06-05T20:44:04.638" v="20" actId="20577"/>
          <ac:spMkLst>
            <pc:docMk/>
            <pc:sldMk cId="2049247827" sldId="5474"/>
            <ac:spMk id="8" creationId="{99260748-FBD9-28C6-D587-8F877BD65983}"/>
          </ac:spMkLst>
        </pc:spChg>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pChg chg="mod">
          <ac:chgData name="Tribbett, Jessica" userId="S::tribbett_jessica@cde.state.co.us::b8af59d7-a86d-4166-a022-d856dc24c475" providerId="AD" clId="Web-{D0BB5FE9-A5BD-8EC3-1D03-451703606DD6}" dt="2024-06-05T20:44:18.514" v="37" actId="20577"/>
          <ac:spMkLst>
            <pc:docMk/>
            <pc:sldMk cId="3252275141" sldId="5475"/>
            <ac:spMk id="2" creationId="{222E4C28-041D-59D2-0291-9738FE10DDD0}"/>
          </ac:spMkLst>
        </pc:spChg>
        <pc:spChg chg="mod">
          <ac:chgData name="Tribbett, Jessica" userId="S::tribbett_jessica@cde.state.co.us::b8af59d7-a86d-4166-a022-d856dc24c475" providerId="AD" clId="Web-{D0BB5FE9-A5BD-8EC3-1D03-451703606DD6}" dt="2024-06-05T20:47:39.767" v="165" actId="20577"/>
          <ac:spMkLst>
            <pc:docMk/>
            <pc:sldMk cId="3252275141" sldId="5475"/>
            <ac:spMk id="3" creationId="{1C053128-2E61-BD39-9230-D3FF32B16187}"/>
          </ac:spMkLst>
        </pc:spChg>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pChg chg="mod">
          <ac:chgData name="Tribbett, Jessica" userId="S::tribbett_jessica@cde.state.co.us::b8af59d7-a86d-4166-a022-d856dc24c475" providerId="AD" clId="Web-{D0BB5FE9-A5BD-8EC3-1D03-451703606DD6}" dt="2024-06-05T20:57:30.075" v="351" actId="20577"/>
          <ac:spMkLst>
            <pc:docMk/>
            <pc:sldMk cId="553582281" sldId="5476"/>
            <ac:spMk id="7" creationId="{C51D4D6D-695A-9246-FA9E-BBCF15943548}"/>
          </ac:spMkLst>
        </pc:spChg>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pChg chg="mod">
          <ac:chgData name="Tribbett, Jessica" userId="S::tribbett_jessica@cde.state.co.us::b8af59d7-a86d-4166-a022-d856dc24c475" providerId="AD" clId="Web-{D0BB5FE9-A5BD-8EC3-1D03-451703606DD6}" dt="2024-06-05T20:46:41.250" v="112" actId="20577"/>
          <ac:spMkLst>
            <pc:docMk/>
            <pc:sldMk cId="1626949317" sldId="5477"/>
            <ac:spMk id="3" creationId="{1C053128-2E61-BD39-9230-D3FF32B16187}"/>
          </ac:spMkLst>
        </pc:spChg>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pChg chg="mod">
          <ac:chgData name="Tribbett, Jessica" userId="S::tribbett_jessica@cde.state.co.us::b8af59d7-a86d-4166-a022-d856dc24c475" providerId="AD" clId="Web-{D0BB5FE9-A5BD-8EC3-1D03-451703606DD6}" dt="2024-06-05T20:47:03.235" v="155" actId="20577"/>
          <ac:spMkLst>
            <pc:docMk/>
            <pc:sldMk cId="1261406126" sldId="5478"/>
            <ac:spMk id="2" creationId="{77A71FE4-D523-BABB-1FC5-9EABE0C61217}"/>
          </ac:spMkLst>
        </pc:spChg>
        <pc:spChg chg="del mod">
          <ac:chgData name="Tribbett, Jessica" userId="S::tribbett_jessica@cde.state.co.us::b8af59d7-a86d-4166-a022-d856dc24c475" providerId="AD" clId="Web-{D0BB5FE9-A5BD-8EC3-1D03-451703606DD6}" dt="2024-06-05T20:48:16.190" v="171"/>
          <ac:spMkLst>
            <pc:docMk/>
            <pc:sldMk cId="1261406126" sldId="5478"/>
            <ac:spMk id="3" creationId="{DE639E0B-7594-DEDC-C548-B0E53BD9137C}"/>
          </ac:spMkLst>
        </pc:spChg>
        <pc:spChg chg="del">
          <ac:chgData name="Tribbett, Jessica" userId="S::tribbett_jessica@cde.state.co.us::b8af59d7-a86d-4166-a022-d856dc24c475" providerId="AD" clId="Web-{D0BB5FE9-A5BD-8EC3-1D03-451703606DD6}" dt="2024-06-05T20:48:14.018" v="168"/>
          <ac:spMkLst>
            <pc:docMk/>
            <pc:sldMk cId="1261406126" sldId="5478"/>
            <ac:spMk id="5" creationId="{3C923818-FAC2-A017-4346-74FF9C4B4D09}"/>
          </ac:spMkLst>
        </pc:spChg>
        <pc:spChg chg="mod">
          <ac:chgData name="Tribbett, Jessica" userId="S::tribbett_jessica@cde.state.co.us::b8af59d7-a86d-4166-a022-d856dc24c475" providerId="AD" clId="Web-{D0BB5FE9-A5BD-8EC3-1D03-451703606DD6}" dt="2024-06-05T20:48:00.721" v="167" actId="20577"/>
          <ac:spMkLst>
            <pc:docMk/>
            <pc:sldMk cId="1261406126" sldId="5478"/>
            <ac:spMk id="6" creationId="{9A5EAA8A-15E1-A56B-6C13-92C7F5E2F8B0}"/>
          </ac:spMkLst>
        </pc:spChg>
        <pc:spChg chg="add mod">
          <ac:chgData name="Tribbett, Jessica" userId="S::tribbett_jessica@cde.state.co.us::b8af59d7-a86d-4166-a022-d856dc24c475" providerId="AD" clId="Web-{D0BB5FE9-A5BD-8EC3-1D03-451703606DD6}" dt="2024-06-05T20:59:52.890" v="364" actId="1076"/>
          <ac:spMkLst>
            <pc:docMk/>
            <pc:sldMk cId="1261406126" sldId="5478"/>
            <ac:spMk id="8" creationId="{9839F1F1-2C29-7B7B-C6A0-7B77E862F401}"/>
          </ac:spMkLst>
        </pc:spChg>
        <pc:spChg chg="mod">
          <ac:chgData name="Tribbett, Jessica" userId="S::tribbett_jessica@cde.state.co.us::b8af59d7-a86d-4166-a022-d856dc24c475" providerId="AD" clId="Web-{D0BB5FE9-A5BD-8EC3-1D03-451703606DD6}" dt="2024-06-05T20:47:15.657" v="163" actId="20577"/>
          <ac:spMkLst>
            <pc:docMk/>
            <pc:sldMk cId="1261406126" sldId="5478"/>
            <ac:spMk id="9" creationId="{8357E0B8-81AC-4ED0-D9AE-D47B1A529A8C}"/>
          </ac:spMkLst>
        </pc:spChg>
        <pc:spChg chg="add mod">
          <ac:chgData name="Tribbett, Jessica" userId="S::tribbett_jessica@cde.state.co.us::b8af59d7-a86d-4166-a022-d856dc24c475" providerId="AD" clId="Web-{D0BB5FE9-A5BD-8EC3-1D03-451703606DD6}" dt="2024-06-05T20:59:49.905" v="363" actId="1076"/>
          <ac:spMkLst>
            <pc:docMk/>
            <pc:sldMk cId="1261406126" sldId="5478"/>
            <ac:spMk id="13" creationId="{DDCDB5E2-FFF8-4B6B-4C7E-ABEA35BF09AF}"/>
          </ac:spMkLst>
        </pc:spChg>
        <pc:picChg chg="add mod">
          <ac:chgData name="Tribbett, Jessica" userId="S::tribbett_jessica@cde.state.co.us::b8af59d7-a86d-4166-a022-d856dc24c475" providerId="AD" clId="Web-{D0BB5FE9-A5BD-8EC3-1D03-451703606DD6}" dt="2024-06-05T20:49:27.285" v="176"/>
          <ac:picMkLst>
            <pc:docMk/>
            <pc:sldMk cId="1261406126" sldId="5478"/>
            <ac:picMk id="7" creationId="{58E75601-AFAD-8F7B-8BF5-5D5002B2E00E}"/>
          </ac:picMkLst>
        </pc:picChg>
        <pc:picChg chg="add del mod">
          <ac:chgData name="Tribbett, Jessica" userId="S::tribbett_jessica@cde.state.co.us::b8af59d7-a86d-4166-a022-d856dc24c475" providerId="AD" clId="Web-{D0BB5FE9-A5BD-8EC3-1D03-451703606DD6}" dt="2024-06-05T20:51:28.506" v="211"/>
          <ac:picMkLst>
            <pc:docMk/>
            <pc:sldMk cId="1261406126" sldId="5478"/>
            <ac:picMk id="10" creationId="{D0F85D0D-ACC3-3EC8-B5D1-433B367EA11C}"/>
          </ac:picMkLst>
        </pc:picChg>
        <pc:picChg chg="add del mod">
          <ac:chgData name="Tribbett, Jessica" userId="S::tribbett_jessica@cde.state.co.us::b8af59d7-a86d-4166-a022-d856dc24c475" providerId="AD" clId="Web-{D0BB5FE9-A5BD-8EC3-1D03-451703606DD6}" dt="2024-06-05T20:51:33.428" v="213"/>
          <ac:picMkLst>
            <pc:docMk/>
            <pc:sldMk cId="1261406126" sldId="5478"/>
            <ac:picMk id="11" creationId="{4869CB58-B508-813B-C166-9E0DE26A7F9B}"/>
          </ac:picMkLst>
        </pc:picChg>
        <pc:picChg chg="add del mod">
          <ac:chgData name="Tribbett, Jessica" userId="S::tribbett_jessica@cde.state.co.us::b8af59d7-a86d-4166-a022-d856dc24c475" providerId="AD" clId="Web-{D0BB5FE9-A5BD-8EC3-1D03-451703606DD6}" dt="2024-06-05T20:51:38.568" v="215"/>
          <ac:picMkLst>
            <pc:docMk/>
            <pc:sldMk cId="1261406126" sldId="5478"/>
            <ac:picMk id="12" creationId="{593712D1-A4FE-F3A8-C85C-268174EE2567}"/>
          </ac:picMkLst>
        </pc:picChg>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pChg chg="mod">
          <ac:chgData name="Tribbett, Jessica" userId="S::tribbett_jessica@cde.state.co.us::b8af59d7-a86d-4166-a022-d856dc24c475" providerId="AD" clId="Web-{D0BB5FE9-A5BD-8EC3-1D03-451703606DD6}" dt="2024-06-05T20:57:40.575" v="353" actId="20577"/>
          <ac:spMkLst>
            <pc:docMk/>
            <pc:sldMk cId="3254232048" sldId="5479"/>
            <ac:spMk id="2" creationId="{77A71FE4-D523-BABB-1FC5-9EABE0C61217}"/>
          </ac:spMkLst>
        </pc:spChg>
        <pc:spChg chg="mod">
          <ac:chgData name="Tribbett, Jessica" userId="S::tribbett_jessica@cde.state.co.us::b8af59d7-a86d-4166-a022-d856dc24c475" providerId="AD" clId="Web-{D0BB5FE9-A5BD-8EC3-1D03-451703606DD6}" dt="2024-06-05T20:53:12.836" v="320" actId="20577"/>
          <ac:spMkLst>
            <pc:docMk/>
            <pc:sldMk cId="3254232048" sldId="5479"/>
            <ac:spMk id="6" creationId="{9A5EAA8A-15E1-A56B-6C13-92C7F5E2F8B0}"/>
          </ac:spMkLst>
        </pc:spChg>
        <pc:spChg chg="del">
          <ac:chgData name="Tribbett, Jessica" userId="S::tribbett_jessica@cde.state.co.us::b8af59d7-a86d-4166-a022-d856dc24c475" providerId="AD" clId="Web-{D0BB5FE9-A5BD-8EC3-1D03-451703606DD6}" dt="2024-06-05T20:56:50.996" v="322"/>
          <ac:spMkLst>
            <pc:docMk/>
            <pc:sldMk cId="3254232048" sldId="5479"/>
            <ac:spMk id="8" creationId="{9839F1F1-2C29-7B7B-C6A0-7B77E862F401}"/>
          </ac:spMkLst>
        </pc:spChg>
        <pc:spChg chg="mod">
          <ac:chgData name="Tribbett, Jessica" userId="S::tribbett_jessica@cde.state.co.us::b8af59d7-a86d-4166-a022-d856dc24c475" providerId="AD" clId="Web-{D0BB5FE9-A5BD-8EC3-1D03-451703606DD6}" dt="2024-06-05T20:57:23.465" v="342" actId="20577"/>
          <ac:spMkLst>
            <pc:docMk/>
            <pc:sldMk cId="3254232048" sldId="5479"/>
            <ac:spMk id="9" creationId="{8357E0B8-81AC-4ED0-D9AE-D47B1A529A8C}"/>
          </ac:spMkLst>
        </pc:spChg>
        <pc:spChg chg="del">
          <ac:chgData name="Tribbett, Jessica" userId="S::tribbett_jessica@cde.state.co.us::b8af59d7-a86d-4166-a022-d856dc24c475" providerId="AD" clId="Web-{D0BB5FE9-A5BD-8EC3-1D03-451703606DD6}" dt="2024-06-05T20:56:53.293" v="323"/>
          <ac:spMkLst>
            <pc:docMk/>
            <pc:sldMk cId="3254232048" sldId="5479"/>
            <ac:spMk id="13" creationId="{DDCDB5E2-FFF8-4B6B-4C7E-ABEA35BF09AF}"/>
          </ac:spMkLst>
        </pc:spChg>
        <pc:picChg chg="add mod">
          <ac:chgData name="Tribbett, Jessica" userId="S::tribbett_jessica@cde.state.co.us::b8af59d7-a86d-4166-a022-d856dc24c475" providerId="AD" clId="Web-{D0BB5FE9-A5BD-8EC3-1D03-451703606DD6}" dt="2024-06-05T21:00:09.968" v="365" actId="1076"/>
          <ac:picMkLst>
            <pc:docMk/>
            <pc:sldMk cId="3254232048" sldId="5479"/>
            <ac:picMk id="3" creationId="{10DB9CB5-DF5B-96A1-3CCF-F6706DB3652E}"/>
          </ac:picMkLst>
        </pc:picChg>
        <pc:picChg chg="del">
          <ac:chgData name="Tribbett, Jessica" userId="S::tribbett_jessica@cde.state.co.us::b8af59d7-a86d-4166-a022-d856dc24c475" providerId="AD" clId="Web-{D0BB5FE9-A5BD-8EC3-1D03-451703606DD6}" dt="2024-06-05T20:56:49.855" v="321"/>
          <ac:picMkLst>
            <pc:docMk/>
            <pc:sldMk cId="3254232048" sldId="5479"/>
            <ac:picMk id="7" creationId="{58E75601-AFAD-8F7B-8BF5-5D5002B2E00E}"/>
          </ac:picMkLst>
        </pc:picChg>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picChg chg="del">
          <ac:chgData name="Tribbett, Jessica" userId="S::tribbett_jessica@cde.state.co.us::b8af59d7-a86d-4166-a022-d856dc24c475" providerId="AD" clId="Web-{D0BB5FE9-A5BD-8EC3-1D03-451703606DD6}" dt="2024-06-05T20:58:59.389" v="355"/>
          <ac:picMkLst>
            <pc:docMk/>
            <pc:sldMk cId="2499726713" sldId="5480"/>
            <ac:picMk id="3" creationId="{10DB9CB5-DF5B-96A1-3CCF-F6706DB3652E}"/>
          </ac:picMkLst>
        </pc:picChg>
        <pc:picChg chg="add mod">
          <ac:chgData name="Tribbett, Jessica" userId="S::tribbett_jessica@cde.state.co.us::b8af59d7-a86d-4166-a022-d856dc24c475" providerId="AD" clId="Web-{D0BB5FE9-A5BD-8EC3-1D03-451703606DD6}" dt="2024-06-05T20:59:29.499" v="361"/>
          <ac:picMkLst>
            <pc:docMk/>
            <pc:sldMk cId="2499726713" sldId="5480"/>
            <ac:picMk id="5" creationId="{6E81CC64-4A4F-F14C-18B3-1EB1BF275174}"/>
          </ac:picMkLst>
        </pc:picChg>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pChg chg="mod">
          <ac:chgData name="Rhodes, Tara" userId="S::rhodes_t@cde.state.co.us::566307b0-1e17-4826-87e1-0feb85a922f2" providerId="AD" clId="Web-{A31167FC-3CA6-FBA4-7A27-29D64A5FD486}" dt="2024-05-23T12:10:23.278" v="1389" actId="20577"/>
          <ac:spMkLst>
            <pc:docMk/>
            <pc:sldMk cId="68699369" sldId="5309"/>
            <ac:spMk id="6" creationId="{9A8832C3-3C5D-9B2D-6A97-A07BFB42B5FC}"/>
          </ac:spMkLst>
        </pc:spChg>
      </pc:sldChg>
      <pc:sldChg chg="modSp">
        <pc:chgData name="Rhodes, Tara" userId="S::rhodes_t@cde.state.co.us::566307b0-1e17-4826-87e1-0feb85a922f2" providerId="AD" clId="Web-{A31167FC-3CA6-FBA4-7A27-29D64A5FD486}" dt="2024-05-23T12:12:36.079" v="1393" actId="20577"/>
        <pc:sldMkLst>
          <pc:docMk/>
          <pc:sldMk cId="3396060537" sldId="5314"/>
        </pc:sldMkLst>
        <pc:spChg chg="mod">
          <ac:chgData name="Rhodes, Tara" userId="S::rhodes_t@cde.state.co.us::566307b0-1e17-4826-87e1-0feb85a922f2" providerId="AD" clId="Web-{A31167FC-3CA6-FBA4-7A27-29D64A5FD486}" dt="2024-05-23T12:12:36.079" v="1393" actId="20577"/>
          <ac:spMkLst>
            <pc:docMk/>
            <pc:sldMk cId="3396060537" sldId="5314"/>
            <ac:spMk id="6" creationId="{9A8832C3-3C5D-9B2D-6A97-A07BFB42B5FC}"/>
          </ac:spMkLst>
        </pc:spChg>
      </pc:sldChg>
      <pc:sldChg chg="modSp">
        <pc:chgData name="Rhodes, Tara" userId="S::rhodes_t@cde.state.co.us::566307b0-1e17-4826-87e1-0feb85a922f2" providerId="AD" clId="Web-{A31167FC-3CA6-FBA4-7A27-29D64A5FD486}" dt="2024-05-23T11:46:14.543" v="187" actId="20577"/>
        <pc:sldMkLst>
          <pc:docMk/>
          <pc:sldMk cId="49926316" sldId="5349"/>
        </pc:sldMkLst>
        <pc:spChg chg="mod">
          <ac:chgData name="Rhodes, Tara" userId="S::rhodes_t@cde.state.co.us::566307b0-1e17-4826-87e1-0feb85a922f2" providerId="AD" clId="Web-{A31167FC-3CA6-FBA4-7A27-29D64A5FD486}" dt="2024-05-23T11:46:14.543" v="187" actId="20577"/>
          <ac:spMkLst>
            <pc:docMk/>
            <pc:sldMk cId="49926316" sldId="5349"/>
            <ac:spMk id="2" creationId="{8923875A-734E-D88C-B9F4-E043B1E34BB9}"/>
          </ac:spMkLst>
        </pc:spChg>
        <pc:spChg chg="mod">
          <ac:chgData name="Rhodes, Tara" userId="S::rhodes_t@cde.state.co.us::566307b0-1e17-4826-87e1-0feb85a922f2" providerId="AD" clId="Web-{A31167FC-3CA6-FBA4-7A27-29D64A5FD486}" dt="2024-05-23T11:46:09.668" v="181" actId="20577"/>
          <ac:spMkLst>
            <pc:docMk/>
            <pc:sldMk cId="49926316" sldId="5349"/>
            <ac:spMk id="3" creationId="{C3391AA3-36D1-9A8E-A728-195E62D34C49}"/>
          </ac:spMkLst>
        </pc:spChg>
      </pc:sldChg>
      <pc:sldChg chg="modSp">
        <pc:chgData name="Rhodes, Tara" userId="S::rhodes_t@cde.state.co.us::566307b0-1e17-4826-87e1-0feb85a922f2" providerId="AD" clId="Web-{A31167FC-3CA6-FBA4-7A27-29D64A5FD486}" dt="2024-05-23T11:35:00.411" v="4"/>
        <pc:sldMkLst>
          <pc:docMk/>
          <pc:sldMk cId="1006133002" sldId="5449"/>
        </pc:sldMkLst>
        <pc:graphicFrameChg chg="mod modGraphic">
          <ac:chgData name="Rhodes, Tara" userId="S::rhodes_t@cde.state.co.us::566307b0-1e17-4826-87e1-0feb85a922f2" providerId="AD" clId="Web-{A31167FC-3CA6-FBA4-7A27-29D64A5FD486}" dt="2024-05-23T11:35:00.411" v="4"/>
          <ac:graphicFrameMkLst>
            <pc:docMk/>
            <pc:sldMk cId="1006133002" sldId="5449"/>
            <ac:graphicFrameMk id="7" creationId="{16623016-A111-C207-E68F-D36D1D86CB7E}"/>
          </ac:graphicFrameMkLst>
        </pc:graphicFrameChg>
      </pc:sldChg>
      <pc:sldChg chg="addSp modSp">
        <pc:chgData name="Rhodes, Tara" userId="S::rhodes_t@cde.state.co.us::566307b0-1e17-4826-87e1-0feb85a922f2" providerId="AD" clId="Web-{A31167FC-3CA6-FBA4-7A27-29D64A5FD486}" dt="2024-05-23T11:52:09.852" v="307" actId="20577"/>
        <pc:sldMkLst>
          <pc:docMk/>
          <pc:sldMk cId="1167242946" sldId="5450"/>
        </pc:sldMkLst>
        <pc:spChg chg="mod">
          <ac:chgData name="Rhodes, Tara" userId="S::rhodes_t@cde.state.co.us::566307b0-1e17-4826-87e1-0feb85a922f2" providerId="AD" clId="Web-{A31167FC-3CA6-FBA4-7A27-29D64A5FD486}" dt="2024-05-23T11:48:33.204" v="257" actId="20577"/>
          <ac:spMkLst>
            <pc:docMk/>
            <pc:sldMk cId="1167242946" sldId="5450"/>
            <ac:spMk id="2" creationId="{D6AF298F-FDA3-EF65-70F2-6767842A6F7C}"/>
          </ac:spMkLst>
        </pc:spChg>
        <pc:spChg chg="mod">
          <ac:chgData name="Rhodes, Tara" userId="S::rhodes_t@cde.state.co.us::566307b0-1e17-4826-87e1-0feb85a922f2" providerId="AD" clId="Web-{A31167FC-3CA6-FBA4-7A27-29D64A5FD486}" dt="2024-05-23T11:52:09.852" v="307" actId="20577"/>
          <ac:spMkLst>
            <pc:docMk/>
            <pc:sldMk cId="1167242946" sldId="5450"/>
            <ac:spMk id="3" creationId="{02147419-FB8E-6716-60C6-33AA659979FF}"/>
          </ac:spMkLst>
        </pc:spChg>
        <pc:picChg chg="add mod modCrop">
          <ac:chgData name="Rhodes, Tara" userId="S::rhodes_t@cde.state.co.us::566307b0-1e17-4826-87e1-0feb85a922f2" providerId="AD" clId="Web-{A31167FC-3CA6-FBA4-7A27-29D64A5FD486}" dt="2024-05-23T11:48:58.939" v="267" actId="1076"/>
          <ac:picMkLst>
            <pc:docMk/>
            <pc:sldMk cId="1167242946" sldId="5450"/>
            <ac:picMk id="7" creationId="{2AFE8443-45B1-6EDA-CEC4-F38BD6BBF609}"/>
          </ac:picMkLst>
        </pc:picChg>
      </pc:sldChg>
      <pc:sldChg chg="modSp">
        <pc:chgData name="Rhodes, Tara" userId="S::rhodes_t@cde.state.co.us::566307b0-1e17-4826-87e1-0feb85a922f2" providerId="AD" clId="Web-{A31167FC-3CA6-FBA4-7A27-29D64A5FD486}" dt="2024-05-23T11:46:35.684" v="195" actId="20577"/>
        <pc:sldMkLst>
          <pc:docMk/>
          <pc:sldMk cId="2632896885" sldId="5451"/>
        </pc:sldMkLst>
        <pc:spChg chg="mod">
          <ac:chgData name="Rhodes, Tara" userId="S::rhodes_t@cde.state.co.us::566307b0-1e17-4826-87e1-0feb85a922f2" providerId="AD" clId="Web-{A31167FC-3CA6-FBA4-7A27-29D64A5FD486}" dt="2024-05-23T11:46:35.684" v="195" actId="20577"/>
          <ac:spMkLst>
            <pc:docMk/>
            <pc:sldMk cId="2632896885" sldId="5451"/>
            <ac:spMk id="3" creationId="{1284760F-AC0A-1FC5-27C9-125BF5CFCD0C}"/>
          </ac:spMkLst>
        </pc:spChg>
      </pc:sldChg>
      <pc:sldChg chg="modSp new">
        <pc:chgData name="Rhodes, Tara" userId="S::rhodes_t@cde.state.co.us::566307b0-1e17-4826-87e1-0feb85a922f2" providerId="AD" clId="Web-{A31167FC-3CA6-FBA4-7A27-29D64A5FD486}" dt="2024-05-23T11:55:31.061" v="597" actId="20577"/>
        <pc:sldMkLst>
          <pc:docMk/>
          <pc:sldMk cId="1684451337" sldId="5458"/>
        </pc:sldMkLst>
        <pc:spChg chg="mod">
          <ac:chgData name="Rhodes, Tara" userId="S::rhodes_t@cde.state.co.us::566307b0-1e17-4826-87e1-0feb85a922f2" providerId="AD" clId="Web-{A31167FC-3CA6-FBA4-7A27-29D64A5FD486}" dt="2024-05-23T11:46:52.919" v="202" actId="20577"/>
          <ac:spMkLst>
            <pc:docMk/>
            <pc:sldMk cId="1684451337" sldId="5458"/>
            <ac:spMk id="2" creationId="{828EC5A5-0004-EDAC-DD03-7AFDCCB8BF32}"/>
          </ac:spMkLst>
        </pc:spChg>
        <pc:spChg chg="mod">
          <ac:chgData name="Rhodes, Tara" userId="S::rhodes_t@cde.state.co.us::566307b0-1e17-4826-87e1-0feb85a922f2" providerId="AD" clId="Web-{A31167FC-3CA6-FBA4-7A27-29D64A5FD486}" dt="2024-05-23T11:55:31.061" v="597" actId="20577"/>
          <ac:spMkLst>
            <pc:docMk/>
            <pc:sldMk cId="1684451337" sldId="5458"/>
            <ac:spMk id="3" creationId="{8AF00E2B-C472-E138-CAF6-AC41CAAB096B}"/>
          </ac:spMkLst>
        </pc:spChg>
        <pc:spChg chg="mod">
          <ac:chgData name="Rhodes, Tara" userId="S::rhodes_t@cde.state.co.us::566307b0-1e17-4826-87e1-0feb85a922f2" providerId="AD" clId="Web-{A31167FC-3CA6-FBA4-7A27-29D64A5FD486}" dt="2024-05-23T11:47:25.436" v="242" actId="20577"/>
          <ac:spMkLst>
            <pc:docMk/>
            <pc:sldMk cId="1684451337" sldId="5458"/>
            <ac:spMk id="5" creationId="{3DF9D835-D2DA-B379-262E-1C047FEF358D}"/>
          </ac:spMkLst>
        </pc:spChg>
        <pc:spChg chg="mod">
          <ac:chgData name="Rhodes, Tara" userId="S::rhodes_t@cde.state.co.us::566307b0-1e17-4826-87e1-0feb85a922f2" providerId="AD" clId="Web-{A31167FC-3CA6-FBA4-7A27-29D64A5FD486}" dt="2024-05-23T11:47:34.796" v="253" actId="20577"/>
          <ac:spMkLst>
            <pc:docMk/>
            <pc:sldMk cId="1684451337" sldId="5458"/>
            <ac:spMk id="6" creationId="{75ECB274-B3D4-2259-34BB-37D129E3908E}"/>
          </ac:spMkLst>
        </pc:spChg>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pChg chg="mod">
          <ac:chgData name="Rhodes, Tara" userId="S::rhodes_t@cde.state.co.us::566307b0-1e17-4826-87e1-0feb85a922f2" providerId="AD" clId="Web-{A31167FC-3CA6-FBA4-7A27-29D64A5FD486}" dt="2024-05-23T11:56:14.547" v="601" actId="20577"/>
          <ac:spMkLst>
            <pc:docMk/>
            <pc:sldMk cId="1574131623" sldId="5460"/>
            <ac:spMk id="2" creationId="{828EC5A5-0004-EDAC-DD03-7AFDCCB8BF32}"/>
          </ac:spMkLst>
        </pc:spChg>
        <pc:spChg chg="mod">
          <ac:chgData name="Rhodes, Tara" userId="S::rhodes_t@cde.state.co.us::566307b0-1e17-4826-87e1-0feb85a922f2" providerId="AD" clId="Web-{A31167FC-3CA6-FBA4-7A27-29D64A5FD486}" dt="2024-05-23T12:04:35.751" v="1356" actId="14100"/>
          <ac:spMkLst>
            <pc:docMk/>
            <pc:sldMk cId="1574131623" sldId="5460"/>
            <ac:spMk id="3" creationId="{8AF00E2B-C472-E138-CAF6-AC41CAAB096B}"/>
          </ac:spMkLst>
        </pc:spChg>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pChg chg="mod">
          <ac:chgData name="Rhodes, Tara" userId="S::rhodes_t@cde.state.co.us::566307b0-1e17-4826-87e1-0feb85a922f2" providerId="AD" clId="Web-{A31167FC-3CA6-FBA4-7A27-29D64A5FD486}" dt="2024-05-23T12:16:42.697" v="1446" actId="20577"/>
          <ac:spMkLst>
            <pc:docMk/>
            <pc:sldMk cId="3795402163" sldId="5461"/>
            <ac:spMk id="2" creationId="{373F4D5A-9BC8-BCD1-C80D-389AFD1806DA}"/>
          </ac:spMkLst>
        </pc:spChg>
        <pc:spChg chg="mod">
          <ac:chgData name="Rhodes, Tara" userId="S::rhodes_t@cde.state.co.us::566307b0-1e17-4826-87e1-0feb85a922f2" providerId="AD" clId="Web-{A31167FC-3CA6-FBA4-7A27-29D64A5FD486}" dt="2024-05-23T12:27:29.218" v="2160" actId="20577"/>
          <ac:spMkLst>
            <pc:docMk/>
            <pc:sldMk cId="3795402163" sldId="5461"/>
            <ac:spMk id="3" creationId="{055313B2-5E98-F32B-4B25-072450E6533E}"/>
          </ac:spMkLst>
        </pc:spChg>
        <pc:spChg chg="add del mod">
          <ac:chgData name="Rhodes, Tara" userId="S::rhodes_t@cde.state.co.us::566307b0-1e17-4826-87e1-0feb85a922f2" providerId="AD" clId="Web-{A31167FC-3CA6-FBA4-7A27-29D64A5FD486}" dt="2024-05-23T12:17:25.479" v="1462" actId="20577"/>
          <ac:spMkLst>
            <pc:docMk/>
            <pc:sldMk cId="3795402163" sldId="5461"/>
            <ac:spMk id="5" creationId="{D3ADC376-6F6F-2FD9-A41A-CF741D11C59C}"/>
          </ac:spMkLst>
        </pc:spChg>
        <pc:spChg chg="mod">
          <ac:chgData name="Rhodes, Tara" userId="S::rhodes_t@cde.state.co.us::566307b0-1e17-4826-87e1-0feb85a922f2" providerId="AD" clId="Web-{A31167FC-3CA6-FBA4-7A27-29D64A5FD486}" dt="2024-05-23T12:17:38.183" v="1484" actId="20577"/>
          <ac:spMkLst>
            <pc:docMk/>
            <pc:sldMk cId="3795402163" sldId="5461"/>
            <ac:spMk id="6" creationId="{852112DE-A14E-CC88-6773-E20164B25923}"/>
          </ac:spMkLst>
        </pc:spChg>
        <pc:graphicFrameChg chg="add del mod ord modGraphic">
          <ac:chgData name="Rhodes, Tara" userId="S::rhodes_t@cde.state.co.us::566307b0-1e17-4826-87e1-0feb85a922f2" providerId="AD" clId="Web-{A31167FC-3CA6-FBA4-7A27-29D64A5FD486}" dt="2024-05-23T12:17:08.182" v="1461"/>
          <ac:graphicFrameMkLst>
            <pc:docMk/>
            <pc:sldMk cId="3795402163" sldId="5461"/>
            <ac:graphicFrameMk id="7" creationId="{C2B18FD1-42F8-C307-5E34-60280F1E8FD2}"/>
          </ac:graphicFrameMkLst>
        </pc:graphicFrameChg>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modSp mod">
        <pc:chgData name="Ward, Reagan" userId="27291eb4-8241-4961-9e69-8c66e34cc5b0" providerId="ADAL" clId="{DCDEC684-2080-4EDA-B75A-AD51115D02F8}" dt="2024-06-05T18:54:09.808" v="81" actId="20577"/>
        <pc:sldMkLst>
          <pc:docMk/>
          <pc:sldMk cId="1037917088" sldId="5098"/>
        </pc:sldMkLst>
        <pc:graphicFrameChg chg="mod modGraphic">
          <ac:chgData name="Ward, Reagan" userId="27291eb4-8241-4961-9e69-8c66e34cc5b0" providerId="ADAL" clId="{DCDEC684-2080-4EDA-B75A-AD51115D02F8}" dt="2024-06-05T18:54:09.808" v="81"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DCDEC684-2080-4EDA-B75A-AD51115D02F8}" dt="2024-06-05T18:53:30.391" v="1" actId="27636"/>
        <pc:sldMkLst>
          <pc:docMk/>
          <pc:sldMk cId="68699369" sldId="5309"/>
        </pc:sldMkLst>
        <pc:spChg chg="mod">
          <ac:chgData name="Ward, Reagan" userId="27291eb4-8241-4961-9e69-8c66e34cc5b0" providerId="ADAL" clId="{DCDEC684-2080-4EDA-B75A-AD51115D02F8}" dt="2024-06-05T18:53:30.391" v="1" actId="27636"/>
          <ac:spMkLst>
            <pc:docMk/>
            <pc:sldMk cId="68699369" sldId="5309"/>
            <ac:spMk id="5" creationId="{AF6EB1F5-01CD-901C-27EE-72C2EDD75AA9}"/>
          </ac:spMkLst>
        </pc:spChg>
      </pc:sldChg>
      <pc:sldChg chg="modSp mod">
        <pc:chgData name="Ward, Reagan" userId="27291eb4-8241-4961-9e69-8c66e34cc5b0" providerId="ADAL" clId="{DCDEC684-2080-4EDA-B75A-AD51115D02F8}" dt="2024-06-05T18:53:30.436" v="2" actId="27636"/>
        <pc:sldMkLst>
          <pc:docMk/>
          <pc:sldMk cId="3396060537" sldId="5314"/>
        </pc:sldMkLst>
        <pc:spChg chg="mod">
          <ac:chgData name="Ward, Reagan" userId="27291eb4-8241-4961-9e69-8c66e34cc5b0" providerId="ADAL" clId="{DCDEC684-2080-4EDA-B75A-AD51115D02F8}" dt="2024-06-05T18:53:30.436" v="2" actId="27636"/>
          <ac:spMkLst>
            <pc:docMk/>
            <pc:sldMk cId="3396060537" sldId="5314"/>
            <ac:spMk id="5" creationId="{AF6EB1F5-01CD-901C-27EE-72C2EDD75AA9}"/>
          </ac:spMkLst>
        </pc:spChg>
      </pc:sldChg>
      <pc:sldChg chg="modSp mod">
        <pc:chgData name="Ward, Reagan" userId="27291eb4-8241-4961-9e69-8c66e34cc5b0" providerId="ADAL" clId="{DCDEC684-2080-4EDA-B75A-AD51115D02F8}" dt="2024-06-05T18:55:01.027" v="89" actId="207"/>
        <pc:sldMkLst>
          <pc:docMk/>
          <pc:sldMk cId="26054774" sldId="5413"/>
        </pc:sldMkLst>
        <pc:graphicFrameChg chg="modGraphic">
          <ac:chgData name="Ward, Reagan" userId="27291eb4-8241-4961-9e69-8c66e34cc5b0" providerId="ADAL" clId="{DCDEC684-2080-4EDA-B75A-AD51115D02F8}" dt="2024-06-05T18:55:01.027" v="89" actId="207"/>
          <ac:graphicFrameMkLst>
            <pc:docMk/>
            <pc:sldMk cId="26054774" sldId="5413"/>
            <ac:graphicFrameMk id="5" creationId="{5E4612F7-68C6-57CA-E918-38EF641F73CF}"/>
          </ac:graphicFrameMkLst>
        </pc:graphicFrameChg>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modSp mod">
        <pc:chgData name="Wenzel, Brooke" userId="672bf8d3-b15b-4e02-a6d1-39319a0df09b" providerId="ADAL" clId="{5B76CABB-76CE-463A-890C-34F77C2DEC52}" dt="2024-05-21T21:40:54.074" v="12" actId="20577"/>
        <pc:sldMkLst>
          <pc:docMk/>
          <pc:sldMk cId="1037917088" sldId="5098"/>
        </pc:sldMkLst>
        <pc:graphicFrameChg chg="modGraphic">
          <ac:chgData name="Wenzel, Brooke" userId="672bf8d3-b15b-4e02-a6d1-39319a0df09b" providerId="ADAL" clId="{5B76CABB-76CE-463A-890C-34F77C2DEC52}" dt="2024-05-21T21:40:54.074" v="12" actId="20577"/>
          <ac:graphicFrameMkLst>
            <pc:docMk/>
            <pc:sldMk cId="1037917088" sldId="5098"/>
            <ac:graphicFrameMk id="5" creationId="{5E4612F7-68C6-57CA-E918-38EF641F73CF}"/>
          </ac:graphicFrameMkLst>
        </pc:graphicFrameChg>
      </pc:sldChg>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pChg chg="mod ord">
          <ac:chgData name="Wenzel, Brooke" userId="672bf8d3-b15b-4e02-a6d1-39319a0df09b" providerId="ADAL" clId="{5B76CABB-76CE-463A-890C-34F77C2DEC52}" dt="2024-05-21T22:05:41.490" v="436" actId="700"/>
          <ac:spMkLst>
            <pc:docMk/>
            <pc:sldMk cId="2250972986" sldId="5294"/>
            <ac:spMk id="2" creationId="{7EE67111-FE36-DA30-BD37-35D66D800194}"/>
          </ac:spMkLst>
        </pc:spChg>
        <pc:spChg chg="add del mod ord">
          <ac:chgData name="Wenzel, Brooke" userId="672bf8d3-b15b-4e02-a6d1-39319a0df09b" providerId="ADAL" clId="{5B76CABB-76CE-463A-890C-34F77C2DEC52}" dt="2024-05-21T22:06:06.630" v="444" actId="478"/>
          <ac:spMkLst>
            <pc:docMk/>
            <pc:sldMk cId="2250972986" sldId="5294"/>
            <ac:spMk id="3" creationId="{6E2F538F-2E7B-94BA-265C-5F3E8D457339}"/>
          </ac:spMkLst>
        </pc:spChg>
        <pc:spChg chg="mod ord">
          <ac:chgData name="Wenzel, Brooke" userId="672bf8d3-b15b-4e02-a6d1-39319a0df09b" providerId="ADAL" clId="{5B76CABB-76CE-463A-890C-34F77C2DEC52}" dt="2024-05-22T18:31:26.126" v="728" actId="13244"/>
          <ac:spMkLst>
            <pc:docMk/>
            <pc:sldMk cId="2250972986" sldId="5294"/>
            <ac:spMk id="4" creationId="{D9B4611B-7BF0-714C-D8D6-95BC737F5018}"/>
          </ac:spMkLst>
        </pc:spChg>
        <pc:spChg chg="add mod ord">
          <ac:chgData name="Wenzel, Brooke" userId="672bf8d3-b15b-4e02-a6d1-39319a0df09b" providerId="ADAL" clId="{5B76CABB-76CE-463A-890C-34F77C2DEC52}" dt="2024-05-21T22:05:55.400" v="441" actId="20577"/>
          <ac:spMkLst>
            <pc:docMk/>
            <pc:sldMk cId="2250972986" sldId="5294"/>
            <ac:spMk id="5" creationId="{AF0178F0-DD90-6B43-9BED-04D544F3CC62}"/>
          </ac:spMkLst>
        </pc:spChg>
        <pc:spChg chg="mod ord">
          <ac:chgData name="Wenzel, Brooke" userId="672bf8d3-b15b-4e02-a6d1-39319a0df09b" providerId="ADAL" clId="{5B76CABB-76CE-463A-890C-34F77C2DEC52}" dt="2024-05-22T18:31:16.341" v="727" actId="13244"/>
          <ac:spMkLst>
            <pc:docMk/>
            <pc:sldMk cId="2250972986" sldId="5294"/>
            <ac:spMk id="7" creationId="{5F580740-4652-7AA7-3582-782CACBF9955}"/>
          </ac:spMkLst>
        </pc:spChg>
        <pc:spChg chg="add mod ord">
          <ac:chgData name="Wenzel, Brooke" userId="672bf8d3-b15b-4e02-a6d1-39319a0df09b" providerId="ADAL" clId="{5B76CABB-76CE-463A-890C-34F77C2DEC52}" dt="2024-05-21T22:06:01.383" v="442"/>
          <ac:spMkLst>
            <pc:docMk/>
            <pc:sldMk cId="2250972986" sldId="5294"/>
            <ac:spMk id="8" creationId="{ADB850BC-78EE-C324-0057-54BF1E0D4CA0}"/>
          </ac:spMkLst>
        </pc:spChg>
        <pc:picChg chg="mod ord">
          <ac:chgData name="Wenzel, Brooke" userId="672bf8d3-b15b-4e02-a6d1-39319a0df09b" providerId="ADAL" clId="{5B76CABB-76CE-463A-890C-34F77C2DEC52}" dt="2024-05-21T22:06:40.461" v="456" actId="1076"/>
          <ac:picMkLst>
            <pc:docMk/>
            <pc:sldMk cId="2250972986" sldId="5294"/>
            <ac:picMk id="6" creationId="{A594156D-8324-DD2A-3D67-99994E43B36A}"/>
          </ac:picMkLst>
        </pc:picChg>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pChg chg="mod">
          <ac:chgData name="Wenzel, Brooke" userId="672bf8d3-b15b-4e02-a6d1-39319a0df09b" providerId="ADAL" clId="{5B76CABB-76CE-463A-890C-34F77C2DEC52}" dt="2024-05-21T22:02:31.919" v="432" actId="20577"/>
          <ac:spMkLst>
            <pc:docMk/>
            <pc:sldMk cId="3860371057" sldId="5338"/>
            <ac:spMk id="2" creationId="{7C4B6288-396B-71FF-224D-B1CD74E7837D}"/>
          </ac:spMkLst>
        </pc:spChg>
        <pc:spChg chg="mod">
          <ac:chgData name="Wenzel, Brooke" userId="672bf8d3-b15b-4e02-a6d1-39319a0df09b" providerId="ADAL" clId="{5B76CABB-76CE-463A-890C-34F77C2DEC52}" dt="2024-05-21T22:02:20.758" v="429" actId="20577"/>
          <ac:spMkLst>
            <pc:docMk/>
            <pc:sldMk cId="3860371057" sldId="5338"/>
            <ac:spMk id="3" creationId="{0432F803-E46C-B0F3-8E24-F7B4DF4D4143}"/>
          </ac:spMkLst>
        </pc:spChg>
      </pc:sldChg>
      <pc:sldChg chg="addSp delSp modSp new mod">
        <pc:chgData name="Wenzel, Brooke" userId="672bf8d3-b15b-4e02-a6d1-39319a0df09b" providerId="ADAL" clId="{5B76CABB-76CE-463A-890C-34F77C2DEC52}" dt="2024-05-23T12:51:55.485" v="1465" actId="27918"/>
        <pc:sldMkLst>
          <pc:docMk/>
          <pc:sldMk cId="2357482481" sldId="5453"/>
        </pc:sldMkLst>
        <pc:spChg chg="mod">
          <ac:chgData name="Wenzel, Brooke" userId="672bf8d3-b15b-4e02-a6d1-39319a0df09b" providerId="ADAL" clId="{5B76CABB-76CE-463A-890C-34F77C2DEC52}" dt="2024-05-21T21:46:29.842" v="49" actId="20577"/>
          <ac:spMkLst>
            <pc:docMk/>
            <pc:sldMk cId="2357482481" sldId="5453"/>
            <ac:spMk id="2" creationId="{0543A6E2-0E70-9266-F576-2897347CE6BD}"/>
          </ac:spMkLst>
        </pc:spChg>
        <pc:spChg chg="del">
          <ac:chgData name="Wenzel, Brooke" userId="672bf8d3-b15b-4e02-a6d1-39319a0df09b" providerId="ADAL" clId="{5B76CABB-76CE-463A-890C-34F77C2DEC52}" dt="2024-05-21T21:46:37.639" v="52" actId="1957"/>
          <ac:spMkLst>
            <pc:docMk/>
            <pc:sldMk cId="2357482481" sldId="5453"/>
            <ac:spMk id="3" creationId="{62353B58-7EFC-3AEB-1C3D-EFA2D5A39A11}"/>
          </ac:spMkLst>
        </pc:spChg>
        <pc:spChg chg="ord">
          <ac:chgData name="Wenzel, Brooke" userId="672bf8d3-b15b-4e02-a6d1-39319a0df09b" providerId="ADAL" clId="{5B76CABB-76CE-463A-890C-34F77C2DEC52}" dt="2024-05-22T18:31:01.949" v="725" actId="13244"/>
          <ac:spMkLst>
            <pc:docMk/>
            <pc:sldMk cId="2357482481" sldId="5453"/>
            <ac:spMk id="4" creationId="{38323E44-65BA-0731-E594-3D46F081FC8A}"/>
          </ac:spMkLst>
        </pc:spChg>
        <pc:spChg chg="mod">
          <ac:chgData name="Wenzel, Brooke" userId="672bf8d3-b15b-4e02-a6d1-39319a0df09b" providerId="ADAL" clId="{5B76CABB-76CE-463A-890C-34F77C2DEC52}" dt="2024-05-21T21:46:03.067" v="19" actId="20577"/>
          <ac:spMkLst>
            <pc:docMk/>
            <pc:sldMk cId="2357482481" sldId="5453"/>
            <ac:spMk id="5" creationId="{E3933C86-A983-866B-5715-E6E0C9FD9678}"/>
          </ac:spMkLst>
        </pc:spChg>
        <pc:spChg chg="mod">
          <ac:chgData name="Wenzel, Brooke" userId="672bf8d3-b15b-4e02-a6d1-39319a0df09b" providerId="ADAL" clId="{5B76CABB-76CE-463A-890C-34F77C2DEC52}" dt="2024-05-21T21:46:10.848" v="23" actId="20577"/>
          <ac:spMkLst>
            <pc:docMk/>
            <pc:sldMk cId="2357482481" sldId="5453"/>
            <ac:spMk id="6" creationId="{2A33CC93-572B-AF0F-91CE-19AFEEEBBE80}"/>
          </ac:spMkLst>
        </pc:spChg>
        <pc:graphicFrameChg chg="add mod">
          <ac:chgData name="Wenzel, Brooke" userId="672bf8d3-b15b-4e02-a6d1-39319a0df09b" providerId="ADAL" clId="{5B76CABB-76CE-463A-890C-34F77C2DEC52}" dt="2024-05-22T18:30:50.621" v="724" actId="962"/>
          <ac:graphicFrameMkLst>
            <pc:docMk/>
            <pc:sldMk cId="2357482481" sldId="5453"/>
            <ac:graphicFrameMk id="9" creationId="{60663F2C-3380-740B-070F-A79FA5E11DA5}"/>
          </ac:graphicFrameMkLst>
        </pc:graphicFrameChg>
      </pc:sldChg>
      <pc:sldChg chg="addSp modSp add mod">
        <pc:chgData name="Wenzel, Brooke" userId="672bf8d3-b15b-4e02-a6d1-39319a0df09b" providerId="ADAL" clId="{5B76CABB-76CE-463A-890C-34F77C2DEC52}" dt="2024-05-23T12:50:55.533" v="1461" actId="13244"/>
        <pc:sldMkLst>
          <pc:docMk/>
          <pc:sldMk cId="2446368680" sldId="5457"/>
        </pc:sldMkLst>
        <pc:spChg chg="mod">
          <ac:chgData name="Wenzel, Brooke" userId="672bf8d3-b15b-4e02-a6d1-39319a0df09b" providerId="ADAL" clId="{5B76CABB-76CE-463A-890C-34F77C2DEC52}" dt="2024-05-22T21:34:10.053" v="751" actId="20577"/>
          <ac:spMkLst>
            <pc:docMk/>
            <pc:sldMk cId="2446368680" sldId="5457"/>
            <ac:spMk id="2" creationId="{7C4B6288-396B-71FF-224D-B1CD74E7837D}"/>
          </ac:spMkLst>
        </pc:spChg>
        <pc:spChg chg="mod">
          <ac:chgData name="Wenzel, Brooke" userId="672bf8d3-b15b-4e02-a6d1-39319a0df09b" providerId="ADAL" clId="{5B76CABB-76CE-463A-890C-34F77C2DEC52}" dt="2024-05-22T21:46:50.295" v="1454" actId="20577"/>
          <ac:spMkLst>
            <pc:docMk/>
            <pc:sldMk cId="2446368680" sldId="5457"/>
            <ac:spMk id="3" creationId="{0432F803-E46C-B0F3-8E24-F7B4DF4D4143}"/>
          </ac:spMkLst>
        </pc:spChg>
        <pc:spChg chg="ord">
          <ac:chgData name="Wenzel, Brooke" userId="672bf8d3-b15b-4e02-a6d1-39319a0df09b" providerId="ADAL" clId="{5B76CABB-76CE-463A-890C-34F77C2DEC52}" dt="2024-05-23T12:50:55.533" v="1461" actId="13244"/>
          <ac:spMkLst>
            <pc:docMk/>
            <pc:sldMk cId="2446368680" sldId="5457"/>
            <ac:spMk id="5" creationId="{2814446E-613E-33E7-931D-C6B22EB33803}"/>
          </ac:spMkLst>
        </pc:spChg>
        <pc:picChg chg="add mod">
          <ac:chgData name="Wenzel, Brooke" userId="672bf8d3-b15b-4e02-a6d1-39319a0df09b" providerId="ADAL" clId="{5B76CABB-76CE-463A-890C-34F77C2DEC52}" dt="2024-05-23T12:50:52.907" v="1460" actId="13244"/>
          <ac:picMkLst>
            <pc:docMk/>
            <pc:sldMk cId="2446368680" sldId="5457"/>
            <ac:picMk id="4" creationId="{03D3F5BF-049C-C76F-F025-02984F502DBE}"/>
          </ac:picMkLst>
        </pc:picChg>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pChg chg="mod">
          <ac:chgData name="Chaffin,Melissa" userId="S::chaffin_m@cde.state.co.us::21f0136b-23e1-4eef-9c4f-f29e4cc3ac56" providerId="AD" clId="Web-{00D985C2-2ACB-331B-C61D-1EA900F85C28}" dt="2024-05-15T21:43:06.159" v="470" actId="20577"/>
          <ac:spMkLst>
            <pc:docMk/>
            <pc:sldMk cId="792433865" sldId="266"/>
            <ac:spMk id="3" creationId="{00000000-0000-0000-0000-000000000000}"/>
          </ac:spMkLst>
        </pc:spChg>
      </pc:sldChg>
      <pc:sldChg chg="modSp del">
        <pc:chgData name="Chaffin,Melissa" userId="S::chaffin_m@cde.state.co.us::21f0136b-23e1-4eef-9c4f-f29e4cc3ac56" providerId="AD" clId="Web-{00D985C2-2ACB-331B-C61D-1EA900F85C28}" dt="2024-05-15T21:41:29.642" v="429"/>
        <pc:sldMkLst>
          <pc:docMk/>
          <pc:sldMk cId="2627597655" sldId="269"/>
        </pc:sldMkLst>
        <pc:spChg chg="mod">
          <ac:chgData name="Chaffin,Melissa" userId="S::chaffin_m@cde.state.co.us::21f0136b-23e1-4eef-9c4f-f29e4cc3ac56" providerId="AD" clId="Web-{00D985C2-2ACB-331B-C61D-1EA900F85C28}" dt="2024-05-15T21:41:06.704" v="428" actId="20577"/>
          <ac:spMkLst>
            <pc:docMk/>
            <pc:sldMk cId="2627597655" sldId="269"/>
            <ac:spMk id="3" creationId="{00000000-0000-0000-0000-000000000000}"/>
          </ac:spMkLst>
        </pc:spChg>
      </pc:sldChg>
      <pc:sldChg chg="modSp">
        <pc:chgData name="Chaffin,Melissa" userId="S::chaffin_m@cde.state.co.us::21f0136b-23e1-4eef-9c4f-f29e4cc3ac56" providerId="AD" clId="Web-{00D985C2-2ACB-331B-C61D-1EA900F85C28}" dt="2024-05-15T21:46:58.865" v="536" actId="20577"/>
        <pc:sldMkLst>
          <pc:docMk/>
          <pc:sldMk cId="997716315" sldId="270"/>
        </pc:sldMkLst>
        <pc:spChg chg="mod">
          <ac:chgData name="Chaffin,Melissa" userId="S::chaffin_m@cde.state.co.us::21f0136b-23e1-4eef-9c4f-f29e4cc3ac56" providerId="AD" clId="Web-{00D985C2-2ACB-331B-C61D-1EA900F85C28}" dt="2024-05-15T21:46:58.865" v="536" actId="20577"/>
          <ac:spMkLst>
            <pc:docMk/>
            <pc:sldMk cId="997716315" sldId="270"/>
            <ac:spMk id="2" creationId="{6C3FF94B-25E6-326B-D551-A983C5DB5574}"/>
          </ac:spMkLst>
        </pc:spChg>
        <pc:spChg chg="mod">
          <ac:chgData name="Chaffin,Melissa" userId="S::chaffin_m@cde.state.co.us::21f0136b-23e1-4eef-9c4f-f29e4cc3ac56" providerId="AD" clId="Web-{00D985C2-2ACB-331B-C61D-1EA900F85C28}" dt="2024-05-15T21:44:49.879" v="480" actId="20577"/>
          <ac:spMkLst>
            <pc:docMk/>
            <pc:sldMk cId="997716315" sldId="270"/>
            <ac:spMk id="5" creationId="{9662AABA-02B5-DD5D-00E6-541FFED2E31C}"/>
          </ac:spMkLst>
        </pc:spChg>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graphicFrameChg chg="modGraphic">
          <ac:chgData name="Ward, Reagan" userId="27291eb4-8241-4961-9e69-8c66e34cc5b0" providerId="ADAL" clId="{CE38EDD6-E0D8-45EF-9508-38E9F97A3C01}" dt="2024-05-22T14:59:37.192" v="40" actId="6549"/>
          <ac:graphicFrameMkLst>
            <pc:docMk/>
            <pc:sldMk cId="26054774" sldId="5413"/>
            <ac:graphicFrameMk id="5" creationId="{5E4612F7-68C6-57CA-E918-38EF641F73CF}"/>
          </ac:graphicFrameMkLst>
        </pc:graphicFrameChg>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pChg chg="mod">
          <ac:chgData name="Ward, Reagan" userId="27291eb4-8241-4961-9e69-8c66e34cc5b0" providerId="ADAL" clId="{4189939D-187F-4229-BA3D-DA2120BC86F5}" dt="2024-05-28T17:23:39.875" v="543" actId="20577"/>
          <ac:spMkLst>
            <pc:docMk/>
            <pc:sldMk cId="3044915438" sldId="256"/>
            <ac:spMk id="2" creationId="{00000000-0000-0000-0000-000000000000}"/>
          </ac:spMkLst>
        </pc:spChg>
      </pc:sldChg>
      <pc:sldChg chg="modSp mod">
        <pc:chgData name="Ward, Reagan" userId="27291eb4-8241-4961-9e69-8c66e34cc5b0" providerId="ADAL" clId="{4189939D-187F-4229-BA3D-DA2120BC86F5}" dt="2024-05-28T22:40:28.250" v="762" actId="20577"/>
        <pc:sldMkLst>
          <pc:docMk/>
          <pc:sldMk cId="1212467416" sldId="261"/>
        </pc:sldMkLst>
        <pc:graphicFrameChg chg="modGraphic">
          <ac:chgData name="Ward, Reagan" userId="27291eb4-8241-4961-9e69-8c66e34cc5b0" providerId="ADAL" clId="{4189939D-187F-4229-BA3D-DA2120BC86F5}" dt="2024-05-28T22:40:28.250" v="762" actId="20577"/>
          <ac:graphicFrameMkLst>
            <pc:docMk/>
            <pc:sldMk cId="1212467416" sldId="261"/>
            <ac:graphicFrameMk id="5" creationId="{9C3641C5-EC4F-D3EA-E4A2-8ABB597C5BAA}"/>
          </ac:graphicFrameMkLst>
        </pc:graphicFrameChg>
      </pc:sldChg>
      <pc:sldChg chg="modSp mod modClrScheme chgLayout">
        <pc:chgData name="Ward, Reagan" userId="27291eb4-8241-4961-9e69-8c66e34cc5b0" providerId="ADAL" clId="{4189939D-187F-4229-BA3D-DA2120BC86F5}" dt="2024-05-28T22:43:12.004" v="780" actId="700"/>
        <pc:sldMkLst>
          <pc:docMk/>
          <pc:sldMk cId="792433865" sldId="266"/>
        </pc:sldMkLst>
        <pc:spChg chg="mod ord">
          <ac:chgData name="Ward, Reagan" userId="27291eb4-8241-4961-9e69-8c66e34cc5b0" providerId="ADAL" clId="{4189939D-187F-4229-BA3D-DA2120BC86F5}" dt="2024-05-28T22:43:12.004" v="780" actId="700"/>
          <ac:spMkLst>
            <pc:docMk/>
            <pc:sldMk cId="792433865" sldId="266"/>
            <ac:spMk id="2"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3"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4"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7" creationId="{81BF1A7C-5B1E-D8EC-EB29-563D1996EE10}"/>
          </ac:spMkLst>
        </pc:spChg>
        <pc:spChg chg="mod ord">
          <ac:chgData name="Ward, Reagan" userId="27291eb4-8241-4961-9e69-8c66e34cc5b0" providerId="ADAL" clId="{4189939D-187F-4229-BA3D-DA2120BC86F5}" dt="2024-05-28T22:43:12.004" v="780" actId="700"/>
          <ac:spMkLst>
            <pc:docMk/>
            <pc:sldMk cId="792433865" sldId="266"/>
            <ac:spMk id="8" creationId="{8C2890EC-42A9-F078-FC3C-DB44F8923038}"/>
          </ac:spMkLst>
        </pc:spChg>
      </pc:sldChg>
      <pc:sldChg chg="modSp mod modClrScheme chgLayout">
        <pc:chgData name="Ward, Reagan" userId="27291eb4-8241-4961-9e69-8c66e34cc5b0" providerId="ADAL" clId="{4189939D-187F-4229-BA3D-DA2120BC86F5}" dt="2024-05-28T22:42:57.726" v="779" actId="700"/>
        <pc:sldMkLst>
          <pc:docMk/>
          <pc:sldMk cId="2933628171" sldId="268"/>
        </pc:sldMkLst>
        <pc:spChg chg="mod ord">
          <ac:chgData name="Ward, Reagan" userId="27291eb4-8241-4961-9e69-8c66e34cc5b0" providerId="ADAL" clId="{4189939D-187F-4229-BA3D-DA2120BC86F5}" dt="2024-05-28T22:42:57.726" v="779" actId="700"/>
          <ac:spMkLst>
            <pc:docMk/>
            <pc:sldMk cId="2933628171" sldId="268"/>
            <ac:spMk id="2"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3"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4"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10" creationId="{3AF00D1C-67D4-1BC5-1371-B4A848F1BCC8}"/>
          </ac:spMkLst>
        </pc:spChg>
        <pc:spChg chg="mod ord">
          <ac:chgData name="Ward, Reagan" userId="27291eb4-8241-4961-9e69-8c66e34cc5b0" providerId="ADAL" clId="{4189939D-187F-4229-BA3D-DA2120BC86F5}" dt="2024-05-28T22:42:57.726" v="779" actId="700"/>
          <ac:spMkLst>
            <pc:docMk/>
            <pc:sldMk cId="2933628171" sldId="268"/>
            <ac:spMk id="11" creationId="{5157AC90-7BEB-7C5B-CDE4-BBA37A560706}"/>
          </ac:spMkLst>
        </pc:spChg>
      </pc:sldChg>
      <pc:sldChg chg="modSp mod modClrScheme chgLayout">
        <pc:chgData name="Ward, Reagan" userId="27291eb4-8241-4961-9e69-8c66e34cc5b0" providerId="ADAL" clId="{4189939D-187F-4229-BA3D-DA2120BC86F5}" dt="2024-05-28T22:43:24.307" v="783" actId="700"/>
        <pc:sldMkLst>
          <pc:docMk/>
          <pc:sldMk cId="997716315" sldId="270"/>
        </pc:sldMkLst>
        <pc:spChg chg="mod ord">
          <ac:chgData name="Ward, Reagan" userId="27291eb4-8241-4961-9e69-8c66e34cc5b0" providerId="ADAL" clId="{4189939D-187F-4229-BA3D-DA2120BC86F5}" dt="2024-05-28T22:43:24.307" v="783" actId="700"/>
          <ac:spMkLst>
            <pc:docMk/>
            <pc:sldMk cId="997716315" sldId="270"/>
            <ac:spMk id="2" creationId="{6C3FF94B-25E6-326B-D551-A983C5DB5574}"/>
          </ac:spMkLst>
        </pc:spChg>
        <pc:spChg chg="mod ord">
          <ac:chgData name="Ward, Reagan" userId="27291eb4-8241-4961-9e69-8c66e34cc5b0" providerId="ADAL" clId="{4189939D-187F-4229-BA3D-DA2120BC86F5}" dt="2024-05-28T22:43:24.307" v="783" actId="700"/>
          <ac:spMkLst>
            <pc:docMk/>
            <pc:sldMk cId="997716315" sldId="270"/>
            <ac:spMk id="4" creationId="{71BD1A66-0661-54F7-EF76-06D33ADF74F4}"/>
          </ac:spMkLst>
        </pc:spChg>
        <pc:spChg chg="mod ord">
          <ac:chgData name="Ward, Reagan" userId="27291eb4-8241-4961-9e69-8c66e34cc5b0" providerId="ADAL" clId="{4189939D-187F-4229-BA3D-DA2120BC86F5}" dt="2024-05-28T22:43:24.307" v="783" actId="700"/>
          <ac:spMkLst>
            <pc:docMk/>
            <pc:sldMk cId="997716315" sldId="270"/>
            <ac:spMk id="5" creationId="{9662AABA-02B5-DD5D-00E6-541FFED2E31C}"/>
          </ac:spMkLst>
        </pc:spChg>
        <pc:spChg chg="mod ord">
          <ac:chgData name="Ward, Reagan" userId="27291eb4-8241-4961-9e69-8c66e34cc5b0" providerId="ADAL" clId="{4189939D-187F-4229-BA3D-DA2120BC86F5}" dt="2024-05-28T22:43:24.307" v="783" actId="700"/>
          <ac:spMkLst>
            <pc:docMk/>
            <pc:sldMk cId="997716315" sldId="270"/>
            <ac:spMk id="12" creationId="{989980AF-0414-ED62-08C4-2D5F27FF851F}"/>
          </ac:spMkLst>
        </pc:spChg>
        <pc:spChg chg="mod ord">
          <ac:chgData name="Ward, Reagan" userId="27291eb4-8241-4961-9e69-8c66e34cc5b0" providerId="ADAL" clId="{4189939D-187F-4229-BA3D-DA2120BC86F5}" dt="2024-05-28T22:43:24.307" v="783" actId="700"/>
          <ac:spMkLst>
            <pc:docMk/>
            <pc:sldMk cId="997716315" sldId="270"/>
            <ac:spMk id="13" creationId="{9DB1E265-5240-A1E2-BD8E-327F32965B84}"/>
          </ac:spMkLst>
        </pc:spChg>
      </pc:sldChg>
      <pc:sldChg chg="addSp delSp modSp mod">
        <pc:chgData name="Ward, Reagan" userId="27291eb4-8241-4961-9e69-8c66e34cc5b0" providerId="ADAL" clId="{4189939D-187F-4229-BA3D-DA2120BC86F5}" dt="2024-05-29T18:41:29.367" v="6547" actId="20577"/>
        <pc:sldMkLst>
          <pc:docMk/>
          <pc:sldMk cId="3717000822" sldId="280"/>
        </pc:sldMkLst>
        <pc:spChg chg="mod">
          <ac:chgData name="Ward, Reagan" userId="27291eb4-8241-4961-9e69-8c66e34cc5b0" providerId="ADAL" clId="{4189939D-187F-4229-BA3D-DA2120BC86F5}" dt="2024-05-28T17:22:15.989" v="526" actId="26606"/>
          <ac:spMkLst>
            <pc:docMk/>
            <pc:sldMk cId="3717000822" sldId="280"/>
            <ac:spMk id="2" creationId="{439B416C-5F6D-56F7-429A-80FD0A190C25}"/>
          </ac:spMkLst>
        </pc:spChg>
        <pc:spChg chg="mod">
          <ac:chgData name="Ward, Reagan" userId="27291eb4-8241-4961-9e69-8c66e34cc5b0" providerId="ADAL" clId="{4189939D-187F-4229-BA3D-DA2120BC86F5}" dt="2024-05-28T17:22:15.989" v="526" actId="26606"/>
          <ac:spMkLst>
            <pc:docMk/>
            <pc:sldMk cId="3717000822" sldId="280"/>
            <ac:spMk id="3" creationId="{23730712-328A-D55D-1F4E-AFE29CF33EAE}"/>
          </ac:spMkLst>
        </pc:spChg>
        <pc:spChg chg="add del mod">
          <ac:chgData name="Ward, Reagan" userId="27291eb4-8241-4961-9e69-8c66e34cc5b0" providerId="ADAL" clId="{4189939D-187F-4229-BA3D-DA2120BC86F5}" dt="2024-05-28T17:22:00.529" v="525" actId="478"/>
          <ac:spMkLst>
            <pc:docMk/>
            <pc:sldMk cId="3717000822" sldId="280"/>
            <ac:spMk id="4" creationId="{1030317E-15E7-B21A-C0C7-80CDC7334CC7}"/>
          </ac:spMkLst>
        </pc:spChg>
        <pc:spChg chg="del">
          <ac:chgData name="Ward, Reagan" userId="27291eb4-8241-4961-9e69-8c66e34cc5b0" providerId="ADAL" clId="{4189939D-187F-4229-BA3D-DA2120BC86F5}" dt="2024-05-28T17:22:15.989" v="526" actId="26606"/>
          <ac:spMkLst>
            <pc:docMk/>
            <pc:sldMk cId="3717000822" sldId="280"/>
            <ac:spMk id="1070" creationId="{B2DD41CD-8F47-4F56-AD12-4E2FF7696987}"/>
          </ac:spMkLst>
        </pc:spChg>
        <pc:spChg chg="del">
          <ac:chgData name="Ward, Reagan" userId="27291eb4-8241-4961-9e69-8c66e34cc5b0" providerId="ADAL" clId="{4189939D-187F-4229-BA3D-DA2120BC86F5}" dt="2024-05-28T17:22:15.989" v="526" actId="26606"/>
          <ac:spMkLst>
            <pc:docMk/>
            <pc:sldMk cId="3717000822" sldId="280"/>
            <ac:spMk id="1071" creationId="{45D37F4E-DDB4-456B-97E0-9937730A039F}"/>
          </ac:spMkLst>
        </pc:spChg>
        <pc:graphicFrameChg chg="mod ord modGraphic">
          <ac:chgData name="Ward, Reagan" userId="27291eb4-8241-4961-9e69-8c66e34cc5b0" providerId="ADAL" clId="{4189939D-187F-4229-BA3D-DA2120BC86F5}" dt="2024-05-29T18:41:29.367" v="6547" actId="20577"/>
          <ac:graphicFrameMkLst>
            <pc:docMk/>
            <pc:sldMk cId="3717000822" sldId="280"/>
            <ac:graphicFrameMk id="12" creationId="{1AA09EE0-7419-6ED5-4AA1-CC9009509570}"/>
          </ac:graphicFrameMkLst>
        </pc:graphicFrameChg>
        <pc:picChg chg="mod">
          <ac:chgData name="Ward, Reagan" userId="27291eb4-8241-4961-9e69-8c66e34cc5b0" providerId="ADAL" clId="{4189939D-187F-4229-BA3D-DA2120BC86F5}" dt="2024-05-28T17:22:15.989" v="526" actId="26606"/>
          <ac:picMkLst>
            <pc:docMk/>
            <pc:sldMk cId="3717000822" sldId="280"/>
            <ac:picMk id="1026" creationId="{434D2022-96B5-22AA-7336-44BC0B6ECAB4}"/>
          </ac:picMkLst>
        </pc:picChg>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pChg chg="del mod ord">
          <ac:chgData name="Ward, Reagan" userId="27291eb4-8241-4961-9e69-8c66e34cc5b0" providerId="ADAL" clId="{4189939D-187F-4229-BA3D-DA2120BC86F5}" dt="2024-05-28T17:19:26.343" v="468" actId="700"/>
          <ac:spMkLst>
            <pc:docMk/>
            <pc:sldMk cId="499285695" sldId="281"/>
            <ac:spMk id="2" creationId="{0217BFC9-9688-01E1-4EE6-6838288578D9}"/>
          </ac:spMkLst>
        </pc:spChg>
        <pc:spChg chg="add mod ord">
          <ac:chgData name="Ward, Reagan" userId="27291eb4-8241-4961-9e69-8c66e34cc5b0" providerId="ADAL" clId="{4189939D-187F-4229-BA3D-DA2120BC86F5}" dt="2024-05-29T14:25:46.318" v="2173" actId="403"/>
          <ac:spMkLst>
            <pc:docMk/>
            <pc:sldMk cId="499285695" sldId="281"/>
            <ac:spMk id="2" creationId="{FFCB12EE-D22A-B65C-9D05-C5B333243C8A}"/>
          </ac:spMkLst>
        </pc:spChg>
        <pc:spChg chg="del mod ord">
          <ac:chgData name="Ward, Reagan" userId="27291eb4-8241-4961-9e69-8c66e34cc5b0" providerId="ADAL" clId="{4189939D-187F-4229-BA3D-DA2120BC86F5}" dt="2024-05-28T17:19:26.343" v="468" actId="700"/>
          <ac:spMkLst>
            <pc:docMk/>
            <pc:sldMk cId="499285695" sldId="281"/>
            <ac:spMk id="3" creationId="{84476BB4-E793-2FBA-9AD6-DAA50B9371B8}"/>
          </ac:spMkLst>
        </pc:spChg>
        <pc:spChg chg="add del mod ord">
          <ac:chgData name="Ward, Reagan" userId="27291eb4-8241-4961-9e69-8c66e34cc5b0" providerId="ADAL" clId="{4189939D-187F-4229-BA3D-DA2120BC86F5}" dt="2024-05-29T14:32:53.067" v="3494"/>
          <ac:spMkLst>
            <pc:docMk/>
            <pc:sldMk cId="499285695" sldId="281"/>
            <ac:spMk id="3" creationId="{918484BB-1D2A-7211-C771-AFE4C77EAA3C}"/>
          </ac:spMkLst>
        </pc:spChg>
        <pc:spChg chg="mod ord">
          <ac:chgData name="Ward, Reagan" userId="27291eb4-8241-4961-9e69-8c66e34cc5b0" providerId="ADAL" clId="{4189939D-187F-4229-BA3D-DA2120BC86F5}" dt="2024-05-29T18:37:44.135" v="6123" actId="13244"/>
          <ac:spMkLst>
            <pc:docMk/>
            <pc:sldMk cId="499285695" sldId="281"/>
            <ac:spMk id="4" creationId="{0881A05E-6BDD-F77F-1AEC-FBD7A828E21E}"/>
          </ac:spMkLst>
        </pc:spChg>
        <pc:spChg chg="add del mod ord">
          <ac:chgData name="Ward, Reagan" userId="27291eb4-8241-4961-9e69-8c66e34cc5b0" providerId="ADAL" clId="{4189939D-187F-4229-BA3D-DA2120BC86F5}" dt="2024-05-29T14:00:39.704" v="1030" actId="700"/>
          <ac:spMkLst>
            <pc:docMk/>
            <pc:sldMk cId="499285695" sldId="281"/>
            <ac:spMk id="5" creationId="{541334B8-407D-FDD5-86C9-DB81440741A1}"/>
          </ac:spMkLst>
        </pc:spChg>
        <pc:spChg chg="add del mod ord">
          <ac:chgData name="Ward, Reagan" userId="27291eb4-8241-4961-9e69-8c66e34cc5b0" providerId="ADAL" clId="{4189939D-187F-4229-BA3D-DA2120BC86F5}" dt="2024-05-29T14:00:39.704" v="1030" actId="700"/>
          <ac:spMkLst>
            <pc:docMk/>
            <pc:sldMk cId="499285695" sldId="281"/>
            <ac:spMk id="6" creationId="{B3E91A60-11D0-2F74-A66F-4334C38036D0}"/>
          </ac:spMkLst>
        </pc:spChg>
        <pc:spChg chg="add del mod ord">
          <ac:chgData name="Ward, Reagan" userId="27291eb4-8241-4961-9e69-8c66e34cc5b0" providerId="ADAL" clId="{4189939D-187F-4229-BA3D-DA2120BC86F5}" dt="2024-05-29T14:00:39.704" v="1030" actId="700"/>
          <ac:spMkLst>
            <pc:docMk/>
            <pc:sldMk cId="499285695" sldId="281"/>
            <ac:spMk id="7" creationId="{B07B5AFD-E175-FA1B-C5CC-8E16FF7BC89F}"/>
          </ac:spMkLst>
        </pc:spChg>
        <pc:spChg chg="add del mod ord">
          <ac:chgData name="Ward, Reagan" userId="27291eb4-8241-4961-9e69-8c66e34cc5b0" providerId="ADAL" clId="{4189939D-187F-4229-BA3D-DA2120BC86F5}" dt="2024-05-29T14:00:39.704" v="1030" actId="700"/>
          <ac:spMkLst>
            <pc:docMk/>
            <pc:sldMk cId="499285695" sldId="281"/>
            <ac:spMk id="8" creationId="{931109CE-C741-43F9-F513-F150C7E45700}"/>
          </ac:spMkLst>
        </pc:spChg>
        <pc:spChg chg="del mod ord">
          <ac:chgData name="Ward, Reagan" userId="27291eb4-8241-4961-9e69-8c66e34cc5b0" providerId="ADAL" clId="{4189939D-187F-4229-BA3D-DA2120BC86F5}" dt="2024-05-28T17:19:26.343" v="468" actId="700"/>
          <ac:spMkLst>
            <pc:docMk/>
            <pc:sldMk cId="499285695" sldId="281"/>
            <ac:spMk id="9" creationId="{75793EF5-F475-E749-2C90-E00265E6225E}"/>
          </ac:spMkLst>
        </pc:spChg>
        <pc:spChg chg="add del mod ord">
          <ac:chgData name="Ward, Reagan" userId="27291eb4-8241-4961-9e69-8c66e34cc5b0" providerId="ADAL" clId="{4189939D-187F-4229-BA3D-DA2120BC86F5}" dt="2024-05-29T14:32:58.821" v="3496"/>
          <ac:spMkLst>
            <pc:docMk/>
            <pc:sldMk cId="499285695" sldId="281"/>
            <ac:spMk id="9" creationId="{FD1B0092-CDC8-F4DF-E56A-99D7F669051C}"/>
          </ac:spMkLst>
        </pc:spChg>
        <pc:spChg chg="del">
          <ac:chgData name="Ward, Reagan" userId="27291eb4-8241-4961-9e69-8c66e34cc5b0" providerId="ADAL" clId="{4189939D-187F-4229-BA3D-DA2120BC86F5}" dt="2024-05-28T17:19:26.343" v="468" actId="700"/>
          <ac:spMkLst>
            <pc:docMk/>
            <pc:sldMk cId="499285695" sldId="281"/>
            <ac:spMk id="10" creationId="{694A8A9D-63BF-11AB-C0D8-4063C15410C1}"/>
          </ac:spMkLst>
        </pc:spChg>
        <pc:spChg chg="add del mod ord">
          <ac:chgData name="Ward, Reagan" userId="27291eb4-8241-4961-9e69-8c66e34cc5b0" providerId="ADAL" clId="{4189939D-187F-4229-BA3D-DA2120BC86F5}" dt="2024-05-29T14:28:33.516" v="2174" actId="22"/>
          <ac:spMkLst>
            <pc:docMk/>
            <pc:sldMk cId="499285695" sldId="281"/>
            <ac:spMk id="10" creationId="{BCD8FF47-7A99-F2A4-4786-6074ADFD7220}"/>
          </ac:spMkLst>
        </pc:spChg>
        <pc:spChg chg="add mod ord">
          <ac:chgData name="Ward, Reagan" userId="27291eb4-8241-4961-9e69-8c66e34cc5b0" providerId="ADAL" clId="{4189939D-187F-4229-BA3D-DA2120BC86F5}" dt="2024-05-29T14:34:12.845" v="3681" actId="20577"/>
          <ac:spMkLst>
            <pc:docMk/>
            <pc:sldMk cId="499285695" sldId="281"/>
            <ac:spMk id="11" creationId="{A17BA057-B2B5-12E6-8E1C-72C4C4D5D47B}"/>
          </ac:spMkLst>
        </pc:spChg>
        <pc:spChg chg="del">
          <ac:chgData name="Ward, Reagan" userId="27291eb4-8241-4961-9e69-8c66e34cc5b0" providerId="ADAL" clId="{4189939D-187F-4229-BA3D-DA2120BC86F5}" dt="2024-05-28T17:19:26.343" v="468" actId="700"/>
          <ac:spMkLst>
            <pc:docMk/>
            <pc:sldMk cId="499285695" sldId="281"/>
            <ac:spMk id="11" creationId="{C31C1E91-D964-78E3-73C9-9165F833B05E}"/>
          </ac:spMkLst>
        </pc:spChg>
        <pc:spChg chg="del mod ord">
          <ac:chgData name="Ward, Reagan" userId="27291eb4-8241-4961-9e69-8c66e34cc5b0" providerId="ADAL" clId="{4189939D-187F-4229-BA3D-DA2120BC86F5}" dt="2024-05-28T17:19:26.343" v="468" actId="700"/>
          <ac:spMkLst>
            <pc:docMk/>
            <pc:sldMk cId="499285695" sldId="281"/>
            <ac:spMk id="12" creationId="{030BD77E-E0F2-8095-CE7C-11535337AFBC}"/>
          </ac:spMkLst>
        </pc:spChg>
        <pc:spChg chg="add del mod ord">
          <ac:chgData name="Ward, Reagan" userId="27291eb4-8241-4961-9e69-8c66e34cc5b0" providerId="ADAL" clId="{4189939D-187F-4229-BA3D-DA2120BC86F5}" dt="2024-05-29T14:28:46.106" v="2175" actId="478"/>
          <ac:spMkLst>
            <pc:docMk/>
            <pc:sldMk cId="499285695" sldId="281"/>
            <ac:spMk id="12" creationId="{3B8F715A-407A-8A79-949D-711FDDE56D83}"/>
          </ac:spMkLst>
        </pc:spChg>
        <pc:spChg chg="del">
          <ac:chgData name="Ward, Reagan" userId="27291eb4-8241-4961-9e69-8c66e34cc5b0" providerId="ADAL" clId="{4189939D-187F-4229-BA3D-DA2120BC86F5}" dt="2024-05-28T17:19:26.343" v="468" actId="700"/>
          <ac:spMkLst>
            <pc:docMk/>
            <pc:sldMk cId="499285695" sldId="281"/>
            <ac:spMk id="13" creationId="{E86FD73D-7F03-EF6F-A1CF-E7FEDAB2146E}"/>
          </ac:spMkLst>
        </pc:spChg>
        <pc:spChg chg="add mod">
          <ac:chgData name="Ward, Reagan" userId="27291eb4-8241-4961-9e69-8c66e34cc5b0" providerId="ADAL" clId="{4189939D-187F-4229-BA3D-DA2120BC86F5}" dt="2024-05-29T14:32:53.106" v="3495" actId="27636"/>
          <ac:spMkLst>
            <pc:docMk/>
            <pc:sldMk cId="499285695" sldId="281"/>
            <ac:spMk id="15" creationId="{1FE24D51-B70C-3B45-B9C4-498819F520C1}"/>
          </ac:spMkLst>
        </pc:spChg>
        <pc:spChg chg="add mod">
          <ac:chgData name="Ward, Reagan" userId="27291eb4-8241-4961-9e69-8c66e34cc5b0" providerId="ADAL" clId="{4189939D-187F-4229-BA3D-DA2120BC86F5}" dt="2024-05-29T14:32:58.852" v="3497" actId="27636"/>
          <ac:spMkLst>
            <pc:docMk/>
            <pc:sldMk cId="499285695" sldId="281"/>
            <ac:spMk id="16" creationId="{0557EEE8-C05C-7C81-710E-1404FD32F031}"/>
          </ac:spMkLst>
        </pc:spChg>
        <pc:picChg chg="add mod ord">
          <ac:chgData name="Ward, Reagan" userId="27291eb4-8241-4961-9e69-8c66e34cc5b0" providerId="ADAL" clId="{4189939D-187F-4229-BA3D-DA2120BC86F5}" dt="2024-05-29T14:32:45.350" v="3493" actId="962"/>
          <ac:picMkLst>
            <pc:docMk/>
            <pc:sldMk cId="499285695" sldId="281"/>
            <ac:picMk id="14" creationId="{FE40924A-F4B8-DD3D-4F9D-2ABBA5AEBFD3}"/>
          </ac:picMkLst>
        </pc:picChg>
      </pc:sldChg>
      <pc:sldChg chg="addSp delSp modSp add mod">
        <pc:chgData name="Ward, Reagan" userId="27291eb4-8241-4961-9e69-8c66e34cc5b0" providerId="ADAL" clId="{4189939D-187F-4229-BA3D-DA2120BC86F5}" dt="2024-05-29T18:37:31.147" v="6122" actId="13244"/>
        <pc:sldMkLst>
          <pc:docMk/>
          <pc:sldMk cId="4006630429" sldId="282"/>
        </pc:sldMkLst>
        <pc:spChg chg="add mod">
          <ac:chgData name="Ward, Reagan" userId="27291eb4-8241-4961-9e69-8c66e34cc5b0" providerId="ADAL" clId="{4189939D-187F-4229-BA3D-DA2120BC86F5}" dt="2024-05-29T13:59:54.066" v="1027" actId="1076"/>
          <ac:spMkLst>
            <pc:docMk/>
            <pc:sldMk cId="4006630429" sldId="282"/>
            <ac:spMk id="2" creationId="{E7E2EB91-0374-5582-7ACC-741F875FB6AB}"/>
          </ac:spMkLst>
        </pc:spChg>
        <pc:spChg chg="add mod">
          <ac:chgData name="Ward, Reagan" userId="27291eb4-8241-4961-9e69-8c66e34cc5b0" providerId="ADAL" clId="{4189939D-187F-4229-BA3D-DA2120BC86F5}" dt="2024-05-29T14:00:00.828" v="1028"/>
          <ac:spMkLst>
            <pc:docMk/>
            <pc:sldMk cId="4006630429" sldId="282"/>
            <ac:spMk id="3" creationId="{3D159FB0-3A49-D0DD-B88C-BD4A4B08F10F}"/>
          </ac:spMkLst>
        </pc:spChg>
        <pc:spChg chg="ord">
          <ac:chgData name="Ward, Reagan" userId="27291eb4-8241-4961-9e69-8c66e34cc5b0" providerId="ADAL" clId="{4189939D-187F-4229-BA3D-DA2120BC86F5}" dt="2024-05-29T18:37:31.147" v="6122" actId="13244"/>
          <ac:spMkLst>
            <pc:docMk/>
            <pc:sldMk cId="4006630429" sldId="282"/>
            <ac:spMk id="4" creationId="{6187B34F-788A-1E6D-8E8F-9DFA3BF43D03}"/>
          </ac:spMkLst>
        </pc:spChg>
        <pc:spChg chg="add mod">
          <ac:chgData name="Ward, Reagan" userId="27291eb4-8241-4961-9e69-8c66e34cc5b0" providerId="ADAL" clId="{4189939D-187F-4229-BA3D-DA2120BC86F5}" dt="2024-05-29T14:00:07.299" v="1029"/>
          <ac:spMkLst>
            <pc:docMk/>
            <pc:sldMk cId="4006630429" sldId="282"/>
            <ac:spMk id="5" creationId="{5EE83B49-FBC4-F603-DD3F-5A8F6874E836}"/>
          </ac:spMkLst>
        </pc:spChg>
        <pc:spChg chg="mod">
          <ac:chgData name="Ward, Reagan" userId="27291eb4-8241-4961-9e69-8c66e34cc5b0" providerId="ADAL" clId="{4189939D-187F-4229-BA3D-DA2120BC86F5}" dt="2024-05-29T13:54:19.191" v="810" actId="20577"/>
          <ac:spMkLst>
            <pc:docMk/>
            <pc:sldMk cId="4006630429" sldId="282"/>
            <ac:spMk id="7" creationId="{D35E3931-3E62-31BA-DB08-04C8A8F44C76}"/>
          </ac:spMkLst>
        </pc:spChg>
        <pc:spChg chg="del">
          <ac:chgData name="Ward, Reagan" userId="27291eb4-8241-4961-9e69-8c66e34cc5b0" providerId="ADAL" clId="{4189939D-187F-4229-BA3D-DA2120BC86F5}" dt="2024-05-29T14:00:00.828" v="1028"/>
          <ac:spMkLst>
            <pc:docMk/>
            <pc:sldMk cId="4006630429" sldId="282"/>
            <ac:spMk id="8" creationId="{A5B97DEE-CAFF-A9BF-5F67-56593AC11662}"/>
          </ac:spMkLst>
        </pc:spChg>
        <pc:spChg chg="del">
          <ac:chgData name="Ward, Reagan" userId="27291eb4-8241-4961-9e69-8c66e34cc5b0" providerId="ADAL" clId="{4189939D-187F-4229-BA3D-DA2120BC86F5}" dt="2024-05-29T14:00:07.299" v="1029"/>
          <ac:spMkLst>
            <pc:docMk/>
            <pc:sldMk cId="4006630429" sldId="282"/>
            <ac:spMk id="9" creationId="{1A50B50A-6987-58E0-670C-6D8202F14297}"/>
          </ac:spMkLst>
        </pc:spChg>
        <pc:graphicFrameChg chg="mod modGraphic">
          <ac:chgData name="Ward, Reagan" userId="27291eb4-8241-4961-9e69-8c66e34cc5b0" providerId="ADAL" clId="{4189939D-187F-4229-BA3D-DA2120BC86F5}" dt="2024-05-29T13:59:39.503" v="1025" actId="20577"/>
          <ac:graphicFrameMkLst>
            <pc:docMk/>
            <pc:sldMk cId="4006630429" sldId="282"/>
            <ac:graphicFrameMk id="11" creationId="{4A046F5F-034D-A2DD-B7B6-B37CB3AF1360}"/>
          </ac:graphicFrameMkLst>
        </pc:graphicFrameChg>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modSp mod">
        <pc:chgData name="Ward, Reagan" userId="27291eb4-8241-4961-9e69-8c66e34cc5b0" providerId="ADAL" clId="{4189939D-187F-4229-BA3D-DA2120BC86F5}" dt="2024-05-30T02:36:46.191" v="6552" actId="207"/>
        <pc:sldMkLst>
          <pc:docMk/>
          <pc:sldMk cId="1037917088" sldId="5098"/>
        </pc:sldMkLst>
        <pc:graphicFrameChg chg="modGraphic">
          <ac:chgData name="Ward, Reagan" userId="27291eb4-8241-4961-9e69-8c66e34cc5b0" providerId="ADAL" clId="{4189939D-187F-4229-BA3D-DA2120BC86F5}" dt="2024-05-30T02:36:46.191" v="6552" actId="207"/>
          <ac:graphicFrameMkLst>
            <pc:docMk/>
            <pc:sldMk cId="1037917088" sldId="5098"/>
            <ac:graphicFrameMk id="5" creationId="{5E4612F7-68C6-57CA-E918-38EF641F73CF}"/>
          </ac:graphicFrameMkLst>
        </pc:graphicFrameChg>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pChg chg="mod">
          <ac:chgData name="Ward, Reagan" userId="27291eb4-8241-4961-9e69-8c66e34cc5b0" providerId="ADAL" clId="{4189939D-187F-4229-BA3D-DA2120BC86F5}" dt="2024-05-29T13:54:59.475" v="816" actId="27636"/>
          <ac:spMkLst>
            <pc:docMk/>
            <pc:sldMk cId="68699369" sldId="5309"/>
            <ac:spMk id="5" creationId="{AF6EB1F5-01CD-901C-27EE-72C2EDD75AA9}"/>
          </ac:spMkLst>
        </pc:spChg>
      </pc:sldChg>
      <pc:sldChg chg="modSp mod">
        <pc:chgData name="Ward, Reagan" userId="27291eb4-8241-4961-9e69-8c66e34cc5b0" providerId="ADAL" clId="{4189939D-187F-4229-BA3D-DA2120BC86F5}" dt="2024-05-29T13:54:59.479" v="817" actId="27636"/>
        <pc:sldMkLst>
          <pc:docMk/>
          <pc:sldMk cId="3396060537" sldId="5314"/>
        </pc:sldMkLst>
        <pc:spChg chg="mod">
          <ac:chgData name="Ward, Reagan" userId="27291eb4-8241-4961-9e69-8c66e34cc5b0" providerId="ADAL" clId="{4189939D-187F-4229-BA3D-DA2120BC86F5}" dt="2024-05-29T13:54:59.479" v="817" actId="27636"/>
          <ac:spMkLst>
            <pc:docMk/>
            <pc:sldMk cId="3396060537" sldId="5314"/>
            <ac:spMk id="5" creationId="{AF6EB1F5-01CD-901C-27EE-72C2EDD75AA9}"/>
          </ac:spMkLst>
        </pc:spChg>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graphicFrameChg chg="modGraphic">
          <ac:chgData name="Ward, Reagan" userId="27291eb4-8241-4961-9e69-8c66e34cc5b0" providerId="ADAL" clId="{4189939D-187F-4229-BA3D-DA2120BC86F5}" dt="2024-05-28T22:42:17.396" v="778" actId="207"/>
          <ac:graphicFrameMkLst>
            <pc:docMk/>
            <pc:sldMk cId="26054774" sldId="5413"/>
            <ac:graphicFrameMk id="5" creationId="{5E4612F7-68C6-57CA-E918-38EF641F73CF}"/>
          </ac:graphicFrameMkLst>
        </pc:graphicFrameChg>
      </pc:sldChg>
      <pc:sldChg chg="modSp mod">
        <pc:chgData name="Ward, Reagan" userId="27291eb4-8241-4961-9e69-8c66e34cc5b0" providerId="ADAL" clId="{4189939D-187F-4229-BA3D-DA2120BC86F5}" dt="2024-05-30T02:37:28.031" v="6555" actId="14734"/>
        <pc:sldMkLst>
          <pc:docMk/>
          <pc:sldMk cId="1006133002" sldId="5449"/>
        </pc:sldMkLst>
        <pc:graphicFrameChg chg="modGraphic">
          <ac:chgData name="Ward, Reagan" userId="27291eb4-8241-4961-9e69-8c66e34cc5b0" providerId="ADAL" clId="{4189939D-187F-4229-BA3D-DA2120BC86F5}" dt="2024-05-30T02:37:28.031" v="6555" actId="14734"/>
          <ac:graphicFrameMkLst>
            <pc:docMk/>
            <pc:sldMk cId="1006133002" sldId="5449"/>
            <ac:graphicFrameMk id="7" creationId="{16623016-A111-C207-E68F-D36D1D86CB7E}"/>
          </ac:graphicFrameMkLst>
        </pc:graphicFrameChg>
      </pc:sldChg>
      <pc:sldChg chg="modSp mod">
        <pc:chgData name="Ward, Reagan" userId="27291eb4-8241-4961-9e69-8c66e34cc5b0" providerId="ADAL" clId="{4189939D-187F-4229-BA3D-DA2120BC86F5}" dt="2024-05-29T18:38:15.008" v="6127" actId="962"/>
        <pc:sldMkLst>
          <pc:docMk/>
          <pc:sldMk cId="1167242946" sldId="5450"/>
        </pc:sldMkLst>
        <pc:picChg chg="mod ord">
          <ac:chgData name="Ward, Reagan" userId="27291eb4-8241-4961-9e69-8c66e34cc5b0" providerId="ADAL" clId="{4189939D-187F-4229-BA3D-DA2120BC86F5}" dt="2024-05-29T18:38:15.008" v="6127" actId="962"/>
          <ac:picMkLst>
            <pc:docMk/>
            <pc:sldMk cId="1167242946" sldId="5450"/>
            <ac:picMk id="7" creationId="{2AFE8443-45B1-6EDA-CEC4-F38BD6BBF609}"/>
          </ac:picMkLst>
        </pc:picChg>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pChg chg="del mod ord">
          <ac:chgData name="Ward, Reagan" userId="27291eb4-8241-4961-9e69-8c66e34cc5b0" providerId="ADAL" clId="{4189939D-187F-4229-BA3D-DA2120BC86F5}" dt="2024-05-28T17:18:15" v="338" actId="700"/>
          <ac:spMkLst>
            <pc:docMk/>
            <pc:sldMk cId="3523556524" sldId="5462"/>
            <ac:spMk id="2" creationId="{66C8B624-BA25-9C83-1566-08986A450CC3}"/>
          </ac:spMkLst>
        </pc:spChg>
        <pc:spChg chg="del mod ord">
          <ac:chgData name="Ward, Reagan" userId="27291eb4-8241-4961-9e69-8c66e34cc5b0" providerId="ADAL" clId="{4189939D-187F-4229-BA3D-DA2120BC86F5}" dt="2024-05-28T17:18:15" v="338" actId="700"/>
          <ac:spMkLst>
            <pc:docMk/>
            <pc:sldMk cId="3523556524" sldId="5462"/>
            <ac:spMk id="3" creationId="{3DB49827-BBF9-192B-DCCF-35B65EA14388}"/>
          </ac:spMkLst>
        </pc:spChg>
        <pc:spChg chg="mod ord">
          <ac:chgData name="Ward, Reagan" userId="27291eb4-8241-4961-9e69-8c66e34cc5b0" providerId="ADAL" clId="{4189939D-187F-4229-BA3D-DA2120BC86F5}" dt="2024-05-28T17:18:15" v="338" actId="700"/>
          <ac:spMkLst>
            <pc:docMk/>
            <pc:sldMk cId="3523556524" sldId="5462"/>
            <ac:spMk id="4" creationId="{77FC96DA-C75D-5F45-8872-5610EF4B9325}"/>
          </ac:spMkLst>
        </pc:spChg>
        <pc:spChg chg="add mod ord">
          <ac:chgData name="Ward, Reagan" userId="27291eb4-8241-4961-9e69-8c66e34cc5b0" providerId="ADAL" clId="{4189939D-187F-4229-BA3D-DA2120BC86F5}" dt="2024-05-28T17:18:18.969" v="357" actId="20577"/>
          <ac:spMkLst>
            <pc:docMk/>
            <pc:sldMk cId="3523556524" sldId="5462"/>
            <ac:spMk id="5" creationId="{D79CA55B-41D7-8AD3-775C-470319BCB0AC}"/>
          </ac:spMkLst>
        </pc:spChg>
        <pc:spChg chg="add mod ord">
          <ac:chgData name="Ward, Reagan" userId="27291eb4-8241-4961-9e69-8c66e34cc5b0" providerId="ADAL" clId="{4189939D-187F-4229-BA3D-DA2120BC86F5}" dt="2024-05-28T17:18:22.163" v="368" actId="20577"/>
          <ac:spMkLst>
            <pc:docMk/>
            <pc:sldMk cId="3523556524" sldId="5462"/>
            <ac:spMk id="6" creationId="{ACD5F86C-6A3E-BBA3-6025-B105E23D8874}"/>
          </ac:spMkLst>
        </pc:spChg>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pChg chg="del mod ord">
          <ac:chgData name="Ward, Reagan" userId="27291eb4-8241-4961-9e69-8c66e34cc5b0" providerId="ADAL" clId="{4189939D-187F-4229-BA3D-DA2120BC86F5}" dt="2024-05-28T17:18:56.197" v="464" actId="700"/>
          <ac:spMkLst>
            <pc:docMk/>
            <pc:sldMk cId="4279168334" sldId="5463"/>
            <ac:spMk id="2" creationId="{37F75A5D-6887-FB88-3973-A569029D1A31}"/>
          </ac:spMkLst>
        </pc:spChg>
        <pc:spChg chg="del mod ord">
          <ac:chgData name="Ward, Reagan" userId="27291eb4-8241-4961-9e69-8c66e34cc5b0" providerId="ADAL" clId="{4189939D-187F-4229-BA3D-DA2120BC86F5}" dt="2024-05-28T17:18:56.197" v="464" actId="700"/>
          <ac:spMkLst>
            <pc:docMk/>
            <pc:sldMk cId="4279168334" sldId="5463"/>
            <ac:spMk id="3" creationId="{35826BFF-6E7C-F0D4-EAE3-700314DFB00C}"/>
          </ac:spMkLst>
        </pc:spChg>
        <pc:spChg chg="mod ord">
          <ac:chgData name="Ward, Reagan" userId="27291eb4-8241-4961-9e69-8c66e34cc5b0" providerId="ADAL" clId="{4189939D-187F-4229-BA3D-DA2120BC86F5}" dt="2024-05-28T17:18:56.197" v="464" actId="700"/>
          <ac:spMkLst>
            <pc:docMk/>
            <pc:sldMk cId="4279168334" sldId="5463"/>
            <ac:spMk id="4" creationId="{599258FC-8EF1-61C4-5E8E-6E0482A5C0DA}"/>
          </ac:spMkLst>
        </pc:spChg>
        <pc:spChg chg="add mod ord">
          <ac:chgData name="Ward, Reagan" userId="27291eb4-8241-4961-9e69-8c66e34cc5b0" providerId="ADAL" clId="{4189939D-187F-4229-BA3D-DA2120BC86F5}" dt="2024-05-28T17:18:56.197" v="464" actId="700"/>
          <ac:spMkLst>
            <pc:docMk/>
            <pc:sldMk cId="4279168334" sldId="5463"/>
            <ac:spMk id="5" creationId="{3910D501-C627-546E-4BEE-78CE90BE134B}"/>
          </ac:spMkLst>
        </pc:spChg>
        <pc:spChg chg="add mod ord">
          <ac:chgData name="Ward, Reagan" userId="27291eb4-8241-4961-9e69-8c66e34cc5b0" providerId="ADAL" clId="{4189939D-187F-4229-BA3D-DA2120BC86F5}" dt="2024-05-28T17:18:56.197" v="464" actId="700"/>
          <ac:spMkLst>
            <pc:docMk/>
            <pc:sldMk cId="4279168334" sldId="5463"/>
            <ac:spMk id="6" creationId="{4DB43629-F3EA-065D-615A-568681CA2CC1}"/>
          </ac:spMkLst>
        </pc:spChg>
        <pc:spChg chg="add mod ord">
          <ac:chgData name="Ward, Reagan" userId="27291eb4-8241-4961-9e69-8c66e34cc5b0" providerId="ADAL" clId="{4189939D-187F-4229-BA3D-DA2120BC86F5}" dt="2024-05-28T17:18:56.197" v="464" actId="700"/>
          <ac:spMkLst>
            <pc:docMk/>
            <pc:sldMk cId="4279168334" sldId="5463"/>
            <ac:spMk id="7" creationId="{3203F767-4924-8A3C-E6A7-59C4D77456B1}"/>
          </ac:spMkLst>
        </pc:spChg>
        <pc:spChg chg="add mod ord">
          <ac:chgData name="Ward, Reagan" userId="27291eb4-8241-4961-9e69-8c66e34cc5b0" providerId="ADAL" clId="{4189939D-187F-4229-BA3D-DA2120BC86F5}" dt="2024-05-28T17:18:56.197" v="464" actId="700"/>
          <ac:spMkLst>
            <pc:docMk/>
            <pc:sldMk cId="4279168334" sldId="5463"/>
            <ac:spMk id="8" creationId="{7EE6C2A7-B58A-37E1-587D-58964A66E7E2}"/>
          </ac:spMkLst>
        </pc:spChg>
      </pc:sldChg>
      <pc:sldChg chg="modSp new mod">
        <pc:chgData name="Ward, Reagan" userId="27291eb4-8241-4961-9e69-8c66e34cc5b0" providerId="ADAL" clId="{4189939D-187F-4229-BA3D-DA2120BC86F5}" dt="2024-05-29T18:39:56.577" v="6302" actId="3626"/>
        <pc:sldMkLst>
          <pc:docMk/>
          <pc:sldMk cId="1539162814" sldId="5464"/>
        </pc:sldMkLst>
        <pc:spChg chg="mod">
          <ac:chgData name="Ward, Reagan" userId="27291eb4-8241-4961-9e69-8c66e34cc5b0" providerId="ADAL" clId="{4189939D-187F-4229-BA3D-DA2120BC86F5}" dt="2024-05-28T17:18:51.231" v="463" actId="20577"/>
          <ac:spMkLst>
            <pc:docMk/>
            <pc:sldMk cId="1539162814" sldId="5464"/>
            <ac:spMk id="2" creationId="{E2557B98-FD0E-1FCC-B706-CB7805FC14DD}"/>
          </ac:spMkLst>
        </pc:spChg>
        <pc:spChg chg="mod">
          <ac:chgData name="Ward, Reagan" userId="27291eb4-8241-4961-9e69-8c66e34cc5b0" providerId="ADAL" clId="{4189939D-187F-4229-BA3D-DA2120BC86F5}" dt="2024-05-29T18:39:56.577" v="6302" actId="3626"/>
          <ac:spMkLst>
            <pc:docMk/>
            <pc:sldMk cId="1539162814" sldId="5464"/>
            <ac:spMk id="3" creationId="{0E0F5AD8-5D57-7F22-685E-2FAE79FAB7CB}"/>
          </ac:spMkLst>
        </pc:spChg>
      </pc:sldChg>
      <pc:sldChg chg="modSp add mod">
        <pc:chgData name="Ward, Reagan" userId="27291eb4-8241-4961-9e69-8c66e34cc5b0" providerId="ADAL" clId="{4189939D-187F-4229-BA3D-DA2120BC86F5}" dt="2024-05-28T17:20:26.357" v="516" actId="20577"/>
        <pc:sldMkLst>
          <pc:docMk/>
          <pc:sldMk cId="2510589352" sldId="5465"/>
        </pc:sldMkLst>
        <pc:spChg chg="mod">
          <ac:chgData name="Ward, Reagan" userId="27291eb4-8241-4961-9e69-8c66e34cc5b0" providerId="ADAL" clId="{4189939D-187F-4229-BA3D-DA2120BC86F5}" dt="2024-05-28T17:20:22.109" v="501" actId="20577"/>
          <ac:spMkLst>
            <pc:docMk/>
            <pc:sldMk cId="2510589352" sldId="5465"/>
            <ac:spMk id="5" creationId="{D79CA55B-41D7-8AD3-775C-470319BCB0AC}"/>
          </ac:spMkLst>
        </pc:spChg>
        <pc:spChg chg="mod">
          <ac:chgData name="Ward, Reagan" userId="27291eb4-8241-4961-9e69-8c66e34cc5b0" providerId="ADAL" clId="{4189939D-187F-4229-BA3D-DA2120BC86F5}" dt="2024-05-28T17:20:26.357" v="516" actId="20577"/>
          <ac:spMkLst>
            <pc:docMk/>
            <pc:sldMk cId="2510589352" sldId="5465"/>
            <ac:spMk id="6" creationId="{ACD5F86C-6A3E-BBA3-6025-B105E23D8874}"/>
          </ac:spMkLst>
        </pc:spChg>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pChg chg="mod">
          <ac:chgData name="Ward, Reagan" userId="27291eb4-8241-4961-9e69-8c66e34cc5b0" providerId="ADAL" clId="{4189939D-187F-4229-BA3D-DA2120BC86F5}" dt="2024-05-28T17:20:33.459" v="523" actId="20577"/>
          <ac:spMkLst>
            <pc:docMk/>
            <pc:sldMk cId="443147063" sldId="5468"/>
            <ac:spMk id="2" creationId="{E2557B98-FD0E-1FCC-B706-CB7805FC14DD}"/>
          </ac:spMkLst>
        </pc:spChg>
      </pc:sldChg>
      <pc:sldChg chg="delSp modSp mod">
        <pc:chgData name="Ward, Reagan" userId="27291eb4-8241-4961-9e69-8c66e34cc5b0" providerId="ADAL" clId="{4189939D-187F-4229-BA3D-DA2120BC86F5}" dt="2024-05-28T22:44:27" v="788" actId="400"/>
        <pc:sldMkLst>
          <pc:docMk/>
          <pc:sldMk cId="2248358354" sldId="5469"/>
        </pc:sldMkLst>
        <pc:graphicFrameChg chg="modGraphic">
          <ac:chgData name="Ward, Reagan" userId="27291eb4-8241-4961-9e69-8c66e34cc5b0" providerId="ADAL" clId="{4189939D-187F-4229-BA3D-DA2120BC86F5}" dt="2024-05-28T22:44:27" v="788" actId="400"/>
          <ac:graphicFrameMkLst>
            <pc:docMk/>
            <pc:sldMk cId="2248358354" sldId="5469"/>
            <ac:graphicFrameMk id="7" creationId="{62EA2633-4719-1CAA-7949-4CF12F318BDE}"/>
          </ac:graphicFrameMkLst>
        </pc:graphicFrameChg>
        <pc:cxnChg chg="del">
          <ac:chgData name="Ward, Reagan" userId="27291eb4-8241-4961-9e69-8c66e34cc5b0" providerId="ADAL" clId="{4189939D-187F-4229-BA3D-DA2120BC86F5}" dt="2024-05-28T22:44:17.914" v="786" actId="478"/>
          <ac:cxnSpMkLst>
            <pc:docMk/>
            <pc:sldMk cId="2248358354" sldId="5469"/>
            <ac:cxnSpMk id="6" creationId="{46796D00-1774-0A2B-C2D5-AF28B3A0AD10}"/>
          </ac:cxnSpMkLst>
        </pc:cxnChg>
        <pc:cxnChg chg="del">
          <ac:chgData name="Ward, Reagan" userId="27291eb4-8241-4961-9e69-8c66e34cc5b0" providerId="ADAL" clId="{4189939D-187F-4229-BA3D-DA2120BC86F5}" dt="2024-05-28T22:44:19.058" v="787" actId="478"/>
          <ac:cxnSpMkLst>
            <pc:docMk/>
            <pc:sldMk cId="2248358354" sldId="5469"/>
            <ac:cxnSpMk id="8" creationId="{C06C6340-581A-CB5F-4E31-40433A2591E2}"/>
          </ac:cxnSpMkLst>
        </pc:cxnChg>
      </pc:sldChg>
      <pc:sldChg chg="addSp delSp modSp new mod">
        <pc:chgData name="Ward, Reagan" userId="27291eb4-8241-4961-9e69-8c66e34cc5b0" providerId="ADAL" clId="{4189939D-187F-4229-BA3D-DA2120BC86F5}" dt="2024-05-29T18:37:57.401" v="6125" actId="13244"/>
        <pc:sldMkLst>
          <pc:docMk/>
          <pc:sldMk cId="191230906" sldId="5470"/>
        </pc:sldMkLst>
        <pc:spChg chg="mod">
          <ac:chgData name="Ward, Reagan" userId="27291eb4-8241-4961-9e69-8c66e34cc5b0" providerId="ADAL" clId="{4189939D-187F-4229-BA3D-DA2120BC86F5}" dt="2024-05-29T14:46:41.641" v="4786" actId="27636"/>
          <ac:spMkLst>
            <pc:docMk/>
            <pc:sldMk cId="191230906" sldId="5470"/>
            <ac:spMk id="2" creationId="{4053552E-C69A-2EF9-97FF-9FBE4A2BCD91}"/>
          </ac:spMkLst>
        </pc:spChg>
        <pc:spChg chg="ord">
          <ac:chgData name="Ward, Reagan" userId="27291eb4-8241-4961-9e69-8c66e34cc5b0" providerId="ADAL" clId="{4189939D-187F-4229-BA3D-DA2120BC86F5}" dt="2024-05-29T18:37:52.184" v="6124" actId="13244"/>
          <ac:spMkLst>
            <pc:docMk/>
            <pc:sldMk cId="191230906" sldId="5470"/>
            <ac:spMk id="3" creationId="{5B5C013B-EC34-C08C-96C1-0D77CCCD6C53}"/>
          </ac:spMkLst>
        </pc:spChg>
        <pc:spChg chg="del mod">
          <ac:chgData name="Ward, Reagan" userId="27291eb4-8241-4961-9e69-8c66e34cc5b0" providerId="ADAL" clId="{4189939D-187F-4229-BA3D-DA2120BC86F5}" dt="2024-05-29T18:33:30.857" v="5866"/>
          <ac:spMkLst>
            <pc:docMk/>
            <pc:sldMk cId="191230906" sldId="5470"/>
            <ac:spMk id="4" creationId="{408501ED-4DF1-AE71-1662-E637127634D1}"/>
          </ac:spMkLst>
        </pc:spChg>
        <pc:spChg chg="del mod">
          <ac:chgData name="Ward, Reagan" userId="27291eb4-8241-4961-9e69-8c66e34cc5b0" providerId="ADAL" clId="{4189939D-187F-4229-BA3D-DA2120BC86F5}" dt="2024-05-29T18:33:37.276" v="5868"/>
          <ac:spMkLst>
            <pc:docMk/>
            <pc:sldMk cId="191230906" sldId="5470"/>
            <ac:spMk id="5" creationId="{205B3C7C-35BE-1E26-E027-F2D634F09F16}"/>
          </ac:spMkLst>
        </pc:spChg>
        <pc:spChg chg="del">
          <ac:chgData name="Ward, Reagan" userId="27291eb4-8241-4961-9e69-8c66e34cc5b0" providerId="ADAL" clId="{4189939D-187F-4229-BA3D-DA2120BC86F5}" dt="2024-05-29T14:54:38.430" v="4789" actId="22"/>
          <ac:spMkLst>
            <pc:docMk/>
            <pc:sldMk cId="191230906" sldId="5470"/>
            <ac:spMk id="6" creationId="{5C92B70F-2E50-A9E3-D84C-BE4A8B893210}"/>
          </ac:spMkLst>
        </pc:spChg>
        <pc:spChg chg="del mod">
          <ac:chgData name="Ward, Reagan" userId="27291eb4-8241-4961-9e69-8c66e34cc5b0" providerId="ADAL" clId="{4189939D-187F-4229-BA3D-DA2120BC86F5}" dt="2024-05-29T18:28:19.303" v="4882" actId="22"/>
          <ac:spMkLst>
            <pc:docMk/>
            <pc:sldMk cId="191230906" sldId="5470"/>
            <ac:spMk id="7" creationId="{E69347C0-913F-A9D6-118A-FE19EA5620A3}"/>
          </ac:spMkLst>
        </pc:spChg>
        <pc:spChg chg="mod">
          <ac:chgData name="Ward, Reagan" userId="27291eb4-8241-4961-9e69-8c66e34cc5b0" providerId="ADAL" clId="{4189939D-187F-4229-BA3D-DA2120BC86F5}" dt="2024-05-29T18:36:56.134" v="6121" actId="27636"/>
          <ac:spMkLst>
            <pc:docMk/>
            <pc:sldMk cId="191230906" sldId="5470"/>
            <ac:spMk id="8" creationId="{ED8EC4F2-6E6D-0D9B-254A-50605525DC84}"/>
          </ac:spMkLst>
        </pc:spChg>
        <pc:spChg chg="add del mod">
          <ac:chgData name="Ward, Reagan" userId="27291eb4-8241-4961-9e69-8c66e34cc5b0" providerId="ADAL" clId="{4189939D-187F-4229-BA3D-DA2120BC86F5}" dt="2024-05-29T18:28:36.483" v="4883" actId="22"/>
          <ac:spMkLst>
            <pc:docMk/>
            <pc:sldMk cId="191230906" sldId="5470"/>
            <ac:spMk id="12" creationId="{E97B010D-F8BE-0C36-417A-5DB7CA1B97BC}"/>
          </ac:spMkLst>
        </pc:spChg>
        <pc:spChg chg="add del mod">
          <ac:chgData name="Ward, Reagan" userId="27291eb4-8241-4961-9e69-8c66e34cc5b0" providerId="ADAL" clId="{4189939D-187F-4229-BA3D-DA2120BC86F5}" dt="2024-05-29T18:31:09.832" v="4885" actId="22"/>
          <ac:spMkLst>
            <pc:docMk/>
            <pc:sldMk cId="191230906" sldId="5470"/>
            <ac:spMk id="18" creationId="{2339A4B9-4F1F-32E7-F0B2-64DDAFF55EC9}"/>
          </ac:spMkLst>
        </pc:spChg>
        <pc:spChg chg="add mod">
          <ac:chgData name="Ward, Reagan" userId="27291eb4-8241-4961-9e69-8c66e34cc5b0" providerId="ADAL" clId="{4189939D-187F-4229-BA3D-DA2120BC86F5}" dt="2024-05-29T18:33:30.905" v="5867" actId="27636"/>
          <ac:spMkLst>
            <pc:docMk/>
            <pc:sldMk cId="191230906" sldId="5470"/>
            <ac:spMk id="21" creationId="{AE7B06D8-79EB-D97B-0023-17C1BB8B741E}"/>
          </ac:spMkLst>
        </pc:spChg>
        <pc:spChg chg="add mod">
          <ac:chgData name="Ward, Reagan" userId="27291eb4-8241-4961-9e69-8c66e34cc5b0" providerId="ADAL" clId="{4189939D-187F-4229-BA3D-DA2120BC86F5}" dt="2024-05-29T18:33:37.318" v="5869" actId="27636"/>
          <ac:spMkLst>
            <pc:docMk/>
            <pc:sldMk cId="191230906" sldId="5470"/>
            <ac:spMk id="22" creationId="{2B68B685-951C-AA6D-FFBC-63592D4243AE}"/>
          </ac:spMkLst>
        </pc:spChg>
        <pc:picChg chg="add del mod ord">
          <ac:chgData name="Ward, Reagan" userId="27291eb4-8241-4961-9e69-8c66e34cc5b0" providerId="ADAL" clId="{4189939D-187F-4229-BA3D-DA2120BC86F5}" dt="2024-05-29T18:28:14.543" v="4881" actId="478"/>
          <ac:picMkLst>
            <pc:docMk/>
            <pc:sldMk cId="191230906" sldId="5470"/>
            <ac:picMk id="10" creationId="{CBB838BC-4358-CC24-DA68-0DAF1C05AB41}"/>
          </ac:picMkLst>
        </pc:picChg>
        <pc:picChg chg="add mod ord">
          <ac:chgData name="Ward, Reagan" userId="27291eb4-8241-4961-9e69-8c66e34cc5b0" providerId="ADAL" clId="{4189939D-187F-4229-BA3D-DA2120BC86F5}" dt="2024-05-29T18:32:49.186" v="5433" actId="962"/>
          <ac:picMkLst>
            <pc:docMk/>
            <pc:sldMk cId="191230906" sldId="5470"/>
            <ac:picMk id="14" creationId="{9B45D5CE-12AD-DDF3-B317-E976F82DB147}"/>
          </ac:picMkLst>
        </pc:picChg>
        <pc:picChg chg="add del mod ord">
          <ac:chgData name="Ward, Reagan" userId="27291eb4-8241-4961-9e69-8c66e34cc5b0" providerId="ADAL" clId="{4189939D-187F-4229-BA3D-DA2120BC86F5}" dt="2024-05-29T18:31:07.223" v="4884" actId="478"/>
          <ac:picMkLst>
            <pc:docMk/>
            <pc:sldMk cId="191230906" sldId="5470"/>
            <ac:picMk id="16" creationId="{5AECDB76-A23D-47B3-9EA9-8AACBCD00AC0}"/>
          </ac:picMkLst>
        </pc:picChg>
        <pc:picChg chg="add mod ord">
          <ac:chgData name="Ward, Reagan" userId="27291eb4-8241-4961-9e69-8c66e34cc5b0" providerId="ADAL" clId="{4189939D-187F-4229-BA3D-DA2120BC86F5}" dt="2024-05-29T18:37:57.401" v="6125" actId="13244"/>
          <ac:picMkLst>
            <pc:docMk/>
            <pc:sldMk cId="191230906" sldId="5470"/>
            <ac:picMk id="20" creationId="{AAA2DB01-1C6B-1001-86DC-85C8664C0DB4}"/>
          </ac:picMkLst>
        </pc:picChg>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pChg chg="del mod ord">
          <ac:chgData name="Ward, Reagan" userId="27291eb4-8241-4961-9e69-8c66e34cc5b0" providerId="ADAL" clId="{4189939D-187F-4229-BA3D-DA2120BC86F5}" dt="2024-05-29T14:01:21.200" v="1112" actId="700"/>
          <ac:spMkLst>
            <pc:docMk/>
            <pc:sldMk cId="1234570405" sldId="5471"/>
            <ac:spMk id="2" creationId="{D2F829B7-3BAE-7341-7B64-686FC56520F5}"/>
          </ac:spMkLst>
        </pc:spChg>
        <pc:spChg chg="mod ord">
          <ac:chgData name="Ward, Reagan" userId="27291eb4-8241-4961-9e69-8c66e34cc5b0" providerId="ADAL" clId="{4189939D-187F-4229-BA3D-DA2120BC86F5}" dt="2024-05-29T14:34:41.118" v="3682" actId="700"/>
          <ac:spMkLst>
            <pc:docMk/>
            <pc:sldMk cId="1234570405" sldId="5471"/>
            <ac:spMk id="3" creationId="{3388B911-394C-FB94-67A6-942493B0181C}"/>
          </ac:spMkLst>
        </pc:spChg>
        <pc:spChg chg="del mod ord">
          <ac:chgData name="Ward, Reagan" userId="27291eb4-8241-4961-9e69-8c66e34cc5b0" providerId="ADAL" clId="{4189939D-187F-4229-BA3D-DA2120BC86F5}" dt="2024-05-29T14:01:21.200" v="1112" actId="700"/>
          <ac:spMkLst>
            <pc:docMk/>
            <pc:sldMk cId="1234570405" sldId="5471"/>
            <ac:spMk id="4" creationId="{3765A083-A071-58D8-F62F-8262749F7D26}"/>
          </ac:spMkLst>
        </pc:spChg>
        <pc:spChg chg="del mod ord">
          <ac:chgData name="Ward, Reagan" userId="27291eb4-8241-4961-9e69-8c66e34cc5b0" providerId="ADAL" clId="{4189939D-187F-4229-BA3D-DA2120BC86F5}" dt="2024-05-29T14:01:21.200" v="1112" actId="700"/>
          <ac:spMkLst>
            <pc:docMk/>
            <pc:sldMk cId="1234570405" sldId="5471"/>
            <ac:spMk id="5" creationId="{B62F16EE-5FC9-779B-6E84-6727ADEE726D}"/>
          </ac:spMkLst>
        </pc:spChg>
        <pc:spChg chg="del mod ord">
          <ac:chgData name="Ward, Reagan" userId="27291eb4-8241-4961-9e69-8c66e34cc5b0" providerId="ADAL" clId="{4189939D-187F-4229-BA3D-DA2120BC86F5}" dt="2024-05-29T14:01:21.200" v="1112" actId="700"/>
          <ac:spMkLst>
            <pc:docMk/>
            <pc:sldMk cId="1234570405" sldId="5471"/>
            <ac:spMk id="6" creationId="{3060B2F7-71D0-0E69-38A0-89A1A2C3EEEA}"/>
          </ac:spMkLst>
        </pc:spChg>
        <pc:spChg chg="del">
          <ac:chgData name="Ward, Reagan" userId="27291eb4-8241-4961-9e69-8c66e34cc5b0" providerId="ADAL" clId="{4189939D-187F-4229-BA3D-DA2120BC86F5}" dt="2024-05-29T14:01:21.200" v="1112" actId="700"/>
          <ac:spMkLst>
            <pc:docMk/>
            <pc:sldMk cId="1234570405" sldId="5471"/>
            <ac:spMk id="7" creationId="{A1BAA2E3-092E-C087-46C4-AE7963C8C476}"/>
          </ac:spMkLst>
        </pc:spChg>
        <pc:spChg chg="del">
          <ac:chgData name="Ward, Reagan" userId="27291eb4-8241-4961-9e69-8c66e34cc5b0" providerId="ADAL" clId="{4189939D-187F-4229-BA3D-DA2120BC86F5}" dt="2024-05-29T14:01:21.200" v="1112" actId="700"/>
          <ac:spMkLst>
            <pc:docMk/>
            <pc:sldMk cId="1234570405" sldId="5471"/>
            <ac:spMk id="8" creationId="{7AFA5347-DF8B-CA1C-0271-557674E04DA0}"/>
          </ac:spMkLst>
        </pc:spChg>
        <pc:spChg chg="add mod ord">
          <ac:chgData name="Ward, Reagan" userId="27291eb4-8241-4961-9e69-8c66e34cc5b0" providerId="ADAL" clId="{4189939D-187F-4229-BA3D-DA2120BC86F5}" dt="2024-05-29T14:34:41.118" v="3682" actId="700"/>
          <ac:spMkLst>
            <pc:docMk/>
            <pc:sldMk cId="1234570405" sldId="5471"/>
            <ac:spMk id="9" creationId="{9B094074-DF43-52E2-5A70-26E26C0E8A83}"/>
          </ac:spMkLst>
        </pc:spChg>
        <pc:spChg chg="add del mod ord">
          <ac:chgData name="Ward, Reagan" userId="27291eb4-8241-4961-9e69-8c66e34cc5b0" providerId="ADAL" clId="{4189939D-187F-4229-BA3D-DA2120BC86F5}" dt="2024-05-29T14:01:44.335" v="1131" actId="700"/>
          <ac:spMkLst>
            <pc:docMk/>
            <pc:sldMk cId="1234570405" sldId="5471"/>
            <ac:spMk id="10" creationId="{FE01B18C-93A3-279D-63F5-0E37E8BBCFCB}"/>
          </ac:spMkLst>
        </pc:spChg>
        <pc:spChg chg="add del mod ord">
          <ac:chgData name="Ward, Reagan" userId="27291eb4-8241-4961-9e69-8c66e34cc5b0" providerId="ADAL" clId="{4189939D-187F-4229-BA3D-DA2120BC86F5}" dt="2024-05-29T14:01:44.335" v="1131" actId="700"/>
          <ac:spMkLst>
            <pc:docMk/>
            <pc:sldMk cId="1234570405" sldId="5471"/>
            <ac:spMk id="11" creationId="{93954519-3137-0D13-C408-4DF9C50489C2}"/>
          </ac:spMkLst>
        </pc:spChg>
        <pc:spChg chg="add del mod ord">
          <ac:chgData name="Ward, Reagan" userId="27291eb4-8241-4961-9e69-8c66e34cc5b0" providerId="ADAL" clId="{4189939D-187F-4229-BA3D-DA2120BC86F5}" dt="2024-05-29T14:01:44.335" v="1131" actId="700"/>
          <ac:spMkLst>
            <pc:docMk/>
            <pc:sldMk cId="1234570405" sldId="5471"/>
            <ac:spMk id="12" creationId="{52A664E3-C262-3C44-6562-0DA080EFFE24}"/>
          </ac:spMkLst>
        </pc:spChg>
        <pc:spChg chg="add del mod ord">
          <ac:chgData name="Ward, Reagan" userId="27291eb4-8241-4961-9e69-8c66e34cc5b0" providerId="ADAL" clId="{4189939D-187F-4229-BA3D-DA2120BC86F5}" dt="2024-05-29T14:34:41.118" v="3682" actId="700"/>
          <ac:spMkLst>
            <pc:docMk/>
            <pc:sldMk cId="1234570405" sldId="5471"/>
            <ac:spMk id="13" creationId="{0E0C30DC-86A9-AC01-361D-2FD2B56CA296}"/>
          </ac:spMkLst>
        </pc:spChg>
        <pc:spChg chg="add del mod ord">
          <ac:chgData name="Ward, Reagan" userId="27291eb4-8241-4961-9e69-8c66e34cc5b0" providerId="ADAL" clId="{4189939D-187F-4229-BA3D-DA2120BC86F5}" dt="2024-05-29T14:34:41.118" v="3682" actId="700"/>
          <ac:spMkLst>
            <pc:docMk/>
            <pc:sldMk cId="1234570405" sldId="5471"/>
            <ac:spMk id="14" creationId="{D1FB6D83-8496-C0E0-9876-665F5034CCE6}"/>
          </ac:spMkLst>
        </pc:spChg>
        <pc:spChg chg="add del mod ord">
          <ac:chgData name="Ward, Reagan" userId="27291eb4-8241-4961-9e69-8c66e34cc5b0" providerId="ADAL" clId="{4189939D-187F-4229-BA3D-DA2120BC86F5}" dt="2024-05-29T14:34:41.118" v="3682" actId="700"/>
          <ac:spMkLst>
            <pc:docMk/>
            <pc:sldMk cId="1234570405" sldId="5471"/>
            <ac:spMk id="15" creationId="{8331E675-2385-1C51-FA7E-D52DD9C8B662}"/>
          </ac:spMkLst>
        </pc:spChg>
        <pc:spChg chg="add del mod ord">
          <ac:chgData name="Ward, Reagan" userId="27291eb4-8241-4961-9e69-8c66e34cc5b0" providerId="ADAL" clId="{4189939D-187F-4229-BA3D-DA2120BC86F5}" dt="2024-05-29T14:34:41.118" v="3682" actId="700"/>
          <ac:spMkLst>
            <pc:docMk/>
            <pc:sldMk cId="1234570405" sldId="5471"/>
            <ac:spMk id="16" creationId="{EF3B6777-1C44-7072-DD55-A4D2344883E7}"/>
          </ac:spMkLst>
        </pc:spChg>
        <pc:spChg chg="add mod ord">
          <ac:chgData name="Ward, Reagan" userId="27291eb4-8241-4961-9e69-8c66e34cc5b0" providerId="ADAL" clId="{4189939D-187F-4229-BA3D-DA2120BC86F5}" dt="2024-05-30T02:39:28.592" v="6713" actId="27636"/>
          <ac:spMkLst>
            <pc:docMk/>
            <pc:sldMk cId="1234570405" sldId="5471"/>
            <ac:spMk id="17" creationId="{F6731C5F-2E57-1731-4816-4FB2B9622581}"/>
          </ac:spMkLst>
        </pc:spChg>
        <pc:spChg chg="add mod ord">
          <ac:chgData name="Ward, Reagan" userId="27291eb4-8241-4961-9e69-8c66e34cc5b0" providerId="ADAL" clId="{4189939D-187F-4229-BA3D-DA2120BC86F5}" dt="2024-05-30T02:39:28.554" v="6712" actId="14100"/>
          <ac:spMkLst>
            <pc:docMk/>
            <pc:sldMk cId="1234570405" sldId="5471"/>
            <ac:spMk id="18" creationId="{B8D3049E-1E77-5446-8AB1-E81443EC58FD}"/>
          </ac:spMkLst>
        </pc:spChg>
        <pc:spChg chg="add mod ord">
          <ac:chgData name="Ward, Reagan" userId="27291eb4-8241-4961-9e69-8c66e34cc5b0" providerId="ADAL" clId="{4189939D-187F-4229-BA3D-DA2120BC86F5}" dt="2024-05-29T14:34:44.343" v="3693" actId="20577"/>
          <ac:spMkLst>
            <pc:docMk/>
            <pc:sldMk cId="1234570405" sldId="5471"/>
            <ac:spMk id="19" creationId="{9DF242F7-584A-1609-5580-D77FF18BC7CA}"/>
          </ac:spMkLst>
        </pc:spChg>
        <pc:spChg chg="add mod ord">
          <ac:chgData name="Ward, Reagan" userId="27291eb4-8241-4961-9e69-8c66e34cc5b0" providerId="ADAL" clId="{4189939D-187F-4229-BA3D-DA2120BC86F5}" dt="2024-05-29T14:41:15.441" v="4536" actId="20577"/>
          <ac:spMkLst>
            <pc:docMk/>
            <pc:sldMk cId="1234570405" sldId="5471"/>
            <ac:spMk id="20" creationId="{F10BCF55-04E4-2B53-E2B7-3F6C1168E73B}"/>
          </ac:spMkLst>
        </pc:spChg>
        <pc:spChg chg="add del mod ord">
          <ac:chgData name="Ward, Reagan" userId="27291eb4-8241-4961-9e69-8c66e34cc5b0" providerId="ADAL" clId="{4189939D-187F-4229-BA3D-DA2120BC86F5}" dt="2024-05-29T14:39:19.959" v="4323"/>
          <ac:spMkLst>
            <pc:docMk/>
            <pc:sldMk cId="1234570405" sldId="5471"/>
            <ac:spMk id="21" creationId="{6BF1D030-4165-90C0-8F47-871DC00FC616}"/>
          </ac:spMkLst>
        </pc:spChg>
        <pc:spChg chg="add del mod ord">
          <ac:chgData name="Ward, Reagan" userId="27291eb4-8241-4961-9e69-8c66e34cc5b0" providerId="ADAL" clId="{4189939D-187F-4229-BA3D-DA2120BC86F5}" dt="2024-05-29T14:39:30.800" v="4331"/>
          <ac:spMkLst>
            <pc:docMk/>
            <pc:sldMk cId="1234570405" sldId="5471"/>
            <ac:spMk id="22" creationId="{32179162-A579-5197-3DC7-B3C1680D984A}"/>
          </ac:spMkLst>
        </pc:spChg>
        <pc:spChg chg="add mod">
          <ac:chgData name="Ward, Reagan" userId="27291eb4-8241-4961-9e69-8c66e34cc5b0" providerId="ADAL" clId="{4189939D-187F-4229-BA3D-DA2120BC86F5}" dt="2024-05-29T14:39:20.097" v="4324" actId="27636"/>
          <ac:spMkLst>
            <pc:docMk/>
            <pc:sldMk cId="1234570405" sldId="5471"/>
            <ac:spMk id="23" creationId="{5D948F7B-3FD1-C767-9733-98DEB8EB8119}"/>
          </ac:spMkLst>
        </pc:spChg>
        <pc:spChg chg="add mod">
          <ac:chgData name="Ward, Reagan" userId="27291eb4-8241-4961-9e69-8c66e34cc5b0" providerId="ADAL" clId="{4189939D-187F-4229-BA3D-DA2120BC86F5}" dt="2024-05-29T14:39:30.860" v="4332" actId="27636"/>
          <ac:spMkLst>
            <pc:docMk/>
            <pc:sldMk cId="1234570405" sldId="5471"/>
            <ac:spMk id="24" creationId="{891A26E7-856E-6099-2EE6-3A73CBC96253}"/>
          </ac:spMkLst>
        </pc:spChg>
        <pc:spChg chg="add mod ord">
          <ac:chgData name="Ward, Reagan" userId="27291eb4-8241-4961-9e69-8c66e34cc5b0" providerId="ADAL" clId="{4189939D-187F-4229-BA3D-DA2120BC86F5}" dt="2024-05-30T14:34:06.239" v="6714" actId="13244"/>
          <ac:spMkLst>
            <pc:docMk/>
            <pc:sldMk cId="1234570405" sldId="5471"/>
            <ac:spMk id="25" creationId="{0C37C93D-3C10-4D06-8625-992776958DBE}"/>
          </ac:spMkLst>
        </pc:spChg>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pChg chg="del mod ord">
          <ac:chgData name="Ward, Reagan" userId="27291eb4-8241-4961-9e69-8c66e34cc5b0" providerId="ADAL" clId="{4189939D-187F-4229-BA3D-DA2120BC86F5}" dt="2024-05-29T14:02:24.662" v="1133" actId="700"/>
          <ac:spMkLst>
            <pc:docMk/>
            <pc:sldMk cId="3525368408" sldId="5472"/>
            <ac:spMk id="2" creationId="{B11F587F-A201-9E72-736E-73F3DFC2FE05}"/>
          </ac:spMkLst>
        </pc:spChg>
        <pc:spChg chg="mod ord">
          <ac:chgData name="Ward, Reagan" userId="27291eb4-8241-4961-9e69-8c66e34cc5b0" providerId="ADAL" clId="{4189939D-187F-4229-BA3D-DA2120BC86F5}" dt="2024-05-29T14:02:24.662" v="1133" actId="700"/>
          <ac:spMkLst>
            <pc:docMk/>
            <pc:sldMk cId="3525368408" sldId="5472"/>
            <ac:spMk id="3" creationId="{B6DF7B78-6C7C-62C7-CAAB-8440F6C407DB}"/>
          </ac:spMkLst>
        </pc:spChg>
        <pc:spChg chg="del mod ord">
          <ac:chgData name="Ward, Reagan" userId="27291eb4-8241-4961-9e69-8c66e34cc5b0" providerId="ADAL" clId="{4189939D-187F-4229-BA3D-DA2120BC86F5}" dt="2024-05-29T14:02:24.662" v="1133" actId="700"/>
          <ac:spMkLst>
            <pc:docMk/>
            <pc:sldMk cId="3525368408" sldId="5472"/>
            <ac:spMk id="4" creationId="{8131B666-EB2D-1375-2932-F1DC3F348E1F}"/>
          </ac:spMkLst>
        </pc:spChg>
        <pc:spChg chg="del mod ord">
          <ac:chgData name="Ward, Reagan" userId="27291eb4-8241-4961-9e69-8c66e34cc5b0" providerId="ADAL" clId="{4189939D-187F-4229-BA3D-DA2120BC86F5}" dt="2024-05-29T14:02:24.662" v="1133" actId="700"/>
          <ac:spMkLst>
            <pc:docMk/>
            <pc:sldMk cId="3525368408" sldId="5472"/>
            <ac:spMk id="5" creationId="{8D612D9C-24D1-21ED-037B-DCFDB3EB524C}"/>
          </ac:spMkLst>
        </pc:spChg>
        <pc:spChg chg="del mod ord">
          <ac:chgData name="Ward, Reagan" userId="27291eb4-8241-4961-9e69-8c66e34cc5b0" providerId="ADAL" clId="{4189939D-187F-4229-BA3D-DA2120BC86F5}" dt="2024-05-29T14:02:24.662" v="1133" actId="700"/>
          <ac:spMkLst>
            <pc:docMk/>
            <pc:sldMk cId="3525368408" sldId="5472"/>
            <ac:spMk id="6" creationId="{4D0C78EC-BA70-7C7E-FFF1-A2297CFEDA00}"/>
          </ac:spMkLst>
        </pc:spChg>
        <pc:spChg chg="add mod ord">
          <ac:chgData name="Ward, Reagan" userId="27291eb4-8241-4961-9e69-8c66e34cc5b0" providerId="ADAL" clId="{4189939D-187F-4229-BA3D-DA2120BC86F5}" dt="2024-05-29T14:02:33.975" v="1161" actId="20577"/>
          <ac:spMkLst>
            <pc:docMk/>
            <pc:sldMk cId="3525368408" sldId="5472"/>
            <ac:spMk id="7" creationId="{DDEA6EF1-6FE0-6068-53EA-46E8FD8ED2E3}"/>
          </ac:spMkLst>
        </pc:spChg>
        <pc:spChg chg="add mod ord">
          <ac:chgData name="Ward, Reagan" userId="27291eb4-8241-4961-9e69-8c66e34cc5b0" providerId="ADAL" clId="{4189939D-187F-4229-BA3D-DA2120BC86F5}" dt="2024-05-29T14:22:50.594" v="2102" actId="20577"/>
          <ac:spMkLst>
            <pc:docMk/>
            <pc:sldMk cId="3525368408" sldId="5472"/>
            <ac:spMk id="8" creationId="{C15CECAE-DF18-33CB-0A0D-4BB7858E1E74}"/>
          </ac:spMkLst>
        </pc:spChg>
        <pc:spChg chg="add del mod ord">
          <ac:chgData name="Ward, Reagan" userId="27291eb4-8241-4961-9e69-8c66e34cc5b0" providerId="ADAL" clId="{4189939D-187F-4229-BA3D-DA2120BC86F5}" dt="2024-05-29T14:21:07.425" v="1810"/>
          <ac:spMkLst>
            <pc:docMk/>
            <pc:sldMk cId="3525368408" sldId="5472"/>
            <ac:spMk id="9" creationId="{59CA229E-5934-DD0E-E50D-72C47B705081}"/>
          </ac:spMkLst>
        </pc:spChg>
        <pc:spChg chg="add del mod ord">
          <ac:chgData name="Ward, Reagan" userId="27291eb4-8241-4961-9e69-8c66e34cc5b0" providerId="ADAL" clId="{4189939D-187F-4229-BA3D-DA2120BC86F5}" dt="2024-05-29T14:21:12.408" v="1814"/>
          <ac:spMkLst>
            <pc:docMk/>
            <pc:sldMk cId="3525368408" sldId="5472"/>
            <ac:spMk id="10" creationId="{2B1551E8-87A4-18F1-6C3E-CC37076767D4}"/>
          </ac:spMkLst>
        </pc:spChg>
        <pc:spChg chg="add mod">
          <ac:chgData name="Ward, Reagan" userId="27291eb4-8241-4961-9e69-8c66e34cc5b0" providerId="ADAL" clId="{4189939D-187F-4229-BA3D-DA2120BC86F5}" dt="2024-05-29T14:21:07.479" v="1811" actId="27636"/>
          <ac:spMkLst>
            <pc:docMk/>
            <pc:sldMk cId="3525368408" sldId="5472"/>
            <ac:spMk id="11" creationId="{FB2C9410-6754-37AA-9D93-6D824A9A9AB2}"/>
          </ac:spMkLst>
        </pc:spChg>
        <pc:spChg chg="add mod">
          <ac:chgData name="Ward, Reagan" userId="27291eb4-8241-4961-9e69-8c66e34cc5b0" providerId="ADAL" clId="{4189939D-187F-4229-BA3D-DA2120BC86F5}" dt="2024-05-29T14:21:12.441" v="1815" actId="27636"/>
          <ac:spMkLst>
            <pc:docMk/>
            <pc:sldMk cId="3525368408" sldId="5472"/>
            <ac:spMk id="12" creationId="{7B90E137-F5F1-DCDE-0A99-2013C570CC17}"/>
          </ac:spMkLst>
        </pc:spChg>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modSp mod">
        <pc:chgData name="Ward, Reagan" userId="27291eb4-8241-4961-9e69-8c66e34cc5b0" providerId="ADAL" clId="{B1212C89-0C1F-4FCA-850B-764C66D906EE}" dt="2024-05-08T19:05:44.117" v="0" actId="6549"/>
        <pc:sldMkLst>
          <pc:docMk/>
          <pc:sldMk cId="1212467416" sldId="261"/>
        </pc:sldMkLst>
        <pc:graphicFrameChg chg="modGraphic">
          <ac:chgData name="Ward, Reagan" userId="27291eb4-8241-4961-9e69-8c66e34cc5b0" providerId="ADAL" clId="{B1212C89-0C1F-4FCA-850B-764C66D906EE}" dt="2024-05-08T19:05:44.117" v="0" actId="6549"/>
          <ac:graphicFrameMkLst>
            <pc:docMk/>
            <pc:sldMk cId="1212467416" sldId="261"/>
            <ac:graphicFrameMk id="5" creationId="{9C3641C5-EC4F-D3EA-E4A2-8ABB597C5BAA}"/>
          </ac:graphicFrameMkLst>
        </pc:graphicFrameChg>
      </pc:sldChg>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addSp delSp modSp mod">
        <pc:chgData name="Ward, Reagan" userId="27291eb4-8241-4961-9e69-8c66e34cc5b0" providerId="ADAL" clId="{B1212C89-0C1F-4FCA-850B-764C66D906EE}" dt="2024-05-09T15:04:34.702" v="520" actId="478"/>
        <pc:sldMkLst>
          <pc:docMk/>
          <pc:sldMk cId="3717000822" sldId="280"/>
        </pc:sldMkLst>
        <pc:spChg chg="add del mod">
          <ac:chgData name="Ward, Reagan" userId="27291eb4-8241-4961-9e69-8c66e34cc5b0" providerId="ADAL" clId="{B1212C89-0C1F-4FCA-850B-764C66D906EE}" dt="2024-05-09T15:04:34.702" v="520" actId="478"/>
          <ac:spMkLst>
            <pc:docMk/>
            <pc:sldMk cId="3717000822" sldId="280"/>
            <ac:spMk id="4" creationId="{EB96E32B-8FF2-B32D-0609-FDD0A7F6DE49}"/>
          </ac:spMkLst>
        </pc:spChg>
        <pc:graphicFrameChg chg="mod">
          <ac:chgData name="Ward, Reagan" userId="27291eb4-8241-4961-9e69-8c66e34cc5b0" providerId="ADAL" clId="{B1212C89-0C1F-4FCA-850B-764C66D906EE}" dt="2024-05-08T19:07:31.295" v="115" actId="5793"/>
          <ac:graphicFrameMkLst>
            <pc:docMk/>
            <pc:sldMk cId="3717000822" sldId="280"/>
            <ac:graphicFrameMk id="12" creationId="{1AA09EE0-7419-6ED5-4AA1-CC9009509570}"/>
          </ac:graphicFrameMkLst>
        </pc:graphicFrameChg>
        <pc:picChg chg="mod">
          <ac:chgData name="Ward, Reagan" userId="27291eb4-8241-4961-9e69-8c66e34cc5b0" providerId="ADAL" clId="{B1212C89-0C1F-4FCA-850B-764C66D906EE}" dt="2024-05-09T15:04:31.605" v="519" actId="14826"/>
          <ac:picMkLst>
            <pc:docMk/>
            <pc:sldMk cId="3717000822" sldId="280"/>
            <ac:picMk id="1026" creationId="{434D2022-96B5-22AA-7336-44BC0B6ECAB4}"/>
          </ac:picMkLst>
        </pc:picChg>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modSp mod">
        <pc:chgData name="Ward, Reagan" userId="27291eb4-8241-4961-9e69-8c66e34cc5b0" providerId="ADAL" clId="{B1212C89-0C1F-4FCA-850B-764C66D906EE}" dt="2024-05-08T19:09:39.532" v="140" actId="6549"/>
        <pc:sldMkLst>
          <pc:docMk/>
          <pc:sldMk cId="3227145924" sldId="5097"/>
        </pc:sldMkLst>
        <pc:graphicFrameChg chg="mod modGraphic">
          <ac:chgData name="Ward, Reagan" userId="27291eb4-8241-4961-9e69-8c66e34cc5b0" providerId="ADAL" clId="{B1212C89-0C1F-4FCA-850B-764C66D906EE}" dt="2024-05-08T19:09:39.532" v="140" actId="6549"/>
          <ac:graphicFrameMkLst>
            <pc:docMk/>
            <pc:sldMk cId="3227145924" sldId="5097"/>
            <ac:graphicFrameMk id="7" creationId="{2864BB53-F741-4FFC-0348-1AC10AD60EEB}"/>
          </ac:graphicFrameMkLst>
        </pc:graphicFrameChg>
      </pc:sldChg>
      <pc:sldChg chg="modSp mod">
        <pc:chgData name="Ward, Reagan" userId="27291eb4-8241-4961-9e69-8c66e34cc5b0" providerId="ADAL" clId="{B1212C89-0C1F-4FCA-850B-764C66D906EE}" dt="2024-05-08T19:13:39.266" v="506" actId="20577"/>
        <pc:sldMkLst>
          <pc:docMk/>
          <pc:sldMk cId="1037917088" sldId="5098"/>
        </pc:sldMkLst>
        <pc:graphicFrameChg chg="modGraphic">
          <ac:chgData name="Ward, Reagan" userId="27291eb4-8241-4961-9e69-8c66e34cc5b0" providerId="ADAL" clId="{B1212C89-0C1F-4FCA-850B-764C66D906EE}" dt="2024-05-08T19:13:39.266" v="506"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graphicFrameChg chg="modGraphic">
          <ac:chgData name="Ward, Reagan" userId="27291eb4-8241-4961-9e69-8c66e34cc5b0" providerId="ADAL" clId="{B1212C89-0C1F-4FCA-850B-764C66D906EE}" dt="2024-05-09T15:02:16.086" v="517" actId="2165"/>
          <ac:graphicFrameMkLst>
            <pc:docMk/>
            <pc:sldMk cId="26054774" sldId="5413"/>
            <ac:graphicFrameMk id="5" creationId="{5E4612F7-68C6-57CA-E918-38EF641F73CF}"/>
          </ac:graphicFrameMkLst>
        </pc:graphicFrameChg>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pChg chg="del mod ord">
          <ac:chgData name="Ward, Reagan" userId="27291eb4-8241-4961-9e69-8c66e34cc5b0" providerId="ADAL" clId="{B1212C89-0C1F-4FCA-850B-764C66D906EE}" dt="2024-05-08T19:06:08.315" v="6" actId="700"/>
          <ac:spMkLst>
            <pc:docMk/>
            <pc:sldMk cId="1474977630" sldId="5414"/>
            <ac:spMk id="2" creationId="{47313165-4163-5549-DCC3-AF24B529C373}"/>
          </ac:spMkLst>
        </pc:spChg>
        <pc:spChg chg="del mod ord">
          <ac:chgData name="Ward, Reagan" userId="27291eb4-8241-4961-9e69-8c66e34cc5b0" providerId="ADAL" clId="{B1212C89-0C1F-4FCA-850B-764C66D906EE}" dt="2024-05-08T19:06:08.315" v="6" actId="700"/>
          <ac:spMkLst>
            <pc:docMk/>
            <pc:sldMk cId="1474977630" sldId="5414"/>
            <ac:spMk id="3" creationId="{9CB510C6-CA4E-31F8-9E9A-7A6C63986CB6}"/>
          </ac:spMkLst>
        </pc:spChg>
        <pc:spChg chg="del">
          <ac:chgData name="Ward, Reagan" userId="27291eb4-8241-4961-9e69-8c66e34cc5b0" providerId="ADAL" clId="{B1212C89-0C1F-4FCA-850B-764C66D906EE}" dt="2024-05-08T19:06:08.315" v="6" actId="700"/>
          <ac:spMkLst>
            <pc:docMk/>
            <pc:sldMk cId="1474977630" sldId="5414"/>
            <ac:spMk id="4" creationId="{16188E93-1332-6DF5-D42E-7BEEE1569646}"/>
          </ac:spMkLst>
        </pc:spChg>
        <pc:spChg chg="mod ord">
          <ac:chgData name="Ward, Reagan" userId="27291eb4-8241-4961-9e69-8c66e34cc5b0" providerId="ADAL" clId="{B1212C89-0C1F-4FCA-850B-764C66D906EE}" dt="2024-05-08T19:06:08.315" v="6" actId="700"/>
          <ac:spMkLst>
            <pc:docMk/>
            <pc:sldMk cId="1474977630" sldId="5414"/>
            <ac:spMk id="5" creationId="{F5F12066-A271-245B-9976-4B82B50FCAA5}"/>
          </ac:spMkLst>
        </pc:spChg>
        <pc:spChg chg="del">
          <ac:chgData name="Ward, Reagan" userId="27291eb4-8241-4961-9e69-8c66e34cc5b0" providerId="ADAL" clId="{B1212C89-0C1F-4FCA-850B-764C66D906EE}" dt="2024-05-08T19:06:08.315" v="6" actId="700"/>
          <ac:spMkLst>
            <pc:docMk/>
            <pc:sldMk cId="1474977630" sldId="5414"/>
            <ac:spMk id="6" creationId="{C79D6138-4C52-1806-B653-71B7AF3E0BC6}"/>
          </ac:spMkLst>
        </pc:spChg>
        <pc:spChg chg="del">
          <ac:chgData name="Ward, Reagan" userId="27291eb4-8241-4961-9e69-8c66e34cc5b0" providerId="ADAL" clId="{B1212C89-0C1F-4FCA-850B-764C66D906EE}" dt="2024-05-08T19:06:08.315" v="6" actId="700"/>
          <ac:spMkLst>
            <pc:docMk/>
            <pc:sldMk cId="1474977630" sldId="5414"/>
            <ac:spMk id="7" creationId="{48C4A368-8B4D-F26C-7432-6DD3606BB8EE}"/>
          </ac:spMkLst>
        </pc:spChg>
        <pc:spChg chg="add mod ord">
          <ac:chgData name="Ward, Reagan" userId="27291eb4-8241-4961-9e69-8c66e34cc5b0" providerId="ADAL" clId="{B1212C89-0C1F-4FCA-850B-764C66D906EE}" dt="2024-05-08T19:06:08.315" v="6" actId="700"/>
          <ac:spMkLst>
            <pc:docMk/>
            <pc:sldMk cId="1474977630" sldId="5414"/>
            <ac:spMk id="8" creationId="{0D0FBA27-F0F1-A677-7B69-844E9D392FAA}"/>
          </ac:spMkLst>
        </pc:spChg>
        <pc:spChg chg="add mod ord">
          <ac:chgData name="Ward, Reagan" userId="27291eb4-8241-4961-9e69-8c66e34cc5b0" providerId="ADAL" clId="{B1212C89-0C1F-4FCA-850B-764C66D906EE}" dt="2024-05-08T19:06:08.315" v="6" actId="700"/>
          <ac:spMkLst>
            <pc:docMk/>
            <pc:sldMk cId="1474977630" sldId="5414"/>
            <ac:spMk id="9" creationId="{77E04380-32A6-4C4C-57D8-6045D1C23AC6}"/>
          </ac:spMkLst>
        </pc:spChg>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pChg chg="del mod ord">
          <ac:chgData name="Ward, Reagan" userId="27291eb4-8241-4961-9e69-8c66e34cc5b0" providerId="ADAL" clId="{B1212C89-0C1F-4FCA-850B-764C66D906EE}" dt="2024-05-08T19:06:14.506" v="7" actId="700"/>
          <ac:spMkLst>
            <pc:docMk/>
            <pc:sldMk cId="2887031202" sldId="5415"/>
            <ac:spMk id="2" creationId="{39843678-2285-2E3B-5617-B1D0302D1092}"/>
          </ac:spMkLst>
        </pc:spChg>
        <pc:spChg chg="del mod ord">
          <ac:chgData name="Ward, Reagan" userId="27291eb4-8241-4961-9e69-8c66e34cc5b0" providerId="ADAL" clId="{B1212C89-0C1F-4FCA-850B-764C66D906EE}" dt="2024-05-08T19:06:14.506" v="7" actId="700"/>
          <ac:spMkLst>
            <pc:docMk/>
            <pc:sldMk cId="2887031202" sldId="5415"/>
            <ac:spMk id="3" creationId="{72F40EFB-9EB0-7684-AF24-0DFED78C3844}"/>
          </ac:spMkLst>
        </pc:spChg>
        <pc:spChg chg="del mod ord">
          <ac:chgData name="Ward, Reagan" userId="27291eb4-8241-4961-9e69-8c66e34cc5b0" providerId="ADAL" clId="{B1212C89-0C1F-4FCA-850B-764C66D906EE}" dt="2024-05-08T19:06:14.506" v="7" actId="700"/>
          <ac:spMkLst>
            <pc:docMk/>
            <pc:sldMk cId="2887031202" sldId="5415"/>
            <ac:spMk id="4" creationId="{82A807C2-B870-510C-36FF-F34701BFE6CB}"/>
          </ac:spMkLst>
        </pc:spChg>
        <pc:spChg chg="mod ord">
          <ac:chgData name="Ward, Reagan" userId="27291eb4-8241-4961-9e69-8c66e34cc5b0" providerId="ADAL" clId="{B1212C89-0C1F-4FCA-850B-764C66D906EE}" dt="2024-05-08T19:06:14.506" v="7" actId="700"/>
          <ac:spMkLst>
            <pc:docMk/>
            <pc:sldMk cId="2887031202" sldId="5415"/>
            <ac:spMk id="5" creationId="{4E2D4819-56E2-72A4-65B2-C959868DF708}"/>
          </ac:spMkLst>
        </pc:spChg>
        <pc:spChg chg="del mod ord">
          <ac:chgData name="Ward, Reagan" userId="27291eb4-8241-4961-9e69-8c66e34cc5b0" providerId="ADAL" clId="{B1212C89-0C1F-4FCA-850B-764C66D906EE}" dt="2024-05-08T19:06:14.506" v="7" actId="700"/>
          <ac:spMkLst>
            <pc:docMk/>
            <pc:sldMk cId="2887031202" sldId="5415"/>
            <ac:spMk id="6" creationId="{170A0C25-63EB-4E9C-28B2-0CA0C6F091FA}"/>
          </ac:spMkLst>
        </pc:spChg>
        <pc:spChg chg="del">
          <ac:chgData name="Ward, Reagan" userId="27291eb4-8241-4961-9e69-8c66e34cc5b0" providerId="ADAL" clId="{B1212C89-0C1F-4FCA-850B-764C66D906EE}" dt="2024-05-08T19:06:14.506" v="7" actId="700"/>
          <ac:spMkLst>
            <pc:docMk/>
            <pc:sldMk cId="2887031202" sldId="5415"/>
            <ac:spMk id="7" creationId="{FEC858D8-59D8-6391-1F83-2C18F9AD6B0C}"/>
          </ac:spMkLst>
        </pc:spChg>
        <pc:spChg chg="add mod ord">
          <ac:chgData name="Ward, Reagan" userId="27291eb4-8241-4961-9e69-8c66e34cc5b0" providerId="ADAL" clId="{B1212C89-0C1F-4FCA-850B-764C66D906EE}" dt="2024-05-08T19:06:27.732" v="45" actId="20577"/>
          <ac:spMkLst>
            <pc:docMk/>
            <pc:sldMk cId="2887031202" sldId="5415"/>
            <ac:spMk id="8" creationId="{50A4C568-DC60-AAB3-83F3-5F4C7ADBF8CA}"/>
          </ac:spMkLst>
        </pc:spChg>
        <pc:spChg chg="add mod ord">
          <ac:chgData name="Ward, Reagan" userId="27291eb4-8241-4961-9e69-8c66e34cc5b0" providerId="ADAL" clId="{B1212C89-0C1F-4FCA-850B-764C66D906EE}" dt="2024-05-08T19:06:14.547" v="8" actId="27636"/>
          <ac:spMkLst>
            <pc:docMk/>
            <pc:sldMk cId="2887031202" sldId="5415"/>
            <ac:spMk id="9" creationId="{6BC51F84-0731-AB64-CAB4-D92B50E242BD}"/>
          </ac:spMkLst>
        </pc:spChg>
        <pc:spChg chg="add mod ord">
          <ac:chgData name="Ward, Reagan" userId="27291eb4-8241-4961-9e69-8c66e34cc5b0" providerId="ADAL" clId="{B1212C89-0C1F-4FCA-850B-764C66D906EE}" dt="2024-05-08T19:06:14.548" v="9" actId="27636"/>
          <ac:spMkLst>
            <pc:docMk/>
            <pc:sldMk cId="2887031202" sldId="5415"/>
            <ac:spMk id="10" creationId="{DE390A40-7D35-F995-1554-937A6B8D9328}"/>
          </ac:spMkLst>
        </pc:spChg>
        <pc:spChg chg="add del mod ord">
          <ac:chgData name="Ward, Reagan" userId="27291eb4-8241-4961-9e69-8c66e34cc5b0" providerId="ADAL" clId="{B1212C89-0C1F-4FCA-850B-764C66D906EE}" dt="2024-05-08T19:06:35.130" v="46" actId="3680"/>
          <ac:spMkLst>
            <pc:docMk/>
            <pc:sldMk cId="2887031202" sldId="5415"/>
            <ac:spMk id="11" creationId="{20E27925-C98B-9309-A519-8E140BCA4BE2}"/>
          </ac:spMkLst>
        </pc:spChg>
        <pc:graphicFrameChg chg="add mod ord modGraphic">
          <ac:chgData name="Ward, Reagan" userId="27291eb4-8241-4961-9e69-8c66e34cc5b0" providerId="ADAL" clId="{B1212C89-0C1F-4FCA-850B-764C66D906EE}" dt="2024-05-08T19:06:55.530" v="70" actId="12385"/>
          <ac:graphicFrameMkLst>
            <pc:docMk/>
            <pc:sldMk cId="2887031202" sldId="5415"/>
            <ac:graphicFrameMk id="12" creationId="{CB49FCD2-053C-CC90-E972-B2E5B348FFF2}"/>
          </ac:graphicFrameMkLst>
        </pc:graphicFrameChg>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pChg chg="del mod ord">
          <ac:chgData name="Ward, Reagan" userId="27291eb4-8241-4961-9e69-8c66e34cc5b0" providerId="ADAL" clId="{B1212C89-0C1F-4FCA-850B-764C66D906EE}" dt="2024-05-08T19:06:18.405" v="10" actId="700"/>
          <ac:spMkLst>
            <pc:docMk/>
            <pc:sldMk cId="1885479895" sldId="5416"/>
            <ac:spMk id="2" creationId="{0449358E-A162-43C9-43B7-83ECB29ABCB2}"/>
          </ac:spMkLst>
        </pc:spChg>
        <pc:spChg chg="del mod ord">
          <ac:chgData name="Ward, Reagan" userId="27291eb4-8241-4961-9e69-8c66e34cc5b0" providerId="ADAL" clId="{B1212C89-0C1F-4FCA-850B-764C66D906EE}" dt="2024-05-08T19:06:18.405" v="10" actId="700"/>
          <ac:spMkLst>
            <pc:docMk/>
            <pc:sldMk cId="1885479895" sldId="5416"/>
            <ac:spMk id="3" creationId="{423D03A5-8508-1586-BA2F-C2B5A05FAB65}"/>
          </ac:spMkLst>
        </pc:spChg>
        <pc:spChg chg="del mod ord">
          <ac:chgData name="Ward, Reagan" userId="27291eb4-8241-4961-9e69-8c66e34cc5b0" providerId="ADAL" clId="{B1212C89-0C1F-4FCA-850B-764C66D906EE}" dt="2024-05-08T19:06:18.405" v="10" actId="700"/>
          <ac:spMkLst>
            <pc:docMk/>
            <pc:sldMk cId="1885479895" sldId="5416"/>
            <ac:spMk id="4" creationId="{4A024C47-BDEC-7329-D71C-79C8E2D34840}"/>
          </ac:spMkLst>
        </pc:spChg>
        <pc:spChg chg="mod ord">
          <ac:chgData name="Ward, Reagan" userId="27291eb4-8241-4961-9e69-8c66e34cc5b0" providerId="ADAL" clId="{B1212C89-0C1F-4FCA-850B-764C66D906EE}" dt="2024-05-08T19:06:18.405" v="10" actId="700"/>
          <ac:spMkLst>
            <pc:docMk/>
            <pc:sldMk cId="1885479895" sldId="5416"/>
            <ac:spMk id="5" creationId="{C06BE1DF-A610-CF0D-A786-45A0766B9EB9}"/>
          </ac:spMkLst>
        </pc:spChg>
        <pc:spChg chg="del mod ord">
          <ac:chgData name="Ward, Reagan" userId="27291eb4-8241-4961-9e69-8c66e34cc5b0" providerId="ADAL" clId="{B1212C89-0C1F-4FCA-850B-764C66D906EE}" dt="2024-05-08T19:06:18.405" v="10" actId="700"/>
          <ac:spMkLst>
            <pc:docMk/>
            <pc:sldMk cId="1885479895" sldId="5416"/>
            <ac:spMk id="6" creationId="{CAD19C79-99B6-10B7-BFD4-7D0F9CD73340}"/>
          </ac:spMkLst>
        </pc:spChg>
        <pc:spChg chg="del">
          <ac:chgData name="Ward, Reagan" userId="27291eb4-8241-4961-9e69-8c66e34cc5b0" providerId="ADAL" clId="{B1212C89-0C1F-4FCA-850B-764C66D906EE}" dt="2024-05-08T19:06:18.405" v="10" actId="700"/>
          <ac:spMkLst>
            <pc:docMk/>
            <pc:sldMk cId="1885479895" sldId="5416"/>
            <ac:spMk id="7" creationId="{F1DA00BB-C3B3-D7D0-6E1F-DDB1F1C61FC6}"/>
          </ac:spMkLst>
        </pc:spChg>
        <pc:spChg chg="add mod ord">
          <ac:chgData name="Ward, Reagan" userId="27291eb4-8241-4961-9e69-8c66e34cc5b0" providerId="ADAL" clId="{B1212C89-0C1F-4FCA-850B-764C66D906EE}" dt="2024-05-08T19:06:18.405" v="10" actId="700"/>
          <ac:spMkLst>
            <pc:docMk/>
            <pc:sldMk cId="1885479895" sldId="5416"/>
            <ac:spMk id="8" creationId="{EC036928-8266-1632-3A07-044583B97254}"/>
          </ac:spMkLst>
        </pc:spChg>
        <pc:spChg chg="add mod ord">
          <ac:chgData name="Ward, Reagan" userId="27291eb4-8241-4961-9e69-8c66e34cc5b0" providerId="ADAL" clId="{B1212C89-0C1F-4FCA-850B-764C66D906EE}" dt="2024-05-08T19:06:18.405" v="10" actId="700"/>
          <ac:spMkLst>
            <pc:docMk/>
            <pc:sldMk cId="1885479895" sldId="5416"/>
            <ac:spMk id="9" creationId="{4B4C457E-BC1B-29FF-161B-45AB06A17BB9}"/>
          </ac:spMkLst>
        </pc:spChg>
        <pc:spChg chg="add mod ord">
          <ac:chgData name="Ward, Reagan" userId="27291eb4-8241-4961-9e69-8c66e34cc5b0" providerId="ADAL" clId="{B1212C89-0C1F-4FCA-850B-764C66D906EE}" dt="2024-05-08T19:06:18.405" v="10" actId="700"/>
          <ac:spMkLst>
            <pc:docMk/>
            <pc:sldMk cId="1885479895" sldId="5416"/>
            <ac:spMk id="10" creationId="{D1A5E23B-FD3A-07FD-52B6-876A7720A9FA}"/>
          </ac:spMkLst>
        </pc:spChg>
        <pc:spChg chg="add mod ord">
          <ac:chgData name="Ward, Reagan" userId="27291eb4-8241-4961-9e69-8c66e34cc5b0" providerId="ADAL" clId="{B1212C89-0C1F-4FCA-850B-764C66D906EE}" dt="2024-05-08T19:06:18.405" v="10" actId="700"/>
          <ac:spMkLst>
            <pc:docMk/>
            <pc:sldMk cId="1885479895" sldId="5416"/>
            <ac:spMk id="11" creationId="{D5A013A3-AB3D-D9B2-564C-C1604B1B78BE}"/>
          </ac:spMkLst>
        </pc:spChg>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pChg chg="del mod ord">
          <ac:chgData name="Ward, Reagan" userId="27291eb4-8241-4961-9e69-8c66e34cc5b0" providerId="ADAL" clId="{B1212C89-0C1F-4FCA-850B-764C66D906EE}" dt="2024-05-08T19:07:07.511" v="71" actId="700"/>
          <ac:spMkLst>
            <pc:docMk/>
            <pc:sldMk cId="432788420" sldId="5417"/>
            <ac:spMk id="2" creationId="{313DD584-A520-E0EF-C30C-CAEAC07DA583}"/>
          </ac:spMkLst>
        </pc:spChg>
        <pc:spChg chg="del mod ord">
          <ac:chgData name="Ward, Reagan" userId="27291eb4-8241-4961-9e69-8c66e34cc5b0" providerId="ADAL" clId="{B1212C89-0C1F-4FCA-850B-764C66D906EE}" dt="2024-05-08T19:07:07.511" v="71" actId="700"/>
          <ac:spMkLst>
            <pc:docMk/>
            <pc:sldMk cId="432788420" sldId="5417"/>
            <ac:spMk id="3" creationId="{2233E64D-3E5B-50CE-E04A-EA7432631C68}"/>
          </ac:spMkLst>
        </pc:spChg>
        <pc:spChg chg="del">
          <ac:chgData name="Ward, Reagan" userId="27291eb4-8241-4961-9e69-8c66e34cc5b0" providerId="ADAL" clId="{B1212C89-0C1F-4FCA-850B-764C66D906EE}" dt="2024-05-08T19:07:07.511" v="71" actId="700"/>
          <ac:spMkLst>
            <pc:docMk/>
            <pc:sldMk cId="432788420" sldId="5417"/>
            <ac:spMk id="4" creationId="{30198FE1-3E56-D274-04F9-C7C440A5D68F}"/>
          </ac:spMkLst>
        </pc:spChg>
        <pc:spChg chg="mod ord">
          <ac:chgData name="Ward, Reagan" userId="27291eb4-8241-4961-9e69-8c66e34cc5b0" providerId="ADAL" clId="{B1212C89-0C1F-4FCA-850B-764C66D906EE}" dt="2024-05-08T19:07:07.511" v="71" actId="700"/>
          <ac:spMkLst>
            <pc:docMk/>
            <pc:sldMk cId="432788420" sldId="5417"/>
            <ac:spMk id="5" creationId="{7D3B03B9-4062-50AC-9EDF-F15B63C9D6B3}"/>
          </ac:spMkLst>
        </pc:spChg>
        <pc:spChg chg="del">
          <ac:chgData name="Ward, Reagan" userId="27291eb4-8241-4961-9e69-8c66e34cc5b0" providerId="ADAL" clId="{B1212C89-0C1F-4FCA-850B-764C66D906EE}" dt="2024-05-08T19:07:07.511" v="71" actId="700"/>
          <ac:spMkLst>
            <pc:docMk/>
            <pc:sldMk cId="432788420" sldId="5417"/>
            <ac:spMk id="6" creationId="{D4A78733-A408-90A1-2667-99661740DA7E}"/>
          </ac:spMkLst>
        </pc:spChg>
        <pc:spChg chg="del">
          <ac:chgData name="Ward, Reagan" userId="27291eb4-8241-4961-9e69-8c66e34cc5b0" providerId="ADAL" clId="{B1212C89-0C1F-4FCA-850B-764C66D906EE}" dt="2024-05-08T19:07:07.511" v="71" actId="700"/>
          <ac:spMkLst>
            <pc:docMk/>
            <pc:sldMk cId="432788420" sldId="5417"/>
            <ac:spMk id="7" creationId="{AEB90469-4BC9-5C4B-3C34-4625C68AA021}"/>
          </ac:spMkLst>
        </pc:spChg>
        <pc:spChg chg="add mod ord">
          <ac:chgData name="Ward, Reagan" userId="27291eb4-8241-4961-9e69-8c66e34cc5b0" providerId="ADAL" clId="{B1212C89-0C1F-4FCA-850B-764C66D906EE}" dt="2024-05-08T19:07:14.593" v="109" actId="20577"/>
          <ac:spMkLst>
            <pc:docMk/>
            <pc:sldMk cId="432788420" sldId="5417"/>
            <ac:spMk id="8" creationId="{8EA66ED9-76B3-4F7F-B32E-DD15EA7F958F}"/>
          </ac:spMkLst>
        </pc:spChg>
        <pc:spChg chg="add mod ord">
          <ac:chgData name="Ward, Reagan" userId="27291eb4-8241-4961-9e69-8c66e34cc5b0" providerId="ADAL" clId="{B1212C89-0C1F-4FCA-850B-764C66D906EE}" dt="2024-05-08T19:07:07.511" v="71" actId="700"/>
          <ac:spMkLst>
            <pc:docMk/>
            <pc:sldMk cId="432788420" sldId="5417"/>
            <ac:spMk id="9" creationId="{F8BAB82C-D9AC-B0F8-CFD1-3A54A157B716}"/>
          </ac:spMkLst>
        </pc:spChg>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pChg chg="mod ord">
          <ac:chgData name="Heitman, Lindsey" userId="a9773a47-99d2-4599-9377-6d37e9ec0bd3" providerId="ADAL" clId="{0B5B8060-9301-4CEF-99D5-8771AE5234EC}" dt="2024-06-06T14:39:05.790" v="5" actId="700"/>
          <ac:spMkLst>
            <pc:docMk/>
            <pc:sldMk cId="3733038381" sldId="2932"/>
            <ac:spMk id="2" creationId="{943C65D0-DAEF-4796-9A3A-EB42802FB96E}"/>
          </ac:spMkLst>
        </pc:spChg>
        <pc:spChg chg="mod ord">
          <ac:chgData name="Heitman, Lindsey" userId="a9773a47-99d2-4599-9377-6d37e9ec0bd3" providerId="ADAL" clId="{0B5B8060-9301-4CEF-99D5-8771AE5234EC}" dt="2024-06-06T14:39:05.837" v="6" actId="27636"/>
          <ac:spMkLst>
            <pc:docMk/>
            <pc:sldMk cId="3733038381" sldId="2932"/>
            <ac:spMk id="3" creationId="{923B6DD6-B7C0-4CFB-9849-5744941B4F39}"/>
          </ac:spMkLst>
        </pc:spChg>
        <pc:spChg chg="mod ord">
          <ac:chgData name="Heitman, Lindsey" userId="a9773a47-99d2-4599-9377-6d37e9ec0bd3" providerId="ADAL" clId="{0B5B8060-9301-4CEF-99D5-8771AE5234EC}" dt="2024-06-06T14:39:05.790" v="5" actId="700"/>
          <ac:spMkLst>
            <pc:docMk/>
            <pc:sldMk cId="3733038381" sldId="2932"/>
            <ac:spMk id="4" creationId="{092E8811-0D21-4465-8947-09E921D7EA6D}"/>
          </ac:spMkLst>
        </pc:spChg>
        <pc:spChg chg="add mod ord">
          <ac:chgData name="Heitman, Lindsey" userId="a9773a47-99d2-4599-9377-6d37e9ec0bd3" providerId="ADAL" clId="{0B5B8060-9301-4CEF-99D5-8771AE5234EC}" dt="2024-06-06T14:39:14.377" v="7"/>
          <ac:spMkLst>
            <pc:docMk/>
            <pc:sldMk cId="3733038381" sldId="2932"/>
            <ac:spMk id="5" creationId="{3E64A578-8FAC-32C1-847F-EA48F802D40E}"/>
          </ac:spMkLst>
        </pc:spChg>
        <pc:spChg chg="add mod ord">
          <ac:chgData name="Heitman, Lindsey" userId="a9773a47-99d2-4599-9377-6d37e9ec0bd3" providerId="ADAL" clId="{0B5B8060-9301-4CEF-99D5-8771AE5234EC}" dt="2024-06-06T14:39:22.852" v="8"/>
          <ac:spMkLst>
            <pc:docMk/>
            <pc:sldMk cId="3733038381" sldId="2932"/>
            <ac:spMk id="6" creationId="{1D3B8A5F-D49C-753F-60D2-1E3ED4E55819}"/>
          </ac:spMkLst>
        </pc:spChg>
      </pc:sldChg>
      <pc:sldChg chg="addSp modSp mod modClrScheme chgLayout">
        <pc:chgData name="Heitman, Lindsey" userId="a9773a47-99d2-4599-9377-6d37e9ec0bd3" providerId="ADAL" clId="{0B5B8060-9301-4CEF-99D5-8771AE5234EC}" dt="2024-06-06T14:39:42.099" v="11"/>
        <pc:sldMkLst>
          <pc:docMk/>
          <pc:sldMk cId="4042838123" sldId="5394"/>
        </pc:sldMkLst>
        <pc:spChg chg="mod ord">
          <ac:chgData name="Heitman, Lindsey" userId="a9773a47-99d2-4599-9377-6d37e9ec0bd3" providerId="ADAL" clId="{0B5B8060-9301-4CEF-99D5-8771AE5234EC}" dt="2024-06-06T14:39:28.555" v="9" actId="700"/>
          <ac:spMkLst>
            <pc:docMk/>
            <pc:sldMk cId="4042838123" sldId="5394"/>
            <ac:spMk id="2" creationId="{9C568B54-743A-41E8-BCDC-2C758294B44E}"/>
          </ac:spMkLst>
        </pc:spChg>
        <pc:spChg chg="mod ord">
          <ac:chgData name="Heitman, Lindsey" userId="a9773a47-99d2-4599-9377-6d37e9ec0bd3" providerId="ADAL" clId="{0B5B8060-9301-4CEF-99D5-8771AE5234EC}" dt="2024-06-06T14:39:28.555" v="9" actId="700"/>
          <ac:spMkLst>
            <pc:docMk/>
            <pc:sldMk cId="4042838123" sldId="5394"/>
            <ac:spMk id="3" creationId="{6558CE69-86B0-0704-421B-63F124A88F0F}"/>
          </ac:spMkLst>
        </pc:spChg>
        <pc:spChg chg="mod ord">
          <ac:chgData name="Heitman, Lindsey" userId="a9773a47-99d2-4599-9377-6d37e9ec0bd3" providerId="ADAL" clId="{0B5B8060-9301-4CEF-99D5-8771AE5234EC}" dt="2024-06-06T14:39:28.555" v="9" actId="700"/>
          <ac:spMkLst>
            <pc:docMk/>
            <pc:sldMk cId="4042838123" sldId="5394"/>
            <ac:spMk id="4" creationId="{BF67E941-7D92-F150-3BCD-A847A3E4A672}"/>
          </ac:spMkLst>
        </pc:spChg>
        <pc:spChg chg="add mod ord">
          <ac:chgData name="Heitman, Lindsey" userId="a9773a47-99d2-4599-9377-6d37e9ec0bd3" providerId="ADAL" clId="{0B5B8060-9301-4CEF-99D5-8771AE5234EC}" dt="2024-06-06T14:39:42.099" v="11"/>
          <ac:spMkLst>
            <pc:docMk/>
            <pc:sldMk cId="4042838123" sldId="5394"/>
            <ac:spMk id="5" creationId="{C5D9AE04-137F-363E-7ACD-830CD8E05415}"/>
          </ac:spMkLst>
        </pc:spChg>
        <pc:spChg chg="add mod ord">
          <ac:chgData name="Heitman, Lindsey" userId="a9773a47-99d2-4599-9377-6d37e9ec0bd3" providerId="ADAL" clId="{0B5B8060-9301-4CEF-99D5-8771AE5234EC}" dt="2024-06-06T14:39:32.546" v="10"/>
          <ac:spMkLst>
            <pc:docMk/>
            <pc:sldMk cId="4042838123" sldId="5394"/>
            <ac:spMk id="6" creationId="{992562A8-7065-D76F-C511-10293B10D55E}"/>
          </ac:spMkLst>
        </pc:spChg>
      </pc:sldChg>
      <pc:sldChg chg="modSp mod">
        <pc:chgData name="Heitman, Lindsey" userId="a9773a47-99d2-4599-9377-6d37e9ec0bd3" providerId="ADAL" clId="{0B5B8060-9301-4CEF-99D5-8771AE5234EC}" dt="2024-06-06T14:20:23.767" v="4" actId="20577"/>
        <pc:sldMkLst>
          <pc:docMk/>
          <pc:sldMk cId="2333027735" sldId="5458"/>
        </pc:sldMkLst>
        <pc:spChg chg="mod">
          <ac:chgData name="Heitman, Lindsey" userId="a9773a47-99d2-4599-9377-6d37e9ec0bd3" providerId="ADAL" clId="{0B5B8060-9301-4CEF-99D5-8771AE5234EC}" dt="2024-06-06T14:20:23.767" v="4" actId="20577"/>
          <ac:spMkLst>
            <pc:docMk/>
            <pc:sldMk cId="2333027735" sldId="5458"/>
            <ac:spMk id="2" creationId="{00000000-0000-0000-0000-000000000000}"/>
          </ac:spMkLst>
        </pc:spChg>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pChg chg="mod">
          <ac:chgData name="Slutzky, Collin" userId="S::slutzky_c@cde.state.co.us::21f7fb5c-490d-42a4-8741-4ce78a53b03a" providerId="AD" clId="Web-{06E0F1A4-D92D-9A32-AD4C-AB88DC32DBEE}" dt="2024-05-15T19:01:04.262" v="8" actId="20577"/>
          <ac:spMkLst>
            <pc:docMk/>
            <pc:sldMk cId="2570410255" sldId="5438"/>
            <ac:spMk id="9" creationId="{77E04380-32A6-4C4C-57D8-6045D1C23AC6}"/>
          </ac:spMkLst>
        </pc:spChg>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graphicFrameChg chg="modGraphic">
          <ac:chgData name="Gudka, Dawna" userId="823cceae-331b-41d6-9a63-34ad6d1db55c" providerId="ADAL" clId="{A7DD2492-2752-43CB-AC3E-6D60B9F207EE}" dt="2024-05-23T13:29:16.845" v="1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7DD2492-2752-43CB-AC3E-6D60B9F207EE}" dt="2024-05-23T13:31:45.318" v="35" actId="20577"/>
        <pc:sldMkLst>
          <pc:docMk/>
          <pc:sldMk cId="1037917088" sldId="5098"/>
        </pc:sldMkLst>
        <pc:graphicFrameChg chg="mod modGraphic">
          <ac:chgData name="Gudka, Dawna" userId="823cceae-331b-41d6-9a63-34ad6d1db55c" providerId="ADAL" clId="{A7DD2492-2752-43CB-AC3E-6D60B9F207EE}" dt="2024-05-23T13:31:45.318" v="35" actId="20577"/>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pChg chg="add mod">
          <ac:chgData name="Rhodes, Tara" userId="S::rhodes_t@cde.state.co.us::566307b0-1e17-4826-87e1-0feb85a922f2" providerId="AD" clId="Web-{E979AFD3-8AF0-20DF-BC30-44F0A6EDFA74}" dt="2024-05-30T11:57:39.907" v="283"/>
          <ac:spMkLst>
            <pc:docMk/>
            <pc:sldMk cId="2187083967" sldId="5308"/>
            <ac:spMk id="2" creationId="{5B1CAF9D-5E94-A6C8-A15B-54D02649BDFF}"/>
          </ac:spMkLst>
        </pc:spChg>
        <pc:spChg chg="mod">
          <ac:chgData name="Rhodes, Tara" userId="S::rhodes_t@cde.state.co.us::566307b0-1e17-4826-87e1-0feb85a922f2" providerId="AD" clId="Web-{E979AFD3-8AF0-20DF-BC30-44F0A6EDFA74}" dt="2024-05-30T11:53:35.903" v="266" actId="20577"/>
          <ac:spMkLst>
            <pc:docMk/>
            <pc:sldMk cId="2187083967" sldId="5308"/>
            <ac:spMk id="6" creationId="{9A8832C3-3C5D-9B2D-6A97-A07BFB42B5FC}"/>
          </ac:spMkLst>
        </pc:spChg>
      </pc:sldChg>
      <pc:sldChg chg="modSp">
        <pc:chgData name="Rhodes, Tara" userId="S::rhodes_t@cde.state.co.us::566307b0-1e17-4826-87e1-0feb85a922f2" providerId="AD" clId="Web-{E979AFD3-8AF0-20DF-BC30-44F0A6EDFA74}" dt="2024-05-30T11:52:26.761" v="261" actId="20577"/>
        <pc:sldMkLst>
          <pc:docMk/>
          <pc:sldMk cId="68699369" sldId="5309"/>
        </pc:sldMkLst>
        <pc:spChg chg="mod">
          <ac:chgData name="Rhodes, Tara" userId="S::rhodes_t@cde.state.co.us::566307b0-1e17-4826-87e1-0feb85a922f2" providerId="AD" clId="Web-{E979AFD3-8AF0-20DF-BC30-44F0A6EDFA74}" dt="2024-05-30T11:52:26.761" v="261" actId="20577"/>
          <ac:spMkLst>
            <pc:docMk/>
            <pc:sldMk cId="68699369" sldId="5309"/>
            <ac:spMk id="6" creationId="{9A8832C3-3C5D-9B2D-6A97-A07BFB42B5FC}"/>
          </ac:spMkLst>
        </pc:spChg>
      </pc:sldChg>
      <pc:sldChg chg="addSp modSp">
        <pc:chgData name="Rhodes, Tara" userId="S::rhodes_t@cde.state.co.us::566307b0-1e17-4826-87e1-0feb85a922f2" providerId="AD" clId="Web-{E979AFD3-8AF0-20DF-BC30-44F0A6EDFA74}" dt="2024-05-30T11:57:09.391" v="279" actId="20577"/>
        <pc:sldMkLst>
          <pc:docMk/>
          <pc:sldMk cId="1720752477" sldId="5311"/>
        </pc:sldMkLst>
        <pc:spChg chg="add mod">
          <ac:chgData name="Rhodes, Tara" userId="S::rhodes_t@cde.state.co.us::566307b0-1e17-4826-87e1-0feb85a922f2" providerId="AD" clId="Web-{E979AFD3-8AF0-20DF-BC30-44F0A6EDFA74}" dt="2024-05-30T11:56:57.890" v="277"/>
          <ac:spMkLst>
            <pc:docMk/>
            <pc:sldMk cId="1720752477" sldId="5311"/>
            <ac:spMk id="2" creationId="{F72529A9-3C0E-E2A5-28BB-E38FD9D1C6D9}"/>
          </ac:spMkLst>
        </pc:spChg>
        <pc:spChg chg="mod">
          <ac:chgData name="Rhodes, Tara" userId="S::rhodes_t@cde.state.co.us::566307b0-1e17-4826-87e1-0feb85a922f2" providerId="AD" clId="Web-{E979AFD3-8AF0-20DF-BC30-44F0A6EDFA74}" dt="2024-05-30T11:57:09.391" v="279" actId="20577"/>
          <ac:spMkLst>
            <pc:docMk/>
            <pc:sldMk cId="1720752477" sldId="5311"/>
            <ac:spMk id="6" creationId="{9A8832C3-3C5D-9B2D-6A97-A07BFB42B5FC}"/>
          </ac:spMkLst>
        </pc:spChg>
      </pc:sldChg>
      <pc:sldChg chg="modSp">
        <pc:chgData name="Rhodes, Tara" userId="S::rhodes_t@cde.state.co.us::566307b0-1e17-4826-87e1-0feb85a922f2" providerId="AD" clId="Web-{E979AFD3-8AF0-20DF-BC30-44F0A6EDFA74}" dt="2024-05-30T11:56:02.265" v="272" actId="20577"/>
        <pc:sldMkLst>
          <pc:docMk/>
          <pc:sldMk cId="3396060537" sldId="5314"/>
        </pc:sldMkLst>
        <pc:spChg chg="mod">
          <ac:chgData name="Rhodes, Tara" userId="S::rhodes_t@cde.state.co.us::566307b0-1e17-4826-87e1-0feb85a922f2" providerId="AD" clId="Web-{E979AFD3-8AF0-20DF-BC30-44F0A6EDFA74}" dt="2024-05-30T11:56:02.265" v="272" actId="20577"/>
          <ac:spMkLst>
            <pc:docMk/>
            <pc:sldMk cId="3396060537" sldId="5314"/>
            <ac:spMk id="6" creationId="{9A8832C3-3C5D-9B2D-6A97-A07BFB42B5FC}"/>
          </ac:spMkLst>
        </pc:spChg>
      </pc:sldChg>
      <pc:sldChg chg="modSp">
        <pc:chgData name="Rhodes, Tara" userId="S::rhodes_t@cde.state.co.us::566307b0-1e17-4826-87e1-0feb85a922f2" providerId="AD" clId="Web-{E979AFD3-8AF0-20DF-BC30-44F0A6EDFA74}" dt="2024-05-30T04:12:33.510" v="4"/>
        <pc:sldMkLst>
          <pc:docMk/>
          <pc:sldMk cId="1006133002" sldId="5449"/>
        </pc:sldMkLst>
        <pc:graphicFrameChg chg="mod modGraphic">
          <ac:chgData name="Rhodes, Tara" userId="S::rhodes_t@cde.state.co.us::566307b0-1e17-4826-87e1-0feb85a922f2" providerId="AD" clId="Web-{E979AFD3-8AF0-20DF-BC30-44F0A6EDFA74}" dt="2024-05-30T04:12:33.510"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E979AFD3-8AF0-20DF-BC30-44F0A6EDFA74}" dt="2024-05-30T04:20:42.235" v="109" actId="1076"/>
        <pc:sldMkLst>
          <pc:docMk/>
          <pc:sldMk cId="1167242946" sldId="5450"/>
        </pc:sldMkLst>
        <pc:spChg chg="mod">
          <ac:chgData name="Rhodes, Tara" userId="S::rhodes_t@cde.state.co.us::566307b0-1e17-4826-87e1-0feb85a922f2" providerId="AD" clId="Web-{E979AFD3-8AF0-20DF-BC30-44F0A6EDFA74}" dt="2024-05-30T04:14:59.932" v="30" actId="20577"/>
          <ac:spMkLst>
            <pc:docMk/>
            <pc:sldMk cId="1167242946" sldId="5450"/>
            <ac:spMk id="2" creationId="{D6AF298F-FDA3-EF65-70F2-6767842A6F7C}"/>
          </ac:spMkLst>
        </pc:spChg>
        <pc:spChg chg="mod">
          <ac:chgData name="Rhodes, Tara" userId="S::rhodes_t@cde.state.co.us::566307b0-1e17-4826-87e1-0feb85a922f2" providerId="AD" clId="Web-{E979AFD3-8AF0-20DF-BC30-44F0A6EDFA74}" dt="2024-05-30T04:20:39.266" v="108" actId="14100"/>
          <ac:spMkLst>
            <pc:docMk/>
            <pc:sldMk cId="1167242946" sldId="5450"/>
            <ac:spMk id="3" creationId="{02147419-FB8E-6716-60C6-33AA659979FF}"/>
          </ac:spMkLst>
        </pc:spChg>
        <pc:picChg chg="mod">
          <ac:chgData name="Rhodes, Tara" userId="S::rhodes_t@cde.state.co.us::566307b0-1e17-4826-87e1-0feb85a922f2" providerId="AD" clId="Web-{E979AFD3-8AF0-20DF-BC30-44F0A6EDFA74}" dt="2024-05-30T04:20:42.235" v="109" actId="1076"/>
          <ac:picMkLst>
            <pc:docMk/>
            <pc:sldMk cId="1167242946" sldId="5450"/>
            <ac:picMk id="7" creationId="{2AFE8443-45B1-6EDA-CEC4-F38BD6BBF609}"/>
          </ac:picMkLst>
        </pc:picChg>
      </pc:sldChg>
      <pc:sldChg chg="modSp del">
        <pc:chgData name="Rhodes, Tara" userId="S::rhodes_t@cde.state.co.us::566307b0-1e17-4826-87e1-0feb85a922f2" providerId="AD" clId="Web-{E979AFD3-8AF0-20DF-BC30-44F0A6EDFA74}" dt="2024-05-30T04:38:19.336" v="212"/>
        <pc:sldMkLst>
          <pc:docMk/>
          <pc:sldMk cId="2632896885" sldId="5451"/>
        </pc:sldMkLst>
        <pc:spChg chg="mod">
          <ac:chgData name="Rhodes, Tara" userId="S::rhodes_t@cde.state.co.us::566307b0-1e17-4826-87e1-0feb85a922f2" providerId="AD" clId="Web-{E979AFD3-8AF0-20DF-BC30-44F0A6EDFA74}" dt="2024-05-30T04:24:54.346" v="176" actId="20577"/>
          <ac:spMkLst>
            <pc:docMk/>
            <pc:sldMk cId="2632896885" sldId="5451"/>
            <ac:spMk id="2" creationId="{712897F6-E575-80CF-4A2B-0D7204974562}"/>
          </ac:spMkLst>
        </pc:spChg>
        <pc:spChg chg="mod">
          <ac:chgData name="Rhodes, Tara" userId="S::rhodes_t@cde.state.co.us::566307b0-1e17-4826-87e1-0feb85a922f2" providerId="AD" clId="Web-{E979AFD3-8AF0-20DF-BC30-44F0A6EDFA74}" dt="2024-05-30T04:38:15.461" v="211" actId="20577"/>
          <ac:spMkLst>
            <pc:docMk/>
            <pc:sldMk cId="2632896885" sldId="5451"/>
            <ac:spMk id="3" creationId="{1284760F-AC0A-1FC5-27C9-125BF5CFCD0C}"/>
          </ac:spMkLst>
        </pc:spChg>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pChg chg="mod">
          <ac:chgData name="Rhodes, Tara" userId="S::rhodes_t@cde.state.co.us::566307b0-1e17-4826-87e1-0feb85a922f2" providerId="AD" clId="Web-{E979AFD3-8AF0-20DF-BC30-44F0A6EDFA74}" dt="2024-05-30T04:24:06.315" v="172" actId="20577"/>
          <ac:spMkLst>
            <pc:docMk/>
            <pc:sldMk cId="1574131623" sldId="5460"/>
            <ac:spMk id="2" creationId="{828EC5A5-0004-EDAC-DD03-7AFDCCB8BF32}"/>
          </ac:spMkLst>
        </pc:spChg>
      </pc:sldChg>
      <pc:sldChg chg="modSp add replId">
        <pc:chgData name="Rhodes, Tara" userId="S::rhodes_t@cde.state.co.us::566307b0-1e17-4826-87e1-0feb85a922f2" providerId="AD" clId="Web-{E979AFD3-8AF0-20DF-BC30-44F0A6EDFA74}" dt="2024-05-30T04:38:40.961" v="250" actId="20577"/>
        <pc:sldMkLst>
          <pc:docMk/>
          <pc:sldMk cId="79025021" sldId="5473"/>
        </pc:sldMkLst>
        <pc:spChg chg="mod">
          <ac:chgData name="Rhodes, Tara" userId="S::rhodes_t@cde.state.co.us::566307b0-1e17-4826-87e1-0feb85a922f2" providerId="AD" clId="Web-{E979AFD3-8AF0-20DF-BC30-44F0A6EDFA74}" dt="2024-05-30T04:38:40.961" v="250" actId="20577"/>
          <ac:spMkLst>
            <pc:docMk/>
            <pc:sldMk cId="79025021" sldId="5473"/>
            <ac:spMk id="3" creationId="{1284760F-AC0A-1FC5-27C9-125BF5CFCD0C}"/>
          </ac:spMkLst>
        </pc:spChg>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sldChg chg="modSp mod">
        <pc:chgData name="Gudka, Dawna" userId="823cceae-331b-41d6-9a63-34ad6d1db55c" providerId="ADAL" clId="{A633715B-52A6-48C9-A3EA-FBDA0A0A1932}" dt="2024-06-05T22:23:02.054" v="20" actId="20577"/>
        <pc:sldMkLst>
          <pc:docMk/>
          <pc:sldMk cId="3227145924" sldId="5097"/>
        </pc:sldMkLst>
        <pc:graphicFrameChg chg="modGraphic">
          <ac:chgData name="Gudka, Dawna" userId="823cceae-331b-41d6-9a63-34ad6d1db55c" providerId="ADAL" clId="{A633715B-52A6-48C9-A3EA-FBDA0A0A1932}" dt="2024-06-05T22:23:02.054" v="20"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633715B-52A6-48C9-A3EA-FBDA0A0A1932}" dt="2024-06-05T22:28:47.428" v="391" actId="20577"/>
        <pc:sldMkLst>
          <pc:docMk/>
          <pc:sldMk cId="1037917088" sldId="5098"/>
        </pc:sldMkLst>
        <pc:graphicFrameChg chg="mod modGraphic">
          <ac:chgData name="Gudka, Dawna" userId="823cceae-331b-41d6-9a63-34ad6d1db55c" providerId="ADAL" clId="{A633715B-52A6-48C9-A3EA-FBDA0A0A1932}" dt="2024-06-05T22:28:47.428" v="391" actId="20577"/>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pChg chg="mod">
          <ac:chgData name="Rhodes, Tara" userId="S::rhodes_t@cde.state.co.us::566307b0-1e17-4826-87e1-0feb85a922f2" providerId="AD" clId="Web-{B76C9A65-259E-A473-37A4-110C5F1EAF23}" dt="2024-06-06T12:33:13.004" v="300" actId="20577"/>
          <ac:spMkLst>
            <pc:docMk/>
            <pc:sldMk cId="68699369" sldId="5309"/>
            <ac:spMk id="5" creationId="{AF6EB1F5-01CD-901C-27EE-72C2EDD75AA9}"/>
          </ac:spMkLst>
        </pc:spChg>
        <pc:spChg chg="mod">
          <ac:chgData name="Rhodes, Tara" userId="S::rhodes_t@cde.state.co.us::566307b0-1e17-4826-87e1-0feb85a922f2" providerId="AD" clId="Web-{B76C9A65-259E-A473-37A4-110C5F1EAF23}" dt="2024-06-06T12:35:09.069" v="425" actId="20577"/>
          <ac:spMkLst>
            <pc:docMk/>
            <pc:sldMk cId="68699369" sldId="5309"/>
            <ac:spMk id="6" creationId="{9A8832C3-3C5D-9B2D-6A97-A07BFB42B5FC}"/>
          </ac:spMkLst>
        </pc:spChg>
      </pc:sldChg>
      <pc:sldChg chg="modSp">
        <pc:chgData name="Rhodes, Tara" userId="S::rhodes_t@cde.state.co.us::566307b0-1e17-4826-87e1-0feb85a922f2" providerId="AD" clId="Web-{B76C9A65-259E-A473-37A4-110C5F1EAF23}" dt="2024-06-06T12:40:49.498" v="495" actId="20577"/>
        <pc:sldMkLst>
          <pc:docMk/>
          <pc:sldMk cId="3396060537" sldId="5314"/>
        </pc:sldMkLst>
        <pc:spChg chg="mod">
          <ac:chgData name="Rhodes, Tara" userId="S::rhodes_t@cde.state.co.us::566307b0-1e17-4826-87e1-0feb85a922f2" providerId="AD" clId="Web-{B76C9A65-259E-A473-37A4-110C5F1EAF23}" dt="2024-06-06T12:40:49.498" v="495" actId="20577"/>
          <ac:spMkLst>
            <pc:docMk/>
            <pc:sldMk cId="3396060537" sldId="5314"/>
            <ac:spMk id="6" creationId="{9A8832C3-3C5D-9B2D-6A97-A07BFB42B5FC}"/>
          </ac:spMkLst>
        </pc:spChg>
      </pc:sldChg>
      <pc:sldChg chg="modSp">
        <pc:chgData name="Rhodes, Tara" userId="S::rhodes_t@cde.state.co.us::566307b0-1e17-4826-87e1-0feb85a922f2" providerId="AD" clId="Web-{B76C9A65-259E-A473-37A4-110C5F1EAF23}" dt="2024-06-06T12:27:35.513" v="282" actId="20577"/>
        <pc:sldMkLst>
          <pc:docMk/>
          <pc:sldMk cId="49926316" sldId="5349"/>
        </pc:sldMkLst>
        <pc:spChg chg="mod">
          <ac:chgData name="Rhodes, Tara" userId="S::rhodes_t@cde.state.co.us::566307b0-1e17-4826-87e1-0feb85a922f2" providerId="AD" clId="Web-{B76C9A65-259E-A473-37A4-110C5F1EAF23}" dt="2024-06-06T12:27:35.513" v="282" actId="20577"/>
          <ac:spMkLst>
            <pc:docMk/>
            <pc:sldMk cId="49926316" sldId="5349"/>
            <ac:spMk id="2" creationId="{8923875A-734E-D88C-B9F4-E043B1E34BB9}"/>
          </ac:spMkLst>
        </pc:spChg>
        <pc:spChg chg="mod">
          <ac:chgData name="Rhodes, Tara" userId="S::rhodes_t@cde.state.co.us::566307b0-1e17-4826-87e1-0feb85a922f2" providerId="AD" clId="Web-{B76C9A65-259E-A473-37A4-110C5F1EAF23}" dt="2024-06-06T12:27:28.232" v="274" actId="20577"/>
          <ac:spMkLst>
            <pc:docMk/>
            <pc:sldMk cId="49926316" sldId="5349"/>
            <ac:spMk id="3" creationId="{C3391AA3-36D1-9A8E-A728-195E62D34C49}"/>
          </ac:spMkLst>
        </pc:spChg>
      </pc:sldChg>
      <pc:sldChg chg="modSp">
        <pc:chgData name="Rhodes, Tara" userId="S::rhodes_t@cde.state.co.us::566307b0-1e17-4826-87e1-0feb85a922f2" providerId="AD" clId="Web-{B76C9A65-259E-A473-37A4-110C5F1EAF23}" dt="2024-06-06T12:18:45.455" v="4"/>
        <pc:sldMkLst>
          <pc:docMk/>
          <pc:sldMk cId="1006133002" sldId="5449"/>
        </pc:sldMkLst>
        <pc:graphicFrameChg chg="mod modGraphic">
          <ac:chgData name="Rhodes, Tara" userId="S::rhodes_t@cde.state.co.us::566307b0-1e17-4826-87e1-0feb85a922f2" providerId="AD" clId="Web-{B76C9A65-259E-A473-37A4-110C5F1EAF23}" dt="2024-06-06T12:18:45.455"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B76C9A65-259E-A473-37A4-110C5F1EAF23}" dt="2024-06-06T12:19:36.457" v="39" actId="1076"/>
        <pc:sldMkLst>
          <pc:docMk/>
          <pc:sldMk cId="1167242946" sldId="5450"/>
        </pc:sldMkLst>
        <pc:spChg chg="mod">
          <ac:chgData name="Rhodes, Tara" userId="S::rhodes_t@cde.state.co.us::566307b0-1e17-4826-87e1-0feb85a922f2" providerId="AD" clId="Web-{B76C9A65-259E-A473-37A4-110C5F1EAF23}" dt="2024-06-06T12:19:32.003" v="38" actId="20577"/>
          <ac:spMkLst>
            <pc:docMk/>
            <pc:sldMk cId="1167242946" sldId="5450"/>
            <ac:spMk id="3" creationId="{02147419-FB8E-6716-60C6-33AA659979FF}"/>
          </ac:spMkLst>
        </pc:spChg>
        <pc:picChg chg="mod">
          <ac:chgData name="Rhodes, Tara" userId="S::rhodes_t@cde.state.co.us::566307b0-1e17-4826-87e1-0feb85a922f2" providerId="AD" clId="Web-{B76C9A65-259E-A473-37A4-110C5F1EAF23}" dt="2024-06-06T12:19:36.457" v="39" actId="1076"/>
          <ac:picMkLst>
            <pc:docMk/>
            <pc:sldMk cId="1167242946" sldId="5450"/>
            <ac:picMk id="7" creationId="{2AFE8443-45B1-6EDA-CEC4-F38BD6BBF609}"/>
          </ac:picMkLst>
        </pc:picChg>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pChg chg="mod">
          <ac:chgData name="Gudka, Dawna" userId="823cceae-331b-41d6-9a63-34ad6d1db55c" providerId="ADAL" clId="{B0B7EA3B-119C-41D1-8192-96AA432579B4}" dt="2024-05-13T13:04:41.895" v="196" actId="20577"/>
          <ac:spMkLst>
            <pc:docMk/>
            <pc:sldMk cId="3044915438" sldId="256"/>
            <ac:spMk id="2" creationId="{00000000-0000-0000-0000-000000000000}"/>
          </ac:spMkLst>
        </pc:spChg>
      </pc:sldChg>
      <pc:sldChg chg="modSp mod">
        <pc:chgData name="Gudka, Dawna" userId="823cceae-331b-41d6-9a63-34ad6d1db55c" providerId="ADAL" clId="{B0B7EA3B-119C-41D1-8192-96AA432579B4}" dt="2024-05-14T18:58:46.985" v="1593" actId="20577"/>
        <pc:sldMkLst>
          <pc:docMk/>
          <pc:sldMk cId="1212467416" sldId="261"/>
        </pc:sldMkLst>
        <pc:graphicFrameChg chg="modGraphic">
          <ac:chgData name="Gudka, Dawna" userId="823cceae-331b-41d6-9a63-34ad6d1db55c" providerId="ADAL" clId="{B0B7EA3B-119C-41D1-8192-96AA432579B4}" dt="2024-05-14T18:58:46.985" v="1593" actId="20577"/>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B0B7EA3B-119C-41D1-8192-96AA432579B4}" dt="2024-05-14T20:02:49.144" v="2061" actId="962"/>
        <pc:sldMkLst>
          <pc:docMk/>
          <pc:sldMk cId="3717000822" sldId="280"/>
        </pc:sldMkLst>
        <pc:graphicFrameChg chg="mod">
          <ac:chgData name="Gudka, Dawna" userId="823cceae-331b-41d6-9a63-34ad6d1db55c" providerId="ADAL" clId="{B0B7EA3B-119C-41D1-8192-96AA432579B4}" dt="2024-05-13T13:13:14.718" v="596"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B0B7EA3B-119C-41D1-8192-96AA432579B4}" dt="2024-05-14T20:02:49.144" v="2061" actId="962"/>
          <ac:picMkLst>
            <pc:docMk/>
            <pc:sldMk cId="3717000822" sldId="280"/>
            <ac:picMk id="1026" creationId="{434D2022-96B5-22AA-7336-44BC0B6ECAB4}"/>
          </ac:picMkLst>
        </pc:picChg>
      </pc:sldChg>
      <pc:sldChg chg="modSp mod">
        <pc:chgData name="Gudka, Dawna" userId="823cceae-331b-41d6-9a63-34ad6d1db55c" providerId="ADAL" clId="{B0B7EA3B-119C-41D1-8192-96AA432579B4}" dt="2024-05-16T02:38:23.611" v="2102" actId="20577"/>
        <pc:sldMkLst>
          <pc:docMk/>
          <pc:sldMk cId="1037917088" sldId="5098"/>
        </pc:sldMkLst>
        <pc:graphicFrameChg chg="mod modGraphic">
          <ac:chgData name="Gudka, Dawna" userId="823cceae-331b-41d6-9a63-34ad6d1db55c" providerId="ADAL" clId="{B0B7EA3B-119C-41D1-8192-96AA432579B4}" dt="2024-05-16T02:38:23.611" v="2102" actId="20577"/>
          <ac:graphicFrameMkLst>
            <pc:docMk/>
            <pc:sldMk cId="1037917088" sldId="5098"/>
            <ac:graphicFrameMk id="5" creationId="{5E4612F7-68C6-57CA-E918-38EF641F73CF}"/>
          </ac:graphicFrameMkLst>
        </pc:graphicFrameChg>
      </pc:sldChg>
      <pc:sldChg chg="delSp modSp add mod ord">
        <pc:chgData name="Gudka, Dawna" userId="823cceae-331b-41d6-9a63-34ad6d1db55c" providerId="ADAL" clId="{B0B7EA3B-119C-41D1-8192-96AA432579B4}" dt="2024-05-14T20:01:10.556" v="1810" actId="1076"/>
        <pc:sldMkLst>
          <pc:docMk/>
          <pc:sldMk cId="1450785063" sldId="5167"/>
        </pc:sldMkLst>
        <pc:spChg chg="mod">
          <ac:chgData name="Gudka, Dawna" userId="823cceae-331b-41d6-9a63-34ad6d1db55c" providerId="ADAL" clId="{B0B7EA3B-119C-41D1-8192-96AA432579B4}" dt="2024-05-14T20:00:53.862" v="1804" actId="20577"/>
          <ac:spMkLst>
            <pc:docMk/>
            <pc:sldMk cId="1450785063" sldId="5167"/>
            <ac:spMk id="2" creationId="{29661E84-9242-0669-0347-C6B73134E5B1}"/>
          </ac:spMkLst>
        </pc:spChg>
        <pc:spChg chg="del mod">
          <ac:chgData name="Gudka, Dawna" userId="823cceae-331b-41d6-9a63-34ad6d1db55c" providerId="ADAL" clId="{B0B7EA3B-119C-41D1-8192-96AA432579B4}" dt="2024-05-14T20:01:06.769" v="1807" actId="478"/>
          <ac:spMkLst>
            <pc:docMk/>
            <pc:sldMk cId="1450785063" sldId="5167"/>
            <ac:spMk id="3" creationId="{F7B8B521-578C-E8FC-44DC-59A09B5557A7}"/>
          </ac:spMkLst>
        </pc:spChg>
        <pc:picChg chg="mod">
          <ac:chgData name="Gudka, Dawna" userId="823cceae-331b-41d6-9a63-34ad6d1db55c" providerId="ADAL" clId="{B0B7EA3B-119C-41D1-8192-96AA432579B4}" dt="2024-05-14T20:01:08.847" v="1809" actId="1076"/>
          <ac:picMkLst>
            <pc:docMk/>
            <pc:sldMk cId="1450785063" sldId="5167"/>
            <ac:picMk id="7" creationId="{F581959A-7969-650A-0772-62099ADB14ED}"/>
          </ac:picMkLst>
        </pc:picChg>
        <pc:picChg chg="mod">
          <ac:chgData name="Gudka, Dawna" userId="823cceae-331b-41d6-9a63-34ad6d1db55c" providerId="ADAL" clId="{B0B7EA3B-119C-41D1-8192-96AA432579B4}" dt="2024-05-14T20:01:10.556" v="1810" actId="1076"/>
          <ac:picMkLst>
            <pc:docMk/>
            <pc:sldMk cId="1450785063" sldId="5167"/>
            <ac:picMk id="9" creationId="{8B8AF3A6-61B2-41CF-D74A-2ECB3C428C30}"/>
          </ac:picMkLst>
        </pc:picChg>
      </pc:sldChg>
      <pc:sldChg chg="addSp modSp add mod">
        <pc:chgData name="Gudka, Dawna" userId="823cceae-331b-41d6-9a63-34ad6d1db55c" providerId="ADAL" clId="{B0B7EA3B-119C-41D1-8192-96AA432579B4}" dt="2024-05-14T19:59:34.982" v="1791" actId="20577"/>
        <pc:sldMkLst>
          <pc:docMk/>
          <pc:sldMk cId="1213727475" sldId="5197"/>
        </pc:sldMkLst>
        <pc:spChg chg="mod">
          <ac:chgData name="Gudka, Dawna" userId="823cceae-331b-41d6-9a63-34ad6d1db55c" providerId="ADAL" clId="{B0B7EA3B-119C-41D1-8192-96AA432579B4}" dt="2024-05-14T19:59:34.982" v="1791" actId="20577"/>
          <ac:spMkLst>
            <pc:docMk/>
            <pc:sldMk cId="1213727475" sldId="5197"/>
            <ac:spMk id="2" creationId="{DFE22043-3313-6564-158C-D467E1961F90}"/>
          </ac:spMkLst>
        </pc:spChg>
        <pc:picChg chg="add mod">
          <ac:chgData name="Gudka, Dawna" userId="823cceae-331b-41d6-9a63-34ad6d1db55c" providerId="ADAL" clId="{B0B7EA3B-119C-41D1-8192-96AA432579B4}" dt="2024-05-14T19:59:16.431" v="1764" actId="1076"/>
          <ac:picMkLst>
            <pc:docMk/>
            <pc:sldMk cId="1213727475" sldId="5197"/>
            <ac:picMk id="3" creationId="{8F45F5B1-98BA-D19A-DE2F-F2D16EF83254}"/>
          </ac:picMkLst>
        </pc:picChg>
        <pc:picChg chg="mod">
          <ac:chgData name="Gudka, Dawna" userId="823cceae-331b-41d6-9a63-34ad6d1db55c" providerId="ADAL" clId="{B0B7EA3B-119C-41D1-8192-96AA432579B4}" dt="2024-05-14T19:59:09.564" v="1762" actId="1076"/>
          <ac:picMkLst>
            <pc:docMk/>
            <pc:sldMk cId="1213727475" sldId="5197"/>
            <ac:picMk id="6" creationId="{A82D38B0-34E2-9876-CBE7-5AD347D3EA74}"/>
          </ac:picMkLst>
        </pc:picChg>
        <pc:picChg chg="mod">
          <ac:chgData name="Gudka, Dawna" userId="823cceae-331b-41d6-9a63-34ad6d1db55c" providerId="ADAL" clId="{B0B7EA3B-119C-41D1-8192-96AA432579B4}" dt="2024-05-14T19:59:12.870" v="1763" actId="1076"/>
          <ac:picMkLst>
            <pc:docMk/>
            <pc:sldMk cId="1213727475" sldId="5197"/>
            <ac:picMk id="10" creationId="{7AABF3A6-80DC-2CB7-1F78-8B2A93B2E938}"/>
          </ac:picMkLst>
        </pc:picChg>
      </pc:sldChg>
      <pc:sldChg chg="addSp modSp add mod ord">
        <pc:chgData name="Gudka, Dawna" userId="823cceae-331b-41d6-9a63-34ad6d1db55c" providerId="ADAL" clId="{B0B7EA3B-119C-41D1-8192-96AA432579B4}" dt="2024-05-16T14:31:30.118" v="2111" actId="13244"/>
        <pc:sldMkLst>
          <pc:docMk/>
          <pc:sldMk cId="4107585368" sldId="5213"/>
        </pc:sldMkLst>
        <pc:spChg chg="mod">
          <ac:chgData name="Gudka, Dawna" userId="823cceae-331b-41d6-9a63-34ad6d1db55c" providerId="ADAL" clId="{B0B7EA3B-119C-41D1-8192-96AA432579B4}" dt="2024-05-14T19:53:57.613" v="1680" actId="14100"/>
          <ac:spMkLst>
            <pc:docMk/>
            <pc:sldMk cId="4107585368" sldId="5213"/>
            <ac:spMk id="2" creationId="{95E6C0DF-438F-1C43-8230-EE25B94B41C8}"/>
          </ac:spMkLst>
        </pc:spChg>
        <pc:spChg chg="ord">
          <ac:chgData name="Gudka, Dawna" userId="823cceae-331b-41d6-9a63-34ad6d1db55c" providerId="ADAL" clId="{B0B7EA3B-119C-41D1-8192-96AA432579B4}" dt="2024-05-16T14:31:20.886" v="2109" actId="13244"/>
          <ac:spMkLst>
            <pc:docMk/>
            <pc:sldMk cId="4107585368" sldId="5213"/>
            <ac:spMk id="5" creationId="{6A72BDE0-62BE-3543-02E8-48D0A49278C4}"/>
          </ac:spMkLst>
        </pc:spChg>
        <pc:picChg chg="add mod">
          <ac:chgData name="Gudka, Dawna" userId="823cceae-331b-41d6-9a63-34ad6d1db55c" providerId="ADAL" clId="{B0B7EA3B-119C-41D1-8192-96AA432579B4}" dt="2024-05-14T19:52:00.026" v="1668" actId="14100"/>
          <ac:picMkLst>
            <pc:docMk/>
            <pc:sldMk cId="4107585368" sldId="5213"/>
            <ac:picMk id="3" creationId="{D9B75BC2-D440-495D-2C53-57DA4777B9AB}"/>
          </ac:picMkLst>
        </pc:picChg>
        <pc:picChg chg="add mod ord">
          <ac:chgData name="Gudka, Dawna" userId="823cceae-331b-41d6-9a63-34ad6d1db55c" providerId="ADAL" clId="{B0B7EA3B-119C-41D1-8192-96AA432579B4}" dt="2024-05-16T14:31:30.118" v="2111" actId="13244"/>
          <ac:picMkLst>
            <pc:docMk/>
            <pc:sldMk cId="4107585368" sldId="5213"/>
            <ac:picMk id="4" creationId="{0C74F0F6-0A2D-4B29-09DB-6DAD7AB18715}"/>
          </ac:picMkLst>
        </pc:picChg>
        <pc:picChg chg="add mod ord">
          <ac:chgData name="Gudka, Dawna" userId="823cceae-331b-41d6-9a63-34ad6d1db55c" providerId="ADAL" clId="{B0B7EA3B-119C-41D1-8192-96AA432579B4}" dt="2024-05-16T14:31:25.538" v="2110" actId="13244"/>
          <ac:picMkLst>
            <pc:docMk/>
            <pc:sldMk cId="4107585368" sldId="5213"/>
            <ac:picMk id="6" creationId="{BF10A399-5E37-96EF-AB57-AACAF911DB75}"/>
          </ac:picMkLst>
        </pc:picChg>
        <pc:picChg chg="mod">
          <ac:chgData name="Gudka, Dawna" userId="823cceae-331b-41d6-9a63-34ad6d1db55c" providerId="ADAL" clId="{B0B7EA3B-119C-41D1-8192-96AA432579B4}" dt="2024-05-14T19:51:35.181" v="1661" actId="1076"/>
          <ac:picMkLst>
            <pc:docMk/>
            <pc:sldMk cId="4107585368" sldId="5213"/>
            <ac:picMk id="2050" creationId="{EECEF935-2259-4239-33B1-4CE114E00D29}"/>
          </ac:picMkLst>
        </pc:picChg>
      </pc:sldChg>
      <pc:sldChg chg="modSp mod">
        <pc:chgData name="Gudka, Dawna" userId="823cceae-331b-41d6-9a63-34ad6d1db55c" providerId="ADAL" clId="{B0B7EA3B-119C-41D1-8192-96AA432579B4}" dt="2024-05-13T13:14:58.586" v="638" actId="20577"/>
        <pc:sldMkLst>
          <pc:docMk/>
          <pc:sldMk cId="1474977630" sldId="5414"/>
        </pc:sldMkLst>
        <pc:spChg chg="mod">
          <ac:chgData name="Gudka, Dawna" userId="823cceae-331b-41d6-9a63-34ad6d1db55c" providerId="ADAL" clId="{B0B7EA3B-119C-41D1-8192-96AA432579B4}" dt="2024-05-13T13:14:58.586" v="638" actId="20577"/>
          <ac:spMkLst>
            <pc:docMk/>
            <pc:sldMk cId="1474977630" sldId="5414"/>
            <ac:spMk id="8" creationId="{0D0FBA27-F0F1-A677-7B69-844E9D392FAA}"/>
          </ac:spMkLst>
        </pc:spChg>
      </pc:sldChg>
      <pc:sldChg chg="modSp mod">
        <pc:chgData name="Gudka, Dawna" userId="823cceae-331b-41d6-9a63-34ad6d1db55c" providerId="ADAL" clId="{B0B7EA3B-119C-41D1-8192-96AA432579B4}" dt="2024-05-13T13:15:21.752" v="682" actId="20577"/>
        <pc:sldMkLst>
          <pc:docMk/>
          <pc:sldMk cId="2535695864" sldId="5418"/>
        </pc:sldMkLst>
        <pc:spChg chg="mod">
          <ac:chgData name="Gudka, Dawna" userId="823cceae-331b-41d6-9a63-34ad6d1db55c" providerId="ADAL" clId="{B0B7EA3B-119C-41D1-8192-96AA432579B4}" dt="2024-05-13T13:15:21.752" v="682" actId="20577"/>
          <ac:spMkLst>
            <pc:docMk/>
            <pc:sldMk cId="2535695864" sldId="5418"/>
            <ac:spMk id="8" creationId="{0D0FBA27-F0F1-A677-7B69-844E9D392FAA}"/>
          </ac:spMkLst>
        </pc:spChg>
      </pc:sldChg>
      <pc:sldChg chg="modSp mod">
        <pc:chgData name="Gudka, Dawna" userId="823cceae-331b-41d6-9a63-34ad6d1db55c" providerId="ADAL" clId="{B0B7EA3B-119C-41D1-8192-96AA432579B4}" dt="2024-05-13T13:15:43.785" v="705" actId="20577"/>
        <pc:sldMkLst>
          <pc:docMk/>
          <pc:sldMk cId="3766475121" sldId="5422"/>
        </pc:sldMkLst>
        <pc:spChg chg="mod">
          <ac:chgData name="Gudka, Dawna" userId="823cceae-331b-41d6-9a63-34ad6d1db55c" providerId="ADAL" clId="{B0B7EA3B-119C-41D1-8192-96AA432579B4}" dt="2024-05-13T13:15:43.785" v="705" actId="20577"/>
          <ac:spMkLst>
            <pc:docMk/>
            <pc:sldMk cId="3766475121" sldId="5422"/>
            <ac:spMk id="8" creationId="{0D0FBA27-F0F1-A677-7B69-844E9D392FAA}"/>
          </ac:spMkLst>
        </pc:spChg>
      </pc:sldChg>
      <pc:sldChg chg="modSp add mod">
        <pc:chgData name="Gudka, Dawna" userId="823cceae-331b-41d6-9a63-34ad6d1db55c" providerId="ADAL" clId="{B0B7EA3B-119C-41D1-8192-96AA432579B4}" dt="2024-05-13T13:15:55.803" v="724" actId="20577"/>
        <pc:sldMkLst>
          <pc:docMk/>
          <pc:sldMk cId="2687837903" sldId="5426"/>
        </pc:sldMkLst>
        <pc:spChg chg="mod">
          <ac:chgData name="Gudka, Dawna" userId="823cceae-331b-41d6-9a63-34ad6d1db55c" providerId="ADAL" clId="{B0B7EA3B-119C-41D1-8192-96AA432579B4}" dt="2024-05-13T13:15:55.803" v="724" actId="20577"/>
          <ac:spMkLst>
            <pc:docMk/>
            <pc:sldMk cId="2687837903" sldId="5426"/>
            <ac:spMk id="8" creationId="{0D0FBA27-F0F1-A677-7B69-844E9D392FAA}"/>
          </ac:spMkLst>
        </pc:spChg>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pChg chg="mod">
          <ac:chgData name="Gudka, Dawna" userId="823cceae-331b-41d6-9a63-34ad6d1db55c" providerId="ADAL" clId="{B0B7EA3B-119C-41D1-8192-96AA432579B4}" dt="2024-05-14T19:38:32.462" v="1627" actId="20577"/>
          <ac:spMkLst>
            <pc:docMk/>
            <pc:sldMk cId="2515573956" sldId="5430"/>
            <ac:spMk id="8" creationId="{0D0FBA27-F0F1-A677-7B69-844E9D392FAA}"/>
          </ac:spMkLst>
        </pc:spChg>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pChg chg="mod">
          <ac:chgData name="Gudka, Dawna" userId="823cceae-331b-41d6-9a63-34ad6d1db55c" providerId="ADAL" clId="{B0B7EA3B-119C-41D1-8192-96AA432579B4}" dt="2024-05-13T13:16:27.573" v="773" actId="20577"/>
          <ac:spMkLst>
            <pc:docMk/>
            <pc:sldMk cId="1420371418" sldId="5434"/>
            <ac:spMk id="8" creationId="{0D0FBA27-F0F1-A677-7B69-844E9D392FAA}"/>
          </ac:spMkLst>
        </pc:spChg>
        <pc:spChg chg="mod">
          <ac:chgData name="Gudka, Dawna" userId="823cceae-331b-41d6-9a63-34ad6d1db55c" providerId="ADAL" clId="{B0B7EA3B-119C-41D1-8192-96AA432579B4}" dt="2024-05-13T13:16:33.010" v="784" actId="20577"/>
          <ac:spMkLst>
            <pc:docMk/>
            <pc:sldMk cId="1420371418" sldId="5434"/>
            <ac:spMk id="9" creationId="{77E04380-32A6-4C4C-57D8-6045D1C23AC6}"/>
          </ac:spMkLst>
        </pc:spChg>
      </pc:sldChg>
      <pc:sldChg chg="modSp add mod replId">
        <pc:chgData name="Gudka, Dawna" userId="823cceae-331b-41d6-9a63-34ad6d1db55c" providerId="ADAL" clId="{B0B7EA3B-119C-41D1-8192-96AA432579B4}" dt="2024-05-16T14:30:56.425" v="2108" actId="13244"/>
        <pc:sldMkLst>
          <pc:docMk/>
          <pc:sldMk cId="3354606110" sldId="5435"/>
        </pc:sldMkLst>
        <pc:spChg chg="ord">
          <ac:chgData name="Gudka, Dawna" userId="823cceae-331b-41d6-9a63-34ad6d1db55c" providerId="ADAL" clId="{B0B7EA3B-119C-41D1-8192-96AA432579B4}" dt="2024-05-16T14:30:42.436" v="2104" actId="13244"/>
          <ac:spMkLst>
            <pc:docMk/>
            <pc:sldMk cId="3354606110" sldId="5435"/>
            <ac:spMk id="5" creationId="{4E2D4819-56E2-72A4-65B2-C959868DF708}"/>
          </ac:spMkLst>
        </pc:spChg>
        <pc:spChg chg="ord">
          <ac:chgData name="Gudka, Dawna" userId="823cceae-331b-41d6-9a63-34ad6d1db55c" providerId="ADAL" clId="{B0B7EA3B-119C-41D1-8192-96AA432579B4}" dt="2024-05-16T14:30:38.575" v="2103" actId="13244"/>
          <ac:spMkLst>
            <pc:docMk/>
            <pc:sldMk cId="3354606110" sldId="5435"/>
            <ac:spMk id="8" creationId="{50A4C568-DC60-AAB3-83F3-5F4C7ADBF8CA}"/>
          </ac:spMkLst>
        </pc:spChg>
        <pc:spChg chg="mod ord">
          <ac:chgData name="Gudka, Dawna" userId="823cceae-331b-41d6-9a63-34ad6d1db55c" providerId="ADAL" clId="{B0B7EA3B-119C-41D1-8192-96AA432579B4}" dt="2024-05-16T14:30:45.209" v="2105" actId="13244"/>
          <ac:spMkLst>
            <pc:docMk/>
            <pc:sldMk cId="3354606110" sldId="5435"/>
            <ac:spMk id="9" creationId="{6BC51F84-0731-AB64-CAB4-D92B50E242BD}"/>
          </ac:spMkLst>
        </pc:spChg>
        <pc:spChg chg="mod ord">
          <ac:chgData name="Gudka, Dawna" userId="823cceae-331b-41d6-9a63-34ad6d1db55c" providerId="ADAL" clId="{B0B7EA3B-119C-41D1-8192-96AA432579B4}" dt="2024-05-16T14:30:56.425" v="2108" actId="13244"/>
          <ac:spMkLst>
            <pc:docMk/>
            <pc:sldMk cId="3354606110" sldId="5435"/>
            <ac:spMk id="10" creationId="{DE390A40-7D35-F995-1554-937A6B8D9328}"/>
          </ac:spMkLst>
        </pc:spChg>
        <pc:graphicFrameChg chg="mod ord modGraphic">
          <ac:chgData name="Gudka, Dawna" userId="823cceae-331b-41d6-9a63-34ad6d1db55c" providerId="ADAL" clId="{B0B7EA3B-119C-41D1-8192-96AA432579B4}" dt="2024-05-16T14:30:53.119" v="2107" actId="962"/>
          <ac:graphicFrameMkLst>
            <pc:docMk/>
            <pc:sldMk cId="3354606110" sldId="5435"/>
            <ac:graphicFrameMk id="12" creationId="{CB49FCD2-053C-CC90-E972-B2E5B348FFF2}"/>
          </ac:graphicFrameMkLst>
        </pc:graphicFrameChg>
      </pc:sldChg>
      <pc:sldChg chg="modSp add del mod ord replId">
        <pc:chgData name="Gudka, Dawna" userId="823cceae-331b-41d6-9a63-34ad6d1db55c" providerId="ADAL" clId="{B0B7EA3B-119C-41D1-8192-96AA432579B4}" dt="2024-05-14T19:57:19.148" v="1736" actId="2696"/>
        <pc:sldMkLst>
          <pc:docMk/>
          <pc:sldMk cId="1249538834" sldId="5436"/>
        </pc:sldMkLst>
        <pc:spChg chg="mod">
          <ac:chgData name="Gudka, Dawna" userId="823cceae-331b-41d6-9a63-34ad6d1db55c" providerId="ADAL" clId="{B0B7EA3B-119C-41D1-8192-96AA432579B4}" dt="2024-05-14T19:54:20.534" v="1729" actId="20577"/>
          <ac:spMkLst>
            <pc:docMk/>
            <pc:sldMk cId="1249538834" sldId="5436"/>
            <ac:spMk id="8" creationId="{EC036928-8266-1632-3A07-044583B97254}"/>
          </ac:spMkLst>
        </pc:spChg>
      </pc:sldChg>
      <pc:sldChg chg="modSp add mod replId">
        <pc:chgData name="Gudka, Dawna" userId="823cceae-331b-41d6-9a63-34ad6d1db55c" providerId="ADAL" clId="{B0B7EA3B-119C-41D1-8192-96AA432579B4}" dt="2024-05-13T13:47:46.478" v="1532" actId="20577"/>
        <pc:sldMkLst>
          <pc:docMk/>
          <pc:sldMk cId="2398386918" sldId="5437"/>
        </pc:sldMkLst>
        <pc:spChg chg="mod">
          <ac:chgData name="Gudka, Dawna" userId="823cceae-331b-41d6-9a63-34ad6d1db55c" providerId="ADAL" clId="{B0B7EA3B-119C-41D1-8192-96AA432579B4}" dt="2024-05-13T13:45:37.462" v="1365" actId="14100"/>
          <ac:spMkLst>
            <pc:docMk/>
            <pc:sldMk cId="2398386918" sldId="5437"/>
            <ac:spMk id="8" creationId="{8EA66ED9-76B3-4F7F-B32E-DD15EA7F958F}"/>
          </ac:spMkLst>
        </pc:spChg>
        <pc:spChg chg="mod">
          <ac:chgData name="Gudka, Dawna" userId="823cceae-331b-41d6-9a63-34ad6d1db55c" providerId="ADAL" clId="{B0B7EA3B-119C-41D1-8192-96AA432579B4}" dt="2024-05-13T13:47:46.478" v="1532" actId="20577"/>
          <ac:spMkLst>
            <pc:docMk/>
            <pc:sldMk cId="2398386918" sldId="5437"/>
            <ac:spMk id="9" creationId="{F8BAB82C-D9AC-B0F8-CFD1-3A54A157B716}"/>
          </ac:spMkLst>
        </pc:spChg>
      </pc:sldChg>
      <pc:sldChg chg="modSp add mod">
        <pc:chgData name="Gudka, Dawna" userId="823cceae-331b-41d6-9a63-34ad6d1db55c" providerId="ADAL" clId="{B0B7EA3B-119C-41D1-8192-96AA432579B4}" dt="2024-05-13T13:16:42.235" v="794" actId="20577"/>
        <pc:sldMkLst>
          <pc:docMk/>
          <pc:sldMk cId="2570410255" sldId="5438"/>
        </pc:sldMkLst>
        <pc:spChg chg="mod">
          <ac:chgData name="Gudka, Dawna" userId="823cceae-331b-41d6-9a63-34ad6d1db55c" providerId="ADAL" clId="{B0B7EA3B-119C-41D1-8192-96AA432579B4}" dt="2024-05-13T13:16:42.235" v="794" actId="20577"/>
          <ac:spMkLst>
            <pc:docMk/>
            <pc:sldMk cId="2570410255" sldId="5438"/>
            <ac:spMk id="8" creationId="{0D0FBA27-F0F1-A677-7B69-844E9D392FAA}"/>
          </ac:spMkLst>
        </pc:spChg>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pChg chg="mod">
          <ac:chgData name="Gudka, Dawna" userId="823cceae-331b-41d6-9a63-34ad6d1db55c" providerId="ADAL" clId="{B0B7EA3B-119C-41D1-8192-96AA432579B4}" dt="2024-05-14T19:38:56.435" v="1649" actId="20577"/>
          <ac:spMkLst>
            <pc:docMk/>
            <pc:sldMk cId="3637682200" sldId="5442"/>
            <ac:spMk id="8" creationId="{0D0FBA27-F0F1-A677-7B69-844E9D392FAA}"/>
          </ac:spMkLst>
        </pc:spChg>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modSp mod">
        <pc:chgData name="Hoffman, Peter" userId="673cee94-26bd-4c2a-ab82-1b3669e2f049" providerId="ADAL" clId="{91263EC2-EA2A-427C-8AD2-CB5111FBCBEA}" dt="2024-05-21T21:31:56.289" v="3" actId="20577"/>
        <pc:sldMkLst>
          <pc:docMk/>
          <pc:sldMk cId="3044915438" sldId="256"/>
        </pc:sldMkLst>
        <pc:spChg chg="mod">
          <ac:chgData name="Hoffman, Peter" userId="673cee94-26bd-4c2a-ab82-1b3669e2f049" providerId="ADAL" clId="{91263EC2-EA2A-427C-8AD2-CB5111FBCBEA}" dt="2024-05-21T21:31:56.289" v="3" actId="20577"/>
          <ac:spMkLst>
            <pc:docMk/>
            <pc:sldMk cId="3044915438" sldId="256"/>
            <ac:spMk id="2" creationId="{00000000-0000-0000-0000-000000000000}"/>
          </ac:spMkLst>
        </pc:spChg>
      </pc:sldChg>
      <pc:sldChg chg="modSp mod">
        <pc:chgData name="Hoffman, Peter" userId="673cee94-26bd-4c2a-ab82-1b3669e2f049" providerId="ADAL" clId="{91263EC2-EA2A-427C-8AD2-CB5111FBCBEA}" dt="2024-05-23T14:43:15.962" v="485" actId="2165"/>
        <pc:sldMkLst>
          <pc:docMk/>
          <pc:sldMk cId="1212467416" sldId="261"/>
        </pc:sldMkLst>
        <pc:graphicFrameChg chg="mod modGraphic">
          <ac:chgData name="Hoffman, Peter" userId="673cee94-26bd-4c2a-ab82-1b3669e2f049" providerId="ADAL" clId="{91263EC2-EA2A-427C-8AD2-CB5111FBCBEA}" dt="2024-05-23T14:43:15.962" v="485" actId="2165"/>
          <ac:graphicFrameMkLst>
            <pc:docMk/>
            <pc:sldMk cId="1212467416" sldId="261"/>
            <ac:graphicFrameMk id="5" creationId="{9C3641C5-EC4F-D3EA-E4A2-8ABB597C5BAA}"/>
          </ac:graphicFrameMkLst>
        </pc:graphicFrameChg>
      </pc:sldChg>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modSp">
        <pc:chgData name="Hoffman, Peter" userId="673cee94-26bd-4c2a-ab82-1b3669e2f049" providerId="ADAL" clId="{91263EC2-EA2A-427C-8AD2-CB5111FBCBEA}" dt="2024-05-21T21:32:07.090" v="14" actId="20577"/>
        <pc:sldMkLst>
          <pc:docMk/>
          <pc:sldMk cId="3717000822" sldId="280"/>
        </pc:sldMkLst>
        <pc:graphicFrameChg chg="mod">
          <ac:chgData name="Hoffman, Peter" userId="673cee94-26bd-4c2a-ab82-1b3669e2f049" providerId="ADAL" clId="{91263EC2-EA2A-427C-8AD2-CB5111FBCBEA}" dt="2024-05-21T21:32:07.090" v="14" actId="20577"/>
          <ac:graphicFrameMkLst>
            <pc:docMk/>
            <pc:sldMk cId="3717000822" sldId="280"/>
            <ac:graphicFrameMk id="12" creationId="{1AA09EE0-7419-6ED5-4AA1-CC9009509570}"/>
          </ac:graphicFrameMkLst>
        </pc:graphicFrameChg>
      </pc:sldChg>
      <pc:sldChg chg="modSp add mod">
        <pc:chgData name="Hoffman, Peter" userId="673cee94-26bd-4c2a-ab82-1b3669e2f049" providerId="ADAL" clId="{91263EC2-EA2A-427C-8AD2-CB5111FBCBEA}" dt="2024-05-22T21:10:14.966" v="211" actId="13926"/>
        <pc:sldMkLst>
          <pc:docMk/>
          <pc:sldMk cId="1991320786" sldId="4834"/>
        </pc:sldMkLst>
        <pc:graphicFrameChg chg="modGraphic">
          <ac:chgData name="Hoffman, Peter" userId="673cee94-26bd-4c2a-ab82-1b3669e2f049" providerId="ADAL" clId="{91263EC2-EA2A-427C-8AD2-CB5111FBCBEA}" dt="2024-05-22T21:10:14.966" v="211"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pChg chg="mod">
          <ac:chgData name="Hoffman, Peter" userId="673cee94-26bd-4c2a-ab82-1b3669e2f049" providerId="ADAL" clId="{91263EC2-EA2A-427C-8AD2-CB5111FBCBEA}" dt="2024-05-22T21:11:19.117" v="484" actId="20577"/>
          <ac:spMkLst>
            <pc:docMk/>
            <pc:sldMk cId="1896735902" sldId="5452"/>
            <ac:spMk id="5" creationId="{3C923818-FAC2-A017-4346-74FF9C4B4D09}"/>
          </ac:spMkLst>
        </pc:spChg>
      </pc:sldChg>
      <pc:sldMasterChg chg="delSldLayout">
        <pc:chgData name="Hoffman, Peter" userId="673cee94-26bd-4c2a-ab82-1b3669e2f049" providerId="ADAL" clId="{91263EC2-EA2A-427C-8AD2-CB5111FBCBEA}" dt="2024-05-21T21:34:19.371" v="209" actId="2696"/>
        <pc:sldMasterMkLst>
          <pc:docMk/>
          <pc:sldMasterMk cId="2150711039" sldId="2147483676"/>
        </pc:sldMasterMkLst>
        <pc:sldLayoutChg chg="del">
          <pc:chgData name="Hoffman, Peter" userId="673cee94-26bd-4c2a-ab82-1b3669e2f049" providerId="ADAL" clId="{91263EC2-EA2A-427C-8AD2-CB5111FBCBEA}" dt="2024-05-21T21:34:19.371" v="209" actId="2696"/>
          <pc:sldLayoutMkLst>
            <pc:docMk/>
            <pc:sldMasterMk cId="2150711039" sldId="2147483676"/>
            <pc:sldLayoutMk cId="540765860" sldId="2147483706"/>
          </pc:sldLayoutMkLst>
        </pc:sldLayoutChg>
        <pc:sldLayoutChg chg="del">
          <pc:chgData name="Hoffman, Peter" userId="673cee94-26bd-4c2a-ab82-1b3669e2f049" providerId="ADAL" clId="{91263EC2-EA2A-427C-8AD2-CB5111FBCBEA}" dt="2024-05-21T21:34:19.371" v="209" actId="2696"/>
          <pc:sldLayoutMkLst>
            <pc:docMk/>
            <pc:sldMasterMk cId="2150711039" sldId="2147483676"/>
            <pc:sldLayoutMk cId="4158279236" sldId="2147483707"/>
          </pc:sldLayoutMkLst>
        </pc:sldLayoutChg>
      </pc:sldMaster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pChg chg="mod">
          <ac:chgData name="Chaffin,Melissa" userId="S::chaffin_m@cde.state.co.us::21f0136b-23e1-4eef-9c4f-f29e4cc3ac56" providerId="AD" clId="Web-{9C612C83-31B2-033C-8DD2-C85DBDF328B4}" dt="2024-05-28T19:17:04.311" v="276" actId="20577"/>
          <ac:spMkLst>
            <pc:docMk/>
            <pc:sldMk cId="792433865" sldId="266"/>
            <ac:spMk id="3" creationId="{00000000-0000-0000-0000-000000000000}"/>
          </ac:spMkLst>
        </pc:spChg>
        <pc:cxnChg chg="add del">
          <ac:chgData name="Chaffin,Melissa" userId="S::chaffin_m@cde.state.co.us::21f0136b-23e1-4eef-9c4f-f29e4cc3ac56" providerId="AD" clId="Web-{9C612C83-31B2-033C-8DD2-C85DBDF328B4}" dt="2024-05-28T19:12:40.400" v="18"/>
          <ac:cxnSpMkLst>
            <pc:docMk/>
            <pc:sldMk cId="792433865" sldId="266"/>
            <ac:cxnSpMk id="6" creationId="{723B8946-65B4-625E-8A2E-4E8955A0D23F}"/>
          </ac:cxnSpMkLst>
        </pc:cxnChg>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pChg chg="mod">
          <ac:chgData name="Chaffin,Melissa" userId="S::chaffin_m@cde.state.co.us::21f0136b-23e1-4eef-9c4f-f29e4cc3ac56" providerId="AD" clId="Web-{9C612C83-31B2-033C-8DD2-C85DBDF328B4}" dt="2024-05-28T19:19:05.485" v="489" actId="20577"/>
          <ac:spMkLst>
            <pc:docMk/>
            <pc:sldMk cId="997716315" sldId="270"/>
            <ac:spMk id="5" creationId="{9662AABA-02B5-DD5D-00E6-541FFED2E31C}"/>
          </ac:spMkLst>
        </pc:spChg>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cxnChg chg="add mod">
          <ac:chgData name="Chaffin,Melissa" userId="S::chaffin_m@cde.state.co.us::21f0136b-23e1-4eef-9c4f-f29e4cc3ac56" providerId="AD" clId="Web-{9C612C83-31B2-033C-8DD2-C85DBDF328B4}" dt="2024-05-28T19:11:03.226" v="12" actId="14100"/>
          <ac:cxnSpMkLst>
            <pc:docMk/>
            <pc:sldMk cId="2248358354" sldId="5469"/>
            <ac:cxnSpMk id="6" creationId="{46796D00-1774-0A2B-C2D5-AF28B3A0AD10}"/>
          </ac:cxnSpMkLst>
        </pc:cxnChg>
        <pc:cxnChg chg="add mod">
          <ac:chgData name="Chaffin,Melissa" userId="S::chaffin_m@cde.state.co.us::21f0136b-23e1-4eef-9c4f-f29e4cc3ac56" providerId="AD" clId="Web-{9C612C83-31B2-033C-8DD2-C85DBDF328B4}" dt="2024-05-28T19:11:09.476" v="14" actId="14100"/>
          <ac:cxnSpMkLst>
            <pc:docMk/>
            <pc:sldMk cId="2248358354" sldId="5469"/>
            <ac:cxnSpMk id="8" creationId="{C06C6340-581A-CB5F-4E31-40433A2591E2}"/>
          </ac:cxnSpMkLst>
        </pc:cxnChg>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pChg chg="mod">
          <ac:chgData name="Chaffin,Melissa" userId="S::chaffin_m@cde.state.co.us::21f0136b-23e1-4eef-9c4f-f29e4cc3ac56" providerId="AD" clId="Web-{ACE8396C-934E-5E93-C3BA-6F7C7425339F}" dt="2024-05-15T21:30:20.137" v="76" actId="20577"/>
          <ac:spMkLst>
            <pc:docMk/>
            <pc:sldMk cId="997716315" sldId="270"/>
            <ac:spMk id="5" creationId="{9662AABA-02B5-DD5D-00E6-541FFED2E31C}"/>
          </ac:spMkLst>
        </pc:spChg>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cxnChg chg="add mod">
          <ac:chgData name="Chaffin,Melissa" userId="S::chaffin_m@cde.state.co.us::21f0136b-23e1-4eef-9c4f-f29e4cc3ac56" providerId="AD" clId="Web-{ACE8396C-934E-5E93-C3BA-6F7C7425339F}" dt="2024-05-15T21:28:12.291" v="27" actId="1076"/>
          <ac:cxnSpMkLst>
            <pc:docMk/>
            <pc:sldMk cId="2248358354" sldId="5398"/>
            <ac:cxnSpMk id="6" creationId="{C4D10CE9-6E42-77BB-B69D-820086B9FCCB}"/>
          </ac:cxnSpMkLst>
        </pc:cxnChg>
      </pc:sldChg>
      <pc:sldChg chg="modSp">
        <pc:chgData name="Chaffin,Melissa" userId="S::chaffin_m@cde.state.co.us::21f0136b-23e1-4eef-9c4f-f29e4cc3ac56" providerId="AD" clId="Web-{ACE8396C-934E-5E93-C3BA-6F7C7425339F}" dt="2024-05-15T21:20:53.218" v="6" actId="20577"/>
        <pc:sldMkLst>
          <pc:docMk/>
          <pc:sldMk cId="2687837903" sldId="5426"/>
        </pc:sldMkLst>
        <pc:spChg chg="mod">
          <ac:chgData name="Chaffin,Melissa" userId="S::chaffin_m@cde.state.co.us::21f0136b-23e1-4eef-9c4f-f29e4cc3ac56" providerId="AD" clId="Web-{ACE8396C-934E-5E93-C3BA-6F7C7425339F}" dt="2024-05-15T21:20:53.218" v="6" actId="20577"/>
          <ac:spMkLst>
            <pc:docMk/>
            <pc:sldMk cId="2687837903" sldId="5426"/>
            <ac:spMk id="9" creationId="{77E04380-32A6-4C4C-57D8-6045D1C23AC6}"/>
          </ac:spMkLst>
        </pc:spChg>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sldMasterChg chg="addSldLayout">
        <pc:chgData name="Chaffin,Melissa" userId="S::chaffin_m@cde.state.co.us::21f0136b-23e1-4eef-9c4f-f29e4cc3ac56" providerId="AD" clId="Web-{ACE8396C-934E-5E93-C3BA-6F7C7425339F}" dt="2024-05-15T21:24:02.348" v="11"/>
        <pc:sldMasterMkLst>
          <pc:docMk/>
          <pc:sldMasterMk cId="2150711039" sldId="2147483676"/>
        </pc:sldMasterMkLst>
        <pc:sldLayoutChg chg="add">
          <pc:chgData name="Chaffin,Melissa" userId="S::chaffin_m@cde.state.co.us::21f0136b-23e1-4eef-9c4f-f29e4cc3ac56" providerId="AD" clId="Web-{ACE8396C-934E-5E93-C3BA-6F7C7425339F}" dt="2024-05-15T21:24:02.348" v="11"/>
          <pc:sldLayoutMkLst>
            <pc:docMk/>
            <pc:sldMasterMk cId="2150711039" sldId="2147483676"/>
            <pc:sldLayoutMk cId="540765860" sldId="2147483706"/>
          </pc:sldLayoutMkLst>
        </pc:sldLayoutChg>
      </pc:sldMaster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pChg chg="mod">
          <ac:chgData name="Tribbett, Jessica" userId="S::tribbett_jessica@cde.state.co.us::b8af59d7-a86d-4166-a022-d856dc24c475" providerId="AD" clId="Web-{766C34BB-E14D-9CBD-7257-3B8BB184E4C3}" dt="2024-05-15T03:23:17.482" v="32" actId="20577"/>
          <ac:spMkLst>
            <pc:docMk/>
            <pc:sldMk cId="462835190" sldId="4696"/>
            <ac:spMk id="2" creationId="{F541109F-D9FB-46C5-9F4C-7FD2901AFCBE}"/>
          </ac:spMkLst>
        </pc:spChg>
        <pc:spChg chg="mod">
          <ac:chgData name="Tribbett, Jessica" userId="S::tribbett_jessica@cde.state.co.us::b8af59d7-a86d-4166-a022-d856dc24c475" providerId="AD" clId="Web-{766C34BB-E14D-9CBD-7257-3B8BB184E4C3}" dt="2024-05-15T03:22:58.951" v="9" actId="20577"/>
          <ac:spMkLst>
            <pc:docMk/>
            <pc:sldMk cId="462835190" sldId="4696"/>
            <ac:spMk id="3" creationId="{C806A24D-48CC-ED4F-4932-532DDFAD1D00}"/>
          </ac:spMkLst>
        </pc:spChg>
        <pc:spChg chg="del">
          <ac:chgData name="Tribbett, Jessica" userId="S::tribbett_jessica@cde.state.co.us::b8af59d7-a86d-4166-a022-d856dc24c475" providerId="AD" clId="Web-{766C34BB-E14D-9CBD-7257-3B8BB184E4C3}" dt="2024-05-15T03:26:55.971" v="33"/>
          <ac:spMkLst>
            <pc:docMk/>
            <pc:sldMk cId="462835190" sldId="4696"/>
            <ac:spMk id="7" creationId="{CF408478-E5B8-BD77-1C24-08FE8A7C6C4E}"/>
          </ac:spMkLst>
        </pc:spChg>
        <pc:spChg chg="add del mod">
          <ac:chgData name="Tribbett, Jessica" userId="S::tribbett_jessica@cde.state.co.us::b8af59d7-a86d-4166-a022-d856dc24c475" providerId="AD" clId="Web-{766C34BB-E14D-9CBD-7257-3B8BB184E4C3}" dt="2024-05-15T03:26:59.565" v="34"/>
          <ac:spMkLst>
            <pc:docMk/>
            <pc:sldMk cId="462835190" sldId="4696"/>
            <ac:spMk id="8" creationId="{2674A160-BE8D-0ABD-9B45-29D59A009805}"/>
          </ac:spMkLst>
        </pc:spChg>
        <pc:picChg chg="add mod ord">
          <ac:chgData name="Tribbett, Jessica" userId="S::tribbett_jessica@cde.state.co.us::b8af59d7-a86d-4166-a022-d856dc24c475" providerId="AD" clId="Web-{766C34BB-E14D-9CBD-7257-3B8BB184E4C3}" dt="2024-05-15T03:27:49.097" v="42" actId="1076"/>
          <ac:picMkLst>
            <pc:docMk/>
            <pc:sldMk cId="462835190" sldId="4696"/>
            <ac:picMk id="9" creationId="{08042A89-F3E2-98F5-956C-406015B0EB61}"/>
          </ac:picMkLst>
        </pc:picChg>
        <pc:picChg chg="add mod">
          <ac:chgData name="Tribbett, Jessica" userId="S::tribbett_jessica@cde.state.co.us::b8af59d7-a86d-4166-a022-d856dc24c475" providerId="AD" clId="Web-{766C34BB-E14D-9CBD-7257-3B8BB184E4C3}" dt="2024-05-15T03:29:27.021" v="51" actId="1076"/>
          <ac:picMkLst>
            <pc:docMk/>
            <pc:sldMk cId="462835190" sldId="4696"/>
            <ac:picMk id="10" creationId="{913D5F07-0CC4-9497-FDC9-852A66FEDC65}"/>
          </ac:picMkLst>
        </pc:picChg>
        <pc:cxnChg chg="add mod">
          <ac:chgData name="Tribbett, Jessica" userId="S::tribbett_jessica@cde.state.co.us::b8af59d7-a86d-4166-a022-d856dc24c475" providerId="AD" clId="Web-{766C34BB-E14D-9CBD-7257-3B8BB184E4C3}" dt="2024-05-15T03:29:21.583" v="50" actId="14100"/>
          <ac:cxnSpMkLst>
            <pc:docMk/>
            <pc:sldMk cId="462835190" sldId="4696"/>
            <ac:cxnSpMk id="11" creationId="{681C0C29-6A95-DB76-2C67-C7C2105617FF}"/>
          </ac:cxnSpMkLst>
        </pc:cxnChg>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pChg chg="mod">
          <ac:chgData name="Tribbett, Jessica" userId="S::tribbett_jessica@cde.state.co.us::b8af59d7-a86d-4166-a022-d856dc24c475" providerId="AD" clId="Web-{766C34BB-E14D-9CBD-7257-3B8BB184E4C3}" dt="2024-05-15T03:30:46.007" v="81" actId="14100"/>
          <ac:spMkLst>
            <pc:docMk/>
            <pc:sldMk cId="1605174236" sldId="5394"/>
            <ac:spMk id="2" creationId="{222E4C28-041D-59D2-0291-9738FE10DDD0}"/>
          </ac:spMkLst>
        </pc:spChg>
        <pc:spChg chg="mod">
          <ac:chgData name="Tribbett, Jessica" userId="S::tribbett_jessica@cde.state.co.us::b8af59d7-a86d-4166-a022-d856dc24c475" providerId="AD" clId="Web-{766C34BB-E14D-9CBD-7257-3B8BB184E4C3}" dt="2024-05-15T03:30:42.632" v="79" actId="20577"/>
          <ac:spMkLst>
            <pc:docMk/>
            <pc:sldMk cId="1605174236" sldId="5394"/>
            <ac:spMk id="3" creationId="{1C053128-2E61-BD39-9230-D3FF32B16187}"/>
          </ac:spMkLst>
        </pc:spChg>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pChg chg="mod">
          <ac:chgData name="Tribbett, Jessica" userId="S::tribbett_jessica@cde.state.co.us::b8af59d7-a86d-4166-a022-d856dc24c475" providerId="AD" clId="Web-{766C34BB-E14D-9CBD-7257-3B8BB184E4C3}" dt="2024-05-15T03:22:18.730" v="3" actId="20577"/>
          <ac:spMkLst>
            <pc:docMk/>
            <pc:sldMk cId="2515573956" sldId="5430"/>
            <ac:spMk id="9" creationId="{77E04380-32A6-4C4C-57D8-6045D1C23AC6}"/>
          </ac:spMkLst>
        </pc:spChg>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pChg chg="mod">
          <ac:chgData name="Tribbett, Jessica" userId="S::tribbett_jessica@cde.state.co.us::b8af59d7-a86d-4166-a022-d856dc24c475" providerId="AD" clId="Web-{766C34BB-E14D-9CBD-7257-3B8BB184E4C3}" dt="2024-05-15T03:31:13.195" v="87" actId="20577"/>
          <ac:spMkLst>
            <pc:docMk/>
            <pc:sldMk cId="3637682200" sldId="5442"/>
            <ac:spMk id="9" creationId="{77E04380-32A6-4C4C-57D8-6045D1C23AC6}"/>
          </ac:spMkLst>
        </pc:spChg>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pChg chg="mod">
          <ac:chgData name="Tribbett, Jessica" userId="S::tribbett_jessica@cde.state.co.us::b8af59d7-a86d-4166-a022-d856dc24c475" providerId="AD" clId="Web-{766C34BB-E14D-9CBD-7257-3B8BB184E4C3}" dt="2024-05-15T03:32:25.774" v="97" actId="20577"/>
          <ac:spMkLst>
            <pc:docMk/>
            <pc:sldMk cId="887340654" sldId="5444"/>
            <ac:spMk id="8" creationId="{EC036928-8266-1632-3A07-044583B97254}"/>
          </ac:spMkLst>
        </pc:spChg>
        <pc:spChg chg="del">
          <ac:chgData name="Tribbett, Jessica" userId="S::tribbett_jessica@cde.state.co.us::b8af59d7-a86d-4166-a022-d856dc24c475" providerId="AD" clId="Web-{766C34BB-E14D-9CBD-7257-3B8BB184E4C3}" dt="2024-05-15T03:32:29.618" v="98"/>
          <ac:spMkLst>
            <pc:docMk/>
            <pc:sldMk cId="887340654" sldId="5444"/>
            <ac:spMk id="9" creationId="{4B4C457E-BC1B-29FF-161B-45AB06A17BB9}"/>
          </ac:spMkLst>
        </pc:spChg>
        <pc:spChg chg="mod">
          <ac:chgData name="Tribbett, Jessica" userId="S::tribbett_jessica@cde.state.co.us::b8af59d7-a86d-4166-a022-d856dc24c475" providerId="AD" clId="Web-{766C34BB-E14D-9CBD-7257-3B8BB184E4C3}" dt="2024-05-15T03:32:34.103" v="100" actId="20577"/>
          <ac:spMkLst>
            <pc:docMk/>
            <pc:sldMk cId="887340654" sldId="5444"/>
            <ac:spMk id="10" creationId="{D1A5E23B-FD3A-07FD-52B6-876A7720A9FA}"/>
          </ac:spMkLst>
        </pc:spChg>
        <pc:spChg chg="mod">
          <ac:chgData name="Tribbett, Jessica" userId="S::tribbett_jessica@cde.state.co.us::b8af59d7-a86d-4166-a022-d856dc24c475" providerId="AD" clId="Web-{766C34BB-E14D-9CBD-7257-3B8BB184E4C3}" dt="2024-05-15T03:32:44.994" v="118" actId="20577"/>
          <ac:spMkLst>
            <pc:docMk/>
            <pc:sldMk cId="887340654" sldId="5444"/>
            <ac:spMk id="11" creationId="{D5A013A3-AB3D-D9B2-564C-C1604B1B78BE}"/>
          </ac:spMkLst>
        </pc:spChg>
        <pc:picChg chg="add mod">
          <ac:chgData name="Tribbett, Jessica" userId="S::tribbett_jessica@cde.state.co.us::b8af59d7-a86d-4166-a022-d856dc24c475" providerId="AD" clId="Web-{766C34BB-E14D-9CBD-7257-3B8BB184E4C3}" dt="2024-05-15T03:37:20.483" v="126" actId="1076"/>
          <ac:picMkLst>
            <pc:docMk/>
            <pc:sldMk cId="887340654" sldId="5444"/>
            <ac:picMk id="2" creationId="{647920C7-008D-CF09-44FF-A09822873480}"/>
          </ac:picMkLst>
        </pc:picChg>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pChg chg="mod">
          <ac:chgData name="Tribbett, Jessica" userId="S::tribbett_jessica@cde.state.co.us::b8af59d7-a86d-4166-a022-d856dc24c475" providerId="AD" clId="Web-{766C34BB-E14D-9CBD-7257-3B8BB184E4C3}" dt="2024-05-15T03:46:55.401" v="208" actId="20577"/>
          <ac:spMkLst>
            <pc:docMk/>
            <pc:sldMk cId="3512071473" sldId="5445"/>
            <ac:spMk id="8" creationId="{8EA66ED9-76B3-4F7F-B32E-DD15EA7F958F}"/>
          </ac:spMkLst>
        </pc:spChg>
        <pc:spChg chg="mod">
          <ac:chgData name="Tribbett, Jessica" userId="S::tribbett_jessica@cde.state.co.us::b8af59d7-a86d-4166-a022-d856dc24c475" providerId="AD" clId="Web-{766C34BB-E14D-9CBD-7257-3B8BB184E4C3}" dt="2024-05-15T03:47:16.902" v="229" actId="20577"/>
          <ac:spMkLst>
            <pc:docMk/>
            <pc:sldMk cId="3512071473" sldId="5445"/>
            <ac:spMk id="9" creationId="{F8BAB82C-D9AC-B0F8-CFD1-3A54A157B716}"/>
          </ac:spMkLst>
        </pc:spChg>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pChg chg="add del mod">
          <ac:chgData name="Tribbett, Jessica" userId="S::tribbett_jessica@cde.state.co.us::b8af59d7-a86d-4166-a022-d856dc24c475" providerId="AD" clId="Web-{766C34BB-E14D-9CBD-7257-3B8BB184E4C3}" dt="2024-05-15T03:46:09.838" v="191"/>
          <ac:spMkLst>
            <pc:docMk/>
            <pc:sldMk cId="3675580410" sldId="5446"/>
            <ac:spMk id="6" creationId="{E1F4D644-21E9-9FD8-EBE8-78C9B6030A6A}"/>
          </ac:spMkLst>
        </pc:spChg>
        <pc:picChg chg="del">
          <ac:chgData name="Tribbett, Jessica" userId="S::tribbett_jessica@cde.state.co.us::b8af59d7-a86d-4166-a022-d856dc24c475" providerId="AD" clId="Web-{766C34BB-E14D-9CBD-7257-3B8BB184E4C3}" dt="2024-05-15T03:37:26.437" v="128"/>
          <ac:picMkLst>
            <pc:docMk/>
            <pc:sldMk cId="3675580410" sldId="5446"/>
            <ac:picMk id="2" creationId="{647920C7-008D-CF09-44FF-A09822873480}"/>
          </ac:picMkLst>
        </pc:picChg>
        <pc:picChg chg="add del mod">
          <ac:chgData name="Tribbett, Jessica" userId="S::tribbett_jessica@cde.state.co.us::b8af59d7-a86d-4166-a022-d856dc24c475" providerId="AD" clId="Web-{766C34BB-E14D-9CBD-7257-3B8BB184E4C3}" dt="2024-05-15T03:38:29.063" v="137"/>
          <ac:picMkLst>
            <pc:docMk/>
            <pc:sldMk cId="3675580410" sldId="5446"/>
            <ac:picMk id="3" creationId="{5A21F722-E3C7-7075-DDFF-687C63AD0E98}"/>
          </ac:picMkLst>
        </pc:picChg>
        <pc:picChg chg="add mod">
          <ac:chgData name="Tribbett, Jessica" userId="S::tribbett_jessica@cde.state.co.us::b8af59d7-a86d-4166-a022-d856dc24c475" providerId="AD" clId="Web-{766C34BB-E14D-9CBD-7257-3B8BB184E4C3}" dt="2024-05-15T03:41:49.473" v="145" actId="1076"/>
          <ac:picMkLst>
            <pc:docMk/>
            <pc:sldMk cId="3675580410" sldId="5446"/>
            <ac:picMk id="4" creationId="{668F378F-9B2F-37CA-69D7-71FC354FB8FC}"/>
          </ac:picMkLst>
        </pc:picChg>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picChg chg="add mod">
          <ac:chgData name="Tribbett, Jessica" userId="S::tribbett_jessica@cde.state.co.us::b8af59d7-a86d-4166-a022-d856dc24c475" providerId="AD" clId="Web-{766C34BB-E14D-9CBD-7257-3B8BB184E4C3}" dt="2024-05-15T03:42:14.849" v="155"/>
          <ac:picMkLst>
            <pc:docMk/>
            <pc:sldMk cId="1216709603" sldId="5447"/>
            <ac:picMk id="2" creationId="{D060E32A-2382-68C3-870B-B48BAEF2050A}"/>
          </ac:picMkLst>
        </pc:picChg>
        <pc:picChg chg="del">
          <ac:chgData name="Tribbett, Jessica" userId="S::tribbett_jessica@cde.state.co.us::b8af59d7-a86d-4166-a022-d856dc24c475" providerId="AD" clId="Web-{766C34BB-E14D-9CBD-7257-3B8BB184E4C3}" dt="2024-05-15T03:41:53.458" v="147"/>
          <ac:picMkLst>
            <pc:docMk/>
            <pc:sldMk cId="1216709603" sldId="5447"/>
            <ac:picMk id="4" creationId="{668F378F-9B2F-37CA-69D7-71FC354FB8FC}"/>
          </ac:picMkLst>
        </pc:picChg>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36.972" v="44" actId="20577"/>
        <pc:sldMkLst>
          <pc:docMk/>
          <pc:sldMk cId="1037917088" sldId="5098"/>
        </pc:sldMkLst>
        <pc:graphicFrameChg chg="mod modGraphic">
          <ac:chgData name="Wenzel, Brooke" userId="672bf8d3-b15b-4e02-a6d1-39319a0df09b" providerId="ADAL" clId="{526A2B99-29C4-4C0F-8CF0-FF3D2C59AD40}" dt="2024-05-29T13:03:36.972" v="44" actId="20577"/>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526A2B99-29C4-4C0F-8CF0-FF3D2C59AD40}" dt="2024-05-29T13:03:19.542" v="1" actId="27636"/>
        <pc:sldMkLst>
          <pc:docMk/>
          <pc:sldMk cId="68699369" sldId="5309"/>
        </pc:sldMkLst>
        <pc:spChg chg="mod">
          <ac:chgData name="Wenzel, Brooke" userId="672bf8d3-b15b-4e02-a6d1-39319a0df09b" providerId="ADAL" clId="{526A2B99-29C4-4C0F-8CF0-FF3D2C59AD40}" dt="2024-05-29T13:03:19.542" v="1" actId="27636"/>
          <ac:spMkLst>
            <pc:docMk/>
            <pc:sldMk cId="68699369" sldId="5309"/>
            <ac:spMk id="5" creationId="{AF6EB1F5-01CD-901C-27EE-72C2EDD75AA9}"/>
          </ac:spMkLst>
        </pc:spChg>
      </pc:sldChg>
      <pc:sldChg chg="modSp mod">
        <pc:chgData name="Wenzel, Brooke" userId="672bf8d3-b15b-4e02-a6d1-39319a0df09b" providerId="ADAL" clId="{526A2B99-29C4-4C0F-8CF0-FF3D2C59AD40}" dt="2024-05-29T13:03:19.555" v="2" actId="27636"/>
        <pc:sldMkLst>
          <pc:docMk/>
          <pc:sldMk cId="3396060537" sldId="5314"/>
        </pc:sldMkLst>
        <pc:spChg chg="mod">
          <ac:chgData name="Wenzel, Brooke" userId="672bf8d3-b15b-4e02-a6d1-39319a0df09b" providerId="ADAL" clId="{526A2B99-29C4-4C0F-8CF0-FF3D2C59AD40}" dt="2024-05-29T13:03:19.555" v="2" actId="27636"/>
          <ac:spMkLst>
            <pc:docMk/>
            <pc:sldMk cId="3396060537" sldId="5314"/>
            <ac:spMk id="5" creationId="{AF6EB1F5-01CD-901C-27EE-72C2EDD75AA9}"/>
          </ac:spMkLst>
        </pc:spChg>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pChg chg="mod">
          <ac:chgData name="Hoffman, Peter" userId="673cee94-26bd-4c2a-ab82-1b3669e2f049" providerId="ADAL" clId="{3B5C8668-69A4-43CF-B3F5-019B234AA19D}" dt="2024-05-15T21:58:14.662" v="2" actId="27636"/>
          <ac:spMkLst>
            <pc:docMk/>
            <pc:sldMk cId="2916385814" sldId="5277"/>
            <ac:spMk id="11" creationId="{080CB37A-8CB5-0C68-424D-EBD5E04601E8}"/>
          </ac:spMkLst>
        </pc:spChg>
        <pc:spChg chg="mod">
          <ac:chgData name="Hoffman, Peter" userId="673cee94-26bd-4c2a-ab82-1b3669e2f049" providerId="ADAL" clId="{3B5C8668-69A4-43CF-B3F5-019B234AA19D}" dt="2024-05-15T21:58:14.678" v="3" actId="27636"/>
          <ac:spMkLst>
            <pc:docMk/>
            <pc:sldMk cId="2916385814" sldId="5277"/>
            <ac:spMk id="12" creationId="{F0682FDB-3B40-0F9B-6028-1720C9B01E0A}"/>
          </ac:spMkLst>
        </pc:spChg>
      </pc:sldChg>
      <pc:sldChg chg="modSp add mod">
        <pc:chgData name="Hoffman, Peter" userId="673cee94-26bd-4c2a-ab82-1b3669e2f049" providerId="ADAL" clId="{3B5C8668-69A4-43CF-B3F5-019B234AA19D}" dt="2024-05-15T21:58:14.662" v="1" actId="27636"/>
        <pc:sldMkLst>
          <pc:docMk/>
          <pc:sldMk cId="2365850526" sldId="5312"/>
        </pc:sldMkLst>
        <pc:spChg chg="mod">
          <ac:chgData name="Hoffman, Peter" userId="673cee94-26bd-4c2a-ab82-1b3669e2f049" providerId="ADAL" clId="{3B5C8668-69A4-43CF-B3F5-019B234AA19D}" dt="2024-05-15T21:58:14.662" v="1" actId="27636"/>
          <ac:spMkLst>
            <pc:docMk/>
            <pc:sldMk cId="2365850526" sldId="5312"/>
            <ac:spMk id="16" creationId="{A3E6E43B-BC7C-6C6C-7E56-BC7C5F0699F1}"/>
          </ac:spMkLst>
        </pc:spChg>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modSp mod">
        <pc:chgData name="Hoffman, Peter" userId="673cee94-26bd-4c2a-ab82-1b3669e2f049" providerId="ADAL" clId="{CF2699C4-FDBF-495A-AAA6-17D757406602}" dt="2024-06-04T18:11:56.480" v="11" actId="20577"/>
        <pc:sldMkLst>
          <pc:docMk/>
          <pc:sldMk cId="3044915438" sldId="256"/>
        </pc:sldMkLst>
        <pc:spChg chg="mod">
          <ac:chgData name="Hoffman, Peter" userId="673cee94-26bd-4c2a-ab82-1b3669e2f049" providerId="ADAL" clId="{CF2699C4-FDBF-495A-AAA6-17D757406602}" dt="2024-06-04T18:11:56.480" v="11" actId="20577"/>
          <ac:spMkLst>
            <pc:docMk/>
            <pc:sldMk cId="3044915438" sldId="256"/>
            <ac:spMk id="2" creationId="{00000000-0000-0000-0000-000000000000}"/>
          </ac:spMkLst>
        </pc:spChg>
      </pc:sldChg>
      <pc:sldChg chg="modSp mod">
        <pc:chgData name="Hoffman, Peter" userId="673cee94-26bd-4c2a-ab82-1b3669e2f049" providerId="ADAL" clId="{CF2699C4-FDBF-495A-AAA6-17D757406602}" dt="2024-06-05T15:15:22.282" v="236" actId="2165"/>
        <pc:sldMkLst>
          <pc:docMk/>
          <pc:sldMk cId="1212467416" sldId="261"/>
        </pc:sldMkLst>
        <pc:graphicFrameChg chg="modGraphic">
          <ac:chgData name="Hoffman, Peter" userId="673cee94-26bd-4c2a-ab82-1b3669e2f049" providerId="ADAL" clId="{CF2699C4-FDBF-495A-AAA6-17D757406602}" dt="2024-06-05T15:15:22.282" v="236"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CF2699C4-FDBF-495A-AAA6-17D757406602}" dt="2024-06-04T18:12:02.480" v="16" actId="20577"/>
        <pc:sldMkLst>
          <pc:docMk/>
          <pc:sldMk cId="3717000822" sldId="280"/>
        </pc:sldMkLst>
        <pc:graphicFrameChg chg="mod">
          <ac:chgData name="Hoffman, Peter" userId="673cee94-26bd-4c2a-ab82-1b3669e2f049" providerId="ADAL" clId="{CF2699C4-FDBF-495A-AAA6-17D757406602}" dt="2024-06-04T18:12:02.480" v="16" actId="20577"/>
          <ac:graphicFrameMkLst>
            <pc:docMk/>
            <pc:sldMk cId="3717000822" sldId="280"/>
            <ac:graphicFrameMk id="12" creationId="{1AA09EE0-7419-6ED5-4AA1-CC9009509570}"/>
          </ac:graphicFrameMkLst>
        </pc:graphicFrameChg>
      </pc:sldChg>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pChg chg="mod">
          <ac:chgData name="Hoffman, Peter" userId="673cee94-26bd-4c2a-ab82-1b3669e2f049" providerId="ADAL" clId="{CF2699C4-FDBF-495A-AAA6-17D757406602}" dt="2024-06-05T19:42:35.903" v="610" actId="962"/>
          <ac:spMkLst>
            <pc:docMk/>
            <pc:sldMk cId="2187083967" sldId="5308"/>
            <ac:spMk id="2" creationId="{5B1CAF9D-5E94-A6C8-A15B-54D02649BDFF}"/>
          </ac:spMkLst>
        </pc:spChg>
      </pc:sldChg>
      <pc:sldChg chg="modSp mod">
        <pc:chgData name="Hoffman, Peter" userId="673cee94-26bd-4c2a-ab82-1b3669e2f049" providerId="ADAL" clId="{CF2699C4-FDBF-495A-AAA6-17D757406602}" dt="2024-06-05T19:42:38.691" v="611" actId="962"/>
        <pc:sldMkLst>
          <pc:docMk/>
          <pc:sldMk cId="1720752477" sldId="5311"/>
        </pc:sldMkLst>
        <pc:spChg chg="mod">
          <ac:chgData name="Hoffman, Peter" userId="673cee94-26bd-4c2a-ab82-1b3669e2f049" providerId="ADAL" clId="{CF2699C4-FDBF-495A-AAA6-17D757406602}" dt="2024-06-05T19:42:38.691" v="611" actId="962"/>
          <ac:spMkLst>
            <pc:docMk/>
            <pc:sldMk cId="1720752477" sldId="5311"/>
            <ac:spMk id="2" creationId="{F72529A9-3C0E-E2A5-28BB-E38FD9D1C6D9}"/>
          </ac:spMkLst>
        </pc:spChg>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pChg chg="add mod">
          <ac:chgData name="Hoffman, Peter" userId="673cee94-26bd-4c2a-ab82-1b3669e2f049" providerId="ADAL" clId="{CF2699C4-FDBF-495A-AAA6-17D757406602}" dt="2024-06-05T19:40:24.236" v="422" actId="1035"/>
          <ac:spMkLst>
            <pc:docMk/>
            <pc:sldMk cId="1896735902" sldId="5452"/>
            <ac:spMk id="3" creationId="{DE639E0B-7594-DEDC-C548-B0E53BD9137C}"/>
          </ac:spMkLst>
        </pc:spChg>
        <pc:spChg chg="mod">
          <ac:chgData name="Hoffman, Peter" userId="673cee94-26bd-4c2a-ab82-1b3669e2f049" providerId="ADAL" clId="{CF2699C4-FDBF-495A-AAA6-17D757406602}" dt="2024-06-05T19:41:33.442" v="609" actId="20577"/>
          <ac:spMkLst>
            <pc:docMk/>
            <pc:sldMk cId="1896735902" sldId="5452"/>
            <ac:spMk id="5" creationId="{3C923818-FAC2-A017-4346-74FF9C4B4D09}"/>
          </ac:spMkLst>
        </pc:spChg>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pChg chg="add mod">
          <ac:chgData name="Wenzel, Brooke" userId="672bf8d3-b15b-4e02-a6d1-39319a0df09b" providerId="ADAL" clId="{86B3B288-1B0D-47CD-9C1D-A178E2C7D872}" dt="2024-06-05T13:04:01.309" v="5" actId="962"/>
          <ac:spMkLst>
            <pc:docMk/>
            <pc:sldMk cId="2627223314" sldId="5254"/>
            <ac:spMk id="2" creationId="{9894ED43-BBFA-5705-6665-C93521AC4BEB}"/>
          </ac:spMkLst>
        </pc:spChg>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pChg chg="mod ord">
          <ac:chgData name="Wenzel, Brooke" userId="672bf8d3-b15b-4e02-a6d1-39319a0df09b" providerId="ADAL" clId="{86B3B288-1B0D-47CD-9C1D-A178E2C7D872}" dt="2024-06-05T17:17:00.952" v="49" actId="700"/>
          <ac:spMkLst>
            <pc:docMk/>
            <pc:sldMk cId="3860371057" sldId="5338"/>
            <ac:spMk id="2" creationId="{7C4B6288-396B-71FF-224D-B1CD74E7837D}"/>
          </ac:spMkLst>
        </pc:spChg>
        <pc:spChg chg="mod ord">
          <ac:chgData name="Wenzel, Brooke" userId="672bf8d3-b15b-4e02-a6d1-39319a0df09b" providerId="ADAL" clId="{86B3B288-1B0D-47CD-9C1D-A178E2C7D872}" dt="2024-06-05T17:19:37.347" v="463" actId="14100"/>
          <ac:spMkLst>
            <pc:docMk/>
            <pc:sldMk cId="3860371057" sldId="5338"/>
            <ac:spMk id="3" creationId="{0432F803-E46C-B0F3-8E24-F7B4DF4D4143}"/>
          </ac:spMkLst>
        </pc:spChg>
        <pc:spChg chg="add mod ord">
          <ac:chgData name="Wenzel, Brooke" userId="672bf8d3-b15b-4e02-a6d1-39319a0df09b" providerId="ADAL" clId="{86B3B288-1B0D-47CD-9C1D-A178E2C7D872}" dt="2024-06-05T17:18:38.982" v="293" actId="20577"/>
          <ac:spMkLst>
            <pc:docMk/>
            <pc:sldMk cId="3860371057" sldId="5338"/>
            <ac:spMk id="4" creationId="{4EF8F06C-1A3F-0883-97A0-F75155821FED}"/>
          </ac:spMkLst>
        </pc:spChg>
        <pc:spChg chg="mod ord">
          <ac:chgData name="Wenzel, Brooke" userId="672bf8d3-b15b-4e02-a6d1-39319a0df09b" providerId="ADAL" clId="{86B3B288-1B0D-47CD-9C1D-A178E2C7D872}" dt="2024-06-05T17:17:00.952" v="49" actId="700"/>
          <ac:spMkLst>
            <pc:docMk/>
            <pc:sldMk cId="3860371057" sldId="5338"/>
            <ac:spMk id="5" creationId="{2814446E-613E-33E7-931D-C6B22EB33803}"/>
          </ac:spMkLst>
        </pc:spChg>
        <pc:spChg chg="add del mod ord">
          <ac:chgData name="Wenzel, Brooke" userId="672bf8d3-b15b-4e02-a6d1-39319a0df09b" providerId="ADAL" clId="{86B3B288-1B0D-47CD-9C1D-A178E2C7D872}" dt="2024-06-05T17:17:17.622" v="55" actId="22"/>
          <ac:spMkLst>
            <pc:docMk/>
            <pc:sldMk cId="3860371057" sldId="5338"/>
            <ac:spMk id="6" creationId="{1576C896-EEB6-AA25-0B22-497CA3D7BCEB}"/>
          </ac:spMkLst>
        </pc:spChg>
        <pc:spChg chg="mod ord">
          <ac:chgData name="Wenzel, Brooke" userId="672bf8d3-b15b-4e02-a6d1-39319a0df09b" providerId="ADAL" clId="{86B3B288-1B0D-47CD-9C1D-A178E2C7D872}" dt="2024-06-05T17:18:51.317" v="350" actId="20577"/>
          <ac:spMkLst>
            <pc:docMk/>
            <pc:sldMk cId="3860371057" sldId="5338"/>
            <ac:spMk id="7" creationId="{502C41A3-624F-64E1-E8B0-46B79DA63369}"/>
          </ac:spMkLst>
        </pc:spChg>
        <pc:picChg chg="add del mod ord">
          <ac:chgData name="Wenzel, Brooke" userId="672bf8d3-b15b-4e02-a6d1-39319a0df09b" providerId="ADAL" clId="{86B3B288-1B0D-47CD-9C1D-A178E2C7D872}" dt="2024-06-05T17:17:11.017" v="54" actId="22"/>
          <ac:picMkLst>
            <pc:docMk/>
            <pc:sldMk cId="3860371057" sldId="5338"/>
            <ac:picMk id="9" creationId="{42B8763D-14E7-67FE-5A50-B4486BF3C316}"/>
          </ac:picMkLst>
        </pc:picChg>
        <pc:picChg chg="add mod ord">
          <ac:chgData name="Wenzel, Brooke" userId="672bf8d3-b15b-4e02-a6d1-39319a0df09b" providerId="ADAL" clId="{86B3B288-1B0D-47CD-9C1D-A178E2C7D872}" dt="2024-06-05T17:20:12.290" v="851" actId="962"/>
          <ac:picMkLst>
            <pc:docMk/>
            <pc:sldMk cId="3860371057" sldId="5338"/>
            <ac:picMk id="11" creationId="{091AC09F-108D-F7EE-0B0D-354622EA902F}"/>
          </ac:picMkLst>
        </pc:picChg>
      </pc:sldChg>
      <pc:sldChg chg="modSp add mod">
        <pc:chgData name="Wenzel, Brooke" userId="672bf8d3-b15b-4e02-a6d1-39319a0df09b" providerId="ADAL" clId="{86B3B288-1B0D-47CD-9C1D-A178E2C7D872}" dt="2024-06-05T22:02:21.764" v="886"/>
        <pc:sldMkLst>
          <pc:docMk/>
          <pc:sldMk cId="2357482481" sldId="5453"/>
        </pc:sldMkLst>
        <pc:spChg chg="mod">
          <ac:chgData name="Wenzel, Brooke" userId="672bf8d3-b15b-4e02-a6d1-39319a0df09b" providerId="ADAL" clId="{86B3B288-1B0D-47CD-9C1D-A178E2C7D872}" dt="2024-06-05T21:50:33.182" v="870" actId="20577"/>
          <ac:spMkLst>
            <pc:docMk/>
            <pc:sldMk cId="2357482481" sldId="5453"/>
            <ac:spMk id="2" creationId="{0543A6E2-0E70-9266-F576-2897347CE6BD}"/>
          </ac:spMkLst>
        </pc:spChg>
        <pc:graphicFrameChg chg="mod">
          <ac:chgData name="Wenzel, Brooke" userId="672bf8d3-b15b-4e02-a6d1-39319a0df09b" providerId="ADAL" clId="{86B3B288-1B0D-47CD-9C1D-A178E2C7D872}" dt="2024-06-05T22:02:21.764" v="886"/>
          <ac:graphicFrameMkLst>
            <pc:docMk/>
            <pc:sldMk cId="2357482481" sldId="5453"/>
            <ac:graphicFrameMk id="9" creationId="{60663F2C-3380-740B-070F-A79FA5E11DA5}"/>
          </ac:graphicFrameMkLst>
        </pc:graphicFrameChg>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sldChg chg="modSp mod">
        <pc:chgData name="Wenzel, Brooke" userId="672bf8d3-b15b-4e02-a6d1-39319a0df09b" providerId="ADAL" clId="{1B6626AE-5116-4124-8B2B-A857ADCEBE09}" dt="2024-05-14T13:10:31.411" v="32" actId="20577"/>
        <pc:sldMkLst>
          <pc:docMk/>
          <pc:sldMk cId="3227145924" sldId="5097"/>
        </pc:sldMkLst>
        <pc:graphicFrameChg chg="modGraphic">
          <ac:chgData name="Wenzel, Brooke" userId="672bf8d3-b15b-4e02-a6d1-39319a0df09b" providerId="ADAL" clId="{1B6626AE-5116-4124-8B2B-A857ADCEBE09}" dt="2024-05-14T13:10:31.411" v="32"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1B6626AE-5116-4124-8B2B-A857ADCEBE09}" dt="2024-05-14T13:10:21.514" v="27" actId="20577"/>
        <pc:sldMkLst>
          <pc:docMk/>
          <pc:sldMk cId="1037917088" sldId="5098"/>
        </pc:sldMkLst>
        <pc:spChg chg="mod">
          <ac:chgData name="Wenzel, Brooke" userId="672bf8d3-b15b-4e02-a6d1-39319a0df09b" providerId="ADAL" clId="{1B6626AE-5116-4124-8B2B-A857ADCEBE09}" dt="2024-05-14T13:09:57.130" v="15" actId="1076"/>
          <ac:spMkLst>
            <pc:docMk/>
            <pc:sldMk cId="1037917088" sldId="5098"/>
            <ac:spMk id="3" creationId="{6BF4B97E-13F4-8EB1-7148-584349E80E76}"/>
          </ac:spMkLst>
        </pc:spChg>
        <pc:graphicFrameChg chg="mod modGraphic">
          <ac:chgData name="Wenzel, Brooke" userId="672bf8d3-b15b-4e02-a6d1-39319a0df09b" providerId="ADAL" clId="{1B6626AE-5116-4124-8B2B-A857ADCEBE09}" dt="2024-05-14T13:10:21.514" v="27" actId="20577"/>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1B6626AE-5116-4124-8B2B-A857ADCEBE09}" dt="2024-05-14T13:10:06.514" v="17" actId="20577"/>
        <pc:sldMkLst>
          <pc:docMk/>
          <pc:sldMk cId="26054774" sldId="5413"/>
        </pc:sldMkLst>
        <pc:graphicFrameChg chg="modGraphic">
          <ac:chgData name="Wenzel, Brooke" userId="672bf8d3-b15b-4e02-a6d1-39319a0df09b" providerId="ADAL" clId="{1B6626AE-5116-4124-8B2B-A857ADCEBE09}" dt="2024-05-14T13:10:06.514" v="17" actId="20577"/>
          <ac:graphicFrameMkLst>
            <pc:docMk/>
            <pc:sldMk cId="26054774" sldId="5413"/>
            <ac:graphicFrameMk id="5" creationId="{5E4612F7-68C6-57CA-E918-38EF641F73CF}"/>
          </ac:graphicFrameMkLst>
        </pc:graphicFrame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pChg chg="mod">
          <ac:chgData name="Rhodes, Tara" userId="S::rhodes_t@cde.state.co.us::566307b0-1e17-4826-87e1-0feb85a922f2" providerId="AD" clId="Web-{47F696D0-2310-23B2-E9CC-14E2A533C1EE}" dt="2024-05-16T12:45:03.292" v="59" actId="20577"/>
          <ac:spMkLst>
            <pc:docMk/>
            <pc:sldMk cId="68699369" sldId="5309"/>
            <ac:spMk id="5" creationId="{AF6EB1F5-01CD-901C-27EE-72C2EDD75AA9}"/>
          </ac:spMkLst>
        </pc:spChg>
        <pc:spChg chg="mod">
          <ac:chgData name="Rhodes, Tara" userId="S::rhodes_t@cde.state.co.us::566307b0-1e17-4826-87e1-0feb85a922f2" providerId="AD" clId="Web-{47F696D0-2310-23B2-E9CC-14E2A533C1EE}" dt="2024-05-16T12:52:33.674" v="144" actId="20577"/>
          <ac:spMkLst>
            <pc:docMk/>
            <pc:sldMk cId="68699369" sldId="5309"/>
            <ac:spMk id="6" creationId="{9A8832C3-3C5D-9B2D-6A97-A07BFB42B5FC}"/>
          </ac:spMkLst>
        </pc:spChg>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pChg chg="mod">
          <ac:chgData name="Rhodes, Tara" userId="S::rhodes_t@cde.state.co.us::566307b0-1e17-4826-87e1-0feb85a922f2" providerId="AD" clId="Web-{47F696D0-2310-23B2-E9CC-14E2A533C1EE}" dt="2024-05-16T12:52:56.909" v="162" actId="20577"/>
          <ac:spMkLst>
            <pc:docMk/>
            <pc:sldMk cId="3396060537" sldId="5314"/>
            <ac:spMk id="5" creationId="{AF6EB1F5-01CD-901C-27EE-72C2EDD75AA9}"/>
          </ac:spMkLst>
        </pc:spChg>
        <pc:spChg chg="mod">
          <ac:chgData name="Rhodes, Tara" userId="S::rhodes_t@cde.state.co.us::566307b0-1e17-4826-87e1-0feb85a922f2" providerId="AD" clId="Web-{47F696D0-2310-23B2-E9CC-14E2A533C1EE}" dt="2024-05-16T12:55:06.442" v="285" actId="20577"/>
          <ac:spMkLst>
            <pc:docMk/>
            <pc:sldMk cId="3396060537" sldId="5314"/>
            <ac:spMk id="6" creationId="{9A8832C3-3C5D-9B2D-6A97-A07BFB42B5FC}"/>
          </ac:spMkLst>
        </pc:spChg>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pChg chg="mod">
          <ac:chgData name="Rhodes, Tara" userId="S::rhodes_t@cde.state.co.us::566307b0-1e17-4826-87e1-0feb85a922f2" providerId="AD" clId="Web-{47F696D0-2310-23B2-E9CC-14E2A533C1EE}" dt="2024-05-16T12:43:25.712" v="0" actId="20577"/>
          <ac:spMkLst>
            <pc:docMk/>
            <pc:sldMk cId="1474977630" sldId="5414"/>
            <ac:spMk id="9" creationId="{77E04380-32A6-4C4C-57D8-6045D1C23AC6}"/>
          </ac:spMkLst>
        </pc:spChg>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modSp mod">
        <pc:chgData name="Severson, Annette" userId="199f3c28-b733-4b36-8b0e-b7eb6984ff94" providerId="ADAL" clId="{C9D9E9C8-D8EF-4466-ADC2-86F6CAF2905E}" dt="2024-05-16T13:51:20.482" v="2" actId="2165"/>
        <pc:sldMkLst>
          <pc:docMk/>
          <pc:sldMk cId="1212467416" sldId="261"/>
        </pc:sldMkLst>
        <pc:graphicFrameChg chg="modGraphic">
          <ac:chgData name="Severson, Annette" userId="199f3c28-b733-4b36-8b0e-b7eb6984ff94" providerId="ADAL" clId="{C9D9E9C8-D8EF-4466-ADC2-86F6CAF2905E}" dt="2024-05-16T13:51:20.482" v="2" actId="2165"/>
          <ac:graphicFrameMkLst>
            <pc:docMk/>
            <pc:sldMk cId="1212467416" sldId="261"/>
            <ac:graphicFrameMk id="5" creationId="{9C3641C5-EC4F-D3EA-E4A2-8ABB597C5BAA}"/>
          </ac:graphicFrameMkLst>
        </pc:graphicFrameChg>
      </pc:sldChg>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cxnChg chg="del">
          <ac:chgData name="Severson, Annette" userId="199f3c28-b733-4b36-8b0e-b7eb6984ff94" providerId="ADAL" clId="{C9D9E9C8-D8EF-4466-ADC2-86F6CAF2905E}" dt="2024-05-16T13:52:57.296" v="9" actId="478"/>
          <ac:cxnSpMkLst>
            <pc:docMk/>
            <pc:sldMk cId="2248358354" sldId="5398"/>
            <ac:cxnSpMk id="6" creationId="{C4D10CE9-6E42-77BB-B69D-820086B9FCCB}"/>
          </ac:cxnSpMkLst>
        </pc:cxnChg>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pChg chg="del">
          <ac:chgData name="Severson, Annette" userId="199f3c28-b733-4b36-8b0e-b7eb6984ff94" providerId="ADAL" clId="{C9D9E9C8-D8EF-4466-ADC2-86F6CAF2905E}" dt="2024-05-16T13:52:37.931" v="7" actId="478"/>
          <ac:spMkLst>
            <pc:docMk/>
            <pc:sldMk cId="3766475121" sldId="5422"/>
            <ac:spMk id="9" creationId="{77E04380-32A6-4C4C-57D8-6045D1C23AC6}"/>
          </ac:spMkLst>
        </pc:spChg>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pChg chg="mod">
          <ac:chgData name="Heitman, Lindsey" userId="S::heitman_l@cde.state.co.us::a9773a47-99d2-4599-9377-6d37e9ec0bd3" providerId="AD" clId="Web-{C4E9F164-D9E1-432E-A4A8-EF5C53FBCA4A}" dt="2024-06-05T21:24:45.696" v="571" actId="20577"/>
          <ac:spMkLst>
            <pc:docMk/>
            <pc:sldMk cId="3569457717" sldId="347"/>
            <ac:spMk id="2" creationId="{00000000-0000-0000-0000-000000000000}"/>
          </ac:spMkLst>
        </pc:spChg>
        <pc:spChg chg="mod">
          <ac:chgData name="Heitman, Lindsey" userId="S::heitman_l@cde.state.co.us::a9773a47-99d2-4599-9377-6d37e9ec0bd3" providerId="AD" clId="Web-{C4E9F164-D9E1-432E-A4A8-EF5C53FBCA4A}" dt="2024-06-05T21:23:06.256" v="461" actId="20577"/>
          <ac:spMkLst>
            <pc:docMk/>
            <pc:sldMk cId="3569457717" sldId="347"/>
            <ac:spMk id="3" creationId="{08A4FEAD-8DE7-1C2C-18CD-FC78F9FF3E71}"/>
          </ac:spMkLst>
        </pc:spChg>
        <pc:spChg chg="mod">
          <ac:chgData name="Heitman, Lindsey" userId="S::heitman_l@cde.state.co.us::a9773a47-99d2-4599-9377-6d37e9ec0bd3" providerId="AD" clId="Web-{C4E9F164-D9E1-432E-A4A8-EF5C53FBCA4A}" dt="2024-06-05T21:23:17.693" v="480" actId="1076"/>
          <ac:spMkLst>
            <pc:docMk/>
            <pc:sldMk cId="3569457717" sldId="347"/>
            <ac:spMk id="5" creationId="{88F73A09-02AA-B1C9-3800-406F2056F8AC}"/>
          </ac:spMkLst>
        </pc:spChg>
        <pc:spChg chg="mod">
          <ac:chgData name="Heitman, Lindsey" userId="S::heitman_l@cde.state.co.us::a9773a47-99d2-4599-9377-6d37e9ec0bd3" providerId="AD" clId="Web-{C4E9F164-D9E1-432E-A4A8-EF5C53FBCA4A}" dt="2024-06-05T21:22:25.004" v="420" actId="20577"/>
          <ac:spMkLst>
            <pc:docMk/>
            <pc:sldMk cId="3569457717" sldId="347"/>
            <ac:spMk id="6" creationId="{00000000-0000-0000-0000-000000000000}"/>
          </ac:spMkLst>
        </pc:spChg>
        <pc:spChg chg="mod">
          <ac:chgData name="Heitman, Lindsey" userId="S::heitman_l@cde.state.co.us::a9773a47-99d2-4599-9377-6d37e9ec0bd3" providerId="AD" clId="Web-{C4E9F164-D9E1-432E-A4A8-EF5C53FBCA4A}" dt="2024-06-05T21:21:40.596" v="351" actId="14100"/>
          <ac:spMkLst>
            <pc:docMk/>
            <pc:sldMk cId="3569457717" sldId="347"/>
            <ac:spMk id="7" creationId="{00000000-0000-0000-0000-000000000000}"/>
          </ac:spMkLst>
        </pc:spChg>
        <pc:spChg chg="mod">
          <ac:chgData name="Heitman, Lindsey" userId="S::heitman_l@cde.state.co.us::a9773a47-99d2-4599-9377-6d37e9ec0bd3" providerId="AD" clId="Web-{C4E9F164-D9E1-432E-A4A8-EF5C53FBCA4A}" dt="2024-06-05T21:21:49.597" v="353" actId="1076"/>
          <ac:spMkLst>
            <pc:docMk/>
            <pc:sldMk cId="3569457717" sldId="347"/>
            <ac:spMk id="10" creationId="{7F015B03-FEFC-4729-A4C1-BC104D469AA5}"/>
          </ac:spMkLst>
        </pc:spChg>
        <pc:spChg chg="mod">
          <ac:chgData name="Heitman, Lindsey" userId="S::heitman_l@cde.state.co.us::a9773a47-99d2-4599-9377-6d37e9ec0bd3" providerId="AD" clId="Web-{C4E9F164-D9E1-432E-A4A8-EF5C53FBCA4A}" dt="2024-06-05T21:22:39.927" v="423" actId="1076"/>
          <ac:spMkLst>
            <pc:docMk/>
            <pc:sldMk cId="3569457717" sldId="347"/>
            <ac:spMk id="18" creationId="{C97344B2-5298-F1CF-94F3-C2B0566B9448}"/>
          </ac:spMkLst>
        </pc:spChg>
        <pc:spChg chg="mod">
          <ac:chgData name="Heitman, Lindsey" userId="S::heitman_l@cde.state.co.us::a9773a47-99d2-4599-9377-6d37e9ec0bd3" providerId="AD" clId="Web-{C4E9F164-D9E1-432E-A4A8-EF5C53FBCA4A}" dt="2024-06-05T21:22:31.317" v="421" actId="1076"/>
          <ac:spMkLst>
            <pc:docMk/>
            <pc:sldMk cId="3569457717" sldId="347"/>
            <ac:spMk id="19" creationId="{BDCE72F9-5A9F-357D-48AD-1FA739C08DD5}"/>
          </ac:spMkLst>
        </pc:spChg>
        <pc:graphicFrameChg chg="mod">
          <ac:chgData name="Heitman, Lindsey" userId="S::heitman_l@cde.state.co.us::a9773a47-99d2-4599-9377-6d37e9ec0bd3" providerId="AD" clId="Web-{C4E9F164-D9E1-432E-A4A8-EF5C53FBCA4A}" dt="2024-06-05T21:21:37.081" v="350" actId="1076"/>
          <ac:graphicFrameMkLst>
            <pc:docMk/>
            <pc:sldMk cId="3569457717" sldId="347"/>
            <ac:graphicFrameMk id="4" creationId="{00000000-0000-0000-0000-000000000000}"/>
          </ac:graphicFrameMkLst>
        </pc:graphicFrameChg>
        <pc:cxnChg chg="mod">
          <ac:chgData name="Heitman, Lindsey" userId="S::heitman_l@cde.state.co.us::a9773a47-99d2-4599-9377-6d37e9ec0bd3" providerId="AD" clId="Web-{C4E9F164-D9E1-432E-A4A8-EF5C53FBCA4A}" dt="2024-06-05T21:21:45.440" v="352" actId="1076"/>
          <ac:cxnSpMkLst>
            <pc:docMk/>
            <pc:sldMk cId="3569457717" sldId="347"/>
            <ac:cxnSpMk id="16" creationId="{1290C975-F7DE-F8A8-41C7-D439724F27D5}"/>
          </ac:cxnSpMkLst>
        </pc:cxnChg>
        <pc:cxnChg chg="mod">
          <ac:chgData name="Heitman, Lindsey" userId="S::heitman_l@cde.state.co.us::a9773a47-99d2-4599-9377-6d37e9ec0bd3" providerId="AD" clId="Web-{C4E9F164-D9E1-432E-A4A8-EF5C53FBCA4A}" dt="2024-06-05T21:22:34.051" v="422" actId="1076"/>
          <ac:cxnSpMkLst>
            <pc:docMk/>
            <pc:sldMk cId="3569457717" sldId="347"/>
            <ac:cxnSpMk id="20" creationId="{95C3F60A-697D-09B6-5CD8-F42F1AC9BD0F}"/>
          </ac:cxnSpMkLst>
        </pc:cxnChg>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pChg chg="mod">
          <ac:chgData name="Heitman, Lindsey" userId="S::heitman_l@cde.state.co.us::a9773a47-99d2-4599-9377-6d37e9ec0bd3" providerId="AD" clId="Web-{C4E9F164-D9E1-432E-A4A8-EF5C53FBCA4A}" dt="2024-06-05T21:20:29.188" v="345" actId="1076"/>
          <ac:spMkLst>
            <pc:docMk/>
            <pc:sldMk cId="3920961835" sldId="4845"/>
            <ac:spMk id="3" creationId="{DF2EA5D6-B457-AEA3-9FC8-F97EA0455B8A}"/>
          </ac:spMkLst>
        </pc:spChg>
        <pc:spChg chg="mod">
          <ac:chgData name="Heitman, Lindsey" userId="S::heitman_l@cde.state.co.us::a9773a47-99d2-4599-9377-6d37e9ec0bd3" providerId="AD" clId="Web-{C4E9F164-D9E1-432E-A4A8-EF5C53FBCA4A}" dt="2024-06-05T21:20:25.266" v="344" actId="20577"/>
          <ac:spMkLst>
            <pc:docMk/>
            <pc:sldMk cId="3920961835" sldId="4845"/>
            <ac:spMk id="8" creationId="{A612E731-8BE8-3526-359B-201A59834C33}"/>
          </ac:spMkLst>
        </pc:spChg>
      </pc:sldChg>
      <pc:sldChg chg="modSp">
        <pc:chgData name="Heitman, Lindsey" userId="S::heitman_l@cde.state.co.us::a9773a47-99d2-4599-9377-6d37e9ec0bd3" providerId="AD" clId="Web-{C4E9F164-D9E1-432E-A4A8-EF5C53FBCA4A}" dt="2024-06-05T21:04:23.374" v="125"/>
        <pc:sldMkLst>
          <pc:docMk/>
          <pc:sldMk cId="1037917088" sldId="5098"/>
        </pc:sldMkLst>
        <pc:graphicFrameChg chg="mod modGraphic">
          <ac:chgData name="Heitman, Lindsey" userId="S::heitman_l@cde.state.co.us::a9773a47-99d2-4599-9377-6d37e9ec0bd3" providerId="AD" clId="Web-{C4E9F164-D9E1-432E-A4A8-EF5C53FBCA4A}" dt="2024-06-05T21:04:23.374" v="125"/>
          <ac:graphicFrameMkLst>
            <pc:docMk/>
            <pc:sldMk cId="1037917088" sldId="5098"/>
            <ac:graphicFrameMk id="5" creationId="{5E4612F7-68C6-57CA-E918-38EF641F73CF}"/>
          </ac:graphicFrameMkLst>
        </pc:graphicFrameChg>
      </pc:sldChg>
      <pc:sldChg chg="modSp add">
        <pc:chgData name="Heitman, Lindsey" userId="S::heitman_l@cde.state.co.us::a9773a47-99d2-4599-9377-6d37e9ec0bd3" providerId="AD" clId="Web-{C4E9F164-D9E1-432E-A4A8-EF5C53FBCA4A}" dt="2024-06-05T21:09:26.978" v="152" actId="14100"/>
        <pc:sldMkLst>
          <pc:docMk/>
          <pc:sldMk cId="11504233" sldId="5368"/>
        </pc:sldMkLst>
        <pc:spChg chg="mod">
          <ac:chgData name="Heitman, Lindsey" userId="S::heitman_l@cde.state.co.us::a9773a47-99d2-4599-9377-6d37e9ec0bd3" providerId="AD" clId="Web-{C4E9F164-D9E1-432E-A4A8-EF5C53FBCA4A}" dt="2024-06-05T21:09:26.978" v="152" actId="14100"/>
          <ac:spMkLst>
            <pc:docMk/>
            <pc:sldMk cId="11504233" sldId="5368"/>
            <ac:spMk id="2" creationId="{222E4C28-041D-59D2-0291-9738FE10DDD0}"/>
          </ac:spMkLst>
        </pc:spChg>
        <pc:spChg chg="mod">
          <ac:chgData name="Heitman, Lindsey" userId="S::heitman_l@cde.state.co.us::a9773a47-99d2-4599-9377-6d37e9ec0bd3" providerId="AD" clId="Web-{C4E9F164-D9E1-432E-A4A8-EF5C53FBCA4A}" dt="2024-06-05T21:09:15.743" v="150" actId="20577"/>
          <ac:spMkLst>
            <pc:docMk/>
            <pc:sldMk cId="11504233" sldId="5368"/>
            <ac:spMk id="3" creationId="{1C053128-2E61-BD39-9230-D3FF32B16187}"/>
          </ac:spMkLst>
        </pc:spChg>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pChg chg="del">
          <ac:chgData name="Heitman, Lindsey" userId="S::heitman_l@cde.state.co.us::a9773a47-99d2-4599-9377-6d37e9ec0bd3" providerId="AD" clId="Web-{C4E9F164-D9E1-432E-A4A8-EF5C53FBCA4A}" dt="2024-06-05T21:11:11.794" v="161"/>
          <ac:spMkLst>
            <pc:docMk/>
            <pc:sldMk cId="2498386372" sldId="5387"/>
            <ac:spMk id="5" creationId="{478D8383-6DD9-9DEC-05E0-5B2ED51CA209}"/>
          </ac:spMkLst>
        </pc:spChg>
        <pc:spChg chg="del">
          <ac:chgData name="Heitman, Lindsey" userId="S::heitman_l@cde.state.co.us::a9773a47-99d2-4599-9377-6d37e9ec0bd3" providerId="AD" clId="Web-{C4E9F164-D9E1-432E-A4A8-EF5C53FBCA4A}" dt="2024-06-05T21:11:08.091" v="160"/>
          <ac:spMkLst>
            <pc:docMk/>
            <pc:sldMk cId="2498386372" sldId="5387"/>
            <ac:spMk id="7" creationId="{2F91DB89-DA54-029C-26CC-55C61EC345AD}"/>
          </ac:spMkLst>
        </pc:spChg>
        <pc:spChg chg="mod">
          <ac:chgData name="Heitman, Lindsey" userId="S::heitman_l@cde.state.co.us::a9773a47-99d2-4599-9377-6d37e9ec0bd3" providerId="AD" clId="Web-{C4E9F164-D9E1-432E-A4A8-EF5C53FBCA4A}" dt="2024-06-05T21:11:30.092" v="165" actId="14100"/>
          <ac:spMkLst>
            <pc:docMk/>
            <pc:sldMk cId="2498386372" sldId="5387"/>
            <ac:spMk id="10" creationId="{C01C6E1B-E65F-A8D1-83A2-E15694A2FBB0}"/>
          </ac:spMkLst>
        </pc:spChg>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pChg chg="mod">
          <ac:chgData name="Heitman, Lindsey" userId="S::heitman_l@cde.state.co.us::a9773a47-99d2-4599-9377-6d37e9ec0bd3" providerId="AD" clId="Web-{C4E9F164-D9E1-432E-A4A8-EF5C53FBCA4A}" dt="2024-06-05T21:14:05.271" v="168" actId="20577"/>
          <ac:spMkLst>
            <pc:docMk/>
            <pc:sldMk cId="78516318" sldId="5409"/>
            <ac:spMk id="5" creationId="{6AB53239-1CF6-92FB-5ACB-3912F9C0901B}"/>
          </ac:spMkLst>
        </pc:spChg>
        <pc:spChg chg="mod">
          <ac:chgData name="Heitman, Lindsey" userId="S::heitman_l@cde.state.co.us::a9773a47-99d2-4599-9377-6d37e9ec0bd3" providerId="AD" clId="Web-{C4E9F164-D9E1-432E-A4A8-EF5C53FBCA4A}" dt="2024-06-05T21:08:11.835" v="130" actId="14100"/>
          <ac:spMkLst>
            <pc:docMk/>
            <pc:sldMk cId="78516318" sldId="5409"/>
            <ac:spMk id="6" creationId="{AE918E9A-F82D-488E-3DFE-EEA53EB023A6}"/>
          </ac:spMkLst>
        </pc:spChg>
        <pc:picChg chg="mod">
          <ac:chgData name="Heitman, Lindsey" userId="S::heitman_l@cde.state.co.us::a9773a47-99d2-4599-9377-6d37e9ec0bd3" providerId="AD" clId="Web-{C4E9F164-D9E1-432E-A4A8-EF5C53FBCA4A}" dt="2024-06-05T21:08:15.507" v="131" actId="1076"/>
          <ac:picMkLst>
            <pc:docMk/>
            <pc:sldMk cId="78516318" sldId="5409"/>
            <ac:picMk id="9" creationId="{DDB53DDA-5607-9941-7C7F-27064D67963E}"/>
          </ac:picMkLst>
        </pc:picChg>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pChg chg="mod">
          <ac:chgData name="Heitman, Lindsey" userId="S::heitman_l@cde.state.co.us::a9773a47-99d2-4599-9377-6d37e9ec0bd3" providerId="AD" clId="Web-{C4E9F164-D9E1-432E-A4A8-EF5C53FBCA4A}" dt="2024-06-05T21:33:45.262" v="577" actId="1076"/>
          <ac:spMkLst>
            <pc:docMk/>
            <pc:sldMk cId="2333027735" sldId="5458"/>
            <ac:spMk id="2" creationId="{00000000-0000-0000-0000-000000000000}"/>
          </ac:spMkLst>
        </pc:spChg>
      </pc:sldChg>
      <pc:sldChg chg="modSp add">
        <pc:chgData name="Heitman, Lindsey" userId="S::heitman_l@cde.state.co.us::a9773a47-99d2-4599-9377-6d37e9ec0bd3" providerId="AD" clId="Web-{C4E9F164-D9E1-432E-A4A8-EF5C53FBCA4A}" dt="2024-06-05T21:30:55.459" v="574" actId="1076"/>
        <pc:sldMkLst>
          <pc:docMk/>
          <pc:sldMk cId="2403973243" sldId="5481"/>
        </pc:sldMkLst>
        <pc:spChg chg="mod">
          <ac:chgData name="Heitman, Lindsey" userId="S::heitman_l@cde.state.co.us::a9773a47-99d2-4599-9377-6d37e9ec0bd3" providerId="AD" clId="Web-{C4E9F164-D9E1-432E-A4A8-EF5C53FBCA4A}" dt="2024-06-05T21:30:55.459" v="574" actId="1076"/>
          <ac:spMkLst>
            <pc:docMk/>
            <pc:sldMk cId="2403973243" sldId="5481"/>
            <ac:spMk id="2" creationId="{00000000-0000-0000-0000-000000000000}"/>
          </ac:spMkLst>
        </pc:spChg>
      </pc:sldChg>
      <pc:sldChg chg="addSp delSp modSp add">
        <pc:chgData name="Heitman, Lindsey" userId="S::heitman_l@cde.state.co.us::a9773a47-99d2-4599-9377-6d37e9ec0bd3" providerId="AD" clId="Web-{C4E9F164-D9E1-432E-A4A8-EF5C53FBCA4A}" dt="2024-06-05T21:37:24.441" v="611"/>
        <pc:sldMkLst>
          <pc:docMk/>
          <pc:sldMk cId="1354576042" sldId="5482"/>
        </pc:sldMkLst>
        <pc:spChg chg="mod">
          <ac:chgData name="Heitman, Lindsey" userId="S::heitman_l@cde.state.co.us::a9773a47-99d2-4599-9377-6d37e9ec0bd3" providerId="AD" clId="Web-{C4E9F164-D9E1-432E-A4A8-EF5C53FBCA4A}" dt="2024-06-05T21:36:45.268" v="605" actId="1076"/>
          <ac:spMkLst>
            <pc:docMk/>
            <pc:sldMk cId="1354576042" sldId="5482"/>
            <ac:spMk id="3" creationId="{DF2EA5D6-B457-AEA3-9FC8-F97EA0455B8A}"/>
          </ac:spMkLst>
        </pc:spChg>
        <pc:spChg chg="del">
          <ac:chgData name="Heitman, Lindsey" userId="S::heitman_l@cde.state.co.us::a9773a47-99d2-4599-9377-6d37e9ec0bd3" providerId="AD" clId="Web-{C4E9F164-D9E1-432E-A4A8-EF5C53FBCA4A}" dt="2024-06-05T21:36:08.798" v="580"/>
          <ac:spMkLst>
            <pc:docMk/>
            <pc:sldMk cId="1354576042" sldId="5482"/>
            <ac:spMk id="8" creationId="{A612E731-8BE8-3526-359B-201A59834C33}"/>
          </ac:spMkLst>
        </pc:spChg>
        <pc:spChg chg="add del mod">
          <ac:chgData name="Heitman, Lindsey" userId="S::heitman_l@cde.state.co.us::a9773a47-99d2-4599-9377-6d37e9ec0bd3" providerId="AD" clId="Web-{C4E9F164-D9E1-432E-A4A8-EF5C53FBCA4A}" dt="2024-06-05T21:37:24.441" v="611"/>
          <ac:spMkLst>
            <pc:docMk/>
            <pc:sldMk cId="1354576042" sldId="5482"/>
            <ac:spMk id="169" creationId="{31FA6B60-ACA7-2EAA-4DE5-05C2FD1A0537}"/>
          </ac:spMkLst>
        </pc:spChg>
        <pc:spChg chg="add mod">
          <ac:chgData name="Heitman, Lindsey" userId="S::heitman_l@cde.state.co.us::a9773a47-99d2-4599-9377-6d37e9ec0bd3" providerId="AD" clId="Web-{C4E9F164-D9E1-432E-A4A8-EF5C53FBCA4A}" dt="2024-06-05T21:37:18.706" v="610" actId="1076"/>
          <ac:spMkLst>
            <pc:docMk/>
            <pc:sldMk cId="1354576042" sldId="5482"/>
            <ac:spMk id="171" creationId="{BB80EEC8-0BF0-E2E3-8893-92F9F265513D}"/>
          </ac:spMkLst>
        </pc:spChg>
        <pc:graphicFrameChg chg="add del mod ord modGraphic">
          <ac:chgData name="Heitman, Lindsey" userId="S::heitman_l@cde.state.co.us::a9773a47-99d2-4599-9377-6d37e9ec0bd3" providerId="AD" clId="Web-{C4E9F164-D9E1-432E-A4A8-EF5C53FBCA4A}" dt="2024-06-05T21:36:52.565" v="606"/>
          <ac:graphicFrameMkLst>
            <pc:docMk/>
            <pc:sldMk cId="1354576042" sldId="5482"/>
            <ac:graphicFrameMk id="6" creationId="{C807C1E6-8AD2-EA4A-B130-87F6E111DBE1}"/>
          </ac:graphicFrameMkLst>
        </pc:graphicFrameChg>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sldChg chg="modSp mod">
        <pc:chgData name="Ward, Reagan" userId="27291eb4-8241-4961-9e69-8c66e34cc5b0" providerId="ADAL" clId="{88127BAC-A119-4C7E-9B13-E321B09A3B62}" dt="2024-05-15T21:36:20.943" v="148" actId="20577"/>
        <pc:sldMkLst>
          <pc:docMk/>
          <pc:sldMk cId="1212467416" sldId="261"/>
        </pc:sldMkLst>
        <pc:graphicFrameChg chg="modGraphic">
          <ac:chgData name="Ward, Reagan" userId="27291eb4-8241-4961-9e69-8c66e34cc5b0" providerId="ADAL" clId="{88127BAC-A119-4C7E-9B13-E321B09A3B62}" dt="2024-05-15T21:36:20.943" v="148"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88127BAC-A119-4C7E-9B13-E321B09A3B62}" dt="2024-05-14T14:06:07.690" v="19" actId="404"/>
        <pc:sldMkLst>
          <pc:docMk/>
          <pc:sldMk cId="3717000822" sldId="280"/>
        </pc:sldMkLst>
        <pc:graphicFrameChg chg="modGraphic">
          <ac:chgData name="Ward, Reagan" userId="27291eb4-8241-4961-9e69-8c66e34cc5b0" providerId="ADAL" clId="{88127BAC-A119-4C7E-9B13-E321B09A3B62}" dt="2024-05-14T14:06:07.690" v="19" actId="404"/>
          <ac:graphicFrameMkLst>
            <pc:docMk/>
            <pc:sldMk cId="3717000822" sldId="280"/>
            <ac:graphicFrameMk id="12" creationId="{1AA09EE0-7419-6ED5-4AA1-CC9009509570}"/>
          </ac:graphicFrameMkLst>
        </pc:graphicFrameChg>
      </pc:sldChg>
      <pc:sldChg chg="modSp mod">
        <pc:chgData name="Ward, Reagan" userId="27291eb4-8241-4961-9e69-8c66e34cc5b0" providerId="ADAL" clId="{88127BAC-A119-4C7E-9B13-E321B09A3B62}" dt="2024-05-14T14:05:41.119" v="18" actId="1076"/>
        <pc:sldMkLst>
          <pc:docMk/>
          <pc:sldMk cId="3227145924" sldId="5097"/>
        </pc:sldMkLst>
        <pc:spChg chg="mod">
          <ac:chgData name="Ward, Reagan" userId="27291eb4-8241-4961-9e69-8c66e34cc5b0" providerId="ADAL" clId="{88127BAC-A119-4C7E-9B13-E321B09A3B62}" dt="2024-05-14T14:05:41.119" v="18" actId="1076"/>
          <ac:spMkLst>
            <pc:docMk/>
            <pc:sldMk cId="3227145924" sldId="5097"/>
            <ac:spMk id="8" creationId="{615A4E22-3BFB-B4B8-B3DD-2E0607D5D581}"/>
          </ac:spMkLst>
        </pc:spChg>
        <pc:graphicFrameChg chg="modGraphic">
          <ac:chgData name="Ward, Reagan" userId="27291eb4-8241-4961-9e69-8c66e34cc5b0" providerId="ADAL" clId="{88127BAC-A119-4C7E-9B13-E321B09A3B62}" dt="2024-05-14T14:04:18.007" v="6" actId="113"/>
          <ac:graphicFrameMkLst>
            <pc:docMk/>
            <pc:sldMk cId="3227145924" sldId="5097"/>
            <ac:graphicFrameMk id="7" creationId="{2864BB53-F741-4FFC-0348-1AC10AD60EEB}"/>
          </ac:graphicFrameMkLst>
        </pc:graphicFrameChg>
      </pc:sldChg>
      <pc:sldChg chg="modSp mod">
        <pc:chgData name="Ward, Reagan" userId="27291eb4-8241-4961-9e69-8c66e34cc5b0" providerId="ADAL" clId="{88127BAC-A119-4C7E-9B13-E321B09A3B62}" dt="2024-05-16T14:02:18.313" v="180"/>
        <pc:sldMkLst>
          <pc:docMk/>
          <pc:sldMk cId="1037917088" sldId="5098"/>
        </pc:sldMkLst>
        <pc:spChg chg="mod">
          <ac:chgData name="Ward, Reagan" userId="27291eb4-8241-4961-9e69-8c66e34cc5b0" providerId="ADAL" clId="{88127BAC-A119-4C7E-9B13-E321B09A3B62}" dt="2024-05-14T14:05:36.274" v="17" actId="1076"/>
          <ac:spMkLst>
            <pc:docMk/>
            <pc:sldMk cId="1037917088" sldId="5098"/>
            <ac:spMk id="3" creationId="{6BF4B97E-13F4-8EB1-7148-584349E80E76}"/>
          </ac:spMkLst>
        </pc:spChg>
        <pc:graphicFrameChg chg="mod modGraphic">
          <ac:chgData name="Ward, Reagan" userId="27291eb4-8241-4961-9e69-8c66e34cc5b0" providerId="ADAL" clId="{88127BAC-A119-4C7E-9B13-E321B09A3B62}" dt="2024-05-16T14:02:18.313" v="180"/>
          <ac:graphicFrameMkLst>
            <pc:docMk/>
            <pc:sldMk cId="1037917088" sldId="5098"/>
            <ac:graphicFrameMk id="5" creationId="{5E4612F7-68C6-57CA-E918-38EF641F73CF}"/>
          </ac:graphicFrameMkLst>
        </pc:graphicFrameChg>
      </pc:sldChg>
      <pc:sldChg chg="modSp mod">
        <pc:chgData name="Ward, Reagan" userId="27291eb4-8241-4961-9e69-8c66e34cc5b0" providerId="ADAL" clId="{88127BAC-A119-4C7E-9B13-E321B09A3B62}" dt="2024-05-14T14:05:30.491" v="16" actId="1076"/>
        <pc:sldMkLst>
          <pc:docMk/>
          <pc:sldMk cId="26054774" sldId="5413"/>
        </pc:sldMkLst>
        <pc:spChg chg="mod">
          <ac:chgData name="Ward, Reagan" userId="27291eb4-8241-4961-9e69-8c66e34cc5b0" providerId="ADAL" clId="{88127BAC-A119-4C7E-9B13-E321B09A3B62}" dt="2024-05-14T14:05:30.491" v="16" actId="1076"/>
          <ac:spMkLst>
            <pc:docMk/>
            <pc:sldMk cId="26054774" sldId="5413"/>
            <ac:spMk id="3" creationId="{6BF4B97E-13F4-8EB1-7148-584349E80E76}"/>
          </ac:spMkLst>
        </pc:spChg>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modSp mod">
        <pc:chgData name="Heitman, Lindsey" userId="a9773a47-99d2-4599-9377-6d37e9ec0bd3" providerId="ADAL" clId="{3C1F988A-3E3A-40F7-8283-44481E9AE0F4}" dt="2024-05-23T12:58:39.471" v="2430" actId="20577"/>
        <pc:sldMkLst>
          <pc:docMk/>
          <pc:sldMk cId="1037917088" sldId="5098"/>
        </pc:sldMkLst>
        <pc:graphicFrameChg chg="mod modGraphic">
          <ac:chgData name="Heitman, Lindsey" userId="a9773a47-99d2-4599-9377-6d37e9ec0bd3" providerId="ADAL" clId="{3C1F988A-3E3A-40F7-8283-44481E9AE0F4}" dt="2024-05-23T12:58:39.471" v="2430"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pChg chg="mod">
          <ac:chgData name="Heitman, Lindsey" userId="a9773a47-99d2-4599-9377-6d37e9ec0bd3" providerId="ADAL" clId="{3C1F988A-3E3A-40F7-8283-44481E9AE0F4}" dt="2024-05-22T16:17:59.545" v="222" actId="20577"/>
          <ac:spMkLst>
            <pc:docMk/>
            <pc:sldMk cId="2498386372" sldId="5387"/>
            <ac:spMk id="2" creationId="{00000000-0000-0000-0000-000000000000}"/>
          </ac:spMkLst>
        </pc:spChg>
        <pc:spChg chg="mod">
          <ac:chgData name="Heitman, Lindsey" userId="a9773a47-99d2-4599-9377-6d37e9ec0bd3" providerId="ADAL" clId="{3C1F988A-3E3A-40F7-8283-44481E9AE0F4}" dt="2024-05-22T16:17:30.815" v="215" actId="1076"/>
          <ac:spMkLst>
            <pc:docMk/>
            <pc:sldMk cId="2498386372" sldId="5387"/>
            <ac:spMk id="3" creationId="{61B18AAC-23F9-28E9-A543-945FD39B72E6}"/>
          </ac:spMkLst>
        </pc:spChg>
        <pc:spChg chg="mod ord">
          <ac:chgData name="Heitman, Lindsey" userId="a9773a47-99d2-4599-9377-6d37e9ec0bd3" providerId="ADAL" clId="{3C1F988A-3E3A-40F7-8283-44481E9AE0F4}" dt="2024-05-22T17:09:36.410" v="1929" actId="962"/>
          <ac:spMkLst>
            <pc:docMk/>
            <pc:sldMk cId="2498386372" sldId="5387"/>
            <ac:spMk id="4" creationId="{00000000-0000-0000-0000-000000000000}"/>
          </ac:spMkLst>
        </pc:spChg>
        <pc:spChg chg="add mod ord">
          <ac:chgData name="Heitman, Lindsey" userId="a9773a47-99d2-4599-9377-6d37e9ec0bd3" providerId="ADAL" clId="{3C1F988A-3E3A-40F7-8283-44481E9AE0F4}" dt="2024-05-22T16:56:48.124" v="1880" actId="13244"/>
          <ac:spMkLst>
            <pc:docMk/>
            <pc:sldMk cId="2498386372" sldId="5387"/>
            <ac:spMk id="5" creationId="{478D8383-6DD9-9DEC-05E0-5B2ED51CA209}"/>
          </ac:spMkLst>
        </pc:spChg>
        <pc:spChg chg="del">
          <ac:chgData name="Heitman, Lindsey" userId="a9773a47-99d2-4599-9377-6d37e9ec0bd3" providerId="ADAL" clId="{3C1F988A-3E3A-40F7-8283-44481E9AE0F4}" dt="2024-05-22T16:17:44.010" v="219" actId="21"/>
          <ac:spMkLst>
            <pc:docMk/>
            <pc:sldMk cId="2498386372" sldId="5387"/>
            <ac:spMk id="6" creationId="{21420977-4F3A-B9BB-4DCC-D5807795A1C5}"/>
          </ac:spMkLst>
        </pc:spChg>
        <pc:spChg chg="add mod ord">
          <ac:chgData name="Heitman, Lindsey" userId="a9773a47-99d2-4599-9377-6d37e9ec0bd3" providerId="ADAL" clId="{3C1F988A-3E3A-40F7-8283-44481E9AE0F4}" dt="2024-05-22T16:56:35.601" v="1878" actId="13244"/>
          <ac:spMkLst>
            <pc:docMk/>
            <pc:sldMk cId="2498386372" sldId="5387"/>
            <ac:spMk id="7" creationId="{2F91DB89-DA54-029C-26CC-55C61EC345AD}"/>
          </ac:spMkLst>
        </pc:spChg>
        <pc:spChg chg="del">
          <ac:chgData name="Heitman, Lindsey" userId="a9773a47-99d2-4599-9377-6d37e9ec0bd3" providerId="ADAL" clId="{3C1F988A-3E3A-40F7-8283-44481E9AE0F4}" dt="2024-05-22T16:17:21.985" v="214" actId="21"/>
          <ac:spMkLst>
            <pc:docMk/>
            <pc:sldMk cId="2498386372" sldId="5387"/>
            <ac:spMk id="8" creationId="{D23811A4-EF49-FCF7-DB33-DF46F3A76612}"/>
          </ac:spMkLst>
        </pc:spChg>
        <pc:spChg chg="mod">
          <ac:chgData name="Heitman, Lindsey" userId="a9773a47-99d2-4599-9377-6d37e9ec0bd3" providerId="ADAL" clId="{3C1F988A-3E3A-40F7-8283-44481E9AE0F4}" dt="2024-05-22T16:56:17.438" v="1875" actId="14100"/>
          <ac:spMkLst>
            <pc:docMk/>
            <pc:sldMk cId="2498386372" sldId="5387"/>
            <ac:spMk id="10" creationId="{C01C6E1B-E65F-A8D1-83A2-E15694A2FBB0}"/>
          </ac:spMkLst>
        </pc:spChg>
        <pc:spChg chg="del">
          <ac:chgData name="Heitman, Lindsey" userId="a9773a47-99d2-4599-9377-6d37e9ec0bd3" providerId="ADAL" clId="{3C1F988A-3E3A-40F7-8283-44481E9AE0F4}" dt="2024-05-22T16:17:46.963" v="220" actId="21"/>
          <ac:spMkLst>
            <pc:docMk/>
            <pc:sldMk cId="2498386372" sldId="5387"/>
            <ac:spMk id="11" creationId="{8EED07AF-3834-B941-6FA7-2B1098224238}"/>
          </ac:spMkLst>
        </pc:spChg>
        <pc:spChg chg="ord">
          <ac:chgData name="Heitman, Lindsey" userId="a9773a47-99d2-4599-9377-6d37e9ec0bd3" providerId="ADAL" clId="{3C1F988A-3E3A-40F7-8283-44481E9AE0F4}" dt="2024-05-22T16:57:49.438" v="1881" actId="13244"/>
          <ac:spMkLst>
            <pc:docMk/>
            <pc:sldMk cId="2498386372" sldId="5387"/>
            <ac:spMk id="16" creationId="{02905120-088A-2655-6C92-08698B561C80}"/>
          </ac:spMkLst>
        </pc:spChg>
        <pc:cxnChg chg="del mod">
          <ac:chgData name="Heitman, Lindsey" userId="a9773a47-99d2-4599-9377-6d37e9ec0bd3" providerId="ADAL" clId="{3C1F988A-3E3A-40F7-8283-44481E9AE0F4}" dt="2024-05-22T16:17:40.872" v="218" actId="21"/>
          <ac:cxnSpMkLst>
            <pc:docMk/>
            <pc:sldMk cId="2498386372" sldId="5387"/>
            <ac:cxnSpMk id="9" creationId="{D8FBB537-5E80-4A07-3806-72E53D0D62F0}"/>
          </ac:cxnSpMkLst>
        </pc:cxnChg>
      </pc:sldChg>
      <pc:sldChg chg="delSp modSp add del mod">
        <pc:chgData name="Heitman, Lindsey" userId="a9773a47-99d2-4599-9377-6d37e9ec0bd3" providerId="ADAL" clId="{3C1F988A-3E3A-40F7-8283-44481E9AE0F4}" dt="2024-05-22T16:18:59.666" v="235" actId="2696"/>
        <pc:sldMkLst>
          <pc:docMk/>
          <pc:sldMk cId="3923188517" sldId="5388"/>
        </pc:sldMkLst>
        <pc:spChg chg="del">
          <ac:chgData name="Heitman, Lindsey" userId="a9773a47-99d2-4599-9377-6d37e9ec0bd3" providerId="ADAL" clId="{3C1F988A-3E3A-40F7-8283-44481E9AE0F4}" dt="2024-05-22T14:43:52.250" v="7" actId="21"/>
          <ac:spMkLst>
            <pc:docMk/>
            <pc:sldMk cId="3923188517" sldId="5388"/>
            <ac:spMk id="2" creationId="{0638925E-B48E-828F-237C-71C7F241B460}"/>
          </ac:spMkLst>
        </pc:spChg>
        <pc:spChg chg="mod">
          <ac:chgData name="Heitman, Lindsey" userId="a9773a47-99d2-4599-9377-6d37e9ec0bd3" providerId="ADAL" clId="{3C1F988A-3E3A-40F7-8283-44481E9AE0F4}" dt="2024-05-22T14:48:12.165" v="210" actId="20577"/>
          <ac:spMkLst>
            <pc:docMk/>
            <pc:sldMk cId="3923188517" sldId="5388"/>
            <ac:spMk id="5" creationId="{AF6EB1F5-01CD-901C-27EE-72C2EDD75AA9}"/>
          </ac:spMkLst>
        </pc:spChg>
        <pc:spChg chg="mod">
          <ac:chgData name="Heitman, Lindsey" userId="a9773a47-99d2-4599-9377-6d37e9ec0bd3" providerId="ADAL" clId="{3C1F988A-3E3A-40F7-8283-44481E9AE0F4}" dt="2024-05-22T14:43:47.445" v="6" actId="27636"/>
          <ac:spMkLst>
            <pc:docMk/>
            <pc:sldMk cId="3923188517" sldId="5388"/>
            <ac:spMk id="6" creationId="{9A8832C3-3C5D-9B2D-6A97-A07BFB42B5FC}"/>
          </ac:spMkLst>
        </pc:spChg>
        <pc:spChg chg="mod">
          <ac:chgData name="Heitman, Lindsey" userId="a9773a47-99d2-4599-9377-6d37e9ec0bd3" providerId="ADAL" clId="{3C1F988A-3E3A-40F7-8283-44481E9AE0F4}" dt="2024-05-22T14:44:08.001" v="10" actId="1076"/>
          <ac:spMkLst>
            <pc:docMk/>
            <pc:sldMk cId="3923188517" sldId="5388"/>
            <ac:spMk id="9" creationId="{9C08DF39-67E0-5842-28D7-56D9FD00879C}"/>
          </ac:spMkLst>
        </pc:spChg>
        <pc:spChg chg="del mod">
          <ac:chgData name="Heitman, Lindsey" userId="a9773a47-99d2-4599-9377-6d37e9ec0bd3" providerId="ADAL" clId="{3C1F988A-3E3A-40F7-8283-44481E9AE0F4}" dt="2024-05-22T16:18:05.790" v="223" actId="21"/>
          <ac:spMkLst>
            <pc:docMk/>
            <pc:sldMk cId="3923188517" sldId="5388"/>
            <ac:spMk id="10" creationId="{478D8383-6DD9-9DEC-05E0-5B2ED51CA209}"/>
          </ac:spMkLst>
        </pc:spChg>
        <pc:picChg chg="del">
          <ac:chgData name="Heitman, Lindsey" userId="a9773a47-99d2-4599-9377-6d37e9ec0bd3" providerId="ADAL" clId="{3C1F988A-3E3A-40F7-8283-44481E9AE0F4}" dt="2024-05-22T14:47:55.958" v="170" actId="21"/>
          <ac:picMkLst>
            <pc:docMk/>
            <pc:sldMk cId="3923188517" sldId="5388"/>
            <ac:picMk id="3" creationId="{CC6914D0-80AB-8000-42F6-374A4B0933CC}"/>
          </ac:picMkLst>
        </pc:picChg>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pChg chg="mod ord">
          <ac:chgData name="Heitman, Lindsey" userId="a9773a47-99d2-4599-9377-6d37e9ec0bd3" providerId="ADAL" clId="{3C1F988A-3E3A-40F7-8283-44481E9AE0F4}" dt="2024-05-22T16:24:31.004" v="437" actId="27636"/>
          <ac:spMkLst>
            <pc:docMk/>
            <pc:sldMk cId="1173467675" sldId="5398"/>
            <ac:spMk id="2" creationId="{00000000-0000-0000-0000-000000000000}"/>
          </ac:spMkLst>
        </pc:spChg>
        <pc:spChg chg="add mod ord">
          <ac:chgData name="Heitman, Lindsey" userId="a9773a47-99d2-4599-9377-6d37e9ec0bd3" providerId="ADAL" clId="{3C1F988A-3E3A-40F7-8283-44481E9AE0F4}" dt="2024-05-22T17:07:58.039" v="1927" actId="13244"/>
          <ac:spMkLst>
            <pc:docMk/>
            <pc:sldMk cId="1173467675" sldId="5398"/>
            <ac:spMk id="3" creationId="{89EBCDF4-17C6-95AA-9EE2-276F14A6DD45}"/>
          </ac:spMkLst>
        </pc:spChg>
        <pc:spChg chg="mod ord">
          <ac:chgData name="Heitman, Lindsey" userId="a9773a47-99d2-4599-9377-6d37e9ec0bd3" providerId="ADAL" clId="{3C1F988A-3E3A-40F7-8283-44481E9AE0F4}" dt="2024-05-22T17:08:09.452" v="1928" actId="13244"/>
          <ac:spMkLst>
            <pc:docMk/>
            <pc:sldMk cId="1173467675" sldId="5398"/>
            <ac:spMk id="4" creationId="{71457EA6-D5A4-4101-8FAA-76A350BBAF83}"/>
          </ac:spMkLst>
        </pc:spChg>
        <pc:spChg chg="mod ord">
          <ac:chgData name="Heitman, Lindsey" userId="a9773a47-99d2-4599-9377-6d37e9ec0bd3" providerId="ADAL" clId="{3C1F988A-3E3A-40F7-8283-44481E9AE0F4}" dt="2024-05-22T17:04:31.924" v="1897" actId="13244"/>
          <ac:spMkLst>
            <pc:docMk/>
            <pc:sldMk cId="1173467675" sldId="5398"/>
            <ac:spMk id="5" creationId="{00000000-0000-0000-0000-000000000000}"/>
          </ac:spMkLst>
        </pc:spChg>
        <pc:spChg chg="mod">
          <ac:chgData name="Heitman, Lindsey" userId="a9773a47-99d2-4599-9377-6d37e9ec0bd3" providerId="ADAL" clId="{3C1F988A-3E3A-40F7-8283-44481E9AE0F4}" dt="2024-05-22T16:51:27.433" v="1775" actId="1076"/>
          <ac:spMkLst>
            <pc:docMk/>
            <pc:sldMk cId="1173467675" sldId="5398"/>
            <ac:spMk id="6" creationId="{00000000-0000-0000-0000-000000000000}"/>
          </ac:spMkLst>
        </pc:spChg>
        <pc:spChg chg="add mod ord">
          <ac:chgData name="Heitman, Lindsey" userId="a9773a47-99d2-4599-9377-6d37e9ec0bd3" providerId="ADAL" clId="{3C1F988A-3E3A-40F7-8283-44481E9AE0F4}" dt="2024-05-22T17:07:52.182" v="1926" actId="13244"/>
          <ac:spMkLst>
            <pc:docMk/>
            <pc:sldMk cId="1173467675" sldId="5398"/>
            <ac:spMk id="7" creationId="{78A372A3-49DF-92FE-89D7-53E7DE1EA4DD}"/>
          </ac:spMkLst>
        </pc:spChg>
        <pc:spChg chg="add del mod ord">
          <ac:chgData name="Heitman, Lindsey" userId="a9773a47-99d2-4599-9377-6d37e9ec0bd3" providerId="ADAL" clId="{3C1F988A-3E3A-40F7-8283-44481E9AE0F4}" dt="2024-05-22T17:07:03.128" v="1921" actId="21"/>
          <ac:spMkLst>
            <pc:docMk/>
            <pc:sldMk cId="1173467675" sldId="5398"/>
            <ac:spMk id="8" creationId="{4D4E3267-EB5F-FA8E-52B0-0F2F91FA74F2}"/>
          </ac:spMkLst>
        </pc:spChg>
        <pc:spChg chg="del mod">
          <ac:chgData name="Heitman, Lindsey" userId="a9773a47-99d2-4599-9377-6d37e9ec0bd3" providerId="ADAL" clId="{3C1F988A-3E3A-40F7-8283-44481E9AE0F4}" dt="2024-05-22T17:05:41.265" v="1908" actId="21"/>
          <ac:spMkLst>
            <pc:docMk/>
            <pc:sldMk cId="1173467675" sldId="5398"/>
            <ac:spMk id="10" creationId="{9B38EE02-33BD-4875-705E-8E98870CEF58}"/>
          </ac:spMkLst>
        </pc:spChg>
        <pc:spChg chg="del mod">
          <ac:chgData name="Heitman, Lindsey" userId="a9773a47-99d2-4599-9377-6d37e9ec0bd3" providerId="ADAL" clId="{3C1F988A-3E3A-40F7-8283-44481E9AE0F4}" dt="2024-05-22T17:04:55.371" v="1901" actId="21"/>
          <ac:spMkLst>
            <pc:docMk/>
            <pc:sldMk cId="1173467675" sldId="5398"/>
            <ac:spMk id="11" creationId="{4D4E3267-EB5F-FA8E-52B0-0F2F91FA74F2}"/>
          </ac:spMkLst>
        </pc:spChg>
        <pc:spChg chg="add del mod ord">
          <ac:chgData name="Heitman, Lindsey" userId="a9773a47-99d2-4599-9377-6d37e9ec0bd3" providerId="ADAL" clId="{3C1F988A-3E3A-40F7-8283-44481E9AE0F4}" dt="2024-05-22T17:06:46.928" v="1917" actId="21"/>
          <ac:spMkLst>
            <pc:docMk/>
            <pc:sldMk cId="1173467675" sldId="5398"/>
            <ac:spMk id="12" creationId="{9B38EE02-33BD-4875-705E-8E98870CEF58}"/>
          </ac:spMkLst>
        </pc:spChg>
        <pc:spChg chg="add mod ord">
          <ac:chgData name="Heitman, Lindsey" userId="a9773a47-99d2-4599-9377-6d37e9ec0bd3" providerId="ADAL" clId="{3C1F988A-3E3A-40F7-8283-44481E9AE0F4}" dt="2024-05-22T19:37:21.631" v="2089" actId="962"/>
          <ac:spMkLst>
            <pc:docMk/>
            <pc:sldMk cId="1173467675" sldId="5398"/>
            <ac:spMk id="13" creationId="{9B38EE02-33BD-4875-705E-8E98870CEF58}"/>
          </ac:spMkLst>
        </pc:spChg>
        <pc:spChg chg="add mod">
          <ac:chgData name="Heitman, Lindsey" userId="a9773a47-99d2-4599-9377-6d37e9ec0bd3" providerId="ADAL" clId="{3C1F988A-3E3A-40F7-8283-44481E9AE0F4}" dt="2024-05-22T17:07:09.926" v="1923" actId="1076"/>
          <ac:spMkLst>
            <pc:docMk/>
            <pc:sldMk cId="1173467675" sldId="5398"/>
            <ac:spMk id="14" creationId="{4D4E3267-EB5F-FA8E-52B0-0F2F91FA74F2}"/>
          </ac:spMkLst>
        </pc:spChg>
        <pc:picChg chg="mod ord modCrop">
          <ac:chgData name="Heitman, Lindsey" userId="a9773a47-99d2-4599-9377-6d37e9ec0bd3" providerId="ADAL" clId="{3C1F988A-3E3A-40F7-8283-44481E9AE0F4}" dt="2024-05-22T19:36:28.875" v="2085" actId="13244"/>
          <ac:picMkLst>
            <pc:docMk/>
            <pc:sldMk cId="1173467675" sldId="5398"/>
            <ac:picMk id="9" creationId="{0B14A518-6ABD-EEF7-DCEC-F2EE3D987B47}"/>
          </ac:picMkLst>
        </pc:picChg>
      </pc:sldChg>
      <pc:sldChg chg="addSp delSp modSp add mod">
        <pc:chgData name="Heitman, Lindsey" userId="a9773a47-99d2-4599-9377-6d37e9ec0bd3" providerId="ADAL" clId="{3C1F988A-3E3A-40F7-8283-44481E9AE0F4}" dt="2024-05-22T19:42:58.764" v="2383" actId="20577"/>
        <pc:sldMkLst>
          <pc:docMk/>
          <pc:sldMk cId="199516191" sldId="5402"/>
        </pc:sldMkLst>
        <pc:spChg chg="mod">
          <ac:chgData name="Heitman, Lindsey" userId="a9773a47-99d2-4599-9377-6d37e9ec0bd3" providerId="ADAL" clId="{3C1F988A-3E3A-40F7-8283-44481E9AE0F4}" dt="2024-05-22T14:46:01.921" v="168" actId="20577"/>
          <ac:spMkLst>
            <pc:docMk/>
            <pc:sldMk cId="199516191" sldId="5402"/>
            <ac:spMk id="2" creationId="{00000000-0000-0000-0000-000000000000}"/>
          </ac:spMkLst>
        </pc:spChg>
        <pc:spChg chg="add mod ord">
          <ac:chgData name="Heitman, Lindsey" userId="a9773a47-99d2-4599-9377-6d37e9ec0bd3" providerId="ADAL" clId="{3C1F988A-3E3A-40F7-8283-44481E9AE0F4}" dt="2024-05-22T19:42:58.764" v="2383" actId="20577"/>
          <ac:spMkLst>
            <pc:docMk/>
            <pc:sldMk cId="199516191" sldId="5402"/>
            <ac:spMk id="3" creationId="{5CAFA337-D3ED-9D7D-CB82-C99922539A65}"/>
          </ac:spMkLst>
        </pc:spChg>
        <pc:spChg chg="mod ord">
          <ac:chgData name="Heitman, Lindsey" userId="a9773a47-99d2-4599-9377-6d37e9ec0bd3" providerId="ADAL" clId="{3C1F988A-3E3A-40F7-8283-44481E9AE0F4}" dt="2024-05-22T19:40:30.630" v="2373" actId="962"/>
          <ac:spMkLst>
            <pc:docMk/>
            <pc:sldMk cId="199516191" sldId="5402"/>
            <ac:spMk id="4" creationId="{00000000-0000-0000-0000-000000000000}"/>
          </ac:spMkLst>
        </pc:spChg>
        <pc:spChg chg="mod">
          <ac:chgData name="Heitman, Lindsey" userId="a9773a47-99d2-4599-9377-6d37e9ec0bd3" providerId="ADAL" clId="{3C1F988A-3E3A-40F7-8283-44481E9AE0F4}" dt="2024-05-22T14:46:08.718" v="169" actId="14100"/>
          <ac:spMkLst>
            <pc:docMk/>
            <pc:sldMk cId="199516191" sldId="5402"/>
            <ac:spMk id="6" creationId="{AE918E9A-F82D-488E-3DFE-EEA53EB023A6}"/>
          </ac:spMkLst>
        </pc:spChg>
        <pc:spChg chg="mod">
          <ac:chgData name="Heitman, Lindsey" userId="a9773a47-99d2-4599-9377-6d37e9ec0bd3" providerId="ADAL" clId="{3C1F988A-3E3A-40F7-8283-44481E9AE0F4}" dt="2024-05-22T14:45:38.413" v="122" actId="20577"/>
          <ac:spMkLst>
            <pc:docMk/>
            <pc:sldMk cId="199516191" sldId="5402"/>
            <ac:spMk id="8" creationId="{D23811A4-EF49-FCF7-DB33-DF46F3A76612}"/>
          </ac:spMkLst>
        </pc:spChg>
        <pc:spChg chg="del mod">
          <ac:chgData name="Heitman, Lindsey" userId="a9773a47-99d2-4599-9377-6d37e9ec0bd3" providerId="ADAL" clId="{3C1F988A-3E3A-40F7-8283-44481E9AE0F4}" dt="2024-05-22T14:45:21.247" v="88"/>
          <ac:spMkLst>
            <pc:docMk/>
            <pc:sldMk cId="199516191" sldId="5402"/>
            <ac:spMk id="10" creationId="{9147C751-9F8E-AD3A-5FF0-8A573918EC44}"/>
          </ac:spMkLst>
        </pc:spChg>
        <pc:picChg chg="del mod">
          <ac:chgData name="Heitman, Lindsey" userId="a9773a47-99d2-4599-9377-6d37e9ec0bd3" providerId="ADAL" clId="{3C1F988A-3E3A-40F7-8283-44481E9AE0F4}" dt="2024-05-22T14:45:21.247" v="86" actId="21"/>
          <ac:picMkLst>
            <pc:docMk/>
            <pc:sldMk cId="199516191" sldId="5402"/>
            <ac:picMk id="12" creationId="{85D6281E-BD38-50AC-81C4-5B0D578B2490}"/>
          </ac:picMkLst>
        </pc:picChg>
        <pc:cxnChg chg="add mod">
          <ac:chgData name="Heitman, Lindsey" userId="a9773a47-99d2-4599-9377-6d37e9ec0bd3" providerId="ADAL" clId="{3C1F988A-3E3A-40F7-8283-44481E9AE0F4}" dt="2024-05-22T19:40:15.549" v="2371" actId="962"/>
          <ac:cxnSpMkLst>
            <pc:docMk/>
            <pc:sldMk cId="199516191" sldId="5402"/>
            <ac:cxnSpMk id="7" creationId="{AB328D9B-EAFA-05B7-A9E2-5AA4861229E6}"/>
          </ac:cxnSpMkLst>
        </pc:cxnChg>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pChg chg="mod ord">
          <ac:chgData name="Heitman, Lindsey" userId="a9773a47-99d2-4599-9377-6d37e9ec0bd3" providerId="ADAL" clId="{3C1F988A-3E3A-40F7-8283-44481E9AE0F4}" dt="2024-05-22T19:41:32.617" v="2375" actId="700"/>
          <ac:spMkLst>
            <pc:docMk/>
            <pc:sldMk cId="3372842088" sldId="5404"/>
            <ac:spMk id="2" creationId="{882F1286-D52C-EA6C-55D0-C12B553FA78D}"/>
          </ac:spMkLst>
        </pc:spChg>
        <pc:spChg chg="add del mod ord">
          <ac:chgData name="Heitman, Lindsey" userId="a9773a47-99d2-4599-9377-6d37e9ec0bd3" providerId="ADAL" clId="{3C1F988A-3E3A-40F7-8283-44481E9AE0F4}" dt="2024-05-22T19:41:52.783" v="2377"/>
          <ac:spMkLst>
            <pc:docMk/>
            <pc:sldMk cId="3372842088" sldId="5404"/>
            <ac:spMk id="3" creationId="{49E38992-B05C-46DA-8994-E1E2E69D473E}"/>
          </ac:spMkLst>
        </pc:spChg>
        <pc:spChg chg="mod ord">
          <ac:chgData name="Heitman, Lindsey" userId="a9773a47-99d2-4599-9377-6d37e9ec0bd3" providerId="ADAL" clId="{3C1F988A-3E3A-40F7-8283-44481E9AE0F4}" dt="2024-05-22T19:43:12.427" v="2384" actId="13244"/>
          <ac:spMkLst>
            <pc:docMk/>
            <pc:sldMk cId="3372842088" sldId="5404"/>
            <ac:spMk id="4" creationId="{B0D48822-41D3-9F07-2817-A7F89471D4EF}"/>
          </ac:spMkLst>
        </pc:spChg>
        <pc:spChg chg="add del mod ord">
          <ac:chgData name="Heitman, Lindsey" userId="a9773a47-99d2-4599-9377-6d37e9ec0bd3" providerId="ADAL" clId="{3C1F988A-3E3A-40F7-8283-44481E9AE0F4}" dt="2024-05-22T19:41:44.405" v="2376"/>
          <ac:spMkLst>
            <pc:docMk/>
            <pc:sldMk cId="3372842088" sldId="5404"/>
            <ac:spMk id="5" creationId="{DC71FC83-775E-2ECC-137C-9AF40EEE70BC}"/>
          </ac:spMkLst>
        </pc:spChg>
        <pc:spChg chg="add mod">
          <ac:chgData name="Heitman, Lindsey" userId="a9773a47-99d2-4599-9377-6d37e9ec0bd3" providerId="ADAL" clId="{3C1F988A-3E3A-40F7-8283-44481E9AE0F4}" dt="2024-05-22T19:41:44.405" v="2376"/>
          <ac:spMkLst>
            <pc:docMk/>
            <pc:sldMk cId="3372842088" sldId="5404"/>
            <ac:spMk id="6" creationId="{27D57218-34FB-B17F-B951-14A82D49E168}"/>
          </ac:spMkLst>
        </pc:spChg>
        <pc:spChg chg="add mod ord">
          <ac:chgData name="Heitman, Lindsey" userId="a9773a47-99d2-4599-9377-6d37e9ec0bd3" providerId="ADAL" clId="{3C1F988A-3E3A-40F7-8283-44481E9AE0F4}" dt="2024-05-22T19:43:38.418" v="2385" actId="13244"/>
          <ac:spMkLst>
            <pc:docMk/>
            <pc:sldMk cId="3372842088" sldId="5404"/>
            <ac:spMk id="7" creationId="{031B8695-19A5-01EA-0A0E-E43AAA4B2C7B}"/>
          </ac:spMkLst>
        </pc:spChg>
        <pc:spChg chg="mod">
          <ac:chgData name="Heitman, Lindsey" userId="a9773a47-99d2-4599-9377-6d37e9ec0bd3" providerId="ADAL" clId="{3C1F988A-3E3A-40F7-8283-44481E9AE0F4}" dt="2024-05-22T19:32:57.112" v="2071" actId="20577"/>
          <ac:spMkLst>
            <pc:docMk/>
            <pc:sldMk cId="3372842088" sldId="5404"/>
            <ac:spMk id="16" creationId="{F3B7393B-91EA-E80A-A2BF-0F043E4159B6}"/>
          </ac:spMkLst>
        </pc:spChg>
        <pc:graphicFrameChg chg="mod ord modGraphic">
          <ac:chgData name="Heitman, Lindsey" userId="a9773a47-99d2-4599-9377-6d37e9ec0bd3" providerId="ADAL" clId="{3C1F988A-3E3A-40F7-8283-44481E9AE0F4}" dt="2024-05-22T19:42:19.950" v="2379" actId="207"/>
          <ac:graphicFrameMkLst>
            <pc:docMk/>
            <pc:sldMk cId="3372842088" sldId="5404"/>
            <ac:graphicFrameMk id="13" creationId="{8CEB0C23-AAB8-44B8-89D7-85BB7776C42F}"/>
          </ac:graphicFrameMkLst>
        </pc:graphicFrameChg>
        <pc:graphicFrameChg chg="modGraphic">
          <ac:chgData name="Heitman, Lindsey" userId="a9773a47-99d2-4599-9377-6d37e9ec0bd3" providerId="ADAL" clId="{3C1F988A-3E3A-40F7-8283-44481E9AE0F4}" dt="2024-05-22T19:42:41.734" v="2382" actId="20577"/>
          <ac:graphicFrameMkLst>
            <pc:docMk/>
            <pc:sldMk cId="3372842088" sldId="5404"/>
            <ac:graphicFrameMk id="14" creationId="{FF3E7A21-4619-83B3-0E31-5C2B2E81A9A2}"/>
          </ac:graphicFrameMkLst>
        </pc:graphicFrameChg>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pChg chg="mod ord">
          <ac:chgData name="Heitman, Lindsey" userId="a9773a47-99d2-4599-9377-6d37e9ec0bd3" providerId="ADAL" clId="{3C1F988A-3E3A-40F7-8283-44481E9AE0F4}" dt="2024-05-22T16:58:45.850" v="1884" actId="13244"/>
          <ac:spMkLst>
            <pc:docMk/>
            <pc:sldMk cId="1971136028" sldId="5456"/>
            <ac:spMk id="2" creationId="{00000000-0000-0000-0000-000000000000}"/>
          </ac:spMkLst>
        </pc:spChg>
        <pc:spChg chg="mod ord">
          <ac:chgData name="Heitman, Lindsey" userId="a9773a47-99d2-4599-9377-6d37e9ec0bd3" providerId="ADAL" clId="{3C1F988A-3E3A-40F7-8283-44481E9AE0F4}" dt="2024-05-22T17:09:48.645" v="1930" actId="962"/>
          <ac:spMkLst>
            <pc:docMk/>
            <pc:sldMk cId="1971136028" sldId="5456"/>
            <ac:spMk id="4" creationId="{00000000-0000-0000-0000-000000000000}"/>
          </ac:spMkLst>
        </pc:spChg>
        <pc:spChg chg="mod ord">
          <ac:chgData name="Heitman, Lindsey" userId="a9773a47-99d2-4599-9377-6d37e9ec0bd3" providerId="ADAL" clId="{3C1F988A-3E3A-40F7-8283-44481E9AE0F4}" dt="2024-05-22T17:10:27.724" v="1932" actId="13244"/>
          <ac:spMkLst>
            <pc:docMk/>
            <pc:sldMk cId="1971136028" sldId="5456"/>
            <ac:spMk id="5" creationId="{13F3CC50-5248-6F38-9223-8E0C2DC9D5AD}"/>
          </ac:spMkLst>
        </pc:spChg>
        <pc:spChg chg="add mod">
          <ac:chgData name="Heitman, Lindsey" userId="a9773a47-99d2-4599-9377-6d37e9ec0bd3" providerId="ADAL" clId="{3C1F988A-3E3A-40F7-8283-44481E9AE0F4}" dt="2024-05-22T16:52:20.896" v="1792" actId="20577"/>
          <ac:spMkLst>
            <pc:docMk/>
            <pc:sldMk cId="1971136028" sldId="5456"/>
            <ac:spMk id="6" creationId="{E0C0A413-0F41-641E-8A2F-EA4398FCA58B}"/>
          </ac:spMkLst>
        </pc:spChg>
        <pc:spChg chg="del">
          <ac:chgData name="Heitman, Lindsey" userId="a9773a47-99d2-4599-9377-6d37e9ec0bd3" providerId="ADAL" clId="{3C1F988A-3E3A-40F7-8283-44481E9AE0F4}" dt="2024-05-22T16:55:23.056" v="1870" actId="21"/>
          <ac:spMkLst>
            <pc:docMk/>
            <pc:sldMk cId="1971136028" sldId="5456"/>
            <ac:spMk id="10" creationId="{C01C6E1B-E65F-A8D1-83A2-E15694A2FBB0}"/>
          </ac:spMkLst>
        </pc:spChg>
        <pc:spChg chg="add mod ord">
          <ac:chgData name="Heitman, Lindsey" userId="a9773a47-99d2-4599-9377-6d37e9ec0bd3" providerId="ADAL" clId="{3C1F988A-3E3A-40F7-8283-44481E9AE0F4}" dt="2024-05-22T17:01:54.380" v="1895" actId="13244"/>
          <ac:spMkLst>
            <pc:docMk/>
            <pc:sldMk cId="1971136028" sldId="5456"/>
            <ac:spMk id="11" creationId="{5A5DB7DC-398C-BE32-0895-40081D851DD8}"/>
          </ac:spMkLst>
        </pc:spChg>
        <pc:spChg chg="mod ord">
          <ac:chgData name="Heitman, Lindsey" userId="a9773a47-99d2-4599-9377-6d37e9ec0bd3" providerId="ADAL" clId="{3C1F988A-3E3A-40F7-8283-44481E9AE0F4}" dt="2024-05-23T13:00:36.629" v="2432" actId="114"/>
          <ac:spMkLst>
            <pc:docMk/>
            <pc:sldMk cId="1971136028" sldId="5456"/>
            <ac:spMk id="13" creationId="{5670E0B0-730E-163E-5FEF-A837CD9D1C27}"/>
          </ac:spMkLst>
        </pc:spChg>
        <pc:spChg chg="mod ord">
          <ac:chgData name="Heitman, Lindsey" userId="a9773a47-99d2-4599-9377-6d37e9ec0bd3" providerId="ADAL" clId="{3C1F988A-3E3A-40F7-8283-44481E9AE0F4}" dt="2024-05-22T16:58:43.429" v="1883" actId="13244"/>
          <ac:spMkLst>
            <pc:docMk/>
            <pc:sldMk cId="1971136028" sldId="5456"/>
            <ac:spMk id="16" creationId="{02905120-088A-2655-6C92-08698B561C80}"/>
          </ac:spMkLst>
        </pc:spChg>
        <pc:spChg chg="mod ord">
          <ac:chgData name="Heitman, Lindsey" userId="a9773a47-99d2-4599-9377-6d37e9ec0bd3" providerId="ADAL" clId="{3C1F988A-3E3A-40F7-8283-44481E9AE0F4}" dt="2024-05-22T16:58:48.561" v="1885" actId="13244"/>
          <ac:spMkLst>
            <pc:docMk/>
            <pc:sldMk cId="1971136028" sldId="5456"/>
            <ac:spMk id="17" creationId="{1F5E689E-E26A-A2D1-CF8A-17407058904D}"/>
          </ac:spMkLst>
        </pc:spChg>
        <pc:spChg chg="add mod ord">
          <ac:chgData name="Heitman, Lindsey" userId="a9773a47-99d2-4599-9377-6d37e9ec0bd3" providerId="ADAL" clId="{3C1F988A-3E3A-40F7-8283-44481E9AE0F4}" dt="2024-05-23T13:00:56.868" v="2433" actId="20577"/>
          <ac:spMkLst>
            <pc:docMk/>
            <pc:sldMk cId="1971136028" sldId="5456"/>
            <ac:spMk id="20" creationId="{264AC08B-7DEC-7388-9F0F-BA776BC7D9EC}"/>
          </ac:spMkLst>
        </pc:spChg>
        <pc:graphicFrameChg chg="mod ord modGraphic">
          <ac:chgData name="Heitman, Lindsey" userId="a9773a47-99d2-4599-9377-6d37e9ec0bd3" providerId="ADAL" clId="{3C1F988A-3E3A-40F7-8283-44481E9AE0F4}" dt="2024-05-22T16:59:07.676" v="1887" actId="13244"/>
          <ac:graphicFrameMkLst>
            <pc:docMk/>
            <pc:sldMk cId="1971136028" sldId="5456"/>
            <ac:graphicFrameMk id="12" creationId="{5643CD76-7CBF-26A1-DAF9-09E83F9D4653}"/>
          </ac:graphicFrameMkLst>
        </pc:graphicFrameChg>
        <pc:cxnChg chg="add mod ord">
          <ac:chgData name="Heitman, Lindsey" userId="a9773a47-99d2-4599-9377-6d37e9ec0bd3" providerId="ADAL" clId="{3C1F988A-3E3A-40F7-8283-44481E9AE0F4}" dt="2024-05-22T19:36:00.638" v="2084" actId="962"/>
          <ac:cxnSpMkLst>
            <pc:docMk/>
            <pc:sldMk cId="1971136028" sldId="5456"/>
            <ac:cxnSpMk id="8" creationId="{3B6506D7-8E20-40DC-BBD7-1A26B21793C1}"/>
          </ac:cxnSpMkLst>
        </pc:cxnChg>
        <pc:cxnChg chg="add mod ord">
          <ac:chgData name="Heitman, Lindsey" userId="a9773a47-99d2-4599-9377-6d37e9ec0bd3" providerId="ADAL" clId="{3C1F988A-3E3A-40F7-8283-44481E9AE0F4}" dt="2024-05-22T19:35:57.109" v="2082" actId="962"/>
          <ac:cxnSpMkLst>
            <pc:docMk/>
            <pc:sldMk cId="1971136028" sldId="5456"/>
            <ac:cxnSpMk id="15" creationId="{F099B731-3D9C-3A44-B72F-0266D5B56192}"/>
          </ac:cxnSpMkLst>
        </pc:cxnChg>
        <pc:cxnChg chg="add mod ord">
          <ac:chgData name="Heitman, Lindsey" userId="a9773a47-99d2-4599-9377-6d37e9ec0bd3" providerId="ADAL" clId="{3C1F988A-3E3A-40F7-8283-44481E9AE0F4}" dt="2024-05-22T19:35:57.708" v="2083" actId="962"/>
          <ac:cxnSpMkLst>
            <pc:docMk/>
            <pc:sldMk cId="1971136028" sldId="5456"/>
            <ac:cxnSpMk id="19" creationId="{A75649B8-A861-54DC-9358-A9D9417566DF}"/>
          </ac:cxnSpMkLst>
        </pc:cxnChg>
        <pc:cxnChg chg="add mod ord">
          <ac:chgData name="Heitman, Lindsey" userId="a9773a47-99d2-4599-9377-6d37e9ec0bd3" providerId="ADAL" clId="{3C1F988A-3E3A-40F7-8283-44481E9AE0F4}" dt="2024-05-22T19:35:53.929" v="2081" actId="962"/>
          <ac:cxnSpMkLst>
            <pc:docMk/>
            <pc:sldMk cId="1971136028" sldId="5456"/>
            <ac:cxnSpMk id="22" creationId="{D4D85F88-77D2-569C-2C9F-59937D294F92}"/>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Snapshot Status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Snapshot Status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316E-46A7-9E72-8F57FD957B0E}"/>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316E-46A7-9E72-8F57FD957B0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2-316E-46A7-9E72-8F57FD957B0E}"/>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0-290E-448E-A221-5E562DA81DB4}"/>
              </c:ext>
            </c:extLst>
          </c:dPt>
          <c:dLbls>
            <c:dLbl>
              <c:idx val="0"/>
              <c:layout>
                <c:manualLayout>
                  <c:x val="1.7350828305552714E-2"/>
                  <c:y val="2.882045781179983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6E-46A7-9E72-8F57FD957B0E}"/>
                </c:ext>
              </c:extLst>
            </c:dLbl>
            <c:dLbl>
              <c:idx val="1"/>
              <c:layout>
                <c:manualLayout>
                  <c:x val="1.542557180352456E-2"/>
                  <c:y val="-3.089935852339468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6E-46A7-9E72-8F57FD957B0E}"/>
                </c:ext>
              </c:extLst>
            </c:dLbl>
            <c:dLbl>
              <c:idx val="2"/>
              <c:layout>
                <c:manualLayout>
                  <c:x val="-9.968682891911199E-3"/>
                  <c:y val="-7.7869476826061346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6E-46A7-9E72-8F57FD957B0E}"/>
                </c:ext>
              </c:extLst>
            </c:dLbl>
            <c:dLbl>
              <c:idx val="3"/>
              <c:layout>
                <c:manualLayout>
                  <c:x val="-5.3424089034325294E-2"/>
                  <c:y val="-7.4729693792570358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0E-448E-A221-5E562DA81DB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 Snapshot Data</c:v>
                </c:pt>
                <c:pt idx="1">
                  <c:v>Snapshot with Errors</c:v>
                </c:pt>
                <c:pt idx="2">
                  <c:v>Error Free</c:v>
                </c:pt>
                <c:pt idx="3">
                  <c:v>Submitted</c:v>
                </c:pt>
              </c:strCache>
            </c:strRef>
          </c:cat>
          <c:val>
            <c:numRef>
              <c:f>Sheet1!$B$2:$B$5</c:f>
              <c:numCache>
                <c:formatCode>General</c:formatCode>
                <c:ptCount val="4"/>
                <c:pt idx="0">
                  <c:v>31</c:v>
                </c:pt>
                <c:pt idx="1">
                  <c:v>57</c:v>
                </c:pt>
                <c:pt idx="2">
                  <c:v>60</c:v>
                </c:pt>
                <c:pt idx="3">
                  <c:v>37</c:v>
                </c:pt>
              </c:numCache>
            </c:numRef>
          </c:val>
          <c:extLst>
            <c:ext xmlns:c16="http://schemas.microsoft.com/office/drawing/2014/chart" uri="{C3380CC4-5D6E-409C-BE32-E72D297353CC}">
              <c16:uniqueId val="{00000000-316E-46A7-9E72-8F57FD957B0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C8A38-0EF5-4380-8309-717BA380C47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DF8FEE0-7E79-45D5-888E-83238238A90B}">
      <dgm:prSet phldrT="[Text]"/>
      <dgm:spPr>
        <a:solidFill>
          <a:schemeClr val="accent4">
            <a:lumMod val="60000"/>
            <a:lumOff val="40000"/>
          </a:schemeClr>
        </a:solidFill>
      </dgm:spPr>
      <dgm:t>
        <a:bodyPr/>
        <a:lstStyle/>
        <a:p>
          <a:r>
            <a:rPr lang="en-US" b="1">
              <a:solidFill>
                <a:schemeClr val="tx1"/>
              </a:solidFill>
            </a:rPr>
            <a:t>Discipline Action</a:t>
          </a:r>
        </a:p>
      </dgm:t>
    </dgm:pt>
    <dgm:pt modelId="{4071D20A-81FE-477E-A6AA-6758447E29AE}" type="parTrans" cxnId="{D8D4D225-863D-4F1F-8B19-506323B44F9B}">
      <dgm:prSet/>
      <dgm:spPr/>
      <dgm:t>
        <a:bodyPr/>
        <a:lstStyle/>
        <a:p>
          <a:endParaRPr lang="en-US"/>
        </a:p>
      </dgm:t>
    </dgm:pt>
    <dgm:pt modelId="{961D5ECB-D215-4C7D-B000-C054B5AFEFE3}" type="sibTrans" cxnId="{D8D4D225-863D-4F1F-8B19-506323B44F9B}">
      <dgm:prSet/>
      <dgm:spPr/>
      <dgm:t>
        <a:bodyPr/>
        <a:lstStyle/>
        <a:p>
          <a:endParaRPr lang="en-US"/>
        </a:p>
      </dgm:t>
    </dgm:pt>
    <dgm:pt modelId="{3119657A-34FC-4BFF-BB97-987359FA7434}">
      <dgm:prSet phldrT="[Text]"/>
      <dgm:spPr/>
      <dgm:t>
        <a:bodyPr/>
        <a:lstStyle/>
        <a:p>
          <a:pPr>
            <a:buNone/>
          </a:pPr>
          <a:r>
            <a:rPr lang="en-US"/>
            <a:t>Suspensions:</a:t>
          </a:r>
        </a:p>
        <a:p>
          <a:pPr>
            <a:buFont typeface="Arial" panose="020B0604020202020204" pitchFamily="34" charset="0"/>
            <a:buChar char="•"/>
          </a:pPr>
          <a:r>
            <a:rPr lang="en-US"/>
            <a:t>In-school (</a:t>
          </a:r>
          <a:r>
            <a:rPr lang="en-US" b="1"/>
            <a:t>11</a:t>
          </a:r>
          <a:r>
            <a:rPr lang="en-US"/>
            <a:t>)</a:t>
          </a:r>
        </a:p>
        <a:p>
          <a:pPr>
            <a:buNone/>
          </a:pPr>
          <a:r>
            <a:rPr lang="en-US"/>
            <a:t>Out of School (</a:t>
          </a:r>
          <a:r>
            <a:rPr lang="en-US" b="1"/>
            <a:t>12</a:t>
          </a:r>
          <a:r>
            <a:rPr lang="en-US"/>
            <a:t>)</a:t>
          </a:r>
        </a:p>
      </dgm:t>
    </dgm:pt>
    <dgm:pt modelId="{D610A8E9-CBDA-45B1-9EBD-6059073185C0}" type="parTrans" cxnId="{FC6356F9-E342-448B-9C79-EF4DA01F1882}">
      <dgm:prSet/>
      <dgm:spPr/>
      <dgm:t>
        <a:bodyPr/>
        <a:lstStyle/>
        <a:p>
          <a:endParaRPr lang="en-US"/>
        </a:p>
      </dgm:t>
    </dgm:pt>
    <dgm:pt modelId="{180DCD98-A474-4A38-A02E-2E56C530D2F1}" type="sibTrans" cxnId="{FC6356F9-E342-448B-9C79-EF4DA01F1882}">
      <dgm:prSet/>
      <dgm:spPr/>
      <dgm:t>
        <a:bodyPr/>
        <a:lstStyle/>
        <a:p>
          <a:endParaRPr lang="en-US"/>
        </a:p>
      </dgm:t>
    </dgm:pt>
    <dgm:pt modelId="{56DF6DAF-E566-4006-AB8F-F65FC835A7CB}">
      <dgm:prSet phldrT="[Text]"/>
      <dgm:spPr/>
      <dgm:t>
        <a:bodyPr/>
        <a:lstStyle/>
        <a:p>
          <a:r>
            <a:rPr lang="en-US"/>
            <a:t>Expulsion: (with or without services) </a:t>
          </a:r>
        </a:p>
        <a:p>
          <a:r>
            <a:rPr lang="en-US"/>
            <a:t>(</a:t>
          </a:r>
          <a:r>
            <a:rPr lang="en-US" b="1"/>
            <a:t>13</a:t>
          </a:r>
          <a:r>
            <a:rPr lang="en-US"/>
            <a:t>)</a:t>
          </a:r>
        </a:p>
      </dgm:t>
    </dgm:pt>
    <dgm:pt modelId="{90FB92FE-59B2-48C3-BB6A-2AF1877EA1C8}" type="parTrans" cxnId="{E06EE85F-8359-4608-A9E2-270B7EA39C97}">
      <dgm:prSet/>
      <dgm:spPr/>
      <dgm:t>
        <a:bodyPr/>
        <a:lstStyle/>
        <a:p>
          <a:endParaRPr lang="en-US"/>
        </a:p>
      </dgm:t>
    </dgm:pt>
    <dgm:pt modelId="{DF636179-219B-4167-AB45-A432D94053F3}" type="sibTrans" cxnId="{E06EE85F-8359-4608-A9E2-270B7EA39C97}">
      <dgm:prSet/>
      <dgm:spPr/>
      <dgm:t>
        <a:bodyPr/>
        <a:lstStyle/>
        <a:p>
          <a:endParaRPr lang="en-US"/>
        </a:p>
      </dgm:t>
    </dgm:pt>
    <dgm:pt modelId="{F2E69FF8-AB97-48AE-90B8-EA9BB5B468F7}">
      <dgm:prSet phldrT="[Text]"/>
      <dgm:spPr>
        <a:solidFill>
          <a:srgbClr val="488BC9"/>
        </a:solidFill>
      </dgm:spPr>
      <dgm:t>
        <a:bodyPr/>
        <a:lstStyle/>
        <a:p>
          <a:r>
            <a:rPr lang="en-US" b="1">
              <a:solidFill>
                <a:schemeClr val="tx1"/>
              </a:solidFill>
            </a:rPr>
            <a:t>Sped Removal</a:t>
          </a:r>
        </a:p>
      </dgm:t>
    </dgm:pt>
    <dgm:pt modelId="{579BB78E-EA91-4FA7-8609-9173A6526A5F}" type="parTrans" cxnId="{870D202C-1B44-4BA8-BB38-5BA17F775409}">
      <dgm:prSet/>
      <dgm:spPr/>
      <dgm:t>
        <a:bodyPr/>
        <a:lstStyle/>
        <a:p>
          <a:endParaRPr lang="en-US"/>
        </a:p>
      </dgm:t>
    </dgm:pt>
    <dgm:pt modelId="{D3D2AE8A-B672-4848-AA7C-A454F2951E8B}" type="sibTrans" cxnId="{870D202C-1B44-4BA8-BB38-5BA17F775409}">
      <dgm:prSet/>
      <dgm:spPr/>
      <dgm:t>
        <a:bodyPr/>
        <a:lstStyle/>
        <a:p>
          <a:endParaRPr lang="en-US"/>
        </a:p>
      </dgm:t>
    </dgm:pt>
    <dgm:pt modelId="{68606BF0-2FA4-493E-8DAF-4E177398C41A}">
      <dgm:prSet phldrT="[Text]"/>
      <dgm:spPr/>
      <dgm:t>
        <a:bodyPr/>
        <a:lstStyle/>
        <a:p>
          <a:r>
            <a:rPr lang="en-US"/>
            <a:t>Unilateral Removal to an *IAES by school personnel for up to 45 days </a:t>
          </a:r>
        </a:p>
        <a:p>
          <a:r>
            <a:rPr lang="en-US"/>
            <a:t>(</a:t>
          </a:r>
          <a:r>
            <a:rPr lang="en-US" b="1"/>
            <a:t>01</a:t>
          </a:r>
          <a:r>
            <a:rPr lang="en-US"/>
            <a:t>)</a:t>
          </a:r>
        </a:p>
      </dgm:t>
    </dgm:pt>
    <dgm:pt modelId="{4A9A9B17-36F2-4106-AA01-BDA67570CEA0}" type="parTrans" cxnId="{F69ECD94-8E9D-4290-9BB2-0B79867C6F1B}">
      <dgm:prSet/>
      <dgm:spPr/>
      <dgm:t>
        <a:bodyPr/>
        <a:lstStyle/>
        <a:p>
          <a:endParaRPr lang="en-US"/>
        </a:p>
      </dgm:t>
    </dgm:pt>
    <dgm:pt modelId="{A72BDF26-6C9E-4F1E-BE13-2935468E3884}" type="sibTrans" cxnId="{F69ECD94-8E9D-4290-9BB2-0B79867C6F1B}">
      <dgm:prSet/>
      <dgm:spPr/>
      <dgm:t>
        <a:bodyPr/>
        <a:lstStyle/>
        <a:p>
          <a:endParaRPr lang="en-US"/>
        </a:p>
      </dgm:t>
    </dgm:pt>
    <dgm:pt modelId="{87212228-96ED-4342-8176-FC1BDD4B12C1}">
      <dgm:prSet phldrT="[Text]"/>
      <dgm:spPr/>
      <dgm:t>
        <a:bodyPr/>
        <a:lstStyle/>
        <a:p>
          <a:r>
            <a:rPr lang="en-US"/>
            <a:t>Removal by a hearing officer to an *IAES for up to 45 days </a:t>
          </a:r>
        </a:p>
        <a:p>
          <a:r>
            <a:rPr lang="en-US"/>
            <a:t>(</a:t>
          </a:r>
          <a:r>
            <a:rPr lang="en-US" b="1"/>
            <a:t>02</a:t>
          </a:r>
          <a:r>
            <a:rPr lang="en-US"/>
            <a:t>)</a:t>
          </a:r>
        </a:p>
      </dgm:t>
    </dgm:pt>
    <dgm:pt modelId="{79F996FC-3E99-4357-A690-9239D16886F8}" type="parTrans" cxnId="{74BA2C72-D7FE-43EB-9357-61BECF6FE75C}">
      <dgm:prSet/>
      <dgm:spPr/>
      <dgm:t>
        <a:bodyPr/>
        <a:lstStyle/>
        <a:p>
          <a:endParaRPr lang="en-US"/>
        </a:p>
      </dgm:t>
    </dgm:pt>
    <dgm:pt modelId="{53AC230A-52CC-4F27-B52A-7A63F1E9B991}" type="sibTrans" cxnId="{74BA2C72-D7FE-43EB-9357-61BECF6FE75C}">
      <dgm:prSet/>
      <dgm:spPr/>
      <dgm:t>
        <a:bodyPr/>
        <a:lstStyle/>
        <a:p>
          <a:endParaRPr lang="en-US"/>
        </a:p>
      </dgm:t>
    </dgm:pt>
    <dgm:pt modelId="{06ACE2D0-96D6-4BF4-B4EB-D7057CA5F343}" type="pres">
      <dgm:prSet presAssocID="{8E5C8A38-0EF5-4380-8309-717BA380C47B}" presName="diagram" presStyleCnt="0">
        <dgm:presLayoutVars>
          <dgm:chPref val="1"/>
          <dgm:dir/>
          <dgm:animOne val="branch"/>
          <dgm:animLvl val="lvl"/>
          <dgm:resizeHandles/>
        </dgm:presLayoutVars>
      </dgm:prSet>
      <dgm:spPr/>
    </dgm:pt>
    <dgm:pt modelId="{033E2D8B-7BBF-4074-A3D6-E35391500B66}" type="pres">
      <dgm:prSet presAssocID="{BDF8FEE0-7E79-45D5-888E-83238238A90B}" presName="root" presStyleCnt="0"/>
      <dgm:spPr/>
    </dgm:pt>
    <dgm:pt modelId="{38D05856-3942-4168-8095-6307973E3985}" type="pres">
      <dgm:prSet presAssocID="{BDF8FEE0-7E79-45D5-888E-83238238A90B}" presName="rootComposite" presStyleCnt="0"/>
      <dgm:spPr/>
    </dgm:pt>
    <dgm:pt modelId="{718FEBC1-2074-46D5-8480-89D65DE75F93}" type="pres">
      <dgm:prSet presAssocID="{BDF8FEE0-7E79-45D5-888E-83238238A90B}" presName="rootText" presStyleLbl="node1" presStyleIdx="0" presStyleCnt="2" custScaleX="96983" custScaleY="100935"/>
      <dgm:spPr/>
    </dgm:pt>
    <dgm:pt modelId="{DB7D6BAF-E62F-42A5-B011-4680BEA2DE9D}" type="pres">
      <dgm:prSet presAssocID="{BDF8FEE0-7E79-45D5-888E-83238238A90B}" presName="rootConnector" presStyleLbl="node1" presStyleIdx="0" presStyleCnt="2"/>
      <dgm:spPr/>
    </dgm:pt>
    <dgm:pt modelId="{5CE4878D-539F-4760-B66C-06F3E2818D8F}" type="pres">
      <dgm:prSet presAssocID="{BDF8FEE0-7E79-45D5-888E-83238238A90B}" presName="childShape" presStyleCnt="0"/>
      <dgm:spPr/>
    </dgm:pt>
    <dgm:pt modelId="{537E8A29-3A42-49E3-AA4A-920E72BD06E7}" type="pres">
      <dgm:prSet presAssocID="{D610A8E9-CBDA-45B1-9EBD-6059073185C0}" presName="Name13" presStyleLbl="parChTrans1D2" presStyleIdx="0" presStyleCnt="4"/>
      <dgm:spPr/>
    </dgm:pt>
    <dgm:pt modelId="{B479471C-0E22-41F9-B54E-5E8352BD9569}" type="pres">
      <dgm:prSet presAssocID="{3119657A-34FC-4BFF-BB97-987359FA7434}" presName="childText" presStyleLbl="bgAcc1" presStyleIdx="0" presStyleCnt="4">
        <dgm:presLayoutVars>
          <dgm:bulletEnabled val="1"/>
        </dgm:presLayoutVars>
      </dgm:prSet>
      <dgm:spPr/>
    </dgm:pt>
    <dgm:pt modelId="{AA294520-D284-4CA6-AC37-E99531C3ECC6}" type="pres">
      <dgm:prSet presAssocID="{90FB92FE-59B2-48C3-BB6A-2AF1877EA1C8}" presName="Name13" presStyleLbl="parChTrans1D2" presStyleIdx="1" presStyleCnt="4"/>
      <dgm:spPr/>
    </dgm:pt>
    <dgm:pt modelId="{9636316C-A9E0-4120-8EB5-FEC41D90CF75}" type="pres">
      <dgm:prSet presAssocID="{56DF6DAF-E566-4006-AB8F-F65FC835A7CB}" presName="childText" presStyleLbl="bgAcc1" presStyleIdx="1" presStyleCnt="4">
        <dgm:presLayoutVars>
          <dgm:bulletEnabled val="1"/>
        </dgm:presLayoutVars>
      </dgm:prSet>
      <dgm:spPr/>
    </dgm:pt>
    <dgm:pt modelId="{0F5C8159-24E6-4891-A74C-ADD67D7798C6}" type="pres">
      <dgm:prSet presAssocID="{F2E69FF8-AB97-48AE-90B8-EA9BB5B468F7}" presName="root" presStyleCnt="0"/>
      <dgm:spPr/>
    </dgm:pt>
    <dgm:pt modelId="{3CF3D653-AAF5-4C1C-801A-C17E9AFDCEF4}" type="pres">
      <dgm:prSet presAssocID="{F2E69FF8-AB97-48AE-90B8-EA9BB5B468F7}" presName="rootComposite" presStyleCnt="0"/>
      <dgm:spPr/>
    </dgm:pt>
    <dgm:pt modelId="{44531D5E-3A6E-4301-B794-A6769D7B5427}" type="pres">
      <dgm:prSet presAssocID="{F2E69FF8-AB97-48AE-90B8-EA9BB5B468F7}" presName="rootText" presStyleLbl="node1" presStyleIdx="1" presStyleCnt="2"/>
      <dgm:spPr/>
    </dgm:pt>
    <dgm:pt modelId="{2A449E10-115C-4241-81F5-E524F5241D7F}" type="pres">
      <dgm:prSet presAssocID="{F2E69FF8-AB97-48AE-90B8-EA9BB5B468F7}" presName="rootConnector" presStyleLbl="node1" presStyleIdx="1" presStyleCnt="2"/>
      <dgm:spPr/>
    </dgm:pt>
    <dgm:pt modelId="{44D670F1-43E3-45AE-9924-C25EC75AC1A5}" type="pres">
      <dgm:prSet presAssocID="{F2E69FF8-AB97-48AE-90B8-EA9BB5B468F7}" presName="childShape" presStyleCnt="0"/>
      <dgm:spPr/>
    </dgm:pt>
    <dgm:pt modelId="{313D28EC-790D-44DC-B286-754CDB77E5ED}" type="pres">
      <dgm:prSet presAssocID="{4A9A9B17-36F2-4106-AA01-BDA67570CEA0}" presName="Name13" presStyleLbl="parChTrans1D2" presStyleIdx="2" presStyleCnt="4"/>
      <dgm:spPr/>
    </dgm:pt>
    <dgm:pt modelId="{6D1DB17E-8473-44FB-A42A-F762F3A5FC56}" type="pres">
      <dgm:prSet presAssocID="{68606BF0-2FA4-493E-8DAF-4E177398C41A}" presName="childText" presStyleLbl="bgAcc1" presStyleIdx="2" presStyleCnt="4">
        <dgm:presLayoutVars>
          <dgm:bulletEnabled val="1"/>
        </dgm:presLayoutVars>
      </dgm:prSet>
      <dgm:spPr/>
    </dgm:pt>
    <dgm:pt modelId="{F9B2C9BE-7BB9-4D73-919A-1C0F57AA8A53}" type="pres">
      <dgm:prSet presAssocID="{79F996FC-3E99-4357-A690-9239D16886F8}" presName="Name13" presStyleLbl="parChTrans1D2" presStyleIdx="3" presStyleCnt="4"/>
      <dgm:spPr/>
    </dgm:pt>
    <dgm:pt modelId="{CDD5BDEA-BA73-4164-B1C2-5CA476F1728C}" type="pres">
      <dgm:prSet presAssocID="{87212228-96ED-4342-8176-FC1BDD4B12C1}" presName="childText" presStyleLbl="bgAcc1" presStyleIdx="3" presStyleCnt="4">
        <dgm:presLayoutVars>
          <dgm:bulletEnabled val="1"/>
        </dgm:presLayoutVars>
      </dgm:prSet>
      <dgm:spPr/>
    </dgm:pt>
  </dgm:ptLst>
  <dgm:cxnLst>
    <dgm:cxn modelId="{D9DC5D12-72D7-4C85-AC84-EC7DDF9CA63A}" type="presOf" srcId="{3119657A-34FC-4BFF-BB97-987359FA7434}" destId="{B479471C-0E22-41F9-B54E-5E8352BD9569}" srcOrd="0" destOrd="0" presId="urn:microsoft.com/office/officeart/2005/8/layout/hierarchy3"/>
    <dgm:cxn modelId="{86D4BF15-945A-4B6E-879D-AA78304ACAC6}" type="presOf" srcId="{90FB92FE-59B2-48C3-BB6A-2AF1877EA1C8}" destId="{AA294520-D284-4CA6-AC37-E99531C3ECC6}" srcOrd="0" destOrd="0" presId="urn:microsoft.com/office/officeart/2005/8/layout/hierarchy3"/>
    <dgm:cxn modelId="{0C658218-6F1C-4A7D-9488-FC1AD52F21E1}" type="presOf" srcId="{F2E69FF8-AB97-48AE-90B8-EA9BB5B468F7}" destId="{44531D5E-3A6E-4301-B794-A6769D7B5427}" srcOrd="0" destOrd="0" presId="urn:microsoft.com/office/officeart/2005/8/layout/hierarchy3"/>
    <dgm:cxn modelId="{D8D4D225-863D-4F1F-8B19-506323B44F9B}" srcId="{8E5C8A38-0EF5-4380-8309-717BA380C47B}" destId="{BDF8FEE0-7E79-45D5-888E-83238238A90B}" srcOrd="0" destOrd="0" parTransId="{4071D20A-81FE-477E-A6AA-6758447E29AE}" sibTransId="{961D5ECB-D215-4C7D-B000-C054B5AFEFE3}"/>
    <dgm:cxn modelId="{870D202C-1B44-4BA8-BB38-5BA17F775409}" srcId="{8E5C8A38-0EF5-4380-8309-717BA380C47B}" destId="{F2E69FF8-AB97-48AE-90B8-EA9BB5B468F7}" srcOrd="1" destOrd="0" parTransId="{579BB78E-EA91-4FA7-8609-9173A6526A5F}" sibTransId="{D3D2AE8A-B672-4848-AA7C-A454F2951E8B}"/>
    <dgm:cxn modelId="{E06EE85F-8359-4608-A9E2-270B7EA39C97}" srcId="{BDF8FEE0-7E79-45D5-888E-83238238A90B}" destId="{56DF6DAF-E566-4006-AB8F-F65FC835A7CB}" srcOrd="1" destOrd="0" parTransId="{90FB92FE-59B2-48C3-BB6A-2AF1877EA1C8}" sibTransId="{DF636179-219B-4167-AB45-A432D94053F3}"/>
    <dgm:cxn modelId="{D3DFC761-8FD5-402F-AE3D-224685436BE8}" type="presOf" srcId="{D610A8E9-CBDA-45B1-9EBD-6059073185C0}" destId="{537E8A29-3A42-49E3-AA4A-920E72BD06E7}" srcOrd="0" destOrd="0" presId="urn:microsoft.com/office/officeart/2005/8/layout/hierarchy3"/>
    <dgm:cxn modelId="{74BA2C72-D7FE-43EB-9357-61BECF6FE75C}" srcId="{F2E69FF8-AB97-48AE-90B8-EA9BB5B468F7}" destId="{87212228-96ED-4342-8176-FC1BDD4B12C1}" srcOrd="1" destOrd="0" parTransId="{79F996FC-3E99-4357-A690-9239D16886F8}" sibTransId="{53AC230A-52CC-4F27-B52A-7A63F1E9B991}"/>
    <dgm:cxn modelId="{69458353-93FE-4EF9-9FFE-9D28524C78FF}" type="presOf" srcId="{4A9A9B17-36F2-4106-AA01-BDA67570CEA0}" destId="{313D28EC-790D-44DC-B286-754CDB77E5ED}" srcOrd="0" destOrd="0" presId="urn:microsoft.com/office/officeart/2005/8/layout/hierarchy3"/>
    <dgm:cxn modelId="{104CD158-513E-4C3F-A9D1-EB4872207F3C}" type="presOf" srcId="{79F996FC-3E99-4357-A690-9239D16886F8}" destId="{F9B2C9BE-7BB9-4D73-919A-1C0F57AA8A53}" srcOrd="0" destOrd="0" presId="urn:microsoft.com/office/officeart/2005/8/layout/hierarchy3"/>
    <dgm:cxn modelId="{3FAA9A82-C3AA-40AA-B52E-3A06A2C06133}" type="presOf" srcId="{BDF8FEE0-7E79-45D5-888E-83238238A90B}" destId="{718FEBC1-2074-46D5-8480-89D65DE75F93}" srcOrd="0" destOrd="0" presId="urn:microsoft.com/office/officeart/2005/8/layout/hierarchy3"/>
    <dgm:cxn modelId="{664F6593-A4AF-4267-A30C-3AE31606740E}" type="presOf" srcId="{F2E69FF8-AB97-48AE-90B8-EA9BB5B468F7}" destId="{2A449E10-115C-4241-81F5-E524F5241D7F}" srcOrd="1" destOrd="0" presId="urn:microsoft.com/office/officeart/2005/8/layout/hierarchy3"/>
    <dgm:cxn modelId="{F69ECD94-8E9D-4290-9BB2-0B79867C6F1B}" srcId="{F2E69FF8-AB97-48AE-90B8-EA9BB5B468F7}" destId="{68606BF0-2FA4-493E-8DAF-4E177398C41A}" srcOrd="0" destOrd="0" parTransId="{4A9A9B17-36F2-4106-AA01-BDA67570CEA0}" sibTransId="{A72BDF26-6C9E-4F1E-BE13-2935468E3884}"/>
    <dgm:cxn modelId="{CF6A3CA2-12A6-4638-B235-FEE82E27EBDF}" type="presOf" srcId="{8E5C8A38-0EF5-4380-8309-717BA380C47B}" destId="{06ACE2D0-96D6-4BF4-B4EB-D7057CA5F343}" srcOrd="0" destOrd="0" presId="urn:microsoft.com/office/officeart/2005/8/layout/hierarchy3"/>
    <dgm:cxn modelId="{B1D382B9-44F1-48E1-A744-FEE4D40A2EB9}" type="presOf" srcId="{BDF8FEE0-7E79-45D5-888E-83238238A90B}" destId="{DB7D6BAF-E62F-42A5-B011-4680BEA2DE9D}" srcOrd="1" destOrd="0" presId="urn:microsoft.com/office/officeart/2005/8/layout/hierarchy3"/>
    <dgm:cxn modelId="{3E8C0EED-47CC-411A-AAE0-E1C8BC012880}" type="presOf" srcId="{87212228-96ED-4342-8176-FC1BDD4B12C1}" destId="{CDD5BDEA-BA73-4164-B1C2-5CA476F1728C}" srcOrd="0" destOrd="0" presId="urn:microsoft.com/office/officeart/2005/8/layout/hierarchy3"/>
    <dgm:cxn modelId="{549973F5-0F50-480D-A136-1C8265F86C37}" type="presOf" srcId="{68606BF0-2FA4-493E-8DAF-4E177398C41A}" destId="{6D1DB17E-8473-44FB-A42A-F762F3A5FC56}" srcOrd="0" destOrd="0" presId="urn:microsoft.com/office/officeart/2005/8/layout/hierarchy3"/>
    <dgm:cxn modelId="{9E22BCF7-7CA8-4FDA-AF9B-FACE4714FE7F}" type="presOf" srcId="{56DF6DAF-E566-4006-AB8F-F65FC835A7CB}" destId="{9636316C-A9E0-4120-8EB5-FEC41D90CF75}" srcOrd="0" destOrd="0" presId="urn:microsoft.com/office/officeart/2005/8/layout/hierarchy3"/>
    <dgm:cxn modelId="{FC6356F9-E342-448B-9C79-EF4DA01F1882}" srcId="{BDF8FEE0-7E79-45D5-888E-83238238A90B}" destId="{3119657A-34FC-4BFF-BB97-987359FA7434}" srcOrd="0" destOrd="0" parTransId="{D610A8E9-CBDA-45B1-9EBD-6059073185C0}" sibTransId="{180DCD98-A474-4A38-A02E-2E56C530D2F1}"/>
    <dgm:cxn modelId="{E3A5864A-B93C-44E6-BA18-915082E3B1C2}" type="presParOf" srcId="{06ACE2D0-96D6-4BF4-B4EB-D7057CA5F343}" destId="{033E2D8B-7BBF-4074-A3D6-E35391500B66}" srcOrd="0" destOrd="0" presId="urn:microsoft.com/office/officeart/2005/8/layout/hierarchy3"/>
    <dgm:cxn modelId="{FAD273B2-B89E-4D91-8C51-8E4F0981D252}" type="presParOf" srcId="{033E2D8B-7BBF-4074-A3D6-E35391500B66}" destId="{38D05856-3942-4168-8095-6307973E3985}" srcOrd="0" destOrd="0" presId="urn:microsoft.com/office/officeart/2005/8/layout/hierarchy3"/>
    <dgm:cxn modelId="{F4624613-7D96-41DC-9FC1-85832B76D1A9}" type="presParOf" srcId="{38D05856-3942-4168-8095-6307973E3985}" destId="{718FEBC1-2074-46D5-8480-89D65DE75F93}" srcOrd="0" destOrd="0" presId="urn:microsoft.com/office/officeart/2005/8/layout/hierarchy3"/>
    <dgm:cxn modelId="{1116AB01-1BDF-4617-9C8B-607A77F3E4A2}" type="presParOf" srcId="{38D05856-3942-4168-8095-6307973E3985}" destId="{DB7D6BAF-E62F-42A5-B011-4680BEA2DE9D}" srcOrd="1" destOrd="0" presId="urn:microsoft.com/office/officeart/2005/8/layout/hierarchy3"/>
    <dgm:cxn modelId="{5B39790C-A807-4D3C-A5BB-16499042FA90}" type="presParOf" srcId="{033E2D8B-7BBF-4074-A3D6-E35391500B66}" destId="{5CE4878D-539F-4760-B66C-06F3E2818D8F}" srcOrd="1" destOrd="0" presId="urn:microsoft.com/office/officeart/2005/8/layout/hierarchy3"/>
    <dgm:cxn modelId="{75F3611F-598B-4FFF-9EF8-09B844D4EE8F}" type="presParOf" srcId="{5CE4878D-539F-4760-B66C-06F3E2818D8F}" destId="{537E8A29-3A42-49E3-AA4A-920E72BD06E7}" srcOrd="0" destOrd="0" presId="urn:microsoft.com/office/officeart/2005/8/layout/hierarchy3"/>
    <dgm:cxn modelId="{B554386F-9C13-46E5-81FE-984622ACAF43}" type="presParOf" srcId="{5CE4878D-539F-4760-B66C-06F3E2818D8F}" destId="{B479471C-0E22-41F9-B54E-5E8352BD9569}" srcOrd="1" destOrd="0" presId="urn:microsoft.com/office/officeart/2005/8/layout/hierarchy3"/>
    <dgm:cxn modelId="{7259249E-8A85-4A68-9E27-3598AC5DD8B3}" type="presParOf" srcId="{5CE4878D-539F-4760-B66C-06F3E2818D8F}" destId="{AA294520-D284-4CA6-AC37-E99531C3ECC6}" srcOrd="2" destOrd="0" presId="urn:microsoft.com/office/officeart/2005/8/layout/hierarchy3"/>
    <dgm:cxn modelId="{EFE81B68-DA4A-484B-A4FB-BDA6EE0610ED}" type="presParOf" srcId="{5CE4878D-539F-4760-B66C-06F3E2818D8F}" destId="{9636316C-A9E0-4120-8EB5-FEC41D90CF75}" srcOrd="3" destOrd="0" presId="urn:microsoft.com/office/officeart/2005/8/layout/hierarchy3"/>
    <dgm:cxn modelId="{8BBB0855-672E-49A0-A1BB-85780F4B89C7}" type="presParOf" srcId="{06ACE2D0-96D6-4BF4-B4EB-D7057CA5F343}" destId="{0F5C8159-24E6-4891-A74C-ADD67D7798C6}" srcOrd="1" destOrd="0" presId="urn:microsoft.com/office/officeart/2005/8/layout/hierarchy3"/>
    <dgm:cxn modelId="{B0E17431-1DA4-4375-B4C3-0EA2DC08CB29}" type="presParOf" srcId="{0F5C8159-24E6-4891-A74C-ADD67D7798C6}" destId="{3CF3D653-AAF5-4C1C-801A-C17E9AFDCEF4}" srcOrd="0" destOrd="0" presId="urn:microsoft.com/office/officeart/2005/8/layout/hierarchy3"/>
    <dgm:cxn modelId="{FC79BE5F-86A3-46B5-BFE6-675C2648675B}" type="presParOf" srcId="{3CF3D653-AAF5-4C1C-801A-C17E9AFDCEF4}" destId="{44531D5E-3A6E-4301-B794-A6769D7B5427}" srcOrd="0" destOrd="0" presId="urn:microsoft.com/office/officeart/2005/8/layout/hierarchy3"/>
    <dgm:cxn modelId="{FD79FB22-E1B3-4D88-A41A-FFBDB29B1155}" type="presParOf" srcId="{3CF3D653-AAF5-4C1C-801A-C17E9AFDCEF4}" destId="{2A449E10-115C-4241-81F5-E524F5241D7F}" srcOrd="1" destOrd="0" presId="urn:microsoft.com/office/officeart/2005/8/layout/hierarchy3"/>
    <dgm:cxn modelId="{780065E8-A771-4349-8195-D05C27D5BDAC}" type="presParOf" srcId="{0F5C8159-24E6-4891-A74C-ADD67D7798C6}" destId="{44D670F1-43E3-45AE-9924-C25EC75AC1A5}" srcOrd="1" destOrd="0" presId="urn:microsoft.com/office/officeart/2005/8/layout/hierarchy3"/>
    <dgm:cxn modelId="{20D98A56-39D7-4847-8130-C066AD70DBE3}" type="presParOf" srcId="{44D670F1-43E3-45AE-9924-C25EC75AC1A5}" destId="{313D28EC-790D-44DC-B286-754CDB77E5ED}" srcOrd="0" destOrd="0" presId="urn:microsoft.com/office/officeart/2005/8/layout/hierarchy3"/>
    <dgm:cxn modelId="{5BE0350F-8D19-4195-AD42-42A56F687439}" type="presParOf" srcId="{44D670F1-43E3-45AE-9924-C25EC75AC1A5}" destId="{6D1DB17E-8473-44FB-A42A-F762F3A5FC56}" srcOrd="1" destOrd="0" presId="urn:microsoft.com/office/officeart/2005/8/layout/hierarchy3"/>
    <dgm:cxn modelId="{A2BC1817-B30D-4BC4-80B6-DBE6E9F9B61B}" type="presParOf" srcId="{44D670F1-43E3-45AE-9924-C25EC75AC1A5}" destId="{F9B2C9BE-7BB9-4D73-919A-1C0F57AA8A53}" srcOrd="2" destOrd="0" presId="urn:microsoft.com/office/officeart/2005/8/layout/hierarchy3"/>
    <dgm:cxn modelId="{92C5520E-8915-44C1-A3E4-D38B37BED4E8}" type="presParOf" srcId="{44D670F1-43E3-45AE-9924-C25EC75AC1A5}" destId="{CDD5BDEA-BA73-4164-B1C2-5CA476F1728C}"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4" qsCatId="simple" csTypeId="urn:microsoft.com/office/officeart/2005/8/colors/accent1_2" csCatId="accent1" phldr="1"/>
      <dgm:spPr/>
      <dgm:t>
        <a:bodyPr/>
        <a:lstStyle/>
        <a:p>
          <a:endParaRPr lang="en-US"/>
        </a:p>
      </dgm:t>
    </dgm:pt>
    <dgm:pt modelId="{15DF3956-9CAC-401D-9E5D-4A205C7B39A7}">
      <dgm:prSet custT="1"/>
      <dgm:spPr/>
      <dgm:t>
        <a:bodyPr/>
        <a:lstStyle/>
        <a:p>
          <a:pPr rtl="0"/>
          <a:r>
            <a:rPr lang="en-US" sz="2400" b="1" i="0">
              <a:latin typeface="Trebuchet MS" panose="020B0603020202020204" pitchFamily="34" charset="0"/>
            </a:rPr>
            <a:t>Next Town Hall will be June 13</a:t>
          </a:r>
          <a:r>
            <a:rPr lang="en-US" sz="2400" b="1" i="0" baseline="30000">
              <a:latin typeface="Trebuchet MS" panose="020B0603020202020204" pitchFamily="34" charset="0"/>
            </a:rPr>
            <a:t>th</a:t>
          </a:r>
          <a:r>
            <a:rPr lang="en-US" sz="2400" b="1" i="0">
              <a:latin typeface="Trebuchet MS" panose="020B0603020202020204" pitchFamily="34" charset="0"/>
            </a:rPr>
            <a:t> </a:t>
          </a:r>
        </a:p>
      </dgm:t>
    </dgm:pt>
    <dgm:pt modelId="{CB6A2567-1BFE-4069-A6AB-1E35A00B22E0}" type="sibTrans" cxnId="{C65DD457-510B-4077-B282-C50B9FC1638D}">
      <dgm:prSet/>
      <dgm:spPr/>
      <dgm:t>
        <a:bodyPr/>
        <a:lstStyle/>
        <a:p>
          <a:endParaRPr lang="en-US" sz="1600">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custT="1"/>
      <dgm:spPr/>
      <dgm:t>
        <a:bodyPr/>
        <a:lstStyle/>
        <a:p>
          <a:endParaRPr lang="en-US" sz="1400" b="0">
            <a:latin typeface="Trebuchet MS" panose="020B0603020202020204" pitchFamily="34" charset="0"/>
          </a:endParaRPr>
        </a:p>
        <a:p>
          <a:r>
            <a:rPr lang="en-US" sz="2000" b="0">
              <a:latin typeface="Trebuchet MS" panose="020B0603020202020204" pitchFamily="34" charset="0"/>
            </a:rPr>
            <a:t>Town Hall will continue to meet weekly throughout the summer.</a:t>
          </a:r>
        </a:p>
        <a:p>
          <a:endParaRPr lang="en-US" sz="2000" b="0">
            <a:latin typeface="Trebuchet MS" panose="020B0603020202020204" pitchFamily="34" charset="0"/>
          </a:endParaRPr>
        </a:p>
        <a:p>
          <a:r>
            <a:rPr lang="en-US" sz="2000" b="0">
              <a:latin typeface="Trebuchet MS" panose="020B0603020202020204" pitchFamily="34" charset="0"/>
            </a:rPr>
            <a:t>We will not meet on Thursday, July 4</a:t>
          </a:r>
          <a:r>
            <a:rPr lang="en-US" sz="2000" b="0" baseline="30000">
              <a:latin typeface="Trebuchet MS" panose="020B0603020202020204" pitchFamily="34" charset="0"/>
            </a:rPr>
            <a:t>th</a:t>
          </a:r>
          <a:r>
            <a:rPr lang="en-US" sz="2000" b="0">
              <a:latin typeface="Trebuchet MS" panose="020B0603020202020204" pitchFamily="34" charset="0"/>
            </a:rPr>
            <a:t>. </a:t>
          </a: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sz="1600">
            <a:latin typeface="Trebuchet MS" panose="020B0603020202020204" pitchFamily="34" charset="0"/>
          </a:endParaRPr>
        </a:p>
      </dgm:t>
    </dgm:pt>
    <dgm:pt modelId="{02B4DE51-5790-49AA-906B-37381F000B20}" type="pres">
      <dgm:prSet presAssocID="{F012D412-9CAF-428A-A29D-8BA009103520}" presName="Name0" presStyleCnt="0">
        <dgm:presLayoutVars>
          <dgm:dir/>
          <dgm:animLvl val="lvl"/>
          <dgm:resizeHandles val="exact"/>
        </dgm:presLayoutVars>
      </dgm:prSet>
      <dgm:spPr/>
    </dgm:pt>
    <dgm:pt modelId="{D1E1C75C-649E-48E6-A876-3304E854FE90}" type="pres">
      <dgm:prSet presAssocID="{15DF3956-9CAC-401D-9E5D-4A205C7B39A7}" presName="boxAndChildren" presStyleCnt="0"/>
      <dgm:spPr/>
    </dgm:pt>
    <dgm:pt modelId="{57D08157-0F7F-42E8-A478-33022584F374}" type="pres">
      <dgm:prSet presAssocID="{15DF3956-9CAC-401D-9E5D-4A205C7B39A7}" presName="parentTextBox" presStyleLbl="alignNode1" presStyleIdx="0" presStyleCnt="1"/>
      <dgm:spPr/>
    </dgm:pt>
    <dgm:pt modelId="{1AAC499D-0CE4-43F8-A11C-C39092BB6AA5}" type="pres">
      <dgm:prSet presAssocID="{15DF3956-9CAC-401D-9E5D-4A205C7B39A7}" presName="descendantBox" presStyleLbl="bgAccFollowNode1" presStyleIdx="0" presStyleCnt="1"/>
      <dgm:spPr/>
    </dgm:pt>
  </dgm:ptLst>
  <dgm:cxnLst>
    <dgm:cxn modelId="{C8F6471E-51D7-4432-91B7-966A0188F896}" type="presOf" srcId="{15DF3956-9CAC-401D-9E5D-4A205C7B39A7}" destId="{57D08157-0F7F-42E8-A478-33022584F374}"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3F48968F-BD89-44C1-A2E3-9AD8DAA94634}" type="presOf" srcId="{BE459BBA-E698-4FA5-87E2-098E1C06C863}" destId="{1AAC499D-0CE4-43F8-A11C-C39092BB6AA5}" srcOrd="0" destOrd="0" presId="urn:microsoft.com/office/officeart/2016/7/layout/VerticalDownArrowProcess"/>
    <dgm:cxn modelId="{E3F5849B-64F8-4586-9A04-64611EFDB3D2}" type="presOf" srcId="{F012D412-9CAF-428A-A29D-8BA009103520}" destId="{02B4DE51-5790-49AA-906B-37381F000B20}" srcOrd="0" destOrd="0" presId="urn:microsoft.com/office/officeart/2016/7/layout/VerticalDownArrowProcess"/>
    <dgm:cxn modelId="{A4806C9E-9092-4B2B-80C0-4C9FADC937D1}" srcId="{15DF3956-9CAC-401D-9E5D-4A205C7B39A7}" destId="{BE459BBA-E698-4FA5-87E2-098E1C06C863}" srcOrd="0" destOrd="0" parTransId="{0F34BDF1-1B81-452C-96CB-66D2421CA27A}" sibTransId="{3391E224-7EBB-473D-AFBB-BB2980217435}"/>
    <dgm:cxn modelId="{538D7217-38F0-4133-84B8-7FA98D643964}" type="presParOf" srcId="{02B4DE51-5790-49AA-906B-37381F000B20}" destId="{D1E1C75C-649E-48E6-A876-3304E854FE90}" srcOrd="0" destOrd="0" presId="urn:microsoft.com/office/officeart/2016/7/layout/VerticalDownArrowProcess"/>
    <dgm:cxn modelId="{3EB07C44-8A2B-4AB2-B539-E456B5C00D3C}" type="presParOf" srcId="{D1E1C75C-649E-48E6-A876-3304E854FE90}" destId="{57D08157-0F7F-42E8-A478-33022584F374}" srcOrd="0" destOrd="0" presId="urn:microsoft.com/office/officeart/2016/7/layout/VerticalDownArrowProcess"/>
    <dgm:cxn modelId="{8240E34F-FF03-4468-999F-34201DF23746}" type="presParOf" srcId="{D1E1C75C-649E-48E6-A876-3304E854FE90}" destId="{1AAC499D-0CE4-43F8-A11C-C39092BB6AA5}"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FEBC1-2074-46D5-8480-89D65DE75F93}">
      <dsp:nvSpPr>
        <dsp:cNvPr id="0" name=""/>
        <dsp:cNvSpPr/>
      </dsp:nvSpPr>
      <dsp:spPr>
        <a:xfrm>
          <a:off x="2508063" y="2126"/>
          <a:ext cx="2402686" cy="1250297"/>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b="1" kern="1200">
              <a:solidFill>
                <a:schemeClr val="tx1"/>
              </a:solidFill>
            </a:rPr>
            <a:t>Discipline Action</a:t>
          </a:r>
        </a:p>
      </dsp:txBody>
      <dsp:txXfrm>
        <a:off x="2544683" y="38746"/>
        <a:ext cx="2329446" cy="1177057"/>
      </dsp:txXfrm>
    </dsp:sp>
    <dsp:sp modelId="{537E8A29-3A42-49E3-AA4A-920E72BD06E7}">
      <dsp:nvSpPr>
        <dsp:cNvPr id="0" name=""/>
        <dsp:cNvSpPr/>
      </dsp:nvSpPr>
      <dsp:spPr>
        <a:xfrm>
          <a:off x="2748331" y="1252423"/>
          <a:ext cx="240268" cy="929036"/>
        </a:xfrm>
        <a:custGeom>
          <a:avLst/>
          <a:gdLst/>
          <a:ahLst/>
          <a:cxnLst/>
          <a:rect l="0" t="0" r="0" b="0"/>
          <a:pathLst>
            <a:path>
              <a:moveTo>
                <a:pt x="0" y="0"/>
              </a:moveTo>
              <a:lnTo>
                <a:pt x="0" y="929036"/>
              </a:lnTo>
              <a:lnTo>
                <a:pt x="240268" y="9290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79471C-0E22-41F9-B54E-5E8352BD9569}">
      <dsp:nvSpPr>
        <dsp:cNvPr id="0" name=""/>
        <dsp:cNvSpPr/>
      </dsp:nvSpPr>
      <dsp:spPr>
        <a:xfrm>
          <a:off x="2988600" y="1562101"/>
          <a:ext cx="1981944" cy="12387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Suspensions:</a:t>
          </a:r>
        </a:p>
        <a:p>
          <a:pPr marL="0" lvl="0" indent="0" algn="ctr" defTabSz="666750">
            <a:lnSpc>
              <a:spcPct val="90000"/>
            </a:lnSpc>
            <a:spcBef>
              <a:spcPct val="0"/>
            </a:spcBef>
            <a:spcAft>
              <a:spcPct val="35000"/>
            </a:spcAft>
            <a:buFont typeface="Arial" panose="020B0604020202020204" pitchFamily="34" charset="0"/>
            <a:buNone/>
          </a:pPr>
          <a:r>
            <a:rPr lang="en-US" sz="1500" kern="1200"/>
            <a:t>In-school (</a:t>
          </a:r>
          <a:r>
            <a:rPr lang="en-US" sz="1500" b="1" kern="1200"/>
            <a:t>11</a:t>
          </a:r>
          <a:r>
            <a:rPr lang="en-US" sz="1500" kern="1200"/>
            <a:t>)</a:t>
          </a:r>
        </a:p>
        <a:p>
          <a:pPr marL="0" lvl="0" indent="0" algn="ctr" defTabSz="666750">
            <a:lnSpc>
              <a:spcPct val="90000"/>
            </a:lnSpc>
            <a:spcBef>
              <a:spcPct val="0"/>
            </a:spcBef>
            <a:spcAft>
              <a:spcPct val="35000"/>
            </a:spcAft>
            <a:buNone/>
          </a:pPr>
          <a:r>
            <a:rPr lang="en-US" sz="1500" kern="1200"/>
            <a:t>Out of School (</a:t>
          </a:r>
          <a:r>
            <a:rPr lang="en-US" sz="1500" b="1" kern="1200"/>
            <a:t>12</a:t>
          </a:r>
          <a:r>
            <a:rPr lang="en-US" sz="1500" kern="1200"/>
            <a:t>)</a:t>
          </a:r>
        </a:p>
      </dsp:txBody>
      <dsp:txXfrm>
        <a:off x="3024881" y="1598382"/>
        <a:ext cx="1909382" cy="1166153"/>
      </dsp:txXfrm>
    </dsp:sp>
    <dsp:sp modelId="{AA294520-D284-4CA6-AC37-E99531C3ECC6}">
      <dsp:nvSpPr>
        <dsp:cNvPr id="0" name=""/>
        <dsp:cNvSpPr/>
      </dsp:nvSpPr>
      <dsp:spPr>
        <a:xfrm>
          <a:off x="2748331" y="1252423"/>
          <a:ext cx="240268" cy="2477430"/>
        </a:xfrm>
        <a:custGeom>
          <a:avLst/>
          <a:gdLst/>
          <a:ahLst/>
          <a:cxnLst/>
          <a:rect l="0" t="0" r="0" b="0"/>
          <a:pathLst>
            <a:path>
              <a:moveTo>
                <a:pt x="0" y="0"/>
              </a:moveTo>
              <a:lnTo>
                <a:pt x="0" y="2477430"/>
              </a:lnTo>
              <a:lnTo>
                <a:pt x="240268" y="2477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36316C-A9E0-4120-8EB5-FEC41D90CF75}">
      <dsp:nvSpPr>
        <dsp:cNvPr id="0" name=""/>
        <dsp:cNvSpPr/>
      </dsp:nvSpPr>
      <dsp:spPr>
        <a:xfrm>
          <a:off x="2988600" y="3110495"/>
          <a:ext cx="1981944" cy="12387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Expulsion: (with or without services) </a:t>
          </a:r>
        </a:p>
        <a:p>
          <a:pPr marL="0" lvl="0" indent="0" algn="ctr" defTabSz="666750">
            <a:lnSpc>
              <a:spcPct val="90000"/>
            </a:lnSpc>
            <a:spcBef>
              <a:spcPct val="0"/>
            </a:spcBef>
            <a:spcAft>
              <a:spcPct val="35000"/>
            </a:spcAft>
            <a:buNone/>
          </a:pPr>
          <a:r>
            <a:rPr lang="en-US" sz="1500" kern="1200"/>
            <a:t>(</a:t>
          </a:r>
          <a:r>
            <a:rPr lang="en-US" sz="1500" b="1" kern="1200"/>
            <a:t>13</a:t>
          </a:r>
          <a:r>
            <a:rPr lang="en-US" sz="1500" kern="1200"/>
            <a:t>)</a:t>
          </a:r>
        </a:p>
      </dsp:txBody>
      <dsp:txXfrm>
        <a:off x="3024881" y="3146776"/>
        <a:ext cx="1909382" cy="1166153"/>
      </dsp:txXfrm>
    </dsp:sp>
    <dsp:sp modelId="{44531D5E-3A6E-4301-B794-A6769D7B5427}">
      <dsp:nvSpPr>
        <dsp:cNvPr id="0" name=""/>
        <dsp:cNvSpPr/>
      </dsp:nvSpPr>
      <dsp:spPr>
        <a:xfrm>
          <a:off x="5530106" y="2126"/>
          <a:ext cx="2477430" cy="1238715"/>
        </a:xfrm>
        <a:prstGeom prst="roundRect">
          <a:avLst>
            <a:gd name="adj" fmla="val 10000"/>
          </a:avLst>
        </a:prstGeom>
        <a:solidFill>
          <a:srgbClr val="488B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b="1" kern="1200">
              <a:solidFill>
                <a:schemeClr val="tx1"/>
              </a:solidFill>
            </a:rPr>
            <a:t>Sped Removal</a:t>
          </a:r>
        </a:p>
      </dsp:txBody>
      <dsp:txXfrm>
        <a:off x="5566387" y="38407"/>
        <a:ext cx="2404868" cy="1166153"/>
      </dsp:txXfrm>
    </dsp:sp>
    <dsp:sp modelId="{313D28EC-790D-44DC-B286-754CDB77E5ED}">
      <dsp:nvSpPr>
        <dsp:cNvPr id="0" name=""/>
        <dsp:cNvSpPr/>
      </dsp:nvSpPr>
      <dsp:spPr>
        <a:xfrm>
          <a:off x="5777849" y="1240841"/>
          <a:ext cx="247743" cy="929036"/>
        </a:xfrm>
        <a:custGeom>
          <a:avLst/>
          <a:gdLst/>
          <a:ahLst/>
          <a:cxnLst/>
          <a:rect l="0" t="0" r="0" b="0"/>
          <a:pathLst>
            <a:path>
              <a:moveTo>
                <a:pt x="0" y="0"/>
              </a:moveTo>
              <a:lnTo>
                <a:pt x="0" y="929036"/>
              </a:lnTo>
              <a:lnTo>
                <a:pt x="247743" y="9290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DB17E-8473-44FB-A42A-F762F3A5FC56}">
      <dsp:nvSpPr>
        <dsp:cNvPr id="0" name=""/>
        <dsp:cNvSpPr/>
      </dsp:nvSpPr>
      <dsp:spPr>
        <a:xfrm>
          <a:off x="6025592" y="1550519"/>
          <a:ext cx="1981944" cy="12387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Unilateral Removal to an *IAES by school personnel for up to 45 days </a:t>
          </a:r>
        </a:p>
        <a:p>
          <a:pPr marL="0" lvl="0" indent="0" algn="ctr" defTabSz="666750">
            <a:lnSpc>
              <a:spcPct val="90000"/>
            </a:lnSpc>
            <a:spcBef>
              <a:spcPct val="0"/>
            </a:spcBef>
            <a:spcAft>
              <a:spcPct val="35000"/>
            </a:spcAft>
            <a:buNone/>
          </a:pPr>
          <a:r>
            <a:rPr lang="en-US" sz="1500" kern="1200"/>
            <a:t>(</a:t>
          </a:r>
          <a:r>
            <a:rPr lang="en-US" sz="1500" b="1" kern="1200"/>
            <a:t>01</a:t>
          </a:r>
          <a:r>
            <a:rPr lang="en-US" sz="1500" kern="1200"/>
            <a:t>)</a:t>
          </a:r>
        </a:p>
      </dsp:txBody>
      <dsp:txXfrm>
        <a:off x="6061873" y="1586800"/>
        <a:ext cx="1909382" cy="1166153"/>
      </dsp:txXfrm>
    </dsp:sp>
    <dsp:sp modelId="{F9B2C9BE-7BB9-4D73-919A-1C0F57AA8A53}">
      <dsp:nvSpPr>
        <dsp:cNvPr id="0" name=""/>
        <dsp:cNvSpPr/>
      </dsp:nvSpPr>
      <dsp:spPr>
        <a:xfrm>
          <a:off x="5777849" y="1240841"/>
          <a:ext cx="247743" cy="2477430"/>
        </a:xfrm>
        <a:custGeom>
          <a:avLst/>
          <a:gdLst/>
          <a:ahLst/>
          <a:cxnLst/>
          <a:rect l="0" t="0" r="0" b="0"/>
          <a:pathLst>
            <a:path>
              <a:moveTo>
                <a:pt x="0" y="0"/>
              </a:moveTo>
              <a:lnTo>
                <a:pt x="0" y="2477430"/>
              </a:lnTo>
              <a:lnTo>
                <a:pt x="247743" y="2477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5BDEA-BA73-4164-B1C2-5CA476F1728C}">
      <dsp:nvSpPr>
        <dsp:cNvPr id="0" name=""/>
        <dsp:cNvSpPr/>
      </dsp:nvSpPr>
      <dsp:spPr>
        <a:xfrm>
          <a:off x="6025592" y="3098913"/>
          <a:ext cx="1981944" cy="12387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Removal by a hearing officer to an *IAES for up to 45 days </a:t>
          </a:r>
        </a:p>
        <a:p>
          <a:pPr marL="0" lvl="0" indent="0" algn="ctr" defTabSz="666750">
            <a:lnSpc>
              <a:spcPct val="90000"/>
            </a:lnSpc>
            <a:spcBef>
              <a:spcPct val="0"/>
            </a:spcBef>
            <a:spcAft>
              <a:spcPct val="35000"/>
            </a:spcAft>
            <a:buNone/>
          </a:pPr>
          <a:r>
            <a:rPr lang="en-US" sz="1500" kern="1200"/>
            <a:t>(</a:t>
          </a:r>
          <a:r>
            <a:rPr lang="en-US" sz="1500" b="1" kern="1200"/>
            <a:t>02</a:t>
          </a:r>
          <a:r>
            <a:rPr lang="en-US" sz="1500" kern="1200"/>
            <a:t>)</a:t>
          </a:r>
        </a:p>
      </dsp:txBody>
      <dsp:txXfrm>
        <a:off x="6061873" y="3135194"/>
        <a:ext cx="1909382" cy="1166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08157-0F7F-42E8-A478-33022584F374}">
      <dsp:nvSpPr>
        <dsp:cNvPr id="0" name=""/>
        <dsp:cNvSpPr/>
      </dsp:nvSpPr>
      <dsp:spPr>
        <a:xfrm>
          <a:off x="0" y="0"/>
          <a:ext cx="2037127" cy="23314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4881" tIns="170688" rIns="144881" bIns="170688" numCol="1" spcCol="1270" anchor="ctr" anchorCtr="0">
          <a:noAutofit/>
        </a:bodyPr>
        <a:lstStyle/>
        <a:p>
          <a:pPr marL="0" lvl="0" indent="0" algn="ctr" defTabSz="1066800" rtl="0">
            <a:lnSpc>
              <a:spcPct val="90000"/>
            </a:lnSpc>
            <a:spcBef>
              <a:spcPct val="0"/>
            </a:spcBef>
            <a:spcAft>
              <a:spcPct val="35000"/>
            </a:spcAft>
            <a:buNone/>
          </a:pPr>
          <a:r>
            <a:rPr lang="en-US" sz="2400" b="1" i="0" kern="1200">
              <a:latin typeface="Trebuchet MS" panose="020B0603020202020204" pitchFamily="34" charset="0"/>
            </a:rPr>
            <a:t>Next Town Hall will be June 13</a:t>
          </a:r>
          <a:r>
            <a:rPr lang="en-US" sz="2400" b="1" i="0" kern="1200" baseline="30000">
              <a:latin typeface="Trebuchet MS" panose="020B0603020202020204" pitchFamily="34" charset="0"/>
            </a:rPr>
            <a:t>th</a:t>
          </a:r>
          <a:r>
            <a:rPr lang="en-US" sz="2400" b="1" i="0" kern="1200">
              <a:latin typeface="Trebuchet MS" panose="020B0603020202020204" pitchFamily="34" charset="0"/>
            </a:rPr>
            <a:t> </a:t>
          </a:r>
        </a:p>
      </dsp:txBody>
      <dsp:txXfrm>
        <a:off x="0" y="0"/>
        <a:ext cx="2037127" cy="2331426"/>
      </dsp:txXfrm>
    </dsp:sp>
    <dsp:sp modelId="{1AAC499D-0CE4-43F8-A11C-C39092BB6AA5}">
      <dsp:nvSpPr>
        <dsp:cNvPr id="0" name=""/>
        <dsp:cNvSpPr/>
      </dsp:nvSpPr>
      <dsp:spPr>
        <a:xfrm>
          <a:off x="2037127" y="0"/>
          <a:ext cx="6111382" cy="233142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968" tIns="177800" rIns="123968" bIns="177800" numCol="1" spcCol="1270" anchor="ctr" anchorCtr="0">
          <a:noAutofit/>
        </a:bodyPr>
        <a:lstStyle/>
        <a:p>
          <a:pPr marL="0" lvl="0" indent="0" algn="l" defTabSz="622300">
            <a:lnSpc>
              <a:spcPct val="90000"/>
            </a:lnSpc>
            <a:spcBef>
              <a:spcPct val="0"/>
            </a:spcBef>
            <a:spcAft>
              <a:spcPct val="35000"/>
            </a:spcAft>
            <a:buNone/>
          </a:pPr>
          <a:endParaRPr lang="en-US" sz="1400" b="0" kern="1200">
            <a:latin typeface="Trebuchet MS" panose="020B0603020202020204" pitchFamily="34" charset="0"/>
          </a:endParaRPr>
        </a:p>
        <a:p>
          <a:pPr marL="0" lvl="0" indent="0" algn="l" defTabSz="622300">
            <a:lnSpc>
              <a:spcPct val="90000"/>
            </a:lnSpc>
            <a:spcBef>
              <a:spcPct val="0"/>
            </a:spcBef>
            <a:spcAft>
              <a:spcPct val="35000"/>
            </a:spcAft>
            <a:buNone/>
          </a:pPr>
          <a:r>
            <a:rPr lang="en-US" sz="2000" b="0" kern="1200">
              <a:latin typeface="Trebuchet MS" panose="020B0603020202020204" pitchFamily="34" charset="0"/>
            </a:rPr>
            <a:t>Town Hall will continue to meet weekly throughout the summer.</a:t>
          </a:r>
        </a:p>
        <a:p>
          <a:pPr marL="0" lvl="0" indent="0" algn="l" defTabSz="622300">
            <a:lnSpc>
              <a:spcPct val="90000"/>
            </a:lnSpc>
            <a:spcBef>
              <a:spcPct val="0"/>
            </a:spcBef>
            <a:spcAft>
              <a:spcPct val="35000"/>
            </a:spcAft>
            <a:buNone/>
          </a:pPr>
          <a:endParaRPr lang="en-US" sz="2000" b="0" kern="1200">
            <a:latin typeface="Trebuchet MS" panose="020B0603020202020204" pitchFamily="34" charset="0"/>
          </a:endParaRPr>
        </a:p>
        <a:p>
          <a:pPr marL="0" lvl="0" indent="0" algn="l" defTabSz="622300">
            <a:lnSpc>
              <a:spcPct val="90000"/>
            </a:lnSpc>
            <a:spcBef>
              <a:spcPct val="0"/>
            </a:spcBef>
            <a:spcAft>
              <a:spcPct val="35000"/>
            </a:spcAft>
            <a:buNone/>
          </a:pPr>
          <a:r>
            <a:rPr lang="en-US" sz="2000" b="0" kern="1200">
              <a:latin typeface="Trebuchet MS" panose="020B0603020202020204" pitchFamily="34" charset="0"/>
            </a:rPr>
            <a:t>We will not meet on Thursday, July 4</a:t>
          </a:r>
          <a:r>
            <a:rPr lang="en-US" sz="2000" b="0" kern="1200" baseline="30000">
              <a:latin typeface="Trebuchet MS" panose="020B0603020202020204" pitchFamily="34" charset="0"/>
            </a:rPr>
            <a:t>th</a:t>
          </a:r>
          <a:r>
            <a:rPr lang="en-US" sz="2000" b="0" kern="1200">
              <a:latin typeface="Trebuchet MS" panose="020B0603020202020204" pitchFamily="34" charset="0"/>
            </a:rPr>
            <a:t>. </a:t>
          </a:r>
        </a:p>
      </dsp:txBody>
      <dsp:txXfrm>
        <a:off x="2037127" y="0"/>
        <a:ext cx="6111382" cy="23314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6/6/2024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a:t>
            </a:r>
            <a:r>
              <a:rPr lang="en-US" sz="1200" b="0" err="1">
                <a:latin typeface="Trebuchet MS" panose="020B0603020202020204" pitchFamily="34" charset="0"/>
              </a:rPr>
              <a:t>IdM</a:t>
            </a:r>
            <a:r>
              <a:rPr lang="en-US" sz="1200" b="0">
                <a:latin typeface="Trebuchet MS" panose="020B0603020202020204" pitchFamily="34" charset="0"/>
              </a:rPr>
              <a:t>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76241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3626459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403423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53</a:t>
            </a:fld>
            <a:endParaRPr lang="en-US"/>
          </a:p>
        </p:txBody>
      </p:sp>
    </p:spTree>
    <p:extLst>
      <p:ext uri="{BB962C8B-B14F-4D97-AF65-F5344CB8AC3E}">
        <p14:creationId xmlns:p14="http://schemas.microsoft.com/office/powerpoint/2010/main" val="169967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644323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6/6/2024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6" r:id="rId21"/>
    <p:sldLayoutId id="2147483707"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cde.state.co.us/coloradoliteracy/readactassessmen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coloradoliteracy/readdatapipeline"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e.state.co.us/coloradoliteracy/advisorylistofinstructionalprogramming202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coloradoliteracy/readdatapipeline"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de.state.co.us/assessment/generalinf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datapipeline/per_sat" TargetMode="External"/><Relationship Id="rId2" Type="http://schemas.openxmlformats.org/officeDocument/2006/relationships/hyperlink" Target="mailto:SBDSupport@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dynamiclearningmapssbd" TargetMode="External"/><Relationship Id="rId4" Type="http://schemas.openxmlformats.org/officeDocument/2006/relationships/hyperlink" Target="https://www.cde.state.co.us/datapipeline/sbd-cma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state.co.us/datapipeline/inter_teacherstudent" TargetMode="External"/><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 Id="rId4" Type="http://schemas.openxmlformats.org/officeDocument/2006/relationships/hyperlink" Target="https://nces.ed.gov/forum/sced.asp"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datapipeline/inter_teacherstudent" TargetMode="External"/><Relationship Id="rId2" Type="http://schemas.openxmlformats.org/officeDocument/2006/relationships/hyperlink" Target="mailto:TeacherStudentDataLink@cde.state.co.us&#8203;"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DirectoryData@cde.state.co.us&#820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datapipeline/yr_directory" TargetMode="External"/><Relationship Id="rId2" Type="http://schemas.openxmlformats.org/officeDocument/2006/relationships/hyperlink" Target="mailto:DirectoryData@cde.state.co.us"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RITS@cde.state.co.us&#820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RITS@cde.state.co.us&#820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datapipeline/yr_rits" TargetMode="External"/><Relationship Id="rId2" Type="http://schemas.openxmlformats.org/officeDocument/2006/relationships/hyperlink" Target="mailto:TeacherStudentDataLink@cde.state.co.us&#8203;" TargetMode="External"/><Relationship Id="rId1" Type="http://schemas.openxmlformats.org/officeDocument/2006/relationships/slideLayout" Target="../slideLayouts/slideLayout9.xml"/><Relationship Id="rId4" Type="http://schemas.openxmlformats.org/officeDocument/2006/relationships/hyperlink" Target="https://www.cde.state.co.us/idm/rit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hyperlink" Target="mailto:chaffin_m@cde.state.co.us"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mailto:chaffin_m@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chaffin_m@cde.state.co.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chaffin_m@cde.state.co.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chaffin_m@cde.state.co.us"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inter_title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de.state.co.us/datapipeline/datapipelinesnapshots-attendance" TargetMode="External"/><Relationship Id="rId1" Type="http://schemas.openxmlformats.org/officeDocument/2006/relationships/slideLayout" Target="../slideLayouts/slideLayout2.xml"/><Relationship Id="rId4" Type="http://schemas.openxmlformats.org/officeDocument/2006/relationships/hyperlink" Target="mailto:Attendance@cde.state.co.u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datapipelinesnapshots-attendanc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teams.microsoft.com/l/meetup-join/19%3ameeting_ZDc1NDI3MzEtM2U1Zi00NWMxLTgxZjYtNzQyYjljMDljMzI0%40thread.v2/0?context=%7b%22Tid%22%3a%22a751cfc8-1f9a-4edb-8370-9f1c6d4bea5a%22%2c%22Oid%22%3a%22a9773a47-99d2-4599-9377-6d37e9ec0bd3%22%7d"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mailto:SpedEndofYear@cde.state.co.us"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hyperlink" Target="mailto:SpedDiscipline@cde.state.co.u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mailto:SpedDiscipline@cde.state.co.us" TargetMode="Externa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4.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mailto:SpedDisciplin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discipline" TargetMode="External"/></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3.jpe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www.flickr.com/photos/j0n9292/6169385692/" TargetMode="External"/><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staff"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titlei"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resources"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disciplineinterchang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eoy" TargetMode="External"/><Relationship Id="rId3" Type="http://schemas.openxmlformats.org/officeDocument/2006/relationships/hyperlink" Target="https://www.cde.state.co.us/datapipeline/datapipelinesnapshots-attendance" TargetMode="External"/><Relationship Id="rId7" Type="http://schemas.openxmlformats.org/officeDocument/2006/relationships/hyperlink" Target="https://www.cde.state.co.us/datapipeline/snap_sped-discipline"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eoy" TargetMode="External"/><Relationship Id="rId5" Type="http://schemas.openxmlformats.org/officeDocument/2006/relationships/hyperlink" Target="https://www.cde.state.co.us/datapipeline/studentdisciplinesnapshot" TargetMode="External"/><Relationship Id="rId4" Type="http://schemas.openxmlformats.org/officeDocument/2006/relationships/hyperlink" Target="https://www.cde.state.co.us/datapipeline/datapipelinesnapshots-staffevaluation"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cde.state.co.us/datapipeline/snap_read" TargetMode="External"/><Relationship Id="rId3" Type="http://schemas.openxmlformats.org/officeDocument/2006/relationships/hyperlink" Target="https://www.cde.state.co.us/datapipeline/careerdevelopmentincentiveprogram" TargetMode="External"/><Relationship Id="rId7" Type="http://schemas.openxmlformats.org/officeDocument/2006/relationships/hyperlink" Target="https://www.cde.state.co.us/datapipeline/per_sat" TargetMode="External"/><Relationship Id="rId2" Type="http://schemas.openxmlformats.org/officeDocument/2006/relationships/hyperlink" Target="https://www.cde.state.co.us/datapipeline/per-aec" TargetMode="External"/><Relationship Id="rId1" Type="http://schemas.openxmlformats.org/officeDocument/2006/relationships/slideLayout" Target="../slideLayouts/slideLayout2.xml"/><Relationship Id="rId6" Type="http://schemas.openxmlformats.org/officeDocument/2006/relationships/hyperlink" Target="https://www.cde.state.co.us/datapipeline/dynamiclearningmapssbd" TargetMode="External"/><Relationship Id="rId5" Type="http://schemas.openxmlformats.org/officeDocument/2006/relationships/hyperlink" Target="https://www.cde.state.co.us/datapipeline/sbd-cmas" TargetMode="External"/><Relationship Id="rId4" Type="http://schemas.openxmlformats.org/officeDocument/2006/relationships/hyperlink" Target="https://www.cde.state.co.us/datapipeline/per-dadc" TargetMode="External"/><Relationship Id="rId9" Type="http://schemas.openxmlformats.org/officeDocument/2006/relationships/hyperlink" Target="https://www.cde.state.co.us/datapipeline/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June 6</a:t>
            </a:r>
            <a:r>
              <a:rPr lang="en-US" sz="4800">
                <a:latin typeface="Museo Slab 500"/>
              </a:rPr>
              <a:t>, 2024</a:t>
            </a:r>
            <a:br>
              <a:rPr lang="en-US" sz="4800"/>
            </a:br>
            <a:r>
              <a:rPr lang="en-US" sz="4800">
                <a:latin typeface="Museo Slab 500"/>
              </a:rPr>
              <a:t>Data Pipeline Town Hall</a:t>
            </a:r>
            <a:endParaRPr lang="en-US">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0FBA27-F0F1-A677-7B69-844E9D392FAA}"/>
              </a:ext>
            </a:extLst>
          </p:cNvPr>
          <p:cNvSpPr>
            <a:spLocks noGrp="1"/>
          </p:cNvSpPr>
          <p:nvPr>
            <p:ph type="ctrTitle"/>
          </p:nvPr>
        </p:nvSpPr>
        <p:spPr/>
        <p:txBody>
          <a:bodyPr/>
          <a:lstStyle/>
          <a:p>
            <a:r>
              <a:rPr lang="en-US"/>
              <a:t>READ Spring Assessment Reporting</a:t>
            </a:r>
          </a:p>
        </p:txBody>
      </p:sp>
      <p:sp>
        <p:nvSpPr>
          <p:cNvPr id="9" name="Content Placeholder 8">
            <a:extLst>
              <a:ext uri="{FF2B5EF4-FFF2-40B4-BE49-F238E27FC236}">
                <a16:creationId xmlns:a16="http://schemas.microsoft.com/office/drawing/2014/main" id="{77E04380-32A6-4C4C-57D8-6045D1C23AC6}"/>
              </a:ext>
            </a:extLst>
          </p:cNvPr>
          <p:cNvSpPr>
            <a:spLocks noGrp="1"/>
          </p:cNvSpPr>
          <p:nvPr>
            <p:ph sz="quarter" idx="13"/>
          </p:nvPr>
        </p:nvSpPr>
        <p:spPr/>
        <p:txBody>
          <a:bodyPr vert="horz" lIns="91440" tIns="45720" rIns="91440" bIns="45720" rtlCol="0" anchor="t">
            <a:normAutofit/>
          </a:bodyPr>
          <a:lstStyle/>
          <a:p>
            <a:r>
              <a:rPr lang="en-US"/>
              <a:t>Tara Rhodes</a:t>
            </a:r>
          </a:p>
        </p:txBody>
      </p:sp>
      <p:sp>
        <p:nvSpPr>
          <p:cNvPr id="5" name="Slide Number Placeholder 4">
            <a:extLst>
              <a:ext uri="{FF2B5EF4-FFF2-40B4-BE49-F238E27FC236}">
                <a16:creationId xmlns:a16="http://schemas.microsoft.com/office/drawing/2014/main" id="{F5F12066-A271-245B-9976-4B82B50FCAA5}"/>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147497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normAutofit/>
          </a:bodyPr>
          <a:lstStyle/>
          <a:p>
            <a:r>
              <a:rPr lang="en-US" dirty="0">
                <a:latin typeface="Museo Slab 500"/>
              </a:rPr>
              <a:t>READ Data Collections</a:t>
            </a:r>
            <a:br>
              <a:rPr lang="en-US" dirty="0">
                <a:latin typeface="Museo Slab 500"/>
              </a:rPr>
            </a:br>
            <a:r>
              <a:rPr lang="en-US" dirty="0">
                <a:latin typeface="Museo Slab 500"/>
              </a:rPr>
              <a:t>Status Update</a:t>
            </a:r>
            <a:endParaRPr lang="en-US" dirty="0"/>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u="sng" dirty="0">
                <a:latin typeface="Calibri"/>
                <a:ea typeface="Calibri"/>
                <a:cs typeface="Calibri"/>
              </a:rPr>
              <a:t>Status Update</a:t>
            </a:r>
            <a:endParaRPr lang="en-US" sz="2000" dirty="0">
              <a:latin typeface="Calibri"/>
              <a:ea typeface="Calibri"/>
              <a:cs typeface="Calibri"/>
            </a:endParaRPr>
          </a:p>
          <a:p>
            <a:pPr>
              <a:buNone/>
            </a:pPr>
            <a:r>
              <a:rPr lang="en-US" sz="2000" dirty="0">
                <a:latin typeface="Calibri"/>
                <a:ea typeface="Calibri"/>
                <a:cs typeface="Calibri"/>
              </a:rPr>
              <a:t>~59.9% of districts have done an upload</a:t>
            </a:r>
          </a:p>
          <a:p>
            <a:pPr>
              <a:buNone/>
            </a:pPr>
            <a:r>
              <a:rPr lang="en-US" sz="2000" dirty="0">
                <a:latin typeface="Calibri"/>
                <a:ea typeface="Calibri"/>
                <a:cs typeface="Calibri"/>
              </a:rPr>
              <a:t>~31.3% of districts have officially submitted</a:t>
            </a:r>
          </a:p>
          <a:p>
            <a:pPr>
              <a:buNone/>
            </a:pPr>
            <a:r>
              <a:rPr lang="en-US" sz="2000" dirty="0">
                <a:latin typeface="Calibri"/>
                <a:ea typeface="Calibri"/>
                <a:cs typeface="Calibri"/>
              </a:rPr>
              <a:t>As a reminder, </a:t>
            </a:r>
            <a:r>
              <a:rPr lang="en-US" sz="2000" b="1" dirty="0">
                <a:latin typeface="Calibri"/>
                <a:ea typeface="Calibri"/>
                <a:cs typeface="Calibri"/>
              </a:rPr>
              <a:t>files are due next Friday, 6/14</a:t>
            </a:r>
            <a:r>
              <a:rPr lang="en-US" sz="2000" dirty="0">
                <a:latin typeface="Calibri"/>
                <a:ea typeface="Calibri"/>
                <a:cs typeface="Calibri"/>
              </a:rPr>
              <a:t>.</a:t>
            </a:r>
            <a:endParaRPr lang="en-US" dirty="0"/>
          </a:p>
          <a:p>
            <a:pPr>
              <a:buNone/>
            </a:pPr>
            <a:endParaRPr lang="en-US" sz="2000">
              <a:latin typeface="Calibri"/>
              <a:ea typeface="Calibri"/>
              <a:cs typeface="Calibri"/>
            </a:endParaRPr>
          </a:p>
          <a:p>
            <a:pPr>
              <a:buNone/>
            </a:pPr>
            <a:r>
              <a:rPr lang="en-US" sz="2000" dirty="0">
                <a:latin typeface="Calibri"/>
                <a:ea typeface="Calibri"/>
                <a:cs typeface="Calibri"/>
              </a:rPr>
              <a:t>Link to updates to cut scores as well as approved programs:</a:t>
            </a:r>
          </a:p>
          <a:p>
            <a:pPr>
              <a:buNone/>
            </a:pPr>
            <a:r>
              <a:rPr lang="en-US" sz="2000" dirty="0">
                <a:latin typeface="Calibri"/>
                <a:ea typeface="Calibri"/>
                <a:cs typeface="Calibri"/>
                <a:hlinkClick r:id="rId2"/>
              </a:rPr>
              <a:t>Please review the updates on the READ Act Approved Assessments webpage.</a:t>
            </a:r>
          </a:p>
          <a:p>
            <a:pPr>
              <a:buNone/>
            </a:pPr>
            <a:endParaRPr lang="en-US" sz="2000">
              <a:latin typeface="Calibri"/>
              <a:cs typeface="Calibri"/>
            </a:endParaRPr>
          </a:p>
          <a:p>
            <a:pPr>
              <a:buNone/>
            </a:pPr>
            <a:r>
              <a:rPr lang="en-US" sz="2000" u="sng" dirty="0">
                <a:latin typeface="Calibri"/>
                <a:ea typeface="Calibri"/>
                <a:cs typeface="Calibri"/>
              </a:rPr>
              <a:t>Known Bugs:</a:t>
            </a:r>
          </a:p>
          <a:p>
            <a:pPr>
              <a:buNone/>
            </a:pPr>
            <a:r>
              <a:rPr lang="en-US" sz="2000" dirty="0">
                <a:latin typeface="Calibri"/>
                <a:ea typeface="Calibri"/>
                <a:cs typeface="Calibri"/>
              </a:rPr>
              <a:t>The READ export out of Infinite Campus is not correctly configured for </a:t>
            </a:r>
            <a:r>
              <a:rPr lang="en-US" sz="2000" err="1">
                <a:latin typeface="Calibri"/>
                <a:ea typeface="Calibri"/>
                <a:cs typeface="Calibri"/>
              </a:rPr>
              <a:t>Dibels</a:t>
            </a:r>
            <a:r>
              <a:rPr lang="en-US" sz="2000" dirty="0">
                <a:latin typeface="Calibri"/>
                <a:ea typeface="Calibri"/>
                <a:cs typeface="Calibri"/>
              </a:rPr>
              <a:t> 8.</a:t>
            </a:r>
          </a:p>
          <a:p>
            <a:pPr>
              <a:buNone/>
            </a:pPr>
            <a:r>
              <a:rPr lang="en-US" sz="2000" dirty="0">
                <a:latin typeface="Calibri"/>
                <a:ea typeface="Calibri"/>
                <a:cs typeface="Calibri"/>
              </a:rPr>
              <a:t>A fix is supposed to be deployed sometime this week (week of 6/3). </a:t>
            </a:r>
          </a:p>
          <a:p>
            <a:pPr>
              <a:buNone/>
            </a:pPr>
            <a:endParaRPr lang="en-US" sz="2000" u="sng">
              <a:latin typeface="Calibri"/>
              <a:ea typeface="Calibri"/>
              <a:cs typeface="Calibri"/>
            </a:endParaRPr>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68699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Purpose and Criteria Cont.</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lnSpcReduction="10000"/>
          </a:bodyPr>
          <a:lstStyle/>
          <a:p>
            <a:pPr>
              <a:buNone/>
            </a:pPr>
            <a:r>
              <a:rPr lang="en-US" sz="2000">
                <a:latin typeface="Calibri"/>
                <a:ea typeface="Calibri"/>
                <a:cs typeface="Calibri"/>
              </a:rPr>
              <a:t>Spring READ Assessment reporting window is scheduled to open </a:t>
            </a:r>
            <a:r>
              <a:rPr lang="en-US" sz="2000" b="1">
                <a:latin typeface="Calibri"/>
                <a:ea typeface="Calibri"/>
                <a:cs typeface="Calibri"/>
              </a:rPr>
              <a:t>April 10, 2024 </a:t>
            </a:r>
            <a:r>
              <a:rPr lang="en-US" sz="2000">
                <a:latin typeface="Calibri"/>
                <a:ea typeface="Calibri"/>
                <a:cs typeface="Calibri"/>
              </a:rPr>
              <a:t>and is scheduled to close </a:t>
            </a:r>
            <a:r>
              <a:rPr lang="en-US" sz="2000" b="1">
                <a:latin typeface="Calibri"/>
                <a:ea typeface="Calibri"/>
                <a:cs typeface="Calibri"/>
              </a:rPr>
              <a:t>June 14, 2024. </a:t>
            </a:r>
            <a:endParaRPr lang="en-US" b="1"/>
          </a:p>
          <a:p>
            <a:pPr>
              <a:buNone/>
            </a:pPr>
            <a:r>
              <a:rPr lang="en-US" sz="2000" b="1">
                <a:latin typeface="Calibri"/>
                <a:ea typeface="Calibri"/>
                <a:cs typeface="Calibri"/>
              </a:rPr>
              <a:t>Timeline:</a:t>
            </a:r>
            <a:endParaRPr lang="en-US"/>
          </a:p>
          <a:p>
            <a:r>
              <a:rPr lang="en-US" sz="2000" b="1">
                <a:solidFill>
                  <a:srgbClr val="00B050"/>
                </a:solidFill>
                <a:latin typeface="Calibri"/>
                <a:ea typeface="Calibri"/>
                <a:cs typeface="Calibri"/>
              </a:rPr>
              <a:t>April 10, 2024: </a:t>
            </a:r>
            <a:r>
              <a:rPr lang="en-US" sz="2000">
                <a:latin typeface="Calibri"/>
                <a:ea typeface="Calibri"/>
                <a:cs typeface="Calibri"/>
              </a:rPr>
              <a:t>Data collection opens, and files may be uploaded in Data Pipeline</a:t>
            </a:r>
            <a:endParaRPr lang="en-US"/>
          </a:p>
          <a:p>
            <a:r>
              <a:rPr lang="en-US" sz="2000" b="1">
                <a:latin typeface="Calibri"/>
                <a:ea typeface="Calibri"/>
                <a:cs typeface="Calibri"/>
              </a:rPr>
              <a:t>May 13, 2024: Target: First Upload of Spring READ Assessment file in Data Pipeline</a:t>
            </a:r>
          </a:p>
          <a:p>
            <a:r>
              <a:rPr lang="en-US" sz="2000">
                <a:latin typeface="Calibri"/>
                <a:ea typeface="Calibri"/>
                <a:cs typeface="Calibri"/>
              </a:rPr>
              <a:t>June 10, 2024: Target: Spring READ Assessment file is error free in Data Pipeline</a:t>
            </a:r>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FF0000"/>
                </a:solidFill>
                <a:latin typeface="Calibri"/>
                <a:ea typeface="Calibri"/>
                <a:cs typeface="Calibri"/>
              </a:rPr>
              <a:t>June 14, 2024: </a:t>
            </a:r>
            <a:r>
              <a:rPr lang="en-US" sz="2000">
                <a:latin typeface="Calibri"/>
                <a:ea typeface="Calibri"/>
                <a:cs typeface="Calibri"/>
              </a:rPr>
              <a:t>Date by which district </a:t>
            </a:r>
            <a:r>
              <a:rPr lang="en-US" sz="2000" b="1">
                <a:latin typeface="Calibri"/>
                <a:ea typeface="Calibri"/>
                <a:cs typeface="Calibri"/>
              </a:rPr>
              <a:t>must</a:t>
            </a:r>
            <a:r>
              <a:rPr lang="en-US" sz="2000">
                <a:latin typeface="Calibri"/>
                <a:ea typeface="Calibri"/>
                <a:cs typeface="Calibri"/>
              </a:rPr>
              <a:t> have error free and locked file in the Status Dashboard </a:t>
            </a:r>
            <a:endParaRPr lang="en-US"/>
          </a:p>
          <a:p>
            <a:pPr>
              <a:buNone/>
            </a:pPr>
            <a:r>
              <a:rPr lang="en-US" sz="2000">
                <a:latin typeface="Arial"/>
                <a:ea typeface="Calibri"/>
                <a:cs typeface="Arial"/>
              </a:rPr>
              <a:t>• </a:t>
            </a:r>
            <a:r>
              <a:rPr lang="en-US" sz="2000" b="1">
                <a:latin typeface="Calibri"/>
                <a:ea typeface="Calibri"/>
                <a:cs typeface="Calibri"/>
              </a:rPr>
              <a:t>June 21, 2024: </a:t>
            </a:r>
            <a:r>
              <a:rPr lang="en-US" sz="2000">
                <a:latin typeface="Calibri"/>
                <a:ea typeface="Calibri"/>
                <a:cs typeface="Calibri"/>
              </a:rPr>
              <a:t>CDE conducts cross LEA validation process and districts will work with each other to remove duplicate SASIDS</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FF0000"/>
                </a:solidFill>
                <a:latin typeface="Calibri"/>
                <a:ea typeface="Calibri"/>
                <a:cs typeface="Calibri"/>
              </a:rPr>
              <a:t>June 28, 2024: </a:t>
            </a:r>
            <a:r>
              <a:rPr lang="en-US" sz="2000">
                <a:latin typeface="Calibri"/>
                <a:ea typeface="Calibri"/>
                <a:cs typeface="Calibri"/>
              </a:rPr>
              <a:t>Date by which district </a:t>
            </a:r>
            <a:r>
              <a:rPr lang="en-US" sz="2000" b="1">
                <a:latin typeface="Calibri"/>
                <a:ea typeface="Calibri"/>
                <a:cs typeface="Calibri"/>
              </a:rPr>
              <a:t>must</a:t>
            </a:r>
            <a:r>
              <a:rPr lang="en-US" sz="2000">
                <a:latin typeface="Calibri"/>
                <a:ea typeface="Calibri"/>
                <a:cs typeface="Calibri"/>
              </a:rPr>
              <a:t> have file </a:t>
            </a:r>
            <a:r>
              <a:rPr lang="en-US" sz="2000" b="1">
                <a:latin typeface="Calibri"/>
                <a:ea typeface="Calibri"/>
                <a:cs typeface="Calibri"/>
              </a:rPr>
              <a:t>resubmitted</a:t>
            </a:r>
            <a:r>
              <a:rPr lang="en-US" sz="2000">
                <a:latin typeface="Calibri"/>
                <a:ea typeface="Calibri"/>
                <a:cs typeface="Calibri"/>
              </a:rPr>
              <a:t> with duplicate SASIDs removed</a:t>
            </a:r>
            <a:endParaRPr lang="en-US"/>
          </a:p>
          <a:p>
            <a:pPr>
              <a:buNone/>
            </a:pPr>
            <a:r>
              <a:rPr lang="en-US" sz="2000">
                <a:latin typeface="Arial"/>
                <a:ea typeface="Calibri"/>
                <a:cs typeface="Arial"/>
              </a:rPr>
              <a:t>• </a:t>
            </a:r>
            <a:r>
              <a:rPr lang="en-US" sz="2000" b="1">
                <a:latin typeface="Calibri"/>
                <a:ea typeface="Calibri"/>
                <a:cs typeface="Calibri"/>
              </a:rPr>
              <a:t>July 25, 2024: </a:t>
            </a:r>
            <a:r>
              <a:rPr lang="en-US" sz="2000">
                <a:latin typeface="Calibri"/>
                <a:ea typeface="Calibri"/>
                <a:cs typeface="Calibri"/>
              </a:rPr>
              <a:t>CDE sends emails to data respondents with final SRD numbers through Data Pipeline for district confirmation </a:t>
            </a:r>
            <a:endParaRPr lang="en-US"/>
          </a:p>
          <a:p>
            <a:pPr>
              <a:buNone/>
            </a:pPr>
            <a:r>
              <a:rPr lang="en-US" sz="2000">
                <a:latin typeface="Arial"/>
                <a:ea typeface="Calibri"/>
                <a:cs typeface="Arial"/>
              </a:rPr>
              <a:t>• </a:t>
            </a:r>
            <a:r>
              <a:rPr lang="en-US" sz="2000" b="1">
                <a:latin typeface="Calibri"/>
                <a:ea typeface="Calibri"/>
                <a:cs typeface="Calibri"/>
              </a:rPr>
              <a:t>July 29, 2024: </a:t>
            </a:r>
            <a:r>
              <a:rPr lang="en-US" sz="2000">
                <a:latin typeface="Calibri"/>
                <a:ea typeface="Calibri"/>
                <a:cs typeface="Calibri"/>
              </a:rPr>
              <a:t>CDE sends emails to superintendents with final SRD numbers</a:t>
            </a:r>
            <a:endParaRPr lang="en-US"/>
          </a:p>
          <a:p>
            <a:pPr>
              <a:buNone/>
            </a:pPr>
            <a:endParaRPr lang="en-US" sz="2000" b="1">
              <a:solidFill>
                <a:srgbClr val="000000"/>
              </a:solidFill>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
        <p:nvSpPr>
          <p:cNvPr id="2" name="Arrow: Right 1">
            <a:extLst>
              <a:ext uri="{FF2B5EF4-FFF2-40B4-BE49-F238E27FC236}">
                <a16:creationId xmlns:a16="http://schemas.microsoft.com/office/drawing/2014/main" id="{5B1CAF9D-5E94-A6C8-A15B-54D02649BDFF}"/>
              </a:ext>
              <a:ext uri="{C183D7F6-B498-43B3-948B-1728B52AA6E4}">
                <adec:decorative xmlns:adec="http://schemas.microsoft.com/office/drawing/2017/decorative" val="1"/>
              </a:ext>
            </a:extLst>
          </p:cNvPr>
          <p:cNvSpPr/>
          <p:nvPr/>
        </p:nvSpPr>
        <p:spPr>
          <a:xfrm rot="1080000">
            <a:off x="76169" y="2934924"/>
            <a:ext cx="737808" cy="38704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08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a:xfrm>
            <a:off x="155448" y="237745"/>
            <a:ext cx="5303520" cy="1197864"/>
          </a:xfrm>
        </p:spPr>
        <p:txBody>
          <a:bodyPr/>
          <a:lstStyle/>
          <a:p>
            <a:r>
              <a:rPr lang="en-US"/>
              <a:t>Questions &amp; Resources:</a:t>
            </a:r>
            <a:br>
              <a:rPr lang="en-US"/>
            </a:br>
            <a:r>
              <a:rPr lang="en-US"/>
              <a:t>READ Spring Assessments</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a:xfrm>
            <a:off x="1509623" y="1574275"/>
            <a:ext cx="9170946" cy="3685881"/>
          </a:xfrm>
        </p:spPr>
        <p:txBody>
          <a:bodyPr/>
          <a:lstStyle/>
          <a:p>
            <a:r>
              <a:rPr lang="en-US"/>
              <a:t>Email: </a:t>
            </a:r>
            <a:r>
              <a:rPr lang="en-US">
                <a:hlinkClick r:id="rId2"/>
              </a:rPr>
              <a:t>ReadActData@cde.state.co.us</a:t>
            </a:r>
            <a:endParaRPr lang="en-US"/>
          </a:p>
          <a:p>
            <a:endParaRPr lang="en-US"/>
          </a:p>
          <a:p>
            <a:r>
              <a:rPr lang="en-US">
                <a:hlinkClick r:id="rId3"/>
              </a:rPr>
              <a:t>READ Collections Website</a:t>
            </a:r>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2941789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a:xfrm>
            <a:off x="0" y="2595716"/>
            <a:ext cx="12192000" cy="1061884"/>
          </a:xfrm>
        </p:spPr>
        <p:txBody>
          <a:bodyPr/>
          <a:lstStyle/>
          <a:p>
            <a:r>
              <a:rPr lang="en-US"/>
              <a:t>K-3 Literacy Programs &amp; Assessment Reporting</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a:xfrm>
            <a:off x="0" y="3657600"/>
            <a:ext cx="12192000" cy="1062038"/>
          </a:xfrm>
        </p:spPr>
        <p:txBody>
          <a:bodyPr vert="horz" lIns="91440" tIns="45720" rIns="91440" bIns="45720" rtlCol="0" anchor="t">
            <a:normAutofit/>
          </a:bodyPr>
          <a:lstStyle/>
          <a:p>
            <a:r>
              <a:rPr lang="en-US"/>
              <a:t>Tara Rhodes</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a:xfrm>
            <a:off x="332873" y="6356351"/>
            <a:ext cx="830909" cy="362338"/>
          </a:xfrm>
        </p:spPr>
        <p:txBody>
          <a:bodyPr/>
          <a:lstStyle/>
          <a:p>
            <a:fld id="{C479D5F6-EDCB-402A-AC08-4943A1820E8F}" type="slidenum">
              <a:rPr lang="en-US" dirty="0" smtClean="0"/>
              <a:pPr/>
              <a:t>14</a:t>
            </a:fld>
            <a:endParaRPr lang="en-US"/>
          </a:p>
        </p:txBody>
      </p:sp>
    </p:spTree>
    <p:extLst>
      <p:ext uri="{BB962C8B-B14F-4D97-AF65-F5344CB8AC3E}">
        <p14:creationId xmlns:p14="http://schemas.microsoft.com/office/powerpoint/2010/main" val="308806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normAutofit/>
          </a:bodyPr>
          <a:lstStyle/>
          <a:p>
            <a:r>
              <a:rPr lang="en-US">
                <a:latin typeface="Museo Slab 500"/>
              </a:rPr>
              <a:t>Literacy Programs &amp; Assessment Reporting</a:t>
            </a:r>
            <a:br>
              <a:rPr lang="en-US">
                <a:latin typeface="Museo Slab 500"/>
              </a:rPr>
            </a:br>
            <a:r>
              <a:rPr lang="en-US">
                <a:latin typeface="Museo Slab 500"/>
              </a:rPr>
              <a:t>Changes for 24-25 Collection and Status Update</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u="sng" dirty="0">
                <a:latin typeface="Calibri"/>
                <a:ea typeface="Calibri"/>
                <a:cs typeface="Calibri"/>
              </a:rPr>
              <a:t>Status Update</a:t>
            </a:r>
            <a:endParaRPr lang="en-US" sz="2000" dirty="0">
              <a:latin typeface="Calibri"/>
              <a:ea typeface="Calibri"/>
              <a:cs typeface="Calibri"/>
            </a:endParaRPr>
          </a:p>
          <a:p>
            <a:pPr>
              <a:buNone/>
            </a:pPr>
            <a:r>
              <a:rPr lang="en-US" sz="2000" dirty="0">
                <a:latin typeface="Calibri"/>
                <a:ea typeface="Calibri"/>
                <a:cs typeface="Calibri"/>
              </a:rPr>
              <a:t>~41.8% of districts have done an upload</a:t>
            </a:r>
          </a:p>
          <a:p>
            <a:pPr>
              <a:buNone/>
            </a:pPr>
            <a:r>
              <a:rPr lang="en-US" sz="2000" dirty="0">
                <a:latin typeface="Calibri"/>
                <a:ea typeface="Calibri"/>
                <a:cs typeface="Calibri"/>
              </a:rPr>
              <a:t>~23.6% of districts have submitted</a:t>
            </a:r>
          </a:p>
          <a:p>
            <a:pPr>
              <a:buNone/>
            </a:pPr>
            <a:r>
              <a:rPr lang="en-US" sz="2000" dirty="0">
                <a:latin typeface="Calibri"/>
                <a:ea typeface="Calibri"/>
                <a:cs typeface="Calibri"/>
              </a:rPr>
              <a:t>As a </a:t>
            </a:r>
            <a:r>
              <a:rPr lang="en-US" sz="2000" dirty="0">
                <a:solidFill>
                  <a:srgbClr val="000000"/>
                </a:solidFill>
                <a:latin typeface="Calibri"/>
                <a:ea typeface="Calibri"/>
                <a:cs typeface="Calibri"/>
              </a:rPr>
              <a:t>reminder, there are </a:t>
            </a:r>
            <a:r>
              <a:rPr lang="en-US" sz="2000" dirty="0">
                <a:latin typeface="Calibri"/>
                <a:ea typeface="Calibri"/>
                <a:cs typeface="Calibri"/>
              </a:rPr>
              <a:t>about 3 weeks left in the collection window.</a:t>
            </a:r>
            <a:endParaRPr lang="en-US" dirty="0"/>
          </a:p>
          <a:p>
            <a:pPr>
              <a:buNone/>
            </a:pPr>
            <a:endParaRPr lang="en-US" sz="2000" dirty="0">
              <a:latin typeface="Calibri"/>
              <a:ea typeface="Calibri"/>
              <a:cs typeface="Calibri"/>
            </a:endParaRPr>
          </a:p>
          <a:p>
            <a:pPr>
              <a:buNone/>
            </a:pPr>
            <a:r>
              <a:rPr lang="en-US" sz="2000" dirty="0">
                <a:latin typeface="Calibri"/>
                <a:ea typeface="Calibri"/>
                <a:cs typeface="Calibri"/>
              </a:rPr>
              <a:t>Updates</a:t>
            </a:r>
            <a:r>
              <a:rPr lang="en-US" sz="2000" dirty="0">
                <a:solidFill>
                  <a:srgbClr val="000000"/>
                </a:solidFill>
                <a:latin typeface="Calibri"/>
                <a:ea typeface="Calibri"/>
                <a:cs typeface="Calibri"/>
              </a:rPr>
              <a:t> </a:t>
            </a:r>
            <a:r>
              <a:rPr lang="en-US" sz="2000" dirty="0">
                <a:latin typeface="Calibri"/>
                <a:ea typeface="Calibri"/>
                <a:cs typeface="Calibri"/>
              </a:rPr>
              <a:t>have been made to the advisory list for the instructional programming. </a:t>
            </a:r>
            <a:endParaRPr lang="en-US"/>
          </a:p>
          <a:p>
            <a:pPr>
              <a:buNone/>
            </a:pPr>
            <a:r>
              <a:rPr lang="en-US" sz="2000" dirty="0">
                <a:latin typeface="Calibri"/>
                <a:ea typeface="Calibri"/>
                <a:cs typeface="Calibri"/>
                <a:hlinkClick r:id="rId2"/>
              </a:rPr>
              <a:t>Please review the updates on the Advisory List of Instructional Programming Webpage</a:t>
            </a:r>
            <a:r>
              <a:rPr lang="en-US" sz="2000" dirty="0">
                <a:latin typeface="Calibri"/>
                <a:ea typeface="Calibri"/>
                <a:cs typeface="Calibri"/>
              </a:rPr>
              <a:t>.</a:t>
            </a:r>
            <a:endParaRPr lang="en-US" dirty="0"/>
          </a:p>
          <a:p>
            <a:pPr>
              <a:buNone/>
            </a:pPr>
            <a:endParaRPr lang="en-US" sz="2000">
              <a:latin typeface="Calibri"/>
              <a:ea typeface="Calibri"/>
              <a:cs typeface="Calibri"/>
            </a:endParaRPr>
          </a:p>
          <a:p>
            <a:pPr>
              <a:buNone/>
            </a:pPr>
            <a:endParaRPr lang="en-US" sz="2000" u="sng" dirty="0">
              <a:latin typeface="Calibri"/>
              <a:ea typeface="Calibri"/>
              <a:cs typeface="Calibri"/>
            </a:endParaRPr>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dirty="0" smtClean="0"/>
              <a:pPr/>
              <a:t>15</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Literacy Programs</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39606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Literacy Programs &amp; Assessment Reporting</a:t>
            </a:r>
            <a:br>
              <a:rPr lang="en-US">
                <a:latin typeface="Museo Slab 500"/>
              </a:rPr>
            </a:br>
            <a:r>
              <a:rPr lang="en-US">
                <a:latin typeface="Museo Slab 500"/>
              </a:rPr>
              <a:t>Timeline</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a:latin typeface="Calibri"/>
                <a:ea typeface="Calibri"/>
                <a:cs typeface="Calibri"/>
              </a:rPr>
              <a:t>Literacy Programs &amp; Assessment reporting window is scheduled to open on </a:t>
            </a:r>
            <a:r>
              <a:rPr lang="en-US" sz="2000" b="1">
                <a:latin typeface="Calibri"/>
                <a:ea typeface="Calibri"/>
                <a:cs typeface="Calibri"/>
              </a:rPr>
              <a:t>April 24, 2024 </a:t>
            </a:r>
            <a:r>
              <a:rPr lang="en-US" sz="2000">
                <a:latin typeface="Calibri"/>
                <a:ea typeface="Calibri"/>
                <a:cs typeface="Calibri"/>
              </a:rPr>
              <a:t>and close </a:t>
            </a:r>
            <a:r>
              <a:rPr lang="en-US" sz="2000" b="1">
                <a:latin typeface="Calibri"/>
                <a:ea typeface="Calibri"/>
                <a:cs typeface="Calibri"/>
              </a:rPr>
              <a:t>June 28, 2024. </a:t>
            </a:r>
            <a:endParaRPr lang="en-US"/>
          </a:p>
          <a:p>
            <a:pPr>
              <a:buNone/>
            </a:pPr>
            <a:r>
              <a:rPr lang="en-US" sz="2000" b="1">
                <a:latin typeface="Calibri"/>
                <a:ea typeface="Calibri"/>
                <a:cs typeface="Calibri"/>
              </a:rPr>
              <a:t>Timeline:</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00B050"/>
                </a:solidFill>
                <a:latin typeface="Calibri"/>
                <a:ea typeface="Calibri"/>
                <a:cs typeface="Calibri"/>
              </a:rPr>
              <a:t>April 24, 2024: </a:t>
            </a:r>
            <a:r>
              <a:rPr lang="en-US" sz="2000">
                <a:latin typeface="Calibri"/>
                <a:ea typeface="Calibri"/>
                <a:cs typeface="Calibri"/>
              </a:rPr>
              <a:t>Data collection opens, and files may be uploaded in Data Pipeline</a:t>
            </a:r>
          </a:p>
          <a:p>
            <a:r>
              <a:rPr lang="en-US" sz="2000" b="1">
                <a:latin typeface="Calibri"/>
                <a:ea typeface="Calibri"/>
                <a:cs typeface="Calibri"/>
              </a:rPr>
              <a:t>May 20, 2024: Target: Literacy Programs and Assessment file upload in Data Pipeline</a:t>
            </a:r>
          </a:p>
          <a:p>
            <a:r>
              <a:rPr lang="en-US" sz="2000">
                <a:latin typeface="Calibri"/>
                <a:ea typeface="Calibri"/>
                <a:cs typeface="Calibri"/>
              </a:rPr>
              <a:t>June 10, 2024: Literacy Programs and Assessment file is error free in Data Pipeline</a:t>
            </a:r>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FF0000"/>
                </a:solidFill>
                <a:latin typeface="Calibri"/>
                <a:ea typeface="Calibri"/>
                <a:cs typeface="Calibri"/>
              </a:rPr>
              <a:t>June 28, 2024: </a:t>
            </a:r>
            <a:r>
              <a:rPr lang="en-US" sz="2000">
                <a:latin typeface="Calibri"/>
                <a:ea typeface="Calibri"/>
                <a:cs typeface="Calibri"/>
              </a:rPr>
              <a:t>Date by which district </a:t>
            </a:r>
            <a:r>
              <a:rPr lang="en-US" sz="2000" b="1">
                <a:latin typeface="Calibri"/>
                <a:ea typeface="Calibri"/>
                <a:cs typeface="Calibri"/>
              </a:rPr>
              <a:t>must</a:t>
            </a:r>
            <a:r>
              <a:rPr lang="en-US" sz="2000">
                <a:latin typeface="Calibri"/>
                <a:ea typeface="Calibri"/>
                <a:cs typeface="Calibri"/>
              </a:rPr>
              <a:t> have error free and locked file in the Status Dashboard </a:t>
            </a:r>
            <a:endParaRPr lang="en-US"/>
          </a:p>
          <a:p>
            <a:pPr marL="0" indent="0">
              <a:buNone/>
            </a:pPr>
            <a:endParaRPr lang="en-US" sz="2000">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dirty="0" smtClean="0"/>
              <a:pPr/>
              <a:t>16</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Literacy Programs</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
        <p:nvSpPr>
          <p:cNvPr id="2" name="Arrow: Right 1">
            <a:extLst>
              <a:ext uri="{FF2B5EF4-FFF2-40B4-BE49-F238E27FC236}">
                <a16:creationId xmlns:a16="http://schemas.microsoft.com/office/drawing/2014/main" id="{F72529A9-3C0E-E2A5-28BB-E38FD9D1C6D9}"/>
              </a:ext>
              <a:ext uri="{C183D7F6-B498-43B3-948B-1728B52AA6E4}">
                <adec:decorative xmlns:adec="http://schemas.microsoft.com/office/drawing/2017/decorative" val="1"/>
              </a:ext>
            </a:extLst>
          </p:cNvPr>
          <p:cNvSpPr/>
          <p:nvPr/>
        </p:nvSpPr>
        <p:spPr>
          <a:xfrm rot="780000">
            <a:off x="133047" y="3283857"/>
            <a:ext cx="616857" cy="31447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752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a:xfrm>
            <a:off x="155448" y="237745"/>
            <a:ext cx="5303520" cy="1197864"/>
          </a:xfrm>
        </p:spPr>
        <p:txBody>
          <a:bodyPr/>
          <a:lstStyle/>
          <a:p>
            <a:r>
              <a:rPr lang="en-US"/>
              <a:t>Questions &amp; Resources:</a:t>
            </a:r>
            <a:br>
              <a:rPr lang="en-US"/>
            </a:br>
            <a:r>
              <a:rPr lang="en-US"/>
              <a:t>K-3 Literacy Programs &amp; Assessments</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a:xfrm>
            <a:off x="1509623" y="1574275"/>
            <a:ext cx="9170946" cy="3685881"/>
          </a:xfrm>
        </p:spPr>
        <p:txBody>
          <a:bodyPr/>
          <a:lstStyle/>
          <a:p>
            <a:r>
              <a:rPr lang="en-US"/>
              <a:t>Email: </a:t>
            </a:r>
            <a:r>
              <a:rPr lang="en-US">
                <a:hlinkClick r:id="rId2"/>
              </a:rPr>
              <a:t>ReadActData@cde.state.co.us</a:t>
            </a:r>
            <a:endParaRPr lang="en-US"/>
          </a:p>
          <a:p>
            <a:endParaRPr lang="en-US"/>
          </a:p>
          <a:p>
            <a:r>
              <a:rPr lang="en-US">
                <a:hlinkClick r:id="rId3"/>
              </a:rPr>
              <a:t>READ Collections Website</a:t>
            </a:r>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a:xfrm>
            <a:off x="332873" y="6356351"/>
            <a:ext cx="830909" cy="362338"/>
          </a:xfrm>
        </p:spPr>
        <p:txBody>
          <a:bodyPr/>
          <a:lstStyle/>
          <a:p>
            <a:fld id="{C479D5F6-EDCB-402A-AC08-4943A1820E8F}" type="slidenum">
              <a:rPr lang="en-US" dirty="0" smtClean="0"/>
              <a:pPr/>
              <a:t>17</a:t>
            </a:fld>
            <a:endParaRPr lang="en-US"/>
          </a:p>
        </p:txBody>
      </p:sp>
    </p:spTree>
    <p:extLst>
      <p:ext uri="{BB962C8B-B14F-4D97-AF65-F5344CB8AC3E}">
        <p14:creationId xmlns:p14="http://schemas.microsoft.com/office/powerpoint/2010/main" val="94867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a:xfrm>
            <a:off x="0" y="2595716"/>
            <a:ext cx="12192000" cy="1061884"/>
          </a:xfrm>
        </p:spPr>
        <p:txBody>
          <a:bodyPr/>
          <a:lstStyle/>
          <a:p>
            <a:r>
              <a:rPr lang="en-US"/>
              <a:t>SAT, CMAS, and DLM SBDs</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a:xfrm>
            <a:off x="0" y="3657600"/>
            <a:ext cx="12192000" cy="1062038"/>
          </a:xfrm>
        </p:spPr>
        <p:txBody>
          <a:bodyPr vert="horz" lIns="91440" tIns="45720" rIns="91440" bIns="45720" rtlCol="0" anchor="t">
            <a:normAutofit/>
          </a:bodyPr>
          <a:lstStyle/>
          <a:p>
            <a:r>
              <a:rPr lang="en-US"/>
              <a:t>Tara Rhodes</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a:xfrm>
            <a:off x="332873" y="6356351"/>
            <a:ext cx="830909" cy="362338"/>
          </a:xfrm>
        </p:spPr>
        <p:txBody>
          <a:bodyPr/>
          <a:lstStyle/>
          <a:p>
            <a:fld id="{C479D5F6-EDCB-402A-AC08-4943A1820E8F}" type="slidenum">
              <a:rPr lang="en-US" dirty="0" smtClean="0"/>
              <a:pPr/>
              <a:t>18</a:t>
            </a:fld>
            <a:endParaRPr lang="en-US"/>
          </a:p>
        </p:txBody>
      </p:sp>
    </p:spTree>
    <p:extLst>
      <p:ext uri="{BB962C8B-B14F-4D97-AF65-F5344CB8AC3E}">
        <p14:creationId xmlns:p14="http://schemas.microsoft.com/office/powerpoint/2010/main" val="556071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A4B9-41F7-FA59-4AB7-F0B27328F2A5}"/>
              </a:ext>
            </a:extLst>
          </p:cNvPr>
          <p:cNvSpPr>
            <a:spLocks noGrp="1"/>
          </p:cNvSpPr>
          <p:nvPr>
            <p:ph type="title"/>
          </p:nvPr>
        </p:nvSpPr>
        <p:spPr/>
        <p:txBody>
          <a:bodyPr/>
          <a:lstStyle/>
          <a:p>
            <a:r>
              <a:rPr lang="en-US">
                <a:latin typeface="Museo Slab 500"/>
              </a:rPr>
              <a:t>SAT, CMAS, and DLM SBDs</a:t>
            </a:r>
            <a:br>
              <a:rPr lang="en-US">
                <a:latin typeface="Museo Slab 500"/>
              </a:rPr>
            </a:br>
            <a:r>
              <a:rPr lang="en-US">
                <a:latin typeface="Museo Slab 500"/>
              </a:rPr>
              <a:t>Important Dates</a:t>
            </a:r>
            <a:endParaRPr lang="en-US"/>
          </a:p>
        </p:txBody>
      </p:sp>
      <p:graphicFrame>
        <p:nvGraphicFramePr>
          <p:cNvPr id="7" name="Content Placeholder 6">
            <a:extLst>
              <a:ext uri="{FF2B5EF4-FFF2-40B4-BE49-F238E27FC236}">
                <a16:creationId xmlns:a16="http://schemas.microsoft.com/office/drawing/2014/main" id="{16623016-A111-C207-E68F-D36D1D86CB7E}"/>
              </a:ext>
            </a:extLst>
          </p:cNvPr>
          <p:cNvGraphicFramePr>
            <a:graphicFrameLocks noGrp="1"/>
          </p:cNvGraphicFramePr>
          <p:nvPr>
            <p:ph idx="1"/>
            <p:extLst>
              <p:ext uri="{D42A27DB-BD31-4B8C-83A1-F6EECF244321}">
                <p14:modId xmlns:p14="http://schemas.microsoft.com/office/powerpoint/2010/main" val="124212890"/>
              </p:ext>
            </p:extLst>
          </p:nvPr>
        </p:nvGraphicFramePr>
        <p:xfrm>
          <a:off x="838200" y="1554163"/>
          <a:ext cx="10916257" cy="3876032"/>
        </p:xfrm>
        <a:graphic>
          <a:graphicData uri="http://schemas.openxmlformats.org/drawingml/2006/table">
            <a:tbl>
              <a:tblPr firstRow="1" bandRow="1">
                <a:tableStyleId>{5C22544A-7EE6-4342-B048-85BDC9FD1C3A}</a:tableStyleId>
              </a:tblPr>
              <a:tblGrid>
                <a:gridCol w="5433745">
                  <a:extLst>
                    <a:ext uri="{9D8B030D-6E8A-4147-A177-3AD203B41FA5}">
                      <a16:colId xmlns:a16="http://schemas.microsoft.com/office/drawing/2014/main" val="2918322238"/>
                    </a:ext>
                  </a:extLst>
                </a:gridCol>
                <a:gridCol w="1983968">
                  <a:extLst>
                    <a:ext uri="{9D8B030D-6E8A-4147-A177-3AD203B41FA5}">
                      <a16:colId xmlns:a16="http://schemas.microsoft.com/office/drawing/2014/main" val="1125881155"/>
                    </a:ext>
                  </a:extLst>
                </a:gridCol>
                <a:gridCol w="2238391">
                  <a:extLst>
                    <a:ext uri="{9D8B030D-6E8A-4147-A177-3AD203B41FA5}">
                      <a16:colId xmlns:a16="http://schemas.microsoft.com/office/drawing/2014/main" val="2939417993"/>
                    </a:ext>
                  </a:extLst>
                </a:gridCol>
                <a:gridCol w="1260153">
                  <a:extLst>
                    <a:ext uri="{9D8B030D-6E8A-4147-A177-3AD203B41FA5}">
                      <a16:colId xmlns:a16="http://schemas.microsoft.com/office/drawing/2014/main" val="881509056"/>
                    </a:ext>
                  </a:extLst>
                </a:gridCol>
              </a:tblGrid>
              <a:tr h="966989">
                <a:tc>
                  <a:txBody>
                    <a:bodyPr/>
                    <a:lstStyle/>
                    <a:p>
                      <a:pPr algn="ctr"/>
                      <a:r>
                        <a:rPr lang="en-US" sz="2000" dirty="0"/>
                        <a:t>Assessment</a:t>
                      </a:r>
                    </a:p>
                  </a:txBody>
                  <a:tcPr anchor="ctr"/>
                </a:tc>
                <a:tc>
                  <a:txBody>
                    <a:bodyPr/>
                    <a:lstStyle/>
                    <a:p>
                      <a:pPr algn="ctr"/>
                      <a:r>
                        <a:rPr lang="en-US" sz="2000" dirty="0"/>
                        <a:t>SBD Name</a:t>
                      </a:r>
                    </a:p>
                  </a:txBody>
                  <a:tcPr anchor="ctr"/>
                </a:tc>
                <a:tc>
                  <a:txBody>
                    <a:bodyPr/>
                    <a:lstStyle/>
                    <a:p>
                      <a:pPr algn="ctr"/>
                      <a:r>
                        <a:rPr lang="en-US" sz="2000" dirty="0"/>
                        <a:t>Dates</a:t>
                      </a:r>
                    </a:p>
                  </a:txBody>
                  <a:tcPr anchor="ctr"/>
                </a:tc>
                <a:tc>
                  <a:txBody>
                    <a:bodyPr/>
                    <a:lstStyle/>
                    <a:p>
                      <a:pPr algn="ctr"/>
                      <a:r>
                        <a:rPr lang="en-US" sz="2000" dirty="0"/>
                        <a:t>User Role Group Name</a:t>
                      </a:r>
                    </a:p>
                  </a:txBody>
                  <a:tcPr anchor="ctr"/>
                </a:tc>
                <a:extLst>
                  <a:ext uri="{0D108BD9-81ED-4DB2-BD59-A6C34878D82A}">
                    <a16:rowId xmlns:a16="http://schemas.microsoft.com/office/drawing/2014/main" val="2279038401"/>
                  </a:ext>
                </a:extLst>
              </a:tr>
              <a:tr h="883136">
                <a:tc>
                  <a:txBody>
                    <a:bodyPr/>
                    <a:lstStyle/>
                    <a:p>
                      <a:r>
                        <a:rPr lang="en-US" strike="sngStrike" dirty="0"/>
                        <a:t>CO PSAT/SAT</a:t>
                      </a:r>
                    </a:p>
                  </a:txBody>
                  <a:tcPr anchor="ctr"/>
                </a:tc>
                <a:tc>
                  <a:txBody>
                    <a:bodyPr/>
                    <a:lstStyle/>
                    <a:p>
                      <a:r>
                        <a:rPr lang="en-US" strike="sngStrike" dirty="0"/>
                        <a:t>SAT SBD</a:t>
                      </a:r>
                    </a:p>
                  </a:txBody>
                  <a:tcPr anchor="ctr"/>
                </a:tc>
                <a:tc>
                  <a:txBody>
                    <a:bodyPr/>
                    <a:lstStyle/>
                    <a:p>
                      <a:r>
                        <a:rPr lang="en-US" strike="sngStrike" dirty="0"/>
                        <a:t>5/15/24 - 5/22/24</a:t>
                      </a:r>
                    </a:p>
                  </a:txBody>
                  <a:tcPr anchor="ctr"/>
                </a:tc>
                <a:tc>
                  <a:txBody>
                    <a:bodyPr/>
                    <a:lstStyle/>
                    <a:p>
                      <a:r>
                        <a:rPr lang="en-US" strike="sngStrike" dirty="0"/>
                        <a:t>SAT</a:t>
                      </a:r>
                    </a:p>
                  </a:txBody>
                  <a:tcPr anchor="ctr"/>
                </a:tc>
                <a:extLst>
                  <a:ext uri="{0D108BD9-81ED-4DB2-BD59-A6C34878D82A}">
                    <a16:rowId xmlns:a16="http://schemas.microsoft.com/office/drawing/2014/main" val="1832287872"/>
                  </a:ext>
                </a:extLst>
              </a:tr>
              <a:tr h="1103920">
                <a:tc>
                  <a:txBody>
                    <a:bodyPr/>
                    <a:lstStyle/>
                    <a:p>
                      <a:r>
                        <a:rPr lang="en-US" strike="sngStrike" dirty="0"/>
                        <a:t>CMAS English Language Arts (ELA), Math, Science</a:t>
                      </a:r>
                    </a:p>
                    <a:p>
                      <a:pPr lvl="0">
                        <a:buNone/>
                      </a:pPr>
                      <a:r>
                        <a:rPr lang="en-US" strike="sngStrike" dirty="0"/>
                        <a:t>CoAlt Science</a:t>
                      </a:r>
                    </a:p>
                    <a:p>
                      <a:pPr lvl="0">
                        <a:buNone/>
                      </a:pPr>
                      <a:r>
                        <a:rPr lang="en-US" strike="sngStrike" dirty="0"/>
                        <a:t>CSLA (Spanish English Language Arts)</a:t>
                      </a:r>
                    </a:p>
                  </a:txBody>
                  <a:tcPr anchor="ctr"/>
                </a:tc>
                <a:tc>
                  <a:txBody>
                    <a:bodyPr/>
                    <a:lstStyle/>
                    <a:p>
                      <a:r>
                        <a:rPr lang="en-US" strike="sngStrike" dirty="0"/>
                        <a:t>CMAS SBD</a:t>
                      </a:r>
                    </a:p>
                  </a:txBody>
                  <a:tcPr anchor="ctr"/>
                </a:tc>
                <a:tc>
                  <a:txBody>
                    <a:bodyPr/>
                    <a:lstStyle/>
                    <a:p>
                      <a:r>
                        <a:rPr lang="en-US" strike="sngStrike" dirty="0"/>
                        <a:t>5/16/24 - 5/29/24</a:t>
                      </a:r>
                    </a:p>
                  </a:txBody>
                  <a:tcPr anchor="ctr"/>
                </a:tc>
                <a:tc>
                  <a:txBody>
                    <a:bodyPr/>
                    <a:lstStyle/>
                    <a:p>
                      <a:pPr lvl="0">
                        <a:buNone/>
                      </a:pPr>
                      <a:r>
                        <a:rPr lang="en-US" strike="sngStrike" dirty="0"/>
                        <a:t>CMS</a:t>
                      </a:r>
                    </a:p>
                  </a:txBody>
                  <a:tcPr anchor="ctr"/>
                </a:tc>
                <a:extLst>
                  <a:ext uri="{0D108BD9-81ED-4DB2-BD59-A6C34878D82A}">
                    <a16:rowId xmlns:a16="http://schemas.microsoft.com/office/drawing/2014/main" val="312591089"/>
                  </a:ext>
                </a:extLst>
              </a:tr>
              <a:tr h="883136">
                <a:tc>
                  <a:txBody>
                    <a:bodyPr/>
                    <a:lstStyle/>
                    <a:p>
                      <a:r>
                        <a:rPr lang="en-US" strike="sngStrike" dirty="0"/>
                        <a:t>CoAlt English and Math</a:t>
                      </a:r>
                    </a:p>
                  </a:txBody>
                  <a:tcPr anchor="ctr"/>
                </a:tc>
                <a:tc>
                  <a:txBody>
                    <a:bodyPr/>
                    <a:lstStyle/>
                    <a:p>
                      <a:r>
                        <a:rPr lang="en-US" strike="sngStrike" dirty="0"/>
                        <a:t>DLM SBD</a:t>
                      </a:r>
                    </a:p>
                  </a:txBody>
                  <a:tcPr anchor="ctr"/>
                </a:tc>
                <a:tc>
                  <a:txBody>
                    <a:bodyPr/>
                    <a:lstStyle/>
                    <a:p>
                      <a:r>
                        <a:rPr lang="en-US" strike="sngStrike" dirty="0"/>
                        <a:t>5/29/24 - 6/5/24</a:t>
                      </a:r>
                    </a:p>
                  </a:txBody>
                  <a:tcPr anchor="ctr"/>
                </a:tc>
                <a:tc>
                  <a:txBody>
                    <a:bodyPr/>
                    <a:lstStyle/>
                    <a:p>
                      <a:r>
                        <a:rPr lang="en-US" strike="sngStrike" dirty="0"/>
                        <a:t>DLM</a:t>
                      </a:r>
                    </a:p>
                  </a:txBody>
                  <a:tcPr anchor="ctr"/>
                </a:tc>
                <a:extLst>
                  <a:ext uri="{0D108BD9-81ED-4DB2-BD59-A6C34878D82A}">
                    <a16:rowId xmlns:a16="http://schemas.microsoft.com/office/drawing/2014/main" val="2234481133"/>
                  </a:ext>
                </a:extLst>
              </a:tr>
            </a:tbl>
          </a:graphicData>
        </a:graphic>
      </p:graphicFrame>
      <p:sp>
        <p:nvSpPr>
          <p:cNvPr id="4" name="Slide Number Placeholder 3">
            <a:extLst>
              <a:ext uri="{FF2B5EF4-FFF2-40B4-BE49-F238E27FC236}">
                <a16:creationId xmlns:a16="http://schemas.microsoft.com/office/drawing/2014/main" id="{B967FFE7-66FF-863C-FCEB-BD41E9F3FB8C}"/>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5" name="Content Placeholder 4">
            <a:extLst>
              <a:ext uri="{FF2B5EF4-FFF2-40B4-BE49-F238E27FC236}">
                <a16:creationId xmlns:a16="http://schemas.microsoft.com/office/drawing/2014/main" id="{1CFB4A47-A4D5-C0C6-F0CA-849F1F3DD3C8}"/>
              </a:ext>
            </a:extLst>
          </p:cNvPr>
          <p:cNvSpPr>
            <a:spLocks noGrp="1"/>
          </p:cNvSpPr>
          <p:nvPr>
            <p:ph sz="quarter" idx="13"/>
          </p:nvPr>
        </p:nvSpPr>
        <p:spPr/>
        <p:txBody>
          <a:bodyPr vert="horz" lIns="91440" tIns="45720" rIns="91440" bIns="45720" rtlCol="0" anchor="t">
            <a:normAutofit/>
          </a:bodyPr>
          <a:lstStyle/>
          <a:p>
            <a:r>
              <a:rPr lang="en-US">
                <a:latin typeface="Trebuchet MS"/>
              </a:rPr>
              <a:t>Assessment SBDs</a:t>
            </a:r>
            <a:endParaRPr lang="en-US"/>
          </a:p>
        </p:txBody>
      </p:sp>
      <p:sp>
        <p:nvSpPr>
          <p:cNvPr id="6" name="Content Placeholder 5">
            <a:extLst>
              <a:ext uri="{FF2B5EF4-FFF2-40B4-BE49-F238E27FC236}">
                <a16:creationId xmlns:a16="http://schemas.microsoft.com/office/drawing/2014/main" id="{69890590-6B33-89F3-1BEF-D652E4B26946}"/>
              </a:ext>
            </a:extLst>
          </p:cNvPr>
          <p:cNvSpPr>
            <a:spLocks noGrp="1"/>
          </p:cNvSpPr>
          <p:nvPr>
            <p:ph sz="quarter" idx="14"/>
          </p:nvPr>
        </p:nvSpPr>
        <p:spPr/>
        <p:txBody>
          <a:bodyPr vert="horz" lIns="91440" tIns="45720" rIns="91440" bIns="45720" rtlCol="0" anchor="t">
            <a:normAutofit/>
          </a:bodyPr>
          <a:lstStyle/>
          <a:p>
            <a:r>
              <a:rPr lang="en-US">
                <a:latin typeface="Trebuchet MS"/>
              </a:rPr>
              <a:t>SBDSupport@cde.state.co.us</a:t>
            </a:r>
            <a:endParaRPr lang="en-US"/>
          </a:p>
        </p:txBody>
      </p:sp>
    </p:spTree>
    <p:extLst>
      <p:ext uri="{BB962C8B-B14F-4D97-AF65-F5344CB8AC3E}">
        <p14:creationId xmlns:p14="http://schemas.microsoft.com/office/powerpoint/2010/main" val="1006133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298F-FDA3-EF65-70F2-6767842A6F7C}"/>
              </a:ext>
            </a:extLst>
          </p:cNvPr>
          <p:cNvSpPr>
            <a:spLocks noGrp="1"/>
          </p:cNvSpPr>
          <p:nvPr>
            <p:ph type="title"/>
          </p:nvPr>
        </p:nvSpPr>
        <p:spPr/>
        <p:txBody>
          <a:bodyPr/>
          <a:lstStyle/>
          <a:p>
            <a:r>
              <a:rPr lang="en-US">
                <a:latin typeface="Museo Slab 500"/>
              </a:rPr>
              <a:t>SAT, CMAS, and DLM SBDs</a:t>
            </a:r>
            <a:br>
              <a:rPr lang="en-US">
                <a:latin typeface="Museo Slab 500"/>
              </a:rPr>
            </a:br>
            <a:r>
              <a:rPr lang="en-US">
                <a:latin typeface="Museo Slab 500"/>
              </a:rPr>
              <a:t>Status Update</a:t>
            </a:r>
            <a:endParaRPr lang="en-US"/>
          </a:p>
        </p:txBody>
      </p:sp>
      <p:sp>
        <p:nvSpPr>
          <p:cNvPr id="3" name="Content Placeholder 2">
            <a:extLst>
              <a:ext uri="{FF2B5EF4-FFF2-40B4-BE49-F238E27FC236}">
                <a16:creationId xmlns:a16="http://schemas.microsoft.com/office/drawing/2014/main" id="{02147419-FB8E-6716-60C6-33AA659979FF}"/>
              </a:ext>
            </a:extLst>
          </p:cNvPr>
          <p:cNvSpPr>
            <a:spLocks noGrp="1"/>
          </p:cNvSpPr>
          <p:nvPr>
            <p:ph idx="1"/>
          </p:nvPr>
        </p:nvSpPr>
        <p:spPr>
          <a:xfrm>
            <a:off x="330200" y="1469814"/>
            <a:ext cx="11023600" cy="4436004"/>
          </a:xfrm>
        </p:spPr>
        <p:txBody>
          <a:bodyPr vert="horz" lIns="0" tIns="0" rIns="0" bIns="0" rtlCol="0" anchor="t">
            <a:normAutofit/>
          </a:bodyPr>
          <a:lstStyle/>
          <a:p>
            <a:pPr marL="0" indent="0">
              <a:buNone/>
            </a:pPr>
            <a:r>
              <a:rPr lang="en-US" dirty="0">
                <a:latin typeface="Trebuchet MS"/>
              </a:rPr>
              <a:t>Submissions:</a:t>
            </a:r>
            <a:endParaRPr lang="en-US" dirty="0"/>
          </a:p>
          <a:p>
            <a:pPr marL="342900" indent="-342900"/>
            <a:r>
              <a:rPr lang="en-US" dirty="0">
                <a:latin typeface="Trebuchet MS"/>
              </a:rPr>
              <a:t>SAT SBD: We had 75.7% (140/185) of districts participate. </a:t>
            </a:r>
            <a:endParaRPr lang="en-US" dirty="0"/>
          </a:p>
          <a:p>
            <a:pPr marL="342900" indent="-342900"/>
            <a:r>
              <a:rPr lang="en-US" dirty="0">
                <a:latin typeface="Trebuchet MS"/>
              </a:rPr>
              <a:t>CMAS SBD: We had 73.7% (137/186) of districts participate.</a:t>
            </a:r>
            <a:endParaRPr lang="en-US" dirty="0"/>
          </a:p>
          <a:p>
            <a:pPr marL="342900" indent="-342900"/>
            <a:r>
              <a:rPr lang="en-US" dirty="0">
                <a:latin typeface="Trebuchet MS"/>
              </a:rPr>
              <a:t>DLM SBD: We had 73.1% (95/130) of districts participate.</a:t>
            </a:r>
            <a:endParaRPr lang="en-US" dirty="0"/>
          </a:p>
          <a:p>
            <a:pPr marL="342900" indent="-342900"/>
            <a:endParaRPr lang="en-US"/>
          </a:p>
          <a:p>
            <a:pPr marL="342900" indent="-342900"/>
            <a:endParaRPr lang="en-US"/>
          </a:p>
          <a:p>
            <a:endParaRPr lang="en-US"/>
          </a:p>
        </p:txBody>
      </p:sp>
      <p:pic>
        <p:nvPicPr>
          <p:cNvPr id="7" name="Picture 6">
            <a:extLst>
              <a:ext uri="{FF2B5EF4-FFF2-40B4-BE49-F238E27FC236}">
                <a16:creationId xmlns:a16="http://schemas.microsoft.com/office/drawing/2014/main" id="{2AFE8443-45B1-6EDA-CEC4-F38BD6BBF609}"/>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104000"/>
                    </a14:imgEffect>
                  </a14:imgLayer>
                </a14:imgProps>
              </a:ext>
            </a:extLst>
          </a:blip>
          <a:srcRect l="-62" t="9666" r="-217" b="14142"/>
          <a:stretch/>
        </p:blipFill>
        <p:spPr>
          <a:xfrm>
            <a:off x="2716864" y="3423467"/>
            <a:ext cx="6678006" cy="2841757"/>
          </a:xfrm>
          <a:prstGeom prst="rect">
            <a:avLst/>
          </a:prstGeom>
        </p:spPr>
      </p:pic>
      <p:sp>
        <p:nvSpPr>
          <p:cNvPr id="4" name="Slide Number Placeholder 3">
            <a:extLst>
              <a:ext uri="{FF2B5EF4-FFF2-40B4-BE49-F238E27FC236}">
                <a16:creationId xmlns:a16="http://schemas.microsoft.com/office/drawing/2014/main" id="{595DABB7-7FDD-C5DA-7B5C-F5E2F07E9BA5}"/>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5" name="Content Placeholder 4">
            <a:extLst>
              <a:ext uri="{FF2B5EF4-FFF2-40B4-BE49-F238E27FC236}">
                <a16:creationId xmlns:a16="http://schemas.microsoft.com/office/drawing/2014/main" id="{D022918B-320D-1E36-4860-D8CBA0D37B72}"/>
              </a:ext>
            </a:extLst>
          </p:cNvPr>
          <p:cNvSpPr>
            <a:spLocks noGrp="1"/>
          </p:cNvSpPr>
          <p:nvPr>
            <p:ph sz="quarter" idx="13"/>
          </p:nvPr>
        </p:nvSpPr>
        <p:spPr/>
        <p:txBody>
          <a:bodyPr vert="horz" lIns="91440" tIns="45720" rIns="91440" bIns="45720" rtlCol="0" anchor="t">
            <a:normAutofit/>
          </a:bodyPr>
          <a:lstStyle/>
          <a:p>
            <a:r>
              <a:rPr lang="en-US">
                <a:latin typeface="Trebuchet MS"/>
              </a:rPr>
              <a:t>Assessment SBDs</a:t>
            </a:r>
            <a:endParaRPr lang="en-US"/>
          </a:p>
        </p:txBody>
      </p:sp>
      <p:sp>
        <p:nvSpPr>
          <p:cNvPr id="6" name="Content Placeholder 5">
            <a:extLst>
              <a:ext uri="{FF2B5EF4-FFF2-40B4-BE49-F238E27FC236}">
                <a16:creationId xmlns:a16="http://schemas.microsoft.com/office/drawing/2014/main" id="{91B5AE32-7D8E-556A-A808-4DE77E646FFD}"/>
              </a:ext>
            </a:extLst>
          </p:cNvPr>
          <p:cNvSpPr>
            <a:spLocks noGrp="1"/>
          </p:cNvSpPr>
          <p:nvPr>
            <p:ph sz="quarter" idx="14"/>
          </p:nvPr>
        </p:nvSpPr>
        <p:spPr/>
        <p:txBody>
          <a:bodyPr vert="horz" lIns="91440" tIns="45720" rIns="91440" bIns="45720" rtlCol="0" anchor="t">
            <a:normAutofit/>
          </a:bodyPr>
          <a:lstStyle/>
          <a:p>
            <a:r>
              <a:rPr lang="en-US">
                <a:latin typeface="Trebuchet MS"/>
              </a:rPr>
              <a:t>SBDSupport@cde.state.co.us</a:t>
            </a:r>
            <a:endParaRPr lang="en-US"/>
          </a:p>
        </p:txBody>
      </p:sp>
    </p:spTree>
    <p:extLst>
      <p:ext uri="{BB962C8B-B14F-4D97-AF65-F5344CB8AC3E}">
        <p14:creationId xmlns:p14="http://schemas.microsoft.com/office/powerpoint/2010/main" val="1167242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875A-734E-D88C-B9F4-E043B1E34BB9}"/>
              </a:ext>
            </a:extLst>
          </p:cNvPr>
          <p:cNvSpPr>
            <a:spLocks noGrp="1"/>
          </p:cNvSpPr>
          <p:nvPr>
            <p:ph type="title"/>
          </p:nvPr>
        </p:nvSpPr>
        <p:spPr/>
        <p:txBody>
          <a:bodyPr/>
          <a:lstStyle/>
          <a:p>
            <a:r>
              <a:rPr lang="en-US" dirty="0">
                <a:latin typeface="Museo Slab 500"/>
              </a:rPr>
              <a:t>CMAS, SAT, and DLM SBDs</a:t>
            </a:r>
            <a:br>
              <a:rPr lang="en-US" dirty="0">
                <a:latin typeface="Museo Slab 500"/>
              </a:rPr>
            </a:br>
            <a:r>
              <a:rPr lang="en-US" dirty="0">
                <a:latin typeface="Museo Slab 500"/>
              </a:rPr>
              <a:t>Anticipated Release of Results</a:t>
            </a:r>
            <a:endParaRPr lang="en-US" dirty="0"/>
          </a:p>
        </p:txBody>
      </p:sp>
      <p:sp>
        <p:nvSpPr>
          <p:cNvPr id="3" name="Content Placeholder 2">
            <a:extLst>
              <a:ext uri="{FF2B5EF4-FFF2-40B4-BE49-F238E27FC236}">
                <a16:creationId xmlns:a16="http://schemas.microsoft.com/office/drawing/2014/main" id="{C3391AA3-36D1-9A8E-A728-195E62D34C49}"/>
              </a:ext>
            </a:extLst>
          </p:cNvPr>
          <p:cNvSpPr>
            <a:spLocks noGrp="1"/>
          </p:cNvSpPr>
          <p:nvPr>
            <p:ph idx="1"/>
          </p:nvPr>
        </p:nvSpPr>
        <p:spPr/>
        <p:txBody>
          <a:bodyPr vert="horz" lIns="0" tIns="0" rIns="0" bIns="0" rtlCol="0" anchor="t">
            <a:normAutofit fontScale="92500" lnSpcReduction="10000"/>
          </a:bodyPr>
          <a:lstStyle/>
          <a:p>
            <a:pPr marL="0" indent="0">
              <a:buNone/>
            </a:pPr>
            <a:r>
              <a:rPr lang="en-US" dirty="0">
                <a:latin typeface="Trebuchet MS"/>
              </a:rPr>
              <a:t>Find out the full release calendar </a:t>
            </a:r>
            <a:r>
              <a:rPr lang="en-US" dirty="0">
                <a:latin typeface="Trebuchet MS"/>
                <a:hlinkClick r:id="rId2"/>
              </a:rPr>
              <a:t>here</a:t>
            </a:r>
            <a:r>
              <a:rPr lang="en-US" dirty="0">
                <a:latin typeface="Trebuchet MS"/>
              </a:rPr>
              <a:t>.</a:t>
            </a:r>
          </a:p>
          <a:p>
            <a:pPr marL="0" indent="0">
              <a:buNone/>
            </a:pPr>
            <a:endParaRPr lang="en-US" u="sng" dirty="0">
              <a:latin typeface="Trebuchet MS"/>
            </a:endParaRPr>
          </a:p>
          <a:p>
            <a:pPr marL="0" indent="0">
              <a:buNone/>
            </a:pPr>
            <a:r>
              <a:rPr lang="en-US" u="sng" dirty="0">
                <a:latin typeface="Trebuchet MS"/>
              </a:rPr>
              <a:t>Student Level Data Files:</a:t>
            </a:r>
            <a:endParaRPr lang="en-US" u="sng" dirty="0"/>
          </a:p>
          <a:p>
            <a:pPr marL="0" indent="0">
              <a:buNone/>
            </a:pPr>
            <a:r>
              <a:rPr lang="en-US" dirty="0">
                <a:latin typeface="Trebuchet MS"/>
              </a:rPr>
              <a:t>CMAS (ELA/Math): Anticipated 6/17 via </a:t>
            </a:r>
            <a:r>
              <a:rPr lang="en-US" err="1">
                <a:latin typeface="Trebuchet MS"/>
              </a:rPr>
              <a:t>PearsonAccess</a:t>
            </a:r>
            <a:r>
              <a:rPr lang="en-US" baseline="30000" err="1">
                <a:latin typeface="Trebuchet MS"/>
              </a:rPr>
              <a:t>Next</a:t>
            </a:r>
            <a:endParaRPr lang="en-US" baseline="30000" err="1"/>
          </a:p>
          <a:p>
            <a:pPr marL="0" indent="0">
              <a:buNone/>
            </a:pPr>
            <a:r>
              <a:rPr lang="en-US" dirty="0">
                <a:latin typeface="Trebuchet MS"/>
              </a:rPr>
              <a:t>CoAlt Science: Anticipated 6/17 via </a:t>
            </a:r>
            <a:r>
              <a:rPr lang="en-US" err="1">
                <a:latin typeface="Trebuchet MS"/>
              </a:rPr>
              <a:t>PearsonAccess</a:t>
            </a:r>
            <a:r>
              <a:rPr lang="en-US" baseline="30000" err="1">
                <a:latin typeface="Trebuchet MS"/>
              </a:rPr>
              <a:t>Next</a:t>
            </a:r>
            <a:endParaRPr lang="en-US" baseline="30000" err="1"/>
          </a:p>
          <a:p>
            <a:pPr marL="0" indent="0">
              <a:buNone/>
            </a:pPr>
            <a:r>
              <a:rPr lang="en-US" dirty="0">
                <a:latin typeface="Trebuchet MS"/>
              </a:rPr>
              <a:t>CoAlt ELA and Math: Anticipated 6/17 via Syncplicity</a:t>
            </a:r>
            <a:endParaRPr lang="en-US" dirty="0"/>
          </a:p>
          <a:p>
            <a:pPr marL="0" indent="0">
              <a:buNone/>
            </a:pPr>
            <a:r>
              <a:rPr lang="en-US" dirty="0">
                <a:latin typeface="Trebuchet MS"/>
              </a:rPr>
              <a:t>PSAT/SAT: Anticipated 6/28 via Syncplicity</a:t>
            </a:r>
            <a:endParaRPr lang="en-US" dirty="0"/>
          </a:p>
          <a:p>
            <a:pPr marL="0" indent="0">
              <a:buNone/>
            </a:pPr>
            <a:endParaRPr lang="en-US" dirty="0"/>
          </a:p>
          <a:p>
            <a:pPr marL="0" indent="0">
              <a:buNone/>
            </a:pPr>
            <a:r>
              <a:rPr lang="en-US" u="sng" dirty="0">
                <a:latin typeface="Trebuchet MS"/>
              </a:rPr>
              <a:t>District and School Summary Data Files:</a:t>
            </a:r>
            <a:endParaRPr lang="en-US" u="sng" dirty="0"/>
          </a:p>
          <a:p>
            <a:pPr marL="0" indent="0">
              <a:buNone/>
            </a:pPr>
            <a:r>
              <a:rPr lang="en-US" dirty="0">
                <a:latin typeface="Trebuchet MS"/>
              </a:rPr>
              <a:t>CMAS: Anticipated 6/27 via </a:t>
            </a:r>
            <a:r>
              <a:rPr lang="en-US" dirty="0" err="1">
                <a:latin typeface="Trebuchet MS"/>
              </a:rPr>
              <a:t>PearsonAccess</a:t>
            </a:r>
            <a:r>
              <a:rPr lang="en-US" sz="1600" baseline="30000" dirty="0" err="1">
                <a:latin typeface="Trebuchet MS"/>
              </a:rPr>
              <a:t>Next</a:t>
            </a:r>
            <a:endParaRPr lang="en-US" dirty="0" err="1"/>
          </a:p>
          <a:p>
            <a:pPr>
              <a:buNone/>
            </a:pPr>
            <a:r>
              <a:rPr lang="en-US" dirty="0">
                <a:latin typeface="Trebuchet MS"/>
              </a:rPr>
              <a:t>CoAlt Science: Anticipated 6/27 via </a:t>
            </a:r>
            <a:r>
              <a:rPr lang="en-US" dirty="0" err="1">
                <a:latin typeface="Trebuchet MS"/>
              </a:rPr>
              <a:t>PearsonAccess</a:t>
            </a:r>
            <a:r>
              <a:rPr lang="en-US" sz="1600" baseline="30000" dirty="0" err="1">
                <a:latin typeface="Trebuchet MS"/>
              </a:rPr>
              <a:t>Next</a:t>
            </a:r>
            <a:endParaRPr lang="en-US" sz="1600" dirty="0" err="1">
              <a:latin typeface="Trebuchet MS"/>
            </a:endParaRPr>
          </a:p>
          <a:p>
            <a:pPr marL="0" indent="0">
              <a:buNone/>
            </a:pPr>
            <a:endParaRPr lang="en-US" dirty="0"/>
          </a:p>
          <a:p>
            <a:pPr marL="800100" lvl="1" indent="-342900">
              <a:buFont typeface="Courier New" panose="020B0604020202020204" pitchFamily="34" charset="0"/>
              <a:buChar char="o"/>
            </a:pPr>
            <a:endParaRPr lang="en-US"/>
          </a:p>
          <a:p>
            <a:pPr marL="0" indent="0">
              <a:buNone/>
            </a:pPr>
            <a:endParaRPr lang="en-US"/>
          </a:p>
        </p:txBody>
      </p:sp>
      <p:sp>
        <p:nvSpPr>
          <p:cNvPr id="4" name="Slide Number Placeholder 3">
            <a:extLst>
              <a:ext uri="{FF2B5EF4-FFF2-40B4-BE49-F238E27FC236}">
                <a16:creationId xmlns:a16="http://schemas.microsoft.com/office/drawing/2014/main" id="{F54E03F6-DAFF-0F33-E663-41F16AC4B2F2}"/>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5" name="Content Placeholder 4">
            <a:extLst>
              <a:ext uri="{FF2B5EF4-FFF2-40B4-BE49-F238E27FC236}">
                <a16:creationId xmlns:a16="http://schemas.microsoft.com/office/drawing/2014/main" id="{DAD87B76-C083-18F8-6C22-DAFB834972A5}"/>
              </a:ext>
            </a:extLst>
          </p:cNvPr>
          <p:cNvSpPr>
            <a:spLocks noGrp="1"/>
          </p:cNvSpPr>
          <p:nvPr>
            <p:ph sz="quarter" idx="13"/>
          </p:nvPr>
        </p:nvSpPr>
        <p:spPr/>
        <p:txBody>
          <a:bodyPr vert="horz" lIns="91440" tIns="45720" rIns="91440" bIns="45720" rtlCol="0" anchor="t">
            <a:normAutofit/>
          </a:bodyPr>
          <a:lstStyle/>
          <a:p>
            <a:r>
              <a:rPr lang="en-US">
                <a:latin typeface="Trebuchet MS"/>
              </a:rPr>
              <a:t>Assessment SBDs</a:t>
            </a:r>
            <a:endParaRPr lang="en-US"/>
          </a:p>
        </p:txBody>
      </p:sp>
      <p:sp>
        <p:nvSpPr>
          <p:cNvPr id="6" name="Content Placeholder 5">
            <a:extLst>
              <a:ext uri="{FF2B5EF4-FFF2-40B4-BE49-F238E27FC236}">
                <a16:creationId xmlns:a16="http://schemas.microsoft.com/office/drawing/2014/main" id="{99332398-9BE3-03AA-C577-6EBB8CFCF0E1}"/>
              </a:ext>
            </a:extLst>
          </p:cNvPr>
          <p:cNvSpPr>
            <a:spLocks noGrp="1"/>
          </p:cNvSpPr>
          <p:nvPr>
            <p:ph sz="quarter" idx="14"/>
          </p:nvPr>
        </p:nvSpPr>
        <p:spPr/>
        <p:txBody>
          <a:bodyPr vert="horz" lIns="91440" tIns="45720" rIns="91440" bIns="45720" rtlCol="0" anchor="t">
            <a:normAutofit/>
          </a:bodyPr>
          <a:lstStyle/>
          <a:p>
            <a:r>
              <a:rPr lang="en-US">
                <a:latin typeface="Trebuchet MS"/>
              </a:rPr>
              <a:t>Sbdsupport@cde.state.co.us</a:t>
            </a:r>
            <a:endParaRPr lang="en-US"/>
          </a:p>
        </p:txBody>
      </p:sp>
    </p:spTree>
    <p:extLst>
      <p:ext uri="{BB962C8B-B14F-4D97-AF65-F5344CB8AC3E}">
        <p14:creationId xmlns:p14="http://schemas.microsoft.com/office/powerpoint/2010/main" val="49926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1B589-38BB-0203-C7AB-3B19C5913A99}"/>
              </a:ext>
            </a:extLst>
          </p:cNvPr>
          <p:cNvSpPr>
            <a:spLocks noGrp="1"/>
          </p:cNvSpPr>
          <p:nvPr>
            <p:ph type="title"/>
          </p:nvPr>
        </p:nvSpPr>
        <p:spPr>
          <a:xfrm>
            <a:off x="155448" y="237745"/>
            <a:ext cx="5303520" cy="1197864"/>
          </a:xfrm>
        </p:spPr>
        <p:txBody>
          <a:bodyPr/>
          <a:lstStyle/>
          <a:p>
            <a:r>
              <a:rPr lang="en-US"/>
              <a:t>Questions and Resources:</a:t>
            </a:r>
            <a:br>
              <a:rPr lang="en-US"/>
            </a:br>
            <a:r>
              <a:rPr lang="en-US"/>
              <a:t>SBD Collections</a:t>
            </a:r>
          </a:p>
        </p:txBody>
      </p:sp>
      <p:sp>
        <p:nvSpPr>
          <p:cNvPr id="3" name="Content Placeholder 2">
            <a:extLst>
              <a:ext uri="{FF2B5EF4-FFF2-40B4-BE49-F238E27FC236}">
                <a16:creationId xmlns:a16="http://schemas.microsoft.com/office/drawing/2014/main" id="{9851830E-9D53-92DC-E763-CBAF039A1179}"/>
              </a:ext>
            </a:extLst>
          </p:cNvPr>
          <p:cNvSpPr>
            <a:spLocks noGrp="1"/>
          </p:cNvSpPr>
          <p:nvPr>
            <p:ph sz="quarter" idx="13"/>
          </p:nvPr>
        </p:nvSpPr>
        <p:spPr>
          <a:xfrm>
            <a:off x="1509623" y="1574275"/>
            <a:ext cx="9170946" cy="3685881"/>
          </a:xfrm>
        </p:spPr>
        <p:txBody>
          <a:bodyPr/>
          <a:lstStyle/>
          <a:p>
            <a:r>
              <a:rPr lang="en-US"/>
              <a:t>Email: </a:t>
            </a:r>
            <a:r>
              <a:rPr lang="en-US">
                <a:hlinkClick r:id="rId2"/>
              </a:rPr>
              <a:t>SBDSupport@cde.state.co.us</a:t>
            </a:r>
            <a:endParaRPr lang="en-US"/>
          </a:p>
          <a:p>
            <a:endParaRPr lang="en-US"/>
          </a:p>
          <a:p>
            <a:r>
              <a:rPr lang="en-US">
                <a:hlinkClick r:id="rId3"/>
              </a:rPr>
              <a:t>SAT SBD Webpage</a:t>
            </a:r>
            <a:endParaRPr lang="en-US"/>
          </a:p>
          <a:p>
            <a:r>
              <a:rPr lang="en-US">
                <a:hlinkClick r:id="rId4"/>
              </a:rPr>
              <a:t>CMAS SBD Webpage</a:t>
            </a:r>
            <a:r>
              <a:rPr lang="en-US"/>
              <a:t> </a:t>
            </a:r>
          </a:p>
          <a:p>
            <a:r>
              <a:rPr lang="en-US">
                <a:hlinkClick r:id="rId5"/>
              </a:rPr>
              <a:t>DLM SBD Webpage</a:t>
            </a:r>
            <a:endParaRPr lang="en-US"/>
          </a:p>
        </p:txBody>
      </p:sp>
      <p:sp>
        <p:nvSpPr>
          <p:cNvPr id="4" name="Slide Number Placeholder 3">
            <a:extLst>
              <a:ext uri="{FF2B5EF4-FFF2-40B4-BE49-F238E27FC236}">
                <a16:creationId xmlns:a16="http://schemas.microsoft.com/office/drawing/2014/main" id="{10B7B286-0603-1193-E401-AA29EC7EF05D}"/>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4112676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a:xfrm>
            <a:off x="0" y="2595716"/>
            <a:ext cx="12192000" cy="1061884"/>
          </a:xfrm>
        </p:spPr>
        <p:txBody>
          <a:bodyPr>
            <a:normAutofit fontScale="90000"/>
          </a:bodyPr>
          <a:lstStyle/>
          <a:p>
            <a:r>
              <a:rPr lang="en-US"/>
              <a:t>Teacher Student Data Link</a:t>
            </a:r>
            <a:br>
              <a:rPr lang="en-US"/>
            </a:br>
            <a:r>
              <a:rPr lang="en-US"/>
              <a:t>(TSDL)</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a:xfrm>
            <a:off x="0" y="3657600"/>
            <a:ext cx="12192000" cy="1062038"/>
          </a:xfrm>
        </p:spPr>
        <p:txBody>
          <a:bodyPr vert="horz" lIns="91440" tIns="45720" rIns="91440" bIns="45720" rtlCol="0" anchor="t">
            <a:normAutofit/>
          </a:bodyPr>
          <a:lstStyle/>
          <a:p>
            <a:r>
              <a:rPr lang="en-US"/>
              <a:t>Peter Hoffman</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2340443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Lst>
          </p:cNvPr>
          <p:cNvSpPr>
            <a:spLocks noGrp="1"/>
          </p:cNvSpPr>
          <p:nvPr>
            <p:ph type="title"/>
          </p:nvPr>
        </p:nvSpPr>
        <p:spPr/>
        <p:txBody>
          <a:bodyPr/>
          <a:lstStyle/>
          <a:p>
            <a:r>
              <a:rPr lang="en-US">
                <a:latin typeface="Museo Slab 500"/>
              </a:rPr>
              <a:t>Teacher Student Data Link Timeline</a:t>
            </a:r>
            <a:endParaRPr lang="en-US"/>
          </a:p>
        </p:txBody>
      </p:sp>
      <p:graphicFrame>
        <p:nvGraphicFramePr>
          <p:cNvPr id="11" name="Table 10">
            <a:extLst>
              <a:ext uri="{FF2B5EF4-FFF2-40B4-BE49-F238E27FC236}">
                <a16:creationId xmlns:a16="http://schemas.microsoft.com/office/drawing/2014/main" id="{D205AC76-9635-4D3A-912F-8BAAC5CFFCB6}"/>
              </a:ext>
              <a:ext uri="{C183D7F6-B498-43B3-948B-1728B52AA6E4}">
                <adec:decorative xmlns:adec="http://schemas.microsoft.com/office/drawing/2017/decorative" val="0"/>
              </a:ext>
            </a:extLst>
          </p:cNvPr>
          <p:cNvGraphicFramePr>
            <a:graphicFrameLocks noGrp="1"/>
          </p:cNvGraphicFramePr>
          <p:nvPr/>
        </p:nvGraphicFramePr>
        <p:xfrm>
          <a:off x="98854" y="1252151"/>
          <a:ext cx="11994292" cy="4453730"/>
        </p:xfrm>
        <a:graphic>
          <a:graphicData uri="http://schemas.openxmlformats.org/drawingml/2006/table">
            <a:tbl>
              <a:tblPr firstRow="1" bandRow="1">
                <a:tableStyleId>{5C22544A-7EE6-4342-B048-85BDC9FD1C3A}</a:tableStyleId>
              </a:tblPr>
              <a:tblGrid>
                <a:gridCol w="1895299">
                  <a:extLst>
                    <a:ext uri="{9D8B030D-6E8A-4147-A177-3AD203B41FA5}">
                      <a16:colId xmlns:a16="http://schemas.microsoft.com/office/drawing/2014/main" val="3722231020"/>
                    </a:ext>
                  </a:extLst>
                </a:gridCol>
                <a:gridCol w="2401081">
                  <a:extLst>
                    <a:ext uri="{9D8B030D-6E8A-4147-A177-3AD203B41FA5}">
                      <a16:colId xmlns:a16="http://schemas.microsoft.com/office/drawing/2014/main" val="1594630814"/>
                    </a:ext>
                  </a:extLst>
                </a:gridCol>
                <a:gridCol w="7697912">
                  <a:extLst>
                    <a:ext uri="{9D8B030D-6E8A-4147-A177-3AD203B41FA5}">
                      <a16:colId xmlns:a16="http://schemas.microsoft.com/office/drawing/2014/main" val="742457528"/>
                    </a:ext>
                  </a:extLst>
                </a:gridCol>
              </a:tblGrid>
              <a:tr h="194094">
                <a:tc>
                  <a:txBody>
                    <a:bodyPr/>
                    <a:lstStyle/>
                    <a:p>
                      <a:pPr marL="0" marR="0">
                        <a:lnSpc>
                          <a:spcPct val="107000"/>
                        </a:lnSpc>
                        <a:spcBef>
                          <a:spcPts val="0"/>
                        </a:spcBef>
                        <a:spcAft>
                          <a:spcPts val="0"/>
                        </a:spcAft>
                        <a:tabLst>
                          <a:tab pos="2028825" algn="l"/>
                        </a:tabLst>
                      </a:pPr>
                      <a:r>
                        <a:rPr lang="en-US" sz="900">
                          <a:effectLst/>
                          <a:highlight>
                            <a:srgbClr val="000000"/>
                          </a:highlight>
                        </a:rPr>
                        <a:t>Date</a:t>
                      </a:r>
                      <a:endParaRPr lang="en-US" sz="9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900">
                          <a:effectLst/>
                          <a:highlight>
                            <a:srgbClr val="000000"/>
                          </a:highlight>
                        </a:rPr>
                        <a:t>Event</a:t>
                      </a:r>
                      <a:endParaRPr lang="en-US" sz="9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900">
                          <a:effectLst/>
                          <a:highlight>
                            <a:srgbClr val="000000"/>
                          </a:highlight>
                        </a:rPr>
                        <a:t>Event Description</a:t>
                      </a:r>
                      <a:endParaRPr lang="en-US" sz="9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extLst>
                  <a:ext uri="{0D108BD9-81ED-4DB2-BD59-A6C34878D82A}">
                    <a16:rowId xmlns:a16="http://schemas.microsoft.com/office/drawing/2014/main" val="654240564"/>
                  </a:ext>
                </a:extLst>
              </a:tr>
              <a:tr h="398356">
                <a:tc>
                  <a:txBody>
                    <a:bodyPr/>
                    <a:lstStyle/>
                    <a:p>
                      <a:pPr marL="0" marR="0">
                        <a:lnSpc>
                          <a:spcPct val="107000"/>
                        </a:lnSpc>
                        <a:spcBef>
                          <a:spcPts val="0"/>
                        </a:spcBef>
                        <a:spcAft>
                          <a:spcPts val="0"/>
                        </a:spcAft>
                        <a:tabLst>
                          <a:tab pos="2028825" algn="l"/>
                        </a:tabLst>
                      </a:pPr>
                      <a:r>
                        <a:rPr lang="en-US" sz="1400">
                          <a:effectLst/>
                          <a:highlight>
                            <a:srgbClr val="00FF00"/>
                          </a:highlight>
                        </a:rPr>
                        <a:t>Friday June 14, 2024</a:t>
                      </a:r>
                      <a:endParaRPr lang="en-US" sz="1400">
                        <a:effectLst/>
                        <a:highlight>
                          <a:srgbClr val="00FF00"/>
                        </a:highligh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highlight>
                            <a:srgbClr val="00FF00"/>
                          </a:highlight>
                        </a:rPr>
                        <a:t>Interim Deadline</a:t>
                      </a:r>
                      <a:endParaRPr lang="en-US" sz="1400">
                        <a:effectLst/>
                        <a:highlight>
                          <a:srgbClr val="00FF00"/>
                        </a:highligh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highlight>
                            <a:srgbClr val="00FF00"/>
                          </a:highlight>
                        </a:rPr>
                        <a:t>TARGET: Date by which the TSDL Upload interchange should be uploaded and error free.</a:t>
                      </a:r>
                      <a:endParaRPr lang="en-US" sz="1400">
                        <a:effectLst/>
                        <a:highlight>
                          <a:srgbClr val="00FF00"/>
                        </a:highligh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378285054"/>
                  </a:ext>
                </a:extLst>
              </a:tr>
              <a:tr h="398356">
                <a:tc>
                  <a:txBody>
                    <a:bodyPr/>
                    <a:lstStyle/>
                    <a:p>
                      <a:pPr marL="0" marR="0">
                        <a:lnSpc>
                          <a:spcPct val="107000"/>
                        </a:lnSpc>
                        <a:spcBef>
                          <a:spcPts val="0"/>
                        </a:spcBef>
                        <a:spcAft>
                          <a:spcPts val="0"/>
                        </a:spcAft>
                        <a:tabLst>
                          <a:tab pos="2028825" algn="l"/>
                        </a:tabLst>
                      </a:pPr>
                      <a:r>
                        <a:rPr lang="en-US" sz="1400">
                          <a:effectLst/>
                        </a:rPr>
                        <a:t>Friday June 28, 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TARGET: Date by which the TSDL snapshot should be created at least once.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230267400"/>
                  </a:ext>
                </a:extLst>
              </a:tr>
              <a:tr h="1635655">
                <a:tc>
                  <a:txBody>
                    <a:bodyPr/>
                    <a:lstStyle/>
                    <a:p>
                      <a:pPr marL="0" marR="0">
                        <a:lnSpc>
                          <a:spcPct val="107000"/>
                        </a:lnSpc>
                        <a:spcBef>
                          <a:spcPts val="0"/>
                        </a:spcBef>
                        <a:spcAft>
                          <a:spcPts val="0"/>
                        </a:spcAft>
                        <a:tabLst>
                          <a:tab pos="2028825" algn="l"/>
                        </a:tabLst>
                      </a:pPr>
                      <a:r>
                        <a:rPr lang="en-US" sz="1400">
                          <a:effectLst/>
                        </a:rPr>
                        <a:t>Friday August 23, 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TARGET: Date by which you should have a complete Teacher Student Data Link Snapshot.</a:t>
                      </a:r>
                    </a:p>
                    <a:p>
                      <a:pPr marL="0" marR="0">
                        <a:lnSpc>
                          <a:spcPct val="107000"/>
                        </a:lnSpc>
                        <a:spcBef>
                          <a:spcPts val="0"/>
                        </a:spcBef>
                        <a:spcAft>
                          <a:spcPts val="0"/>
                        </a:spcAft>
                        <a:tabLst>
                          <a:tab pos="2028825" algn="l"/>
                        </a:tabLst>
                      </a:pPr>
                      <a:r>
                        <a:rPr lang="en-US" sz="1400">
                          <a:effectLst/>
                        </a:rPr>
                        <a:t>Complete Teacher Student Data Link Snapshot means:</a:t>
                      </a:r>
                    </a:p>
                    <a:p>
                      <a:pPr marL="0" marR="0">
                        <a:lnSpc>
                          <a:spcPct val="107000"/>
                        </a:lnSpc>
                        <a:spcBef>
                          <a:spcPts val="0"/>
                        </a:spcBef>
                        <a:spcAft>
                          <a:spcPts val="0"/>
                        </a:spcAft>
                        <a:tabLst>
                          <a:tab pos="2028825" algn="l"/>
                        </a:tabLst>
                      </a:pPr>
                      <a:r>
                        <a:rPr lang="en-US" sz="1400">
                          <a:effectLst/>
                        </a:rPr>
                        <a:t>◻ All TSDL interchange errors are resolved</a:t>
                      </a:r>
                    </a:p>
                    <a:p>
                      <a:pPr marL="0" marR="0">
                        <a:lnSpc>
                          <a:spcPct val="107000"/>
                        </a:lnSpc>
                        <a:spcBef>
                          <a:spcPts val="0"/>
                        </a:spcBef>
                        <a:spcAft>
                          <a:spcPts val="0"/>
                        </a:spcAft>
                        <a:tabLst>
                          <a:tab pos="2028825" algn="l"/>
                        </a:tabLst>
                      </a:pPr>
                      <a:r>
                        <a:rPr lang="en-US" sz="1400">
                          <a:effectLst/>
                        </a:rPr>
                        <a:t>◻ All TSDL snapshot errors are resolved</a:t>
                      </a:r>
                    </a:p>
                    <a:p>
                      <a:pPr marL="0" marR="0">
                        <a:lnSpc>
                          <a:spcPct val="107000"/>
                        </a:lnSpc>
                        <a:spcBef>
                          <a:spcPts val="0"/>
                        </a:spcBef>
                        <a:spcAft>
                          <a:spcPts val="0"/>
                        </a:spcAft>
                        <a:tabLst>
                          <a:tab pos="2028825" algn="l"/>
                        </a:tabLst>
                      </a:pPr>
                      <a:r>
                        <a:rPr lang="en-US" sz="1400">
                          <a:effectLst/>
                        </a:rPr>
                        <a:t> </a:t>
                      </a:r>
                    </a:p>
                    <a:p>
                      <a:pPr marL="0" marR="0">
                        <a:lnSpc>
                          <a:spcPct val="107000"/>
                        </a:lnSpc>
                        <a:spcBef>
                          <a:spcPts val="0"/>
                        </a:spcBef>
                        <a:spcAft>
                          <a:spcPts val="0"/>
                        </a:spcAft>
                        <a:tabLst>
                          <a:tab pos="2028825" algn="l"/>
                        </a:tabLst>
                      </a:pPr>
                      <a:r>
                        <a:rPr lang="en-US" sz="1400">
                          <a:effectLst/>
                        </a:rPr>
                        <a:t>If you anticipate that you will not be able to meet this deadline, please contact CDE at </a:t>
                      </a:r>
                      <a:r>
                        <a:rPr lang="en-US" sz="1400" u="sng">
                          <a:effectLst/>
                          <a:hlinkClick r:id="rId2"/>
                        </a:rPr>
                        <a:t>TeacherStudentDataLink@cde.state.co.us</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2232675995"/>
                  </a:ext>
                </a:extLst>
              </a:tr>
              <a:tr h="1223072">
                <a:tc>
                  <a:txBody>
                    <a:bodyPr/>
                    <a:lstStyle/>
                    <a:p>
                      <a:pPr marL="0" marR="0">
                        <a:lnSpc>
                          <a:spcPct val="107000"/>
                        </a:lnSpc>
                        <a:spcBef>
                          <a:spcPts val="0"/>
                        </a:spcBef>
                        <a:spcAft>
                          <a:spcPts val="0"/>
                        </a:spcAft>
                        <a:tabLst>
                          <a:tab pos="2028825" algn="l"/>
                        </a:tabLst>
                      </a:pPr>
                      <a:r>
                        <a:rPr lang="en-US" sz="1400">
                          <a:effectLst/>
                        </a:rPr>
                        <a:t>Monday August 26, 2024 – Thursday August 29, 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Report Review</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Final Snapshot Report Review – This is your opportunity to review reports in detail and make any data corrections you deem necessary to make sure you are reporting valid and reliable data. All data corrections must be completed during this time.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723579679"/>
                  </a:ext>
                </a:extLst>
              </a:tr>
              <a:tr h="604197">
                <a:tc>
                  <a:txBody>
                    <a:bodyPr/>
                    <a:lstStyle/>
                    <a:p>
                      <a:pPr marL="0" marR="0">
                        <a:lnSpc>
                          <a:spcPct val="107000"/>
                        </a:lnSpc>
                        <a:spcBef>
                          <a:spcPts val="0"/>
                        </a:spcBef>
                        <a:spcAft>
                          <a:spcPts val="0"/>
                        </a:spcAft>
                        <a:tabLst>
                          <a:tab pos="2028825" algn="l"/>
                        </a:tabLst>
                      </a:pPr>
                      <a:r>
                        <a:rPr lang="en-US" sz="1400">
                          <a:effectLst/>
                        </a:rPr>
                        <a:t>Friday August 30, 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Required to have TSDL snapshot error free and finalized before or on this date. TSDL closed and final report is signed and provided to CDE via email </a:t>
                      </a:r>
                      <a:r>
                        <a:rPr lang="en-US" sz="1400" u="sng">
                          <a:effectLst/>
                          <a:hlinkClick r:id="rId2"/>
                        </a:rPr>
                        <a:t>TeacherStudentDataLink@cde.state.co.us</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643226295"/>
                  </a:ext>
                </a:extLst>
              </a:tr>
            </a:tbl>
          </a:graphicData>
        </a:graphic>
      </p:graphicFrame>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1"/>
              </a:ext>
            </a:extLst>
          </p:cNvPr>
          <p:cNvSpPr>
            <a:spLocks noGrp="1"/>
          </p:cNvSpPr>
          <p:nvPr>
            <p:ph sz="quarter" idx="14"/>
          </p:nvPr>
        </p:nvSpPr>
        <p:spPr/>
        <p:txBody>
          <a:bodyPr>
            <a:normAutofit/>
          </a:bodyPr>
          <a:lstStyle/>
          <a:p>
            <a:r>
              <a:rPr lang="en-US">
                <a:hlinkClick r:id="rId2"/>
              </a:rPr>
              <a:t>TeacherStudentDataLink@cde.state.co.us</a:t>
            </a:r>
            <a:endParaRPr lang="en-US"/>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1"/>
              </a:ext>
            </a:extLst>
          </p:cNvPr>
          <p:cNvSpPr>
            <a:spLocks noGrp="1"/>
          </p:cNvSpPr>
          <p:nvPr>
            <p:ph sz="quarter" idx="13"/>
          </p:nvPr>
        </p:nvSpPr>
        <p:spPr/>
        <p:txBody>
          <a:bodyPr/>
          <a:lstStyle/>
          <a:p>
            <a:r>
              <a:rPr lang="en-US"/>
              <a:t>Teacher Student Data Link</a:t>
            </a:r>
          </a:p>
        </p:txBody>
      </p:sp>
    </p:spTree>
    <p:extLst>
      <p:ext uri="{BB962C8B-B14F-4D97-AF65-F5344CB8AC3E}">
        <p14:creationId xmlns:p14="http://schemas.microsoft.com/office/powerpoint/2010/main" val="1991320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Lst>
          </p:cNvPr>
          <p:cNvSpPr>
            <a:spLocks noGrp="1"/>
          </p:cNvSpPr>
          <p:nvPr>
            <p:ph type="title"/>
          </p:nvPr>
        </p:nvSpPr>
        <p:spPr/>
        <p:txBody>
          <a:bodyPr/>
          <a:lstStyle/>
          <a:p>
            <a:r>
              <a:rPr lang="en-US">
                <a:latin typeface="Museo Slab 500"/>
              </a:rPr>
              <a:t>Teacher Student Data Link</a:t>
            </a:r>
            <a:endParaRPr lang="en-US"/>
          </a:p>
        </p:txBody>
      </p:sp>
      <p:sp>
        <p:nvSpPr>
          <p:cNvPr id="5" name="TextBox 4">
            <a:extLst>
              <a:ext uri="{FF2B5EF4-FFF2-40B4-BE49-F238E27FC236}">
                <a16:creationId xmlns:a16="http://schemas.microsoft.com/office/drawing/2014/main" id="{3C923818-FAC2-A017-4346-74FF9C4B4D09}"/>
              </a:ext>
            </a:extLst>
          </p:cNvPr>
          <p:cNvSpPr txBox="1"/>
          <p:nvPr/>
        </p:nvSpPr>
        <p:spPr>
          <a:xfrm>
            <a:off x="634314" y="1286325"/>
            <a:ext cx="4843033" cy="3139321"/>
          </a:xfrm>
          <a:prstGeom prst="rect">
            <a:avLst/>
          </a:prstGeom>
          <a:noFill/>
        </p:spPr>
        <p:txBody>
          <a:bodyPr wrap="square" rtlCol="0">
            <a:spAutoFit/>
          </a:bodyPr>
          <a:lstStyle/>
          <a:p>
            <a:pPr marL="285750" indent="-285750">
              <a:buFont typeface="Arial" panose="020B0604020202020204" pitchFamily="34" charset="0"/>
              <a:buChar char="•"/>
            </a:pPr>
            <a:r>
              <a:rPr lang="en-US"/>
              <a:t>We are still working through getting the TSDL Snapshot Error report to show the detail report, this should be fixed soon. </a:t>
            </a:r>
          </a:p>
          <a:p>
            <a:pPr marL="285750" indent="-285750">
              <a:buFont typeface="Arial" panose="020B0604020202020204" pitchFamily="34" charset="0"/>
              <a:buChar char="•"/>
            </a:pPr>
            <a:endParaRPr lang="en-US"/>
          </a:p>
          <a:p>
            <a:pPr lvl="1"/>
            <a:endParaRPr lang="en-US"/>
          </a:p>
          <a:p>
            <a:pPr marL="285750" indent="-285750">
              <a:buFont typeface="Arial" panose="020B0604020202020204" pitchFamily="34" charset="0"/>
              <a:buChar char="•"/>
            </a:pPr>
            <a:r>
              <a:rPr lang="en-US"/>
              <a:t>If you cannot see the Status Dashboard or Snapshot options, make sure you have both IDM Roles:</a:t>
            </a:r>
          </a:p>
          <a:p>
            <a:pPr marL="742950" lvl="1" indent="-285750">
              <a:buFont typeface="Arial" panose="020B0604020202020204" pitchFamily="34" charset="0"/>
              <a:buChar char="•"/>
            </a:pPr>
            <a:r>
              <a:rPr lang="en-US"/>
              <a:t>TSL~LEAUSER</a:t>
            </a:r>
          </a:p>
          <a:p>
            <a:pPr lvl="1"/>
            <a:r>
              <a:rPr lang="en-US"/>
              <a:t>	and</a:t>
            </a:r>
          </a:p>
          <a:p>
            <a:pPr marL="742950" lvl="1" indent="-285750">
              <a:buFont typeface="Arial" panose="020B0604020202020204" pitchFamily="34" charset="0"/>
              <a:buChar char="•"/>
            </a:pPr>
            <a:r>
              <a:rPr lang="en-US"/>
              <a:t>TLS~LEAAPPROVER</a:t>
            </a:r>
          </a:p>
        </p:txBody>
      </p:sp>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1"/>
              </a:ext>
            </a:extLst>
          </p:cNvPr>
          <p:cNvSpPr>
            <a:spLocks noGrp="1"/>
          </p:cNvSpPr>
          <p:nvPr>
            <p:ph sz="quarter" idx="14"/>
          </p:nvPr>
        </p:nvSpPr>
        <p:spPr/>
        <p:txBody>
          <a:bodyPr>
            <a:normAutofit/>
          </a:bodyPr>
          <a:lstStyle/>
          <a:p>
            <a:r>
              <a:rPr lang="en-US">
                <a:hlinkClick r:id="rId2"/>
              </a:rPr>
              <a:t>TeacherStudentDataLink@cde.state.co.us</a:t>
            </a:r>
            <a:endParaRPr lang="en-US"/>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1"/>
              </a:ext>
            </a:extLst>
          </p:cNvPr>
          <p:cNvSpPr>
            <a:spLocks noGrp="1"/>
          </p:cNvSpPr>
          <p:nvPr>
            <p:ph sz="quarter" idx="13"/>
          </p:nvPr>
        </p:nvSpPr>
        <p:spPr/>
        <p:txBody>
          <a:bodyPr/>
          <a:lstStyle/>
          <a:p>
            <a:r>
              <a:rPr lang="en-US"/>
              <a:t>Teacher Student Data Link</a:t>
            </a:r>
          </a:p>
        </p:txBody>
      </p:sp>
      <p:sp>
        <p:nvSpPr>
          <p:cNvPr id="3" name="TextBox 2">
            <a:extLst>
              <a:ext uri="{FF2B5EF4-FFF2-40B4-BE49-F238E27FC236}">
                <a16:creationId xmlns:a16="http://schemas.microsoft.com/office/drawing/2014/main" id="{DE639E0B-7594-DEDC-C548-B0E53BD9137C}"/>
              </a:ext>
            </a:extLst>
          </p:cNvPr>
          <p:cNvSpPr txBox="1"/>
          <p:nvPr/>
        </p:nvSpPr>
        <p:spPr>
          <a:xfrm>
            <a:off x="6481344" y="1302930"/>
            <a:ext cx="4843033" cy="4524315"/>
          </a:xfrm>
          <a:prstGeom prst="rect">
            <a:avLst/>
          </a:prstGeom>
          <a:noFill/>
        </p:spPr>
        <p:txBody>
          <a:bodyPr wrap="square" rtlCol="0">
            <a:spAutoFit/>
          </a:bodyPr>
          <a:lstStyle/>
          <a:p>
            <a:pPr marL="285750" indent="-285750">
              <a:buFont typeface="Arial" panose="020B0604020202020204" pitchFamily="34" charset="0"/>
              <a:buChar char="•"/>
            </a:pPr>
            <a:r>
              <a:rPr lang="en-US"/>
              <a:t>Record expectations:  One record for each student and core course enrolled for 6 weeks or more along with the educator of record and contributing professional if applicable for grades 6-12. “Core course" means a course in English, mathematics, science, social studies. For 8th-12</a:t>
            </a:r>
            <a:r>
              <a:rPr lang="en-US" baseline="30000"/>
              <a:t>th</a:t>
            </a:r>
            <a:r>
              <a:rPr lang="en-US"/>
              <a:t> grade Migrant Students, all courses must be reported.</a:t>
            </a:r>
          </a:p>
          <a:p>
            <a:pPr marL="742950" lvl="1" indent="-285750">
              <a:buFont typeface="Arial" panose="020B0604020202020204" pitchFamily="34" charset="0"/>
              <a:buChar char="•"/>
            </a:pPr>
            <a:r>
              <a:rPr lang="en-US"/>
              <a:t>It is recommended to also include AP and Computer sciences courses as these are required during CRDC reporting years.</a:t>
            </a:r>
          </a:p>
          <a:p>
            <a:pPr lvl="1"/>
            <a:endParaRPr lang="en-US"/>
          </a:p>
          <a:p>
            <a:pPr marL="285750" indent="-285750">
              <a:buFont typeface="Arial" panose="020B0604020202020204" pitchFamily="34" charset="0"/>
              <a:buChar char="•"/>
            </a:pPr>
            <a:r>
              <a:rPr lang="en-US"/>
              <a:t>CDE uses NCES SCED codes for State course codes.  The latest file can be found here either on the </a:t>
            </a:r>
            <a:r>
              <a:rPr lang="en-US">
                <a:hlinkClick r:id="rId3"/>
              </a:rPr>
              <a:t>TSDL Interchange</a:t>
            </a:r>
            <a:r>
              <a:rPr lang="en-US"/>
              <a:t> or the </a:t>
            </a:r>
            <a:r>
              <a:rPr lang="en-US">
                <a:hlinkClick r:id="rId4"/>
              </a:rPr>
              <a:t>NCES SCED </a:t>
            </a:r>
            <a:r>
              <a:rPr lang="en-US"/>
              <a:t>websites.</a:t>
            </a:r>
          </a:p>
        </p:txBody>
      </p:sp>
    </p:spTree>
    <p:extLst>
      <p:ext uri="{BB962C8B-B14F-4D97-AF65-F5344CB8AC3E}">
        <p14:creationId xmlns:p14="http://schemas.microsoft.com/office/powerpoint/2010/main" val="1896735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TSDL</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b="1"/>
              <a:t>Peter Hoffman</a:t>
            </a:r>
          </a:p>
          <a:p>
            <a:r>
              <a:rPr lang="en-US">
                <a:hlinkClick r:id="rId2"/>
              </a:rPr>
              <a:t>TeacherStudentDataLink@cde.state.co.us</a:t>
            </a:r>
          </a:p>
          <a:p>
            <a:r>
              <a:rPr lang="en-US">
                <a:hlinkClick r:id="rId3"/>
              </a:rPr>
              <a:t>TSDL Interchange Webpage</a:t>
            </a:r>
            <a:br>
              <a:rPr lang="en-US"/>
            </a:br>
            <a:br>
              <a:rPr lang="en-US">
                <a:hlinkClick r:id="rId3"/>
              </a:rPr>
            </a:br>
            <a:endParaRPr lang="en-US"/>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1775796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a:xfrm>
            <a:off x="0" y="2595716"/>
            <a:ext cx="12192000" cy="1061884"/>
          </a:xfrm>
        </p:spPr>
        <p:txBody>
          <a:bodyPr>
            <a:normAutofit/>
          </a:bodyPr>
          <a:lstStyle/>
          <a:p>
            <a:r>
              <a:rPr lang="en-US">
                <a:latin typeface="Museo Slab 500"/>
              </a:rPr>
              <a:t>Directory</a:t>
            </a:r>
            <a:endParaRPr lang="en-US"/>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a:xfrm>
            <a:off x="0" y="3657600"/>
            <a:ext cx="12192000" cy="1062038"/>
          </a:xfrm>
        </p:spPr>
        <p:txBody>
          <a:bodyPr vert="horz" lIns="91440" tIns="45720" rIns="91440" bIns="45720" rtlCol="0" anchor="t">
            <a:normAutofit/>
          </a:bodyPr>
          <a:lstStyle/>
          <a:p>
            <a:r>
              <a:rPr lang="en-US">
                <a:latin typeface="Museo Slab 500"/>
              </a:rPr>
              <a:t>Jessica Tribbett</a:t>
            </a:r>
            <a:endParaRPr lang="en-US"/>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2049247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Lst>
          </p:cNvPr>
          <p:cNvSpPr>
            <a:spLocks noGrp="1"/>
          </p:cNvSpPr>
          <p:nvPr>
            <p:ph type="title"/>
          </p:nvPr>
        </p:nvSpPr>
        <p:spPr/>
        <p:txBody>
          <a:bodyPr/>
          <a:lstStyle/>
          <a:p>
            <a:r>
              <a:rPr lang="en-US">
                <a:latin typeface="Museo Slab 500"/>
              </a:rPr>
              <a:t>Directory: Principal Contact Information</a:t>
            </a:r>
            <a:endParaRPr lang="en-US"/>
          </a:p>
        </p:txBody>
      </p:sp>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1"/>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DirectoryData@cde.state.co.us</a:t>
            </a:r>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1"/>
              </a:ext>
            </a:extLst>
          </p:cNvPr>
          <p:cNvSpPr>
            <a:spLocks noGrp="1"/>
          </p:cNvSpPr>
          <p:nvPr>
            <p:ph sz="quarter" idx="13"/>
          </p:nvPr>
        </p:nvSpPr>
        <p:spPr/>
        <p:txBody>
          <a:bodyPr vert="horz" lIns="91440" tIns="45720" rIns="91440" bIns="45720" rtlCol="0" anchor="t">
            <a:normAutofit/>
          </a:bodyPr>
          <a:lstStyle/>
          <a:p>
            <a:r>
              <a:rPr lang="en-US">
                <a:latin typeface="Trebuchet MS"/>
              </a:rPr>
              <a:t>Directory Data</a:t>
            </a:r>
            <a:endParaRPr lang="en-US"/>
          </a:p>
        </p:txBody>
      </p:sp>
      <p:pic>
        <p:nvPicPr>
          <p:cNvPr id="7" name="Picture 6" descr="A screenshot of Data Pipeline Directory Collection Schools tab user interface for Principal Contact Information updates.">
            <a:extLst>
              <a:ext uri="{FF2B5EF4-FFF2-40B4-BE49-F238E27FC236}">
                <a16:creationId xmlns:a16="http://schemas.microsoft.com/office/drawing/2014/main" id="{58E75601-AFAD-8F7B-8BF5-5D5002B2E00E}"/>
              </a:ext>
            </a:extLst>
          </p:cNvPr>
          <p:cNvPicPr>
            <a:picLocks noChangeAspect="1"/>
          </p:cNvPicPr>
          <p:nvPr/>
        </p:nvPicPr>
        <p:blipFill>
          <a:blip r:embed="rId3"/>
          <a:stretch>
            <a:fillRect/>
          </a:stretch>
        </p:blipFill>
        <p:spPr>
          <a:xfrm>
            <a:off x="0" y="2237642"/>
            <a:ext cx="12192000" cy="2382717"/>
          </a:xfrm>
          <a:prstGeom prst="rect">
            <a:avLst/>
          </a:prstGeom>
        </p:spPr>
      </p:pic>
      <p:sp>
        <p:nvSpPr>
          <p:cNvPr id="8" name="TextBox 7">
            <a:extLst>
              <a:ext uri="{FF2B5EF4-FFF2-40B4-BE49-F238E27FC236}">
                <a16:creationId xmlns:a16="http://schemas.microsoft.com/office/drawing/2014/main" id="{9839F1F1-2C29-7B7B-C6A0-7B77E862F401}"/>
              </a:ext>
            </a:extLst>
          </p:cNvPr>
          <p:cNvSpPr txBox="1"/>
          <p:nvPr/>
        </p:nvSpPr>
        <p:spPr>
          <a:xfrm>
            <a:off x="1161142" y="1397000"/>
            <a:ext cx="41274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panose="020F0502020204030204"/>
                <a:cs typeface="Calibri" panose="020F0502020204030204"/>
              </a:rPr>
              <a:t>For CDE internal use only - TLCC survey</a:t>
            </a:r>
          </a:p>
        </p:txBody>
      </p:sp>
      <p:sp>
        <p:nvSpPr>
          <p:cNvPr id="13" name="TextBox 12">
            <a:extLst>
              <a:ext uri="{FF2B5EF4-FFF2-40B4-BE49-F238E27FC236}">
                <a16:creationId xmlns:a16="http://schemas.microsoft.com/office/drawing/2014/main" id="{DDCDB5E2-FFF8-4B6B-4C7E-ABEA35BF09AF}"/>
              </a:ext>
            </a:extLst>
          </p:cNvPr>
          <p:cNvSpPr txBox="1"/>
          <p:nvPr/>
        </p:nvSpPr>
        <p:spPr>
          <a:xfrm>
            <a:off x="7111999" y="1396999"/>
            <a:ext cx="41274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panose="020F0502020204030204"/>
                <a:cs typeface="Calibri" panose="020F0502020204030204"/>
              </a:rPr>
              <a:t>Will not be made public but can be requested via CORA.</a:t>
            </a:r>
            <a:endParaRPr lang="en-US"/>
          </a:p>
        </p:txBody>
      </p:sp>
    </p:spTree>
    <p:extLst>
      <p:ext uri="{BB962C8B-B14F-4D97-AF65-F5344CB8AC3E}">
        <p14:creationId xmlns:p14="http://schemas.microsoft.com/office/powerpoint/2010/main" val="1261406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latin typeface="Museo Slab 500"/>
              </a:rPr>
              <a:t>Questions &amp; Resources:</a:t>
            </a:r>
            <a:br>
              <a:rPr lang="en-US"/>
            </a:br>
            <a:r>
              <a:rPr lang="en-US">
                <a:latin typeface="Museo Slab 500"/>
              </a:rPr>
              <a:t>Directory</a:t>
            </a:r>
            <a:endParaRPr lang="en-US"/>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b="1">
                <a:latin typeface="Museo Slab 500"/>
              </a:rPr>
              <a:t>Jessica Tribbett</a:t>
            </a:r>
            <a:endParaRPr lang="en-US"/>
          </a:p>
          <a:p>
            <a:r>
              <a:rPr lang="en-US">
                <a:latin typeface="Museo Slab 500"/>
                <a:hlinkClick r:id="rId2"/>
              </a:rPr>
              <a:t>DirectoryData@cde.state.co.us</a:t>
            </a:r>
          </a:p>
          <a:p>
            <a:r>
              <a:rPr lang="en-US">
                <a:latin typeface="Museo Slab 500"/>
                <a:hlinkClick r:id="rId3"/>
              </a:rPr>
              <a:t>Directory Collection Webpage</a:t>
            </a:r>
            <a:br>
              <a:rPr lang="en-US"/>
            </a:br>
            <a:br>
              <a:rPr lang="en-US">
                <a:hlinkClick r:id="rId3"/>
              </a:rPr>
            </a:br>
            <a:endParaRPr lang="en-US"/>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3252275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a:xfrm>
            <a:off x="0" y="2595716"/>
            <a:ext cx="12192000" cy="1061884"/>
          </a:xfrm>
        </p:spPr>
        <p:txBody>
          <a:bodyPr>
            <a:normAutofit fontScale="90000"/>
          </a:bodyPr>
          <a:lstStyle/>
          <a:p>
            <a:r>
              <a:rPr lang="en-US">
                <a:latin typeface="Museo Slab 500"/>
              </a:rPr>
              <a:t>RITS Updates</a:t>
            </a:r>
            <a:br>
              <a:rPr lang="en-US">
                <a:latin typeface="Museo Slab 500"/>
              </a:rPr>
            </a:br>
            <a:r>
              <a:rPr lang="en-US">
                <a:latin typeface="Museo Slab 500"/>
              </a:rPr>
              <a:t>SASID Merges</a:t>
            </a:r>
            <a:endParaRPr lang="en-US"/>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a:xfrm>
            <a:off x="0" y="3657600"/>
            <a:ext cx="12192000" cy="1062038"/>
          </a:xfrm>
        </p:spPr>
        <p:txBody>
          <a:bodyPr vert="horz" lIns="91440" tIns="45720" rIns="91440" bIns="45720" rtlCol="0" anchor="t">
            <a:normAutofit/>
          </a:bodyPr>
          <a:lstStyle/>
          <a:p>
            <a:r>
              <a:rPr lang="en-US">
                <a:latin typeface="Museo Slab 500"/>
              </a:rPr>
              <a:t>Jessica Tribbett</a:t>
            </a:r>
            <a:endParaRPr lang="en-US"/>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553582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Lst>
          </p:cNvPr>
          <p:cNvSpPr>
            <a:spLocks noGrp="1"/>
          </p:cNvSpPr>
          <p:nvPr>
            <p:ph type="title"/>
          </p:nvPr>
        </p:nvSpPr>
        <p:spPr/>
        <p:txBody>
          <a:bodyPr/>
          <a:lstStyle/>
          <a:p>
            <a:r>
              <a:rPr lang="en-US">
                <a:latin typeface="Museo Slab 500"/>
              </a:rPr>
              <a:t>RITS: SASID Merges</a:t>
            </a:r>
            <a:endParaRPr lang="en-US"/>
          </a:p>
        </p:txBody>
      </p:sp>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1"/>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RITS@cde.state.co.us</a:t>
            </a:r>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1"/>
              </a:ext>
            </a:extLst>
          </p:cNvPr>
          <p:cNvSpPr>
            <a:spLocks noGrp="1"/>
          </p:cNvSpPr>
          <p:nvPr>
            <p:ph sz="quarter" idx="13"/>
          </p:nvPr>
        </p:nvSpPr>
        <p:spPr/>
        <p:txBody>
          <a:bodyPr vert="horz" lIns="91440" tIns="45720" rIns="91440" bIns="45720" rtlCol="0" anchor="t">
            <a:normAutofit/>
          </a:bodyPr>
          <a:lstStyle/>
          <a:p>
            <a:r>
              <a:rPr lang="en-US">
                <a:latin typeface="Trebuchet MS"/>
              </a:rPr>
              <a:t>SASID Merges</a:t>
            </a:r>
            <a:endParaRPr lang="en-US"/>
          </a:p>
        </p:txBody>
      </p:sp>
      <p:pic>
        <p:nvPicPr>
          <p:cNvPr id="3" name="Picture 2" descr="A screenshot of user interface for SASID Merge Report.&#10;">
            <a:extLst>
              <a:ext uri="{FF2B5EF4-FFF2-40B4-BE49-F238E27FC236}">
                <a16:creationId xmlns:a16="http://schemas.microsoft.com/office/drawing/2014/main" id="{10DB9CB5-DF5B-96A1-3CCF-F6706DB3652E}"/>
              </a:ext>
            </a:extLst>
          </p:cNvPr>
          <p:cNvPicPr>
            <a:picLocks noChangeAspect="1"/>
          </p:cNvPicPr>
          <p:nvPr/>
        </p:nvPicPr>
        <p:blipFill>
          <a:blip r:embed="rId3"/>
          <a:stretch>
            <a:fillRect/>
          </a:stretch>
        </p:blipFill>
        <p:spPr>
          <a:xfrm>
            <a:off x="0" y="1242291"/>
            <a:ext cx="12192000" cy="4627418"/>
          </a:xfrm>
          <a:prstGeom prst="rect">
            <a:avLst/>
          </a:prstGeom>
        </p:spPr>
      </p:pic>
    </p:spTree>
    <p:extLst>
      <p:ext uri="{BB962C8B-B14F-4D97-AF65-F5344CB8AC3E}">
        <p14:creationId xmlns:p14="http://schemas.microsoft.com/office/powerpoint/2010/main" val="3254232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Lst>
          </p:cNvPr>
          <p:cNvSpPr>
            <a:spLocks noGrp="1"/>
          </p:cNvSpPr>
          <p:nvPr>
            <p:ph type="title"/>
          </p:nvPr>
        </p:nvSpPr>
        <p:spPr/>
        <p:txBody>
          <a:bodyPr/>
          <a:lstStyle/>
          <a:p>
            <a:r>
              <a:rPr lang="en-US">
                <a:latin typeface="Museo Slab 500"/>
              </a:rPr>
              <a:t>RITS: SASID Merges</a:t>
            </a:r>
            <a:endParaRPr lang="en-US"/>
          </a:p>
        </p:txBody>
      </p:sp>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1"/>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RITS@cde.state.co.us</a:t>
            </a:r>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1"/>
              </a:ext>
            </a:extLst>
          </p:cNvPr>
          <p:cNvSpPr>
            <a:spLocks noGrp="1"/>
          </p:cNvSpPr>
          <p:nvPr>
            <p:ph sz="quarter" idx="13"/>
          </p:nvPr>
        </p:nvSpPr>
        <p:spPr/>
        <p:txBody>
          <a:bodyPr vert="horz" lIns="91440" tIns="45720" rIns="91440" bIns="45720" rtlCol="0" anchor="t">
            <a:normAutofit/>
          </a:bodyPr>
          <a:lstStyle/>
          <a:p>
            <a:r>
              <a:rPr lang="en-US">
                <a:latin typeface="Trebuchet MS"/>
              </a:rPr>
              <a:t>SASID Merges</a:t>
            </a:r>
            <a:endParaRPr lang="en-US"/>
          </a:p>
        </p:txBody>
      </p:sp>
      <p:pic>
        <p:nvPicPr>
          <p:cNvPr id="5" name="Picture 4" descr="A screenshot of 'View More Details' option on SASID Merge Report">
            <a:extLst>
              <a:ext uri="{FF2B5EF4-FFF2-40B4-BE49-F238E27FC236}">
                <a16:creationId xmlns:a16="http://schemas.microsoft.com/office/drawing/2014/main" id="{6E81CC64-4A4F-F14C-18B3-1EB1BF275174}"/>
              </a:ext>
            </a:extLst>
          </p:cNvPr>
          <p:cNvPicPr>
            <a:picLocks noChangeAspect="1"/>
          </p:cNvPicPr>
          <p:nvPr/>
        </p:nvPicPr>
        <p:blipFill>
          <a:blip r:embed="rId3"/>
          <a:stretch>
            <a:fillRect/>
          </a:stretch>
        </p:blipFill>
        <p:spPr>
          <a:xfrm>
            <a:off x="0" y="935361"/>
            <a:ext cx="12192000" cy="4987278"/>
          </a:xfrm>
          <a:prstGeom prst="rect">
            <a:avLst/>
          </a:prstGeom>
        </p:spPr>
      </p:pic>
    </p:spTree>
    <p:extLst>
      <p:ext uri="{BB962C8B-B14F-4D97-AF65-F5344CB8AC3E}">
        <p14:creationId xmlns:p14="http://schemas.microsoft.com/office/powerpoint/2010/main" val="2499726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latin typeface="Museo Slab 500"/>
              </a:rPr>
              <a:t>Questions &amp; Resources:</a:t>
            </a:r>
            <a:br>
              <a:rPr lang="en-US"/>
            </a:br>
            <a:r>
              <a:rPr lang="en-US">
                <a:latin typeface="Museo Slab 500"/>
              </a:rPr>
              <a:t>Directory</a:t>
            </a:r>
            <a:endParaRPr lang="en-US"/>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b="1">
                <a:latin typeface="Museo Slab 500"/>
              </a:rPr>
              <a:t>Jessica Tribbett</a:t>
            </a:r>
            <a:endParaRPr lang="en-US"/>
          </a:p>
          <a:p>
            <a:r>
              <a:rPr lang="en-US">
                <a:latin typeface="Museo Slab 500"/>
                <a:hlinkClick r:id="rId2"/>
              </a:rPr>
              <a:t>RITS@cde.state.co.us</a:t>
            </a:r>
          </a:p>
          <a:p>
            <a:r>
              <a:rPr lang="en-US">
                <a:latin typeface="Museo Slab 500"/>
                <a:hlinkClick r:id="rId3"/>
              </a:rPr>
              <a:t>RITS Information Webpage</a:t>
            </a:r>
            <a:endParaRPr lang="en-US"/>
          </a:p>
          <a:p>
            <a:r>
              <a:rPr lang="en-US">
                <a:latin typeface="Museo Slab 500"/>
                <a:hlinkClick r:id="rId4"/>
              </a:rPr>
              <a:t>RITS Web</a:t>
            </a:r>
            <a:br>
              <a:rPr lang="en-US">
                <a:hlinkClick r:id="rId4"/>
              </a:rPr>
            </a:br>
            <a:endParaRPr lang="en-US"/>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1626949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9CA55B-41D7-8AD3-775C-470319BCB0AC}"/>
              </a:ext>
            </a:extLst>
          </p:cNvPr>
          <p:cNvSpPr>
            <a:spLocks noGrp="1"/>
          </p:cNvSpPr>
          <p:nvPr>
            <p:ph type="ctrTitle"/>
          </p:nvPr>
        </p:nvSpPr>
        <p:spPr/>
        <p:txBody>
          <a:bodyPr/>
          <a:lstStyle/>
          <a:p>
            <a:r>
              <a:rPr lang="en-US"/>
              <a:t>Title I Interchange</a:t>
            </a:r>
          </a:p>
        </p:txBody>
      </p:sp>
      <p:sp>
        <p:nvSpPr>
          <p:cNvPr id="6" name="Content Placeholder 5">
            <a:extLst>
              <a:ext uri="{FF2B5EF4-FFF2-40B4-BE49-F238E27FC236}">
                <a16:creationId xmlns:a16="http://schemas.microsoft.com/office/drawing/2014/main" id="{ACD5F86C-6A3E-BBA3-6025-B105E23D8874}"/>
              </a:ext>
            </a:extLst>
          </p:cNvPr>
          <p:cNvSpPr>
            <a:spLocks noGrp="1"/>
          </p:cNvSpPr>
          <p:nvPr>
            <p:ph sz="quarter" idx="13"/>
          </p:nvPr>
        </p:nvSpPr>
        <p:spPr/>
        <p:txBody>
          <a:bodyPr/>
          <a:lstStyle/>
          <a:p>
            <a:r>
              <a:rPr lang="en-US"/>
              <a:t>Melissa Chaffin</a:t>
            </a:r>
          </a:p>
        </p:txBody>
      </p:sp>
      <p:sp>
        <p:nvSpPr>
          <p:cNvPr id="4" name="Slide Number Placeholder 3">
            <a:extLst>
              <a:ext uri="{FF2B5EF4-FFF2-40B4-BE49-F238E27FC236}">
                <a16:creationId xmlns:a16="http://schemas.microsoft.com/office/drawing/2014/main" id="{77FC96DA-C75D-5F45-8872-5610EF4B9325}"/>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2510589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118C5-F3CC-1EC6-A3DB-864CB8891FE7}"/>
              </a:ext>
            </a:extLst>
          </p:cNvPr>
          <p:cNvSpPr>
            <a:spLocks noGrp="1"/>
          </p:cNvSpPr>
          <p:nvPr>
            <p:ph type="title"/>
          </p:nvPr>
        </p:nvSpPr>
        <p:spPr/>
        <p:txBody>
          <a:bodyPr/>
          <a:lstStyle/>
          <a:p>
            <a:r>
              <a:rPr lang="en-US"/>
              <a:t>2023-2024 Important Dates</a:t>
            </a:r>
          </a:p>
        </p:txBody>
      </p:sp>
      <p:graphicFrame>
        <p:nvGraphicFramePr>
          <p:cNvPr id="7" name="Table Placeholder 6">
            <a:extLst>
              <a:ext uri="{FF2B5EF4-FFF2-40B4-BE49-F238E27FC236}">
                <a16:creationId xmlns:a16="http://schemas.microsoft.com/office/drawing/2014/main" id="{62EA2633-4719-1CAA-7949-4CF12F318BDE}"/>
              </a:ext>
            </a:extLst>
          </p:cNvPr>
          <p:cNvGraphicFramePr>
            <a:graphicFrameLocks noGrp="1"/>
          </p:cNvGraphicFramePr>
          <p:nvPr>
            <p:ph type="tbl" sz="quarter" idx="15"/>
            <p:extLst>
              <p:ext uri="{D42A27DB-BD31-4B8C-83A1-F6EECF244321}">
                <p14:modId xmlns:p14="http://schemas.microsoft.com/office/powerpoint/2010/main" val="3359163353"/>
              </p:ext>
            </p:extLst>
          </p:nvPr>
        </p:nvGraphicFramePr>
        <p:xfrm>
          <a:off x="228600" y="200025"/>
          <a:ext cx="11818935" cy="3302000"/>
        </p:xfrm>
        <a:graphic>
          <a:graphicData uri="http://schemas.openxmlformats.org/drawingml/2006/table">
            <a:tbl>
              <a:tblPr firstRow="1">
                <a:tableStyleId>{793D81CF-94F2-401A-BA57-92F5A7B2D0C5}</a:tableStyleId>
              </a:tblPr>
              <a:tblGrid>
                <a:gridCol w="1771650">
                  <a:extLst>
                    <a:ext uri="{9D8B030D-6E8A-4147-A177-3AD203B41FA5}">
                      <a16:colId xmlns:a16="http://schemas.microsoft.com/office/drawing/2014/main" val="4223692609"/>
                    </a:ext>
                  </a:extLst>
                </a:gridCol>
                <a:gridCol w="2276475">
                  <a:extLst>
                    <a:ext uri="{9D8B030D-6E8A-4147-A177-3AD203B41FA5}">
                      <a16:colId xmlns:a16="http://schemas.microsoft.com/office/drawing/2014/main" val="828048713"/>
                    </a:ext>
                  </a:extLst>
                </a:gridCol>
                <a:gridCol w="7770810">
                  <a:extLst>
                    <a:ext uri="{9D8B030D-6E8A-4147-A177-3AD203B41FA5}">
                      <a16:colId xmlns:a16="http://schemas.microsoft.com/office/drawing/2014/main" val="3843917228"/>
                    </a:ext>
                  </a:extLst>
                </a:gridCol>
              </a:tblGrid>
              <a:tr h="370840">
                <a:tc>
                  <a:txBody>
                    <a:bodyPr/>
                    <a:lstStyle/>
                    <a:p>
                      <a:r>
                        <a:rPr lang="en-US"/>
                        <a:t>Date</a:t>
                      </a:r>
                    </a:p>
                  </a:txBody>
                  <a:tcPr/>
                </a:tc>
                <a:tc>
                  <a:txBody>
                    <a:bodyPr/>
                    <a:lstStyle/>
                    <a:p>
                      <a:r>
                        <a:rPr lang="en-US"/>
                        <a:t>Event</a:t>
                      </a:r>
                    </a:p>
                  </a:txBody>
                  <a:tcPr/>
                </a:tc>
                <a:tc>
                  <a:txBody>
                    <a:bodyPr/>
                    <a:lstStyle/>
                    <a:p>
                      <a:r>
                        <a:rPr lang="en-US"/>
                        <a:t>Event Description</a:t>
                      </a:r>
                    </a:p>
                  </a:txBody>
                  <a:tcPr/>
                </a:tc>
                <a:extLst>
                  <a:ext uri="{0D108BD9-81ED-4DB2-BD59-A6C34878D82A}">
                    <a16:rowId xmlns:a16="http://schemas.microsoft.com/office/drawing/2014/main" val="264642157"/>
                  </a:ext>
                </a:extLst>
              </a:tr>
              <a:tr h="370840">
                <a:tc>
                  <a:txBody>
                    <a:bodyPr/>
                    <a:lstStyle/>
                    <a:p>
                      <a:r>
                        <a:rPr lang="en-US" strike="sngStrike"/>
                        <a:t>5/9/2024</a:t>
                      </a:r>
                    </a:p>
                  </a:txBody>
                  <a:tcPr/>
                </a:tc>
                <a:tc>
                  <a:txBody>
                    <a:bodyPr/>
                    <a:lstStyle/>
                    <a:p>
                      <a:r>
                        <a:rPr lang="en-US" strike="sngStrike"/>
                        <a:t>Interim Deadline</a:t>
                      </a:r>
                    </a:p>
                  </a:txBody>
                  <a:tcPr/>
                </a:tc>
                <a:tc>
                  <a:txBody>
                    <a:bodyPr/>
                    <a:lstStyle/>
                    <a:p>
                      <a:r>
                        <a:rPr lang="en-US" strike="sngStrike"/>
                        <a:t>Upload end of year Title 1 Interchange File. </a:t>
                      </a:r>
                    </a:p>
                    <a:p>
                      <a:r>
                        <a:rPr lang="en-US" strike="sngStrike"/>
                        <a:t>Districts should have an upload date of 4/1/2024 or later to meet this deadline.</a:t>
                      </a:r>
                    </a:p>
                  </a:txBody>
                  <a:tcPr/>
                </a:tc>
                <a:extLst>
                  <a:ext uri="{0D108BD9-81ED-4DB2-BD59-A6C34878D82A}">
                    <a16:rowId xmlns:a16="http://schemas.microsoft.com/office/drawing/2014/main" val="1606053344"/>
                  </a:ext>
                </a:extLst>
              </a:tr>
              <a:tr h="370840">
                <a:tc>
                  <a:txBody>
                    <a:bodyPr/>
                    <a:lstStyle/>
                    <a:p>
                      <a:r>
                        <a:rPr lang="en-US"/>
                        <a:t>6/12/2024</a:t>
                      </a:r>
                    </a:p>
                  </a:txBody>
                  <a:tcPr/>
                </a:tc>
                <a:tc>
                  <a:txBody>
                    <a:bodyPr/>
                    <a:lstStyle/>
                    <a:p>
                      <a:r>
                        <a:rPr lang="en-US"/>
                        <a:t>Interim Deadline</a:t>
                      </a:r>
                    </a:p>
                  </a:txBody>
                  <a:tcPr/>
                </a:tc>
                <a:tc>
                  <a:txBody>
                    <a:bodyPr/>
                    <a:lstStyle/>
                    <a:p>
                      <a:r>
                        <a:rPr lang="en-US"/>
                        <a:t>Error free end of year Title 1 Interchange File.</a:t>
                      </a:r>
                    </a:p>
                  </a:txBody>
                  <a:tcPr/>
                </a:tc>
                <a:extLst>
                  <a:ext uri="{0D108BD9-81ED-4DB2-BD59-A6C34878D82A}">
                    <a16:rowId xmlns:a16="http://schemas.microsoft.com/office/drawing/2014/main" val="1966995240"/>
                  </a:ext>
                </a:extLst>
              </a:tr>
              <a:tr h="370840">
                <a:tc>
                  <a:txBody>
                    <a:bodyPr/>
                    <a:lstStyle/>
                    <a:p>
                      <a:r>
                        <a:rPr lang="en-US"/>
                        <a:t>9/05/2024</a:t>
                      </a:r>
                    </a:p>
                  </a:txBody>
                  <a:tcPr/>
                </a:tc>
                <a:tc>
                  <a:txBody>
                    <a:bodyPr/>
                    <a:lstStyle/>
                    <a:p>
                      <a:r>
                        <a:rPr lang="en-US"/>
                        <a:t>Deadline</a:t>
                      </a:r>
                    </a:p>
                  </a:txBody>
                  <a:tcPr/>
                </a:tc>
                <a:tc>
                  <a:txBody>
                    <a:bodyPr/>
                    <a:lstStyle/>
                    <a:p>
                      <a:r>
                        <a:rPr lang="en-US"/>
                        <a:t>Student End of Year snapshot submission date. </a:t>
                      </a:r>
                    </a:p>
                    <a:p>
                      <a:r>
                        <a:rPr lang="en-US"/>
                        <a:t>2023-2024 Title 1 Interchange data is incorporated into this snapshot.</a:t>
                      </a:r>
                    </a:p>
                  </a:txBody>
                  <a:tcPr/>
                </a:tc>
                <a:extLst>
                  <a:ext uri="{0D108BD9-81ED-4DB2-BD59-A6C34878D82A}">
                    <a16:rowId xmlns:a16="http://schemas.microsoft.com/office/drawing/2014/main" val="1273359121"/>
                  </a:ext>
                </a:extLst>
              </a:tr>
              <a:tr h="370840">
                <a:tc>
                  <a:txBody>
                    <a:bodyPr/>
                    <a:lstStyle/>
                    <a:p>
                      <a:r>
                        <a:rPr lang="en-US"/>
                        <a:t>9/19/2024</a:t>
                      </a:r>
                    </a:p>
                  </a:txBody>
                  <a:tcPr/>
                </a:tc>
                <a:tc>
                  <a:txBody>
                    <a:bodyPr/>
                    <a:lstStyle/>
                    <a:p>
                      <a:r>
                        <a:rPr lang="en-US"/>
                        <a:t>Open</a:t>
                      </a:r>
                    </a:p>
                  </a:txBody>
                  <a:tcPr/>
                </a:tc>
                <a:tc>
                  <a:txBody>
                    <a:bodyPr/>
                    <a:lstStyle/>
                    <a:p>
                      <a:r>
                        <a:rPr lang="en-US"/>
                        <a:t>Student End of Year Cross LEA phase begins.</a:t>
                      </a:r>
                    </a:p>
                    <a:p>
                      <a:r>
                        <a:rPr lang="en-US"/>
                        <a:t>Final opportunity to correct 2023-2024 Title 1 Interchange data.</a:t>
                      </a:r>
                    </a:p>
                  </a:txBody>
                  <a:tcPr/>
                </a:tc>
                <a:extLst>
                  <a:ext uri="{0D108BD9-81ED-4DB2-BD59-A6C34878D82A}">
                    <a16:rowId xmlns:a16="http://schemas.microsoft.com/office/drawing/2014/main" val="3833813940"/>
                  </a:ext>
                </a:extLst>
              </a:tr>
              <a:tr h="370840">
                <a:tc>
                  <a:txBody>
                    <a:bodyPr/>
                    <a:lstStyle/>
                    <a:p>
                      <a:r>
                        <a:rPr lang="en-US"/>
                        <a:t>10/17/2024</a:t>
                      </a:r>
                    </a:p>
                  </a:txBody>
                  <a:tcPr/>
                </a:tc>
                <a:tc>
                  <a:txBody>
                    <a:bodyPr/>
                    <a:lstStyle/>
                    <a:p>
                      <a:r>
                        <a:rPr lang="en-US"/>
                        <a:t>Deadline</a:t>
                      </a:r>
                    </a:p>
                  </a:txBody>
                  <a:tcPr/>
                </a:tc>
                <a:tc>
                  <a:txBody>
                    <a:bodyPr/>
                    <a:lstStyle/>
                    <a:p>
                      <a:r>
                        <a:rPr lang="en-US"/>
                        <a:t>Student End of Year Cross LEA submission date.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2023-2024 Title 1 Interchange data can no longer be corrected.</a:t>
                      </a:r>
                    </a:p>
                  </a:txBody>
                  <a:tcPr/>
                </a:tc>
                <a:extLst>
                  <a:ext uri="{0D108BD9-81ED-4DB2-BD59-A6C34878D82A}">
                    <a16:rowId xmlns:a16="http://schemas.microsoft.com/office/drawing/2014/main" val="173067091"/>
                  </a:ext>
                </a:extLst>
              </a:tr>
            </a:tbl>
          </a:graphicData>
        </a:graphic>
      </p:graphicFrame>
      <p:sp>
        <p:nvSpPr>
          <p:cNvPr id="4" name="Content Placeholder 3">
            <a:extLst>
              <a:ext uri="{FF2B5EF4-FFF2-40B4-BE49-F238E27FC236}">
                <a16:creationId xmlns:a16="http://schemas.microsoft.com/office/drawing/2014/main" id="{B48BEA63-B49B-D758-1243-154CBD05BCDC}"/>
              </a:ext>
            </a:extLst>
          </p:cNvPr>
          <p:cNvSpPr>
            <a:spLocks noGrp="1"/>
          </p:cNvSpPr>
          <p:nvPr>
            <p:ph sz="quarter" idx="13"/>
          </p:nvPr>
        </p:nvSpPr>
        <p:spPr/>
        <p:txBody>
          <a:bodyPr>
            <a:normAutofit fontScale="92500" lnSpcReduction="10000"/>
          </a:bodyPr>
          <a:lstStyle/>
          <a:p>
            <a:r>
              <a:rPr lang="en-US"/>
              <a:t>Title 1 Interchange – Melissa Chaffin</a:t>
            </a:r>
          </a:p>
        </p:txBody>
      </p:sp>
      <p:sp>
        <p:nvSpPr>
          <p:cNvPr id="5" name="Content Placeholder 4">
            <a:extLst>
              <a:ext uri="{FF2B5EF4-FFF2-40B4-BE49-F238E27FC236}">
                <a16:creationId xmlns:a16="http://schemas.microsoft.com/office/drawing/2014/main" id="{CE1309A4-5D21-8121-42D7-986A0311F562}"/>
              </a:ext>
            </a:extLst>
          </p:cNvPr>
          <p:cNvSpPr>
            <a:spLocks noGrp="1"/>
          </p:cNvSpPr>
          <p:nvPr>
            <p:ph sz="quarter" idx="14"/>
          </p:nvPr>
        </p:nvSpPr>
        <p:spPr/>
        <p:txBody>
          <a:bodyPr>
            <a:normAutofit fontScale="92500" lnSpcReduction="10000"/>
          </a:bodyPr>
          <a:lstStyle/>
          <a:p>
            <a:r>
              <a:rPr lang="en-US">
                <a:hlinkClick r:id="rId2">
                  <a:extLst>
                    <a:ext uri="{A12FA001-AC4F-418D-AE19-62706E023703}">
                      <ahyp:hlinkClr xmlns:ahyp="http://schemas.microsoft.com/office/drawing/2018/hyperlinkcolor" val="tx"/>
                    </a:ext>
                  </a:extLst>
                </a:hlinkClick>
              </a:rPr>
              <a:t>chaffin_m@cde.state.co.us</a:t>
            </a:r>
            <a:r>
              <a:rPr lang="en-US"/>
              <a:t> </a:t>
            </a:r>
          </a:p>
        </p:txBody>
      </p:sp>
      <p:sp>
        <p:nvSpPr>
          <p:cNvPr id="3" name="Slide Number Placeholder 2">
            <a:extLst>
              <a:ext uri="{FF2B5EF4-FFF2-40B4-BE49-F238E27FC236}">
                <a16:creationId xmlns:a16="http://schemas.microsoft.com/office/drawing/2014/main" id="{1C488272-FE7D-D323-7878-7405A71EAA4E}"/>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2248358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F94B-25E6-326B-D551-A983C5DB5574}"/>
              </a:ext>
            </a:extLst>
          </p:cNvPr>
          <p:cNvSpPr>
            <a:spLocks noGrp="1"/>
          </p:cNvSpPr>
          <p:nvPr>
            <p:ph type="title"/>
          </p:nvPr>
        </p:nvSpPr>
        <p:spPr/>
        <p:txBody>
          <a:bodyPr/>
          <a:lstStyle/>
          <a:p>
            <a:r>
              <a:rPr lang="en-US">
                <a:latin typeface="Museo Slab 500"/>
              </a:rPr>
              <a:t>Title I Targeted Assistance </a:t>
            </a:r>
          </a:p>
        </p:txBody>
      </p:sp>
      <p:sp>
        <p:nvSpPr>
          <p:cNvPr id="5" name="Content Placeholder 2">
            <a:extLst>
              <a:ext uri="{FF2B5EF4-FFF2-40B4-BE49-F238E27FC236}">
                <a16:creationId xmlns:a16="http://schemas.microsoft.com/office/drawing/2014/main" id="{9662AABA-02B5-DD5D-00E6-541FFED2E31C}"/>
              </a:ext>
            </a:extLst>
          </p:cNvPr>
          <p:cNvSpPr>
            <a:spLocks noGrp="1"/>
          </p:cNvSpPr>
          <p:nvPr>
            <p:ph idx="1"/>
          </p:nvPr>
        </p:nvSpPr>
        <p:spPr/>
        <p:txBody>
          <a:bodyPr anchor="t">
            <a:normAutofit/>
          </a:bodyPr>
          <a:lstStyle/>
          <a:p>
            <a:r>
              <a:rPr lang="en-US">
                <a:latin typeface="Trebuchet MS"/>
              </a:rPr>
              <a:t>Most LEAs have already uploaded a Title I file in the Data Pipeline for the October Count collection during the Fall of 2023.</a:t>
            </a:r>
            <a:endParaRPr lang="en-US"/>
          </a:p>
          <a:p>
            <a:r>
              <a:rPr lang="en-US">
                <a:latin typeface="Trebuchet MS"/>
              </a:rPr>
              <a:t>This same file will be used to feed into the EOY collection that is currently happening.  </a:t>
            </a:r>
          </a:p>
          <a:p>
            <a:r>
              <a:rPr lang="en-US">
                <a:latin typeface="Trebuchet MS"/>
              </a:rPr>
              <a:t>If your LEA hasn't already during the past few months, check that file and make sure it doesn't need to be updated.  </a:t>
            </a:r>
          </a:p>
          <a:p>
            <a:r>
              <a:rPr lang="en-US">
                <a:latin typeface="Trebuchet MS"/>
              </a:rPr>
              <a:t>If it doesn't need to be updated, email me at </a:t>
            </a:r>
            <a:r>
              <a:rPr lang="en-US">
                <a:solidFill>
                  <a:srgbClr val="488BC9"/>
                </a:solidFill>
                <a:latin typeface="Trebuchet MS"/>
              </a:rPr>
              <a:t>chaffin_m@cde.state.co.us</a:t>
            </a:r>
            <a:r>
              <a:rPr lang="en-US">
                <a:latin typeface="Trebuchet MS"/>
              </a:rPr>
              <a:t> to let me know that the file does not need to be updated (if you haven't already), so I don't keep sending you reminders.</a:t>
            </a:r>
          </a:p>
          <a:p>
            <a:r>
              <a:rPr lang="en-US">
                <a:latin typeface="Trebuchet MS"/>
              </a:rPr>
              <a:t>If it does need to be updated, or if you are not sure, please refer to the following 2 slides to check and make changes if necessary.</a:t>
            </a:r>
          </a:p>
        </p:txBody>
      </p:sp>
      <p:sp>
        <p:nvSpPr>
          <p:cNvPr id="4" name="Slide Number Placeholder 3">
            <a:extLst>
              <a:ext uri="{FF2B5EF4-FFF2-40B4-BE49-F238E27FC236}">
                <a16:creationId xmlns:a16="http://schemas.microsoft.com/office/drawing/2014/main" id="{71BD1A66-0661-54F7-EF76-06D33ADF74F4}"/>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12" name="Content Placeholder 11">
            <a:extLst>
              <a:ext uri="{FF2B5EF4-FFF2-40B4-BE49-F238E27FC236}">
                <a16:creationId xmlns:a16="http://schemas.microsoft.com/office/drawing/2014/main" id="{989980AF-0414-ED62-08C4-2D5F27FF851F}"/>
              </a:ext>
            </a:extLst>
          </p:cNvPr>
          <p:cNvSpPr>
            <a:spLocks noGrp="1"/>
          </p:cNvSpPr>
          <p:nvPr>
            <p:ph sz="quarter" idx="13"/>
          </p:nvPr>
        </p:nvSpPr>
        <p:spPr/>
        <p:txBody>
          <a:bodyPr/>
          <a:lstStyle/>
          <a:p>
            <a:r>
              <a:rPr lang="en-US"/>
              <a:t>Title 1 Interchange – Melissa Chaffin</a:t>
            </a:r>
          </a:p>
        </p:txBody>
      </p:sp>
      <p:sp>
        <p:nvSpPr>
          <p:cNvPr id="13" name="Content Placeholder 12">
            <a:extLst>
              <a:ext uri="{FF2B5EF4-FFF2-40B4-BE49-F238E27FC236}">
                <a16:creationId xmlns:a16="http://schemas.microsoft.com/office/drawing/2014/main" id="{9DB1E265-5240-A1E2-BD8E-327F32965B84}"/>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chaffin_m@cde.state.co.us</a:t>
            </a:r>
            <a:endParaRPr lang="en-US"/>
          </a:p>
        </p:txBody>
      </p:sp>
    </p:spTree>
    <p:extLst>
      <p:ext uri="{BB962C8B-B14F-4D97-AF65-F5344CB8AC3E}">
        <p14:creationId xmlns:p14="http://schemas.microsoft.com/office/powerpoint/2010/main" val="997716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Data Submission Expectations</a:t>
            </a:r>
          </a:p>
        </p:txBody>
      </p:sp>
      <p:sp>
        <p:nvSpPr>
          <p:cNvPr id="3" name="Content Placeholder 2"/>
          <p:cNvSpPr>
            <a:spLocks noGrp="1"/>
          </p:cNvSpPr>
          <p:nvPr>
            <p:ph idx="1"/>
          </p:nvPr>
        </p:nvSpPr>
        <p:spPr/>
        <p:txBody>
          <a:bodyPr vert="horz" lIns="0" tIns="0" rIns="0" bIns="0" rtlCol="0" anchor="t">
            <a:normAutofit lnSpcReduction="10000"/>
          </a:bodyPr>
          <a:lstStyle/>
          <a:p>
            <a:pPr marL="0" indent="0">
              <a:buNone/>
            </a:pPr>
            <a:r>
              <a:rPr lang="en-US">
                <a:latin typeface="Trebuchet MS"/>
              </a:rPr>
              <a:t>SEY 2023-24 School Year</a:t>
            </a:r>
            <a:endParaRPr lang="en-US"/>
          </a:p>
          <a:p>
            <a:endParaRPr lang="en-US" sz="1700">
              <a:latin typeface="Trebuchet MS"/>
            </a:endParaRPr>
          </a:p>
          <a:p>
            <a:r>
              <a:rPr lang="en-US" sz="1700">
                <a:latin typeface="Trebuchet MS"/>
              </a:rPr>
              <a:t>Only Schools and grade spans listed as TA need to be uploaded, not SW or NS (SW is Schoolwide Title I and is automatically uploaded into the EOY collection).  </a:t>
            </a:r>
          </a:p>
          <a:p>
            <a:r>
              <a:rPr lang="en-US" sz="1600">
                <a:latin typeface="Trebuchet MS"/>
              </a:rPr>
              <a:t>If needed, check your schools and grade spans at:</a:t>
            </a:r>
            <a:r>
              <a:rPr lang="en-US" sz="1700">
                <a:latin typeface="Trebuchet MS"/>
              </a:rPr>
              <a:t> </a:t>
            </a:r>
            <a:r>
              <a:rPr lang="en-US" sz="1700">
                <a:latin typeface="Trebuchet MS"/>
                <a:hlinkClick r:id="" action="ppaction://noaction"/>
              </a:rPr>
              <a:t>http://www.cde.state.co.us/fedprograms/dper/tiaschlst</a:t>
            </a:r>
            <a:r>
              <a:rPr lang="en-US" sz="1700">
                <a:latin typeface="Trebuchet MS"/>
              </a:rPr>
              <a:t> </a:t>
            </a:r>
            <a:endParaRPr lang="en-US"/>
          </a:p>
          <a:p>
            <a:pPr lvl="1"/>
            <a:endParaRPr lang="en-US" sz="1100"/>
          </a:p>
          <a:p>
            <a:pPr lvl="1"/>
            <a:r>
              <a:rPr lang="en-US" sz="1700">
                <a:latin typeface="Trebuchet MS"/>
              </a:rPr>
              <a:t>Review that same file that was uploaded in Fall 2023 (for Oct Count) and determine if any students need to be added or resource boxes changed. </a:t>
            </a:r>
            <a:endParaRPr lang="en-US" sz="1700"/>
          </a:p>
          <a:p>
            <a:pPr lvl="1"/>
            <a:r>
              <a:rPr lang="en-US" sz="1700">
                <a:latin typeface="Trebuchet MS"/>
              </a:rPr>
              <a:t>Make sure resource boxes where T1 services were used indicate 0 for no or 1 for yes. All students in the file should have at least one box checked with a 1. Do not leave blanks.</a:t>
            </a:r>
            <a:endParaRPr lang="en-US" sz="1700"/>
          </a:p>
          <a:p>
            <a:pPr lvl="1"/>
            <a:r>
              <a:rPr lang="en-US" sz="1700">
                <a:latin typeface="Trebuchet MS"/>
              </a:rPr>
              <a:t>Include students in TA grade spans/schools who received Title I services/resources any time during the year, even if student left school/district or services were stopped.</a:t>
            </a:r>
          </a:p>
          <a:p>
            <a:pPr lvl="2"/>
            <a:r>
              <a:rPr lang="en-US" sz="1500">
                <a:latin typeface="Trebuchet MS"/>
              </a:rPr>
              <a:t>The only reason a student would be removed from the file is if they never received any Title I services throughout the school year.</a:t>
            </a:r>
          </a:p>
          <a:p>
            <a:pPr lvl="1"/>
            <a:r>
              <a:rPr lang="en-US" sz="1700">
                <a:latin typeface="Trebuchet MS"/>
              </a:rPr>
              <a:t>Indicate resource(s) they received (reading, math, etc.). </a:t>
            </a:r>
          </a:p>
          <a:p>
            <a:pPr lvl="1"/>
            <a:r>
              <a:rPr lang="en-US" sz="1700">
                <a:latin typeface="Trebuchet MS"/>
              </a:rPr>
              <a:t>If the file is needs to be updated, LEAs can either append (add on to) or replace the old file with the updated file. </a:t>
            </a:r>
            <a:endParaRPr lang="en-US" sz="1700"/>
          </a:p>
        </p:txBody>
      </p:sp>
      <p:sp>
        <p:nvSpPr>
          <p:cNvPr id="4" name="Slide Number Placeholder 3"/>
          <p:cNvSpPr>
            <a:spLocks noGrp="1"/>
          </p:cNvSpPr>
          <p:nvPr>
            <p:ph type="sldNum" sz="quarter" idx="12"/>
          </p:nvPr>
        </p:nvSpPr>
        <p:spPr/>
        <p:txBody>
          <a:bodyPr/>
          <a:lstStyle/>
          <a:p>
            <a:fld id="{C479D5F6-EDCB-402A-AC08-4943A1820E8F}" type="slidenum">
              <a:rPr lang="en-US" smtClean="0"/>
              <a:pPr/>
              <a:t>37</a:t>
            </a:fld>
            <a:endParaRPr lang="en-US"/>
          </a:p>
        </p:txBody>
      </p:sp>
      <p:sp>
        <p:nvSpPr>
          <p:cNvPr id="7" name="Content Placeholder 6">
            <a:extLst>
              <a:ext uri="{FF2B5EF4-FFF2-40B4-BE49-F238E27FC236}">
                <a16:creationId xmlns:a16="http://schemas.microsoft.com/office/drawing/2014/main" id="{81BF1A7C-5B1E-D8EC-EB29-563D1996EE10}"/>
              </a:ext>
            </a:extLst>
          </p:cNvPr>
          <p:cNvSpPr>
            <a:spLocks noGrp="1"/>
          </p:cNvSpPr>
          <p:nvPr>
            <p:ph sz="quarter" idx="13"/>
          </p:nvPr>
        </p:nvSpPr>
        <p:spPr/>
        <p:txBody>
          <a:bodyPr/>
          <a:lstStyle/>
          <a:p>
            <a:r>
              <a:rPr lang="en-US"/>
              <a:t>Title 1 Interchange – Melissa Chaffin</a:t>
            </a:r>
          </a:p>
        </p:txBody>
      </p:sp>
      <p:sp>
        <p:nvSpPr>
          <p:cNvPr id="8" name="Content Placeholder 7">
            <a:extLst>
              <a:ext uri="{FF2B5EF4-FFF2-40B4-BE49-F238E27FC236}">
                <a16:creationId xmlns:a16="http://schemas.microsoft.com/office/drawing/2014/main" id="{8C2890EC-42A9-F078-FC3C-DB44F8923038}"/>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chaffin_m@cde.state.co.us</a:t>
            </a:r>
            <a:endParaRPr lang="en-US"/>
          </a:p>
        </p:txBody>
      </p:sp>
    </p:spTree>
    <p:extLst>
      <p:ext uri="{BB962C8B-B14F-4D97-AF65-F5344CB8AC3E}">
        <p14:creationId xmlns:p14="http://schemas.microsoft.com/office/powerpoint/2010/main" val="792433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Common Errors</a:t>
            </a:r>
          </a:p>
        </p:txBody>
      </p:sp>
      <p:sp>
        <p:nvSpPr>
          <p:cNvPr id="3" name="Content Placeholder 2"/>
          <p:cNvSpPr>
            <a:spLocks noGrp="1"/>
          </p:cNvSpPr>
          <p:nvPr>
            <p:ph idx="1"/>
          </p:nvPr>
        </p:nvSpPr>
        <p:spPr/>
        <p:txBody>
          <a:bodyPr>
            <a:normAutofit fontScale="85000" lnSpcReduction="20000"/>
          </a:bodyPr>
          <a:lstStyle/>
          <a:p>
            <a:r>
              <a:rPr lang="en-US"/>
              <a:t>Two main error codes:  TI003 and TI004</a:t>
            </a:r>
          </a:p>
          <a:p>
            <a:pPr lvl="1"/>
            <a:r>
              <a:rPr lang="en-US"/>
              <a:t>TI003 error message: “The school is not a Targeted Assistance school for the grade of the students’ enrollment in the Student Profile”.</a:t>
            </a:r>
          </a:p>
          <a:p>
            <a:pPr lvl="2"/>
            <a:r>
              <a:rPr lang="en-US"/>
              <a:t>Double check that the school and grade the student is in is approved for Targeted Assistance.</a:t>
            </a:r>
          </a:p>
          <a:p>
            <a:pPr lvl="2"/>
            <a:r>
              <a:rPr lang="en-US"/>
              <a:t>If K-8 school only funded at E (K-5) level, 6th-8th graders cannot be entered.</a:t>
            </a:r>
          </a:p>
          <a:p>
            <a:pPr lvl="1"/>
            <a:r>
              <a:rPr lang="en-US"/>
              <a:t>TI004 error message: “There must be a School Association record for this student in the Student Profile at this school for the current School Year”.</a:t>
            </a:r>
          </a:p>
          <a:p>
            <a:pPr lvl="2"/>
            <a:r>
              <a:rPr lang="en-US"/>
              <a:t>Make sure the Student School Association file is uploaded first and the student data matches in the Title ! File.</a:t>
            </a:r>
          </a:p>
          <a:p>
            <a:pPr lvl="2"/>
            <a:r>
              <a:rPr lang="en-US"/>
              <a:t>May have to refresh EOY file for system to re-read the files.</a:t>
            </a:r>
          </a:p>
          <a:p>
            <a:r>
              <a:rPr lang="en-US"/>
              <a:t>Wrong formats</a:t>
            </a:r>
          </a:p>
          <a:p>
            <a:pPr lvl="1"/>
            <a:r>
              <a:rPr lang="en-US"/>
              <a:t>Missing leading zeros: Gender (01,02) must have zeros.</a:t>
            </a:r>
          </a:p>
          <a:p>
            <a:pPr lvl="2"/>
            <a:r>
              <a:rPr lang="en-US"/>
              <a:t>In Excel, right-click cell and format as ‘text’ to include leading zeros.</a:t>
            </a:r>
          </a:p>
          <a:p>
            <a:pPr lvl="1"/>
            <a:r>
              <a:rPr lang="en-US"/>
              <a:t>Birthdate format is </a:t>
            </a:r>
            <a:r>
              <a:rPr lang="en-US" err="1"/>
              <a:t>mmddyyyy</a:t>
            </a:r>
            <a:r>
              <a:rPr lang="en-US"/>
              <a:t>. June 5, 1992 is 06051992.  </a:t>
            </a:r>
          </a:p>
          <a:p>
            <a:r>
              <a:rPr lang="en-US"/>
              <a:t>General data errors</a:t>
            </a:r>
          </a:p>
          <a:p>
            <a:pPr lvl="1"/>
            <a:r>
              <a:rPr lang="en-US"/>
              <a:t>Invalid SASID, first and last name swapped, missing letters</a:t>
            </a:r>
          </a:p>
          <a:p>
            <a:r>
              <a:rPr lang="en-US"/>
              <a:t>Services not marked 0 or 1 in template; blanks=errors.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a:p>
        </p:txBody>
      </p:sp>
      <p:sp>
        <p:nvSpPr>
          <p:cNvPr id="10" name="Content Placeholder 9">
            <a:extLst>
              <a:ext uri="{FF2B5EF4-FFF2-40B4-BE49-F238E27FC236}">
                <a16:creationId xmlns:a16="http://schemas.microsoft.com/office/drawing/2014/main" id="{3AF00D1C-67D4-1BC5-1371-B4A848F1BCC8}"/>
              </a:ext>
            </a:extLst>
          </p:cNvPr>
          <p:cNvSpPr>
            <a:spLocks noGrp="1"/>
          </p:cNvSpPr>
          <p:nvPr>
            <p:ph sz="quarter" idx="13"/>
          </p:nvPr>
        </p:nvSpPr>
        <p:spPr/>
        <p:txBody>
          <a:bodyPr/>
          <a:lstStyle/>
          <a:p>
            <a:r>
              <a:rPr lang="en-US"/>
              <a:t>Title 1 Interchange – Melissa Chaffin</a:t>
            </a:r>
          </a:p>
        </p:txBody>
      </p:sp>
      <p:sp>
        <p:nvSpPr>
          <p:cNvPr id="11" name="Content Placeholder 10">
            <a:extLst>
              <a:ext uri="{FF2B5EF4-FFF2-40B4-BE49-F238E27FC236}">
                <a16:creationId xmlns:a16="http://schemas.microsoft.com/office/drawing/2014/main" id="{5157AC90-7BEB-7C5B-CDE4-BBA37A560706}"/>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chaffin_m@cde.state.co.us</a:t>
            </a:r>
            <a:endParaRPr lang="en-US"/>
          </a:p>
        </p:txBody>
      </p:sp>
    </p:spTree>
    <p:extLst>
      <p:ext uri="{BB962C8B-B14F-4D97-AF65-F5344CB8AC3E}">
        <p14:creationId xmlns:p14="http://schemas.microsoft.com/office/powerpoint/2010/main" val="2933628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Title I Interchange</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b="1"/>
              <a:t>Melissa Chaffin</a:t>
            </a:r>
          </a:p>
          <a:p>
            <a:r>
              <a:rPr lang="en-US">
                <a:hlinkClick r:id="rId2"/>
              </a:rPr>
              <a:t>c</a:t>
            </a:r>
            <a:r>
              <a:rPr lang="en-US">
                <a:hlinkClick r:id="rId3"/>
              </a:rPr>
              <a:t>haffin_m@cde.state.co.us</a:t>
            </a:r>
            <a:r>
              <a:rPr lang="en-US"/>
              <a:t> </a:t>
            </a:r>
          </a:p>
          <a:p>
            <a:endParaRPr lang="en-US"/>
          </a:p>
          <a:p>
            <a:r>
              <a:rPr lang="en-US">
                <a:hlinkClick r:id="rId4"/>
              </a:rPr>
              <a:t>Title I Interchange Webpage</a:t>
            </a:r>
            <a:endParaRPr lang="en-US">
              <a:hlinkClick r:id="" action="ppaction://noaction"/>
            </a:endParaRPr>
          </a:p>
          <a:p>
            <a:r>
              <a:rPr lang="en-US">
                <a:hlinkClick r:id="" action="ppaction://noaction"/>
              </a:rPr>
              <a:t>Student End of Year Webpage</a:t>
            </a:r>
            <a:br>
              <a:rPr lang="en-US"/>
            </a:br>
            <a:br>
              <a:rPr lang="en-US">
                <a:hlinkClick r:id="rId4"/>
              </a:rPr>
            </a:br>
            <a:endParaRPr lang="en-US"/>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1247749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Attendance</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r>
              <a:rPr lang="en-US"/>
              <a:t>Brooke Wenzel</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1114984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922C21-731A-B3F7-42A4-4F04B5EE6FAE}"/>
              </a:ext>
            </a:extLst>
          </p:cNvPr>
          <p:cNvSpPr>
            <a:spLocks noGrp="1"/>
          </p:cNvSpPr>
          <p:nvPr>
            <p:ph type="title"/>
          </p:nvPr>
        </p:nvSpPr>
        <p:spPr/>
        <p:txBody>
          <a:bodyPr/>
          <a:lstStyle/>
          <a:p>
            <a:r>
              <a:rPr lang="en-US"/>
              <a:t>Attendance Timeline</a:t>
            </a:r>
          </a:p>
        </p:txBody>
      </p:sp>
      <p:graphicFrame>
        <p:nvGraphicFramePr>
          <p:cNvPr id="8" name="Table 7">
            <a:extLst>
              <a:ext uri="{FF2B5EF4-FFF2-40B4-BE49-F238E27FC236}">
                <a16:creationId xmlns:a16="http://schemas.microsoft.com/office/drawing/2014/main" id="{5FD294E2-C711-462B-B97D-437B34364333}"/>
              </a:ext>
            </a:extLst>
          </p:cNvPr>
          <p:cNvGraphicFramePr>
            <a:graphicFrameLocks noGrp="1"/>
          </p:cNvGraphicFramePr>
          <p:nvPr/>
        </p:nvGraphicFramePr>
        <p:xfrm>
          <a:off x="905934" y="1260300"/>
          <a:ext cx="10380132" cy="4253704"/>
        </p:xfrm>
        <a:graphic>
          <a:graphicData uri="http://schemas.openxmlformats.org/drawingml/2006/table">
            <a:tbl>
              <a:tblPr firstRow="1" bandRow="1">
                <a:tableStyleId>{5C22544A-7EE6-4342-B048-85BDC9FD1C3A}</a:tableStyleId>
              </a:tblPr>
              <a:tblGrid>
                <a:gridCol w="1899978">
                  <a:extLst>
                    <a:ext uri="{9D8B030D-6E8A-4147-A177-3AD203B41FA5}">
                      <a16:colId xmlns:a16="http://schemas.microsoft.com/office/drawing/2014/main" val="4139616313"/>
                    </a:ext>
                  </a:extLst>
                </a:gridCol>
                <a:gridCol w="1818207">
                  <a:extLst>
                    <a:ext uri="{9D8B030D-6E8A-4147-A177-3AD203B41FA5}">
                      <a16:colId xmlns:a16="http://schemas.microsoft.com/office/drawing/2014/main" val="2412283717"/>
                    </a:ext>
                  </a:extLst>
                </a:gridCol>
                <a:gridCol w="6661947">
                  <a:extLst>
                    <a:ext uri="{9D8B030D-6E8A-4147-A177-3AD203B41FA5}">
                      <a16:colId xmlns:a16="http://schemas.microsoft.com/office/drawing/2014/main" val="2128448909"/>
                    </a:ext>
                  </a:extLst>
                </a:gridCol>
              </a:tblGrid>
              <a:tr h="256669">
                <a:tc>
                  <a:txBody>
                    <a:bodyPr/>
                    <a:lstStyle/>
                    <a:p>
                      <a:pPr marL="0" marR="0">
                        <a:lnSpc>
                          <a:spcPct val="107000"/>
                        </a:lnSpc>
                        <a:spcBef>
                          <a:spcPts val="0"/>
                        </a:spcBef>
                        <a:spcAft>
                          <a:spcPts val="0"/>
                        </a:spcAft>
                        <a:tabLst>
                          <a:tab pos="2028825" algn="l"/>
                        </a:tabLst>
                      </a:pPr>
                      <a:r>
                        <a:rPr lang="en-US" sz="1600">
                          <a:effectLst/>
                        </a:rPr>
                        <a:t>Date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tabLst>
                          <a:tab pos="2028825" algn="l"/>
                        </a:tabLst>
                      </a:pPr>
                      <a:r>
                        <a:rPr lang="en-US" sz="1600">
                          <a:effectLst/>
                        </a:rPr>
                        <a:t>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tabLst>
                          <a:tab pos="2028825" algn="l"/>
                        </a:tabLst>
                      </a:pPr>
                      <a:r>
                        <a:rPr lang="en-US" sz="1600">
                          <a:effectLst/>
                        </a:rPr>
                        <a:t>Event Description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7905684"/>
                  </a:ext>
                </a:extLst>
              </a:tr>
              <a:tr h="551164">
                <a:tc>
                  <a:txBody>
                    <a:bodyPr/>
                    <a:lstStyle/>
                    <a:p>
                      <a:pPr marL="0" marR="0">
                        <a:lnSpc>
                          <a:spcPct val="107000"/>
                        </a:lnSpc>
                        <a:spcBef>
                          <a:spcPts val="0"/>
                        </a:spcBef>
                        <a:spcAft>
                          <a:spcPts val="0"/>
                        </a:spcAft>
                        <a:tabLst>
                          <a:tab pos="2028825" algn="l"/>
                        </a:tabLst>
                      </a:pPr>
                      <a:r>
                        <a:rPr lang="en-US" sz="1600">
                          <a:effectLst/>
                        </a:rPr>
                        <a:t>04/17/2024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nSpc>
                          <a:spcPct val="107000"/>
                        </a:lnSpc>
                        <a:spcBef>
                          <a:spcPts val="0"/>
                        </a:spcBef>
                        <a:spcAft>
                          <a:spcPts val="0"/>
                        </a:spcAft>
                        <a:tabLst>
                          <a:tab pos="2028825" algn="l"/>
                        </a:tabLst>
                      </a:pPr>
                      <a:r>
                        <a:rPr lang="en-US" sz="1600">
                          <a:effectLst/>
                        </a:rPr>
                        <a:t>Open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nSpc>
                          <a:spcPct val="107000"/>
                        </a:lnSpc>
                        <a:spcBef>
                          <a:spcPts val="0"/>
                        </a:spcBef>
                        <a:spcAft>
                          <a:spcPts val="0"/>
                        </a:spcAft>
                        <a:tabLst>
                          <a:tab pos="2028825" algn="l"/>
                        </a:tabLst>
                      </a:pPr>
                      <a:r>
                        <a:rPr lang="en-US" sz="1600">
                          <a:effectLst/>
                        </a:rPr>
                        <a:t>Districts may begin creating snapshots. Attendance Snapshot dependencies are the Student Demographic File and Student School Association File.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63730710"/>
                  </a:ext>
                </a:extLst>
              </a:tr>
              <a:tr h="526884">
                <a:tc>
                  <a:txBody>
                    <a:bodyPr/>
                    <a:lstStyle/>
                    <a:p>
                      <a:pPr marL="0" marR="0">
                        <a:lnSpc>
                          <a:spcPct val="107000"/>
                        </a:lnSpc>
                        <a:spcBef>
                          <a:spcPts val="0"/>
                        </a:spcBef>
                        <a:spcAft>
                          <a:spcPts val="0"/>
                        </a:spcAft>
                        <a:tabLst>
                          <a:tab pos="2028825" algn="l"/>
                        </a:tabLst>
                      </a:pPr>
                      <a:r>
                        <a:rPr lang="en-US" sz="1600">
                          <a:effectLst/>
                        </a:rPr>
                        <a:t>05/08/2024</a:t>
                      </a:r>
                    </a:p>
                    <a:p>
                      <a:pPr marL="0" marR="0">
                        <a:lnSpc>
                          <a:spcPct val="107000"/>
                        </a:lnSpc>
                        <a:spcBef>
                          <a:spcPts val="0"/>
                        </a:spcBef>
                        <a:spcAft>
                          <a:spcPts val="0"/>
                        </a:spcAft>
                        <a:tabLst>
                          <a:tab pos="2028825" algn="l"/>
                        </a:tabLst>
                      </a:pPr>
                      <a:r>
                        <a:rPr lang="en-US" sz="1600">
                          <a:effectLst/>
                        </a:rPr>
                        <a:t>10:30-12:00 p.m.</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Collection Overview Training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98307"/>
                  </a:ext>
                </a:extLst>
              </a:tr>
              <a:tr h="256669">
                <a:tc>
                  <a:txBody>
                    <a:bodyPr/>
                    <a:lstStyle/>
                    <a:p>
                      <a:pPr marL="0" marR="0">
                        <a:lnSpc>
                          <a:spcPct val="107000"/>
                        </a:lnSpc>
                        <a:spcBef>
                          <a:spcPts val="0"/>
                        </a:spcBef>
                        <a:spcAft>
                          <a:spcPts val="0"/>
                        </a:spcAft>
                        <a:tabLst>
                          <a:tab pos="2028825" algn="l"/>
                        </a:tabLst>
                      </a:pPr>
                      <a:r>
                        <a:rPr lang="en-US" sz="1600">
                          <a:effectLst/>
                        </a:rPr>
                        <a:t>05/09/2024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Upload Student Demographic and Student School Association Files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9963426"/>
                  </a:ext>
                </a:extLst>
              </a:tr>
              <a:tr h="256669">
                <a:tc>
                  <a:txBody>
                    <a:bodyPr/>
                    <a:lstStyle/>
                    <a:p>
                      <a:pPr marL="0" marR="0">
                        <a:lnSpc>
                          <a:spcPct val="107000"/>
                        </a:lnSpc>
                        <a:spcBef>
                          <a:spcPts val="0"/>
                        </a:spcBef>
                        <a:spcAft>
                          <a:spcPts val="0"/>
                        </a:spcAft>
                        <a:tabLst>
                          <a:tab pos="2028825" algn="l"/>
                        </a:tabLst>
                      </a:pPr>
                      <a:r>
                        <a:rPr lang="en-US" sz="1600">
                          <a:effectLst/>
                        </a:rPr>
                        <a:t>05/28/2024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Create an initial Attendance Snapshot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5242619"/>
                  </a:ext>
                </a:extLst>
              </a:tr>
              <a:tr h="256669">
                <a:tc>
                  <a:txBody>
                    <a:bodyPr/>
                    <a:lstStyle/>
                    <a:p>
                      <a:pPr marL="0" marR="0">
                        <a:lnSpc>
                          <a:spcPct val="107000"/>
                        </a:lnSpc>
                        <a:spcBef>
                          <a:spcPts val="0"/>
                        </a:spcBef>
                        <a:spcAft>
                          <a:spcPts val="0"/>
                        </a:spcAft>
                        <a:tabLst>
                          <a:tab pos="2028825" algn="l"/>
                        </a:tabLst>
                      </a:pPr>
                      <a:r>
                        <a:rPr lang="en-US" sz="1600">
                          <a:effectLst/>
                        </a:rPr>
                        <a:t>06/12/2024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Error free Student Interchange file uploads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094690"/>
                  </a:ext>
                </a:extLst>
              </a:tr>
              <a:tr h="256669">
                <a:tc>
                  <a:txBody>
                    <a:bodyPr/>
                    <a:lstStyle/>
                    <a:p>
                      <a:pPr marL="0" marR="0">
                        <a:lnSpc>
                          <a:spcPct val="107000"/>
                        </a:lnSpc>
                        <a:spcBef>
                          <a:spcPts val="0"/>
                        </a:spcBef>
                        <a:spcAft>
                          <a:spcPts val="0"/>
                        </a:spcAft>
                        <a:tabLst>
                          <a:tab pos="2028825" algn="l"/>
                        </a:tabLst>
                      </a:pPr>
                      <a:r>
                        <a:rPr lang="en-US" sz="1600">
                          <a:effectLst/>
                        </a:rPr>
                        <a:t>06/26/2024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Error free Attendance Snapshot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724866"/>
                  </a:ext>
                </a:extLst>
              </a:tr>
              <a:tr h="526884">
                <a:tc>
                  <a:txBody>
                    <a:bodyPr/>
                    <a:lstStyle/>
                    <a:p>
                      <a:pPr marL="0" marR="0">
                        <a:lnSpc>
                          <a:spcPct val="107000"/>
                        </a:lnSpc>
                        <a:spcBef>
                          <a:spcPts val="0"/>
                        </a:spcBef>
                        <a:spcAft>
                          <a:spcPts val="0"/>
                        </a:spcAft>
                        <a:tabLst>
                          <a:tab pos="2028825" algn="l"/>
                        </a:tabLst>
                      </a:pPr>
                      <a:r>
                        <a:rPr lang="en-US" sz="1600">
                          <a:effectLst/>
                        </a:rPr>
                        <a:t>07/05/2024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effectLst/>
                        </a:rPr>
                        <a:t>Report Review</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effectLst/>
                        </a:rPr>
                        <a:t>Review Attendance Cognos Reports for data validation. Submit Attendance Snapshot data as soon as review is complete.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312374477"/>
                  </a:ext>
                </a:extLst>
              </a:tr>
              <a:tr h="256669">
                <a:tc>
                  <a:txBody>
                    <a:bodyPr/>
                    <a:lstStyle/>
                    <a:p>
                      <a:pPr marL="0" marR="0">
                        <a:lnSpc>
                          <a:spcPct val="107000"/>
                        </a:lnSpc>
                        <a:spcBef>
                          <a:spcPts val="0"/>
                        </a:spcBef>
                        <a:spcAft>
                          <a:spcPts val="0"/>
                        </a:spcAft>
                        <a:tabLst>
                          <a:tab pos="2028825" algn="l"/>
                        </a:tabLst>
                      </a:pPr>
                      <a:r>
                        <a:rPr lang="en-US" sz="2000" b="1">
                          <a:effectLst/>
                        </a:rPr>
                        <a:t>07/12/2024</a:t>
                      </a:r>
                      <a:endParaRPr lang="en-US" sz="20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gn="l" defTabSz="914400" rtl="0" eaLnBrk="1" latinLnBrk="0" hangingPunct="1">
                        <a:lnSpc>
                          <a:spcPct val="107000"/>
                        </a:lnSpc>
                        <a:spcBef>
                          <a:spcPts val="0"/>
                        </a:spcBef>
                        <a:spcAft>
                          <a:spcPts val="0"/>
                        </a:spcAft>
                        <a:tabLst>
                          <a:tab pos="2028825" algn="l"/>
                        </a:tabLst>
                      </a:pPr>
                      <a:r>
                        <a:rPr lang="en-US" sz="2000" b="1" kern="1200">
                          <a:solidFill>
                            <a:schemeClr val="dk1"/>
                          </a:solidFill>
                          <a:effectLst/>
                          <a:latin typeface="+mn-lt"/>
                          <a:ea typeface="+mn-ea"/>
                          <a:cs typeface="+mn-cs"/>
                        </a:rPr>
                        <a:t>Deadline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gn="l" defTabSz="914400" rtl="0" eaLnBrk="1" latinLnBrk="0" hangingPunct="1">
                        <a:lnSpc>
                          <a:spcPct val="107000"/>
                        </a:lnSpc>
                        <a:spcBef>
                          <a:spcPts val="0"/>
                        </a:spcBef>
                        <a:spcAft>
                          <a:spcPts val="0"/>
                        </a:spcAft>
                        <a:tabLst>
                          <a:tab pos="2028825" algn="l"/>
                        </a:tabLst>
                      </a:pPr>
                      <a:r>
                        <a:rPr lang="en-US" sz="2000" b="1" kern="1200">
                          <a:solidFill>
                            <a:schemeClr val="dk1"/>
                          </a:solidFill>
                          <a:effectLst/>
                          <a:latin typeface="+mn-lt"/>
                          <a:ea typeface="+mn-ea"/>
                          <a:cs typeface="+mn-cs"/>
                        </a:rPr>
                        <a:t>Submit Attendance Snapshot data.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2484743489"/>
                  </a:ext>
                </a:extLst>
              </a:tr>
              <a:tr h="797100">
                <a:tc>
                  <a:txBody>
                    <a:bodyPr/>
                    <a:lstStyle/>
                    <a:p>
                      <a:pPr marL="0" marR="0">
                        <a:lnSpc>
                          <a:spcPct val="107000"/>
                        </a:lnSpc>
                        <a:spcBef>
                          <a:spcPts val="0"/>
                        </a:spcBef>
                        <a:spcAft>
                          <a:spcPts val="0"/>
                        </a:spcAft>
                        <a:tabLst>
                          <a:tab pos="2028825" algn="l"/>
                        </a:tabLst>
                      </a:pPr>
                      <a:r>
                        <a:rPr lang="en-US" sz="1600">
                          <a:effectLst/>
                        </a:rPr>
                        <a:t>07/26/2024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effectLst/>
                        </a:rPr>
                        <a:t>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effectLst/>
                        </a:rPr>
                        <a:t>Collection closes </a:t>
                      </a: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a:effectLst/>
                        </a:rPr>
                        <a:t>Superintendent Verification (sign-off) form due. </a:t>
                      </a: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a:effectLst/>
                        </a:rPr>
                        <a:t>Data remains embargoed until the official release in August.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1277199095"/>
                  </a:ext>
                </a:extLst>
              </a:tr>
              <a:tr h="256669">
                <a:tc>
                  <a:txBody>
                    <a:bodyPr/>
                    <a:lstStyle/>
                    <a:p>
                      <a:pPr marL="0" marR="0">
                        <a:lnSpc>
                          <a:spcPct val="107000"/>
                        </a:lnSpc>
                        <a:spcBef>
                          <a:spcPts val="0"/>
                        </a:spcBef>
                        <a:spcAft>
                          <a:spcPts val="0"/>
                        </a:spcAft>
                        <a:tabLst>
                          <a:tab pos="2028825" algn="l"/>
                        </a:tabLst>
                      </a:pPr>
                      <a:r>
                        <a:rPr lang="en-US" sz="1600">
                          <a:effectLst/>
                        </a:rPr>
                        <a:t>08/16/2024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a:effectLst/>
                        </a:rPr>
                        <a:t>Data Release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a:effectLst/>
                        </a:rPr>
                        <a:t>Official data release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extLst>
                  <a:ext uri="{0D108BD9-81ED-4DB2-BD59-A6C34878D82A}">
                    <a16:rowId xmlns:a16="http://schemas.microsoft.com/office/drawing/2014/main" val="518388651"/>
                  </a:ext>
                </a:extLst>
              </a:tr>
            </a:tbl>
          </a:graphicData>
        </a:graphic>
      </p:graphicFrame>
      <p:sp>
        <p:nvSpPr>
          <p:cNvPr id="14" name="Rectangle: Rounded Corners 13">
            <a:hlinkClick r:id="rId2"/>
            <a:extLst>
              <a:ext uri="{FF2B5EF4-FFF2-40B4-BE49-F238E27FC236}">
                <a16:creationId xmlns:a16="http://schemas.microsoft.com/office/drawing/2014/main" id="{AE916565-2D71-4EE6-BF77-4FE2CF47FAB9}"/>
              </a:ext>
            </a:extLst>
          </p:cNvPr>
          <p:cNvSpPr/>
          <p:nvPr/>
        </p:nvSpPr>
        <p:spPr>
          <a:xfrm>
            <a:off x="829733" y="5609549"/>
            <a:ext cx="10696575" cy="517261"/>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hlinkClick r:id="rId2"/>
              </a:rPr>
              <a:t>See the Attendance website for collection timeline</a:t>
            </a:r>
            <a:endParaRPr lang="en-US"/>
          </a:p>
        </p:txBody>
      </p:sp>
      <p:sp>
        <p:nvSpPr>
          <p:cNvPr id="15" name="Slide Number Placeholder 14">
            <a:extLst>
              <a:ext uri="{FF2B5EF4-FFF2-40B4-BE49-F238E27FC236}">
                <a16:creationId xmlns:a16="http://schemas.microsoft.com/office/drawing/2014/main" id="{FF95E14B-F93F-A051-0AE5-68DD93B6B310}"/>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12" name="Content Placeholder 10">
            <a:extLst>
              <a:ext uri="{FF2B5EF4-FFF2-40B4-BE49-F238E27FC236}">
                <a16:creationId xmlns:a16="http://schemas.microsoft.com/office/drawing/2014/main" id="{9CBD4F97-25F9-AD08-D11D-64502178E8AA}"/>
              </a:ext>
            </a:extLst>
          </p:cNvPr>
          <p:cNvSpPr>
            <a:spLocks noGrp="1"/>
          </p:cNvSpPr>
          <p:nvPr>
            <p:ph sz="quarter" idx="13"/>
          </p:nvPr>
        </p:nvSpPr>
        <p:spPr>
          <a:xfrm>
            <a:off x="1366838" y="6356350"/>
            <a:ext cx="4483100" cy="361950"/>
          </a:xfrm>
        </p:spPr>
        <p:txBody>
          <a:bodyPr/>
          <a:lstStyle/>
          <a:p>
            <a:r>
              <a:rPr lang="en-US"/>
              <a:t>Attendance – Brooke Wenzel</a:t>
            </a:r>
          </a:p>
        </p:txBody>
      </p:sp>
      <p:sp>
        <p:nvSpPr>
          <p:cNvPr id="13" name="Content Placeholder 11">
            <a:extLst>
              <a:ext uri="{FF2B5EF4-FFF2-40B4-BE49-F238E27FC236}">
                <a16:creationId xmlns:a16="http://schemas.microsoft.com/office/drawing/2014/main" id="{956A9536-9D63-FA13-37C5-BAEB262B0353}"/>
              </a:ext>
            </a:extLst>
          </p:cNvPr>
          <p:cNvSpPr>
            <a:spLocks noGrp="1"/>
          </p:cNvSpPr>
          <p:nvPr>
            <p:ph sz="quarter" idx="14"/>
          </p:nvPr>
        </p:nvSpPr>
        <p:spPr>
          <a:xfrm>
            <a:off x="6053138" y="6356350"/>
            <a:ext cx="4392612" cy="361950"/>
          </a:xfrm>
        </p:spPr>
        <p:txBody>
          <a:bodyPr/>
          <a:lstStyle/>
          <a:p>
            <a:r>
              <a:rPr lang="en-US">
                <a:hlinkClick r:id="rId3">
                  <a:extLst>
                    <a:ext uri="{A12FA001-AC4F-418D-AE19-62706E023703}">
                      <ahyp:hlinkClr xmlns:ahyp="http://schemas.microsoft.com/office/drawing/2018/hyperlinkcolor" val="tx"/>
                    </a:ext>
                  </a:extLst>
                </a:hlinkClick>
              </a:rPr>
              <a:t>Attendance@cde.state.co.us</a:t>
            </a:r>
            <a:r>
              <a:rPr lang="en-US"/>
              <a:t> </a:t>
            </a:r>
          </a:p>
        </p:txBody>
      </p:sp>
      <p:sp>
        <p:nvSpPr>
          <p:cNvPr id="2" name="Star: 5 Points 1">
            <a:extLst>
              <a:ext uri="{FF2B5EF4-FFF2-40B4-BE49-F238E27FC236}">
                <a16:creationId xmlns:a16="http://schemas.microsoft.com/office/drawing/2014/main" id="{9894ED43-BBFA-5705-6665-C93521AC4BEB}"/>
              </a:ext>
              <a:ext uri="{C183D7F6-B498-43B3-948B-1728B52AA6E4}">
                <adec:decorative xmlns:adec="http://schemas.microsoft.com/office/drawing/2017/decorative" val="1"/>
              </a:ext>
            </a:extLst>
          </p:cNvPr>
          <p:cNvSpPr/>
          <p:nvPr/>
        </p:nvSpPr>
        <p:spPr>
          <a:xfrm>
            <a:off x="443565" y="3083189"/>
            <a:ext cx="386168" cy="345811"/>
          </a:xfrm>
          <a:prstGeom prst="star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223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A6E2-0E70-9266-F576-2897347CE6BD}"/>
              </a:ext>
            </a:extLst>
          </p:cNvPr>
          <p:cNvSpPr>
            <a:spLocks noGrp="1"/>
          </p:cNvSpPr>
          <p:nvPr>
            <p:ph type="title"/>
          </p:nvPr>
        </p:nvSpPr>
        <p:spPr/>
        <p:txBody>
          <a:bodyPr/>
          <a:lstStyle/>
          <a:p>
            <a:r>
              <a:rPr lang="en-US"/>
              <a:t>Attendance Snapshot Status (4:00 pm, 6/5)</a:t>
            </a:r>
          </a:p>
        </p:txBody>
      </p:sp>
      <p:graphicFrame>
        <p:nvGraphicFramePr>
          <p:cNvPr id="9" name="Content Placeholder 8" descr="Pie chart to show how many districts do not have snapshot data, have snapshot data with errors and are error free.">
            <a:extLst>
              <a:ext uri="{FF2B5EF4-FFF2-40B4-BE49-F238E27FC236}">
                <a16:creationId xmlns:a16="http://schemas.microsoft.com/office/drawing/2014/main" id="{60663F2C-3380-740B-070F-A79FA5E11DA5}"/>
              </a:ext>
            </a:extLst>
          </p:cNvPr>
          <p:cNvGraphicFramePr>
            <a:graphicFrameLocks noGrp="1"/>
          </p:cNvGraphicFramePr>
          <p:nvPr>
            <p:ph idx="1"/>
            <p:extLst>
              <p:ext uri="{D42A27DB-BD31-4B8C-83A1-F6EECF244321}">
                <p14:modId xmlns:p14="http://schemas.microsoft.com/office/powerpoint/2010/main" val="733786807"/>
              </p:ext>
            </p:extLst>
          </p:nvPr>
        </p:nvGraphicFramePr>
        <p:xfrm>
          <a:off x="228600" y="228600"/>
          <a:ext cx="11734800" cy="5599113"/>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a:extLst>
              <a:ext uri="{FF2B5EF4-FFF2-40B4-BE49-F238E27FC236}">
                <a16:creationId xmlns:a16="http://schemas.microsoft.com/office/drawing/2014/main" id="{E3933C86-A983-866B-5715-E6E0C9FD9678}"/>
              </a:ext>
            </a:extLst>
          </p:cNvPr>
          <p:cNvSpPr>
            <a:spLocks noGrp="1"/>
          </p:cNvSpPr>
          <p:nvPr>
            <p:ph sz="quarter" idx="13"/>
          </p:nvPr>
        </p:nvSpPr>
        <p:spPr/>
        <p:txBody>
          <a:bodyPr>
            <a:normAutofit fontScale="92500" lnSpcReduction="10000"/>
          </a:bodyPr>
          <a:lstStyle/>
          <a:p>
            <a:r>
              <a:rPr lang="en-US"/>
              <a:t>Attendance – Brooke Wenzel</a:t>
            </a:r>
          </a:p>
        </p:txBody>
      </p:sp>
      <p:sp>
        <p:nvSpPr>
          <p:cNvPr id="6" name="Content Placeholder 5">
            <a:extLst>
              <a:ext uri="{FF2B5EF4-FFF2-40B4-BE49-F238E27FC236}">
                <a16:creationId xmlns:a16="http://schemas.microsoft.com/office/drawing/2014/main" id="{2A33CC93-572B-AF0F-91CE-19AFEEEBBE80}"/>
              </a:ext>
            </a:extLst>
          </p:cNvPr>
          <p:cNvSpPr>
            <a:spLocks noGrp="1"/>
          </p:cNvSpPr>
          <p:nvPr>
            <p:ph sz="quarter" idx="14"/>
          </p:nvPr>
        </p:nvSpPr>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Attendance@cde.state.co.us</a:t>
            </a:r>
            <a:endParaRPr lang="en-US"/>
          </a:p>
        </p:txBody>
      </p:sp>
      <p:sp>
        <p:nvSpPr>
          <p:cNvPr id="4" name="Slide Number Placeholder 3">
            <a:extLst>
              <a:ext uri="{FF2B5EF4-FFF2-40B4-BE49-F238E27FC236}">
                <a16:creationId xmlns:a16="http://schemas.microsoft.com/office/drawing/2014/main" id="{38323E44-65BA-0731-E594-3D46F081FC8A}"/>
              </a:ext>
            </a:extLst>
          </p:cNvPr>
          <p:cNvSpPr>
            <a:spLocks noGrp="1"/>
          </p:cNvSpPr>
          <p:nvPr>
            <p:ph type="sldNum" sz="quarter" idx="12"/>
          </p:nvPr>
        </p:nvSpPr>
        <p:spPr/>
        <p:txBody>
          <a:bodyPr/>
          <a:lstStyle/>
          <a:p>
            <a:fld id="{C479D5F6-EDCB-402A-AC08-4943A1820E8F}" type="slidenum">
              <a:rPr lang="en-US" smtClean="0"/>
              <a:pPr/>
              <a:t>42</a:t>
            </a:fld>
            <a:endParaRPr lang="en-US"/>
          </a:p>
        </p:txBody>
      </p:sp>
    </p:spTree>
    <p:extLst>
      <p:ext uri="{BB962C8B-B14F-4D97-AF65-F5344CB8AC3E}">
        <p14:creationId xmlns:p14="http://schemas.microsoft.com/office/powerpoint/2010/main" val="2357482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3C3E2-3154-C5F5-ECDC-8FCBA2CE1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B6288-396B-71FF-224D-B1CD74E7837D}"/>
              </a:ext>
            </a:extLst>
          </p:cNvPr>
          <p:cNvSpPr>
            <a:spLocks noGrp="1"/>
          </p:cNvSpPr>
          <p:nvPr>
            <p:ph type="title"/>
          </p:nvPr>
        </p:nvSpPr>
        <p:spPr/>
        <p:txBody>
          <a:bodyPr/>
          <a:lstStyle/>
          <a:p>
            <a:r>
              <a:rPr lang="en-US"/>
              <a:t>AS020 Error</a:t>
            </a:r>
          </a:p>
        </p:txBody>
      </p:sp>
      <p:sp>
        <p:nvSpPr>
          <p:cNvPr id="3" name="Content Placeholder 2">
            <a:extLst>
              <a:ext uri="{FF2B5EF4-FFF2-40B4-BE49-F238E27FC236}">
                <a16:creationId xmlns:a16="http://schemas.microsoft.com/office/drawing/2014/main" id="{0432F803-E46C-B0F3-8E24-F7B4DF4D4143}"/>
              </a:ext>
            </a:extLst>
          </p:cNvPr>
          <p:cNvSpPr>
            <a:spLocks noGrp="1"/>
          </p:cNvSpPr>
          <p:nvPr>
            <p:ph idx="1"/>
          </p:nvPr>
        </p:nvSpPr>
        <p:spPr>
          <a:xfrm>
            <a:off x="824288" y="1286252"/>
            <a:ext cx="10543423" cy="3500890"/>
          </a:xfrm>
        </p:spPr>
        <p:txBody>
          <a:bodyPr>
            <a:normAutofit fontScale="92500" lnSpcReduction="20000"/>
          </a:bodyPr>
          <a:lstStyle/>
          <a:p>
            <a:r>
              <a:rPr lang="en-US" sz="2600"/>
              <a:t>Student must be in DEM and SSA file (error free!)</a:t>
            </a:r>
          </a:p>
          <a:p>
            <a:r>
              <a:rPr lang="en-US" sz="2600"/>
              <a:t>Check your Attendance Fields (Student School Association File)</a:t>
            </a:r>
          </a:p>
          <a:p>
            <a:r>
              <a:rPr lang="en-US" sz="2600"/>
              <a:t>Attendance Fields must be formatted correctly and not NULL</a:t>
            </a:r>
          </a:p>
          <a:p>
            <a:r>
              <a:rPr lang="en-US" sz="2600"/>
              <a:t>Zero-fill will automatically exclude the student from the snapshot (do not meet Total Days Possible &gt;= 10.0)</a:t>
            </a:r>
          </a:p>
          <a:p>
            <a:pPr marL="857250" lvl="1" indent="-342900">
              <a:spcAft>
                <a:spcPts val="600"/>
              </a:spcAft>
            </a:pPr>
            <a:r>
              <a:rPr lang="en-US" sz="1900">
                <a:hlinkClick r:id="rId2"/>
              </a:rPr>
              <a:t>Attendance Snapshot Layout</a:t>
            </a:r>
            <a:r>
              <a:rPr lang="en-US" sz="1900"/>
              <a:t> contains criteria to be included in snapshot</a:t>
            </a:r>
          </a:p>
          <a:p>
            <a:pPr marL="400050" indent="-342900">
              <a:spcAft>
                <a:spcPts val="600"/>
              </a:spcAft>
            </a:pPr>
            <a:r>
              <a:rPr lang="en-US" sz="2600"/>
              <a:t>Exception Needed?</a:t>
            </a:r>
          </a:p>
          <a:p>
            <a:pPr marL="857250" lvl="1" indent="-342900">
              <a:spcAft>
                <a:spcPts val="600"/>
              </a:spcAft>
            </a:pPr>
            <a:r>
              <a:rPr lang="en-US" sz="1900"/>
              <a:t>Misreported in OCT</a:t>
            </a:r>
          </a:p>
          <a:p>
            <a:pPr marL="857250" lvl="1" indent="-342900">
              <a:spcAft>
                <a:spcPts val="600"/>
              </a:spcAft>
            </a:pPr>
            <a:r>
              <a:rPr lang="en-US" sz="1900"/>
              <a:t>Total Possible Attendance Days is less than 10.0</a:t>
            </a:r>
          </a:p>
          <a:p>
            <a:pPr marL="857250" lvl="1" indent="-342900">
              <a:spcAft>
                <a:spcPts val="600"/>
              </a:spcAft>
            </a:pPr>
            <a:r>
              <a:rPr lang="en-US" sz="1900"/>
              <a:t>Etc..</a:t>
            </a:r>
          </a:p>
          <a:p>
            <a:pPr marL="857250" lvl="1" indent="-342900">
              <a:spcAft>
                <a:spcPts val="600"/>
              </a:spcAft>
            </a:pPr>
            <a:endParaRPr lang="en-US" sz="2400"/>
          </a:p>
          <a:p>
            <a:pPr marL="457200" lvl="1" indent="0">
              <a:buNone/>
            </a:pPr>
            <a:endParaRPr lang="en-US" sz="2400"/>
          </a:p>
        </p:txBody>
      </p:sp>
      <p:pic>
        <p:nvPicPr>
          <p:cNvPr id="4" name="m_-1603680778877701098Picture 3" descr="Total Days Attended, Total Days Excused &#10;Total Days Unexcused, Total Days possible example in Excel. Two students meet the criteria since their attendance information is being populated.&#10;">
            <a:extLst>
              <a:ext uri="{FF2B5EF4-FFF2-40B4-BE49-F238E27FC236}">
                <a16:creationId xmlns:a16="http://schemas.microsoft.com/office/drawing/2014/main" id="{03D3F5BF-049C-C76F-F025-02984F502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77" y="4833498"/>
            <a:ext cx="10079354" cy="147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2814446E-613E-33E7-931D-C6B22EB33803}"/>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6" name="Content Placeholder 5">
            <a:extLst>
              <a:ext uri="{FF2B5EF4-FFF2-40B4-BE49-F238E27FC236}">
                <a16:creationId xmlns:a16="http://schemas.microsoft.com/office/drawing/2014/main" id="{1576C896-EEB6-AA25-0B22-497CA3D7BCEB}"/>
              </a:ext>
            </a:extLst>
          </p:cNvPr>
          <p:cNvSpPr>
            <a:spLocks noGrp="1"/>
          </p:cNvSpPr>
          <p:nvPr>
            <p:ph sz="quarter" idx="13"/>
          </p:nvPr>
        </p:nvSpPr>
        <p:spPr/>
        <p:txBody>
          <a:bodyPr/>
          <a:lstStyle/>
          <a:p>
            <a:r>
              <a:rPr lang="en-US"/>
              <a:t>Attendance – Brooke Wenzel</a:t>
            </a:r>
          </a:p>
        </p:txBody>
      </p:sp>
      <p:sp>
        <p:nvSpPr>
          <p:cNvPr id="7" name="Content Placeholder 6">
            <a:extLst>
              <a:ext uri="{FF2B5EF4-FFF2-40B4-BE49-F238E27FC236}">
                <a16:creationId xmlns:a16="http://schemas.microsoft.com/office/drawing/2014/main" id="{502C41A3-624F-64E1-E8B0-46B79DA63369}"/>
              </a:ext>
            </a:extLst>
          </p:cNvPr>
          <p:cNvSpPr>
            <a:spLocks noGrp="1"/>
          </p:cNvSpPr>
          <p:nvPr>
            <p:ph sz="quarter" idx="14"/>
          </p:nvPr>
        </p:nvSpPr>
        <p:spPr/>
        <p:txBody>
          <a:bodyPr/>
          <a:lstStyle/>
          <a:p>
            <a:r>
              <a:rPr lang="en-US">
                <a:hlinkClick r:id="rId4">
                  <a:extLst>
                    <a:ext uri="{A12FA001-AC4F-418D-AE19-62706E023703}">
                      <ahyp:hlinkClr xmlns:ahyp="http://schemas.microsoft.com/office/drawing/2018/hyperlinkcolor" val="tx"/>
                    </a:ext>
                  </a:extLst>
                </a:hlinkClick>
              </a:rPr>
              <a:t>Attendance@cde.state.co.us</a:t>
            </a:r>
            <a:endParaRPr lang="en-US"/>
          </a:p>
        </p:txBody>
      </p:sp>
    </p:spTree>
    <p:extLst>
      <p:ext uri="{BB962C8B-B14F-4D97-AF65-F5344CB8AC3E}">
        <p14:creationId xmlns:p14="http://schemas.microsoft.com/office/powerpoint/2010/main" val="2446368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3C3E2-3154-C5F5-ECDC-8FCBA2CE1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B6288-396B-71FF-224D-B1CD74E7837D}"/>
              </a:ext>
            </a:extLst>
          </p:cNvPr>
          <p:cNvSpPr>
            <a:spLocks noGrp="1"/>
          </p:cNvSpPr>
          <p:nvPr>
            <p:ph type="title"/>
          </p:nvPr>
        </p:nvSpPr>
        <p:spPr/>
        <p:txBody>
          <a:bodyPr/>
          <a:lstStyle/>
          <a:p>
            <a:r>
              <a:rPr lang="en-US"/>
              <a:t>Attendance Signoff Form Errors</a:t>
            </a:r>
          </a:p>
        </p:txBody>
      </p:sp>
      <p:sp>
        <p:nvSpPr>
          <p:cNvPr id="3" name="Content Placeholder 2">
            <a:extLst>
              <a:ext uri="{FF2B5EF4-FFF2-40B4-BE49-F238E27FC236}">
                <a16:creationId xmlns:a16="http://schemas.microsoft.com/office/drawing/2014/main" id="{0432F803-E46C-B0F3-8E24-F7B4DF4D4143}"/>
              </a:ext>
            </a:extLst>
          </p:cNvPr>
          <p:cNvSpPr>
            <a:spLocks noGrp="1"/>
          </p:cNvSpPr>
          <p:nvPr>
            <p:ph sz="half" idx="1"/>
          </p:nvPr>
        </p:nvSpPr>
        <p:spPr>
          <a:xfrm>
            <a:off x="443565" y="1334278"/>
            <a:ext cx="5576235" cy="4571540"/>
          </a:xfrm>
        </p:spPr>
        <p:txBody>
          <a:bodyPr>
            <a:normAutofit/>
          </a:bodyPr>
          <a:lstStyle/>
          <a:p>
            <a:r>
              <a:rPr lang="en-US" sz="2800"/>
              <a:t>Snapshot Created Date is incorrect</a:t>
            </a:r>
          </a:p>
          <a:p>
            <a:pPr lvl="1"/>
            <a:r>
              <a:rPr lang="en-US"/>
              <a:t>Use Status Dashboard for up-to-date information on creation timestamp</a:t>
            </a:r>
          </a:p>
          <a:p>
            <a:r>
              <a:rPr lang="en-US" sz="2800"/>
              <a:t>Signature</a:t>
            </a:r>
            <a:r>
              <a:rPr lang="en-US"/>
              <a:t> of Superintendent instead of the Secretary of the Board of  Ed.</a:t>
            </a:r>
          </a:p>
          <a:p>
            <a:endParaRPr lang="en-US"/>
          </a:p>
          <a:p>
            <a:r>
              <a:rPr lang="en-US"/>
              <a:t>Please continue to use the form! Update if you would like!</a:t>
            </a:r>
          </a:p>
          <a:p>
            <a:pPr lvl="1"/>
            <a:endParaRPr lang="en-US" sz="2400"/>
          </a:p>
        </p:txBody>
      </p:sp>
      <p:pic>
        <p:nvPicPr>
          <p:cNvPr id="11" name="Content Placeholder 10" descr="Screenshot of the Attendance Snapshot Verification Form pointing out the Snapshot Created error (described earlier) and the signature error (described earlier).">
            <a:extLst>
              <a:ext uri="{FF2B5EF4-FFF2-40B4-BE49-F238E27FC236}">
                <a16:creationId xmlns:a16="http://schemas.microsoft.com/office/drawing/2014/main" id="{091AC09F-108D-F7EE-0B0D-354622EA902F}"/>
              </a:ext>
            </a:extLst>
          </p:cNvPr>
          <p:cNvPicPr>
            <a:picLocks noGrp="1" noChangeAspect="1"/>
          </p:cNvPicPr>
          <p:nvPr>
            <p:ph sz="half" idx="2"/>
          </p:nvPr>
        </p:nvPicPr>
        <p:blipFill>
          <a:blip r:embed="rId2"/>
          <a:stretch>
            <a:fillRect/>
          </a:stretch>
        </p:blipFill>
        <p:spPr>
          <a:xfrm>
            <a:off x="6096001" y="1334278"/>
            <a:ext cx="5525734" cy="4541317"/>
          </a:xfrm>
          <a:ln>
            <a:solidFill>
              <a:schemeClr val="tx1"/>
            </a:solidFill>
          </a:ln>
        </p:spPr>
      </p:pic>
      <p:sp>
        <p:nvSpPr>
          <p:cNvPr id="5" name="Slide Number Placeholder 4">
            <a:extLst>
              <a:ext uri="{FF2B5EF4-FFF2-40B4-BE49-F238E27FC236}">
                <a16:creationId xmlns:a16="http://schemas.microsoft.com/office/drawing/2014/main" id="{2814446E-613E-33E7-931D-C6B22EB33803}"/>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7" name="Content Placeholder 6">
            <a:extLst>
              <a:ext uri="{FF2B5EF4-FFF2-40B4-BE49-F238E27FC236}">
                <a16:creationId xmlns:a16="http://schemas.microsoft.com/office/drawing/2014/main" id="{502C41A3-624F-64E1-E8B0-46B79DA63369}"/>
              </a:ext>
            </a:extLst>
          </p:cNvPr>
          <p:cNvSpPr>
            <a:spLocks noGrp="1"/>
          </p:cNvSpPr>
          <p:nvPr>
            <p:ph sz="quarter" idx="13"/>
          </p:nvPr>
        </p:nvSpPr>
        <p:spPr/>
        <p:txBody>
          <a:bodyPr/>
          <a:lstStyle/>
          <a:p>
            <a:r>
              <a:rPr lang="en-US"/>
              <a:t>Attendance – Brooke Wenzel</a:t>
            </a:r>
          </a:p>
        </p:txBody>
      </p:sp>
      <p:sp>
        <p:nvSpPr>
          <p:cNvPr id="4" name="Content Placeholder 3">
            <a:extLst>
              <a:ext uri="{FF2B5EF4-FFF2-40B4-BE49-F238E27FC236}">
                <a16:creationId xmlns:a16="http://schemas.microsoft.com/office/drawing/2014/main" id="{4EF8F06C-1A3F-0883-97A0-F75155821FED}"/>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Attendance@cde.state.co.us</a:t>
            </a:r>
            <a:endParaRPr lang="en-US"/>
          </a:p>
        </p:txBody>
      </p:sp>
    </p:spTree>
    <p:extLst>
      <p:ext uri="{BB962C8B-B14F-4D97-AF65-F5344CB8AC3E}">
        <p14:creationId xmlns:p14="http://schemas.microsoft.com/office/powerpoint/2010/main" val="3860371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Attendance</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Brooke Wenzel</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2">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hlinkClick r:id="rId3"/>
              </a:rPr>
              <a:t>Attendance</a:t>
            </a:r>
            <a:r>
              <a:rPr kumimoji="0" lang="en-US" sz="2400" b="0" i="0" u="none" strike="noStrike" kern="1200" cap="none" spc="0" normalizeH="0" baseline="0" noProof="0">
                <a:ln>
                  <a:noFill/>
                </a:ln>
                <a:solidFill>
                  <a:schemeClr val="tx1"/>
                </a:solidFill>
                <a:effectLst/>
                <a:uLnTx/>
                <a:uFillTx/>
                <a:hlinkClick r:id="rId3"/>
              </a:rPr>
              <a:t>@cde.state.co.us</a:t>
            </a: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720-441-7963</a:t>
            </a: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4"/>
              </a:rPr>
              <a:t>Attendance Webpage</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5"/>
              </a:rPr>
              <a:t>Student Interchange Webpage</a:t>
            </a:r>
            <a:endParaRPr lang="en-US"/>
          </a:p>
          <a:p>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1593808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normAutofit/>
          </a:bodyPr>
          <a:lstStyle/>
          <a:p>
            <a:r>
              <a:rPr lang="en-US"/>
              <a:t>Special Education End of Year</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2045124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141957"/>
            <a:ext cx="8065168" cy="898524"/>
          </a:xfrm>
        </p:spPr>
        <p:txBody>
          <a:bodyPr>
            <a:normAutofit fontScale="90000"/>
          </a:bodyPr>
          <a:lstStyle/>
          <a:p>
            <a:br>
              <a:rPr lang="en-US">
                <a:solidFill>
                  <a:schemeClr val="tx1"/>
                </a:solidFill>
              </a:rPr>
            </a:br>
            <a:r>
              <a:rPr lang="en-US"/>
              <a:t>Special Education End of Year:</a:t>
            </a:r>
            <a:br>
              <a:rPr lang="en-US"/>
            </a:br>
            <a:r>
              <a:rPr lang="en-US"/>
              <a:t>Timeline and Office Hours</a:t>
            </a:r>
            <a:br>
              <a:rPr lang="en-US"/>
            </a:br>
            <a:r>
              <a:rPr lang="en-US"/>
              <a:t> </a:t>
            </a:r>
          </a:p>
        </p:txBody>
      </p:sp>
      <p:sp>
        <p:nvSpPr>
          <p:cNvPr id="8" name="TextBox 7">
            <a:extLst>
              <a:ext uri="{FF2B5EF4-FFF2-40B4-BE49-F238E27FC236}">
                <a16:creationId xmlns:a16="http://schemas.microsoft.com/office/drawing/2014/main" id="{D23811A4-EF49-FCF7-DB33-DF46F3A76612}"/>
              </a:ext>
            </a:extLst>
          </p:cNvPr>
          <p:cNvSpPr txBox="1"/>
          <p:nvPr/>
        </p:nvSpPr>
        <p:spPr>
          <a:xfrm>
            <a:off x="444148" y="1283865"/>
            <a:ext cx="7618304" cy="400110"/>
          </a:xfrm>
          <a:prstGeom prst="rect">
            <a:avLst/>
          </a:prstGeom>
          <a:noFill/>
        </p:spPr>
        <p:txBody>
          <a:bodyPr wrap="square">
            <a:spAutoFit/>
          </a:bodyPr>
          <a:lstStyle/>
          <a:p>
            <a:r>
              <a:rPr lang="en-US" sz="2000"/>
              <a:t>2023-2024 Special Education EOY Snapshot Timeline  </a:t>
            </a:r>
          </a:p>
        </p:txBody>
      </p:sp>
      <p:sp>
        <p:nvSpPr>
          <p:cNvPr id="6" name="TextBox 5">
            <a:extLst>
              <a:ext uri="{FF2B5EF4-FFF2-40B4-BE49-F238E27FC236}">
                <a16:creationId xmlns:a16="http://schemas.microsoft.com/office/drawing/2014/main" id="{AE918E9A-F82D-488E-3DFE-EEA53EB023A6}"/>
              </a:ext>
            </a:extLst>
          </p:cNvPr>
          <p:cNvSpPr txBox="1"/>
          <p:nvPr/>
        </p:nvSpPr>
        <p:spPr>
          <a:xfrm>
            <a:off x="444148" y="1859339"/>
            <a:ext cx="8362858" cy="2585323"/>
          </a:xfrm>
          <a:prstGeom prst="rect">
            <a:avLst/>
          </a:prstGeom>
          <a:noFill/>
        </p:spPr>
        <p:txBody>
          <a:bodyPr wrap="square">
            <a:spAutoFit/>
          </a:bodyPr>
          <a:lstStyle/>
          <a:p>
            <a:pPr marL="285750" indent="-285750">
              <a:buFont typeface="Arial" panose="020B0604020202020204" pitchFamily="34" charset="0"/>
              <a:buChar char="•"/>
            </a:pPr>
            <a:r>
              <a:rPr lang="en-US" b="1"/>
              <a:t>May 1, 2024  </a:t>
            </a:r>
            <a:r>
              <a:rPr lang="en-US"/>
              <a:t>-  </a:t>
            </a:r>
            <a:r>
              <a:rPr lang="en-US" sz="1800" b="0"/>
              <a:t>SPED </a:t>
            </a:r>
            <a:r>
              <a:rPr lang="en-US"/>
              <a:t>EOY</a:t>
            </a:r>
            <a:r>
              <a:rPr lang="en-US" sz="1800" b="0"/>
              <a:t> </a:t>
            </a:r>
            <a:r>
              <a:rPr lang="en-US" sz="1800" b="0" baseline="0"/>
              <a:t>Snapshot official open</a:t>
            </a:r>
          </a:p>
          <a:p>
            <a:pPr marL="285750" indent="-285750">
              <a:buFont typeface="Arial" panose="020B0604020202020204" pitchFamily="34" charset="0"/>
              <a:buChar char="•"/>
            </a:pPr>
            <a:r>
              <a:rPr lang="en-US" b="1">
                <a:highlight>
                  <a:srgbClr val="FFFF00"/>
                </a:highlight>
              </a:rPr>
              <a:t>June 27, 2024 </a:t>
            </a:r>
            <a:r>
              <a:rPr lang="en-US">
                <a:highlight>
                  <a:srgbClr val="FFFF00"/>
                </a:highlight>
              </a:rPr>
              <a:t>– IEP Interchange files error-free</a:t>
            </a:r>
            <a:endParaRPr lang="en-US" sz="1800" b="0">
              <a:highlight>
                <a:srgbClr val="FFFF00"/>
              </a:highlight>
            </a:endParaRPr>
          </a:p>
          <a:p>
            <a:pPr marL="285750" indent="-285750">
              <a:buFont typeface="Arial" panose="020B0604020202020204" pitchFamily="34" charset="0"/>
              <a:buChar char="•"/>
            </a:pPr>
            <a:r>
              <a:rPr lang="en-US" b="1"/>
              <a:t>August 29, 2024 </a:t>
            </a:r>
            <a:r>
              <a:rPr lang="en-US"/>
              <a:t>- </a:t>
            </a:r>
            <a:r>
              <a:rPr lang="en-US" sz="1800" b="0" baseline="0"/>
              <a:t>All Exception requests submitted to CDE</a:t>
            </a:r>
            <a:endParaRPr lang="en-US" sz="1800" b="0"/>
          </a:p>
          <a:p>
            <a:pPr marL="285750" indent="-285750">
              <a:buFont typeface="Arial" panose="020B0604020202020204" pitchFamily="34" charset="0"/>
              <a:buChar char="•"/>
            </a:pPr>
            <a:r>
              <a:rPr lang="en-US" b="1"/>
              <a:t>September 5, 2024 </a:t>
            </a:r>
            <a:r>
              <a:rPr lang="en-US"/>
              <a:t>– All errors resolved at snapshot/interchange </a:t>
            </a:r>
            <a:endParaRPr lang="en-US" sz="1800" b="0" baseline="0"/>
          </a:p>
          <a:p>
            <a:pPr marL="285750" indent="-285750">
              <a:buFont typeface="Arial" panose="020B0604020202020204" pitchFamily="34" charset="0"/>
              <a:buChar char="•"/>
            </a:pPr>
            <a:r>
              <a:rPr lang="en-US" b="1"/>
              <a:t>September 5 -13, 2024 </a:t>
            </a:r>
            <a:r>
              <a:rPr lang="en-US"/>
              <a:t>-</a:t>
            </a:r>
            <a:r>
              <a:rPr lang="en-US" sz="1800" b="0" baseline="0"/>
              <a:t>Initial Report Review </a:t>
            </a:r>
          </a:p>
          <a:p>
            <a:pPr marL="285750" indent="-285750">
              <a:buFont typeface="Arial" panose="020B0604020202020204" pitchFamily="34" charset="0"/>
              <a:buChar char="•"/>
            </a:pPr>
            <a:r>
              <a:rPr lang="en-US" b="1"/>
              <a:t>September 16 - 20, 2024 </a:t>
            </a:r>
            <a:r>
              <a:rPr lang="en-US" sz="1800" b="0" baseline="0"/>
              <a:t>– </a:t>
            </a:r>
            <a:r>
              <a:rPr lang="en-US" sz="1800" b="0"/>
              <a:t>Resolving duplicates</a:t>
            </a:r>
          </a:p>
          <a:p>
            <a:pPr marL="285750" indent="-285750">
              <a:buFont typeface="Arial" panose="020B0604020202020204" pitchFamily="34" charset="0"/>
              <a:buChar char="•"/>
            </a:pPr>
            <a:r>
              <a:rPr lang="en-US" b="1"/>
              <a:t>September 20 - 27, 2024 </a:t>
            </a:r>
            <a:r>
              <a:rPr lang="en-US" sz="1800" b="0" baseline="0"/>
              <a:t>– </a:t>
            </a:r>
            <a:r>
              <a:rPr lang="en-US" sz="1800" b="0"/>
              <a:t>Final Report Review</a:t>
            </a:r>
          </a:p>
          <a:p>
            <a:pPr marL="285750" indent="-285750">
              <a:buFont typeface="Arial" panose="020B0604020202020204" pitchFamily="34" charset="0"/>
              <a:buChar char="•"/>
            </a:pPr>
            <a:r>
              <a:rPr lang="en-US" b="1"/>
              <a:t>September 27, 2024 </a:t>
            </a:r>
            <a:r>
              <a:rPr lang="en-US"/>
              <a:t>- </a:t>
            </a:r>
            <a:r>
              <a:rPr lang="en-US" sz="1800" b="0"/>
              <a:t>Final</a:t>
            </a:r>
            <a:r>
              <a:rPr lang="en-US" sz="1800" b="0" baseline="0"/>
              <a:t> approval in Data Pipeline and reports uploaded to DMS </a:t>
            </a:r>
            <a:endParaRPr lang="en-US" sz="1800" b="0"/>
          </a:p>
          <a:p>
            <a:pPr marL="285750" indent="-285750">
              <a:buFont typeface="Arial" panose="020B0604020202020204" pitchFamily="34" charset="0"/>
              <a:buChar char="•"/>
            </a:pPr>
            <a:endParaRPr lang="en-US" sz="1800" b="0"/>
          </a:p>
        </p:txBody>
      </p:sp>
      <p:sp>
        <p:nvSpPr>
          <p:cNvPr id="3" name="TextBox 2">
            <a:extLst>
              <a:ext uri="{FF2B5EF4-FFF2-40B4-BE49-F238E27FC236}">
                <a16:creationId xmlns:a16="http://schemas.microsoft.com/office/drawing/2014/main" id="{5CAFA337-D3ED-9D7D-CB82-C99922539A65}"/>
              </a:ext>
            </a:extLst>
          </p:cNvPr>
          <p:cNvSpPr txBox="1"/>
          <p:nvPr/>
        </p:nvSpPr>
        <p:spPr>
          <a:xfrm>
            <a:off x="7088958" y="1579858"/>
            <a:ext cx="4062952" cy="1200329"/>
          </a:xfrm>
          <a:prstGeom prst="rect">
            <a:avLst/>
          </a:prstGeom>
          <a:noFill/>
        </p:spPr>
        <p:txBody>
          <a:bodyPr wrap="square" rtlCol="0">
            <a:spAutoFit/>
          </a:bodyPr>
          <a:lstStyle/>
          <a:p>
            <a:r>
              <a:rPr lang="en-US"/>
              <a:t>Important to get Participation file up to date and mostly error free before looking into Sped EOY and Sped Discipline Snapshot errors. </a:t>
            </a:r>
          </a:p>
        </p:txBody>
      </p:sp>
      <p:cxnSp>
        <p:nvCxnSpPr>
          <p:cNvPr id="7" name="Straight Arrow Connector 6">
            <a:extLst>
              <a:ext uri="{FF2B5EF4-FFF2-40B4-BE49-F238E27FC236}">
                <a16:creationId xmlns:a16="http://schemas.microsoft.com/office/drawing/2014/main" id="{AB328D9B-EAFA-05B7-A9E2-5AA4861229E6}"/>
              </a:ext>
              <a:ext uri="{C183D7F6-B498-43B3-948B-1728B52AA6E4}">
                <adec:decorative xmlns:adec="http://schemas.microsoft.com/office/drawing/2017/decorative" val="1"/>
              </a:ext>
            </a:extLst>
          </p:cNvPr>
          <p:cNvCxnSpPr/>
          <p:nvPr/>
        </p:nvCxnSpPr>
        <p:spPr>
          <a:xfrm flipV="1">
            <a:off x="5335571" y="2039654"/>
            <a:ext cx="1517716" cy="241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6">
            <a:extLst>
              <a:ext uri="{FF2B5EF4-FFF2-40B4-BE49-F238E27FC236}">
                <a16:creationId xmlns:a16="http://schemas.microsoft.com/office/drawing/2014/main" id="{DDB53DDA-5607-9941-7C7F-27064D67963E}"/>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9647" y="4284142"/>
            <a:ext cx="896936" cy="896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B53239-1CF6-92FB-5ACB-3912F9C0901B}"/>
              </a:ext>
            </a:extLst>
          </p:cNvPr>
          <p:cNvSpPr txBox="1"/>
          <p:nvPr/>
        </p:nvSpPr>
        <p:spPr>
          <a:xfrm>
            <a:off x="444148" y="5081692"/>
            <a:ext cx="4194764" cy="984885"/>
          </a:xfrm>
          <a:prstGeom prst="rect">
            <a:avLst/>
          </a:prstGeom>
          <a:noFill/>
        </p:spPr>
        <p:txBody>
          <a:bodyPr wrap="square" lIns="91440" tIns="45720" rIns="91440" bIns="45720" anchor="t">
            <a:spAutoFit/>
          </a:bodyPr>
          <a:lstStyle/>
          <a:p>
            <a:pPr marL="342900" lvl="1"/>
            <a:r>
              <a:rPr lang="en-US" sz="2000"/>
              <a:t>Sped EOY Office Hours: </a:t>
            </a:r>
            <a:endParaRPr lang="en-US" sz="2000" strike="sngStrike"/>
          </a:p>
          <a:p>
            <a:pPr marL="342900" lvl="1"/>
            <a:r>
              <a:rPr lang="en-US" sz="2000" b="1"/>
              <a:t>Monday June 24</a:t>
            </a:r>
            <a:r>
              <a:rPr lang="en-US" sz="2000" b="1" baseline="30000"/>
              <a:t>th</a:t>
            </a:r>
            <a:r>
              <a:rPr lang="en-US" sz="2000" b="1"/>
              <a:t>  11:00 – 12:00</a:t>
            </a:r>
            <a:endParaRPr lang="en-US" sz="2000" b="1">
              <a:ea typeface="Calibri"/>
              <a:cs typeface="Calibri"/>
            </a:endParaRPr>
          </a:p>
          <a:p>
            <a:pPr marL="342900" lvl="1"/>
            <a:r>
              <a:rPr lang="en-US" sz="1800"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3" tooltip="Meeting join link"/>
              </a:rPr>
              <a:t>Join the meeting now</a:t>
            </a:r>
            <a:r>
              <a:rPr lang="en-US" sz="18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a:latin typeface="Aptos" panose="020B0004020202020204" pitchFamily="34" charset="0"/>
              <a:ea typeface="Aptos" panose="020B0004020202020204" pitchFamily="34" charset="0"/>
              <a:cs typeface="Aptos" panose="020B0004020202020204" pitchFamily="34" charset="0"/>
            </a:endParaRPr>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p:txBody>
          <a:bodyPr/>
          <a:lstStyle/>
          <a:p>
            <a:r>
              <a:rPr lang="en-US" dirty="0"/>
              <a:t>Special Education EOY – Lindsey Heitman</a:t>
            </a:r>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6052821" y="6356350"/>
            <a:ext cx="4394655" cy="984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4"/>
              </a:rPr>
              <a:t>SpedEndofYear@cde.state.co.us</a:t>
            </a:r>
            <a:r>
              <a:rPr lang="en-US" sz="1600" dirty="0"/>
              <a:t> </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47</a:t>
            </a:fld>
            <a:endParaRPr lang="en-US"/>
          </a:p>
        </p:txBody>
      </p:sp>
    </p:spTree>
    <p:extLst>
      <p:ext uri="{BB962C8B-B14F-4D97-AF65-F5344CB8AC3E}">
        <p14:creationId xmlns:p14="http://schemas.microsoft.com/office/powerpoint/2010/main" val="2403973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65D0-DAEF-4796-9A3A-EB42802FB96E}"/>
              </a:ext>
            </a:extLst>
          </p:cNvPr>
          <p:cNvSpPr>
            <a:spLocks noGrp="1"/>
          </p:cNvSpPr>
          <p:nvPr>
            <p:ph type="title"/>
          </p:nvPr>
        </p:nvSpPr>
        <p:spPr/>
        <p:txBody>
          <a:bodyPr>
            <a:normAutofit fontScale="90000"/>
          </a:bodyPr>
          <a:lstStyle/>
          <a:p>
            <a:r>
              <a:rPr lang="en-US"/>
              <a:t>Special Education End of Year  - </a:t>
            </a:r>
            <a:br>
              <a:rPr lang="en-US"/>
            </a:br>
            <a:r>
              <a:rPr lang="en-US"/>
              <a:t>Initial referral record -parents request to wait and start services in the fall  </a:t>
            </a:r>
          </a:p>
        </p:txBody>
      </p:sp>
      <p:sp>
        <p:nvSpPr>
          <p:cNvPr id="3" name="Content Placeholder 2">
            <a:extLst>
              <a:ext uri="{FF2B5EF4-FFF2-40B4-BE49-F238E27FC236}">
                <a16:creationId xmlns:a16="http://schemas.microsoft.com/office/drawing/2014/main" id="{923B6DD6-B7C0-4CFB-9849-5744941B4F39}"/>
              </a:ext>
            </a:extLst>
          </p:cNvPr>
          <p:cNvSpPr>
            <a:spLocks noGrp="1"/>
          </p:cNvSpPr>
          <p:nvPr>
            <p:ph idx="1"/>
          </p:nvPr>
        </p:nvSpPr>
        <p:spPr/>
        <p:txBody>
          <a:bodyPr>
            <a:normAutofit fontScale="85000" lnSpcReduction="20000"/>
          </a:bodyPr>
          <a:lstStyle/>
          <a:p>
            <a:pPr marL="0" indent="0">
              <a:buNone/>
            </a:pPr>
            <a:r>
              <a:rPr lang="en-US" sz="1700">
                <a:latin typeface="+mn-lt"/>
              </a:rPr>
              <a:t>Remember:</a:t>
            </a:r>
          </a:p>
          <a:p>
            <a:pPr>
              <a:buFont typeface="Wingdings" panose="05000000000000000000" pitchFamily="2" charset="2"/>
              <a:buChar char="v"/>
            </a:pPr>
            <a:r>
              <a:rPr lang="en-US" sz="1700">
                <a:latin typeface="+mn-lt"/>
              </a:rPr>
              <a:t>Path 2 or 3 referral records should be reported in the school year in which the IEP was implemented. </a:t>
            </a:r>
          </a:p>
          <a:p>
            <a:pPr lvl="1"/>
            <a:r>
              <a:rPr lang="en-US" sz="1600" b="1">
                <a:highlight>
                  <a:srgbClr val="FFFF00"/>
                </a:highlight>
                <a:latin typeface="+mn-lt"/>
              </a:rPr>
              <a:t>Implemented means the services have begun and that date should match the Start Date of Services/Date of Entry to Sped. </a:t>
            </a:r>
          </a:p>
          <a:p>
            <a:pPr lvl="1"/>
            <a:r>
              <a:rPr lang="en-US" sz="1600" b="1">
                <a:highlight>
                  <a:srgbClr val="FFFF00"/>
                </a:highlight>
                <a:latin typeface="+mn-lt"/>
              </a:rPr>
              <a:t>If you are reporting a ‘Date IEP Implemented’ on an initial referral record, that would indicate services are already being received by the student</a:t>
            </a:r>
          </a:p>
          <a:p>
            <a:pPr marL="0" indent="0">
              <a:buNone/>
            </a:pPr>
            <a:r>
              <a:rPr lang="en-US" sz="1700">
                <a:latin typeface="+mn-lt"/>
              </a:rPr>
              <a:t>How to report an initial evaluation that wrapped up in the spring, student was found eligible, and parents request to wait and start services in the fall when child begins preschool? </a:t>
            </a:r>
          </a:p>
          <a:p>
            <a:r>
              <a:rPr lang="en-US" sz="1700">
                <a:latin typeface="+mn-lt"/>
              </a:rPr>
              <a:t>Please report the initial referral record next year, school year – 24-25 -  if you expect student to start services in the fall. </a:t>
            </a:r>
          </a:p>
          <a:p>
            <a:r>
              <a:rPr lang="en-US" sz="1700">
                <a:latin typeface="+mn-lt"/>
              </a:rPr>
              <a:t>Nothing should be reported for this student in the 23-24 Sped EOY – they should not have a record in your Child/Participation files this year</a:t>
            </a:r>
          </a:p>
          <a:p>
            <a:r>
              <a:rPr lang="en-US" sz="1700">
                <a:latin typeface="+mn-lt"/>
              </a:rPr>
              <a:t>The 24-25 record will contain the initial referral code of 02 or 03 and all the evaluation dates that occurred in the spring of 2024, as well as any applicable delay codes.</a:t>
            </a:r>
          </a:p>
          <a:p>
            <a:pPr marL="0" indent="0">
              <a:buNone/>
            </a:pPr>
            <a:r>
              <a:rPr lang="en-US" sz="1700" b="1">
                <a:latin typeface="+mn-lt"/>
              </a:rPr>
              <a:t>In Enrich under student’s Program History tab</a:t>
            </a:r>
            <a:r>
              <a:rPr lang="en-US" sz="1700">
                <a:latin typeface="+mn-lt"/>
              </a:rPr>
              <a:t>: </a:t>
            </a:r>
          </a:p>
          <a:p>
            <a:pPr marL="800100" lvl="1" indent="-342900">
              <a:buAutoNum type="arabicPeriod"/>
            </a:pPr>
            <a:r>
              <a:rPr lang="en-US" sz="1700">
                <a:latin typeface="+mn-lt"/>
              </a:rPr>
              <a:t>Do an Admin Edit and populate ‘</a:t>
            </a:r>
            <a:r>
              <a:rPr lang="en-US" sz="1700" b="1">
                <a:highlight>
                  <a:srgbClr val="FFFF00"/>
                </a:highlight>
                <a:latin typeface="+mn-lt"/>
              </a:rPr>
              <a:t>Actual Start Date of Services</a:t>
            </a:r>
            <a:r>
              <a:rPr lang="en-US" sz="1700">
                <a:latin typeface="+mn-lt"/>
              </a:rPr>
              <a:t>’ with the expected first day of school for the 24-25 school year. Ex: 08/19/2024</a:t>
            </a:r>
          </a:p>
          <a:p>
            <a:pPr lvl="2"/>
            <a:r>
              <a:rPr lang="en-US" sz="1500">
                <a:latin typeface="+mn-lt"/>
              </a:rPr>
              <a:t>If record is a C to B, you will likely be prompted for a delay code (45, 41, or 49 are all codes that might fit= all valid delay reasons) </a:t>
            </a:r>
          </a:p>
          <a:p>
            <a:pPr lvl="2"/>
            <a:r>
              <a:rPr lang="en-US" sz="1500">
                <a:latin typeface="+mn-lt"/>
              </a:rPr>
              <a:t>Next you must recollect the data</a:t>
            </a:r>
          </a:p>
          <a:p>
            <a:pPr lvl="2"/>
            <a:r>
              <a:rPr lang="en-US" sz="1700">
                <a:latin typeface="+mn-lt"/>
              </a:rPr>
              <a:t>After recollecting, the system should automatically withhold the record from the 23-24 EOY files and hold it for the 24-25 EOY files instead. </a:t>
            </a:r>
          </a:p>
          <a:p>
            <a:pPr marL="0" indent="0">
              <a:buNone/>
            </a:pPr>
            <a:r>
              <a:rPr lang="en-US" sz="1600">
                <a:latin typeface="+mn-lt"/>
              </a:rPr>
              <a:t>Once evaluation process has completed and you are certain the parent has decided to not enroll their child or start services, please go ahead and report that record in 23-24 with the delay code ’01’, which indicates child never enrolled  </a:t>
            </a:r>
          </a:p>
          <a:p>
            <a:pPr marL="457200" lvl="1" indent="0">
              <a:buNone/>
            </a:pPr>
            <a:endParaRPr lang="en-US"/>
          </a:p>
        </p:txBody>
      </p:sp>
      <p:sp>
        <p:nvSpPr>
          <p:cNvPr id="4" name="Slide Number Placeholder 3">
            <a:extLst>
              <a:ext uri="{FF2B5EF4-FFF2-40B4-BE49-F238E27FC236}">
                <a16:creationId xmlns:a16="http://schemas.microsoft.com/office/drawing/2014/main" id="{092E8811-0D21-4465-8947-09E921D7EA6D}"/>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5" name="Content Placeholder 4">
            <a:extLst>
              <a:ext uri="{FF2B5EF4-FFF2-40B4-BE49-F238E27FC236}">
                <a16:creationId xmlns:a16="http://schemas.microsoft.com/office/drawing/2014/main" id="{3E64A578-8FAC-32C1-847F-EA48F802D40E}"/>
              </a:ext>
            </a:extLst>
          </p:cNvPr>
          <p:cNvSpPr>
            <a:spLocks noGrp="1"/>
          </p:cNvSpPr>
          <p:nvPr>
            <p:ph sz="quarter" idx="13"/>
          </p:nvPr>
        </p:nvSpPr>
        <p:spPr/>
        <p:txBody>
          <a:bodyPr/>
          <a:lstStyle/>
          <a:p>
            <a:r>
              <a:rPr lang="en-US" dirty="0"/>
              <a:t>Special Education EOY – Lindsey Heitman</a:t>
            </a:r>
          </a:p>
          <a:p>
            <a:endParaRPr lang="en-US" dirty="0"/>
          </a:p>
        </p:txBody>
      </p:sp>
      <p:sp>
        <p:nvSpPr>
          <p:cNvPr id="6" name="Content Placeholder 5">
            <a:extLst>
              <a:ext uri="{FF2B5EF4-FFF2-40B4-BE49-F238E27FC236}">
                <a16:creationId xmlns:a16="http://schemas.microsoft.com/office/drawing/2014/main" id="{1D3B8A5F-D49C-753F-60D2-1E3ED4E55819}"/>
              </a:ext>
            </a:extLst>
          </p:cNvPr>
          <p:cNvSpPr>
            <a:spLocks noGrp="1"/>
          </p:cNvSpPr>
          <p:nvPr>
            <p:ph sz="quarter" idx="14"/>
          </p:nvPr>
        </p:nvSpPr>
        <p:spPr/>
        <p:txBody>
          <a:bodyPr/>
          <a:lstStyle/>
          <a:p>
            <a:r>
              <a:rPr lang="en-US" sz="1600" dirty="0">
                <a:hlinkClick r:id="rId2"/>
              </a:rPr>
              <a:t>SpedEndofYear@cde.state.co.us</a:t>
            </a:r>
            <a:r>
              <a:rPr lang="en-US" sz="1600" dirty="0"/>
              <a:t> </a:t>
            </a:r>
          </a:p>
          <a:p>
            <a:endParaRPr lang="en-US" dirty="0"/>
          </a:p>
        </p:txBody>
      </p:sp>
    </p:spTree>
    <p:extLst>
      <p:ext uri="{BB962C8B-B14F-4D97-AF65-F5344CB8AC3E}">
        <p14:creationId xmlns:p14="http://schemas.microsoft.com/office/powerpoint/2010/main" val="3733038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68B54-743A-41E8-BCDC-2C758294B44E}"/>
              </a:ext>
            </a:extLst>
          </p:cNvPr>
          <p:cNvSpPr>
            <a:spLocks noGrp="1"/>
          </p:cNvSpPr>
          <p:nvPr>
            <p:ph type="title"/>
          </p:nvPr>
        </p:nvSpPr>
        <p:spPr/>
        <p:txBody>
          <a:bodyPr/>
          <a:lstStyle/>
          <a:p>
            <a:r>
              <a:rPr lang="en-US"/>
              <a:t>New Business Rules in 23-24:</a:t>
            </a:r>
            <a:br>
              <a:rPr lang="en-US"/>
            </a:br>
            <a:r>
              <a:rPr lang="en-US"/>
              <a:t>Errors or Warnings</a:t>
            </a:r>
          </a:p>
        </p:txBody>
      </p:sp>
      <p:sp>
        <p:nvSpPr>
          <p:cNvPr id="3" name="Content Placeholder 2">
            <a:extLst>
              <a:ext uri="{FF2B5EF4-FFF2-40B4-BE49-F238E27FC236}">
                <a16:creationId xmlns:a16="http://schemas.microsoft.com/office/drawing/2014/main" id="{6558CE69-86B0-0704-421B-63F124A88F0F}"/>
              </a:ext>
            </a:extLst>
          </p:cNvPr>
          <p:cNvSpPr>
            <a:spLocks noGrp="1"/>
          </p:cNvSpPr>
          <p:nvPr>
            <p:ph idx="1"/>
          </p:nvPr>
        </p:nvSpPr>
        <p:spPr/>
        <p:txBody>
          <a:bodyPr>
            <a:normAutofit/>
          </a:bodyPr>
          <a:lstStyle/>
          <a:p>
            <a:r>
              <a:rPr lang="en-US" sz="1800">
                <a:latin typeface="+mn-lt"/>
              </a:rPr>
              <a:t>SY311: Delay Code 41 -Parents chose to extend Part C Services - may only be used on students with third birth dates between May 1st and the start of the following school year.</a:t>
            </a:r>
          </a:p>
          <a:p>
            <a:r>
              <a:rPr lang="en-US" sz="1800">
                <a:latin typeface="+mn-lt"/>
              </a:rPr>
              <a:t>SY312: Delay Code 41 - Parents chose to extend Part C services - may only be used on students beginning services at the start of the school year</a:t>
            </a:r>
          </a:p>
          <a:p>
            <a:r>
              <a:rPr lang="en-US" sz="1800">
                <a:latin typeface="+mn-lt"/>
              </a:rPr>
              <a:t>SY313: Delay Code 49 -Child's third birthday occurred over the summer - may only be used on students with birth dates between May 15th of the prior school year and the start of the following school year.</a:t>
            </a:r>
          </a:p>
          <a:p>
            <a:r>
              <a:rPr lang="en-US" sz="1800">
                <a:latin typeface="+mn-lt"/>
              </a:rPr>
              <a:t>SY314: Delay Code 49 - Child's third birthday occurred over the summer - may only be used on students beginning services at the start of the school year</a:t>
            </a:r>
          </a:p>
          <a:p>
            <a:r>
              <a:rPr lang="en-US" sz="1800">
                <a:latin typeface="+mn-lt"/>
              </a:rPr>
              <a:t>SY310: Duplicate, this student is also reported as in attendance at another AU/SOP and has the same date of exit. Please verify your records for this student and contact the other AU to determine how to resolve on both ends.</a:t>
            </a:r>
          </a:p>
          <a:p>
            <a:r>
              <a:rPr lang="en-US" sz="1800">
                <a:latin typeface="+mn-lt"/>
              </a:rPr>
              <a:t>SY315: Student is reported as completing transition in the Student EOY Snapshot with a School Exit Type of 28, indicating they met graduation requirements in a prior year. Please report a 90 in the Sped Basis of Exit field.</a:t>
            </a:r>
          </a:p>
        </p:txBody>
      </p:sp>
      <p:sp>
        <p:nvSpPr>
          <p:cNvPr id="4" name="Slide Number Placeholder 3">
            <a:extLst>
              <a:ext uri="{FF2B5EF4-FFF2-40B4-BE49-F238E27FC236}">
                <a16:creationId xmlns:a16="http://schemas.microsoft.com/office/drawing/2014/main" id="{BF67E941-7D92-F150-3BCD-A847A3E4A672}"/>
              </a:ext>
            </a:extLst>
          </p:cNvPr>
          <p:cNvSpPr>
            <a:spLocks noGrp="1"/>
          </p:cNvSpPr>
          <p:nvPr>
            <p:ph type="sldNum" sz="quarter" idx="12"/>
          </p:nvPr>
        </p:nvSpPr>
        <p:spPr/>
        <p:txBody>
          <a:bodyPr/>
          <a:lstStyle/>
          <a:p>
            <a:fld id="{C479D5F6-EDCB-402A-AC08-4943A1820E8F}" type="slidenum">
              <a:rPr lang="en-US" smtClean="0"/>
              <a:pPr/>
              <a:t>49</a:t>
            </a:fld>
            <a:endParaRPr lang="en-US"/>
          </a:p>
        </p:txBody>
      </p:sp>
      <p:sp>
        <p:nvSpPr>
          <p:cNvPr id="5" name="Content Placeholder 4">
            <a:extLst>
              <a:ext uri="{FF2B5EF4-FFF2-40B4-BE49-F238E27FC236}">
                <a16:creationId xmlns:a16="http://schemas.microsoft.com/office/drawing/2014/main" id="{C5D9AE04-137F-363E-7ACD-830CD8E05415}"/>
              </a:ext>
            </a:extLst>
          </p:cNvPr>
          <p:cNvSpPr>
            <a:spLocks noGrp="1"/>
          </p:cNvSpPr>
          <p:nvPr>
            <p:ph sz="quarter" idx="13"/>
          </p:nvPr>
        </p:nvSpPr>
        <p:spPr/>
        <p:txBody>
          <a:bodyPr/>
          <a:lstStyle/>
          <a:p>
            <a:r>
              <a:rPr lang="en-US"/>
              <a:t>Special Education EOY – Lindsey Heitman</a:t>
            </a:r>
          </a:p>
          <a:p>
            <a:endParaRPr lang="en-US"/>
          </a:p>
        </p:txBody>
      </p:sp>
      <p:sp>
        <p:nvSpPr>
          <p:cNvPr id="6" name="Content Placeholder 5">
            <a:extLst>
              <a:ext uri="{FF2B5EF4-FFF2-40B4-BE49-F238E27FC236}">
                <a16:creationId xmlns:a16="http://schemas.microsoft.com/office/drawing/2014/main" id="{992562A8-7065-D76F-C511-10293B10D55E}"/>
              </a:ext>
            </a:extLst>
          </p:cNvPr>
          <p:cNvSpPr>
            <a:spLocks noGrp="1"/>
          </p:cNvSpPr>
          <p:nvPr>
            <p:ph sz="quarter" idx="14"/>
          </p:nvPr>
        </p:nvSpPr>
        <p:spPr/>
        <p:txBody>
          <a:bodyPr/>
          <a:lstStyle/>
          <a:p>
            <a:r>
              <a:rPr lang="en-US" sz="1600" dirty="0">
                <a:hlinkClick r:id="rId2"/>
              </a:rPr>
              <a:t>SpedEndofYear@cde.state.co.us</a:t>
            </a:r>
            <a:r>
              <a:rPr lang="en-US" sz="1600" dirty="0"/>
              <a:t> </a:t>
            </a:r>
          </a:p>
          <a:p>
            <a:endParaRPr lang="en-US" dirty="0"/>
          </a:p>
        </p:txBody>
      </p:sp>
    </p:spTree>
    <p:extLst>
      <p:ext uri="{BB962C8B-B14F-4D97-AF65-F5344CB8AC3E}">
        <p14:creationId xmlns:p14="http://schemas.microsoft.com/office/powerpoint/2010/main" val="404283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693070516"/>
              </p:ext>
            </p:extLst>
          </p:nvPr>
        </p:nvGraphicFramePr>
        <p:xfrm>
          <a:off x="847725" y="1551214"/>
          <a:ext cx="10498487" cy="4079239"/>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READ Spring Assessment Reporting</a:t>
                      </a:r>
                    </a:p>
                  </a:txBody>
                  <a:tcPr/>
                </a:tc>
                <a:tc>
                  <a:txBody>
                    <a:bodyPr/>
                    <a:lstStyle/>
                    <a:p>
                      <a:r>
                        <a:rPr lang="en-US"/>
                        <a:t>Tara Rhodes</a:t>
                      </a:r>
                    </a:p>
                  </a:txBody>
                  <a:tcPr/>
                </a:tc>
                <a:extLst>
                  <a:ext uri="{0D108BD9-81ED-4DB2-BD59-A6C34878D82A}">
                    <a16:rowId xmlns:a16="http://schemas.microsoft.com/office/drawing/2014/main" val="3927390981"/>
                  </a:ext>
                </a:extLst>
              </a:tr>
              <a:tr h="370840">
                <a:tc>
                  <a:txBody>
                    <a:bodyPr/>
                    <a:lstStyle/>
                    <a:p>
                      <a:r>
                        <a:rPr lang="en-US"/>
                        <a:t>K-3 Literacy Programs &amp; Assessment Reporting</a:t>
                      </a:r>
                    </a:p>
                  </a:txBody>
                  <a:tcPr/>
                </a:tc>
                <a:tc>
                  <a:txBody>
                    <a:bodyPr/>
                    <a:lstStyle/>
                    <a:p>
                      <a:r>
                        <a:rPr lang="en-US"/>
                        <a:t>Tara Rhodes</a:t>
                      </a:r>
                    </a:p>
                  </a:txBody>
                  <a:tcPr/>
                </a:tc>
                <a:extLst>
                  <a:ext uri="{0D108BD9-81ED-4DB2-BD59-A6C34878D82A}">
                    <a16:rowId xmlns:a16="http://schemas.microsoft.com/office/drawing/2014/main" val="765318311"/>
                  </a:ext>
                </a:extLst>
              </a:tr>
              <a:tr h="370840">
                <a:tc>
                  <a:txBody>
                    <a:bodyPr/>
                    <a:lstStyle/>
                    <a:p>
                      <a:r>
                        <a:rPr lang="en-US"/>
                        <a:t>SAT, CMAS, and DLM SBDs</a:t>
                      </a:r>
                    </a:p>
                  </a:txBody>
                  <a:tcPr/>
                </a:tc>
                <a:tc>
                  <a:txBody>
                    <a:bodyPr/>
                    <a:lstStyle/>
                    <a:p>
                      <a:r>
                        <a:rPr lang="en-US"/>
                        <a:t>Tara Rhodes</a:t>
                      </a:r>
                    </a:p>
                  </a:txBody>
                  <a:tcPr/>
                </a:tc>
                <a:extLst>
                  <a:ext uri="{0D108BD9-81ED-4DB2-BD59-A6C34878D82A}">
                    <a16:rowId xmlns:a16="http://schemas.microsoft.com/office/drawing/2014/main" val="1105296214"/>
                  </a:ext>
                </a:extLst>
              </a:tr>
              <a:tr h="370839">
                <a:tc>
                  <a:txBody>
                    <a:bodyPr/>
                    <a:lstStyle/>
                    <a:p>
                      <a:pPr lvl="0">
                        <a:buNone/>
                      </a:pPr>
                      <a:r>
                        <a:rPr lang="en-US" sz="1800" kern="1200">
                          <a:solidFill>
                            <a:schemeClr val="dk1"/>
                          </a:solidFill>
                          <a:effectLst/>
                          <a:latin typeface="+mn-lt"/>
                          <a:ea typeface="+mn-ea"/>
                          <a:cs typeface="+mn-cs"/>
                        </a:rPr>
                        <a:t>Teacher Student Data Link</a:t>
                      </a:r>
                    </a:p>
                  </a:txBody>
                  <a:tcPr/>
                </a:tc>
                <a:tc>
                  <a:txBody>
                    <a:bodyPr/>
                    <a:lstStyle/>
                    <a:p>
                      <a:pPr lvl="0">
                        <a:buNone/>
                      </a:pPr>
                      <a:r>
                        <a:rPr lang="en-US"/>
                        <a:t>Peter Hoffman</a:t>
                      </a:r>
                    </a:p>
                  </a:txBody>
                  <a:tcPr/>
                </a:tc>
                <a:extLst>
                  <a:ext uri="{0D108BD9-81ED-4DB2-BD59-A6C34878D82A}">
                    <a16:rowId xmlns:a16="http://schemas.microsoft.com/office/drawing/2014/main" val="2392833785"/>
                  </a:ext>
                </a:extLst>
              </a:tr>
              <a:tr h="370840">
                <a:tc>
                  <a:txBody>
                    <a:bodyPr/>
                    <a:lstStyle/>
                    <a:p>
                      <a:pPr lvl="0">
                        <a:buNone/>
                      </a:pPr>
                      <a:r>
                        <a:rPr lang="en-US"/>
                        <a:t>Directory</a:t>
                      </a:r>
                    </a:p>
                  </a:txBody>
                  <a:tcPr/>
                </a:tc>
                <a:tc>
                  <a:txBody>
                    <a:bodyPr/>
                    <a:lstStyle/>
                    <a:p>
                      <a:pPr lvl="0">
                        <a:buNone/>
                      </a:pPr>
                      <a:r>
                        <a:rPr lang="en-US"/>
                        <a:t>Jessica Tribbett</a:t>
                      </a:r>
                    </a:p>
                  </a:txBody>
                  <a:tcPr/>
                </a:tc>
                <a:extLst>
                  <a:ext uri="{0D108BD9-81ED-4DB2-BD59-A6C34878D82A}">
                    <a16:rowId xmlns:a16="http://schemas.microsoft.com/office/drawing/2014/main" val="667246298"/>
                  </a:ext>
                </a:extLst>
              </a:tr>
              <a:tr h="370840">
                <a:tc>
                  <a:txBody>
                    <a:bodyPr/>
                    <a:lstStyle/>
                    <a:p>
                      <a:pPr lvl="0">
                        <a:buNone/>
                      </a:pPr>
                      <a:r>
                        <a:rPr lang="en-US"/>
                        <a:t>RITS</a:t>
                      </a:r>
                    </a:p>
                  </a:txBody>
                  <a:tcPr/>
                </a:tc>
                <a:tc>
                  <a:txBody>
                    <a:bodyPr/>
                    <a:lstStyle/>
                    <a:p>
                      <a:pPr lvl="0">
                        <a:buNone/>
                      </a:pPr>
                      <a:r>
                        <a:rPr lang="en-US"/>
                        <a:t>Jessica Tribbett</a:t>
                      </a:r>
                    </a:p>
                  </a:txBody>
                  <a:tcPr/>
                </a:tc>
                <a:extLst>
                  <a:ext uri="{0D108BD9-81ED-4DB2-BD59-A6C34878D82A}">
                    <a16:rowId xmlns:a16="http://schemas.microsoft.com/office/drawing/2014/main" val="3440462670"/>
                  </a:ext>
                </a:extLst>
              </a:tr>
              <a:tr h="370840">
                <a:tc>
                  <a:txBody>
                    <a:bodyPr/>
                    <a:lstStyle/>
                    <a:p>
                      <a:pPr lvl="0">
                        <a:buNone/>
                      </a:pPr>
                      <a:r>
                        <a:rPr lang="en-US"/>
                        <a:t>Attendance</a:t>
                      </a:r>
                    </a:p>
                  </a:txBody>
                  <a:tcPr/>
                </a:tc>
                <a:tc>
                  <a:txBody>
                    <a:bodyPr/>
                    <a:lstStyle/>
                    <a:p>
                      <a:pPr lvl="0">
                        <a:buNone/>
                      </a:pPr>
                      <a:r>
                        <a:rPr lang="en-US"/>
                        <a:t>Brooke Wenzel</a:t>
                      </a:r>
                    </a:p>
                  </a:txBody>
                  <a:tcPr/>
                </a:tc>
                <a:extLst>
                  <a:ext uri="{0D108BD9-81ED-4DB2-BD59-A6C34878D82A}">
                    <a16:rowId xmlns:a16="http://schemas.microsoft.com/office/drawing/2014/main" val="3578839882"/>
                  </a:ext>
                </a:extLst>
              </a:tr>
              <a:tr h="370840">
                <a:tc>
                  <a:txBody>
                    <a:bodyPr/>
                    <a:lstStyle/>
                    <a:p>
                      <a:pPr lvl="0">
                        <a:buNone/>
                      </a:pPr>
                      <a:r>
                        <a:rPr lang="en-US"/>
                        <a:t>Special Education End of Year</a:t>
                      </a:r>
                    </a:p>
                  </a:txBody>
                  <a:tcPr/>
                </a:tc>
                <a:tc>
                  <a:txBody>
                    <a:bodyPr/>
                    <a:lstStyle/>
                    <a:p>
                      <a:pPr lvl="0">
                        <a:buNone/>
                      </a:pPr>
                      <a:r>
                        <a:rPr lang="en-US"/>
                        <a:t>Lindsey Heitman</a:t>
                      </a:r>
                    </a:p>
                  </a:txBody>
                  <a:tcPr/>
                </a:tc>
                <a:extLst>
                  <a:ext uri="{0D108BD9-81ED-4DB2-BD59-A6C34878D82A}">
                    <a16:rowId xmlns:a16="http://schemas.microsoft.com/office/drawing/2014/main" val="4119281831"/>
                  </a:ext>
                </a:extLst>
              </a:tr>
              <a:tr h="370840">
                <a:tc>
                  <a:txBody>
                    <a:bodyPr/>
                    <a:lstStyle/>
                    <a:p>
                      <a:pPr lvl="0">
                        <a:buNone/>
                      </a:pPr>
                      <a:r>
                        <a:rPr lang="en-US"/>
                        <a:t>Special Education Discipline</a:t>
                      </a:r>
                    </a:p>
                  </a:txBody>
                  <a:tcPr/>
                </a:tc>
                <a:tc>
                  <a:txBody>
                    <a:bodyPr/>
                    <a:lstStyle/>
                    <a:p>
                      <a:pPr lvl="0">
                        <a:buNone/>
                      </a:pPr>
                      <a:r>
                        <a:rPr lang="en-US"/>
                        <a:t>Lindsey Heitman</a:t>
                      </a:r>
                    </a:p>
                  </a:txBody>
                  <a:tcPr/>
                </a:tc>
                <a:extLst>
                  <a:ext uri="{0D108BD9-81ED-4DB2-BD59-A6C34878D82A}">
                    <a16:rowId xmlns:a16="http://schemas.microsoft.com/office/drawing/2014/main" val="3563344287"/>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811520" cy="1197864"/>
          </a:xfrm>
        </p:spPr>
        <p:txBody>
          <a:bodyPr/>
          <a:lstStyle/>
          <a:p>
            <a:r>
              <a:rPr lang="en-US"/>
              <a:t>Questions &amp; Resources:</a:t>
            </a:r>
            <a:br>
              <a:rPr lang="en-US"/>
            </a:br>
            <a:r>
              <a:rPr lang="en-US"/>
              <a:t>Special Education End of Year</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Lindsey Heitman</a:t>
            </a:r>
          </a:p>
          <a:p>
            <a:r>
              <a:rPr lang="en-US">
                <a:latin typeface="Museo Slab 500"/>
                <a:hlinkClick r:id="rId2"/>
              </a:rPr>
              <a:t>SpedEndofYear@cde.state.co.us</a:t>
            </a:r>
            <a:r>
              <a:rPr lang="en-US">
                <a:latin typeface="Museo Slab 500"/>
              </a:rPr>
              <a:t> </a:t>
            </a:r>
          </a:p>
          <a:p>
            <a:r>
              <a:rPr lang="en-US">
                <a:latin typeface="Museo Slab 500"/>
              </a:rPr>
              <a:t>(303) 866-5759</a:t>
            </a:r>
            <a:endParaRPr lang="en-US"/>
          </a:p>
          <a:p>
            <a:endParaRPr lang="en-US"/>
          </a:p>
          <a:p>
            <a:r>
              <a:rPr lang="en-US" sz="2000">
                <a:latin typeface="Museo Slab 500"/>
                <a:hlinkClick r:id="rId3"/>
              </a:rPr>
              <a:t>Special Education IEP Interchange Webpage</a:t>
            </a:r>
            <a:br>
              <a:rPr lang="en-US" sz="2000"/>
            </a:br>
            <a:r>
              <a:rPr lang="en-US" sz="2000">
                <a:latin typeface="Museo Slab 500"/>
                <a:hlinkClick r:id="rId4"/>
              </a:rPr>
              <a:t>Special Education End of Year Snapshot Webpage</a:t>
            </a:r>
            <a:br>
              <a:rPr lang="en-US" sz="2000">
                <a:hlinkClick r:id="rId4"/>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50</a:t>
            </a:fld>
            <a:endParaRPr lang="en-US"/>
          </a:p>
        </p:txBody>
      </p:sp>
    </p:spTree>
    <p:extLst>
      <p:ext uri="{BB962C8B-B14F-4D97-AF65-F5344CB8AC3E}">
        <p14:creationId xmlns:p14="http://schemas.microsoft.com/office/powerpoint/2010/main" val="11504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Special Education Discipline</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51</a:t>
            </a:fld>
            <a:endParaRPr lang="en-US"/>
          </a:p>
        </p:txBody>
      </p:sp>
    </p:spTree>
    <p:extLst>
      <p:ext uri="{BB962C8B-B14F-4D97-AF65-F5344CB8AC3E}">
        <p14:creationId xmlns:p14="http://schemas.microsoft.com/office/powerpoint/2010/main" val="945720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a:solidFill>
                  <a:schemeClr val="tx1"/>
                </a:solidFill>
              </a:rPr>
            </a:br>
            <a:r>
              <a:rPr lang="en-US"/>
              <a:t>Special Education Discipline Snapshot</a:t>
            </a:r>
            <a:br>
              <a:rPr lang="en-US"/>
            </a:br>
            <a:br>
              <a:rPr lang="en-US"/>
            </a:br>
            <a:r>
              <a:rPr lang="en-US"/>
              <a:t> </a:t>
            </a:r>
          </a:p>
        </p:txBody>
      </p:sp>
      <p:sp>
        <p:nvSpPr>
          <p:cNvPr id="3" name="TextBox 2">
            <a:extLst>
              <a:ext uri="{FF2B5EF4-FFF2-40B4-BE49-F238E27FC236}">
                <a16:creationId xmlns:a16="http://schemas.microsoft.com/office/drawing/2014/main" id="{61B18AAC-23F9-28E9-A543-945FD39B72E6}"/>
              </a:ext>
            </a:extLst>
          </p:cNvPr>
          <p:cNvSpPr txBox="1"/>
          <p:nvPr/>
        </p:nvSpPr>
        <p:spPr>
          <a:xfrm>
            <a:off x="127000" y="1208544"/>
            <a:ext cx="5969000" cy="369332"/>
          </a:xfrm>
          <a:prstGeom prst="rect">
            <a:avLst/>
          </a:prstGeom>
          <a:noFill/>
        </p:spPr>
        <p:txBody>
          <a:bodyPr wrap="square" rtlCol="0">
            <a:spAutoFit/>
          </a:bodyPr>
          <a:lstStyle/>
          <a:p>
            <a:r>
              <a:rPr lang="en-US" b="1"/>
              <a:t>Timeline:</a:t>
            </a:r>
          </a:p>
        </p:txBody>
      </p:sp>
      <p:sp>
        <p:nvSpPr>
          <p:cNvPr id="10" name="TextBox 9">
            <a:extLst>
              <a:ext uri="{FF2B5EF4-FFF2-40B4-BE49-F238E27FC236}">
                <a16:creationId xmlns:a16="http://schemas.microsoft.com/office/drawing/2014/main" id="{C01C6E1B-E65F-A8D1-83A2-E15694A2FBB0}"/>
              </a:ext>
            </a:extLst>
          </p:cNvPr>
          <p:cNvSpPr txBox="1"/>
          <p:nvPr/>
        </p:nvSpPr>
        <p:spPr>
          <a:xfrm>
            <a:off x="129280" y="1494672"/>
            <a:ext cx="9679623" cy="563231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b="1"/>
              <a:t>May 1, 2024  </a:t>
            </a:r>
            <a:r>
              <a:rPr lang="en-US"/>
              <a:t>-  </a:t>
            </a:r>
            <a:r>
              <a:rPr lang="en-US" sz="1800" b="0"/>
              <a:t>SPED Discipline </a:t>
            </a:r>
            <a:r>
              <a:rPr lang="en-US" sz="1800" b="0" baseline="0"/>
              <a:t>Snapshot official open</a:t>
            </a:r>
          </a:p>
          <a:p>
            <a:pPr marL="285750" indent="-285750">
              <a:buFont typeface="Arial" panose="020B0604020202020204" pitchFamily="34" charset="0"/>
              <a:buChar char="•"/>
            </a:pPr>
            <a:r>
              <a:rPr lang="en-US" b="1"/>
              <a:t>May 23, 2024 </a:t>
            </a:r>
            <a:r>
              <a:rPr lang="en-US"/>
              <a:t>- </a:t>
            </a:r>
            <a:r>
              <a:rPr lang="en-US" sz="1800" b="0"/>
              <a:t>All Interchange files that feed into snapshot uploaded</a:t>
            </a:r>
            <a:r>
              <a:rPr lang="en-US"/>
              <a:t> or updated</a:t>
            </a:r>
            <a:r>
              <a:rPr lang="en-US" sz="1800" b="0"/>
              <a:t> at least once</a:t>
            </a:r>
            <a:endParaRPr lang="en-US" sz="1800" b="0">
              <a:ea typeface="Calibri"/>
              <a:cs typeface="Calibri"/>
            </a:endParaRPr>
          </a:p>
          <a:p>
            <a:pPr marL="285750" indent="-285750">
              <a:buFont typeface="Arial" panose="020B0604020202020204" pitchFamily="34" charset="0"/>
              <a:buChar char="•"/>
            </a:pPr>
            <a:r>
              <a:rPr lang="en-US" b="1">
                <a:highlight>
                  <a:srgbClr val="FFFF00"/>
                </a:highlight>
              </a:rPr>
              <a:t>June 27, 2024 </a:t>
            </a:r>
            <a:r>
              <a:rPr lang="en-US">
                <a:highlight>
                  <a:srgbClr val="FFFF00"/>
                </a:highlight>
              </a:rPr>
              <a:t>- </a:t>
            </a:r>
            <a:r>
              <a:rPr lang="en-US" sz="1800" b="0">
                <a:highlight>
                  <a:srgbClr val="FFFF00"/>
                </a:highlight>
              </a:rPr>
              <a:t>Interchange errors resolved – Discipline Action File, Child File, Participation File</a:t>
            </a:r>
            <a:endParaRPr lang="en-US" sz="1800" b="0">
              <a:highlight>
                <a:srgbClr val="FFFF00"/>
              </a:highlight>
              <a:ea typeface="Calibri"/>
              <a:cs typeface="Calibri"/>
            </a:endParaRPr>
          </a:p>
          <a:p>
            <a:pPr marL="285750" indent="-285750">
              <a:buFont typeface="Arial" panose="020B0604020202020204" pitchFamily="34" charset="0"/>
              <a:buChar char="•"/>
            </a:pPr>
            <a:r>
              <a:rPr lang="en-US" b="1"/>
              <a:t>August 15, 2024 </a:t>
            </a:r>
            <a:r>
              <a:rPr lang="en-US"/>
              <a:t>- </a:t>
            </a:r>
            <a:r>
              <a:rPr lang="en-US" sz="1800" b="0" baseline="0"/>
              <a:t>All Exception requests submitted to CDE processing</a:t>
            </a:r>
            <a:endParaRPr lang="en-US" sz="1800" b="0" baseline="0">
              <a:ea typeface="Calibri"/>
              <a:cs typeface="Calibri"/>
            </a:endParaRPr>
          </a:p>
          <a:p>
            <a:pPr marL="285750" indent="-285750">
              <a:buFont typeface="Arial" panose="020B0604020202020204" pitchFamily="34" charset="0"/>
              <a:buChar char="•"/>
            </a:pPr>
            <a:r>
              <a:rPr lang="en-US" b="1"/>
              <a:t>August 22, 2024 </a:t>
            </a:r>
            <a:r>
              <a:rPr lang="en-US"/>
              <a:t>- </a:t>
            </a:r>
            <a:r>
              <a:rPr lang="en-US" sz="1800" b="0" baseline="0"/>
              <a:t>Snapshot error-free</a:t>
            </a:r>
            <a:endParaRPr lang="en-US" sz="1800" b="0" baseline="0">
              <a:ea typeface="Calibri"/>
              <a:cs typeface="Calibri"/>
            </a:endParaRPr>
          </a:p>
          <a:p>
            <a:pPr marL="285750" indent="-285750">
              <a:buFont typeface="Arial" panose="020B0604020202020204" pitchFamily="34" charset="0"/>
              <a:buChar char="•"/>
            </a:pPr>
            <a:r>
              <a:rPr lang="en-US" sz="1800" b="1"/>
              <a:t>Aug.</a:t>
            </a:r>
            <a:r>
              <a:rPr lang="en-US" sz="1800" b="1" baseline="0"/>
              <a:t> 22 – Aug. 29, 2024 </a:t>
            </a:r>
            <a:r>
              <a:rPr lang="en-US" sz="1800" b="0" baseline="0"/>
              <a:t>- </a:t>
            </a:r>
            <a:r>
              <a:rPr lang="en-US" sz="1800" b="0"/>
              <a:t>Report Review</a:t>
            </a:r>
            <a:endParaRPr lang="en-US" sz="1800" b="0">
              <a:ea typeface="Calibri"/>
              <a:cs typeface="Calibri"/>
            </a:endParaRPr>
          </a:p>
          <a:p>
            <a:pPr marL="285750" indent="-285750">
              <a:buFont typeface="Arial" panose="020B0604020202020204" pitchFamily="34" charset="0"/>
              <a:buChar char="•"/>
            </a:pPr>
            <a:r>
              <a:rPr lang="en-US" sz="1800" b="1" baseline="0"/>
              <a:t>August 29, 2024 </a:t>
            </a:r>
            <a:r>
              <a:rPr lang="en-US" sz="1800" b="0" baseline="0"/>
              <a:t>- </a:t>
            </a:r>
            <a:r>
              <a:rPr lang="en-US" sz="1800" b="0"/>
              <a:t>Final Submission</a:t>
            </a:r>
            <a:r>
              <a:rPr lang="en-US" sz="1800" b="0" baseline="0"/>
              <a:t> approval in Data Pipeline and reports uploaded to DMS.</a:t>
            </a:r>
            <a:r>
              <a:rPr lang="en-US"/>
              <a:t> </a:t>
            </a:r>
            <a:endParaRPr lang="en-US" sz="1800" b="0">
              <a:ea typeface="Calibri"/>
              <a:cs typeface="Calibri"/>
            </a:endParaRPr>
          </a:p>
          <a:p>
            <a:endParaRPr lang="en-US" sz="1800" b="0"/>
          </a:p>
          <a:p>
            <a:endParaRPr lang="en-US" sz="1800" b="0"/>
          </a:p>
          <a:p>
            <a:endParaRPr lang="en-US" sz="1800" b="0"/>
          </a:p>
          <a:p>
            <a:endParaRPr lang="en-US" sz="1800" b="0" baseline="0"/>
          </a:p>
          <a:p>
            <a:endParaRPr lang="en-US" sz="1800" b="0"/>
          </a:p>
          <a:p>
            <a:endParaRPr lang="en-US" sz="1800" b="0" baseline="0"/>
          </a:p>
          <a:p>
            <a:endParaRPr lang="en-US" sz="1800" b="0" baseline="0"/>
          </a:p>
          <a:p>
            <a:endParaRPr lang="en-US" sz="1800" b="0" baseline="0"/>
          </a:p>
          <a:p>
            <a:endParaRPr lang="en-US" sz="1800" b="0"/>
          </a:p>
          <a:p>
            <a:endParaRPr lang="en-US" sz="1800" b="0"/>
          </a:p>
          <a:p>
            <a:endParaRPr lang="en-US" sz="1800" b="0"/>
          </a:p>
          <a:p>
            <a:endParaRPr lang="en-US" sz="1800" b="0"/>
          </a:p>
          <a:p>
            <a:endParaRPr lang="en-US">
              <a:ea typeface="Calibri"/>
              <a:cs typeface="Calibri"/>
            </a:endParaRPr>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1832101" y="6302682"/>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hlinkClick r:id="rId2">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a:xfrm>
            <a:off x="5880259" y="6302682"/>
            <a:ext cx="4483505" cy="362338"/>
          </a:xfrm>
        </p:spPr>
        <p:txBody>
          <a:bodyPr/>
          <a:lstStyle/>
          <a:p>
            <a:r>
              <a:rPr lang="en-US"/>
              <a:t>Special Education Discipline – Lindsey Heitman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52</a:t>
            </a:fld>
            <a:endParaRPr lang="en-US"/>
          </a:p>
        </p:txBody>
      </p:sp>
    </p:spTree>
    <p:extLst>
      <p:ext uri="{BB962C8B-B14F-4D97-AF65-F5344CB8AC3E}">
        <p14:creationId xmlns:p14="http://schemas.microsoft.com/office/powerpoint/2010/main" val="2498386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65" y="1976"/>
            <a:ext cx="8065168" cy="898524"/>
          </a:xfrm>
        </p:spPr>
        <p:txBody>
          <a:bodyPr>
            <a:normAutofit fontScale="90000"/>
          </a:bodyPr>
          <a:lstStyle/>
          <a:p>
            <a:r>
              <a:rPr lang="en-US" dirty="0">
                <a:latin typeface="Museo Slab 500"/>
              </a:rPr>
              <a:t>Special Education Discipline Snapshot:</a:t>
            </a:r>
            <a:br>
              <a:rPr lang="en-US" dirty="0"/>
            </a:br>
            <a:r>
              <a:rPr lang="en-US" dirty="0">
                <a:latin typeface="Museo Slab 500"/>
              </a:rPr>
              <a:t>Breakdown of records that will pull into this snapshot from the Discipline Action file</a:t>
            </a:r>
            <a:endParaRPr lang="en-US" dirty="0"/>
          </a:p>
        </p:txBody>
      </p:sp>
      <p:sp>
        <p:nvSpPr>
          <p:cNvPr id="5" name="Content Placeholder 4">
            <a:extLst>
              <a:ext uri="{FF2B5EF4-FFF2-40B4-BE49-F238E27FC236}">
                <a16:creationId xmlns:a16="http://schemas.microsoft.com/office/drawing/2014/main" id="{88F73A09-02AA-B1C9-3800-406F2056F8AC}"/>
              </a:ext>
            </a:extLst>
          </p:cNvPr>
          <p:cNvSpPr>
            <a:spLocks noGrp="1"/>
          </p:cNvSpPr>
          <p:nvPr>
            <p:ph sz="quarter" idx="14"/>
          </p:nvPr>
        </p:nvSpPr>
        <p:spPr>
          <a:xfrm>
            <a:off x="5434755" y="6347883"/>
            <a:ext cx="4393506" cy="362338"/>
          </a:xfrm>
        </p:spPr>
        <p:txBody>
          <a:bodyPr vert="horz" lIns="91440" tIns="45720" rIns="91440" bIns="45720" rtlCol="0" anchor="t">
            <a:normAutofit/>
          </a:bodyPr>
          <a:lstStyle/>
          <a:p>
            <a:r>
              <a:rPr lang="en-US">
                <a:latin typeface="Trebuchet MS"/>
                <a:hlinkClick r:id="rId3"/>
              </a:rPr>
              <a:t>SpedDiscipline@cde.state.co.us</a:t>
            </a:r>
            <a:r>
              <a:rPr lang="en-US">
                <a:latin typeface="Trebuchet MS"/>
              </a:rPr>
              <a:t> </a:t>
            </a:r>
            <a:endParaRPr lang="en-US"/>
          </a:p>
        </p:txBody>
      </p:sp>
      <p:sp>
        <p:nvSpPr>
          <p:cNvPr id="7" name="TextBox 6"/>
          <p:cNvSpPr txBox="1"/>
          <p:nvPr/>
        </p:nvSpPr>
        <p:spPr>
          <a:xfrm>
            <a:off x="5540141" y="1590702"/>
            <a:ext cx="776712" cy="369332"/>
          </a:xfrm>
          <a:prstGeom prst="rect">
            <a:avLst/>
          </a:prstGeom>
          <a:noFill/>
        </p:spPr>
        <p:txBody>
          <a:bodyPr wrap="square" rtlCol="0">
            <a:spAutoFit/>
          </a:bodyPr>
          <a:lstStyle/>
          <a:p>
            <a:r>
              <a:rPr lang="en-US"/>
              <a:t> </a:t>
            </a:r>
            <a:r>
              <a:rPr lang="en-US" b="1"/>
              <a:t>OR</a:t>
            </a:r>
          </a:p>
        </p:txBody>
      </p:sp>
      <p:grpSp>
        <p:nvGrpSpPr>
          <p:cNvPr id="17" name="Group 16" descr="Received Services During Expulsion (0- No, 1- Yes)&#10;">
            <a:extLst>
              <a:ext uri="{FF2B5EF4-FFF2-40B4-BE49-F238E27FC236}">
                <a16:creationId xmlns:a16="http://schemas.microsoft.com/office/drawing/2014/main" id="{A6BE4FAC-E10C-778B-23D5-144E2D6AF903}"/>
              </a:ext>
            </a:extLst>
          </p:cNvPr>
          <p:cNvGrpSpPr/>
          <p:nvPr/>
        </p:nvGrpSpPr>
        <p:grpSpPr>
          <a:xfrm>
            <a:off x="1278455" y="4618321"/>
            <a:ext cx="1766876" cy="1083867"/>
            <a:chOff x="1505691" y="2332661"/>
            <a:chExt cx="2139912" cy="1336271"/>
          </a:xfrm>
        </p:grpSpPr>
        <p:sp>
          <p:nvSpPr>
            <p:cNvPr id="18" name="Rectangle: Rounded Corners 17">
              <a:extLst>
                <a:ext uri="{FF2B5EF4-FFF2-40B4-BE49-F238E27FC236}">
                  <a16:creationId xmlns:a16="http://schemas.microsoft.com/office/drawing/2014/main" id="{C97344B2-5298-F1CF-94F3-C2B0566B9448}"/>
                </a:ext>
              </a:extLst>
            </p:cNvPr>
            <p:cNvSpPr/>
            <p:nvPr/>
          </p:nvSpPr>
          <p:spPr>
            <a:xfrm>
              <a:off x="1505691" y="2332661"/>
              <a:ext cx="2138035" cy="133627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Rectangle: Rounded Corners 4" descr="Received Services During Expulsion (0- No, 1- Yes)&#10;">
              <a:extLst>
                <a:ext uri="{FF2B5EF4-FFF2-40B4-BE49-F238E27FC236}">
                  <a16:creationId xmlns:a16="http://schemas.microsoft.com/office/drawing/2014/main" id="{BDCE72F9-5A9F-357D-48AD-1FA739C08DD5}"/>
                </a:ext>
              </a:extLst>
            </p:cNvPr>
            <p:cNvSpPr txBox="1"/>
            <p:nvPr/>
          </p:nvSpPr>
          <p:spPr>
            <a:xfrm>
              <a:off x="1585844" y="2371799"/>
              <a:ext cx="2059759" cy="12579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a:t>Received Services During Expulsion (</a:t>
              </a:r>
              <a:r>
                <a:rPr lang="en-US" sz="1600" b="1"/>
                <a:t>0</a:t>
              </a:r>
              <a:r>
                <a:rPr lang="en-US" sz="1600"/>
                <a:t>- No, </a:t>
              </a:r>
              <a:r>
                <a:rPr lang="en-US" sz="1600" b="1" kern="1200"/>
                <a:t>1</a:t>
              </a:r>
              <a:r>
                <a:rPr lang="en-US" sz="1600" kern="1200"/>
                <a:t>- Yes)</a:t>
              </a:r>
            </a:p>
          </p:txBody>
        </p:sp>
      </p:grpSp>
      <p:sp>
        <p:nvSpPr>
          <p:cNvPr id="8" name="TextBox 7"/>
          <p:cNvSpPr txBox="1"/>
          <p:nvPr/>
        </p:nvSpPr>
        <p:spPr>
          <a:xfrm>
            <a:off x="9259320" y="5158894"/>
            <a:ext cx="2299017" cy="461665"/>
          </a:xfrm>
          <a:prstGeom prst="rect">
            <a:avLst/>
          </a:prstGeom>
          <a:noFill/>
        </p:spPr>
        <p:txBody>
          <a:bodyPr wrap="square" rtlCol="0">
            <a:spAutoFit/>
          </a:bodyPr>
          <a:lstStyle/>
          <a:p>
            <a:r>
              <a:rPr lang="en-US" sz="1200"/>
              <a:t>*IAES – Interim Alternative Educational Setting</a:t>
            </a:r>
          </a:p>
        </p:txBody>
      </p:sp>
      <p:sp>
        <p:nvSpPr>
          <p:cNvPr id="10" name="Rectangle: Rounded Corners 9">
            <a:extLst>
              <a:ext uri="{FF2B5EF4-FFF2-40B4-BE49-F238E27FC236}">
                <a16:creationId xmlns:a16="http://schemas.microsoft.com/office/drawing/2014/main" id="{7F015B03-FEFC-4729-A4C1-BC104D469AA5}"/>
              </a:ext>
            </a:extLst>
          </p:cNvPr>
          <p:cNvSpPr/>
          <p:nvPr/>
        </p:nvSpPr>
        <p:spPr>
          <a:xfrm>
            <a:off x="9097362" y="2651609"/>
            <a:ext cx="2025267" cy="188619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sz="1600"/>
              <a:t>Special Education Removal Reason required-</a:t>
            </a:r>
          </a:p>
          <a:p>
            <a:r>
              <a:rPr lang="en-US" sz="1600"/>
              <a:t>Incident involving drugs (</a:t>
            </a:r>
            <a:r>
              <a:rPr lang="en-US" sz="1600" b="1"/>
              <a:t>01</a:t>
            </a:r>
            <a:r>
              <a:rPr lang="en-US" sz="1600"/>
              <a:t>), weapons (</a:t>
            </a:r>
            <a:r>
              <a:rPr lang="en-US" sz="1600" b="1"/>
              <a:t>03</a:t>
            </a:r>
            <a:r>
              <a:rPr lang="en-US" sz="1600"/>
              <a:t>), or serious bodily injury (</a:t>
            </a:r>
            <a:r>
              <a:rPr lang="en-US" sz="1600" b="1"/>
              <a:t>02</a:t>
            </a:r>
            <a:r>
              <a:rPr lang="en-US" sz="1600"/>
              <a:t>) </a:t>
            </a:r>
          </a:p>
        </p:txBody>
      </p:sp>
      <p:cxnSp>
        <p:nvCxnSpPr>
          <p:cNvPr id="16" name="Straight Connector 15">
            <a:extLst>
              <a:ext uri="{FF2B5EF4-FFF2-40B4-BE49-F238E27FC236}">
                <a16:creationId xmlns:a16="http://schemas.microsoft.com/office/drawing/2014/main" id="{1290C975-F7DE-F8A8-41C7-D439724F27D5}"/>
              </a:ext>
              <a:ext uri="{C183D7F6-B498-43B3-948B-1728B52AA6E4}">
                <adec:decorative xmlns:adec="http://schemas.microsoft.com/office/drawing/2017/decorative" val="1"/>
              </a:ext>
            </a:extLst>
          </p:cNvPr>
          <p:cNvCxnSpPr/>
          <p:nvPr/>
        </p:nvCxnSpPr>
        <p:spPr>
          <a:xfrm>
            <a:off x="8511674" y="3638240"/>
            <a:ext cx="560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C3F60A-697D-09B6-5CD8-F42F1AC9BD0F}"/>
              </a:ext>
              <a:ext uri="{C183D7F6-B498-43B3-948B-1728B52AA6E4}">
                <adec:decorative xmlns:adec="http://schemas.microsoft.com/office/drawing/2017/decorative" val="1"/>
              </a:ext>
            </a:extLst>
          </p:cNvPr>
          <p:cNvCxnSpPr>
            <a:cxnSpLocks/>
          </p:cNvCxnSpPr>
          <p:nvPr/>
        </p:nvCxnSpPr>
        <p:spPr>
          <a:xfrm>
            <a:off x="3035313" y="5200562"/>
            <a:ext cx="6357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39005" y="5817826"/>
            <a:ext cx="8511497" cy="369332"/>
          </a:xfrm>
          <a:prstGeom prst="rect">
            <a:avLst/>
          </a:prstGeom>
          <a:noFill/>
        </p:spPr>
        <p:txBody>
          <a:bodyPr wrap="square" lIns="91440" tIns="45720" rIns="91440" bIns="45720" rtlCol="0" anchor="t">
            <a:spAutoFit/>
          </a:bodyPr>
          <a:lstStyle/>
          <a:p>
            <a:r>
              <a:rPr lang="en-US" b="1"/>
              <a:t>         Each record should contain a Discipline OR a Sped Removal Type</a:t>
            </a:r>
            <a:endParaRPr lang="en-US" b="1">
              <a:ea typeface="Calibri"/>
              <a:cs typeface="Calibri"/>
            </a:endParaRPr>
          </a:p>
        </p:txBody>
      </p:sp>
      <p:graphicFrame>
        <p:nvGraphicFramePr>
          <p:cNvPr id="4" name="Content Placeholder 3" descr="visual of Discipline Action Types vs Sped Removal Types and applicable codes"/>
          <p:cNvGraphicFramePr>
            <a:graphicFrameLocks noGrp="1"/>
          </p:cNvGraphicFramePr>
          <p:nvPr>
            <p:ph idx="1"/>
          </p:nvPr>
        </p:nvGraphicFramePr>
        <p:xfrm>
          <a:off x="609600" y="1274763"/>
          <a:ext cx="10515600"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a:extLst>
              <a:ext uri="{FF2B5EF4-FFF2-40B4-BE49-F238E27FC236}">
                <a16:creationId xmlns:a16="http://schemas.microsoft.com/office/drawing/2014/main" id="{08A4FEAD-8DE7-1C2C-18CD-FC78F9FF3E71}"/>
              </a:ext>
            </a:extLst>
          </p:cNvPr>
          <p:cNvSpPr>
            <a:spLocks noGrp="1"/>
          </p:cNvSpPr>
          <p:nvPr>
            <p:ph sz="quarter" idx="13"/>
          </p:nvPr>
        </p:nvSpPr>
        <p:spPr>
          <a:xfrm>
            <a:off x="613015" y="6347883"/>
            <a:ext cx="4483505" cy="362338"/>
          </a:xfrm>
        </p:spPr>
        <p:txBody>
          <a:bodyPr vert="horz" lIns="91440" tIns="45720" rIns="91440" bIns="45720" rtlCol="0" anchor="t">
            <a:normAutofit/>
          </a:bodyPr>
          <a:lstStyle/>
          <a:p>
            <a:r>
              <a:rPr lang="en-US">
                <a:latin typeface="Trebuchet MS"/>
              </a:rPr>
              <a:t>Special Education Discipline – Lindsey Heitman</a:t>
            </a:r>
            <a:endParaRPr lang="en-US"/>
          </a:p>
        </p:txBody>
      </p:sp>
    </p:spTree>
    <p:extLst>
      <p:ext uri="{BB962C8B-B14F-4D97-AF65-F5344CB8AC3E}">
        <p14:creationId xmlns:p14="http://schemas.microsoft.com/office/powerpoint/2010/main" val="2333027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Special Education Discipline:</a:t>
            </a:r>
            <a:br>
              <a:rPr lang="en-US"/>
            </a:br>
            <a:r>
              <a:rPr lang="en-US"/>
              <a:t>District Report For Viewing Snapshot Level Errors (DIS role)</a:t>
            </a:r>
          </a:p>
        </p:txBody>
      </p:sp>
      <p:pic>
        <p:nvPicPr>
          <p:cNvPr id="13" name="Picture 12" descr="COGNOS SPED discipline interchange">
            <a:extLst>
              <a:ext uri="{FF2B5EF4-FFF2-40B4-BE49-F238E27FC236}">
                <a16:creationId xmlns:a16="http://schemas.microsoft.com/office/drawing/2014/main" id="{A484DA5C-A77A-523C-9B62-8E58F222FC45}"/>
              </a:ext>
            </a:extLst>
          </p:cNvPr>
          <p:cNvPicPr>
            <a:picLocks noChangeAspect="1"/>
          </p:cNvPicPr>
          <p:nvPr/>
        </p:nvPicPr>
        <p:blipFill>
          <a:blip r:embed="rId2"/>
          <a:stretch>
            <a:fillRect/>
          </a:stretch>
        </p:blipFill>
        <p:spPr>
          <a:xfrm>
            <a:off x="1151054" y="1547893"/>
            <a:ext cx="10531929" cy="3621266"/>
          </a:xfrm>
          <a:prstGeom prst="rect">
            <a:avLst/>
          </a:prstGeom>
        </p:spPr>
      </p:pic>
      <p:sp>
        <p:nvSpPr>
          <p:cNvPr id="3" name="TextBox 2">
            <a:extLst>
              <a:ext uri="{FF2B5EF4-FFF2-40B4-BE49-F238E27FC236}">
                <a16:creationId xmlns:a16="http://schemas.microsoft.com/office/drawing/2014/main" id="{DF2EA5D6-B457-AEA3-9FC8-F97EA0455B8A}"/>
              </a:ext>
            </a:extLst>
          </p:cNvPr>
          <p:cNvSpPr txBox="1"/>
          <p:nvPr/>
        </p:nvSpPr>
        <p:spPr>
          <a:xfrm>
            <a:off x="5369034" y="5297553"/>
            <a:ext cx="3747155" cy="923330"/>
          </a:xfrm>
          <a:prstGeom prst="rect">
            <a:avLst/>
          </a:prstGeom>
          <a:noFill/>
          <a:ln>
            <a:solidFill>
              <a:schemeClr val="tx2">
                <a:lumMod val="60000"/>
                <a:lumOff val="40000"/>
              </a:schemeClr>
            </a:solidFill>
          </a:ln>
        </p:spPr>
        <p:txBody>
          <a:bodyPr wrap="square" rtlCol="0">
            <a:spAutoFit/>
          </a:bodyPr>
          <a:lstStyle/>
          <a:p>
            <a:r>
              <a:rPr lang="en-US" b="1"/>
              <a:t>This report allows the district respondent to see the Sped Discipline Snapshot errors. </a:t>
            </a:r>
          </a:p>
        </p:txBody>
      </p:sp>
      <p:sp>
        <p:nvSpPr>
          <p:cNvPr id="5" name="Rectangle 4">
            <a:extLst>
              <a:ext uri="{FF2B5EF4-FFF2-40B4-BE49-F238E27FC236}">
                <a16:creationId xmlns:a16="http://schemas.microsoft.com/office/drawing/2014/main" id="{3E8C897E-0241-29ED-7DDE-918AFF2D4A98}"/>
              </a:ext>
              <a:ext uri="{C183D7F6-B498-43B3-948B-1728B52AA6E4}">
                <adec:decorative xmlns:adec="http://schemas.microsoft.com/office/drawing/2017/decorative" val="1"/>
              </a:ext>
            </a:extLst>
          </p:cNvPr>
          <p:cNvSpPr/>
          <p:nvPr/>
        </p:nvSpPr>
        <p:spPr>
          <a:xfrm>
            <a:off x="3853544" y="3023118"/>
            <a:ext cx="615820" cy="139960"/>
          </a:xfrm>
          <a:prstGeom prst="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33E55871-065F-BB14-5731-C8347D9C0689}"/>
              </a:ext>
            </a:extLst>
          </p:cNvPr>
          <p:cNvSpPr>
            <a:spLocks noGrp="1"/>
          </p:cNvSpPr>
          <p:nvPr>
            <p:ph sz="quarter" idx="13"/>
          </p:nvPr>
        </p:nvSpPr>
        <p:spPr/>
        <p:txBody>
          <a:bodyPr/>
          <a:lstStyle/>
          <a:p>
            <a:r>
              <a:rPr lang="en-US">
                <a:hlinkClick r:id="rId3"/>
              </a:rPr>
              <a:t>SpedDiscipline@cde.state.co.us</a:t>
            </a:r>
            <a:r>
              <a:rPr lang="en-US"/>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54</a:t>
            </a:fld>
            <a:endParaRPr lang="en-US"/>
          </a:p>
        </p:txBody>
      </p:sp>
      <p:sp>
        <p:nvSpPr>
          <p:cNvPr id="171" name="Content Placeholder 2">
            <a:extLst>
              <a:ext uri="{FF2B5EF4-FFF2-40B4-BE49-F238E27FC236}">
                <a16:creationId xmlns:a16="http://schemas.microsoft.com/office/drawing/2014/main" id="{BB80EEC8-0BF0-E2E3-8893-92F9F265513D}"/>
              </a:ext>
            </a:extLst>
          </p:cNvPr>
          <p:cNvSpPr txBox="1">
            <a:spLocks/>
          </p:cNvSpPr>
          <p:nvPr/>
        </p:nvSpPr>
        <p:spPr>
          <a:xfrm>
            <a:off x="4998748" y="6356350"/>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rebuchet MS"/>
              </a:rPr>
              <a:t>Special Education Discipline – Lindsey Heitman</a:t>
            </a:r>
            <a:endParaRPr lang="en-US"/>
          </a:p>
        </p:txBody>
      </p:sp>
    </p:spTree>
    <p:extLst>
      <p:ext uri="{BB962C8B-B14F-4D97-AF65-F5344CB8AC3E}">
        <p14:creationId xmlns:p14="http://schemas.microsoft.com/office/powerpoint/2010/main" val="1354576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Special Education Discipline</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t>Lindsey Heitman</a:t>
            </a:r>
          </a:p>
          <a:p>
            <a:r>
              <a:rPr lang="en-US">
                <a:hlinkClick r:id="rId2"/>
              </a:rPr>
              <a:t>SpedDiscipline@cde.state.co.us</a:t>
            </a:r>
            <a:r>
              <a:rPr lang="en-US"/>
              <a:t> </a:t>
            </a:r>
          </a:p>
          <a:p>
            <a:endParaRPr lang="en-US"/>
          </a:p>
          <a:p>
            <a:r>
              <a:rPr lang="en-US" sz="2000">
                <a:hlinkClick r:id="rId3"/>
              </a:rPr>
              <a:t>Discipline Interchange Webpage</a:t>
            </a:r>
            <a:br>
              <a:rPr lang="en-US" sz="2000"/>
            </a:br>
            <a:r>
              <a:rPr lang="en-US" sz="2000">
                <a:hlinkClick r:id="rId4"/>
              </a:rPr>
              <a:t>Special Education Discipline Snapshot Webpage</a:t>
            </a:r>
            <a:br>
              <a:rPr lang="en-US" sz="2000">
                <a:hlinkClick r:id="rId4"/>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55</a:t>
            </a:fld>
            <a:endParaRPr lang="en-US"/>
          </a:p>
        </p:txBody>
      </p:sp>
    </p:spTree>
    <p:extLst>
      <p:ext uri="{BB962C8B-B14F-4D97-AF65-F5344CB8AC3E}">
        <p14:creationId xmlns:p14="http://schemas.microsoft.com/office/powerpoint/2010/main" val="1262648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solidFill>
                  <a:schemeClr val="tx1"/>
                </a:solidFill>
                <a:latin typeface="+mj-lt"/>
              </a:rPr>
              <a:t>Thank you for joining today!</a:t>
            </a:r>
          </a:p>
        </p:txBody>
      </p:sp>
      <p:pic>
        <p:nvPicPr>
          <p:cNvPr id="1026" name="Picture 2">
            <a:extLst>
              <a:ext uri="{FF2B5EF4-FFF2-40B4-BE49-F238E27FC236}">
                <a16:creationId xmlns:a16="http://schemas.microsoft.com/office/drawing/2014/main" id="{434D2022-96B5-22AA-7336-44BC0B6ECAB4}"/>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7202" b="27203"/>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3730712-328A-D55D-1F4E-AFE29CF33EAE}"/>
              </a:ext>
            </a:extLst>
          </p:cNvPr>
          <p:cNvSpPr>
            <a:spLocks noGrp="1"/>
          </p:cNvSpPr>
          <p:nvPr>
            <p:ph type="sldNum" sz="quarter" idx="12"/>
          </p:nvPr>
        </p:nvSpPr>
        <p:spPr>
          <a:xfrm>
            <a:off x="8864600" y="6356350"/>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chemeClr val="tx1">
                    <a:lumMod val="75000"/>
                    <a:lumOff val="25000"/>
                  </a:schemeClr>
                </a:solidFill>
                <a:latin typeface="Calibri" panose="020F0502020204030204"/>
              </a:rPr>
              <a:pPr algn="r">
                <a:spcAft>
                  <a:spcPts val="600"/>
                </a:spcAft>
                <a:defRPr/>
              </a:pPr>
              <a:t>56</a:t>
            </a:fld>
            <a:endParaRPr lang="en-US" sz="1200">
              <a:solidFill>
                <a:schemeClr val="tx1">
                  <a:lumMod val="75000"/>
                  <a:lumOff val="25000"/>
                </a:schemeClr>
              </a:solidFill>
              <a:latin typeface="Calibri" panose="020F0502020204030204"/>
            </a:endParaRP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2484675292"/>
              </p:ext>
            </p:extLst>
          </p:nvPr>
        </p:nvGraphicFramePr>
        <p:xfrm>
          <a:off x="3560886" y="3752851"/>
          <a:ext cx="8148510" cy="23314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1700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454859170"/>
              </p:ext>
            </p:extLst>
          </p:nvPr>
        </p:nvGraphicFramePr>
        <p:xfrm>
          <a:off x="541865" y="1319565"/>
          <a:ext cx="10447869" cy="338328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indent="0">
                        <a:buFont typeface="Arial" panose="020B0604020202020204" pitchFamily="34" charset="0"/>
                        <a:buNone/>
                      </a:pPr>
                      <a:r>
                        <a:rPr lang="en-US" sz="1600" b="1"/>
                        <a:t>School Code Change Requests: </a:t>
                      </a:r>
                      <a:r>
                        <a:rPr lang="en-US" sz="1600"/>
                        <a:t>2/5/2024 to 6/28/2024</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Interim Deadline: </a:t>
                      </a:r>
                      <a:r>
                        <a:rPr lang="en-US" sz="1600"/>
                        <a:t>6/12/2024 error free files</a:t>
                      </a:r>
                    </a:p>
                  </a:txBody>
                  <a:tcPr/>
                </a:tc>
                <a:extLst>
                  <a:ext uri="{0D108BD9-81ED-4DB2-BD59-A6C34878D82A}">
                    <a16:rowId xmlns:a16="http://schemas.microsoft.com/office/drawing/2014/main" val="3826964883"/>
                  </a:ext>
                </a:extLst>
              </a:tr>
              <a:tr h="0">
                <a:tc>
                  <a:txBody>
                    <a:bodyPr/>
                    <a:lstStyle/>
                    <a:p>
                      <a:r>
                        <a:rPr lang="en-US" sz="1600" b="1">
                          <a:solidFill>
                            <a:srgbClr val="0070C0"/>
                          </a:solidFill>
                          <a:hlinkClick r:id="rId6">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Interim Deadline: </a:t>
                      </a:r>
                      <a:r>
                        <a:rPr lang="en-US" sz="1600"/>
                        <a:t>6/12/2024 error free file</a:t>
                      </a:r>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6">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r>
                        <a:rPr lang="en-US" sz="1600"/>
                        <a:t>Staff Evaluation Interchange opened 5/29</a:t>
                      </a:r>
                    </a:p>
                  </a:txBody>
                  <a:tcPr/>
                </a:tc>
                <a:extLst>
                  <a:ext uri="{0D108BD9-81ED-4DB2-BD59-A6C34878D82A}">
                    <a16:rowId xmlns:a16="http://schemas.microsoft.com/office/drawing/2014/main" val="417551475"/>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TSDL</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624153760"/>
                  </a:ext>
                </a:extLst>
              </a:tr>
              <a:tr h="126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70C0"/>
                          </a:solidFill>
                          <a:hlinkClick r:id="rId9"/>
                        </a:rPr>
                        <a:t>Discipline</a:t>
                      </a:r>
                      <a:endParaRPr lang="en-US" sz="1600" b="1">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Interchange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9202306"/>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1736059" y="5867769"/>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0"/>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403473145"/>
              </p:ext>
            </p:extLst>
          </p:nvPr>
        </p:nvGraphicFramePr>
        <p:xfrm>
          <a:off x="575310" y="1393401"/>
          <a:ext cx="11041379" cy="4680240"/>
        </p:xfrm>
        <a:graphic>
          <a:graphicData uri="http://schemas.openxmlformats.org/drawingml/2006/table">
            <a:tbl>
              <a:tblPr firstRow="1" bandRow="1">
                <a:tableStyleId>{B301B821-A1FF-4177-AEE7-76D212191A09}</a:tableStyleId>
              </a:tblPr>
              <a:tblGrid>
                <a:gridCol w="1920240">
                  <a:extLst>
                    <a:ext uri="{9D8B030D-6E8A-4147-A177-3AD203B41FA5}">
                      <a16:colId xmlns:a16="http://schemas.microsoft.com/office/drawing/2014/main" val="972675767"/>
                    </a:ext>
                  </a:extLst>
                </a:gridCol>
                <a:gridCol w="1038225">
                  <a:extLst>
                    <a:ext uri="{9D8B030D-6E8A-4147-A177-3AD203B41FA5}">
                      <a16:colId xmlns:a16="http://schemas.microsoft.com/office/drawing/2014/main" val="1355897659"/>
                    </a:ext>
                  </a:extLst>
                </a:gridCol>
                <a:gridCol w="838200">
                  <a:extLst>
                    <a:ext uri="{9D8B030D-6E8A-4147-A177-3AD203B41FA5}">
                      <a16:colId xmlns:a16="http://schemas.microsoft.com/office/drawing/2014/main" val="554794496"/>
                    </a:ext>
                  </a:extLst>
                </a:gridCol>
                <a:gridCol w="1428750">
                  <a:extLst>
                    <a:ext uri="{9D8B030D-6E8A-4147-A177-3AD203B41FA5}">
                      <a16:colId xmlns:a16="http://schemas.microsoft.com/office/drawing/2014/main" val="2208239753"/>
                    </a:ext>
                  </a:extLst>
                </a:gridCol>
                <a:gridCol w="2907982">
                  <a:extLst>
                    <a:ext uri="{9D8B030D-6E8A-4147-A177-3AD203B41FA5}">
                      <a16:colId xmlns:a16="http://schemas.microsoft.com/office/drawing/2014/main" val="1970621890"/>
                    </a:ext>
                  </a:extLst>
                </a:gridCol>
                <a:gridCol w="2907982">
                  <a:extLst>
                    <a:ext uri="{9D8B030D-6E8A-4147-A177-3AD203B41FA5}">
                      <a16:colId xmlns:a16="http://schemas.microsoft.com/office/drawing/2014/main" val="1932458984"/>
                    </a:ext>
                  </a:extLst>
                </a:gridCol>
              </a:tblGrid>
              <a:tr h="440800">
                <a:tc>
                  <a:txBody>
                    <a:bodyPr/>
                    <a:lstStyle/>
                    <a:p>
                      <a:r>
                        <a:rPr lang="en-US" sz="1600"/>
                        <a:t>Name</a:t>
                      </a:r>
                    </a:p>
                  </a:txBody>
                  <a:tcPr anchor="ctr"/>
                </a:tc>
                <a:tc>
                  <a:txBody>
                    <a:bodyPr/>
                    <a:lstStyle/>
                    <a:p>
                      <a:r>
                        <a:rPr lang="en-US" sz="1600"/>
                        <a:t>Category</a:t>
                      </a:r>
                    </a:p>
                  </a:txBody>
                  <a:tcPr anchor="ctr"/>
                </a:tc>
                <a:tc>
                  <a:txBody>
                    <a:bodyPr/>
                    <a:lstStyle/>
                    <a:p>
                      <a:r>
                        <a:rPr lang="en-US" sz="1600"/>
                        <a:t>Status</a:t>
                      </a:r>
                    </a:p>
                  </a:txBody>
                  <a:tcPr anchor="ctr"/>
                </a:tc>
                <a:tc>
                  <a:txBody>
                    <a:bodyPr/>
                    <a:lstStyle/>
                    <a:p>
                      <a:r>
                        <a:rPr lang="en-US" sz="1600"/>
                        <a:t>Final Deadline Date</a:t>
                      </a:r>
                    </a:p>
                  </a:txBody>
                  <a:tcPr anchor="ctr"/>
                </a:tc>
                <a:tc>
                  <a:txBody>
                    <a:bodyPr/>
                    <a:lstStyle/>
                    <a:p>
                      <a:r>
                        <a:rPr lang="en-US" sz="1600"/>
                        <a:t>Next Milestone</a:t>
                      </a:r>
                    </a:p>
                  </a:txBody>
                  <a:tcPr anchor="ctr"/>
                </a:tc>
                <a:tc>
                  <a:txBody>
                    <a:bodyPr/>
                    <a:lstStyle/>
                    <a:p>
                      <a:r>
                        <a:rPr lang="en-US" sz="1600"/>
                        <a:t>Looking Ahead</a:t>
                      </a:r>
                    </a:p>
                  </a:txBody>
                  <a:tcPr anchor="ctr"/>
                </a:tc>
                <a:extLst>
                  <a:ext uri="{0D108BD9-81ED-4DB2-BD59-A6C34878D82A}">
                    <a16:rowId xmlns:a16="http://schemas.microsoft.com/office/drawing/2014/main" val="1733493831"/>
                  </a:ext>
                </a:extLst>
              </a:tr>
              <a:tr h="2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2"/>
                        </a:rPr>
                        <a:t>TSDL</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981396042"/>
                  </a:ext>
                </a:extLst>
              </a:tr>
              <a:tr h="440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3"/>
                        </a:rPr>
                        <a:t>Attendance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r>
                        <a:rPr lang="en-US" sz="1600" b="0">
                          <a:latin typeface="+mn-lt"/>
                        </a:rPr>
                        <a:t>6/12/2024 error free interchange files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r>
                        <a:rPr lang="en-US" sz="1600" b="0">
                          <a:latin typeface="+mn-lt"/>
                        </a:rPr>
                        <a:t>6/26/2024 Error free attendance snapshot</a:t>
                      </a:r>
                    </a:p>
                  </a:txBody>
                  <a:tcPr/>
                </a:tc>
                <a:extLst>
                  <a:ext uri="{0D108BD9-81ED-4DB2-BD59-A6C34878D82A}">
                    <a16:rowId xmlns:a16="http://schemas.microsoft.com/office/drawing/2014/main" val="86854669"/>
                  </a:ext>
                </a:extLst>
              </a:tr>
              <a:tr h="440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4"/>
                        </a:rPr>
                        <a:t>Staff Evaluation</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October 15,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r>
                        <a:rPr lang="en-US" sz="1600" b="0">
                          <a:latin typeface="+mn-lt"/>
                        </a:rPr>
                        <a:t>6/12/2024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To upload staff evaluation file</a:t>
                      </a:r>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r>
                        <a:rPr lang="en-US" sz="1600" b="0">
                          <a:latin typeface="+mn-lt"/>
                        </a:rPr>
                        <a:t>6/26/2024 Error free staff profile</a:t>
                      </a:r>
                    </a:p>
                  </a:txBody>
                  <a:tcPr/>
                </a:tc>
                <a:extLst>
                  <a:ext uri="{0D108BD9-81ED-4DB2-BD59-A6C34878D82A}">
                    <a16:rowId xmlns:a16="http://schemas.microsoft.com/office/drawing/2014/main" val="982305727"/>
                  </a:ext>
                </a:extLst>
              </a:tr>
              <a:tr h="62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5"/>
                        </a:rPr>
                        <a:t>Student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31,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r>
                        <a:rPr lang="en-US" sz="1600" b="0">
                          <a:latin typeface="+mn-lt"/>
                        </a:rPr>
                        <a:t>6/14/2024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Student interchange files error free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Interim Deadline: </a:t>
                      </a:r>
                      <a:r>
                        <a:rPr lang="en-US" sz="1600" b="0">
                          <a:latin typeface="+mn-lt"/>
                        </a:rPr>
                        <a:t>6/21/2024</a:t>
                      </a:r>
                    </a:p>
                    <a:p>
                      <a:pPr marL="0" marR="0" lvl="0" indent="0" algn="l" rtl="0" eaLnBrk="1" fontAlgn="auto" latinLnBrk="0" hangingPunct="1">
                        <a:lnSpc>
                          <a:spcPct val="100000"/>
                        </a:lnSpc>
                        <a:spcBef>
                          <a:spcPts val="0"/>
                        </a:spcBef>
                        <a:spcAft>
                          <a:spcPts val="0"/>
                        </a:spcAft>
                        <a:buClrTx/>
                        <a:buSzTx/>
                        <a:buFontTx/>
                        <a:buNone/>
                      </a:pPr>
                      <a:r>
                        <a:rPr lang="en-US" sz="1600" b="0">
                          <a:latin typeface="+mn-lt"/>
                        </a:rPr>
                        <a:t>Discipline action file error free</a:t>
                      </a:r>
                    </a:p>
                  </a:txBody>
                  <a:tcPr/>
                </a:tc>
                <a:extLst>
                  <a:ext uri="{0D108BD9-81ED-4DB2-BD59-A6C34878D82A}">
                    <a16:rowId xmlns:a16="http://schemas.microsoft.com/office/drawing/2014/main" val="3965966842"/>
                  </a:ext>
                </a:extLst>
              </a:tr>
              <a:tr h="440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6"/>
                        </a:rPr>
                        <a:t>Student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r>
                        <a:rPr lang="en-US" sz="1600" b="0">
                          <a:latin typeface="+mn-lt"/>
                        </a:rPr>
                        <a:t>6/12/2024 error free interchange files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Training Event: </a:t>
                      </a:r>
                      <a:r>
                        <a:rPr lang="en-US" sz="1600" b="0">
                          <a:latin typeface="+mn-lt"/>
                        </a:rPr>
                        <a:t>June SEY Office Hours 6/12/2024 2:30-3:30pm</a:t>
                      </a:r>
                    </a:p>
                  </a:txBody>
                  <a:tcPr/>
                </a:tc>
                <a:extLst>
                  <a:ext uri="{0D108BD9-81ED-4DB2-BD59-A6C34878D82A}">
                    <a16:rowId xmlns:a16="http://schemas.microsoft.com/office/drawing/2014/main" val="473525023"/>
                  </a:ext>
                </a:extLst>
              </a:tr>
              <a:tr h="62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7"/>
                        </a:rPr>
                        <a:t>Special Education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29,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Interim Deadline: 6</a:t>
                      </a:r>
                      <a:r>
                        <a:rPr lang="en-US" sz="1600" b="0">
                          <a:latin typeface="+mn-lt"/>
                        </a:rPr>
                        <a:t>/27/2024 Interchange files error- free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Timeline Reminder:</a:t>
                      </a:r>
                      <a:r>
                        <a:rPr lang="en-US" sz="1600" b="0">
                          <a:latin typeface="+mn-lt"/>
                        </a:rPr>
                        <a:t> 6/30/2024</a:t>
                      </a:r>
                    </a:p>
                    <a:p>
                      <a:pPr marL="0" marR="0" lvl="0" indent="0" algn="l" rtl="0" eaLnBrk="1" fontAlgn="auto" latinLnBrk="0" hangingPunct="1">
                        <a:lnSpc>
                          <a:spcPct val="100000"/>
                        </a:lnSpc>
                        <a:spcBef>
                          <a:spcPts val="0"/>
                        </a:spcBef>
                        <a:spcAft>
                          <a:spcPts val="0"/>
                        </a:spcAft>
                        <a:buClrTx/>
                        <a:buSzTx/>
                        <a:buFontTx/>
                        <a:buNone/>
                      </a:pPr>
                      <a:r>
                        <a:rPr lang="en-US" sz="1600" b="0">
                          <a:latin typeface="+mn-lt"/>
                        </a:rPr>
                        <a:t>Reporting period ends</a:t>
                      </a:r>
                    </a:p>
                  </a:txBody>
                  <a:tcPr/>
                </a:tc>
                <a:extLst>
                  <a:ext uri="{0D108BD9-81ED-4DB2-BD59-A6C34878D82A}">
                    <a16:rowId xmlns:a16="http://schemas.microsoft.com/office/drawing/2014/main" val="2578948772"/>
                  </a:ext>
                </a:extLst>
              </a:tr>
              <a:tr h="440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8"/>
                        </a:rPr>
                        <a:t>Special Education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Sept. 27,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Interim Deadline: </a:t>
                      </a:r>
                      <a:r>
                        <a:rPr lang="en-US" sz="1600" b="0">
                          <a:latin typeface="+mn-lt"/>
                        </a:rPr>
                        <a:t>6/27/2024 Interchange errors resolved</a:t>
                      </a:r>
                    </a:p>
                  </a:txBody>
                  <a:tcPr/>
                </a:tc>
                <a:extLst>
                  <a:ext uri="{0D108BD9-81ED-4DB2-BD59-A6C34878D82A}">
                    <a16:rowId xmlns:a16="http://schemas.microsoft.com/office/drawing/2014/main" val="271446962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353411" y="6175182"/>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9"/>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 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615047108"/>
              </p:ext>
            </p:extLst>
          </p:nvPr>
        </p:nvGraphicFramePr>
        <p:xfrm>
          <a:off x="575309" y="1393401"/>
          <a:ext cx="10997564" cy="3017520"/>
        </p:xfrm>
        <a:graphic>
          <a:graphicData uri="http://schemas.openxmlformats.org/drawingml/2006/table">
            <a:tbl>
              <a:tblPr firstRow="1" bandRow="1">
                <a:tableStyleId>{B301B821-A1FF-4177-AEE7-76D212191A09}</a:tableStyleId>
              </a:tblPr>
              <a:tblGrid>
                <a:gridCol w="2527547">
                  <a:extLst>
                    <a:ext uri="{9D8B030D-6E8A-4147-A177-3AD203B41FA5}">
                      <a16:colId xmlns:a16="http://schemas.microsoft.com/office/drawing/2014/main" val="972675767"/>
                    </a:ext>
                  </a:extLst>
                </a:gridCol>
                <a:gridCol w="1300272">
                  <a:extLst>
                    <a:ext uri="{9D8B030D-6E8A-4147-A177-3AD203B41FA5}">
                      <a16:colId xmlns:a16="http://schemas.microsoft.com/office/drawing/2014/main" val="1355897659"/>
                    </a:ext>
                  </a:extLst>
                </a:gridCol>
                <a:gridCol w="1619637">
                  <a:extLst>
                    <a:ext uri="{9D8B030D-6E8A-4147-A177-3AD203B41FA5}">
                      <a16:colId xmlns:a16="http://schemas.microsoft.com/office/drawing/2014/main" val="554794496"/>
                    </a:ext>
                  </a:extLst>
                </a:gridCol>
                <a:gridCol w="1843041">
                  <a:extLst>
                    <a:ext uri="{9D8B030D-6E8A-4147-A177-3AD203B41FA5}">
                      <a16:colId xmlns:a16="http://schemas.microsoft.com/office/drawing/2014/main" val="2208239753"/>
                    </a:ext>
                  </a:extLst>
                </a:gridCol>
                <a:gridCol w="3707067">
                  <a:extLst>
                    <a:ext uri="{9D8B030D-6E8A-4147-A177-3AD203B41FA5}">
                      <a16:colId xmlns:a16="http://schemas.microsoft.com/office/drawing/2014/main" val="1932458984"/>
                    </a:ext>
                  </a:extLst>
                </a:gridCol>
              </a:tblGrid>
              <a:tr h="0">
                <a:tc>
                  <a:txBody>
                    <a:bodyPr/>
                    <a:lstStyle/>
                    <a:p>
                      <a:r>
                        <a:rPr lang="en-US" sz="1600"/>
                        <a:t>Name</a:t>
                      </a:r>
                    </a:p>
                  </a:txBody>
                  <a:tcPr anchor="ctr"/>
                </a:tc>
                <a:tc>
                  <a:txBody>
                    <a:bodyPr/>
                    <a:lstStyle/>
                    <a:p>
                      <a:r>
                        <a:rPr lang="en-US" sz="1600"/>
                        <a:t>Category</a:t>
                      </a:r>
                    </a:p>
                  </a:txBody>
                  <a:tcPr anchor="ctr"/>
                </a:tc>
                <a:tc>
                  <a:txBody>
                    <a:bodyPr/>
                    <a:lstStyle/>
                    <a:p>
                      <a:r>
                        <a:rPr lang="en-US" sz="1600"/>
                        <a:t>Status</a:t>
                      </a:r>
                    </a:p>
                  </a:txBody>
                  <a:tcPr anchor="ctr"/>
                </a:tc>
                <a:tc>
                  <a:txBody>
                    <a:bodyPr/>
                    <a:lstStyle/>
                    <a:p>
                      <a:r>
                        <a:rPr lang="en-US" sz="1600"/>
                        <a:t>Final Deadline Date</a:t>
                      </a:r>
                    </a:p>
                  </a:txBody>
                  <a:tcPr anchor="ctr"/>
                </a:tc>
                <a:tc>
                  <a:txBody>
                    <a:bodyPr/>
                    <a:lstStyle/>
                    <a:p>
                      <a:r>
                        <a:rPr lang="en-US" sz="1600"/>
                        <a:t>Looking Ahead</a:t>
                      </a:r>
                    </a:p>
                  </a:txBody>
                  <a:tcPr anchor="ctr"/>
                </a:tc>
                <a:extLst>
                  <a:ext uri="{0D108BD9-81ED-4DB2-BD59-A6C34878D82A}">
                    <a16:rowId xmlns:a16="http://schemas.microsoft.com/office/drawing/2014/main" val="173349383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2"/>
                        </a:rPr>
                        <a:t>AEC Collections</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Jun. 28,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Planned Measures and Actual Measures</a:t>
                      </a:r>
                    </a:p>
                  </a:txBody>
                  <a:tcPr/>
                </a:tc>
                <a:extLst>
                  <a:ext uri="{0D108BD9-81ED-4DB2-BD59-A6C34878D82A}">
                    <a16:rowId xmlns:a16="http://schemas.microsoft.com/office/drawing/2014/main" val="981396042"/>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3"/>
                        </a:rPr>
                        <a:t>CDIP</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Jun.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extLst>
                  <a:ext uri="{0D108BD9-81ED-4DB2-BD59-A6C34878D82A}">
                    <a16:rowId xmlns:a16="http://schemas.microsoft.com/office/drawing/2014/main" val="868546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4"/>
                        </a:rPr>
                        <a:t>Designated Agency</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a:latin typeface="+mn-lt"/>
                      </a:endParaRPr>
                    </a:p>
                  </a:txBody>
                  <a:tcPr/>
                </a:tc>
                <a:extLst>
                  <a:ext uri="{0D108BD9-81ED-4DB2-BD59-A6C34878D82A}">
                    <a16:rowId xmlns:a16="http://schemas.microsoft.com/office/drawing/2014/main" val="3965966842"/>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5"/>
                        </a:rPr>
                        <a:t>CMAS &amp; </a:t>
                      </a:r>
                      <a:r>
                        <a:rPr lang="en-US" sz="1600" b="1" kern="1200" err="1">
                          <a:solidFill>
                            <a:srgbClr val="0070C0"/>
                          </a:solidFill>
                          <a:latin typeface="+mn-lt"/>
                          <a:ea typeface="+mn-ea"/>
                          <a:cs typeface="+mn-cs"/>
                          <a:hlinkClick r:id="rId5"/>
                        </a:rPr>
                        <a:t>CoAlt</a:t>
                      </a:r>
                      <a:r>
                        <a:rPr lang="en-US" sz="1600" b="1" kern="1200">
                          <a:solidFill>
                            <a:srgbClr val="0070C0"/>
                          </a:solidFill>
                          <a:latin typeface="+mn-lt"/>
                          <a:ea typeface="+mn-ea"/>
                          <a:cs typeface="+mn-cs"/>
                          <a:hlinkClick r:id="rId5"/>
                        </a:rPr>
                        <a:t> SBD</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r>
                        <a:rPr lang="en-US" sz="1600"/>
                        <a:t>Closed</a:t>
                      </a:r>
                    </a:p>
                  </a:txBody>
                  <a:tcPr>
                    <a:solidFill>
                      <a:srgbClr val="FEB0B0"/>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May 29,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Opens 5/16/2024</a:t>
                      </a:r>
                    </a:p>
                  </a:txBody>
                  <a:tcPr/>
                </a:tc>
                <a:extLst>
                  <a:ext uri="{0D108BD9-81ED-4DB2-BD59-A6C34878D82A}">
                    <a16:rowId xmlns:a16="http://schemas.microsoft.com/office/drawing/2014/main" val="473525023"/>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6"/>
                        </a:rPr>
                        <a:t>DLM SBD</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r>
                        <a:rPr lang="en-US" sz="1600"/>
                        <a:t>Closed</a:t>
                      </a:r>
                    </a:p>
                  </a:txBody>
                  <a:tcPr>
                    <a:solidFill>
                      <a:srgbClr val="FEB0B0"/>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Jun. 5, 2025</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Opens 5/29/2024</a:t>
                      </a:r>
                    </a:p>
                  </a:txBody>
                  <a:tcPr/>
                </a:tc>
                <a:extLst>
                  <a:ext uri="{0D108BD9-81ED-4DB2-BD59-A6C34878D82A}">
                    <a16:rowId xmlns:a16="http://schemas.microsoft.com/office/drawing/2014/main" val="2578948772"/>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7"/>
                        </a:rPr>
                        <a:t>P/SAT SBD</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r>
                        <a:rPr lang="en-US" sz="1600"/>
                        <a:t>Closed</a:t>
                      </a:r>
                    </a:p>
                  </a:txBody>
                  <a:tcPr>
                    <a:solidFill>
                      <a:srgbClr val="FEB0B0"/>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May 22,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Opens 5/15/2024</a:t>
                      </a:r>
                    </a:p>
                  </a:txBody>
                  <a:tcPr/>
                </a:tc>
                <a:extLst>
                  <a:ext uri="{0D108BD9-81ED-4DB2-BD59-A6C34878D82A}">
                    <a16:rowId xmlns:a16="http://schemas.microsoft.com/office/drawing/2014/main" val="2714469626"/>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8"/>
                        </a:rPr>
                        <a:t>READ </a:t>
                      </a:r>
                      <a:r>
                        <a:rPr lang="en-US" sz="1600" b="1" kern="1200">
                          <a:solidFill>
                            <a:schemeClr val="tx1"/>
                          </a:solidFill>
                          <a:latin typeface="+mn-lt"/>
                          <a:ea typeface="+mn-ea"/>
                          <a:cs typeface="+mn-cs"/>
                          <a:hlinkClick r:id="rId8"/>
                        </a:rPr>
                        <a:t>Spring Assessment</a:t>
                      </a:r>
                      <a:endParaRPr lang="en-US" sz="1600" b="1" kern="1200">
                        <a:solidFill>
                          <a:schemeClr val="tx1"/>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mn-lt"/>
                        </a:rPr>
                        <a:t>Jun. 14,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Interim Deadline: </a:t>
                      </a:r>
                      <a:r>
                        <a:rPr lang="en-US" sz="1600" b="0">
                          <a:latin typeface="+mn-lt"/>
                        </a:rPr>
                        <a:t>6/10/2024 error free </a:t>
                      </a:r>
                      <a:endParaRPr lang="en-US" sz="1600" b="1">
                        <a:latin typeface="+mn-lt"/>
                      </a:endParaRPr>
                    </a:p>
                  </a:txBody>
                  <a:tcPr/>
                </a:tc>
                <a:extLst>
                  <a:ext uri="{0D108BD9-81ED-4DB2-BD59-A6C34878D82A}">
                    <a16:rowId xmlns:a16="http://schemas.microsoft.com/office/drawing/2014/main" val="1742747600"/>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a:solidFill>
                            <a:schemeClr val="tx1"/>
                          </a:solidFill>
                          <a:latin typeface="+mn-lt"/>
                          <a:ea typeface="+mn-ea"/>
                          <a:cs typeface="+mn-cs"/>
                          <a:hlinkClick r:id="rId8"/>
                        </a:rPr>
                        <a:t>READ Literacy Programs</a:t>
                      </a:r>
                      <a:endParaRPr lang="en-US" sz="1600" b="1" kern="1200">
                        <a:solidFill>
                          <a:schemeClr val="tx1"/>
                        </a:solidFill>
                        <a:latin typeface="+mn-lt"/>
                        <a:ea typeface="+mn-ea"/>
                        <a:cs typeface="+mn-cs"/>
                      </a:endParaRPr>
                    </a:p>
                  </a:txBody>
                  <a:tcPr/>
                </a:tc>
                <a:tc>
                  <a:txBody>
                    <a:bodyPr/>
                    <a:lstStyle/>
                    <a:p>
                      <a:r>
                        <a:rPr lang="en-US" sz="1600"/>
                        <a:t>Periodic</a:t>
                      </a:r>
                    </a:p>
                  </a:txBody>
                  <a:tcPr/>
                </a:tc>
                <a:tc>
                  <a:txBody>
                    <a:bodyPr/>
                    <a:lstStyle/>
                    <a:p>
                      <a:r>
                        <a:rPr lang="en-US" sz="1600"/>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mn-lt"/>
                        </a:rPr>
                        <a:t>Jun. 28,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Interim Deadline: </a:t>
                      </a:r>
                      <a:r>
                        <a:rPr lang="en-US" sz="1600" b="0">
                          <a:latin typeface="+mn-lt"/>
                        </a:rPr>
                        <a:t>6/10/2024 error free</a:t>
                      </a:r>
                      <a:endParaRPr lang="en-US" sz="1600" b="1">
                        <a:latin typeface="+mn-lt"/>
                      </a:endParaRPr>
                    </a:p>
                  </a:txBody>
                  <a:tcPr/>
                </a:tc>
                <a:extLst>
                  <a:ext uri="{0D108BD9-81ED-4DB2-BD59-A6C34878D82A}">
                    <a16:rowId xmlns:a16="http://schemas.microsoft.com/office/drawing/2014/main" val="1356214710"/>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9</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353412" y="5582551"/>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9"/>
              </a:rPr>
              <a:t>Data Pipeline Resources: Data Pipeline Collection Dates (XLS)</a:t>
            </a:r>
            <a:endParaRPr lang="en-US"/>
          </a:p>
        </p:txBody>
      </p:sp>
    </p:spTree>
    <p:extLst>
      <p:ext uri="{BB962C8B-B14F-4D97-AF65-F5344CB8AC3E}">
        <p14:creationId xmlns:p14="http://schemas.microsoft.com/office/powerpoint/2010/main" val="26054774"/>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4775</Words>
  <Application>Microsoft Office PowerPoint</Application>
  <PresentationFormat>Widescreen</PresentationFormat>
  <Paragraphs>681</Paragraphs>
  <Slides>56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Aptos</vt:lpstr>
      <vt:lpstr>Arial</vt:lpstr>
      <vt:lpstr>Calibri</vt:lpstr>
      <vt:lpstr>Courier New</vt:lpstr>
      <vt:lpstr>Museo Slab 500</vt:lpstr>
      <vt:lpstr>Segoe UI</vt:lpstr>
      <vt:lpstr>Symbol</vt:lpstr>
      <vt:lpstr>Trebuchet MS</vt:lpstr>
      <vt:lpstr>Wingdings</vt:lpstr>
      <vt:lpstr>Office Theme</vt:lpstr>
      <vt:lpstr>June 6,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READ Spring Assessment Reporting</vt:lpstr>
      <vt:lpstr>READ Data Collections Status Update</vt:lpstr>
      <vt:lpstr>READ Data Collections Purpose and Criteria Cont.</vt:lpstr>
      <vt:lpstr>Questions &amp; Resources: READ Spring Assessments</vt:lpstr>
      <vt:lpstr>K-3 Literacy Programs &amp; Assessment Reporting</vt:lpstr>
      <vt:lpstr>Literacy Programs &amp; Assessment Reporting Changes for 24-25 Collection and Status Update</vt:lpstr>
      <vt:lpstr>Literacy Programs &amp; Assessment Reporting Timeline</vt:lpstr>
      <vt:lpstr>Questions &amp; Resources: K-3 Literacy Programs &amp; Assessments</vt:lpstr>
      <vt:lpstr>SAT, CMAS, and DLM SBDs</vt:lpstr>
      <vt:lpstr>SAT, CMAS, and DLM SBDs Important Dates</vt:lpstr>
      <vt:lpstr>SAT, CMAS, and DLM SBDs Status Update</vt:lpstr>
      <vt:lpstr>CMAS, SAT, and DLM SBDs Anticipated Release of Results</vt:lpstr>
      <vt:lpstr>Questions and Resources: SBD Collections</vt:lpstr>
      <vt:lpstr>Teacher Student Data Link (TSDL)</vt:lpstr>
      <vt:lpstr>Teacher Student Data Link Timeline</vt:lpstr>
      <vt:lpstr>Teacher Student Data Link</vt:lpstr>
      <vt:lpstr>Questions &amp; Resources: TSDL</vt:lpstr>
      <vt:lpstr>Directory</vt:lpstr>
      <vt:lpstr>Directory: Principal Contact Information</vt:lpstr>
      <vt:lpstr>Questions &amp; Resources: Directory</vt:lpstr>
      <vt:lpstr>RITS Updates SASID Merges</vt:lpstr>
      <vt:lpstr>RITS: SASID Merges</vt:lpstr>
      <vt:lpstr>RITS: SASID Merges</vt:lpstr>
      <vt:lpstr>Questions &amp; Resources: Directory</vt:lpstr>
      <vt:lpstr>Title I Interchange</vt:lpstr>
      <vt:lpstr>2023-2024 Important Dates</vt:lpstr>
      <vt:lpstr>Title I Targeted Assistance </vt:lpstr>
      <vt:lpstr>Data Submission Expectations</vt:lpstr>
      <vt:lpstr> Common Errors</vt:lpstr>
      <vt:lpstr>Questions &amp; Resources: Title I Interchange</vt:lpstr>
      <vt:lpstr>Attendance</vt:lpstr>
      <vt:lpstr>Attendance Timeline</vt:lpstr>
      <vt:lpstr>Attendance Snapshot Status (4:00 pm, 6/5)</vt:lpstr>
      <vt:lpstr>AS020 Error</vt:lpstr>
      <vt:lpstr>Attendance Signoff Form Errors</vt:lpstr>
      <vt:lpstr>Questions &amp; Resources: Attendance</vt:lpstr>
      <vt:lpstr>Special Education End of Year</vt:lpstr>
      <vt:lpstr> Special Education End of Year: Timeline and Office Hours  </vt:lpstr>
      <vt:lpstr>Special Education End of Year  -  Initial referral record -parents request to wait and start services in the fall  </vt:lpstr>
      <vt:lpstr>New Business Rules in 23-24: Errors or Warnings</vt:lpstr>
      <vt:lpstr>Questions &amp; Resources: Special Education End of Year</vt:lpstr>
      <vt:lpstr>Special Education Discipline</vt:lpstr>
      <vt:lpstr> Special Education Discipline Snapshot   </vt:lpstr>
      <vt:lpstr>Special Education Discipline Snapshot: Breakdown of records that will pull into this snapshot from the Discipline Action file</vt:lpstr>
      <vt:lpstr>Special Education Discipline: District Report For Viewing Snapshot Level Errors (DIS role)</vt:lpstr>
      <vt:lpstr>Questions &amp; Resources: Special Education Discipline</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97</cp:revision>
  <dcterms:created xsi:type="dcterms:W3CDTF">2019-06-25T17:30:52Z</dcterms:created>
  <dcterms:modified xsi:type="dcterms:W3CDTF">2024-06-06T14:39:44Z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