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0"/>
  </p:notesMasterIdLst>
  <p:sldIdLst>
    <p:sldId id="256" r:id="rId5"/>
    <p:sldId id="283" r:id="rId6"/>
    <p:sldId id="258" r:id="rId7"/>
    <p:sldId id="259" r:id="rId8"/>
    <p:sldId id="261" r:id="rId9"/>
    <p:sldId id="262" r:id="rId10"/>
    <p:sldId id="5097" r:id="rId11"/>
    <p:sldId id="5098" r:id="rId12"/>
    <p:sldId id="5251" r:id="rId13"/>
    <p:sldId id="5252" r:id="rId14"/>
    <p:sldId id="5260" r:id="rId15"/>
    <p:sldId id="5306" r:id="rId16"/>
    <p:sldId id="5290" r:id="rId17"/>
    <p:sldId id="5254" r:id="rId18"/>
    <p:sldId id="5273" r:id="rId19"/>
    <p:sldId id="5305" r:id="rId20"/>
    <p:sldId id="5304" r:id="rId21"/>
    <p:sldId id="5302" r:id="rId22"/>
    <p:sldId id="5292" r:id="rId23"/>
    <p:sldId id="5272" r:id="rId24"/>
    <p:sldId id="5284" r:id="rId25"/>
    <p:sldId id="5285" r:id="rId26"/>
    <p:sldId id="5286" r:id="rId27"/>
    <p:sldId id="5303" r:id="rId28"/>
    <p:sldId id="5110" r:id="rId29"/>
    <p:sldId id="5247" r:id="rId30"/>
    <p:sldId id="5248" r:id="rId31"/>
    <p:sldId id="5270" r:id="rId32"/>
    <p:sldId id="5283" r:id="rId33"/>
    <p:sldId id="5250" r:id="rId34"/>
    <p:sldId id="5293" r:id="rId35"/>
    <p:sldId id="5315" r:id="rId36"/>
    <p:sldId id="5294" r:id="rId37"/>
    <p:sldId id="5295" r:id="rId38"/>
    <p:sldId id="5296" r:id="rId39"/>
    <p:sldId id="5307" r:id="rId40"/>
    <p:sldId id="5297" r:id="rId41"/>
    <p:sldId id="5308" r:id="rId42"/>
    <p:sldId id="5309" r:id="rId43"/>
    <p:sldId id="5310" r:id="rId44"/>
    <p:sldId id="5298" r:id="rId45"/>
    <p:sldId id="5299" r:id="rId46"/>
    <p:sldId id="5300" r:id="rId47"/>
    <p:sldId id="5311" r:id="rId48"/>
    <p:sldId id="5314" r:id="rId49"/>
    <p:sldId id="5301" r:id="rId50"/>
    <p:sldId id="266" r:id="rId51"/>
    <p:sldId id="5312" r:id="rId52"/>
    <p:sldId id="5277" r:id="rId53"/>
    <p:sldId id="268" r:id="rId54"/>
    <p:sldId id="267" r:id="rId55"/>
    <p:sldId id="269" r:id="rId56"/>
    <p:sldId id="5313" r:id="rId57"/>
    <p:sldId id="280" r:id="rId58"/>
    <p:sldId id="509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B0B0"/>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01A4D-5E46-4F21-B280-53F37EC631A5}" v="32" dt="2024-04-04T02:47:49.515"/>
    <p1510:client id="{1EF50D01-20FA-48A1-AA79-2EFCC788F38D}" v="8" dt="2024-04-03T22:39:10.225"/>
    <p1510:client id="{60875745-1088-4E27-B278-FCDB1657F77A}" v="224" dt="2024-04-03T15:32:30.177"/>
    <p1510:client id="{676834B6-3FE3-444D-B298-77FA0B4704A3}" v="229" dt="2024-04-04T13:16:13.340"/>
    <p1510:client id="{70F3BA0E-FF3F-47D9-AE13-0F70D506E772}" v="1048" dt="2024-04-03T15:34:44.890"/>
    <p1510:client id="{ECA3F447-344D-95ED-B6C0-D880FC16C4B9}" v="362" dt="2024-04-03T22:43:05.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41" autoAdjust="0"/>
  </p:normalViewPr>
  <p:slideViewPr>
    <p:cSldViewPr snapToGrid="0">
      <p:cViewPr varScale="1">
        <p:scale>
          <a:sx n="62" d="100"/>
          <a:sy n="62" d="100"/>
        </p:scale>
        <p:origin x="86" y="504"/>
      </p:cViewPr>
      <p:guideLst/>
    </p:cSldViewPr>
  </p:slideViewPr>
  <p:outlineViewPr>
    <p:cViewPr>
      <p:scale>
        <a:sx n="33" d="100"/>
        <a:sy n="33" d="100"/>
      </p:scale>
      <p:origin x="0" y="-42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Rhodes, Tara" userId="S::rhodes_t@cde.state.co.us::566307b0-1e17-4826-87e1-0feb85a922f2" providerId="AD" clId="Web-{ECA3F447-344D-95ED-B6C0-D880FC16C4B9}"/>
    <pc:docChg chg="addSld delSld modSld sldOrd">
      <pc:chgData name="Rhodes, Tara" userId="S::rhodes_t@cde.state.co.us::566307b0-1e17-4826-87e1-0feb85a922f2" providerId="AD" clId="Web-{ECA3F447-344D-95ED-B6C0-D880FC16C4B9}" dt="2024-04-03T22:42:47.373" v="338" actId="20577"/>
      <pc:docMkLst>
        <pc:docMk/>
      </pc:docMkLst>
      <pc:sldChg chg="add del">
        <pc:chgData name="Rhodes, Tara" userId="S::rhodes_t@cde.state.co.us::566307b0-1e17-4826-87e1-0feb85a922f2" providerId="AD" clId="Web-{ECA3F447-344D-95ED-B6C0-D880FC16C4B9}" dt="2024-04-03T22:40:16.182" v="309"/>
        <pc:sldMkLst>
          <pc:docMk/>
          <pc:sldMk cId="238231283" sldId="2571"/>
        </pc:sldMkLst>
      </pc:sldChg>
      <pc:sldChg chg="modSp">
        <pc:chgData name="Rhodes, Tara" userId="S::rhodes_t@cde.state.co.us::566307b0-1e17-4826-87e1-0feb85a922f2" providerId="AD" clId="Web-{ECA3F447-344D-95ED-B6C0-D880FC16C4B9}" dt="2024-04-03T22:22:23.783" v="0" actId="20577"/>
        <pc:sldMkLst>
          <pc:docMk/>
          <pc:sldMk cId="1696118646" sldId="5296"/>
        </pc:sldMkLst>
        <pc:spChg chg="mod">
          <ac:chgData name="Rhodes, Tara" userId="S::rhodes_t@cde.state.co.us::566307b0-1e17-4826-87e1-0feb85a922f2" providerId="AD" clId="Web-{ECA3F447-344D-95ED-B6C0-D880FC16C4B9}" dt="2024-04-03T22:22:23.783" v="0" actId="20577"/>
          <ac:spMkLst>
            <pc:docMk/>
            <pc:sldMk cId="1696118646" sldId="5296"/>
            <ac:spMk id="8" creationId="{99260748-FBD9-28C6-D587-8F877BD65983}"/>
          </ac:spMkLst>
        </pc:spChg>
      </pc:sldChg>
      <pc:sldChg chg="addSp delSp modSp">
        <pc:chgData name="Rhodes, Tara" userId="S::rhodes_t@cde.state.co.us::566307b0-1e17-4826-87e1-0feb85a922f2" providerId="AD" clId="Web-{ECA3F447-344D-95ED-B6C0-D880FC16C4B9}" dt="2024-04-03T22:28:50.886" v="116"/>
        <pc:sldMkLst>
          <pc:docMk/>
          <pc:sldMk cId="986651757" sldId="5297"/>
        </pc:sldMkLst>
        <pc:spChg chg="add del mod">
          <ac:chgData name="Rhodes, Tara" userId="S::rhodes_t@cde.state.co.us::566307b0-1e17-4826-87e1-0feb85a922f2" providerId="AD" clId="Web-{ECA3F447-344D-95ED-B6C0-D880FC16C4B9}" dt="2024-04-03T22:28:50.886" v="116"/>
          <ac:spMkLst>
            <pc:docMk/>
            <pc:sldMk cId="986651757" sldId="5297"/>
            <ac:spMk id="2" creationId="{09B261B4-1BAD-A2B5-EAA7-85A658516316}"/>
          </ac:spMkLst>
        </pc:spChg>
        <pc:spChg chg="mod">
          <ac:chgData name="Rhodes, Tara" userId="S::rhodes_t@cde.state.co.us::566307b0-1e17-4826-87e1-0feb85a922f2" providerId="AD" clId="Web-{ECA3F447-344D-95ED-B6C0-D880FC16C4B9}" dt="2024-04-03T22:28:46.714" v="112" actId="20577"/>
          <ac:spMkLst>
            <pc:docMk/>
            <pc:sldMk cId="986651757" sldId="5297"/>
            <ac:spMk id="5" creationId="{AF6EB1F5-01CD-901C-27EE-72C2EDD75AA9}"/>
          </ac:spMkLst>
        </pc:spChg>
        <pc:spChg chg="mod">
          <ac:chgData name="Rhodes, Tara" userId="S::rhodes_t@cde.state.co.us::566307b0-1e17-4826-87e1-0feb85a922f2" providerId="AD" clId="Web-{ECA3F447-344D-95ED-B6C0-D880FC16C4B9}" dt="2024-04-03T22:28:09.275" v="88" actId="20577"/>
          <ac:spMkLst>
            <pc:docMk/>
            <pc:sldMk cId="986651757" sldId="5297"/>
            <ac:spMk id="6" creationId="{9A8832C3-3C5D-9B2D-6A97-A07BFB42B5FC}"/>
          </ac:spMkLst>
        </pc:spChg>
        <pc:spChg chg="mod">
          <ac:chgData name="Rhodes, Tara" userId="S::rhodes_t@cde.state.co.us::566307b0-1e17-4826-87e1-0feb85a922f2" providerId="AD" clId="Web-{ECA3F447-344D-95ED-B6C0-D880FC16C4B9}" dt="2024-04-03T22:23:39.863" v="42" actId="14100"/>
          <ac:spMkLst>
            <pc:docMk/>
            <pc:sldMk cId="986651757" sldId="5297"/>
            <ac:spMk id="7" creationId="{595C23AF-8524-62EC-BA01-D7A3CC450E9C}"/>
          </ac:spMkLst>
        </pc:spChg>
        <pc:spChg chg="mod">
          <ac:chgData name="Rhodes, Tara" userId="S::rhodes_t@cde.state.co.us::566307b0-1e17-4826-87e1-0feb85a922f2" providerId="AD" clId="Web-{ECA3F447-344D-95ED-B6C0-D880FC16C4B9}" dt="2024-04-03T22:22:53.081" v="12" actId="20577"/>
          <ac:spMkLst>
            <pc:docMk/>
            <pc:sldMk cId="986651757" sldId="5297"/>
            <ac:spMk id="8" creationId="{144B814E-BC16-971E-54AF-43122801948B}"/>
          </ac:spMkLst>
        </pc:spChg>
      </pc:sldChg>
      <pc:sldChg chg="modSp add del">
        <pc:chgData name="Rhodes, Tara" userId="S::rhodes_t@cde.state.co.us::566307b0-1e17-4826-87e1-0feb85a922f2" providerId="AD" clId="Web-{ECA3F447-344D-95ED-B6C0-D880FC16C4B9}" dt="2024-04-03T22:32:57.922" v="173"/>
        <pc:sldMkLst>
          <pc:docMk/>
          <pc:sldMk cId="2941789031" sldId="5298"/>
        </pc:sldMkLst>
        <pc:spChg chg="mod">
          <ac:chgData name="Rhodes, Tara" userId="S::rhodes_t@cde.state.co.us::566307b0-1e17-4826-87e1-0feb85a922f2" providerId="AD" clId="Web-{ECA3F447-344D-95ED-B6C0-D880FC16C4B9}" dt="2024-04-03T22:24:53.521" v="60" actId="14100"/>
          <ac:spMkLst>
            <pc:docMk/>
            <pc:sldMk cId="2941789031" sldId="5298"/>
            <ac:spMk id="8" creationId="{C92515F7-358B-E3FC-AB86-B337B7A691E2}"/>
          </ac:spMkLst>
        </pc:spChg>
      </pc:sldChg>
      <pc:sldChg chg="modSp">
        <pc:chgData name="Rhodes, Tara" userId="S::rhodes_t@cde.state.co.us::566307b0-1e17-4826-87e1-0feb85a922f2" providerId="AD" clId="Web-{ECA3F447-344D-95ED-B6C0-D880FC16C4B9}" dt="2024-04-03T22:33:06.876" v="179" actId="20577"/>
        <pc:sldMkLst>
          <pc:docMk/>
          <pc:sldMk cId="308806799" sldId="5299"/>
        </pc:sldMkLst>
        <pc:spChg chg="mod">
          <ac:chgData name="Rhodes, Tara" userId="S::rhodes_t@cde.state.co.us::566307b0-1e17-4826-87e1-0feb85a922f2" providerId="AD" clId="Web-{ECA3F447-344D-95ED-B6C0-D880FC16C4B9}" dt="2024-04-03T22:33:06.876" v="179" actId="20577"/>
          <ac:spMkLst>
            <pc:docMk/>
            <pc:sldMk cId="308806799" sldId="5299"/>
            <ac:spMk id="8" creationId="{99260748-FBD9-28C6-D587-8F877BD65983}"/>
          </ac:spMkLst>
        </pc:spChg>
      </pc:sldChg>
      <pc:sldChg chg="modSp add del">
        <pc:chgData name="Rhodes, Tara" userId="S::rhodes_t@cde.state.co.us::566307b0-1e17-4826-87e1-0feb85a922f2" providerId="AD" clId="Web-{ECA3F447-344D-95ED-B6C0-D880FC16C4B9}" dt="2024-04-03T22:38:32.148" v="293" actId="20577"/>
        <pc:sldMkLst>
          <pc:docMk/>
          <pc:sldMk cId="3365328181" sldId="5300"/>
        </pc:sldMkLst>
        <pc:spChg chg="mod">
          <ac:chgData name="Rhodes, Tara" userId="S::rhodes_t@cde.state.co.us::566307b0-1e17-4826-87e1-0feb85a922f2" providerId="AD" clId="Web-{ECA3F447-344D-95ED-B6C0-D880FC16C4B9}" dt="2024-04-03T22:38:32.148" v="293" actId="20577"/>
          <ac:spMkLst>
            <pc:docMk/>
            <pc:sldMk cId="3365328181" sldId="5300"/>
            <ac:spMk id="5" creationId="{AF6EB1F5-01CD-901C-27EE-72C2EDD75AA9}"/>
          </ac:spMkLst>
        </pc:spChg>
        <pc:spChg chg="mod">
          <ac:chgData name="Rhodes, Tara" userId="S::rhodes_t@cde.state.co.us::566307b0-1e17-4826-87e1-0feb85a922f2" providerId="AD" clId="Web-{ECA3F447-344D-95ED-B6C0-D880FC16C4B9}" dt="2024-04-03T22:37:21.709" v="266" actId="20577"/>
          <ac:spMkLst>
            <pc:docMk/>
            <pc:sldMk cId="3365328181" sldId="5300"/>
            <ac:spMk id="6" creationId="{9A8832C3-3C5D-9B2D-6A97-A07BFB42B5FC}"/>
          </ac:spMkLst>
        </pc:spChg>
        <pc:spChg chg="mod">
          <ac:chgData name="Rhodes, Tara" userId="S::rhodes_t@cde.state.co.us::566307b0-1e17-4826-87e1-0feb85a922f2" providerId="AD" clId="Web-{ECA3F447-344D-95ED-B6C0-D880FC16C4B9}" dt="2024-04-03T22:33:21.267" v="199" actId="20577"/>
          <ac:spMkLst>
            <pc:docMk/>
            <pc:sldMk cId="3365328181" sldId="5300"/>
            <ac:spMk id="7" creationId="{595C23AF-8524-62EC-BA01-D7A3CC450E9C}"/>
          </ac:spMkLst>
        </pc:spChg>
        <pc:spChg chg="mod">
          <ac:chgData name="Rhodes, Tara" userId="S::rhodes_t@cde.state.co.us::566307b0-1e17-4826-87e1-0feb85a922f2" providerId="AD" clId="Web-{ECA3F447-344D-95ED-B6C0-D880FC16C4B9}" dt="2024-04-03T22:33:28.501" v="215" actId="20577"/>
          <ac:spMkLst>
            <pc:docMk/>
            <pc:sldMk cId="3365328181" sldId="5300"/>
            <ac:spMk id="8" creationId="{144B814E-BC16-971E-54AF-43122801948B}"/>
          </ac:spMkLst>
        </pc:spChg>
      </pc:sldChg>
      <pc:sldChg chg="modSp">
        <pc:chgData name="Rhodes, Tara" userId="S::rhodes_t@cde.state.co.us::566307b0-1e17-4826-87e1-0feb85a922f2" providerId="AD" clId="Web-{ECA3F447-344D-95ED-B6C0-D880FC16C4B9}" dt="2024-04-03T22:33:59.939" v="220" actId="14100"/>
        <pc:sldMkLst>
          <pc:docMk/>
          <pc:sldMk cId="94867858" sldId="5301"/>
        </pc:sldMkLst>
        <pc:spChg chg="mod">
          <ac:chgData name="Rhodes, Tara" userId="S::rhodes_t@cde.state.co.us::566307b0-1e17-4826-87e1-0feb85a922f2" providerId="AD" clId="Web-{ECA3F447-344D-95ED-B6C0-D880FC16C4B9}" dt="2024-04-03T22:33:59.939" v="220" actId="14100"/>
          <ac:spMkLst>
            <pc:docMk/>
            <pc:sldMk cId="94867858" sldId="5301"/>
            <ac:spMk id="8" creationId="{C92515F7-358B-E3FC-AB86-B337B7A691E2}"/>
          </ac:spMkLst>
        </pc:spChg>
      </pc:sldChg>
      <pc:sldChg chg="modSp add ord replId">
        <pc:chgData name="Rhodes, Tara" userId="S::rhodes_t@cde.state.co.us::566307b0-1e17-4826-87e1-0feb85a922f2" providerId="AD" clId="Web-{ECA3F447-344D-95ED-B6C0-D880FC16C4B9}" dt="2024-04-03T22:41:55.622" v="332" actId="20577"/>
        <pc:sldMkLst>
          <pc:docMk/>
          <pc:sldMk cId="2925374892" sldId="5307"/>
        </pc:sldMkLst>
        <pc:spChg chg="mod">
          <ac:chgData name="Rhodes, Tara" userId="S::rhodes_t@cde.state.co.us::566307b0-1e17-4826-87e1-0feb85a922f2" providerId="AD" clId="Web-{ECA3F447-344D-95ED-B6C0-D880FC16C4B9}" dt="2024-04-03T22:41:55.622" v="332" actId="20577"/>
          <ac:spMkLst>
            <pc:docMk/>
            <pc:sldMk cId="2925374892" sldId="5307"/>
            <ac:spMk id="6" creationId="{9A8832C3-3C5D-9B2D-6A97-A07BFB42B5FC}"/>
          </ac:spMkLst>
        </pc:spChg>
      </pc:sldChg>
      <pc:sldChg chg="modSp add replId">
        <pc:chgData name="Rhodes, Tara" userId="S::rhodes_t@cde.state.co.us::566307b0-1e17-4826-87e1-0feb85a922f2" providerId="AD" clId="Web-{ECA3F447-344D-95ED-B6C0-D880FC16C4B9}" dt="2024-04-03T22:29:45.871" v="126" actId="20577"/>
        <pc:sldMkLst>
          <pc:docMk/>
          <pc:sldMk cId="2187083967" sldId="5308"/>
        </pc:sldMkLst>
        <pc:spChg chg="mod">
          <ac:chgData name="Rhodes, Tara" userId="S::rhodes_t@cde.state.co.us::566307b0-1e17-4826-87e1-0feb85a922f2" providerId="AD" clId="Web-{ECA3F447-344D-95ED-B6C0-D880FC16C4B9}" dt="2024-04-03T22:29:45.871" v="126" actId="20577"/>
          <ac:spMkLst>
            <pc:docMk/>
            <pc:sldMk cId="2187083967" sldId="5308"/>
            <ac:spMk id="6" creationId="{9A8832C3-3C5D-9B2D-6A97-A07BFB42B5FC}"/>
          </ac:spMkLst>
        </pc:spChg>
      </pc:sldChg>
      <pc:sldChg chg="modSp add replId">
        <pc:chgData name="Rhodes, Tara" userId="S::rhodes_t@cde.state.co.us::566307b0-1e17-4826-87e1-0feb85a922f2" providerId="AD" clId="Web-{ECA3F447-344D-95ED-B6C0-D880FC16C4B9}" dt="2024-04-03T22:30:59.560" v="139" actId="20577"/>
        <pc:sldMkLst>
          <pc:docMk/>
          <pc:sldMk cId="68699369" sldId="5309"/>
        </pc:sldMkLst>
        <pc:spChg chg="mod">
          <ac:chgData name="Rhodes, Tara" userId="S::rhodes_t@cde.state.co.us::566307b0-1e17-4826-87e1-0feb85a922f2" providerId="AD" clId="Web-{ECA3F447-344D-95ED-B6C0-D880FC16C4B9}" dt="2024-04-03T22:30:59.560" v="139" actId="20577"/>
          <ac:spMkLst>
            <pc:docMk/>
            <pc:sldMk cId="68699369" sldId="5309"/>
            <ac:spMk id="5" creationId="{AF6EB1F5-01CD-901C-27EE-72C2EDD75AA9}"/>
          </ac:spMkLst>
        </pc:spChg>
        <pc:spChg chg="mod">
          <ac:chgData name="Rhodes, Tara" userId="S::rhodes_t@cde.state.co.us::566307b0-1e17-4826-87e1-0feb85a922f2" providerId="AD" clId="Web-{ECA3F447-344D-95ED-B6C0-D880FC16C4B9}" dt="2024-04-03T22:30:48.576" v="131" actId="20577"/>
          <ac:spMkLst>
            <pc:docMk/>
            <pc:sldMk cId="68699369" sldId="5309"/>
            <ac:spMk id="6" creationId="{9A8832C3-3C5D-9B2D-6A97-A07BFB42B5FC}"/>
          </ac:spMkLst>
        </pc:spChg>
      </pc:sldChg>
      <pc:sldChg chg="modSp add replId">
        <pc:chgData name="Rhodes, Tara" userId="S::rhodes_t@cde.state.co.us::566307b0-1e17-4826-87e1-0feb85a922f2" providerId="AD" clId="Web-{ECA3F447-344D-95ED-B6C0-D880FC16C4B9}" dt="2024-04-03T22:32:10.515" v="167" actId="20577"/>
        <pc:sldMkLst>
          <pc:docMk/>
          <pc:sldMk cId="3399127652" sldId="5310"/>
        </pc:sldMkLst>
        <pc:spChg chg="mod">
          <ac:chgData name="Rhodes, Tara" userId="S::rhodes_t@cde.state.co.us::566307b0-1e17-4826-87e1-0feb85a922f2" providerId="AD" clId="Web-{ECA3F447-344D-95ED-B6C0-D880FC16C4B9}" dt="2024-04-03T22:32:10.515" v="167" actId="20577"/>
          <ac:spMkLst>
            <pc:docMk/>
            <pc:sldMk cId="3399127652" sldId="5310"/>
            <ac:spMk id="5" creationId="{AF6EB1F5-01CD-901C-27EE-72C2EDD75AA9}"/>
          </ac:spMkLst>
        </pc:spChg>
        <pc:spChg chg="mod">
          <ac:chgData name="Rhodes, Tara" userId="S::rhodes_t@cde.state.co.us::566307b0-1e17-4826-87e1-0feb85a922f2" providerId="AD" clId="Web-{ECA3F447-344D-95ED-B6C0-D880FC16C4B9}" dt="2024-04-03T22:31:49.624" v="148" actId="20577"/>
          <ac:spMkLst>
            <pc:docMk/>
            <pc:sldMk cId="3399127652" sldId="5310"/>
            <ac:spMk id="6" creationId="{9A8832C3-3C5D-9B2D-6A97-A07BFB42B5FC}"/>
          </ac:spMkLst>
        </pc:spChg>
      </pc:sldChg>
      <pc:sldChg chg="modSp add replId">
        <pc:chgData name="Rhodes, Tara" userId="S::rhodes_t@cde.state.co.us::566307b0-1e17-4826-87e1-0feb85a922f2" providerId="AD" clId="Web-{ECA3F447-344D-95ED-B6C0-D880FC16C4B9}" dt="2024-04-03T22:42:47.373" v="338" actId="20577"/>
        <pc:sldMkLst>
          <pc:docMk/>
          <pc:sldMk cId="1720752477" sldId="5311"/>
        </pc:sldMkLst>
        <pc:spChg chg="mod">
          <ac:chgData name="Rhodes, Tara" userId="S::rhodes_t@cde.state.co.us::566307b0-1e17-4826-87e1-0feb85a922f2" providerId="AD" clId="Web-{ECA3F447-344D-95ED-B6C0-D880FC16C4B9}" dt="2024-04-03T22:38:44.086" v="302" actId="20577"/>
          <ac:spMkLst>
            <pc:docMk/>
            <pc:sldMk cId="1720752477" sldId="5311"/>
            <ac:spMk id="5" creationId="{AF6EB1F5-01CD-901C-27EE-72C2EDD75AA9}"/>
          </ac:spMkLst>
        </pc:spChg>
        <pc:spChg chg="mod">
          <ac:chgData name="Rhodes, Tara" userId="S::rhodes_t@cde.state.co.us::566307b0-1e17-4826-87e1-0feb85a922f2" providerId="AD" clId="Web-{ECA3F447-344D-95ED-B6C0-D880FC16C4B9}" dt="2024-04-03T22:42:47.373" v="338" actId="20577"/>
          <ac:spMkLst>
            <pc:docMk/>
            <pc:sldMk cId="1720752477" sldId="5311"/>
            <ac:spMk id="6" creationId="{9A8832C3-3C5D-9B2D-6A97-A07BFB42B5FC}"/>
          </ac:spMkLst>
        </pc:spChg>
      </pc:sldChg>
      <pc:sldChg chg="add del replId">
        <pc:chgData name="Rhodes, Tara" userId="S::rhodes_t@cde.state.co.us::566307b0-1e17-4826-87e1-0feb85a922f2" providerId="AD" clId="Web-{ECA3F447-344D-95ED-B6C0-D880FC16C4B9}" dt="2024-04-03T22:32:54.594" v="172"/>
        <pc:sldMkLst>
          <pc:docMk/>
          <pc:sldMk cId="3536136584" sldId="5311"/>
        </pc:sldMkLst>
      </pc:sldChg>
      <pc:sldChg chg="modSp add replId">
        <pc:chgData name="Rhodes, Tara" userId="S::rhodes_t@cde.state.co.us::566307b0-1e17-4826-87e1-0feb85a922f2" providerId="AD" clId="Web-{ECA3F447-344D-95ED-B6C0-D880FC16C4B9}" dt="2024-04-03T22:40:52.230" v="330" actId="20577"/>
        <pc:sldMkLst>
          <pc:docMk/>
          <pc:sldMk cId="3396060537" sldId="5314"/>
        </pc:sldMkLst>
        <pc:spChg chg="mod">
          <ac:chgData name="Rhodes, Tara" userId="S::rhodes_t@cde.state.co.us::566307b0-1e17-4826-87e1-0feb85a922f2" providerId="AD" clId="Web-{ECA3F447-344D-95ED-B6C0-D880FC16C4B9}" dt="2024-04-03T22:40:52.230" v="330" actId="20577"/>
          <ac:spMkLst>
            <pc:docMk/>
            <pc:sldMk cId="3396060537" sldId="5314"/>
            <ac:spMk id="5" creationId="{AF6EB1F5-01CD-901C-27EE-72C2EDD75AA9}"/>
          </ac:spMkLst>
        </pc:spChg>
        <pc:spChg chg="mod">
          <ac:chgData name="Rhodes, Tara" userId="S::rhodes_t@cde.state.co.us::566307b0-1e17-4826-87e1-0feb85a922f2" providerId="AD" clId="Web-{ECA3F447-344D-95ED-B6C0-D880FC16C4B9}" dt="2024-04-03T22:40:43.151" v="314" actId="20577"/>
          <ac:spMkLst>
            <pc:docMk/>
            <pc:sldMk cId="3396060537" sldId="5314"/>
            <ac:spMk id="6" creationId="{9A8832C3-3C5D-9B2D-6A97-A07BFB42B5FC}"/>
          </ac:spMkLst>
        </pc:sp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Hoffman, Peter" userId="673cee94-26bd-4c2a-ab82-1b3669e2f049" providerId="ADAL" clId="{1EF50D01-20FA-48A1-AA79-2EFCC788F38D}"/>
    <pc:docChg chg="undo custSel addSld delSld modSld">
      <pc:chgData name="Hoffman, Peter" userId="673cee94-26bd-4c2a-ab82-1b3669e2f049" providerId="ADAL" clId="{1EF50D01-20FA-48A1-AA79-2EFCC788F38D}" dt="2024-04-03T22:39:10.225" v="412" actId="2696"/>
      <pc:docMkLst>
        <pc:docMk/>
      </pc:docMkLst>
      <pc:sldChg chg="modSp mod">
        <pc:chgData name="Hoffman, Peter" userId="673cee94-26bd-4c2a-ab82-1b3669e2f049" providerId="ADAL" clId="{1EF50D01-20FA-48A1-AA79-2EFCC788F38D}" dt="2024-04-03T19:32:46.438" v="48" actId="20577"/>
        <pc:sldMkLst>
          <pc:docMk/>
          <pc:sldMk cId="1212467416" sldId="261"/>
        </pc:sldMkLst>
        <pc:graphicFrameChg chg="modGraphic">
          <ac:chgData name="Hoffman, Peter" userId="673cee94-26bd-4c2a-ab82-1b3669e2f049" providerId="ADAL" clId="{1EF50D01-20FA-48A1-AA79-2EFCC788F38D}" dt="2024-04-03T19:32:46.438" v="48"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EF50D01-20FA-48A1-AA79-2EFCC788F38D}" dt="2024-04-03T22:39:10.225" v="412" actId="2696"/>
        <pc:sldMkLst>
          <pc:docMk/>
          <pc:sldMk cId="2468372966" sldId="263"/>
        </pc:sldMkLst>
      </pc:sldChg>
      <pc:sldChg chg="del">
        <pc:chgData name="Hoffman, Peter" userId="673cee94-26bd-4c2a-ab82-1b3669e2f049" providerId="ADAL" clId="{1EF50D01-20FA-48A1-AA79-2EFCC788F38D}" dt="2024-04-03T22:39:10.225" v="412" actId="2696"/>
        <pc:sldMkLst>
          <pc:docMk/>
          <pc:sldMk cId="477779621" sldId="265"/>
        </pc:sldMkLst>
      </pc:sldChg>
      <pc:sldChg chg="add">
        <pc:chgData name="Hoffman, Peter" userId="673cee94-26bd-4c2a-ab82-1b3669e2f049" providerId="ADAL" clId="{1EF50D01-20FA-48A1-AA79-2EFCC788F38D}" dt="2024-04-03T22:39:02.216" v="408"/>
        <pc:sldMkLst>
          <pc:docMk/>
          <pc:sldMk cId="3373880383" sldId="266"/>
        </pc:sldMkLst>
      </pc:sldChg>
      <pc:sldChg chg="add">
        <pc:chgData name="Hoffman, Peter" userId="673cee94-26bd-4c2a-ab82-1b3669e2f049" providerId="ADAL" clId="{1EF50D01-20FA-48A1-AA79-2EFCC788F38D}" dt="2024-04-03T22:39:02.216" v="408"/>
        <pc:sldMkLst>
          <pc:docMk/>
          <pc:sldMk cId="4163059247" sldId="267"/>
        </pc:sldMkLst>
      </pc:sldChg>
      <pc:sldChg chg="add">
        <pc:chgData name="Hoffman, Peter" userId="673cee94-26bd-4c2a-ab82-1b3669e2f049" providerId="ADAL" clId="{1EF50D01-20FA-48A1-AA79-2EFCC788F38D}" dt="2024-04-03T22:39:02.216" v="408"/>
        <pc:sldMkLst>
          <pc:docMk/>
          <pc:sldMk cId="3090053985" sldId="268"/>
        </pc:sldMkLst>
      </pc:sldChg>
      <pc:sldChg chg="add">
        <pc:chgData name="Hoffman, Peter" userId="673cee94-26bd-4c2a-ab82-1b3669e2f049" providerId="ADAL" clId="{1EF50D01-20FA-48A1-AA79-2EFCC788F38D}" dt="2024-04-03T22:39:02.216" v="408"/>
        <pc:sldMkLst>
          <pc:docMk/>
          <pc:sldMk cId="2174934932" sldId="269"/>
        </pc:sldMkLst>
      </pc:sldChg>
      <pc:sldChg chg="add">
        <pc:chgData name="Hoffman, Peter" userId="673cee94-26bd-4c2a-ab82-1b3669e2f049" providerId="ADAL" clId="{1EF50D01-20FA-48A1-AA79-2EFCC788F38D}" dt="2024-04-03T19:31:35.178" v="0"/>
        <pc:sldMkLst>
          <pc:docMk/>
          <pc:sldMk cId="1282840071" sldId="5251"/>
        </pc:sldMkLst>
      </pc:sldChg>
      <pc:sldChg chg="add">
        <pc:chgData name="Hoffman, Peter" userId="673cee94-26bd-4c2a-ab82-1b3669e2f049" providerId="ADAL" clId="{1EF50D01-20FA-48A1-AA79-2EFCC788F38D}" dt="2024-04-03T19:31:35.178" v="0"/>
        <pc:sldMkLst>
          <pc:docMk/>
          <pc:sldMk cId="455365083" sldId="5252"/>
        </pc:sldMkLst>
      </pc:sldChg>
      <pc:sldChg chg="add del">
        <pc:chgData name="Hoffman, Peter" userId="673cee94-26bd-4c2a-ab82-1b3669e2f049" providerId="ADAL" clId="{1EF50D01-20FA-48A1-AA79-2EFCC788F38D}" dt="2024-04-03T19:33:08.102" v="49" actId="2696"/>
        <pc:sldMkLst>
          <pc:docMk/>
          <pc:sldMk cId="1692652593" sldId="5253"/>
        </pc:sldMkLst>
      </pc:sldChg>
      <pc:sldChg chg="add del">
        <pc:chgData name="Hoffman, Peter" userId="673cee94-26bd-4c2a-ab82-1b3669e2f049" providerId="ADAL" clId="{1EF50D01-20FA-48A1-AA79-2EFCC788F38D}" dt="2024-04-03T19:33:08.102" v="49" actId="2696"/>
        <pc:sldMkLst>
          <pc:docMk/>
          <pc:sldMk cId="839735590" sldId="5259"/>
        </pc:sldMkLst>
      </pc:sldChg>
      <pc:sldChg chg="modSp add mod">
        <pc:chgData name="Hoffman, Peter" userId="673cee94-26bd-4c2a-ab82-1b3669e2f049" providerId="ADAL" clId="{1EF50D01-20FA-48A1-AA79-2EFCC788F38D}" dt="2024-04-03T19:35:11.370" v="407" actId="20577"/>
        <pc:sldMkLst>
          <pc:docMk/>
          <pc:sldMk cId="2117569817" sldId="5260"/>
        </pc:sldMkLst>
        <pc:spChg chg="mod">
          <ac:chgData name="Hoffman, Peter" userId="673cee94-26bd-4c2a-ab82-1b3669e2f049" providerId="ADAL" clId="{1EF50D01-20FA-48A1-AA79-2EFCC788F38D}" dt="2024-04-03T19:34:32.746" v="283" actId="20577"/>
          <ac:spMkLst>
            <pc:docMk/>
            <pc:sldMk cId="2117569817" sldId="5260"/>
            <ac:spMk id="7" creationId="{006E2BB3-5448-AA9C-CECF-1845095777F3}"/>
          </ac:spMkLst>
        </pc:spChg>
        <pc:spChg chg="mod">
          <ac:chgData name="Hoffman, Peter" userId="673cee94-26bd-4c2a-ab82-1b3669e2f049" providerId="ADAL" clId="{1EF50D01-20FA-48A1-AA79-2EFCC788F38D}" dt="2024-04-03T19:35:11.370" v="407" actId="20577"/>
          <ac:spMkLst>
            <pc:docMk/>
            <pc:sldMk cId="2117569817" sldId="5260"/>
            <ac:spMk id="8" creationId="{475B01CC-9647-DA17-644E-B9BD452B4DB6}"/>
          </ac:spMkLst>
        </pc:spChg>
        <pc:spChg chg="mod">
          <ac:chgData name="Hoffman, Peter" userId="673cee94-26bd-4c2a-ab82-1b3669e2f049" providerId="ADAL" clId="{1EF50D01-20FA-48A1-AA79-2EFCC788F38D}" dt="2024-04-03T19:34:14.721" v="262" actId="20577"/>
          <ac:spMkLst>
            <pc:docMk/>
            <pc:sldMk cId="2117569817" sldId="5260"/>
            <ac:spMk id="9" creationId="{E40DA56B-4BE3-FEC8-DB78-EE4D932DE927}"/>
          </ac:spMkLst>
        </pc:spChg>
        <pc:spChg chg="mod">
          <ac:chgData name="Hoffman, Peter" userId="673cee94-26bd-4c2a-ab82-1b3669e2f049" providerId="ADAL" clId="{1EF50D01-20FA-48A1-AA79-2EFCC788F38D}" dt="2024-04-03T19:33:27.426" v="67" actId="20577"/>
          <ac:spMkLst>
            <pc:docMk/>
            <pc:sldMk cId="2117569817" sldId="5260"/>
            <ac:spMk id="11" creationId="{65DCBF92-5C3E-820E-9BF8-D5084110362E}"/>
          </ac:spMkLst>
        </pc:spChg>
      </pc:sldChg>
      <pc:sldChg chg="del">
        <pc:chgData name="Hoffman, Peter" userId="673cee94-26bd-4c2a-ab82-1b3669e2f049" providerId="ADAL" clId="{1EF50D01-20FA-48A1-AA79-2EFCC788F38D}" dt="2024-04-03T22:39:10.225" v="412" actId="2696"/>
        <pc:sldMkLst>
          <pc:docMk/>
          <pc:sldMk cId="1118867174" sldId="5275"/>
        </pc:sldMkLst>
      </pc:sldChg>
      <pc:sldChg chg="del">
        <pc:chgData name="Hoffman, Peter" userId="673cee94-26bd-4c2a-ab82-1b3669e2f049" providerId="ADAL" clId="{1EF50D01-20FA-48A1-AA79-2EFCC788F38D}" dt="2024-04-03T22:39:10.225" v="412" actId="2696"/>
        <pc:sldMkLst>
          <pc:docMk/>
          <pc:sldMk cId="2916385814" sldId="5276"/>
        </pc:sldMkLst>
      </pc:sldChg>
      <pc:sldChg chg="modSp add mod">
        <pc:chgData name="Hoffman, Peter" userId="673cee94-26bd-4c2a-ab82-1b3669e2f049" providerId="ADAL" clId="{1EF50D01-20FA-48A1-AA79-2EFCC788F38D}" dt="2024-04-03T22:39:02.432" v="411" actId="27636"/>
        <pc:sldMkLst>
          <pc:docMk/>
          <pc:sldMk cId="1831568395" sldId="5277"/>
        </pc:sldMkLst>
        <pc:spChg chg="mod">
          <ac:chgData name="Hoffman, Peter" userId="673cee94-26bd-4c2a-ab82-1b3669e2f049" providerId="ADAL" clId="{1EF50D01-20FA-48A1-AA79-2EFCC788F38D}" dt="2024-04-03T22:39:02.429" v="410" actId="27636"/>
          <ac:spMkLst>
            <pc:docMk/>
            <pc:sldMk cId="1831568395" sldId="5277"/>
            <ac:spMk id="11" creationId="{080CB37A-8CB5-0C68-424D-EBD5E04601E8}"/>
          </ac:spMkLst>
        </pc:spChg>
        <pc:spChg chg="mod">
          <ac:chgData name="Hoffman, Peter" userId="673cee94-26bd-4c2a-ab82-1b3669e2f049" providerId="ADAL" clId="{1EF50D01-20FA-48A1-AA79-2EFCC788F38D}" dt="2024-04-03T22:39:02.432" v="411" actId="27636"/>
          <ac:spMkLst>
            <pc:docMk/>
            <pc:sldMk cId="1831568395" sldId="5277"/>
            <ac:spMk id="12" creationId="{F0682FDB-3B40-0F9B-6028-1720C9B01E0A}"/>
          </ac:spMkLst>
        </pc:spChg>
      </pc:sldChg>
      <pc:sldChg chg="del">
        <pc:chgData name="Hoffman, Peter" userId="673cee94-26bd-4c2a-ab82-1b3669e2f049" providerId="ADAL" clId="{1EF50D01-20FA-48A1-AA79-2EFCC788F38D}" dt="2024-04-03T19:31:41.407" v="1" actId="2696"/>
        <pc:sldMkLst>
          <pc:docMk/>
          <pc:sldMk cId="20139849" sldId="5287"/>
        </pc:sldMkLst>
      </pc:sldChg>
      <pc:sldChg chg="del">
        <pc:chgData name="Hoffman, Peter" userId="673cee94-26bd-4c2a-ab82-1b3669e2f049" providerId="ADAL" clId="{1EF50D01-20FA-48A1-AA79-2EFCC788F38D}" dt="2024-04-03T19:31:41.407" v="1" actId="2696"/>
        <pc:sldMkLst>
          <pc:docMk/>
          <pc:sldMk cId="885238886" sldId="5288"/>
        </pc:sldMkLst>
      </pc:sldChg>
      <pc:sldChg chg="del">
        <pc:chgData name="Hoffman, Peter" userId="673cee94-26bd-4c2a-ab82-1b3669e2f049" providerId="ADAL" clId="{1EF50D01-20FA-48A1-AA79-2EFCC788F38D}" dt="2024-04-03T19:31:41.407" v="1" actId="2696"/>
        <pc:sldMkLst>
          <pc:docMk/>
          <pc:sldMk cId="2992902592" sldId="5289"/>
        </pc:sldMkLst>
      </pc:sldChg>
      <pc:sldChg chg="add">
        <pc:chgData name="Hoffman, Peter" userId="673cee94-26bd-4c2a-ab82-1b3669e2f049" providerId="ADAL" clId="{1EF50D01-20FA-48A1-AA79-2EFCC788F38D}" dt="2024-04-03T19:31:35.178" v="0"/>
        <pc:sldMkLst>
          <pc:docMk/>
          <pc:sldMk cId="1662154973" sldId="5306"/>
        </pc:sldMkLst>
      </pc:sldChg>
      <pc:sldChg chg="modSp add mod">
        <pc:chgData name="Hoffman, Peter" userId="673cee94-26bd-4c2a-ab82-1b3669e2f049" providerId="ADAL" clId="{1EF50D01-20FA-48A1-AA79-2EFCC788F38D}" dt="2024-04-03T22:39:02.424" v="409" actId="27636"/>
        <pc:sldMkLst>
          <pc:docMk/>
          <pc:sldMk cId="2582331127" sldId="5312"/>
        </pc:sldMkLst>
        <pc:spChg chg="mod">
          <ac:chgData name="Hoffman, Peter" userId="673cee94-26bd-4c2a-ab82-1b3669e2f049" providerId="ADAL" clId="{1EF50D01-20FA-48A1-AA79-2EFCC788F38D}" dt="2024-04-03T22:39:02.424" v="409" actId="27636"/>
          <ac:spMkLst>
            <pc:docMk/>
            <pc:sldMk cId="2582331127" sldId="5312"/>
            <ac:spMk id="3" creationId="{F737E5AD-A4D8-5218-9778-9BFD2F764487}"/>
          </ac:spMkLst>
        </pc:spChg>
      </pc:sldChg>
      <pc:sldChg chg="add">
        <pc:chgData name="Hoffman, Peter" userId="673cee94-26bd-4c2a-ab82-1b3669e2f049" providerId="ADAL" clId="{1EF50D01-20FA-48A1-AA79-2EFCC788F38D}" dt="2024-04-03T22:39:02.216" v="408"/>
        <pc:sldMkLst>
          <pc:docMk/>
          <pc:sldMk cId="3512354807" sldId="5313"/>
        </pc:sldMkLst>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1915820658" sldId="5285"/>
        </pc:sldMkLst>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Gudka, Dawna" userId="823cceae-331b-41d6-9a63-34ad6d1db55c" providerId="ADAL" clId="{0A201A4D-5E46-4F21-B280-53F37EC631A5}"/>
    <pc:docChg chg="custSel modSld">
      <pc:chgData name="Gudka, Dawna" userId="823cceae-331b-41d6-9a63-34ad6d1db55c" providerId="ADAL" clId="{0A201A4D-5E46-4F21-B280-53F37EC631A5}" dt="2024-04-04T02:47:49.515" v="219" actId="20577"/>
      <pc:docMkLst>
        <pc:docMk/>
      </pc:docMkLst>
      <pc:sldChg chg="modSp">
        <pc:chgData name="Gudka, Dawna" userId="823cceae-331b-41d6-9a63-34ad6d1db55c" providerId="ADAL" clId="{0A201A4D-5E46-4F21-B280-53F37EC631A5}" dt="2024-04-04T02:44:32.618" v="206" actId="13244"/>
        <pc:sldMkLst>
          <pc:docMk/>
          <pc:sldMk cId="2117569817" sldId="5260"/>
        </pc:sldMkLst>
        <pc:spChg chg="mod">
          <ac:chgData name="Gudka, Dawna" userId="823cceae-331b-41d6-9a63-34ad6d1db55c" providerId="ADAL" clId="{0A201A4D-5E46-4F21-B280-53F37EC631A5}" dt="2024-04-04T02:43:12.422" v="193" actId="13244"/>
          <ac:spMkLst>
            <pc:docMk/>
            <pc:sldMk cId="2117569817" sldId="5260"/>
            <ac:spMk id="4" creationId="{E669678A-A275-70AC-5F74-5A596C068C82}"/>
          </ac:spMkLst>
        </pc:spChg>
        <pc:spChg chg="mod">
          <ac:chgData name="Gudka, Dawna" userId="823cceae-331b-41d6-9a63-34ad6d1db55c" providerId="ADAL" clId="{0A201A4D-5E46-4F21-B280-53F37EC631A5}" dt="2024-04-04T02:44:17.080" v="203" actId="13244"/>
          <ac:spMkLst>
            <pc:docMk/>
            <pc:sldMk cId="2117569817" sldId="5260"/>
            <ac:spMk id="7" creationId="{006E2BB3-5448-AA9C-CECF-1845095777F3}"/>
          </ac:spMkLst>
        </pc:spChg>
        <pc:spChg chg="mod">
          <ac:chgData name="Gudka, Dawna" userId="823cceae-331b-41d6-9a63-34ad6d1db55c" providerId="ADAL" clId="{0A201A4D-5E46-4F21-B280-53F37EC631A5}" dt="2024-04-04T02:44:32.618" v="206" actId="13244"/>
          <ac:spMkLst>
            <pc:docMk/>
            <pc:sldMk cId="2117569817" sldId="5260"/>
            <ac:spMk id="8" creationId="{475B01CC-9647-DA17-644E-B9BD452B4DB6}"/>
          </ac:spMkLst>
        </pc:spChg>
        <pc:spChg chg="mod">
          <ac:chgData name="Gudka, Dawna" userId="823cceae-331b-41d6-9a63-34ad6d1db55c" providerId="ADAL" clId="{0A201A4D-5E46-4F21-B280-53F37EC631A5}" dt="2024-04-04T02:44:26.599" v="205" actId="13244"/>
          <ac:spMkLst>
            <pc:docMk/>
            <pc:sldMk cId="2117569817" sldId="5260"/>
            <ac:spMk id="9" creationId="{E40DA56B-4BE3-FEC8-DB78-EE4D932DE927}"/>
          </ac:spMkLst>
        </pc:spChg>
        <pc:spChg chg="mod">
          <ac:chgData name="Gudka, Dawna" userId="823cceae-331b-41d6-9a63-34ad6d1db55c" providerId="ADAL" clId="{0A201A4D-5E46-4F21-B280-53F37EC631A5}" dt="2024-04-04T02:44:23.691" v="204" actId="13244"/>
          <ac:spMkLst>
            <pc:docMk/>
            <pc:sldMk cId="2117569817" sldId="5260"/>
            <ac:spMk id="11" creationId="{65DCBF92-5C3E-820E-9BF8-D5084110362E}"/>
          </ac:spMkLst>
        </pc:spChg>
        <pc:spChg chg="mod">
          <ac:chgData name="Gudka, Dawna" userId="823cceae-331b-41d6-9a63-34ad6d1db55c" providerId="ADAL" clId="{0A201A4D-5E46-4F21-B280-53F37EC631A5}" dt="2024-04-04T02:43:56.839" v="201" actId="13244"/>
          <ac:spMkLst>
            <pc:docMk/>
            <pc:sldMk cId="2117569817" sldId="5260"/>
            <ac:spMk id="12" creationId="{EF7C733B-2712-93B5-29EE-D8D4FF3B5354}"/>
          </ac:spMkLst>
        </pc:spChg>
        <pc:spChg chg="mod">
          <ac:chgData name="Gudka, Dawna" userId="823cceae-331b-41d6-9a63-34ad6d1db55c" providerId="ADAL" clId="{0A201A4D-5E46-4F21-B280-53F37EC631A5}" dt="2024-04-04T02:43:35.481" v="197" actId="13244"/>
          <ac:spMkLst>
            <pc:docMk/>
            <pc:sldMk cId="2117569817" sldId="5260"/>
            <ac:spMk id="13" creationId="{0B3CEA9B-3E04-697A-4C85-1906A9DD8DFE}"/>
          </ac:spMkLst>
        </pc:spChg>
      </pc:sldChg>
      <pc:sldChg chg="addSp modSp mod">
        <pc:chgData name="Gudka, Dawna" userId="823cceae-331b-41d6-9a63-34ad6d1db55c" providerId="ADAL" clId="{0A201A4D-5E46-4F21-B280-53F37EC631A5}" dt="2024-04-04T02:45:31.645" v="207" actId="13244"/>
        <pc:sldMkLst>
          <pc:docMk/>
          <pc:sldMk cId="837026567" sldId="5270"/>
        </pc:sldMkLst>
        <pc:spChg chg="mod">
          <ac:chgData name="Gudka, Dawna" userId="823cceae-331b-41d6-9a63-34ad6d1db55c" providerId="ADAL" clId="{0A201A4D-5E46-4F21-B280-53F37EC631A5}" dt="2024-04-04T02:36:16.957" v="98" actId="14100"/>
          <ac:spMkLst>
            <pc:docMk/>
            <pc:sldMk cId="837026567" sldId="5270"/>
            <ac:spMk id="2" creationId="{66713938-E161-45CB-AF58-CF8596E22319}"/>
          </ac:spMkLst>
        </pc:spChg>
        <pc:spChg chg="mod">
          <ac:chgData name="Gudka, Dawna" userId="823cceae-331b-41d6-9a63-34ad6d1db55c" providerId="ADAL" clId="{0A201A4D-5E46-4F21-B280-53F37EC631A5}" dt="2024-04-04T02:35:24.826" v="12"/>
          <ac:spMkLst>
            <pc:docMk/>
            <pc:sldMk cId="837026567" sldId="5270"/>
            <ac:spMk id="5" creationId="{1A7D6F2C-3167-B038-D279-C66E85413C6A}"/>
          </ac:spMkLst>
        </pc:spChg>
        <pc:picChg chg="mod">
          <ac:chgData name="Gudka, Dawna" userId="823cceae-331b-41d6-9a63-34ad6d1db55c" providerId="ADAL" clId="{0A201A4D-5E46-4F21-B280-53F37EC631A5}" dt="2024-04-04T02:35:11.291" v="9" actId="1076"/>
          <ac:picMkLst>
            <pc:docMk/>
            <pc:sldMk cId="837026567" sldId="5270"/>
            <ac:picMk id="3" creationId="{A82D38B0-34E2-9876-CBE7-5AD347D3EA74}"/>
          </ac:picMkLst>
        </pc:picChg>
        <pc:picChg chg="add mod">
          <ac:chgData name="Gudka, Dawna" userId="823cceae-331b-41d6-9a63-34ad6d1db55c" providerId="ADAL" clId="{0A201A4D-5E46-4F21-B280-53F37EC631A5}" dt="2024-04-04T02:45:31.645" v="207" actId="13244"/>
          <ac:picMkLst>
            <pc:docMk/>
            <pc:sldMk cId="837026567" sldId="5270"/>
            <ac:picMk id="6" creationId="{54AB734D-2457-E96E-C57B-B9B01DB41748}"/>
          </ac:picMkLst>
        </pc:picChg>
      </pc:sldChg>
      <pc:sldChg chg="addSp delSp modSp mod">
        <pc:chgData name="Gudka, Dawna" userId="823cceae-331b-41d6-9a63-34ad6d1db55c" providerId="ADAL" clId="{0A201A4D-5E46-4F21-B280-53F37EC631A5}" dt="2024-04-04T02:46:40.119" v="211" actId="13244"/>
        <pc:sldMkLst>
          <pc:docMk/>
          <pc:sldMk cId="2900907903" sldId="5283"/>
        </pc:sldMkLst>
        <pc:spChg chg="mod">
          <ac:chgData name="Gudka, Dawna" userId="823cceae-331b-41d6-9a63-34ad6d1db55c" providerId="ADAL" clId="{0A201A4D-5E46-4F21-B280-53F37EC631A5}" dt="2024-04-04T02:40:31.937" v="164" actId="20577"/>
          <ac:spMkLst>
            <pc:docMk/>
            <pc:sldMk cId="2900907903" sldId="5283"/>
            <ac:spMk id="2" creationId="{66713938-E161-45CB-AF58-CF8596E22319}"/>
          </ac:spMkLst>
        </pc:spChg>
        <pc:spChg chg="add mod">
          <ac:chgData name="Gudka, Dawna" userId="823cceae-331b-41d6-9a63-34ad6d1db55c" providerId="ADAL" clId="{0A201A4D-5E46-4F21-B280-53F37EC631A5}" dt="2024-04-04T02:41:11.474" v="169" actId="1076"/>
          <ac:spMkLst>
            <pc:docMk/>
            <pc:sldMk cId="2900907903" sldId="5283"/>
            <ac:spMk id="3" creationId="{76548BB6-F204-9D16-29ED-8B7A56DAACAD}"/>
          </ac:spMkLst>
        </pc:spChg>
        <pc:spChg chg="mod">
          <ac:chgData name="Gudka, Dawna" userId="823cceae-331b-41d6-9a63-34ad6d1db55c" providerId="ADAL" clId="{0A201A4D-5E46-4F21-B280-53F37EC631A5}" dt="2024-04-04T02:46:40.119" v="211" actId="13244"/>
          <ac:spMkLst>
            <pc:docMk/>
            <pc:sldMk cId="2900907903" sldId="5283"/>
            <ac:spMk id="4" creationId="{494E1D71-6C83-31E8-3077-2828516BEA55}"/>
          </ac:spMkLst>
        </pc:spChg>
        <pc:spChg chg="mod">
          <ac:chgData name="Gudka, Dawna" userId="823cceae-331b-41d6-9a63-34ad6d1db55c" providerId="ADAL" clId="{0A201A4D-5E46-4F21-B280-53F37EC631A5}" dt="2024-04-04T02:42:22.373" v="190" actId="962"/>
          <ac:spMkLst>
            <pc:docMk/>
            <pc:sldMk cId="2900907903" sldId="5283"/>
            <ac:spMk id="5" creationId="{1A7D6F2C-3167-B038-D279-C66E85413C6A}"/>
          </ac:spMkLst>
        </pc:spChg>
        <pc:spChg chg="mod">
          <ac:chgData name="Gudka, Dawna" userId="823cceae-331b-41d6-9a63-34ad6d1db55c" providerId="ADAL" clId="{0A201A4D-5E46-4F21-B280-53F37EC631A5}" dt="2024-04-04T02:46:23.727" v="209" actId="13244"/>
          <ac:spMkLst>
            <pc:docMk/>
            <pc:sldMk cId="2900907903" sldId="5283"/>
            <ac:spMk id="12" creationId="{A7486438-03DB-C4C1-E112-5F42F8950FF3}"/>
          </ac:spMkLst>
        </pc:spChg>
        <pc:spChg chg="mod">
          <ac:chgData name="Gudka, Dawna" userId="823cceae-331b-41d6-9a63-34ad6d1db55c" providerId="ADAL" clId="{0A201A4D-5E46-4F21-B280-53F37EC631A5}" dt="2024-04-04T02:46:29.446" v="210" actId="13244"/>
          <ac:spMkLst>
            <pc:docMk/>
            <pc:sldMk cId="2900907903" sldId="5283"/>
            <ac:spMk id="13" creationId="{9CE7AB9B-71E7-7B1D-F64B-B7F797445D0C}"/>
          </ac:spMkLst>
        </pc:spChg>
        <pc:picChg chg="del">
          <ac:chgData name="Gudka, Dawna" userId="823cceae-331b-41d6-9a63-34ad6d1db55c" providerId="ADAL" clId="{0A201A4D-5E46-4F21-B280-53F37EC631A5}" dt="2024-04-04T02:35:29.366" v="13" actId="478"/>
          <ac:picMkLst>
            <pc:docMk/>
            <pc:sldMk cId="2900907903" sldId="5283"/>
            <ac:picMk id="6" creationId="{7AABF3A6-80DC-2CB7-1F78-8B2A93B2E938}"/>
          </ac:picMkLst>
        </pc:picChg>
        <pc:picChg chg="add mod">
          <ac:chgData name="Gudka, Dawna" userId="823cceae-331b-41d6-9a63-34ad6d1db55c" providerId="ADAL" clId="{0A201A4D-5E46-4F21-B280-53F37EC631A5}" dt="2024-04-04T02:41:23.237" v="172" actId="1076"/>
          <ac:picMkLst>
            <pc:docMk/>
            <pc:sldMk cId="2900907903" sldId="5283"/>
            <ac:picMk id="7" creationId="{A3693196-6914-7859-8F18-E176F1FA2707}"/>
          </ac:picMkLst>
        </pc:picChg>
      </pc:sldChg>
      <pc:sldChg chg="modSp">
        <pc:chgData name="Gudka, Dawna" userId="823cceae-331b-41d6-9a63-34ad6d1db55c" providerId="ADAL" clId="{0A201A4D-5E46-4F21-B280-53F37EC631A5}" dt="2024-04-04T02:47:22.748" v="213" actId="13244"/>
        <pc:sldMkLst>
          <pc:docMk/>
          <pc:sldMk cId="2250972986" sldId="5304"/>
        </pc:sldMkLst>
        <pc:spChg chg="mod">
          <ac:chgData name="Gudka, Dawna" userId="823cceae-331b-41d6-9a63-34ad6d1db55c" providerId="ADAL" clId="{0A201A4D-5E46-4F21-B280-53F37EC631A5}" dt="2024-04-04T02:47:22.748" v="213" actId="13244"/>
          <ac:spMkLst>
            <pc:docMk/>
            <pc:sldMk cId="2250972986" sldId="5304"/>
            <ac:spMk id="2" creationId="{7EE67111-FE36-DA30-BD37-35D66D800194}"/>
          </ac:spMkLst>
        </pc:spChg>
      </pc:sldChg>
      <pc:sldChg chg="modSp">
        <pc:chgData name="Gudka, Dawna" userId="823cceae-331b-41d6-9a63-34ad6d1db55c" providerId="ADAL" clId="{0A201A4D-5E46-4F21-B280-53F37EC631A5}" dt="2024-04-04T02:47:49.515" v="219" actId="20577"/>
        <pc:sldMkLst>
          <pc:docMk/>
          <pc:sldMk cId="2187083967" sldId="5308"/>
        </pc:sldMkLst>
        <pc:spChg chg="mod">
          <ac:chgData name="Gudka, Dawna" userId="823cceae-331b-41d6-9a63-34ad6d1db55c" providerId="ADAL" clId="{0A201A4D-5E46-4F21-B280-53F37EC631A5}" dt="2024-04-04T02:47:49.515" v="219" actId="20577"/>
          <ac:spMkLst>
            <pc:docMk/>
            <pc:sldMk cId="2187083967" sldId="5308"/>
            <ac:spMk id="5" creationId="{AF6EB1F5-01CD-901C-27EE-72C2EDD75AA9}"/>
          </ac:spMkLst>
        </pc:spChg>
      </pc:sldChg>
    </pc:docChg>
  </pc:docChgLst>
  <pc:docChgLst>
    <pc:chgData name="Wenzel, Brooke" userId="672bf8d3-b15b-4e02-a6d1-39319a0df09b" providerId="ADAL" clId="{60875745-1088-4E27-B278-FCDB1657F77A}"/>
    <pc:docChg chg="undo custSel addSld delSld modSld">
      <pc:chgData name="Wenzel, Brooke" userId="672bf8d3-b15b-4e02-a6d1-39319a0df09b" providerId="ADAL" clId="{60875745-1088-4E27-B278-FCDB1657F77A}" dt="2024-04-03T15:32:30.177" v="221" actId="14100"/>
      <pc:docMkLst>
        <pc:docMk/>
      </pc:docMkLst>
      <pc:sldChg chg="addSp delSp modSp mod">
        <pc:chgData name="Wenzel, Brooke" userId="672bf8d3-b15b-4e02-a6d1-39319a0df09b" providerId="ADAL" clId="{60875745-1088-4E27-B278-FCDB1657F77A}" dt="2024-04-03T14:38:53.677" v="4" actId="478"/>
        <pc:sldMkLst>
          <pc:docMk/>
          <pc:sldMk cId="3717000822" sldId="280"/>
        </pc:sldMkLst>
        <pc:spChg chg="add del mod">
          <ac:chgData name="Wenzel, Brooke" userId="672bf8d3-b15b-4e02-a6d1-39319a0df09b" providerId="ADAL" clId="{60875745-1088-4E27-B278-FCDB1657F77A}" dt="2024-04-03T14:38:53.677" v="4" actId="478"/>
          <ac:spMkLst>
            <pc:docMk/>
            <pc:sldMk cId="3717000822" sldId="280"/>
            <ac:spMk id="5" creationId="{33A12444-F792-503A-8BBD-B2662B91DC22}"/>
          </ac:spMkLst>
        </pc:spChg>
        <pc:picChg chg="add del">
          <ac:chgData name="Wenzel, Brooke" userId="672bf8d3-b15b-4e02-a6d1-39319a0df09b" providerId="ADAL" clId="{60875745-1088-4E27-B278-FCDB1657F77A}" dt="2024-04-03T14:38:53.677" v="4" actId="478"/>
          <ac:picMkLst>
            <pc:docMk/>
            <pc:sldMk cId="3717000822" sldId="280"/>
            <ac:picMk id="28" creationId="{BA71C7F0-1A49-F9C3-0CFB-7D2B5C494E3D}"/>
          </ac:picMkLst>
        </pc:picChg>
      </pc:sldChg>
      <pc:sldChg chg="add">
        <pc:chgData name="Wenzel, Brooke" userId="672bf8d3-b15b-4e02-a6d1-39319a0df09b" providerId="ADAL" clId="{60875745-1088-4E27-B278-FCDB1657F77A}" dt="2024-04-03T14:25:35.956" v="0"/>
        <pc:sldMkLst>
          <pc:docMk/>
          <pc:sldMk cId="2627223314" sldId="5254"/>
        </pc:sldMkLst>
      </pc:sldChg>
      <pc:sldChg chg="add del">
        <pc:chgData name="Wenzel, Brooke" userId="672bf8d3-b15b-4e02-a6d1-39319a0df09b" providerId="ADAL" clId="{60875745-1088-4E27-B278-FCDB1657F77A}" dt="2024-04-03T15:06:41.501" v="6" actId="47"/>
        <pc:sldMkLst>
          <pc:docMk/>
          <pc:sldMk cId="2352346194" sldId="5271"/>
        </pc:sldMkLst>
      </pc:sldChg>
      <pc:sldChg chg="addSp modSp add mod modClrScheme chgLayout">
        <pc:chgData name="Wenzel, Brooke" userId="672bf8d3-b15b-4e02-a6d1-39319a0df09b" providerId="ADAL" clId="{60875745-1088-4E27-B278-FCDB1657F77A}" dt="2024-04-03T15:29:30.214" v="114" actId="20577"/>
        <pc:sldMkLst>
          <pc:docMk/>
          <pc:sldMk cId="4218201814" sldId="5273"/>
        </pc:sldMkLst>
        <pc:spChg chg="mod ord">
          <ac:chgData name="Wenzel, Brooke" userId="672bf8d3-b15b-4e02-a6d1-39319a0df09b" providerId="ADAL" clId="{60875745-1088-4E27-B278-FCDB1657F77A}" dt="2024-04-03T15:29:11.938" v="110" actId="700"/>
          <ac:spMkLst>
            <pc:docMk/>
            <pc:sldMk cId="4218201814" sldId="5273"/>
            <ac:spMk id="2" creationId="{BA6E282B-BB2E-7539-D035-4976F1B56CE6}"/>
          </ac:spMkLst>
        </pc:spChg>
        <pc:spChg chg="mod ord">
          <ac:chgData name="Wenzel, Brooke" userId="672bf8d3-b15b-4e02-a6d1-39319a0df09b" providerId="ADAL" clId="{60875745-1088-4E27-B278-FCDB1657F77A}" dt="2024-04-03T15:29:11.938" v="110" actId="700"/>
          <ac:spMkLst>
            <pc:docMk/>
            <pc:sldMk cId="4218201814" sldId="5273"/>
            <ac:spMk id="3" creationId="{58C0FC18-651A-F9FC-1901-81BB3899D6F1}"/>
          </ac:spMkLst>
        </pc:spChg>
        <pc:spChg chg="mod ord">
          <ac:chgData name="Wenzel, Brooke" userId="672bf8d3-b15b-4e02-a6d1-39319a0df09b" providerId="ADAL" clId="{60875745-1088-4E27-B278-FCDB1657F77A}" dt="2024-04-03T15:29:11.938" v="110" actId="700"/>
          <ac:spMkLst>
            <pc:docMk/>
            <pc:sldMk cId="4218201814" sldId="5273"/>
            <ac:spMk id="4" creationId="{08BBEEF9-2ECA-FE63-A6CE-3380E7010DA5}"/>
          </ac:spMkLst>
        </pc:spChg>
        <pc:spChg chg="add mod">
          <ac:chgData name="Wenzel, Brooke" userId="672bf8d3-b15b-4e02-a6d1-39319a0df09b" providerId="ADAL" clId="{60875745-1088-4E27-B278-FCDB1657F77A}" dt="2024-04-03T15:28:58.578" v="107" actId="1076"/>
          <ac:spMkLst>
            <pc:docMk/>
            <pc:sldMk cId="4218201814" sldId="5273"/>
            <ac:spMk id="6" creationId="{F05B933A-BA4D-1966-12C4-2FE84DD1B072}"/>
          </ac:spMkLst>
        </pc:spChg>
        <pc:spChg chg="add mod">
          <ac:chgData name="Wenzel, Brooke" userId="672bf8d3-b15b-4e02-a6d1-39319a0df09b" providerId="ADAL" clId="{60875745-1088-4E27-B278-FCDB1657F77A}" dt="2024-04-03T15:29:05.870" v="109"/>
          <ac:spMkLst>
            <pc:docMk/>
            <pc:sldMk cId="4218201814" sldId="5273"/>
            <ac:spMk id="7" creationId="{891EC5EC-1C99-7450-B909-3CB9E8005BD4}"/>
          </ac:spMkLst>
        </pc:spChg>
        <pc:spChg chg="add mod">
          <ac:chgData name="Wenzel, Brooke" userId="672bf8d3-b15b-4e02-a6d1-39319a0df09b" providerId="ADAL" clId="{60875745-1088-4E27-B278-FCDB1657F77A}" dt="2024-04-03T15:29:05.870" v="109"/>
          <ac:spMkLst>
            <pc:docMk/>
            <pc:sldMk cId="4218201814" sldId="5273"/>
            <ac:spMk id="8" creationId="{8D8CC5D0-75ED-1641-2F21-9A7174701C1D}"/>
          </ac:spMkLst>
        </pc:spChg>
        <pc:spChg chg="add mod ord">
          <ac:chgData name="Wenzel, Brooke" userId="672bf8d3-b15b-4e02-a6d1-39319a0df09b" providerId="ADAL" clId="{60875745-1088-4E27-B278-FCDB1657F77A}" dt="2024-04-03T15:29:22.906" v="112" actId="20577"/>
          <ac:spMkLst>
            <pc:docMk/>
            <pc:sldMk cId="4218201814" sldId="5273"/>
            <ac:spMk id="9" creationId="{B48EC48A-1FA5-A641-CE0B-D799A6A8229B}"/>
          </ac:spMkLst>
        </pc:spChg>
        <pc:spChg chg="add mod ord">
          <ac:chgData name="Wenzel, Brooke" userId="672bf8d3-b15b-4e02-a6d1-39319a0df09b" providerId="ADAL" clId="{60875745-1088-4E27-B278-FCDB1657F77A}" dt="2024-04-03T15:29:30.214" v="114" actId="20577"/>
          <ac:spMkLst>
            <pc:docMk/>
            <pc:sldMk cId="4218201814" sldId="5273"/>
            <ac:spMk id="10" creationId="{271C91F2-D551-9636-BA19-3DCE053C517F}"/>
          </ac:spMkLst>
        </pc:spChg>
        <pc:graphicFrameChg chg="mod modGraphic">
          <ac:chgData name="Wenzel, Brooke" userId="672bf8d3-b15b-4e02-a6d1-39319a0df09b" providerId="ADAL" clId="{60875745-1088-4E27-B278-FCDB1657F77A}" dt="2024-04-03T15:28:55.261" v="106" actId="1076"/>
          <ac:graphicFrameMkLst>
            <pc:docMk/>
            <pc:sldMk cId="4218201814" sldId="5273"/>
            <ac:graphicFrameMk id="5" creationId="{E6266291-0E95-367E-21EA-D128392EAABD}"/>
          </ac:graphicFrameMkLst>
        </pc:graphicFrameChg>
      </pc:sldChg>
      <pc:sldChg chg="del">
        <pc:chgData name="Wenzel, Brooke" userId="672bf8d3-b15b-4e02-a6d1-39319a0df09b" providerId="ADAL" clId="{60875745-1088-4E27-B278-FCDB1657F77A}" dt="2024-04-03T14:25:38.335" v="1" actId="47"/>
        <pc:sldMkLst>
          <pc:docMk/>
          <pc:sldMk cId="2590363520" sldId="5291"/>
        </pc:sldMkLst>
      </pc:sldChg>
      <pc:sldChg chg="modSp mod">
        <pc:chgData name="Wenzel, Brooke" userId="672bf8d3-b15b-4e02-a6d1-39319a0df09b" providerId="ADAL" clId="{60875745-1088-4E27-B278-FCDB1657F77A}" dt="2024-04-03T14:25:54.974" v="2"/>
        <pc:sldMkLst>
          <pc:docMk/>
          <pc:sldMk cId="1593808434" sldId="5292"/>
        </pc:sldMkLst>
        <pc:spChg chg="mod">
          <ac:chgData name="Wenzel, Brooke" userId="672bf8d3-b15b-4e02-a6d1-39319a0df09b" providerId="ADAL" clId="{60875745-1088-4E27-B278-FCDB1657F77A}" dt="2024-04-03T14:25:54.974" v="2"/>
          <ac:spMkLst>
            <pc:docMk/>
            <pc:sldMk cId="1593808434" sldId="5292"/>
            <ac:spMk id="8" creationId="{C92515F7-358B-E3FC-AB86-B337B7A691E2}"/>
          </ac:spMkLst>
        </pc:spChg>
      </pc:sldChg>
      <pc:sldChg chg="modSp add mod chgLayout">
        <pc:chgData name="Wenzel, Brooke" userId="672bf8d3-b15b-4e02-a6d1-39319a0df09b" providerId="ADAL" clId="{60875745-1088-4E27-B278-FCDB1657F77A}" dt="2024-04-03T15:32:17.646" v="219" actId="700"/>
        <pc:sldMkLst>
          <pc:docMk/>
          <pc:sldMk cId="4104978656" sldId="5302"/>
        </pc:sldMkLst>
        <pc:spChg chg="mod ord">
          <ac:chgData name="Wenzel, Brooke" userId="672bf8d3-b15b-4e02-a6d1-39319a0df09b" providerId="ADAL" clId="{60875745-1088-4E27-B278-FCDB1657F77A}" dt="2024-04-03T15:32:17.646" v="219" actId="700"/>
          <ac:spMkLst>
            <pc:docMk/>
            <pc:sldMk cId="4104978656" sldId="5302"/>
            <ac:spMk id="2" creationId="{7C4B6288-396B-71FF-224D-B1CD74E7837D}"/>
          </ac:spMkLst>
        </pc:spChg>
        <pc:spChg chg="mod ord">
          <ac:chgData name="Wenzel, Brooke" userId="672bf8d3-b15b-4e02-a6d1-39319a0df09b" providerId="ADAL" clId="{60875745-1088-4E27-B278-FCDB1657F77A}" dt="2024-04-03T15:32:17.646" v="219" actId="700"/>
          <ac:spMkLst>
            <pc:docMk/>
            <pc:sldMk cId="4104978656" sldId="5302"/>
            <ac:spMk id="3" creationId="{0432F803-E46C-B0F3-8E24-F7B4DF4D4143}"/>
          </ac:spMkLst>
        </pc:spChg>
        <pc:spChg chg="mod ord">
          <ac:chgData name="Wenzel, Brooke" userId="672bf8d3-b15b-4e02-a6d1-39319a0df09b" providerId="ADAL" clId="{60875745-1088-4E27-B278-FCDB1657F77A}" dt="2024-04-03T15:32:17.646" v="219" actId="700"/>
          <ac:spMkLst>
            <pc:docMk/>
            <pc:sldMk cId="4104978656" sldId="5302"/>
            <ac:spMk id="5" creationId="{2814446E-613E-33E7-931D-C6B22EB33803}"/>
          </ac:spMkLst>
        </pc:spChg>
        <pc:spChg chg="mod ord">
          <ac:chgData name="Wenzel, Brooke" userId="672bf8d3-b15b-4e02-a6d1-39319a0df09b" providerId="ADAL" clId="{60875745-1088-4E27-B278-FCDB1657F77A}" dt="2024-04-03T15:32:17.646" v="219" actId="700"/>
          <ac:spMkLst>
            <pc:docMk/>
            <pc:sldMk cId="4104978656" sldId="5302"/>
            <ac:spMk id="6" creationId="{1576C896-EEB6-AA25-0B22-497CA3D7BCEB}"/>
          </ac:spMkLst>
        </pc:spChg>
        <pc:spChg chg="mod ord">
          <ac:chgData name="Wenzel, Brooke" userId="672bf8d3-b15b-4e02-a6d1-39319a0df09b" providerId="ADAL" clId="{60875745-1088-4E27-B278-FCDB1657F77A}" dt="2024-04-03T15:32:17.646" v="219" actId="700"/>
          <ac:spMkLst>
            <pc:docMk/>
            <pc:sldMk cId="4104978656" sldId="5302"/>
            <ac:spMk id="7" creationId="{502C41A3-624F-64E1-E8B0-46B79DA63369}"/>
          </ac:spMkLst>
        </pc:spChg>
      </pc:sldChg>
      <pc:sldChg chg="addSp modSp add mod modClrScheme chgLayout">
        <pc:chgData name="Wenzel, Brooke" userId="672bf8d3-b15b-4e02-a6d1-39319a0df09b" providerId="ADAL" clId="{60875745-1088-4E27-B278-FCDB1657F77A}" dt="2024-04-03T15:32:30.177" v="221" actId="14100"/>
        <pc:sldMkLst>
          <pc:docMk/>
          <pc:sldMk cId="2250972986" sldId="5304"/>
        </pc:sldMkLst>
        <pc:spChg chg="mod ord">
          <ac:chgData name="Wenzel, Brooke" userId="672bf8d3-b15b-4e02-a6d1-39319a0df09b" providerId="ADAL" clId="{60875745-1088-4E27-B278-FCDB1657F77A}" dt="2024-04-03T15:30:47.574" v="125" actId="700"/>
          <ac:spMkLst>
            <pc:docMk/>
            <pc:sldMk cId="2250972986" sldId="5304"/>
            <ac:spMk id="2" creationId="{7EE67111-FE36-DA30-BD37-35D66D800194}"/>
          </ac:spMkLst>
        </pc:spChg>
        <pc:spChg chg="add mod ord">
          <ac:chgData name="Wenzel, Brooke" userId="672bf8d3-b15b-4e02-a6d1-39319a0df09b" providerId="ADAL" clId="{60875745-1088-4E27-B278-FCDB1657F77A}" dt="2024-04-03T15:31:10.098" v="180" actId="20577"/>
          <ac:spMkLst>
            <pc:docMk/>
            <pc:sldMk cId="2250972986" sldId="5304"/>
            <ac:spMk id="3" creationId="{EDFCEACC-AD27-E826-B801-7B136A212AF8}"/>
          </ac:spMkLst>
        </pc:spChg>
        <pc:spChg chg="mod ord">
          <ac:chgData name="Wenzel, Brooke" userId="672bf8d3-b15b-4e02-a6d1-39319a0df09b" providerId="ADAL" clId="{60875745-1088-4E27-B278-FCDB1657F77A}" dt="2024-04-03T15:30:47.574" v="125" actId="700"/>
          <ac:spMkLst>
            <pc:docMk/>
            <pc:sldMk cId="2250972986" sldId="5304"/>
            <ac:spMk id="4" creationId="{D9B4611B-7BF0-714C-D8D6-95BC737F5018}"/>
          </ac:spMkLst>
        </pc:spChg>
        <pc:spChg chg="add mod ord">
          <ac:chgData name="Wenzel, Brooke" userId="672bf8d3-b15b-4e02-a6d1-39319a0df09b" providerId="ADAL" clId="{60875745-1088-4E27-B278-FCDB1657F77A}" dt="2024-04-03T15:31:34.177" v="216"/>
          <ac:spMkLst>
            <pc:docMk/>
            <pc:sldMk cId="2250972986" sldId="5304"/>
            <ac:spMk id="5" creationId="{4D90A8F7-C1BD-C261-16FC-610E5DDA4225}"/>
          </ac:spMkLst>
        </pc:spChg>
        <pc:spChg chg="mod">
          <ac:chgData name="Wenzel, Brooke" userId="672bf8d3-b15b-4e02-a6d1-39319a0df09b" providerId="ADAL" clId="{60875745-1088-4E27-B278-FCDB1657F77A}" dt="2024-04-03T15:31:01.928" v="135" actId="14100"/>
          <ac:spMkLst>
            <pc:docMk/>
            <pc:sldMk cId="2250972986" sldId="5304"/>
            <ac:spMk id="7" creationId="{5F580740-4652-7AA7-3582-782CACBF9955}"/>
          </ac:spMkLst>
        </pc:spChg>
        <pc:picChg chg="mod ord">
          <ac:chgData name="Wenzel, Brooke" userId="672bf8d3-b15b-4e02-a6d1-39319a0df09b" providerId="ADAL" clId="{60875745-1088-4E27-B278-FCDB1657F77A}" dt="2024-04-03T15:32:30.177" v="221" actId="14100"/>
          <ac:picMkLst>
            <pc:docMk/>
            <pc:sldMk cId="2250972986" sldId="5304"/>
            <ac:picMk id="6" creationId="{A594156D-8324-DD2A-3D67-99994E43B36A}"/>
          </ac:picMkLst>
        </pc:picChg>
      </pc:sldChg>
      <pc:sldChg chg="addSp delSp modSp add mod modClrScheme chgLayout">
        <pc:chgData name="Wenzel, Brooke" userId="672bf8d3-b15b-4e02-a6d1-39319a0df09b" providerId="ADAL" clId="{60875745-1088-4E27-B278-FCDB1657F77A}" dt="2024-04-03T15:30:16.738" v="124" actId="20577"/>
        <pc:sldMkLst>
          <pc:docMk/>
          <pc:sldMk cId="1443655953" sldId="5305"/>
        </pc:sldMkLst>
        <pc:spChg chg="mod ord">
          <ac:chgData name="Wenzel, Brooke" userId="672bf8d3-b15b-4e02-a6d1-39319a0df09b" providerId="ADAL" clId="{60875745-1088-4E27-B278-FCDB1657F77A}" dt="2024-04-03T15:29:37.070" v="115" actId="700"/>
          <ac:spMkLst>
            <pc:docMk/>
            <pc:sldMk cId="1443655953" sldId="5305"/>
            <ac:spMk id="2" creationId="{0944B85B-75C5-B10A-B7FD-05D4465F02D0}"/>
          </ac:spMkLst>
        </pc:spChg>
        <pc:spChg chg="add mod ord">
          <ac:chgData name="Wenzel, Brooke" userId="672bf8d3-b15b-4e02-a6d1-39319a0df09b" providerId="ADAL" clId="{60875745-1088-4E27-B278-FCDB1657F77A}" dt="2024-04-03T15:29:50.087" v="120" actId="14100"/>
          <ac:spMkLst>
            <pc:docMk/>
            <pc:sldMk cId="1443655953" sldId="5305"/>
            <ac:spMk id="3" creationId="{BE70705B-7829-F680-9158-C00582A448AE}"/>
          </ac:spMkLst>
        </pc:spChg>
        <pc:spChg chg="mod ord">
          <ac:chgData name="Wenzel, Brooke" userId="672bf8d3-b15b-4e02-a6d1-39319a0df09b" providerId="ADAL" clId="{60875745-1088-4E27-B278-FCDB1657F77A}" dt="2024-04-03T15:29:37.070" v="115" actId="700"/>
          <ac:spMkLst>
            <pc:docMk/>
            <pc:sldMk cId="1443655953" sldId="5305"/>
            <ac:spMk id="4" creationId="{3B38F874-2A60-D619-3851-593C38112E53}"/>
          </ac:spMkLst>
        </pc:spChg>
        <pc:spChg chg="add mod ord">
          <ac:chgData name="Wenzel, Brooke" userId="672bf8d3-b15b-4e02-a6d1-39319a0df09b" providerId="ADAL" clId="{60875745-1088-4E27-B278-FCDB1657F77A}" dt="2024-04-03T15:30:09.620" v="122" actId="20577"/>
          <ac:spMkLst>
            <pc:docMk/>
            <pc:sldMk cId="1443655953" sldId="5305"/>
            <ac:spMk id="5" creationId="{26475F64-1302-F2C9-1613-AFCD7C556D15}"/>
          </ac:spMkLst>
        </pc:spChg>
        <pc:spChg chg="add mod ord">
          <ac:chgData name="Wenzel, Brooke" userId="672bf8d3-b15b-4e02-a6d1-39319a0df09b" providerId="ADAL" clId="{60875745-1088-4E27-B278-FCDB1657F77A}" dt="2024-04-03T15:30:16.738" v="124" actId="20577"/>
          <ac:spMkLst>
            <pc:docMk/>
            <pc:sldMk cId="1443655953" sldId="5305"/>
            <ac:spMk id="6" creationId="{C18D765E-DA65-CD43-1182-5C44E641A070}"/>
          </ac:spMkLst>
        </pc:spChg>
        <pc:spChg chg="add del mod">
          <ac:chgData name="Wenzel, Brooke" userId="672bf8d3-b15b-4e02-a6d1-39319a0df09b" providerId="ADAL" clId="{60875745-1088-4E27-B278-FCDB1657F77A}" dt="2024-04-03T15:29:46.050" v="118" actId="478"/>
          <ac:spMkLst>
            <pc:docMk/>
            <pc:sldMk cId="1443655953" sldId="5305"/>
            <ac:spMk id="9" creationId="{4319C2A1-10F1-4656-3A35-3AFDC6F40355}"/>
          </ac:spMkLst>
        </pc:spChg>
        <pc:picChg chg="mod">
          <ac:chgData name="Wenzel, Brooke" userId="672bf8d3-b15b-4e02-a6d1-39319a0df09b" providerId="ADAL" clId="{60875745-1088-4E27-B278-FCDB1657F77A}" dt="2024-04-03T15:08:53.735" v="16" actId="1076"/>
          <ac:picMkLst>
            <pc:docMk/>
            <pc:sldMk cId="1443655953" sldId="5305"/>
            <ac:picMk id="8" creationId="{D029B12A-3146-F22E-0589-FAEC69AF704F}"/>
          </ac:picMkLst>
        </pc:picChg>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2352346194" sldId="5271"/>
        </pc:sldMkLst>
        <pc:spChg chg="mod">
          <ac:chgData name="Wenzel, Brooke" userId="672bf8d3-b15b-4e02-a6d1-39319a0df09b" providerId="ADAL" clId="{CCCE4CFF-3F2A-4EA6-91C2-D6132FE6221C}" dt="2024-03-27T15:15:58.678" v="561" actId="1076"/>
          <ac:spMkLst>
            <pc:docMk/>
            <pc:sldMk cId="2352346194"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1915820658" sldId="5285"/>
        </pc:sldMkLst>
        <pc:grpChg chg="mod">
          <ac:chgData name="Wenzel, Brooke" userId="672bf8d3-b15b-4e02-a6d1-39319a0df09b" providerId="ADAL" clId="{CCCE4CFF-3F2A-4EA6-91C2-D6132FE6221C}" dt="2024-03-26T13:05:20.044" v="255" actId="962"/>
          <ac:grpSpMkLst>
            <pc:docMk/>
            <pc:sldMk cId="1915820658"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1915820658"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Heitman, Lindsey" userId="a9773a47-99d2-4599-9377-6d37e9ec0bd3" providerId="ADAL" clId="{676834B6-3FE3-444D-B298-77FA0B4704A3}"/>
    <pc:docChg chg="undo custSel addSld modSld sldOrd">
      <pc:chgData name="Heitman, Lindsey" userId="a9773a47-99d2-4599-9377-6d37e9ec0bd3" providerId="ADAL" clId="{676834B6-3FE3-444D-B298-77FA0B4704A3}" dt="2024-04-04T13:23:33.073" v="2029" actId="207"/>
      <pc:docMkLst>
        <pc:docMk/>
      </pc:docMkLst>
      <pc:sldChg chg="modSp mod">
        <pc:chgData name="Heitman, Lindsey" userId="a9773a47-99d2-4599-9377-6d37e9ec0bd3" providerId="ADAL" clId="{676834B6-3FE3-444D-B298-77FA0B4704A3}" dt="2024-04-04T12:37:01.088" v="82" actId="20577"/>
        <pc:sldMkLst>
          <pc:docMk/>
          <pc:sldMk cId="3227145924" sldId="5097"/>
        </pc:sldMkLst>
        <pc:spChg chg="mod">
          <ac:chgData name="Heitman, Lindsey" userId="a9773a47-99d2-4599-9377-6d37e9ec0bd3" providerId="ADAL" clId="{676834B6-3FE3-444D-B298-77FA0B4704A3}" dt="2024-04-04T12:35:46.313" v="52" actId="1076"/>
          <ac:spMkLst>
            <pc:docMk/>
            <pc:sldMk cId="3227145924" sldId="5097"/>
            <ac:spMk id="8" creationId="{615A4E22-3BFB-B4B8-B3DD-2E0607D5D581}"/>
          </ac:spMkLst>
        </pc:spChg>
        <pc:graphicFrameChg chg="mod modGraphic">
          <ac:chgData name="Heitman, Lindsey" userId="a9773a47-99d2-4599-9377-6d37e9ec0bd3" providerId="ADAL" clId="{676834B6-3FE3-444D-B298-77FA0B4704A3}" dt="2024-04-04T12:37:01.088" v="82"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6834B6-3FE3-444D-B298-77FA0B4704A3}" dt="2024-04-04T12:43:35" v="200" actId="20577"/>
        <pc:sldMkLst>
          <pc:docMk/>
          <pc:sldMk cId="1037917088" sldId="5098"/>
        </pc:sldMkLst>
        <pc:spChg chg="mod">
          <ac:chgData name="Heitman, Lindsey" userId="a9773a47-99d2-4599-9377-6d37e9ec0bd3" providerId="ADAL" clId="{676834B6-3FE3-444D-B298-77FA0B4704A3}" dt="2024-04-04T12:42:01.197" v="151" actId="1076"/>
          <ac:spMkLst>
            <pc:docMk/>
            <pc:sldMk cId="1037917088" sldId="5098"/>
            <ac:spMk id="3" creationId="{6BF4B97E-13F4-8EB1-7148-584349E80E76}"/>
          </ac:spMkLst>
        </pc:spChg>
        <pc:graphicFrameChg chg="mod modGraphic">
          <ac:chgData name="Heitman, Lindsey" userId="a9773a47-99d2-4599-9377-6d37e9ec0bd3" providerId="ADAL" clId="{676834B6-3FE3-444D-B298-77FA0B4704A3}" dt="2024-04-04T12:43:35" v="200" actId="20577"/>
          <ac:graphicFrameMkLst>
            <pc:docMk/>
            <pc:sldMk cId="1037917088" sldId="5098"/>
            <ac:graphicFrameMk id="5" creationId="{5E4612F7-68C6-57CA-E918-38EF641F73CF}"/>
          </ac:graphicFrameMkLst>
        </pc:graphicFrameChg>
      </pc:sldChg>
      <pc:sldChg chg="addSp modSp mod">
        <pc:chgData name="Heitman, Lindsey" userId="a9773a47-99d2-4599-9377-6d37e9ec0bd3" providerId="ADAL" clId="{676834B6-3FE3-444D-B298-77FA0B4704A3}" dt="2024-04-04T13:23:33.073" v="2029" actId="207"/>
        <pc:sldMkLst>
          <pc:docMk/>
          <pc:sldMk cId="3397518535" sldId="5294"/>
        </pc:sldMkLst>
        <pc:spChg chg="add mod">
          <ac:chgData name="Heitman, Lindsey" userId="a9773a47-99d2-4599-9377-6d37e9ec0bd3" providerId="ADAL" clId="{676834B6-3FE3-444D-B298-77FA0B4704A3}" dt="2024-04-04T13:23:33.073" v="2029" actId="207"/>
          <ac:spMkLst>
            <pc:docMk/>
            <pc:sldMk cId="3397518535" sldId="5294"/>
            <ac:spMk id="2" creationId="{0638925E-B48E-828F-237C-71C7F241B460}"/>
          </ac:spMkLst>
        </pc:spChg>
        <pc:spChg chg="mod">
          <ac:chgData name="Heitman, Lindsey" userId="a9773a47-99d2-4599-9377-6d37e9ec0bd3" providerId="ADAL" clId="{676834B6-3FE3-444D-B298-77FA0B4704A3}" dt="2024-04-04T12:50:17.009" v="320" actId="20577"/>
          <ac:spMkLst>
            <pc:docMk/>
            <pc:sldMk cId="3397518535" sldId="5294"/>
            <ac:spMk id="5" creationId="{AF6EB1F5-01CD-901C-27EE-72C2EDD75AA9}"/>
          </ac:spMkLst>
        </pc:spChg>
        <pc:spChg chg="mod">
          <ac:chgData name="Heitman, Lindsey" userId="a9773a47-99d2-4599-9377-6d37e9ec0bd3" providerId="ADAL" clId="{676834B6-3FE3-444D-B298-77FA0B4704A3}" dt="2024-04-04T12:49:52.302" v="268" actId="5793"/>
          <ac:spMkLst>
            <pc:docMk/>
            <pc:sldMk cId="3397518535" sldId="5294"/>
            <ac:spMk id="6" creationId="{9A8832C3-3C5D-9B2D-6A97-A07BFB42B5FC}"/>
          </ac:spMkLst>
        </pc:spChg>
        <pc:spChg chg="mod">
          <ac:chgData name="Heitman, Lindsey" userId="a9773a47-99d2-4599-9377-6d37e9ec0bd3" providerId="ADAL" clId="{676834B6-3FE3-444D-B298-77FA0B4704A3}" dt="2024-04-04T13:16:04.096" v="1810" actId="20577"/>
          <ac:spMkLst>
            <pc:docMk/>
            <pc:sldMk cId="3397518535" sldId="5294"/>
            <ac:spMk id="7" creationId="{595C23AF-8524-62EC-BA01-D7A3CC450E9C}"/>
          </ac:spMkLst>
        </pc:spChg>
        <pc:spChg chg="mod">
          <ac:chgData name="Heitman, Lindsey" userId="a9773a47-99d2-4599-9377-6d37e9ec0bd3" providerId="ADAL" clId="{676834B6-3FE3-444D-B298-77FA0B4704A3}" dt="2024-04-04T13:16:13.340" v="1841" actId="20577"/>
          <ac:spMkLst>
            <pc:docMk/>
            <pc:sldMk cId="3397518535" sldId="5294"/>
            <ac:spMk id="8" creationId="{144B814E-BC16-971E-54AF-43122801948B}"/>
          </ac:spMkLst>
        </pc:spChg>
        <pc:picChg chg="add mod">
          <ac:chgData name="Heitman, Lindsey" userId="a9773a47-99d2-4599-9377-6d37e9ec0bd3" providerId="ADAL" clId="{676834B6-3FE3-444D-B298-77FA0B4704A3}" dt="2024-04-04T12:46:18.455" v="206" actId="1076"/>
          <ac:picMkLst>
            <pc:docMk/>
            <pc:sldMk cId="3397518535" sldId="5294"/>
            <ac:picMk id="3" creationId="{CC6914D0-80AB-8000-42F6-374A4B0933CC}"/>
          </ac:picMkLst>
        </pc:picChg>
      </pc:sldChg>
      <pc:sldChg chg="modSp mod">
        <pc:chgData name="Heitman, Lindsey" userId="a9773a47-99d2-4599-9377-6d37e9ec0bd3" providerId="ADAL" clId="{676834B6-3FE3-444D-B298-77FA0B4704A3}" dt="2024-04-04T13:12:57.074" v="1676" actId="20577"/>
        <pc:sldMkLst>
          <pc:docMk/>
          <pc:sldMk cId="2963432091" sldId="5295"/>
        </pc:sldMkLst>
        <pc:spChg chg="mod">
          <ac:chgData name="Heitman, Lindsey" userId="a9773a47-99d2-4599-9377-6d37e9ec0bd3" providerId="ADAL" clId="{676834B6-3FE3-444D-B298-77FA0B4704A3}" dt="2024-04-04T13:12:57.074" v="1676" actId="20577"/>
          <ac:spMkLst>
            <pc:docMk/>
            <pc:sldMk cId="2963432091" sldId="5295"/>
            <ac:spMk id="8" creationId="{C92515F7-358B-E3FC-AB86-B337B7A691E2}"/>
          </ac:spMkLst>
        </pc:spChg>
      </pc:sldChg>
      <pc:sldChg chg="modSp new mod ord">
        <pc:chgData name="Heitman, Lindsey" userId="a9773a47-99d2-4599-9377-6d37e9ec0bd3" providerId="ADAL" clId="{676834B6-3FE3-444D-B298-77FA0B4704A3}" dt="2024-04-04T13:17:39.559" v="2028" actId="20577"/>
        <pc:sldMkLst>
          <pc:docMk/>
          <pc:sldMk cId="319187436" sldId="5315"/>
        </pc:sldMkLst>
        <pc:spChg chg="mod">
          <ac:chgData name="Heitman, Lindsey" userId="a9773a47-99d2-4599-9377-6d37e9ec0bd3" providerId="ADAL" clId="{676834B6-3FE3-444D-B298-77FA0B4704A3}" dt="2024-04-04T13:00:16.826" v="1102" actId="20577"/>
          <ac:spMkLst>
            <pc:docMk/>
            <pc:sldMk cId="319187436" sldId="5315"/>
            <ac:spMk id="2" creationId="{6FE460D7-1100-FC9B-92BC-F7FC3FA3828B}"/>
          </ac:spMkLst>
        </pc:spChg>
        <pc:spChg chg="mod">
          <ac:chgData name="Heitman, Lindsey" userId="a9773a47-99d2-4599-9377-6d37e9ec0bd3" providerId="ADAL" clId="{676834B6-3FE3-444D-B298-77FA0B4704A3}" dt="2024-04-04T13:17:39.559" v="2028" actId="20577"/>
          <ac:spMkLst>
            <pc:docMk/>
            <pc:sldMk cId="319187436" sldId="5315"/>
            <ac:spMk id="3" creationId="{9A40A413-F1D2-3CFE-C898-3778DCE17A6C}"/>
          </ac:spMkLst>
        </pc:spChg>
        <pc:spChg chg="mod">
          <ac:chgData name="Heitman, Lindsey" userId="a9773a47-99d2-4599-9377-6d37e9ec0bd3" providerId="ADAL" clId="{676834B6-3FE3-444D-B298-77FA0B4704A3}" dt="2024-04-04T13:13:20.899" v="1677" actId="20577"/>
          <ac:spMkLst>
            <pc:docMk/>
            <pc:sldMk cId="319187436" sldId="5315"/>
            <ac:spMk id="5" creationId="{F1580D62-C6EA-C6FB-A777-AD895CB8DE88}"/>
          </ac:spMkLst>
        </pc:spChg>
        <pc:spChg chg="mod">
          <ac:chgData name="Heitman, Lindsey" userId="a9773a47-99d2-4599-9377-6d37e9ec0bd3" providerId="ADAL" clId="{676834B6-3FE3-444D-B298-77FA0B4704A3}" dt="2024-04-04T12:59:40.914" v="1022" actId="20577"/>
          <ac:spMkLst>
            <pc:docMk/>
            <pc:sldMk cId="319187436" sldId="5315"/>
            <ac:spMk id="6" creationId="{2F9043C9-49B3-0FD2-F5F7-0821849BE0F2}"/>
          </ac:spMkLst>
        </pc:spChg>
      </pc:sldChg>
    </pc:docChg>
  </pc:docChgLst>
  <pc:docChgLst>
    <pc:chgData name="Ward, Reagan" userId="27291eb4-8241-4961-9e69-8c66e34cc5b0" providerId="ADAL" clId="{70F3BA0E-FF3F-47D9-AE13-0F70D506E772}"/>
    <pc:docChg chg="undo custSel addSld delSld modSld">
      <pc:chgData name="Ward, Reagan" userId="27291eb4-8241-4961-9e69-8c66e34cc5b0" providerId="ADAL" clId="{70F3BA0E-FF3F-47D9-AE13-0F70D506E772}" dt="2024-04-03T15:34:44.890" v="4026" actId="13244"/>
      <pc:docMkLst>
        <pc:docMk/>
      </pc:docMkLst>
      <pc:sldChg chg="modSp mod">
        <pc:chgData name="Ward, Reagan" userId="27291eb4-8241-4961-9e69-8c66e34cc5b0" providerId="ADAL" clId="{70F3BA0E-FF3F-47D9-AE13-0F70D506E772}" dt="2024-04-02T19:38:13.192" v="6" actId="20577"/>
        <pc:sldMkLst>
          <pc:docMk/>
          <pc:sldMk cId="3044915438" sldId="256"/>
        </pc:sldMkLst>
        <pc:spChg chg="mod">
          <ac:chgData name="Ward, Reagan" userId="27291eb4-8241-4961-9e69-8c66e34cc5b0" providerId="ADAL" clId="{70F3BA0E-FF3F-47D9-AE13-0F70D506E772}" dt="2024-04-02T19:38:13.192" v="6" actId="20577"/>
          <ac:spMkLst>
            <pc:docMk/>
            <pc:sldMk cId="3044915438" sldId="256"/>
            <ac:spMk id="2" creationId="{00000000-0000-0000-0000-000000000000}"/>
          </ac:spMkLst>
        </pc:spChg>
      </pc:sldChg>
      <pc:sldChg chg="modSp mod">
        <pc:chgData name="Ward, Reagan" userId="27291eb4-8241-4961-9e69-8c66e34cc5b0" providerId="ADAL" clId="{70F3BA0E-FF3F-47D9-AE13-0F70D506E772}" dt="2024-04-02T21:57:50.241" v="746" actId="20577"/>
        <pc:sldMkLst>
          <pc:docMk/>
          <pc:sldMk cId="1212467416" sldId="261"/>
        </pc:sldMkLst>
        <pc:graphicFrameChg chg="modGraphic">
          <ac:chgData name="Ward, Reagan" userId="27291eb4-8241-4961-9e69-8c66e34cc5b0" providerId="ADAL" clId="{70F3BA0E-FF3F-47D9-AE13-0F70D506E772}" dt="2024-04-02T21:57:50.241" v="746" actId="20577"/>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70F3BA0E-FF3F-47D9-AE13-0F70D506E772}" dt="2024-04-03T15:31:10.982" v="3981" actId="962"/>
        <pc:sldMkLst>
          <pc:docMk/>
          <pc:sldMk cId="3717000822" sldId="280"/>
        </pc:sldMkLst>
        <pc:spChg chg="mod ord">
          <ac:chgData name="Ward, Reagan" userId="27291eb4-8241-4961-9e69-8c66e34cc5b0" providerId="ADAL" clId="{70F3BA0E-FF3F-47D9-AE13-0F70D506E772}" dt="2024-04-03T14:35:19.936" v="3383" actId="2711"/>
          <ac:spMkLst>
            <pc:docMk/>
            <pc:sldMk cId="3717000822" sldId="280"/>
            <ac:spMk id="2" creationId="{439B416C-5F6D-56F7-429A-80FD0A190C25}"/>
          </ac:spMkLst>
        </pc:spChg>
        <pc:spChg chg="add">
          <ac:chgData name="Ward, Reagan" userId="27291eb4-8241-4961-9e69-8c66e34cc5b0" providerId="ADAL" clId="{70F3BA0E-FF3F-47D9-AE13-0F70D506E772}" dt="2024-04-03T14:29:19.192" v="3079" actId="26606"/>
          <ac:spMkLst>
            <pc:docMk/>
            <pc:sldMk cId="3717000822" sldId="280"/>
            <ac:spMk id="1047" creationId="{04812C46-200A-4DEB-A05E-3ED6C68C2387}"/>
          </ac:spMkLst>
        </pc:spChg>
        <pc:spChg chg="add">
          <ac:chgData name="Ward, Reagan" userId="27291eb4-8241-4961-9e69-8c66e34cc5b0" providerId="ADAL" clId="{70F3BA0E-FF3F-47D9-AE13-0F70D506E772}" dt="2024-04-03T14:29:19.192" v="3079" actId="26606"/>
          <ac:spMkLst>
            <pc:docMk/>
            <pc:sldMk cId="3717000822" sldId="280"/>
            <ac:spMk id="1049" creationId="{D1EA859B-E555-4109-94F3-6700E046E008}"/>
          </ac:spMkLst>
        </pc:spChg>
        <pc:grpChg chg="del">
          <ac:chgData name="Ward, Reagan" userId="27291eb4-8241-4961-9e69-8c66e34cc5b0" providerId="ADAL" clId="{70F3BA0E-FF3F-47D9-AE13-0F70D506E772}" dt="2024-04-03T14:29:19.192" v="3079" actId="26606"/>
          <ac:grpSpMkLst>
            <pc:docMk/>
            <pc:sldMk cId="3717000822" sldId="280"/>
            <ac:grpSpMk id="1040" creationId="{BE589684-54CA-64D8-C963-5F19FF75BF72}"/>
          </ac:grpSpMkLst>
        </pc:grpChg>
        <pc:graphicFrameChg chg="mod modGraphic">
          <ac:chgData name="Ward, Reagan" userId="27291eb4-8241-4961-9e69-8c66e34cc5b0" providerId="ADAL" clId="{70F3BA0E-FF3F-47D9-AE13-0F70D506E772}" dt="2024-04-03T14:35:36.558" v="3385" actId="20577"/>
          <ac:graphicFrameMkLst>
            <pc:docMk/>
            <pc:sldMk cId="3717000822" sldId="280"/>
            <ac:graphicFrameMk id="12" creationId="{1AA09EE0-7419-6ED5-4AA1-CC9009509570}"/>
          </ac:graphicFrameMkLst>
        </pc:graphicFrameChg>
        <pc:picChg chg="mod">
          <ac:chgData name="Ward, Reagan" userId="27291eb4-8241-4961-9e69-8c66e34cc5b0" providerId="ADAL" clId="{70F3BA0E-FF3F-47D9-AE13-0F70D506E772}" dt="2024-04-03T15:31:10.982" v="3981" actId="962"/>
          <ac:picMkLst>
            <pc:docMk/>
            <pc:sldMk cId="3717000822" sldId="280"/>
            <ac:picMk id="28" creationId="{BA71C7F0-1A49-F9C3-0CFB-7D2B5C494E3D}"/>
          </ac:picMkLst>
        </pc:picChg>
      </pc:sldChg>
      <pc:sldChg chg="modSp mod">
        <pc:chgData name="Ward, Reagan" userId="27291eb4-8241-4961-9e69-8c66e34cc5b0" providerId="ADAL" clId="{70F3BA0E-FF3F-47D9-AE13-0F70D506E772}" dt="2024-04-02T19:41:05.263" v="109" actId="20577"/>
        <pc:sldMkLst>
          <pc:docMk/>
          <pc:sldMk cId="1037917088" sldId="5098"/>
        </pc:sldMkLst>
        <pc:graphicFrameChg chg="modGraphic">
          <ac:chgData name="Ward, Reagan" userId="27291eb4-8241-4961-9e69-8c66e34cc5b0" providerId="ADAL" clId="{70F3BA0E-FF3F-47D9-AE13-0F70D506E772}" dt="2024-04-02T19:41:05.263" v="10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70F3BA0E-FF3F-47D9-AE13-0F70D506E772}" dt="2024-04-02T20:54:53.402" v="358" actId="20577"/>
        <pc:sldMkLst>
          <pc:docMk/>
          <pc:sldMk cId="3638216352" sldId="5110"/>
        </pc:sldMkLst>
        <pc:spChg chg="mod">
          <ac:chgData name="Ward, Reagan" userId="27291eb4-8241-4961-9e69-8c66e34cc5b0" providerId="ADAL" clId="{70F3BA0E-FF3F-47D9-AE13-0F70D506E772}" dt="2024-04-02T20:54:53.402" v="358" actId="20577"/>
          <ac:spMkLst>
            <pc:docMk/>
            <pc:sldMk cId="3638216352" sldId="5110"/>
            <ac:spMk id="2" creationId="{222E4C28-041D-59D2-0291-9738FE10DDD0}"/>
          </ac:spMkLst>
        </pc:spChg>
        <pc:spChg chg="mod">
          <ac:chgData name="Ward, Reagan" userId="27291eb4-8241-4961-9e69-8c66e34cc5b0" providerId="ADAL" clId="{70F3BA0E-FF3F-47D9-AE13-0F70D506E772}" dt="2024-04-02T20:54:40.719" v="311" actId="6549"/>
          <ac:spMkLst>
            <pc:docMk/>
            <pc:sldMk cId="3638216352" sldId="5110"/>
            <ac:spMk id="3" creationId="{1C053128-2E61-BD39-9230-D3FF32B16187}"/>
          </ac:spMkLst>
        </pc:spChg>
      </pc:sldChg>
      <pc:sldChg chg="del">
        <pc:chgData name="Ward, Reagan" userId="27291eb4-8241-4961-9e69-8c66e34cc5b0" providerId="ADAL" clId="{70F3BA0E-FF3F-47D9-AE13-0F70D506E772}" dt="2024-04-02T21:58:14.035" v="747" actId="47"/>
        <pc:sldMkLst>
          <pc:docMk/>
          <pc:sldMk cId="2067888284" sldId="5241"/>
        </pc:sldMkLst>
      </pc:sldChg>
      <pc:sldChg chg="del">
        <pc:chgData name="Ward, Reagan" userId="27291eb4-8241-4961-9e69-8c66e34cc5b0" providerId="ADAL" clId="{70F3BA0E-FF3F-47D9-AE13-0F70D506E772}" dt="2024-04-02T21:58:14.035" v="747" actId="47"/>
        <pc:sldMkLst>
          <pc:docMk/>
          <pc:sldMk cId="1140023789" sldId="5242"/>
        </pc:sldMkLst>
      </pc:sldChg>
      <pc:sldChg chg="del">
        <pc:chgData name="Ward, Reagan" userId="27291eb4-8241-4961-9e69-8c66e34cc5b0" providerId="ADAL" clId="{70F3BA0E-FF3F-47D9-AE13-0F70D506E772}" dt="2024-04-02T21:58:14.035" v="747" actId="47"/>
        <pc:sldMkLst>
          <pc:docMk/>
          <pc:sldMk cId="464194562" sldId="5243"/>
        </pc:sldMkLst>
      </pc:sldChg>
      <pc:sldChg chg="del">
        <pc:chgData name="Ward, Reagan" userId="27291eb4-8241-4961-9e69-8c66e34cc5b0" providerId="ADAL" clId="{70F3BA0E-FF3F-47D9-AE13-0F70D506E772}" dt="2024-04-02T21:58:14.035" v="747" actId="47"/>
        <pc:sldMkLst>
          <pc:docMk/>
          <pc:sldMk cId="3469979626" sldId="5256"/>
        </pc:sldMkLst>
      </pc:sldChg>
      <pc:sldChg chg="modSp mod">
        <pc:chgData name="Ward, Reagan" userId="27291eb4-8241-4961-9e69-8c66e34cc5b0" providerId="ADAL" clId="{70F3BA0E-FF3F-47D9-AE13-0F70D506E772}" dt="2024-04-02T20:53:34.220" v="180" actId="20577"/>
        <pc:sldMkLst>
          <pc:docMk/>
          <pc:sldMk cId="1261476331" sldId="5272"/>
        </pc:sldMkLst>
        <pc:spChg chg="mod">
          <ac:chgData name="Ward, Reagan" userId="27291eb4-8241-4961-9e69-8c66e34cc5b0" providerId="ADAL" clId="{70F3BA0E-FF3F-47D9-AE13-0F70D506E772}" dt="2024-04-02T20:53:34.220" v="180" actId="20577"/>
          <ac:spMkLst>
            <pc:docMk/>
            <pc:sldMk cId="1261476331" sldId="5272"/>
            <ac:spMk id="7" creationId="{A73D7143-1C8A-583D-0723-D0143FEFC1E9}"/>
          </ac:spMkLst>
        </pc:spChg>
      </pc:sldChg>
      <pc:sldChg chg="modSp mod">
        <pc:chgData name="Ward, Reagan" userId="27291eb4-8241-4961-9e69-8c66e34cc5b0" providerId="ADAL" clId="{70F3BA0E-FF3F-47D9-AE13-0F70D506E772}" dt="2024-04-03T15:31:40.429" v="3984" actId="13244"/>
        <pc:sldMkLst>
          <pc:docMk/>
          <pc:sldMk cId="4218201814" sldId="5273"/>
        </pc:sldMkLst>
        <pc:spChg chg="ord">
          <ac:chgData name="Ward, Reagan" userId="27291eb4-8241-4961-9e69-8c66e34cc5b0" providerId="ADAL" clId="{70F3BA0E-FF3F-47D9-AE13-0F70D506E772}" dt="2024-04-03T15:31:36.553" v="3982" actId="13244"/>
          <ac:spMkLst>
            <pc:docMk/>
            <pc:sldMk cId="4218201814" sldId="5273"/>
            <ac:spMk id="4" creationId="{08BBEEF9-2ECA-FE63-A6CE-3380E7010DA5}"/>
          </ac:spMkLst>
        </pc:spChg>
        <pc:spChg chg="ord">
          <ac:chgData name="Ward, Reagan" userId="27291eb4-8241-4961-9e69-8c66e34cc5b0" providerId="ADAL" clId="{70F3BA0E-FF3F-47D9-AE13-0F70D506E772}" dt="2024-04-03T15:31:39.044" v="3983" actId="13244"/>
          <ac:spMkLst>
            <pc:docMk/>
            <pc:sldMk cId="4218201814" sldId="5273"/>
            <ac:spMk id="9" creationId="{B48EC48A-1FA5-A641-CE0B-D799A6A8229B}"/>
          </ac:spMkLst>
        </pc:spChg>
        <pc:spChg chg="ord">
          <ac:chgData name="Ward, Reagan" userId="27291eb4-8241-4961-9e69-8c66e34cc5b0" providerId="ADAL" clId="{70F3BA0E-FF3F-47D9-AE13-0F70D506E772}" dt="2024-04-03T15:31:40.429" v="3984" actId="13244"/>
          <ac:spMkLst>
            <pc:docMk/>
            <pc:sldMk cId="4218201814" sldId="5273"/>
            <ac:spMk id="10" creationId="{271C91F2-D551-9636-BA19-3DCE053C517F}"/>
          </ac:spMkLst>
        </pc:spChg>
      </pc:sldChg>
      <pc:sldChg chg="del">
        <pc:chgData name="Ward, Reagan" userId="27291eb4-8241-4961-9e69-8c66e34cc5b0" providerId="ADAL" clId="{70F3BA0E-FF3F-47D9-AE13-0F70D506E772}" dt="2024-04-02T20:53:39.490" v="181" actId="47"/>
        <pc:sldMkLst>
          <pc:docMk/>
          <pc:sldMk cId="2229588612" sldId="5274"/>
        </pc:sldMkLst>
      </pc:sldChg>
      <pc:sldChg chg="del">
        <pc:chgData name="Ward, Reagan" userId="27291eb4-8241-4961-9e69-8c66e34cc5b0" providerId="ADAL" clId="{70F3BA0E-FF3F-47D9-AE13-0F70D506E772}" dt="2024-04-02T20:53:39.490" v="181" actId="47"/>
        <pc:sldMkLst>
          <pc:docMk/>
          <pc:sldMk cId="2346652842" sldId="5280"/>
        </pc:sldMkLst>
      </pc:sldChg>
      <pc:sldChg chg="del">
        <pc:chgData name="Ward, Reagan" userId="27291eb4-8241-4961-9e69-8c66e34cc5b0" providerId="ADAL" clId="{70F3BA0E-FF3F-47D9-AE13-0F70D506E772}" dt="2024-04-02T20:53:39.490" v="181" actId="47"/>
        <pc:sldMkLst>
          <pc:docMk/>
          <pc:sldMk cId="653939818" sldId="5281"/>
        </pc:sldMkLst>
      </pc:sldChg>
      <pc:sldChg chg="del">
        <pc:chgData name="Ward, Reagan" userId="27291eb4-8241-4961-9e69-8c66e34cc5b0" providerId="ADAL" clId="{70F3BA0E-FF3F-47D9-AE13-0F70D506E772}" dt="2024-04-02T20:53:39.490" v="181" actId="47"/>
        <pc:sldMkLst>
          <pc:docMk/>
          <pc:sldMk cId="316040141" sldId="5282"/>
        </pc:sldMkLst>
      </pc:sldChg>
      <pc:sldChg chg="addSp delSp modSp new mod modClrScheme chgLayout">
        <pc:chgData name="Ward, Reagan" userId="27291eb4-8241-4961-9e69-8c66e34cc5b0" providerId="ADAL" clId="{70F3BA0E-FF3F-47D9-AE13-0F70D506E772}" dt="2024-04-03T15:34:02.340" v="4024" actId="20577"/>
        <pc:sldMkLst>
          <pc:docMk/>
          <pc:sldMk cId="1376644831" sldId="5284"/>
        </pc:sldMkLst>
        <pc:spChg chg="del mod ord">
          <ac:chgData name="Ward, Reagan" userId="27291eb4-8241-4961-9e69-8c66e34cc5b0" providerId="ADAL" clId="{70F3BA0E-FF3F-47D9-AE13-0F70D506E772}" dt="2024-04-02T20:53:44.402" v="183" actId="700"/>
          <ac:spMkLst>
            <pc:docMk/>
            <pc:sldMk cId="1376644831" sldId="5284"/>
            <ac:spMk id="2" creationId="{A456C383-82CC-16D2-829E-3B470CAD1D8A}"/>
          </ac:spMkLst>
        </pc:spChg>
        <pc:spChg chg="del mod ord">
          <ac:chgData name="Ward, Reagan" userId="27291eb4-8241-4961-9e69-8c66e34cc5b0" providerId="ADAL" clId="{70F3BA0E-FF3F-47D9-AE13-0F70D506E772}" dt="2024-04-02T20:53:44.402" v="183" actId="700"/>
          <ac:spMkLst>
            <pc:docMk/>
            <pc:sldMk cId="1376644831" sldId="5284"/>
            <ac:spMk id="3" creationId="{21DD3BC1-B5B5-4007-7373-37AD44D90A49}"/>
          </ac:spMkLst>
        </pc:spChg>
        <pc:spChg chg="mod ord">
          <ac:chgData name="Ward, Reagan" userId="27291eb4-8241-4961-9e69-8c66e34cc5b0" providerId="ADAL" clId="{70F3BA0E-FF3F-47D9-AE13-0F70D506E772}" dt="2024-04-03T15:32:45.751" v="3989" actId="13244"/>
          <ac:spMkLst>
            <pc:docMk/>
            <pc:sldMk cId="1376644831" sldId="5284"/>
            <ac:spMk id="4" creationId="{60DC1CEB-84F0-D156-955F-174980941179}"/>
          </ac:spMkLst>
        </pc:spChg>
        <pc:spChg chg="add mod ord">
          <ac:chgData name="Ward, Reagan" userId="27291eb4-8241-4961-9e69-8c66e34cc5b0" providerId="ADAL" clId="{70F3BA0E-FF3F-47D9-AE13-0F70D506E772}" dt="2024-04-02T22:29:09.636" v="1163" actId="20577"/>
          <ac:spMkLst>
            <pc:docMk/>
            <pc:sldMk cId="1376644831" sldId="5284"/>
            <ac:spMk id="5" creationId="{B8685901-A6B5-E224-1937-73CC6122773B}"/>
          </ac:spMkLst>
        </pc:spChg>
        <pc:spChg chg="add mod ord">
          <ac:chgData name="Ward, Reagan" userId="27291eb4-8241-4961-9e69-8c66e34cc5b0" providerId="ADAL" clId="{70F3BA0E-FF3F-47D9-AE13-0F70D506E772}" dt="2024-04-03T15:34:02.340" v="4024" actId="20577"/>
          <ac:spMkLst>
            <pc:docMk/>
            <pc:sldMk cId="1376644831" sldId="5284"/>
            <ac:spMk id="6" creationId="{8E843FBA-64B0-B81A-46F3-06D6DF031CF8}"/>
          </ac:spMkLst>
        </pc:spChg>
        <pc:spChg chg="add mod ord">
          <ac:chgData name="Ward, Reagan" userId="27291eb4-8241-4961-9e69-8c66e34cc5b0" providerId="ADAL" clId="{70F3BA0E-FF3F-47D9-AE13-0F70D506E772}" dt="2024-04-02T22:28:11.819" v="1095" actId="27636"/>
          <ac:spMkLst>
            <pc:docMk/>
            <pc:sldMk cId="1376644831" sldId="5284"/>
            <ac:spMk id="7" creationId="{4A37873C-6188-705D-B9A2-DDCE6503B890}"/>
          </ac:spMkLst>
        </pc:spChg>
        <pc:spChg chg="add mod ord">
          <ac:chgData name="Ward, Reagan" userId="27291eb4-8241-4961-9e69-8c66e34cc5b0" providerId="ADAL" clId="{70F3BA0E-FF3F-47D9-AE13-0F70D506E772}" dt="2024-04-02T22:28:11.819" v="1096" actId="27636"/>
          <ac:spMkLst>
            <pc:docMk/>
            <pc:sldMk cId="1376644831" sldId="5284"/>
            <ac:spMk id="8" creationId="{BCDC1F88-59DA-D47B-AF8B-3BA3B169704D}"/>
          </ac:spMkLst>
        </pc:spChg>
        <pc:spChg chg="add del mod">
          <ac:chgData name="Ward, Reagan" userId="27291eb4-8241-4961-9e69-8c66e34cc5b0" providerId="ADAL" clId="{70F3BA0E-FF3F-47D9-AE13-0F70D506E772}" dt="2024-04-02T22:27:41.819" v="1090" actId="6264"/>
          <ac:spMkLst>
            <pc:docMk/>
            <pc:sldMk cId="1376644831" sldId="5284"/>
            <ac:spMk id="9" creationId="{B2966E8C-CCFD-ED48-88BB-CF3FEE320B6F}"/>
          </ac:spMkLst>
        </pc:spChg>
        <pc:spChg chg="add del mod">
          <ac:chgData name="Ward, Reagan" userId="27291eb4-8241-4961-9e69-8c66e34cc5b0" providerId="ADAL" clId="{70F3BA0E-FF3F-47D9-AE13-0F70D506E772}" dt="2024-04-02T22:27:41.819" v="1090" actId="6264"/>
          <ac:spMkLst>
            <pc:docMk/>
            <pc:sldMk cId="1376644831" sldId="5284"/>
            <ac:spMk id="10" creationId="{9D8C90A4-F9D5-A0C5-29E3-45DDB7D2C97D}"/>
          </ac:spMkLst>
        </pc:spChg>
        <pc:spChg chg="add del mod">
          <ac:chgData name="Ward, Reagan" userId="27291eb4-8241-4961-9e69-8c66e34cc5b0" providerId="ADAL" clId="{70F3BA0E-FF3F-47D9-AE13-0F70D506E772}" dt="2024-04-02T22:27:41.819" v="1090" actId="6264"/>
          <ac:spMkLst>
            <pc:docMk/>
            <pc:sldMk cId="1376644831" sldId="5284"/>
            <ac:spMk id="11" creationId="{FF880A9B-C815-CFF3-6797-43366C8351ED}"/>
          </ac:spMkLst>
        </pc:spChg>
        <pc:spChg chg="add del mod">
          <ac:chgData name="Ward, Reagan" userId="27291eb4-8241-4961-9e69-8c66e34cc5b0" providerId="ADAL" clId="{70F3BA0E-FF3F-47D9-AE13-0F70D506E772}" dt="2024-04-02T22:27:41.819" v="1090" actId="6264"/>
          <ac:spMkLst>
            <pc:docMk/>
            <pc:sldMk cId="1376644831" sldId="5284"/>
            <ac:spMk id="12" creationId="{5BF247DA-BA32-A4BE-C43C-DB659CD5BC45}"/>
          </ac:spMkLst>
        </pc:spChg>
        <pc:spChg chg="add del mod">
          <ac:chgData name="Ward, Reagan" userId="27291eb4-8241-4961-9e69-8c66e34cc5b0" providerId="ADAL" clId="{70F3BA0E-FF3F-47D9-AE13-0F70D506E772}" dt="2024-04-02T22:27:41.819" v="1090" actId="6264"/>
          <ac:spMkLst>
            <pc:docMk/>
            <pc:sldMk cId="1376644831" sldId="5284"/>
            <ac:spMk id="13" creationId="{23CCAAA2-341B-28FA-A49A-077E083962D9}"/>
          </ac:spMkLst>
        </pc:spChg>
      </pc:sldChg>
      <pc:sldChg chg="addSp delSp modSp new mod">
        <pc:chgData name="Ward, Reagan" userId="27291eb4-8241-4961-9e69-8c66e34cc5b0" providerId="ADAL" clId="{70F3BA0E-FF3F-47D9-AE13-0F70D506E772}" dt="2024-04-03T15:29:43.415" v="3869" actId="6549"/>
        <pc:sldMkLst>
          <pc:docMk/>
          <pc:sldMk cId="1915820658" sldId="5285"/>
        </pc:sldMkLst>
        <pc:spChg chg="mod">
          <ac:chgData name="Ward, Reagan" userId="27291eb4-8241-4961-9e69-8c66e34cc5b0" providerId="ADAL" clId="{70F3BA0E-FF3F-47D9-AE13-0F70D506E772}" dt="2024-04-02T23:05:58.100" v="2997" actId="20577"/>
          <ac:spMkLst>
            <pc:docMk/>
            <pc:sldMk cId="1915820658" sldId="5285"/>
            <ac:spMk id="2" creationId="{EF82E5C4-720F-B5F3-8587-6588A5DE5ACC}"/>
          </ac:spMkLst>
        </pc:spChg>
        <pc:spChg chg="mod">
          <ac:chgData name="Ward, Reagan" userId="27291eb4-8241-4961-9e69-8c66e34cc5b0" providerId="ADAL" clId="{70F3BA0E-FF3F-47D9-AE13-0F70D506E772}" dt="2024-04-03T15:29:43.415" v="3869" actId="6549"/>
          <ac:spMkLst>
            <pc:docMk/>
            <pc:sldMk cId="1915820658" sldId="5285"/>
            <ac:spMk id="3" creationId="{18EE8FC5-69A2-152A-D69D-7D8E9C0AB415}"/>
          </ac:spMkLst>
        </pc:spChg>
        <pc:spChg chg="del">
          <ac:chgData name="Ward, Reagan" userId="27291eb4-8241-4961-9e69-8c66e34cc5b0" providerId="ADAL" clId="{70F3BA0E-FF3F-47D9-AE13-0F70D506E772}" dt="2024-04-02T22:54:04.710" v="1618"/>
          <ac:spMkLst>
            <pc:docMk/>
            <pc:sldMk cId="1915820658" sldId="5285"/>
            <ac:spMk id="5" creationId="{88D978AE-6B98-0841-BB62-A9BA87D422CB}"/>
          </ac:spMkLst>
        </pc:spChg>
        <pc:spChg chg="del">
          <ac:chgData name="Ward, Reagan" userId="27291eb4-8241-4961-9e69-8c66e34cc5b0" providerId="ADAL" clId="{70F3BA0E-FF3F-47D9-AE13-0F70D506E772}" dt="2024-04-02T22:54:10.618" v="1620"/>
          <ac:spMkLst>
            <pc:docMk/>
            <pc:sldMk cId="1915820658" sldId="5285"/>
            <ac:spMk id="6" creationId="{2B773E99-4B94-DB47-DC92-5DD63527ABDB}"/>
          </ac:spMkLst>
        </pc:spChg>
        <pc:spChg chg="add mod">
          <ac:chgData name="Ward, Reagan" userId="27291eb4-8241-4961-9e69-8c66e34cc5b0" providerId="ADAL" clId="{70F3BA0E-FF3F-47D9-AE13-0F70D506E772}" dt="2024-04-02T22:54:04.752" v="1619" actId="27636"/>
          <ac:spMkLst>
            <pc:docMk/>
            <pc:sldMk cId="1915820658" sldId="5285"/>
            <ac:spMk id="7" creationId="{98026E8D-927D-16FE-D27E-0F54505B29DC}"/>
          </ac:spMkLst>
        </pc:spChg>
        <pc:spChg chg="add mod">
          <ac:chgData name="Ward, Reagan" userId="27291eb4-8241-4961-9e69-8c66e34cc5b0" providerId="ADAL" clId="{70F3BA0E-FF3F-47D9-AE13-0F70D506E772}" dt="2024-04-02T22:54:10.678" v="1621" actId="27636"/>
          <ac:spMkLst>
            <pc:docMk/>
            <pc:sldMk cId="1915820658" sldId="5285"/>
            <ac:spMk id="8" creationId="{9DA08E16-89A3-E299-C3D7-896BA1805E8A}"/>
          </ac:spMkLst>
        </pc:spChg>
      </pc:sldChg>
      <pc:sldChg chg="addSp delSp modSp new mod">
        <pc:chgData name="Ward, Reagan" userId="27291eb4-8241-4961-9e69-8c66e34cc5b0" providerId="ADAL" clId="{70F3BA0E-FF3F-47D9-AE13-0F70D506E772}" dt="2024-04-03T15:30:39.924" v="3979" actId="20577"/>
        <pc:sldMkLst>
          <pc:docMk/>
          <pc:sldMk cId="2016166482" sldId="5286"/>
        </pc:sldMkLst>
        <pc:spChg chg="mod">
          <ac:chgData name="Ward, Reagan" userId="27291eb4-8241-4961-9e69-8c66e34cc5b0" providerId="ADAL" clId="{70F3BA0E-FF3F-47D9-AE13-0F70D506E772}" dt="2024-04-02T20:54:20.385" v="301" actId="20577"/>
          <ac:spMkLst>
            <pc:docMk/>
            <pc:sldMk cId="2016166482" sldId="5286"/>
            <ac:spMk id="2" creationId="{DAD01029-D8F7-5907-DB58-29F3DEB03DC5}"/>
          </ac:spMkLst>
        </pc:spChg>
        <pc:spChg chg="mod">
          <ac:chgData name="Ward, Reagan" userId="27291eb4-8241-4961-9e69-8c66e34cc5b0" providerId="ADAL" clId="{70F3BA0E-FF3F-47D9-AE13-0F70D506E772}" dt="2024-04-03T15:30:39.924" v="3979" actId="20577"/>
          <ac:spMkLst>
            <pc:docMk/>
            <pc:sldMk cId="2016166482" sldId="5286"/>
            <ac:spMk id="3" creationId="{447BCCA1-77D5-BD32-4C52-B48F5DA71E58}"/>
          </ac:spMkLst>
        </pc:spChg>
        <pc:spChg chg="del">
          <ac:chgData name="Ward, Reagan" userId="27291eb4-8241-4961-9e69-8c66e34cc5b0" providerId="ADAL" clId="{70F3BA0E-FF3F-47D9-AE13-0F70D506E772}" dt="2024-04-02T23:04:25.433" v="2989"/>
          <ac:spMkLst>
            <pc:docMk/>
            <pc:sldMk cId="2016166482" sldId="5286"/>
            <ac:spMk id="5" creationId="{9ED2A2CB-BD42-D619-3612-4791DB511749}"/>
          </ac:spMkLst>
        </pc:spChg>
        <pc:spChg chg="del">
          <ac:chgData name="Ward, Reagan" userId="27291eb4-8241-4961-9e69-8c66e34cc5b0" providerId="ADAL" clId="{70F3BA0E-FF3F-47D9-AE13-0F70D506E772}" dt="2024-04-02T23:04:28.939" v="2990"/>
          <ac:spMkLst>
            <pc:docMk/>
            <pc:sldMk cId="2016166482" sldId="5286"/>
            <ac:spMk id="6" creationId="{3297DEB0-507B-C6D4-6EFD-40946041E49B}"/>
          </ac:spMkLst>
        </pc:spChg>
        <pc:spChg chg="add">
          <ac:chgData name="Ward, Reagan" userId="27291eb4-8241-4961-9e69-8c66e34cc5b0" providerId="ADAL" clId="{70F3BA0E-FF3F-47D9-AE13-0F70D506E772}" dt="2024-04-02T23:03:24.956" v="2981"/>
          <ac:spMkLst>
            <pc:docMk/>
            <pc:sldMk cId="2016166482" sldId="5286"/>
            <ac:spMk id="7" creationId="{29D4D136-D7CB-ED97-3867-6684B2E46472}"/>
          </ac:spMkLst>
        </pc:spChg>
        <pc:spChg chg="add">
          <ac:chgData name="Ward, Reagan" userId="27291eb4-8241-4961-9e69-8c66e34cc5b0" providerId="ADAL" clId="{70F3BA0E-FF3F-47D9-AE13-0F70D506E772}" dt="2024-04-02T23:04:07.814" v="2985"/>
          <ac:spMkLst>
            <pc:docMk/>
            <pc:sldMk cId="2016166482" sldId="5286"/>
            <ac:spMk id="8" creationId="{734D0FC5-1F85-CDDB-7D68-F21222CDE4E4}"/>
          </ac:spMkLst>
        </pc:spChg>
        <pc:spChg chg="add mod">
          <ac:chgData name="Ward, Reagan" userId="27291eb4-8241-4961-9e69-8c66e34cc5b0" providerId="ADAL" clId="{70F3BA0E-FF3F-47D9-AE13-0F70D506E772}" dt="2024-04-02T23:04:25.433" v="2989"/>
          <ac:spMkLst>
            <pc:docMk/>
            <pc:sldMk cId="2016166482" sldId="5286"/>
            <ac:spMk id="9" creationId="{AB5A12FE-5892-BBE5-FEBB-B1D221BEEA44}"/>
          </ac:spMkLst>
        </pc:spChg>
        <pc:spChg chg="add mod">
          <ac:chgData name="Ward, Reagan" userId="27291eb4-8241-4961-9e69-8c66e34cc5b0" providerId="ADAL" clId="{70F3BA0E-FF3F-47D9-AE13-0F70D506E772}" dt="2024-04-02T23:04:28.939" v="2990"/>
          <ac:spMkLst>
            <pc:docMk/>
            <pc:sldMk cId="2016166482" sldId="5286"/>
            <ac:spMk id="10" creationId="{B9A3C17B-F8FD-D607-D046-C34F4CA87A6F}"/>
          </ac:spMkLst>
        </pc:spChg>
      </pc:sldChg>
      <pc:sldChg chg="addSp delSp modSp new mod modClrScheme chgLayout">
        <pc:chgData name="Ward, Reagan" userId="27291eb4-8241-4961-9e69-8c66e34cc5b0" providerId="ADAL" clId="{70F3BA0E-FF3F-47D9-AE13-0F70D506E772}" dt="2024-04-02T21:58:39.045" v="779" actId="20577"/>
        <pc:sldMkLst>
          <pc:docMk/>
          <pc:sldMk cId="20139849" sldId="5287"/>
        </pc:sldMkLst>
        <pc:spChg chg="del mod ord">
          <ac:chgData name="Ward, Reagan" userId="27291eb4-8241-4961-9e69-8c66e34cc5b0" providerId="ADAL" clId="{70F3BA0E-FF3F-47D9-AE13-0F70D506E772}" dt="2024-04-02T21:58:25.462" v="749" actId="700"/>
          <ac:spMkLst>
            <pc:docMk/>
            <pc:sldMk cId="20139849" sldId="5287"/>
            <ac:spMk id="2" creationId="{20DAD770-F34D-8D2D-F21B-690289322A2A}"/>
          </ac:spMkLst>
        </pc:spChg>
        <pc:spChg chg="del mod ord">
          <ac:chgData name="Ward, Reagan" userId="27291eb4-8241-4961-9e69-8c66e34cc5b0" providerId="ADAL" clId="{70F3BA0E-FF3F-47D9-AE13-0F70D506E772}" dt="2024-04-02T21:58:25.462" v="749" actId="700"/>
          <ac:spMkLst>
            <pc:docMk/>
            <pc:sldMk cId="20139849" sldId="5287"/>
            <ac:spMk id="3" creationId="{5F3C1890-E257-8462-0E6E-527C078F97A0}"/>
          </ac:spMkLst>
        </pc:spChg>
        <pc:spChg chg="mod ord">
          <ac:chgData name="Ward, Reagan" userId="27291eb4-8241-4961-9e69-8c66e34cc5b0" providerId="ADAL" clId="{70F3BA0E-FF3F-47D9-AE13-0F70D506E772}" dt="2024-04-02T21:58:25.462" v="749" actId="700"/>
          <ac:spMkLst>
            <pc:docMk/>
            <pc:sldMk cId="20139849" sldId="5287"/>
            <ac:spMk id="4" creationId="{EC9EEC0B-0DC4-D531-3BCE-7DA4DC5F8FE0}"/>
          </ac:spMkLst>
        </pc:spChg>
        <pc:spChg chg="del">
          <ac:chgData name="Ward, Reagan" userId="27291eb4-8241-4961-9e69-8c66e34cc5b0" providerId="ADAL" clId="{70F3BA0E-FF3F-47D9-AE13-0F70D506E772}" dt="2024-04-02T21:58:25.462" v="749" actId="700"/>
          <ac:spMkLst>
            <pc:docMk/>
            <pc:sldMk cId="20139849" sldId="5287"/>
            <ac:spMk id="5" creationId="{23ED3436-3172-0747-3810-153DAFBB5128}"/>
          </ac:spMkLst>
        </pc:spChg>
        <pc:spChg chg="del">
          <ac:chgData name="Ward, Reagan" userId="27291eb4-8241-4961-9e69-8c66e34cc5b0" providerId="ADAL" clId="{70F3BA0E-FF3F-47D9-AE13-0F70D506E772}" dt="2024-04-02T21:58:25.462" v="749" actId="700"/>
          <ac:spMkLst>
            <pc:docMk/>
            <pc:sldMk cId="20139849" sldId="5287"/>
            <ac:spMk id="6" creationId="{84B8FD9B-F904-8586-7370-DA104DE67631}"/>
          </ac:spMkLst>
        </pc:spChg>
        <pc:spChg chg="add mod ord">
          <ac:chgData name="Ward, Reagan" userId="27291eb4-8241-4961-9e69-8c66e34cc5b0" providerId="ADAL" clId="{70F3BA0E-FF3F-47D9-AE13-0F70D506E772}" dt="2024-04-02T21:58:35.296" v="766" actId="20577"/>
          <ac:spMkLst>
            <pc:docMk/>
            <pc:sldMk cId="20139849" sldId="5287"/>
            <ac:spMk id="7" creationId="{C51D4D6D-695A-9246-FA9E-BBCF15943548}"/>
          </ac:spMkLst>
        </pc:spChg>
        <pc:spChg chg="add mod ord">
          <ac:chgData name="Ward, Reagan" userId="27291eb4-8241-4961-9e69-8c66e34cc5b0" providerId="ADAL" clId="{70F3BA0E-FF3F-47D9-AE13-0F70D506E772}" dt="2024-04-02T21:58:39.045" v="779" actId="20577"/>
          <ac:spMkLst>
            <pc:docMk/>
            <pc:sldMk cId="20139849" sldId="5287"/>
            <ac:spMk id="8" creationId="{99260748-FBD9-28C6-D587-8F877BD65983}"/>
          </ac:spMkLst>
        </pc:spChg>
      </pc:sldChg>
      <pc:sldChg chg="addSp delSp modSp new mod modClrScheme chgLayout">
        <pc:chgData name="Ward, Reagan" userId="27291eb4-8241-4961-9e69-8c66e34cc5b0" providerId="ADAL" clId="{70F3BA0E-FF3F-47D9-AE13-0F70D506E772}" dt="2024-04-02T21:58:43.865" v="781" actId="700"/>
        <pc:sldMkLst>
          <pc:docMk/>
          <pc:sldMk cId="885238886" sldId="5288"/>
        </pc:sldMkLst>
        <pc:spChg chg="del mod ord">
          <ac:chgData name="Ward, Reagan" userId="27291eb4-8241-4961-9e69-8c66e34cc5b0" providerId="ADAL" clId="{70F3BA0E-FF3F-47D9-AE13-0F70D506E772}" dt="2024-04-02T21:58:43.865" v="781" actId="700"/>
          <ac:spMkLst>
            <pc:docMk/>
            <pc:sldMk cId="885238886" sldId="5288"/>
            <ac:spMk id="2" creationId="{A607EC1F-2FFF-3320-1BDA-4B085A85B35B}"/>
          </ac:spMkLst>
        </pc:spChg>
        <pc:spChg chg="del mod ord">
          <ac:chgData name="Ward, Reagan" userId="27291eb4-8241-4961-9e69-8c66e34cc5b0" providerId="ADAL" clId="{70F3BA0E-FF3F-47D9-AE13-0F70D506E772}" dt="2024-04-02T21:58:43.865" v="781" actId="700"/>
          <ac:spMkLst>
            <pc:docMk/>
            <pc:sldMk cId="885238886" sldId="5288"/>
            <ac:spMk id="3" creationId="{107E17C5-617F-65DE-5499-7F331EC26548}"/>
          </ac:spMkLst>
        </pc:spChg>
        <pc:spChg chg="mod ord">
          <ac:chgData name="Ward, Reagan" userId="27291eb4-8241-4961-9e69-8c66e34cc5b0" providerId="ADAL" clId="{70F3BA0E-FF3F-47D9-AE13-0F70D506E772}" dt="2024-04-02T21:58:43.865" v="781" actId="700"/>
          <ac:spMkLst>
            <pc:docMk/>
            <pc:sldMk cId="885238886" sldId="5288"/>
            <ac:spMk id="4" creationId="{2FBC9944-994A-C17B-A129-1B2D2BD64003}"/>
          </ac:spMkLst>
        </pc:spChg>
        <pc:spChg chg="add mod ord">
          <ac:chgData name="Ward, Reagan" userId="27291eb4-8241-4961-9e69-8c66e34cc5b0" providerId="ADAL" clId="{70F3BA0E-FF3F-47D9-AE13-0F70D506E772}" dt="2024-04-02T21:58:43.865" v="781" actId="700"/>
          <ac:spMkLst>
            <pc:docMk/>
            <pc:sldMk cId="885238886" sldId="5288"/>
            <ac:spMk id="5" creationId="{AF6EB1F5-01CD-901C-27EE-72C2EDD75AA9}"/>
          </ac:spMkLst>
        </pc:spChg>
        <pc:spChg chg="add mod ord">
          <ac:chgData name="Ward, Reagan" userId="27291eb4-8241-4961-9e69-8c66e34cc5b0" providerId="ADAL" clId="{70F3BA0E-FF3F-47D9-AE13-0F70D506E772}" dt="2024-04-02T21:58:43.865" v="781" actId="700"/>
          <ac:spMkLst>
            <pc:docMk/>
            <pc:sldMk cId="885238886" sldId="5288"/>
            <ac:spMk id="6" creationId="{9A8832C3-3C5D-9B2D-6A97-A07BFB42B5FC}"/>
          </ac:spMkLst>
        </pc:spChg>
        <pc:spChg chg="add mod ord">
          <ac:chgData name="Ward, Reagan" userId="27291eb4-8241-4961-9e69-8c66e34cc5b0" providerId="ADAL" clId="{70F3BA0E-FF3F-47D9-AE13-0F70D506E772}" dt="2024-04-02T21:58:43.865" v="781" actId="700"/>
          <ac:spMkLst>
            <pc:docMk/>
            <pc:sldMk cId="885238886" sldId="5288"/>
            <ac:spMk id="7" creationId="{595C23AF-8524-62EC-BA01-D7A3CC450E9C}"/>
          </ac:spMkLst>
        </pc:spChg>
        <pc:spChg chg="add mod ord">
          <ac:chgData name="Ward, Reagan" userId="27291eb4-8241-4961-9e69-8c66e34cc5b0" providerId="ADAL" clId="{70F3BA0E-FF3F-47D9-AE13-0F70D506E772}" dt="2024-04-02T21:58:43.865" v="781" actId="700"/>
          <ac:spMkLst>
            <pc:docMk/>
            <pc:sldMk cId="885238886" sldId="5288"/>
            <ac:spMk id="8" creationId="{144B814E-BC16-971E-54AF-43122801948B}"/>
          </ac:spMkLst>
        </pc:spChg>
      </pc:sldChg>
      <pc:sldChg chg="addSp delSp modSp new mod modClrScheme chgLayout">
        <pc:chgData name="Ward, Reagan" userId="27291eb4-8241-4961-9e69-8c66e34cc5b0" providerId="ADAL" clId="{70F3BA0E-FF3F-47D9-AE13-0F70D506E772}" dt="2024-04-02T21:58:53.172" v="825" actId="20577"/>
        <pc:sldMkLst>
          <pc:docMk/>
          <pc:sldMk cId="2992902592" sldId="5289"/>
        </pc:sldMkLst>
        <pc:spChg chg="del mod ord">
          <ac:chgData name="Ward, Reagan" userId="27291eb4-8241-4961-9e69-8c66e34cc5b0" providerId="ADAL" clId="{70F3BA0E-FF3F-47D9-AE13-0F70D506E772}" dt="2024-04-02T21:58:46.505" v="783" actId="700"/>
          <ac:spMkLst>
            <pc:docMk/>
            <pc:sldMk cId="2992902592" sldId="5289"/>
            <ac:spMk id="2" creationId="{34E1A3C7-9085-0A86-FACA-BEEEE6D7E28F}"/>
          </ac:spMkLst>
        </pc:spChg>
        <pc:spChg chg="del mod ord">
          <ac:chgData name="Ward, Reagan" userId="27291eb4-8241-4961-9e69-8c66e34cc5b0" providerId="ADAL" clId="{70F3BA0E-FF3F-47D9-AE13-0F70D506E772}" dt="2024-04-02T21:58:46.505" v="783" actId="700"/>
          <ac:spMkLst>
            <pc:docMk/>
            <pc:sldMk cId="2992902592" sldId="5289"/>
            <ac:spMk id="3" creationId="{FC37BE79-CA28-D5AC-9EDD-DFF82A16AA1C}"/>
          </ac:spMkLst>
        </pc:spChg>
        <pc:spChg chg="mod ord">
          <ac:chgData name="Ward, Reagan" userId="27291eb4-8241-4961-9e69-8c66e34cc5b0" providerId="ADAL" clId="{70F3BA0E-FF3F-47D9-AE13-0F70D506E772}" dt="2024-04-02T21:58:46.505" v="783" actId="700"/>
          <ac:spMkLst>
            <pc:docMk/>
            <pc:sldMk cId="2992902592" sldId="5289"/>
            <ac:spMk id="4" creationId="{8D121416-5F32-B9A6-292E-F04DC4B24E7F}"/>
          </ac:spMkLst>
        </pc:spChg>
        <pc:spChg chg="del">
          <ac:chgData name="Ward, Reagan" userId="27291eb4-8241-4961-9e69-8c66e34cc5b0" providerId="ADAL" clId="{70F3BA0E-FF3F-47D9-AE13-0F70D506E772}" dt="2024-04-02T21:58:46.505" v="783" actId="700"/>
          <ac:spMkLst>
            <pc:docMk/>
            <pc:sldMk cId="2992902592" sldId="5289"/>
            <ac:spMk id="5" creationId="{F8F26E5E-254C-1C5F-ADA0-711783FC1160}"/>
          </ac:spMkLst>
        </pc:spChg>
        <pc:spChg chg="del">
          <ac:chgData name="Ward, Reagan" userId="27291eb4-8241-4961-9e69-8c66e34cc5b0" providerId="ADAL" clId="{70F3BA0E-FF3F-47D9-AE13-0F70D506E772}" dt="2024-04-02T21:58:46.505" v="783" actId="700"/>
          <ac:spMkLst>
            <pc:docMk/>
            <pc:sldMk cId="2992902592" sldId="5289"/>
            <ac:spMk id="6" creationId="{B0903139-3536-7F65-2F60-E377C8755F9D}"/>
          </ac:spMkLst>
        </pc:spChg>
        <pc:spChg chg="add mod ord">
          <ac:chgData name="Ward, Reagan" userId="27291eb4-8241-4961-9e69-8c66e34cc5b0" providerId="ADAL" clId="{70F3BA0E-FF3F-47D9-AE13-0F70D506E772}" dt="2024-04-02T21:58:53.172" v="825" actId="20577"/>
          <ac:spMkLst>
            <pc:docMk/>
            <pc:sldMk cId="2992902592" sldId="5289"/>
            <ac:spMk id="7" creationId="{06F56BFD-918D-6298-79AD-36C14C8A2AA2}"/>
          </ac:spMkLst>
        </pc:spChg>
        <pc:spChg chg="add mod ord">
          <ac:chgData name="Ward, Reagan" userId="27291eb4-8241-4961-9e69-8c66e34cc5b0" providerId="ADAL" clId="{70F3BA0E-FF3F-47D9-AE13-0F70D506E772}" dt="2024-04-02T21:58:46.505" v="783" actId="700"/>
          <ac:spMkLst>
            <pc:docMk/>
            <pc:sldMk cId="2992902592" sldId="5289"/>
            <ac:spMk id="8" creationId="{C92515F7-358B-E3FC-AB86-B337B7A691E2}"/>
          </ac:spMkLst>
        </pc:spChg>
      </pc:sldChg>
      <pc:sldChg chg="modSp add mod">
        <pc:chgData name="Ward, Reagan" userId="27291eb4-8241-4961-9e69-8c66e34cc5b0" providerId="ADAL" clId="{70F3BA0E-FF3F-47D9-AE13-0F70D506E772}" dt="2024-04-02T21:59:10.936" v="849" actId="20577"/>
        <pc:sldMkLst>
          <pc:docMk/>
          <pc:sldMk cId="1114984409" sldId="5290"/>
        </pc:sldMkLst>
        <pc:spChg chg="mod">
          <ac:chgData name="Ward, Reagan" userId="27291eb4-8241-4961-9e69-8c66e34cc5b0" providerId="ADAL" clId="{70F3BA0E-FF3F-47D9-AE13-0F70D506E772}" dt="2024-04-02T21:59:07.693" v="836" actId="20577"/>
          <ac:spMkLst>
            <pc:docMk/>
            <pc:sldMk cId="1114984409" sldId="5290"/>
            <ac:spMk id="7" creationId="{C51D4D6D-695A-9246-FA9E-BBCF15943548}"/>
          </ac:spMkLst>
        </pc:spChg>
        <pc:spChg chg="mod">
          <ac:chgData name="Ward, Reagan" userId="27291eb4-8241-4961-9e69-8c66e34cc5b0" providerId="ADAL" clId="{70F3BA0E-FF3F-47D9-AE13-0F70D506E772}" dt="2024-04-02T21:59:10.936" v="849" actId="20577"/>
          <ac:spMkLst>
            <pc:docMk/>
            <pc:sldMk cId="1114984409" sldId="5290"/>
            <ac:spMk id="8" creationId="{99260748-FBD9-28C6-D587-8F877BD65983}"/>
          </ac:spMkLst>
        </pc:spChg>
      </pc:sldChg>
      <pc:sldChg chg="add">
        <pc:chgData name="Ward, Reagan" userId="27291eb4-8241-4961-9e69-8c66e34cc5b0" providerId="ADAL" clId="{70F3BA0E-FF3F-47D9-AE13-0F70D506E772}" dt="2024-04-02T21:59:00.455" v="826"/>
        <pc:sldMkLst>
          <pc:docMk/>
          <pc:sldMk cId="2590363520" sldId="5291"/>
        </pc:sldMkLst>
      </pc:sldChg>
      <pc:sldChg chg="modSp add mod">
        <pc:chgData name="Ward, Reagan" userId="27291eb4-8241-4961-9e69-8c66e34cc5b0" providerId="ADAL" clId="{70F3BA0E-FF3F-47D9-AE13-0F70D506E772}" dt="2024-04-02T21:59:16.980" v="859" actId="20577"/>
        <pc:sldMkLst>
          <pc:docMk/>
          <pc:sldMk cId="1593808434" sldId="5292"/>
        </pc:sldMkLst>
        <pc:spChg chg="mod">
          <ac:chgData name="Ward, Reagan" userId="27291eb4-8241-4961-9e69-8c66e34cc5b0" providerId="ADAL" clId="{70F3BA0E-FF3F-47D9-AE13-0F70D506E772}" dt="2024-04-02T21:59:16.980" v="859" actId="20577"/>
          <ac:spMkLst>
            <pc:docMk/>
            <pc:sldMk cId="1593808434" sldId="5292"/>
            <ac:spMk id="7" creationId="{06F56BFD-918D-6298-79AD-36C14C8A2AA2}"/>
          </ac:spMkLst>
        </pc:spChg>
      </pc:sldChg>
      <pc:sldChg chg="modSp add mod">
        <pc:chgData name="Ward, Reagan" userId="27291eb4-8241-4961-9e69-8c66e34cc5b0" providerId="ADAL" clId="{70F3BA0E-FF3F-47D9-AE13-0F70D506E772}" dt="2024-04-02T21:59:34.548" v="903" actId="20577"/>
        <pc:sldMkLst>
          <pc:docMk/>
          <pc:sldMk cId="2116469932" sldId="5293"/>
        </pc:sldMkLst>
        <pc:spChg chg="mod">
          <ac:chgData name="Ward, Reagan" userId="27291eb4-8241-4961-9e69-8c66e34cc5b0" providerId="ADAL" clId="{70F3BA0E-FF3F-47D9-AE13-0F70D506E772}" dt="2024-04-02T21:59:30.789" v="888" actId="20577"/>
          <ac:spMkLst>
            <pc:docMk/>
            <pc:sldMk cId="2116469932" sldId="5293"/>
            <ac:spMk id="7" creationId="{C51D4D6D-695A-9246-FA9E-BBCF15943548}"/>
          </ac:spMkLst>
        </pc:spChg>
        <pc:spChg chg="mod">
          <ac:chgData name="Ward, Reagan" userId="27291eb4-8241-4961-9e69-8c66e34cc5b0" providerId="ADAL" clId="{70F3BA0E-FF3F-47D9-AE13-0F70D506E772}" dt="2024-04-02T21:59:34.548" v="903" actId="20577"/>
          <ac:spMkLst>
            <pc:docMk/>
            <pc:sldMk cId="2116469932" sldId="5293"/>
            <ac:spMk id="8" creationId="{99260748-FBD9-28C6-D587-8F877BD65983}"/>
          </ac:spMkLst>
        </pc:spChg>
      </pc:sldChg>
      <pc:sldChg chg="add">
        <pc:chgData name="Ward, Reagan" userId="27291eb4-8241-4961-9e69-8c66e34cc5b0" providerId="ADAL" clId="{70F3BA0E-FF3F-47D9-AE13-0F70D506E772}" dt="2024-04-02T21:59:25.390" v="860"/>
        <pc:sldMkLst>
          <pc:docMk/>
          <pc:sldMk cId="3397518535" sldId="5294"/>
        </pc:sldMkLst>
      </pc:sldChg>
      <pc:sldChg chg="modSp add mod">
        <pc:chgData name="Ward, Reagan" userId="27291eb4-8241-4961-9e69-8c66e34cc5b0" providerId="ADAL" clId="{70F3BA0E-FF3F-47D9-AE13-0F70D506E772}" dt="2024-04-02T21:59:40.731" v="918" actId="20577"/>
        <pc:sldMkLst>
          <pc:docMk/>
          <pc:sldMk cId="2963432091" sldId="5295"/>
        </pc:sldMkLst>
        <pc:spChg chg="mod">
          <ac:chgData name="Ward, Reagan" userId="27291eb4-8241-4961-9e69-8c66e34cc5b0" providerId="ADAL" clId="{70F3BA0E-FF3F-47D9-AE13-0F70D506E772}" dt="2024-04-02T21:59:40.731" v="918" actId="20577"/>
          <ac:spMkLst>
            <pc:docMk/>
            <pc:sldMk cId="2963432091" sldId="5295"/>
            <ac:spMk id="7" creationId="{06F56BFD-918D-6298-79AD-36C14C8A2AA2}"/>
          </ac:spMkLst>
        </pc:spChg>
      </pc:sldChg>
      <pc:sldChg chg="modSp add mod">
        <pc:chgData name="Ward, Reagan" userId="27291eb4-8241-4961-9e69-8c66e34cc5b0" providerId="ADAL" clId="{70F3BA0E-FF3F-47D9-AE13-0F70D506E772}" dt="2024-04-02T21:59:56.389" v="952" actId="6549"/>
        <pc:sldMkLst>
          <pc:docMk/>
          <pc:sldMk cId="1696118646" sldId="5296"/>
        </pc:sldMkLst>
        <pc:spChg chg="mod">
          <ac:chgData name="Ward, Reagan" userId="27291eb4-8241-4961-9e69-8c66e34cc5b0" providerId="ADAL" clId="{70F3BA0E-FF3F-47D9-AE13-0F70D506E772}" dt="2024-04-02T21:59:52.424" v="951" actId="20577"/>
          <ac:spMkLst>
            <pc:docMk/>
            <pc:sldMk cId="1696118646" sldId="5296"/>
            <ac:spMk id="7" creationId="{C51D4D6D-695A-9246-FA9E-BBCF15943548}"/>
          </ac:spMkLst>
        </pc:spChg>
        <pc:spChg chg="mod">
          <ac:chgData name="Ward, Reagan" userId="27291eb4-8241-4961-9e69-8c66e34cc5b0" providerId="ADAL" clId="{70F3BA0E-FF3F-47D9-AE13-0F70D506E772}" dt="2024-04-02T21:59:56.389" v="952" actId="6549"/>
          <ac:spMkLst>
            <pc:docMk/>
            <pc:sldMk cId="1696118646" sldId="5296"/>
            <ac:spMk id="8" creationId="{99260748-FBD9-28C6-D587-8F877BD65983}"/>
          </ac:spMkLst>
        </pc:spChg>
      </pc:sldChg>
      <pc:sldChg chg="add">
        <pc:chgData name="Ward, Reagan" userId="27291eb4-8241-4961-9e69-8c66e34cc5b0" providerId="ADAL" clId="{70F3BA0E-FF3F-47D9-AE13-0F70D506E772}" dt="2024-04-02T21:59:45.614" v="919"/>
        <pc:sldMkLst>
          <pc:docMk/>
          <pc:sldMk cId="986651757" sldId="5297"/>
        </pc:sldMkLst>
      </pc:sldChg>
      <pc:sldChg chg="modSp add mod">
        <pc:chgData name="Ward, Reagan" userId="27291eb4-8241-4961-9e69-8c66e34cc5b0" providerId="ADAL" clId="{70F3BA0E-FF3F-47D9-AE13-0F70D506E772}" dt="2024-04-02T22:00:03.694" v="975" actId="20577"/>
        <pc:sldMkLst>
          <pc:docMk/>
          <pc:sldMk cId="2941789031" sldId="5298"/>
        </pc:sldMkLst>
        <pc:spChg chg="mod">
          <ac:chgData name="Ward, Reagan" userId="27291eb4-8241-4961-9e69-8c66e34cc5b0" providerId="ADAL" clId="{70F3BA0E-FF3F-47D9-AE13-0F70D506E772}" dt="2024-04-02T22:00:03.694" v="975" actId="20577"/>
          <ac:spMkLst>
            <pc:docMk/>
            <pc:sldMk cId="2941789031" sldId="5298"/>
            <ac:spMk id="7" creationId="{06F56BFD-918D-6298-79AD-36C14C8A2AA2}"/>
          </ac:spMkLst>
        </pc:spChg>
      </pc:sldChg>
      <pc:sldChg chg="modSp add mod">
        <pc:chgData name="Ward, Reagan" userId="27291eb4-8241-4961-9e69-8c66e34cc5b0" providerId="ADAL" clId="{70F3BA0E-FF3F-47D9-AE13-0F70D506E772}" dt="2024-04-02T22:00:31.449" v="1020" actId="20577"/>
        <pc:sldMkLst>
          <pc:docMk/>
          <pc:sldMk cId="308806799" sldId="5299"/>
        </pc:sldMkLst>
        <pc:spChg chg="mod">
          <ac:chgData name="Ward, Reagan" userId="27291eb4-8241-4961-9e69-8c66e34cc5b0" providerId="ADAL" clId="{70F3BA0E-FF3F-47D9-AE13-0F70D506E772}" dt="2024-04-02T22:00:31.449" v="1020" actId="20577"/>
          <ac:spMkLst>
            <pc:docMk/>
            <pc:sldMk cId="308806799" sldId="5299"/>
            <ac:spMk id="7" creationId="{C51D4D6D-695A-9246-FA9E-BBCF15943548}"/>
          </ac:spMkLst>
        </pc:spChg>
      </pc:sldChg>
      <pc:sldChg chg="add">
        <pc:chgData name="Ward, Reagan" userId="27291eb4-8241-4961-9e69-8c66e34cc5b0" providerId="ADAL" clId="{70F3BA0E-FF3F-47D9-AE13-0F70D506E772}" dt="2024-04-02T22:00:08.377" v="976"/>
        <pc:sldMkLst>
          <pc:docMk/>
          <pc:sldMk cId="3365328181" sldId="5300"/>
        </pc:sldMkLst>
      </pc:sldChg>
      <pc:sldChg chg="modSp add mod">
        <pc:chgData name="Ward, Reagan" userId="27291eb4-8241-4961-9e69-8c66e34cc5b0" providerId="ADAL" clId="{70F3BA0E-FF3F-47D9-AE13-0F70D506E772}" dt="2024-04-02T22:00:41.418" v="1055" actId="20577"/>
        <pc:sldMkLst>
          <pc:docMk/>
          <pc:sldMk cId="94867858" sldId="5301"/>
        </pc:sldMkLst>
        <pc:spChg chg="mod">
          <ac:chgData name="Ward, Reagan" userId="27291eb4-8241-4961-9e69-8c66e34cc5b0" providerId="ADAL" clId="{70F3BA0E-FF3F-47D9-AE13-0F70D506E772}" dt="2024-04-02T22:00:41.418" v="1055" actId="20577"/>
          <ac:spMkLst>
            <pc:docMk/>
            <pc:sldMk cId="94867858" sldId="5301"/>
            <ac:spMk id="7" creationId="{06F56BFD-918D-6298-79AD-36C14C8A2AA2}"/>
          </ac:spMkLst>
        </pc:spChg>
      </pc:sldChg>
      <pc:sldChg chg="modSp mod">
        <pc:chgData name="Ward, Reagan" userId="27291eb4-8241-4961-9e69-8c66e34cc5b0" providerId="ADAL" clId="{70F3BA0E-FF3F-47D9-AE13-0F70D506E772}" dt="2024-04-03T15:32:32.289" v="3988" actId="13244"/>
        <pc:sldMkLst>
          <pc:docMk/>
          <pc:sldMk cId="4104978656" sldId="5302"/>
        </pc:sldMkLst>
        <pc:picChg chg="ord">
          <ac:chgData name="Ward, Reagan" userId="27291eb4-8241-4961-9e69-8c66e34cc5b0" providerId="ADAL" clId="{70F3BA0E-FF3F-47D9-AE13-0F70D506E772}" dt="2024-04-03T15:32:32.289" v="3988" actId="13244"/>
          <ac:picMkLst>
            <pc:docMk/>
            <pc:sldMk cId="4104978656" sldId="5302"/>
            <ac:picMk id="8" creationId="{6D2B5BD0-7629-902B-EE8A-6637980AA1A3}"/>
          </ac:picMkLst>
        </pc:picChg>
      </pc:sldChg>
      <pc:sldChg chg="addSp delSp modSp new mod modClrScheme chgLayout">
        <pc:chgData name="Ward, Reagan" userId="27291eb4-8241-4961-9e69-8c66e34cc5b0" providerId="ADAL" clId="{70F3BA0E-FF3F-47D9-AE13-0F70D506E772}" dt="2024-04-03T15:31:05.647" v="3980" actId="962"/>
        <pc:sldMkLst>
          <pc:docMk/>
          <pc:sldMk cId="1694214834" sldId="5303"/>
        </pc:sldMkLst>
        <pc:spChg chg="mod ord">
          <ac:chgData name="Ward, Reagan" userId="27291eb4-8241-4961-9e69-8c66e34cc5b0" providerId="ADAL" clId="{70F3BA0E-FF3F-47D9-AE13-0F70D506E772}" dt="2024-04-03T15:09:14.271" v="3598" actId="700"/>
          <ac:spMkLst>
            <pc:docMk/>
            <pc:sldMk cId="1694214834" sldId="5303"/>
            <ac:spMk id="2" creationId="{BB5A0C74-296F-EC6A-F745-20F6DC48DC96}"/>
          </ac:spMkLst>
        </pc:spChg>
        <pc:spChg chg="mod ord">
          <ac:chgData name="Ward, Reagan" userId="27291eb4-8241-4961-9e69-8c66e34cc5b0" providerId="ADAL" clId="{70F3BA0E-FF3F-47D9-AE13-0F70D506E772}" dt="2024-04-03T15:13:38.849" v="3788" actId="20577"/>
          <ac:spMkLst>
            <pc:docMk/>
            <pc:sldMk cId="1694214834" sldId="5303"/>
            <ac:spMk id="3" creationId="{024A0274-D7C0-1723-82FC-C4B540B959FA}"/>
          </ac:spMkLst>
        </pc:spChg>
        <pc:spChg chg="mod ord">
          <ac:chgData name="Ward, Reagan" userId="27291eb4-8241-4961-9e69-8c66e34cc5b0" providerId="ADAL" clId="{70F3BA0E-FF3F-47D9-AE13-0F70D506E772}" dt="2024-04-03T15:09:14.271" v="3598" actId="700"/>
          <ac:spMkLst>
            <pc:docMk/>
            <pc:sldMk cId="1694214834" sldId="5303"/>
            <ac:spMk id="4" creationId="{A5F397ED-D3E7-7F06-DD6D-7C246B9CBC93}"/>
          </ac:spMkLst>
        </pc:spChg>
        <pc:spChg chg="del">
          <ac:chgData name="Ward, Reagan" userId="27291eb4-8241-4961-9e69-8c66e34cc5b0" providerId="ADAL" clId="{70F3BA0E-FF3F-47D9-AE13-0F70D506E772}" dt="2024-04-03T14:27:23.704" v="3019"/>
          <ac:spMkLst>
            <pc:docMk/>
            <pc:sldMk cId="1694214834" sldId="5303"/>
            <ac:spMk id="5" creationId="{72AF8AFD-07A4-628A-5A63-BBF039CD783B}"/>
          </ac:spMkLst>
        </pc:spChg>
        <pc:spChg chg="del">
          <ac:chgData name="Ward, Reagan" userId="27291eb4-8241-4961-9e69-8c66e34cc5b0" providerId="ADAL" clId="{70F3BA0E-FF3F-47D9-AE13-0F70D506E772}" dt="2024-04-03T14:27:28.198" v="3020"/>
          <ac:spMkLst>
            <pc:docMk/>
            <pc:sldMk cId="1694214834" sldId="5303"/>
            <ac:spMk id="6" creationId="{418E0201-C9E9-9F2E-3269-E94ACE386B24}"/>
          </ac:spMkLst>
        </pc:spChg>
        <pc:spChg chg="add del mod ord">
          <ac:chgData name="Ward, Reagan" userId="27291eb4-8241-4961-9e69-8c66e34cc5b0" providerId="ADAL" clId="{70F3BA0E-FF3F-47D9-AE13-0F70D506E772}" dt="2024-04-03T15:09:24.727" v="3600"/>
          <ac:spMkLst>
            <pc:docMk/>
            <pc:sldMk cId="1694214834" sldId="5303"/>
            <ac:spMk id="7" creationId="{9D20A82E-B554-4E62-F8A9-5DAD922293C9}"/>
          </ac:spMkLst>
        </pc:spChg>
        <pc:spChg chg="add del mod ord">
          <ac:chgData name="Ward, Reagan" userId="27291eb4-8241-4961-9e69-8c66e34cc5b0" providerId="ADAL" clId="{70F3BA0E-FF3F-47D9-AE13-0F70D506E772}" dt="2024-04-03T15:09:30.550" v="3601" actId="478"/>
          <ac:spMkLst>
            <pc:docMk/>
            <pc:sldMk cId="1694214834" sldId="5303"/>
            <ac:spMk id="8" creationId="{61F12E89-AFD5-270B-F8CD-2BB576B9D897}"/>
          </ac:spMkLst>
        </pc:spChg>
        <pc:spChg chg="add del mod ord">
          <ac:chgData name="Ward, Reagan" userId="27291eb4-8241-4961-9e69-8c66e34cc5b0" providerId="ADAL" clId="{70F3BA0E-FF3F-47D9-AE13-0F70D506E772}" dt="2024-04-03T15:09:37.568" v="3603"/>
          <ac:spMkLst>
            <pc:docMk/>
            <pc:sldMk cId="1694214834" sldId="5303"/>
            <ac:spMk id="9" creationId="{C73D12D6-8B57-FF73-5705-0ABAA41866D8}"/>
          </ac:spMkLst>
        </pc:spChg>
        <pc:spChg chg="add del mod">
          <ac:chgData name="Ward, Reagan" userId="27291eb4-8241-4961-9e69-8c66e34cc5b0" providerId="ADAL" clId="{70F3BA0E-FF3F-47D9-AE13-0F70D506E772}" dt="2024-04-03T15:09:32.586" v="3602"/>
          <ac:spMkLst>
            <pc:docMk/>
            <pc:sldMk cId="1694214834" sldId="5303"/>
            <ac:spMk id="12" creationId="{EFD00505-3A65-2E02-2C67-197C09A04D33}"/>
          </ac:spMkLst>
        </pc:spChg>
        <pc:spChg chg="add mod">
          <ac:chgData name="Ward, Reagan" userId="27291eb4-8241-4961-9e69-8c66e34cc5b0" providerId="ADAL" clId="{70F3BA0E-FF3F-47D9-AE13-0F70D506E772}" dt="2024-04-03T15:09:32.586" v="3602"/>
          <ac:spMkLst>
            <pc:docMk/>
            <pc:sldMk cId="1694214834" sldId="5303"/>
            <ac:spMk id="13" creationId="{BE4E7345-4B82-542F-2319-7DBC3166DEF0}"/>
          </ac:spMkLst>
        </pc:spChg>
        <pc:spChg chg="add mod">
          <ac:chgData name="Ward, Reagan" userId="27291eb4-8241-4961-9e69-8c66e34cc5b0" providerId="ADAL" clId="{70F3BA0E-FF3F-47D9-AE13-0F70D506E772}" dt="2024-04-03T15:09:37.568" v="3603"/>
          <ac:spMkLst>
            <pc:docMk/>
            <pc:sldMk cId="1694214834" sldId="5303"/>
            <ac:spMk id="14" creationId="{83FA463F-867A-F160-A730-2912E7A8DA2C}"/>
          </ac:spMkLst>
        </pc:spChg>
        <pc:picChg chg="add del mod">
          <ac:chgData name="Ward, Reagan" userId="27291eb4-8241-4961-9e69-8c66e34cc5b0" providerId="ADAL" clId="{70F3BA0E-FF3F-47D9-AE13-0F70D506E772}" dt="2024-04-03T15:09:11.346" v="3597" actId="21"/>
          <ac:picMkLst>
            <pc:docMk/>
            <pc:sldMk cId="1694214834" sldId="5303"/>
            <ac:picMk id="6" creationId="{BDD6FC5A-7C42-A7BF-C118-7E6759B23767}"/>
          </ac:picMkLst>
        </pc:picChg>
        <pc:picChg chg="add mod">
          <ac:chgData name="Ward, Reagan" userId="27291eb4-8241-4961-9e69-8c66e34cc5b0" providerId="ADAL" clId="{70F3BA0E-FF3F-47D9-AE13-0F70D506E772}" dt="2024-04-03T15:31:05.647" v="3980" actId="962"/>
          <ac:picMkLst>
            <pc:docMk/>
            <pc:sldMk cId="1694214834" sldId="5303"/>
            <ac:picMk id="10" creationId="{BDD6FC5A-7C42-A7BF-C118-7E6759B23767}"/>
          </ac:picMkLst>
        </pc:picChg>
      </pc:sldChg>
      <pc:sldChg chg="modSp mod">
        <pc:chgData name="Ward, Reagan" userId="27291eb4-8241-4961-9e69-8c66e34cc5b0" providerId="ADAL" clId="{70F3BA0E-FF3F-47D9-AE13-0F70D506E772}" dt="2024-04-03T15:34:44.890" v="4026" actId="13244"/>
        <pc:sldMkLst>
          <pc:docMk/>
          <pc:sldMk cId="2250972986" sldId="5304"/>
        </pc:sldMkLst>
        <pc:spChg chg="ord">
          <ac:chgData name="Ward, Reagan" userId="27291eb4-8241-4961-9e69-8c66e34cc5b0" providerId="ADAL" clId="{70F3BA0E-FF3F-47D9-AE13-0F70D506E772}" dt="2024-04-03T15:34:44.890" v="4026" actId="13244"/>
          <ac:spMkLst>
            <pc:docMk/>
            <pc:sldMk cId="2250972986" sldId="5304"/>
            <ac:spMk id="4" creationId="{D9B4611B-7BF0-714C-D8D6-95BC737F5018}"/>
          </ac:spMkLst>
        </pc:spChg>
        <pc:spChg chg="ord">
          <ac:chgData name="Ward, Reagan" userId="27291eb4-8241-4961-9e69-8c66e34cc5b0" providerId="ADAL" clId="{70F3BA0E-FF3F-47D9-AE13-0F70D506E772}" dt="2024-04-03T15:32:04.939" v="3986" actId="13244"/>
          <ac:spMkLst>
            <pc:docMk/>
            <pc:sldMk cId="2250972986" sldId="5304"/>
            <ac:spMk id="7" creationId="{5F580740-4652-7AA7-3582-782CACBF9955}"/>
          </ac:spMkLst>
        </pc:spChg>
      </pc:sldChg>
      <pc:sldChg chg="modSp mod">
        <pc:chgData name="Ward, Reagan" userId="27291eb4-8241-4961-9e69-8c66e34cc5b0" providerId="ADAL" clId="{70F3BA0E-FF3F-47D9-AE13-0F70D506E772}" dt="2024-04-03T15:31:51.032" v="3985" actId="13244"/>
        <pc:sldMkLst>
          <pc:docMk/>
          <pc:sldMk cId="1443655953" sldId="5305"/>
        </pc:sldMkLst>
        <pc:picChg chg="ord">
          <ac:chgData name="Ward, Reagan" userId="27291eb4-8241-4961-9e69-8c66e34cc5b0" providerId="ADAL" clId="{70F3BA0E-FF3F-47D9-AE13-0F70D506E772}" dt="2024-04-03T15:31:51.032" v="3985" actId="13244"/>
          <ac:picMkLst>
            <pc:docMk/>
            <pc:sldMk cId="1443655953" sldId="5305"/>
            <ac:picMk id="8" creationId="{D029B12A-3146-F22E-0589-FAEC69AF704F}"/>
          </ac:picMkLst>
        </pc:picChg>
      </pc:sldChg>
    </pc:docChg>
  </pc:docChgLst>
  <pc:docChgLst>
    <pc:chgData name="Gudka, Dawna" userId="S::gudka_d@cde.state.co.us::823cceae-331b-41d6-9a63-34ad6d1db55c" providerId="AD" clId="Web-{E39C1777-A53A-C880-EFDD-065E20EFE7CF}"/>
    <pc:docChg chg="modSld">
      <pc:chgData name="Gudka, Dawna" userId="S::gudka_d@cde.state.co.us::823cceae-331b-41d6-9a63-34ad6d1db55c" providerId="AD" clId="Web-{E39C1777-A53A-C880-EFDD-065E20EFE7CF}" dt="2024-04-02T22:09:54.063" v="9" actId="1076"/>
      <pc:docMkLst>
        <pc:docMk/>
      </pc:docMkLst>
      <pc:sldChg chg="addSp delSp modSp">
        <pc:chgData name="Gudka, Dawna" userId="S::gudka_d@cde.state.co.us::823cceae-331b-41d6-9a63-34ad6d1db55c" providerId="AD" clId="Web-{E39C1777-A53A-C880-EFDD-065E20EFE7CF}" dt="2024-04-02T22:09:54.063" v="9" actId="1076"/>
        <pc:sldMkLst>
          <pc:docMk/>
          <pc:sldMk cId="3717000822" sldId="280"/>
        </pc:sldMkLst>
        <pc:spChg chg="mod">
          <ac:chgData name="Gudka, Dawna" userId="S::gudka_d@cde.state.co.us::823cceae-331b-41d6-9a63-34ad6d1db55c" providerId="AD" clId="Web-{E39C1777-A53A-C880-EFDD-065E20EFE7CF}" dt="2024-04-02T22:09:40.157" v="8"/>
          <ac:spMkLst>
            <pc:docMk/>
            <pc:sldMk cId="3717000822" sldId="280"/>
            <ac:spMk id="2" creationId="{439B416C-5F6D-56F7-429A-80FD0A190C25}"/>
          </ac:spMkLst>
        </pc:spChg>
        <pc:spChg chg="mod">
          <ac:chgData name="Gudka, Dawna" userId="S::gudka_d@cde.state.co.us::823cceae-331b-41d6-9a63-34ad6d1db55c" providerId="AD" clId="Web-{E39C1777-A53A-C880-EFDD-065E20EFE7CF}" dt="2024-04-02T22:09:40.157" v="8"/>
          <ac:spMkLst>
            <pc:docMk/>
            <pc:sldMk cId="3717000822" sldId="280"/>
            <ac:spMk id="3" creationId="{23730712-328A-D55D-1F4E-AFE29CF33EAE}"/>
          </ac:spMkLst>
        </pc:spChg>
        <pc:spChg chg="add del mod">
          <ac:chgData name="Gudka, Dawna" userId="S::gudka_d@cde.state.co.us::823cceae-331b-41d6-9a63-34ad6d1db55c" providerId="AD" clId="Web-{E39C1777-A53A-C880-EFDD-065E20EFE7CF}" dt="2024-04-02T22:09:34.266" v="6"/>
          <ac:spMkLst>
            <pc:docMk/>
            <pc:sldMk cId="3717000822" sldId="280"/>
            <ac:spMk id="8" creationId="{78A3D155-CFFE-CACE-3F61-8DD8BE02DCC8}"/>
          </ac:spMkLst>
        </pc:spChg>
        <pc:spChg chg="del">
          <ac:chgData name="Gudka, Dawna" userId="S::gudka_d@cde.state.co.us::823cceae-331b-41d6-9a63-34ad6d1db55c" providerId="AD" clId="Web-{E39C1777-A53A-C880-EFDD-065E20EFE7CF}" dt="2024-04-02T22:09:40.157" v="8"/>
          <ac:spMkLst>
            <pc:docMk/>
            <pc:sldMk cId="3717000822" sldId="280"/>
            <ac:spMk id="1031" creationId="{2EB492CD-616E-47F8-933B-5E2D952A0593}"/>
          </ac:spMkLst>
        </pc:spChg>
        <pc:spChg chg="del">
          <ac:chgData name="Gudka, Dawna" userId="S::gudka_d@cde.state.co.us::823cceae-331b-41d6-9a63-34ad6d1db55c" providerId="AD" clId="Web-{E39C1777-A53A-C880-EFDD-065E20EFE7CF}" dt="2024-04-02T22:09:40.157" v="8"/>
          <ac:spMkLst>
            <pc:docMk/>
            <pc:sldMk cId="3717000822" sldId="280"/>
            <ac:spMk id="1033" creationId="{59383CF9-23B5-4335-9B21-1791C4CF1C75}"/>
          </ac:spMkLst>
        </pc:spChg>
        <pc:spChg chg="del">
          <ac:chgData name="Gudka, Dawna" userId="S::gudka_d@cde.state.co.us::823cceae-331b-41d6-9a63-34ad6d1db55c" providerId="AD" clId="Web-{E39C1777-A53A-C880-EFDD-065E20EFE7CF}" dt="2024-04-02T22:09:40.157" v="8"/>
          <ac:spMkLst>
            <pc:docMk/>
            <pc:sldMk cId="3717000822" sldId="280"/>
            <ac:spMk id="1035" creationId="{0007FE00-9498-4706-B255-6437B0252C02}"/>
          </ac:spMkLst>
        </pc:spChg>
        <pc:grpChg chg="add">
          <ac:chgData name="Gudka, Dawna" userId="S::gudka_d@cde.state.co.us::823cceae-331b-41d6-9a63-34ad6d1db55c" providerId="AD" clId="Web-{E39C1777-A53A-C880-EFDD-065E20EFE7CF}" dt="2024-04-02T22:09:40.157" v="8"/>
          <ac:grpSpMkLst>
            <pc:docMk/>
            <pc:sldMk cId="3717000822" sldId="280"/>
            <ac:grpSpMk id="1040" creationId="{BE589684-54CA-64D8-C963-5F19FF75BF72}"/>
          </ac:grpSpMkLst>
        </pc:grpChg>
        <pc:graphicFrameChg chg="mod modGraphic">
          <ac:chgData name="Gudka, Dawna" userId="S::gudka_d@cde.state.co.us::823cceae-331b-41d6-9a63-34ad6d1db55c" providerId="AD" clId="Web-{E39C1777-A53A-C880-EFDD-065E20EFE7CF}" dt="2024-04-02T22:09:40.157" v="8"/>
          <ac:graphicFrameMkLst>
            <pc:docMk/>
            <pc:sldMk cId="3717000822" sldId="280"/>
            <ac:graphicFrameMk id="12" creationId="{1AA09EE0-7419-6ED5-4AA1-CC9009509570}"/>
          </ac:graphicFrameMkLst>
        </pc:graphicFrameChg>
        <pc:picChg chg="add mod ord">
          <ac:chgData name="Gudka, Dawna" userId="S::gudka_d@cde.state.co.us::823cceae-331b-41d6-9a63-34ad6d1db55c" providerId="AD" clId="Web-{E39C1777-A53A-C880-EFDD-065E20EFE7CF}" dt="2024-04-02T22:09:54.063" v="9" actId="1076"/>
          <ac:picMkLst>
            <pc:docMk/>
            <pc:sldMk cId="3717000822" sldId="280"/>
            <ac:picMk id="28" creationId="{BA71C7F0-1A49-F9C3-0CFB-7D2B5C494E3D}"/>
          </ac:picMkLst>
        </pc:picChg>
        <pc:picChg chg="del">
          <ac:chgData name="Gudka, Dawna" userId="S::gudka_d@cde.state.co.us::823cceae-331b-41d6-9a63-34ad6d1db55c" providerId="AD" clId="Web-{E39C1777-A53A-C880-EFDD-065E20EFE7CF}" dt="2024-04-02T22:07:28.154" v="0"/>
          <ac:picMkLst>
            <pc:docMk/>
            <pc:sldMk cId="3717000822" sldId="280"/>
            <ac:picMk id="1026" creationId="{CA41159A-7E06-A85C-E5A8-9E9745DE7683}"/>
          </ac:picMkLst>
        </pc:pic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reza_m\Downloads\SEBT%20District%20Status%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https://www.cde.state.co.us/idm" TargetMode="External"/><Relationship Id="rId1" Type="http://schemas.openxmlformats.org/officeDocument/2006/relationships/hyperlink" Target="https://www.cde.state.co.us/datapipeline"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cde.state.co.us/idm" TargetMode="External"/><Relationship Id="rId1" Type="http://schemas.openxmlformats.org/officeDocument/2006/relationships/hyperlink" Target="https://www.cde.state.co.us/datapipeline"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22195-2F40-4252-9EA0-0354CF9F71BF}" type="doc">
      <dgm:prSet loTypeId="urn:microsoft.com/office/officeart/2005/8/layout/process1" loCatId="process" qsTypeId="urn:microsoft.com/office/officeart/2005/8/quickstyle/simple1" qsCatId="simple" csTypeId="urn:microsoft.com/office/officeart/2005/8/colors/accent0_3" csCatId="mainScheme" phldr="1"/>
      <dgm:spPr/>
    </dgm:pt>
    <dgm:pt modelId="{58CCC8EC-9A36-4FE1-AD0F-43C7FEC93E93}">
      <dgm:prSet phldrT="[Text]"/>
      <dgm:spPr/>
      <dgm:t>
        <a:bodyPr/>
        <a:lstStyle/>
        <a:p>
          <a:r>
            <a:rPr lang="en-US"/>
            <a:t>Utilize file layout to start building collection</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6B546E7F-FE12-4883-8E86-FB3AB72DF6A4}" type="parTrans" cxnId="{1522196E-F095-4D77-A1D6-9B7AF96C3234}">
      <dgm:prSet/>
      <dgm:spPr/>
      <dgm:t>
        <a:bodyPr/>
        <a:lstStyle/>
        <a:p>
          <a:endParaRPr lang="en-US"/>
        </a:p>
      </dgm:t>
    </dgm:pt>
    <dgm:pt modelId="{7941F635-03CE-4F5E-85C1-324E7B110084}" type="sibTrans" cxnId="{1522196E-F095-4D77-A1D6-9B7AF96C3234}">
      <dgm:prSet/>
      <dgm:spPr/>
      <dgm:t>
        <a:bodyPr/>
        <a:lstStyle/>
        <a:p>
          <a:endParaRPr lang="en-US"/>
        </a:p>
      </dgm:t>
    </dgm:pt>
    <dgm:pt modelId="{B11818D4-4999-4F5D-9608-2A95A0A8602C}">
      <dgm:prSet phldrT="[Text]"/>
      <dgm:spPr/>
      <dgm:t>
        <a:bodyPr/>
        <a:lstStyle/>
        <a:p>
          <a:r>
            <a:rPr lang="en-US"/>
            <a:t>Verify current student enrollment for missing information and up to date eligibility</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C0347F9D-FF7C-4BCC-9F98-FD9FFEB86B75}" type="parTrans" cxnId="{717E4F68-E6BA-4AFC-9721-61DE8D478945}">
      <dgm:prSet/>
      <dgm:spPr/>
      <dgm:t>
        <a:bodyPr/>
        <a:lstStyle/>
        <a:p>
          <a:endParaRPr lang="en-US"/>
        </a:p>
      </dgm:t>
    </dgm:pt>
    <dgm:pt modelId="{D7D0DF71-AEA0-45C9-BC2C-BD9323B836CA}" type="sibTrans" cxnId="{717E4F68-E6BA-4AFC-9721-61DE8D478945}">
      <dgm:prSet/>
      <dgm:spPr/>
      <dgm:t>
        <a:bodyPr/>
        <a:lstStyle/>
        <a:p>
          <a:endParaRPr lang="en-US"/>
        </a:p>
      </dgm:t>
    </dgm:pt>
    <dgm:pt modelId="{5999816D-3AD8-42FA-8D70-7D39ACF324E0}">
      <dgm:prSet phldrT="[Text]"/>
      <dgm:spPr/>
      <dgm:t>
        <a:bodyPr/>
        <a:lstStyle/>
        <a:p>
          <a:r>
            <a:rPr lang="en-US"/>
            <a:t>Submit student data in data pipeline</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7110699E-977B-4FD0-983A-186AB95E4326}" type="parTrans" cxnId="{D679CB97-428E-4AB9-86F9-3ECB0BC390E0}">
      <dgm:prSet/>
      <dgm:spPr/>
      <dgm:t>
        <a:bodyPr/>
        <a:lstStyle/>
        <a:p>
          <a:endParaRPr lang="en-US"/>
        </a:p>
      </dgm:t>
    </dgm:pt>
    <dgm:pt modelId="{157FC75A-1EDC-4F57-8426-CD99B4A9933B}" type="sibTrans" cxnId="{D679CB97-428E-4AB9-86F9-3ECB0BC390E0}">
      <dgm:prSet/>
      <dgm:spPr/>
      <dgm:t>
        <a:bodyPr/>
        <a:lstStyle/>
        <a:p>
          <a:endParaRPr lang="en-US"/>
        </a:p>
      </dgm:t>
    </dgm:pt>
    <dgm:pt modelId="{92C128B3-3DC1-4E59-99D2-416BB51F2C32}" type="pres">
      <dgm:prSet presAssocID="{90722195-2F40-4252-9EA0-0354CF9F71BF}" presName="Name0" presStyleCnt="0">
        <dgm:presLayoutVars>
          <dgm:dir/>
          <dgm:resizeHandles val="exact"/>
        </dgm:presLayoutVars>
      </dgm:prSet>
      <dgm:spPr/>
    </dgm:pt>
    <dgm:pt modelId="{B6EC11A1-B642-4697-96E1-61710E129359}" type="pres">
      <dgm:prSet presAssocID="{58CCC8EC-9A36-4FE1-AD0F-43C7FEC93E93}" presName="node" presStyleLbl="node1" presStyleIdx="0" presStyleCnt="3">
        <dgm:presLayoutVars>
          <dgm:bulletEnabled val="1"/>
        </dgm:presLayoutVars>
      </dgm:prSet>
      <dgm:spPr/>
    </dgm:pt>
    <dgm:pt modelId="{74A63D72-242F-4BE7-9DC4-63B631BF20CD}" type="pres">
      <dgm:prSet presAssocID="{7941F635-03CE-4F5E-85C1-324E7B110084}" presName="sibTrans" presStyleLbl="sibTrans2D1" presStyleIdx="0" presStyleCnt="2"/>
      <dgm:spPr/>
    </dgm:pt>
    <dgm:pt modelId="{5E0F9981-E178-45CF-903D-4CF504F6F090}" type="pres">
      <dgm:prSet presAssocID="{7941F635-03CE-4F5E-85C1-324E7B110084}" presName="connectorText" presStyleLbl="sibTrans2D1" presStyleIdx="0" presStyleCnt="2"/>
      <dgm:spPr/>
    </dgm:pt>
    <dgm:pt modelId="{2D51AEF2-5F39-47DC-B90F-8F9967E9A920}" type="pres">
      <dgm:prSet presAssocID="{B11818D4-4999-4F5D-9608-2A95A0A8602C}" presName="node" presStyleLbl="node1" presStyleIdx="1" presStyleCnt="3">
        <dgm:presLayoutVars>
          <dgm:bulletEnabled val="1"/>
        </dgm:presLayoutVars>
      </dgm:prSet>
      <dgm:spPr/>
    </dgm:pt>
    <dgm:pt modelId="{B901DB5A-67FD-4E5B-9039-89CBF4825C60}" type="pres">
      <dgm:prSet presAssocID="{D7D0DF71-AEA0-45C9-BC2C-BD9323B836CA}" presName="sibTrans" presStyleLbl="sibTrans2D1" presStyleIdx="1" presStyleCnt="2"/>
      <dgm:spPr/>
    </dgm:pt>
    <dgm:pt modelId="{0FDCF99F-3E0F-4A1E-B823-F1E1C11611E6}" type="pres">
      <dgm:prSet presAssocID="{D7D0DF71-AEA0-45C9-BC2C-BD9323B836CA}" presName="connectorText" presStyleLbl="sibTrans2D1" presStyleIdx="1" presStyleCnt="2"/>
      <dgm:spPr/>
    </dgm:pt>
    <dgm:pt modelId="{9A903758-2E7E-4A21-B3A2-E29D0B5F9AE3}" type="pres">
      <dgm:prSet presAssocID="{5999816D-3AD8-42FA-8D70-7D39ACF324E0}" presName="node" presStyleLbl="node1" presStyleIdx="2" presStyleCnt="3" custLinFactNeighborX="1498" custLinFactNeighborY="-370">
        <dgm:presLayoutVars>
          <dgm:bulletEnabled val="1"/>
        </dgm:presLayoutVars>
      </dgm:prSet>
      <dgm:spPr/>
    </dgm:pt>
  </dgm:ptLst>
  <dgm:cxnLst>
    <dgm:cxn modelId="{717E4F68-E6BA-4AFC-9721-61DE8D478945}" srcId="{90722195-2F40-4252-9EA0-0354CF9F71BF}" destId="{B11818D4-4999-4F5D-9608-2A95A0A8602C}" srcOrd="1" destOrd="0" parTransId="{C0347F9D-FF7C-4BCC-9F98-FD9FFEB86B75}" sibTransId="{D7D0DF71-AEA0-45C9-BC2C-BD9323B836CA}"/>
    <dgm:cxn modelId="{7BEB096B-DC15-4D10-BF49-DE73166C965C}" type="presOf" srcId="{D7D0DF71-AEA0-45C9-BC2C-BD9323B836CA}" destId="{B901DB5A-67FD-4E5B-9039-89CBF4825C60}" srcOrd="0" destOrd="0" presId="urn:microsoft.com/office/officeart/2005/8/layout/process1"/>
    <dgm:cxn modelId="{1522196E-F095-4D77-A1D6-9B7AF96C3234}" srcId="{90722195-2F40-4252-9EA0-0354CF9F71BF}" destId="{58CCC8EC-9A36-4FE1-AD0F-43C7FEC93E93}" srcOrd="0" destOrd="0" parTransId="{6B546E7F-FE12-4883-8E86-FB3AB72DF6A4}" sibTransId="{7941F635-03CE-4F5E-85C1-324E7B110084}"/>
    <dgm:cxn modelId="{6A18BB70-73D9-4C04-ACAE-871CB3E815DF}" type="presOf" srcId="{D7D0DF71-AEA0-45C9-BC2C-BD9323B836CA}" destId="{0FDCF99F-3E0F-4A1E-B823-F1E1C11611E6}" srcOrd="1" destOrd="0" presId="urn:microsoft.com/office/officeart/2005/8/layout/process1"/>
    <dgm:cxn modelId="{D679CB97-428E-4AB9-86F9-3ECB0BC390E0}" srcId="{90722195-2F40-4252-9EA0-0354CF9F71BF}" destId="{5999816D-3AD8-42FA-8D70-7D39ACF324E0}" srcOrd="2" destOrd="0" parTransId="{7110699E-977B-4FD0-983A-186AB95E4326}" sibTransId="{157FC75A-1EDC-4F57-8426-CD99B4A9933B}"/>
    <dgm:cxn modelId="{95A998AD-44E2-40CE-A5A9-A1B4B2AA55F5}" type="presOf" srcId="{7941F635-03CE-4F5E-85C1-324E7B110084}" destId="{74A63D72-242F-4BE7-9DC4-63B631BF20CD}" srcOrd="0" destOrd="0" presId="urn:microsoft.com/office/officeart/2005/8/layout/process1"/>
    <dgm:cxn modelId="{E6EC20B9-43B4-400F-BC50-39D3D46DFFE2}" type="presOf" srcId="{7941F635-03CE-4F5E-85C1-324E7B110084}" destId="{5E0F9981-E178-45CF-903D-4CF504F6F090}" srcOrd="1" destOrd="0" presId="urn:microsoft.com/office/officeart/2005/8/layout/process1"/>
    <dgm:cxn modelId="{41DDA1C1-5BF6-4370-A882-E0DCDC5F46F8}" type="presOf" srcId="{58CCC8EC-9A36-4FE1-AD0F-43C7FEC93E93}" destId="{B6EC11A1-B642-4697-96E1-61710E129359}" srcOrd="0" destOrd="0" presId="urn:microsoft.com/office/officeart/2005/8/layout/process1"/>
    <dgm:cxn modelId="{E28B9BD4-78B0-4B17-8FAB-1F356343C3EA}" type="presOf" srcId="{B11818D4-4999-4F5D-9608-2A95A0A8602C}" destId="{2D51AEF2-5F39-47DC-B90F-8F9967E9A920}" srcOrd="0" destOrd="0" presId="urn:microsoft.com/office/officeart/2005/8/layout/process1"/>
    <dgm:cxn modelId="{282DF6EC-F148-4B95-85EC-4F4EF851C946}" type="presOf" srcId="{90722195-2F40-4252-9EA0-0354CF9F71BF}" destId="{92C128B3-3DC1-4E59-99D2-416BB51F2C32}" srcOrd="0" destOrd="0" presId="urn:microsoft.com/office/officeart/2005/8/layout/process1"/>
    <dgm:cxn modelId="{A1BBD6FB-773C-41CC-99EA-BE49FCC008D8}" type="presOf" srcId="{5999816D-3AD8-42FA-8D70-7D39ACF324E0}" destId="{9A903758-2E7E-4A21-B3A2-E29D0B5F9AE3}" srcOrd="0" destOrd="0" presId="urn:microsoft.com/office/officeart/2005/8/layout/process1"/>
    <dgm:cxn modelId="{8E8E9338-B8D6-42E8-864A-A0E31AC75F81}" type="presParOf" srcId="{92C128B3-3DC1-4E59-99D2-416BB51F2C32}" destId="{B6EC11A1-B642-4697-96E1-61710E129359}" srcOrd="0" destOrd="0" presId="urn:microsoft.com/office/officeart/2005/8/layout/process1"/>
    <dgm:cxn modelId="{B6D3B4C3-91D5-4D28-98DD-1A6C80453377}" type="presParOf" srcId="{92C128B3-3DC1-4E59-99D2-416BB51F2C32}" destId="{74A63D72-242F-4BE7-9DC4-63B631BF20CD}" srcOrd="1" destOrd="0" presId="urn:microsoft.com/office/officeart/2005/8/layout/process1"/>
    <dgm:cxn modelId="{93B5FCF7-21B0-4B54-B02C-5F1A63AE2ACA}" type="presParOf" srcId="{74A63D72-242F-4BE7-9DC4-63B631BF20CD}" destId="{5E0F9981-E178-45CF-903D-4CF504F6F090}" srcOrd="0" destOrd="0" presId="urn:microsoft.com/office/officeart/2005/8/layout/process1"/>
    <dgm:cxn modelId="{D34CFC2B-FB87-4129-8B64-4FF2533CBD24}" type="presParOf" srcId="{92C128B3-3DC1-4E59-99D2-416BB51F2C32}" destId="{2D51AEF2-5F39-47DC-B90F-8F9967E9A920}" srcOrd="2" destOrd="0" presId="urn:microsoft.com/office/officeart/2005/8/layout/process1"/>
    <dgm:cxn modelId="{D5D8120E-1A50-46EA-BBF6-A0DB73DE58C4}" type="presParOf" srcId="{92C128B3-3DC1-4E59-99D2-416BB51F2C32}" destId="{B901DB5A-67FD-4E5B-9039-89CBF4825C60}" srcOrd="3" destOrd="0" presId="urn:microsoft.com/office/officeart/2005/8/layout/process1"/>
    <dgm:cxn modelId="{C9D74C00-CD40-45D5-9072-92DE195D0E01}" type="presParOf" srcId="{B901DB5A-67FD-4E5B-9039-89CBF4825C60}" destId="{0FDCF99F-3E0F-4A1E-B823-F1E1C11611E6}" srcOrd="0" destOrd="0" presId="urn:microsoft.com/office/officeart/2005/8/layout/process1"/>
    <dgm:cxn modelId="{9487FC21-DCEC-41CD-92EC-08411A5A5B3C}" type="presParOf" srcId="{92C128B3-3DC1-4E59-99D2-416BB51F2C32}" destId="{9A903758-2E7E-4A21-B3A2-E29D0B5F9AE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1" qsCatId="simple" csTypeId="urn:microsoft.com/office/officeart/2005/8/colors/accent1_1" csCatId="accent1" phldr="1"/>
      <dgm:spPr/>
      <dgm:t>
        <a:bodyPr/>
        <a:lstStyle/>
        <a:p>
          <a:endParaRPr lang="en-US"/>
        </a:p>
      </dgm:t>
    </dgm:pt>
    <dgm:pt modelId="{15DF3956-9CAC-401D-9E5D-4A205C7B39A7}">
      <dgm:prSet custT="1"/>
      <dgm:spPr>
        <a:solidFill>
          <a:schemeClr val="accent1"/>
        </a:solidFill>
      </dgm:spPr>
      <dgm:t>
        <a:bodyPr/>
        <a:lstStyle/>
        <a:p>
          <a:pPr rtl="0"/>
          <a:r>
            <a:rPr lang="en-US" sz="2800" b="1" i="0">
              <a:solidFill>
                <a:schemeClr val="bg1"/>
              </a:solidFill>
              <a:latin typeface="Trebuchet MS" panose="020B0603020202020204" pitchFamily="34" charset="0"/>
            </a:rPr>
            <a:t>Next Town Hall will be April </a:t>
          </a:r>
          <a:r>
            <a:rPr lang="en-US" sz="2800" b="1" i="0" baseline="0">
              <a:solidFill>
                <a:schemeClr val="bg1"/>
              </a:solidFill>
              <a:latin typeface="Trebuchet MS" panose="020B0603020202020204" pitchFamily="34" charset="0"/>
            </a:rPr>
            <a:t>11</a:t>
          </a:r>
          <a:r>
            <a:rPr lang="en-US" sz="2800" b="1" i="0" baseline="30000">
              <a:solidFill>
                <a:schemeClr val="bg1"/>
              </a:solidFill>
              <a:latin typeface="Trebuchet MS" panose="020B0603020202020204" pitchFamily="34" charset="0"/>
            </a:rPr>
            <a:t>th</a:t>
          </a:r>
          <a:r>
            <a:rPr lang="en-US" sz="2800" b="1" i="0">
              <a:solidFill>
                <a:schemeClr val="bg1"/>
              </a:solidFill>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a:latin typeface="Trebuchet MS" panose="020B0603020202020204" pitchFamily="34" charset="0"/>
          </a:endParaRPr>
        </a:p>
      </dgm:t>
    </dgm:pt>
    <dgm:pt modelId="{BE459BBA-E698-4FA5-87E2-098E1C06C863}">
      <dgm:prSet/>
      <dgm:spPr/>
      <dgm:t>
        <a:bodyPr/>
        <a:lstStyle/>
        <a:p>
          <a:r>
            <a:rPr lang="en-US">
              <a:latin typeface="Trebuchet MS" panose="020B0603020202020204" pitchFamily="34" charset="0"/>
            </a:rPr>
            <a:t>Tip: Bookmark the </a:t>
          </a:r>
          <a:r>
            <a:rPr lang="en-US">
              <a:latin typeface="Trebuchet MS" panose="020B0603020202020204" pitchFamily="34" charset="0"/>
              <a:hlinkClick xmlns:r="http://schemas.openxmlformats.org/officeDocument/2006/relationships" r:id="rId1"/>
            </a:rPr>
            <a:t>Data Pipeline home page</a:t>
          </a:r>
          <a:r>
            <a:rPr lang="en-US">
              <a:latin typeface="Trebuchet MS" panose="020B0603020202020204" pitchFamily="34" charset="0"/>
            </a:rPr>
            <a:t> and the </a:t>
          </a:r>
          <a:r>
            <a:rPr lang="en-US" err="1">
              <a:latin typeface="Trebuchet MS" panose="020B0603020202020204" pitchFamily="34" charset="0"/>
              <a:hlinkClick xmlns:r="http://schemas.openxmlformats.org/officeDocument/2006/relationships" r:id="rId2"/>
            </a:rPr>
            <a:t>IdM</a:t>
          </a:r>
          <a:r>
            <a:rPr lang="en-US">
              <a:latin typeface="Trebuchet MS" panose="020B0603020202020204" pitchFamily="34" charset="0"/>
              <a:hlinkClick xmlns:r="http://schemas.openxmlformats.org/officeDocument/2006/relationships" r:id="rId2"/>
            </a:rPr>
            <a:t> landing page</a:t>
          </a:r>
          <a:r>
            <a:rPr lang="en-US">
              <a:latin typeface="Trebuchet MS" panose="020B0603020202020204" pitchFamily="34" charset="0"/>
            </a:rPr>
            <a:t>. </a:t>
          </a:r>
        </a:p>
        <a:p>
          <a:r>
            <a:rPr lang="en-US">
              <a:latin typeface="Trebuchet MS" panose="020B0603020202020204" pitchFamily="34" charset="0"/>
            </a:rPr>
            <a:t>These two sites help respondents navigate to the collection websites and tools needed as a data respondent.</a:t>
          </a:r>
        </a:p>
      </dgm:t>
    </dgm:pt>
    <dgm:pt modelId="{0F34BDF1-1B81-452C-96CB-66D2421CA27A}" type="parTrans" cxnId="{A4806C9E-9092-4B2B-80C0-4C9FADC937D1}">
      <dgm:prSet/>
      <dgm:spPr/>
      <dgm:t>
        <a:bodyPr/>
        <a:lstStyle/>
        <a:p>
          <a:endParaRPr lang="en-US">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BD8D0C72-48CD-4FC0-9AA6-3E281301014D}" type="pres">
      <dgm:prSet presAssocID="{F012D412-9CAF-428A-A29D-8BA009103520}" presName="Name0" presStyleCnt="0">
        <dgm:presLayoutVars>
          <dgm:dir/>
          <dgm:animLvl val="lvl"/>
          <dgm:resizeHandles val="exact"/>
        </dgm:presLayoutVars>
      </dgm:prSet>
      <dgm:spPr/>
    </dgm:pt>
    <dgm:pt modelId="{4ABBBD6F-4919-4D88-A231-4802490573E9}" type="pres">
      <dgm:prSet presAssocID="{15DF3956-9CAC-401D-9E5D-4A205C7B39A7}" presName="boxAndChildren" presStyleCnt="0"/>
      <dgm:spPr/>
    </dgm:pt>
    <dgm:pt modelId="{C26DB65D-486E-453D-9283-D5A84490BF82}" type="pres">
      <dgm:prSet presAssocID="{15DF3956-9CAC-401D-9E5D-4A205C7B39A7}" presName="parentTextBox" presStyleLbl="alignNode1" presStyleIdx="0" presStyleCnt="1" custScaleX="133124"/>
      <dgm:spPr/>
    </dgm:pt>
    <dgm:pt modelId="{201DC60E-1BB6-462C-A217-3F2538A0BAA0}" type="pres">
      <dgm:prSet presAssocID="{15DF3956-9CAC-401D-9E5D-4A205C7B39A7}" presName="descendantBox" presStyleLbl="bgAccFollowNode1" presStyleIdx="0" presStyleCnt="1" custScaleX="88330"/>
      <dgm:spPr/>
    </dgm:pt>
  </dgm:ptLst>
  <dgm:cxnLst>
    <dgm:cxn modelId="{7883523A-A27E-4301-A515-5A696E567447}" type="presOf" srcId="{BE459BBA-E698-4FA5-87E2-098E1C06C863}" destId="{201DC60E-1BB6-462C-A217-3F2538A0BAA0}" srcOrd="0" destOrd="0" presId="urn:microsoft.com/office/officeart/2016/7/layout/VerticalDownArrowProcess"/>
    <dgm:cxn modelId="{49B08F3E-4A0D-419B-B6DA-61DAADEA9C00}" type="presOf" srcId="{15DF3956-9CAC-401D-9E5D-4A205C7B39A7}" destId="{C26DB65D-486E-453D-9283-D5A84490BF82}"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5052D4BB-9D36-4782-912B-3A48A7333991}" type="presOf" srcId="{F012D412-9CAF-428A-A29D-8BA009103520}" destId="{BD8D0C72-48CD-4FC0-9AA6-3E281301014D}" srcOrd="0" destOrd="0" presId="urn:microsoft.com/office/officeart/2016/7/layout/VerticalDownArrowProcess"/>
    <dgm:cxn modelId="{2815CA0E-4540-4144-8ADC-4D1311D81A49}" type="presParOf" srcId="{BD8D0C72-48CD-4FC0-9AA6-3E281301014D}" destId="{4ABBBD6F-4919-4D88-A231-4802490573E9}" srcOrd="0" destOrd="0" presId="urn:microsoft.com/office/officeart/2016/7/layout/VerticalDownArrowProcess"/>
    <dgm:cxn modelId="{75DC9288-9C73-483C-98C0-98392C7D2EEB}" type="presParOf" srcId="{4ABBBD6F-4919-4D88-A231-4802490573E9}" destId="{C26DB65D-486E-453D-9283-D5A84490BF82}" srcOrd="0" destOrd="0" presId="urn:microsoft.com/office/officeart/2016/7/layout/VerticalDownArrowProcess"/>
    <dgm:cxn modelId="{B7AED2D5-6500-4676-83CF-9C33C8CBEF6F}" type="presParOf" srcId="{4ABBBD6F-4919-4D88-A231-4802490573E9}" destId="{201DC60E-1BB6-462C-A217-3F2538A0BAA0}"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1A1-B642-4697-96E1-61710E129359}">
      <dsp:nvSpPr>
        <dsp:cNvPr id="0" name=""/>
        <dsp:cNvSpPr/>
      </dsp:nvSpPr>
      <dsp:spPr>
        <a:xfrm>
          <a:off x="5318" y="7468"/>
          <a:ext cx="1589505" cy="202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Utilize file layout to start building collection</a:t>
          </a:r>
        </a:p>
      </dsp:txBody>
      <dsp:txXfrm>
        <a:off x="51873" y="54023"/>
        <a:ext cx="1496395" cy="1927921"/>
      </dsp:txXfrm>
    </dsp:sp>
    <dsp:sp modelId="{74A63D72-242F-4BE7-9DC4-63B631BF20CD}">
      <dsp:nvSpPr>
        <dsp:cNvPr id="0" name=""/>
        <dsp:cNvSpPr/>
      </dsp:nvSpPr>
      <dsp:spPr>
        <a:xfrm>
          <a:off x="1753773" y="820885"/>
          <a:ext cx="336975" cy="3941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3773" y="899724"/>
        <a:ext cx="235883" cy="236519"/>
      </dsp:txXfrm>
    </dsp:sp>
    <dsp:sp modelId="{2D51AEF2-5F39-47DC-B90F-8F9967E9A920}">
      <dsp:nvSpPr>
        <dsp:cNvPr id="0" name=""/>
        <dsp:cNvSpPr/>
      </dsp:nvSpPr>
      <dsp:spPr>
        <a:xfrm>
          <a:off x="2230625" y="7468"/>
          <a:ext cx="1589505" cy="202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Verify current student enrollment for missing information and up to date eligibility</a:t>
          </a:r>
        </a:p>
      </dsp:txBody>
      <dsp:txXfrm>
        <a:off x="2277180" y="54023"/>
        <a:ext cx="1496395" cy="1927921"/>
      </dsp:txXfrm>
    </dsp:sp>
    <dsp:sp modelId="{B901DB5A-67FD-4E5B-9039-89CBF4825C60}">
      <dsp:nvSpPr>
        <dsp:cNvPr id="0" name=""/>
        <dsp:cNvSpPr/>
      </dsp:nvSpPr>
      <dsp:spPr>
        <a:xfrm rot="21588489">
          <a:off x="3980409" y="817119"/>
          <a:ext cx="339795" cy="39419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0409" y="896129"/>
        <a:ext cx="237857" cy="236519"/>
      </dsp:txXfrm>
    </dsp:sp>
    <dsp:sp modelId="{9A903758-2E7E-4A21-B3A2-E29D0B5F9AE3}">
      <dsp:nvSpPr>
        <dsp:cNvPr id="0" name=""/>
        <dsp:cNvSpPr/>
      </dsp:nvSpPr>
      <dsp:spPr>
        <a:xfrm>
          <a:off x="4461250" y="0"/>
          <a:ext cx="1589505" cy="20210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Submit student data in data pipeline</a:t>
          </a:r>
        </a:p>
      </dsp:txBody>
      <dsp:txXfrm>
        <a:off x="4507805" y="46555"/>
        <a:ext cx="1496395" cy="1927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B65D-486E-453D-9283-D5A84490BF82}">
      <dsp:nvSpPr>
        <dsp:cNvPr id="0" name=""/>
        <dsp:cNvSpPr/>
      </dsp:nvSpPr>
      <dsp:spPr>
        <a:xfrm>
          <a:off x="5355" y="0"/>
          <a:ext cx="1512096" cy="3738563"/>
        </a:xfrm>
        <a:prstGeom prst="rect">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82" tIns="199136" rIns="80782" bIns="199136" numCol="1" spcCol="1270" anchor="ctr" anchorCtr="0">
          <a:noAutofit/>
        </a:bodyPr>
        <a:lstStyle/>
        <a:p>
          <a:pPr marL="0" lvl="0" indent="0" algn="ctr" defTabSz="1244600" rtl="0">
            <a:lnSpc>
              <a:spcPct val="90000"/>
            </a:lnSpc>
            <a:spcBef>
              <a:spcPct val="0"/>
            </a:spcBef>
            <a:spcAft>
              <a:spcPct val="35000"/>
            </a:spcAft>
            <a:buNone/>
          </a:pPr>
          <a:r>
            <a:rPr lang="en-US" sz="2800" b="1" i="0" kern="1200">
              <a:solidFill>
                <a:schemeClr val="bg1"/>
              </a:solidFill>
              <a:latin typeface="Trebuchet MS" panose="020B0603020202020204" pitchFamily="34" charset="0"/>
            </a:rPr>
            <a:t>Next Town Hall will be April </a:t>
          </a:r>
          <a:r>
            <a:rPr lang="en-US" sz="2800" b="1" i="0" kern="1200" baseline="0">
              <a:solidFill>
                <a:schemeClr val="bg1"/>
              </a:solidFill>
              <a:latin typeface="Trebuchet MS" panose="020B0603020202020204" pitchFamily="34" charset="0"/>
            </a:rPr>
            <a:t>11</a:t>
          </a:r>
          <a:r>
            <a:rPr lang="en-US" sz="2800" b="1" i="0" kern="1200" baseline="30000">
              <a:solidFill>
                <a:schemeClr val="bg1"/>
              </a:solidFill>
              <a:latin typeface="Trebuchet MS" panose="020B0603020202020204" pitchFamily="34" charset="0"/>
            </a:rPr>
            <a:t>th</a:t>
          </a:r>
          <a:r>
            <a:rPr lang="en-US" sz="2800" b="1" i="0" kern="1200">
              <a:solidFill>
                <a:schemeClr val="bg1"/>
              </a:solidFill>
              <a:latin typeface="Trebuchet MS" panose="020B0603020202020204" pitchFamily="34" charset="0"/>
            </a:rPr>
            <a:t> </a:t>
          </a:r>
        </a:p>
      </dsp:txBody>
      <dsp:txXfrm>
        <a:off x="5355" y="0"/>
        <a:ext cx="1512096" cy="3738563"/>
      </dsp:txXfrm>
    </dsp:sp>
    <dsp:sp modelId="{201DC60E-1BB6-462C-A217-3F2538A0BAA0}">
      <dsp:nvSpPr>
        <dsp:cNvPr id="0" name=""/>
        <dsp:cNvSpPr/>
      </dsp:nvSpPr>
      <dsp:spPr>
        <a:xfrm>
          <a:off x="1528163" y="0"/>
          <a:ext cx="3009904" cy="3738563"/>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122" tIns="279400" rIns="69122" bIns="279400" numCol="1" spcCol="1270" anchor="ctr" anchorCtr="0">
          <a:noAutofit/>
        </a:bodyPr>
        <a:lstStyle/>
        <a:p>
          <a:pPr marL="0" lvl="0" indent="0" algn="l" defTabSz="977900">
            <a:lnSpc>
              <a:spcPct val="90000"/>
            </a:lnSpc>
            <a:spcBef>
              <a:spcPct val="0"/>
            </a:spcBef>
            <a:spcAft>
              <a:spcPct val="35000"/>
            </a:spcAft>
            <a:buNone/>
          </a:pPr>
          <a:r>
            <a:rPr lang="en-US" sz="2200" kern="1200">
              <a:latin typeface="Trebuchet MS" panose="020B0603020202020204" pitchFamily="34" charset="0"/>
            </a:rPr>
            <a:t>Tip: Bookmark the </a:t>
          </a:r>
          <a:r>
            <a:rPr lang="en-US" sz="2200" kern="1200">
              <a:latin typeface="Trebuchet MS" panose="020B0603020202020204" pitchFamily="34" charset="0"/>
              <a:hlinkClick xmlns:r="http://schemas.openxmlformats.org/officeDocument/2006/relationships" r:id="rId1"/>
            </a:rPr>
            <a:t>Data Pipeline home page</a:t>
          </a:r>
          <a:r>
            <a:rPr lang="en-US" sz="2200" kern="1200">
              <a:latin typeface="Trebuchet MS" panose="020B0603020202020204" pitchFamily="34" charset="0"/>
            </a:rPr>
            <a:t> and the </a:t>
          </a:r>
          <a:r>
            <a:rPr lang="en-US" sz="2200" kern="1200" err="1">
              <a:latin typeface="Trebuchet MS" panose="020B0603020202020204" pitchFamily="34" charset="0"/>
              <a:hlinkClick xmlns:r="http://schemas.openxmlformats.org/officeDocument/2006/relationships" r:id="rId2"/>
            </a:rPr>
            <a:t>IdM</a:t>
          </a:r>
          <a:r>
            <a:rPr lang="en-US" sz="2200" kern="1200">
              <a:latin typeface="Trebuchet MS" panose="020B0603020202020204" pitchFamily="34" charset="0"/>
              <a:hlinkClick xmlns:r="http://schemas.openxmlformats.org/officeDocument/2006/relationships" r:id="rId2"/>
            </a:rPr>
            <a:t> landing page</a:t>
          </a:r>
          <a:r>
            <a:rPr lang="en-US" sz="2200" kern="1200">
              <a:latin typeface="Trebuchet MS" panose="020B0603020202020204" pitchFamily="34" charset="0"/>
            </a:rPr>
            <a:t>. </a:t>
          </a:r>
        </a:p>
        <a:p>
          <a:pPr marL="0" lvl="0" indent="0" algn="l" defTabSz="977900">
            <a:lnSpc>
              <a:spcPct val="90000"/>
            </a:lnSpc>
            <a:spcBef>
              <a:spcPct val="0"/>
            </a:spcBef>
            <a:spcAft>
              <a:spcPct val="35000"/>
            </a:spcAft>
            <a:buNone/>
          </a:pPr>
          <a:r>
            <a:rPr lang="en-US" sz="2200" kern="1200">
              <a:latin typeface="Trebuchet MS" panose="020B0603020202020204" pitchFamily="34" charset="0"/>
            </a:rPr>
            <a:t>These two sites help respondents navigate to the collection websites and tools needed as a data respondent.</a:t>
          </a:r>
        </a:p>
      </dsp:txBody>
      <dsp:txXfrm>
        <a:off x="1528163" y="0"/>
        <a:ext cx="3009904" cy="37385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69944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Aptos" panose="020B0004020202020204" pitchFamily="34" charset="0"/>
                <a:cs typeface="Aptos" panose="020B0004020202020204" pitchFamily="34" charset="0"/>
              </a:rPr>
              <a:t>We’ve also reached out to Infinite Campus </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331021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41383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3167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1126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96682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 id="2147483708"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ReportCard@cde.state.co.us" TargetMode="External"/><Relationship Id="rId2" Type="http://schemas.openxmlformats.org/officeDocument/2006/relationships/hyperlink" Target="mailto:hoffman_p@cde.state.co.us" TargetMode="External"/><Relationship Id="rId1" Type="http://schemas.openxmlformats.org/officeDocument/2006/relationships/slideLayout" Target="../slideLayouts/slideLayout6.xml"/><Relationship Id="rId4" Type="http://schemas.openxmlformats.org/officeDocument/2006/relationships/hyperlink" Target="mailto:%20ReportCard@cde.state.co.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snapshots-attenda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teams.microsoft.com/l/meetup-join/19%3ameeting_ZDEyM2I5ODktNTczOC00YWYwLWI1ZDEtMDc0NWIxMWVjYTI4%40thread.v2/0?context=%7b%22Tid%22%3a%22a751cfc8-1f9a-4edb-8370-9f1c6d4bea5a%22%2c%22Oid%22%3a%22823cceae-331b-41d6-9a63-34ad6d1db55c%22%7d" TargetMode="External"/><Relationship Id="rId2" Type="http://schemas.openxmlformats.org/officeDocument/2006/relationships/hyperlink" Target="https://www.cde.state.co.us/datapipeline/2023-2024student-disciplinetimeline" TargetMode="External"/><Relationship Id="rId1" Type="http://schemas.openxmlformats.org/officeDocument/2006/relationships/slideLayout" Target="../slideLayouts/slideLayout13.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idm" TargetMode="External"/><Relationship Id="rId1" Type="http://schemas.openxmlformats.org/officeDocument/2006/relationships/slideLayout" Target="../slideLayouts/slideLayout6.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2023-2024disciplineactionfilelayoutanddefinition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2023-2024studentschoolassociationfilelayout" TargetMode="External"/><Relationship Id="rId10"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2023-2024studentdemographicfilelayout" TargetMode="External"/><Relationship Id="rId9" Type="http://schemas.openxmlformats.org/officeDocument/2006/relationships/hyperlink" Target="https://www.cde.state.co.us/datapipeline/2023-2024studentdisciplinesnapshotfilelayou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 Id="rId6" Type="http://schemas.openxmlformats.org/officeDocument/2006/relationships/hyperlink" Target="mailto:SpedDiscipline@cde.state.co.us"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teams.microsoft.com/l/meetup-join/19%3ameeting_NmYzODMyNmItNDYxZC00MTliLWE2ZmQtMGY4ZWEyMjIyNDIx%40thread.v2/0?context=%7b%22Tid%22%3a%22a751cfc8-1f9a-4edb-8370-9f1c6d4bea5a%22%2c%22Oid%22%3a%22a9773a47-99d2-4599-9377-6d37e9ec0bd3%22%7d"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tel:+19293414269,,280130110# "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5" Type="http://schemas.openxmlformats.org/officeDocument/2006/relationships/hyperlink" Target="mailto:Heitman_l@cde.state.co.us" TargetMode="External"/><Relationship Id="rId4" Type="http://schemas.openxmlformats.org/officeDocument/2006/relationships/hyperlink" Target="mailto:SpedDiscipline@cde.state.co.u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www.cde.state.co.us/coloradoliteracy/readdatapipelin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de.state.co.us/datapipeline/convertcsvtoexcel" TargetMode="Externa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hyperlink" Target="https://ps-compliance.powerschool-docs.com/pssis-co/latest/summer-ebt-data-collection"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hyperlink" Target="https://help.powerschool.com/t5/Case-Portal/ct-p/Support-CasePortal" TargetMode="External"/><Relationship Id="rId4" Type="http://schemas.openxmlformats.org/officeDocument/2006/relationships/hyperlink" Target="https://ps-compliance.powerschool-docs.com/pssis-co/latest/state-reporting-24-3-2-0-release-note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S-ebt@cde.state.co.us" TargetMode="External"/><Relationship Id="rId7" Type="http://schemas.openxmlformats.org/officeDocument/2006/relationships/hyperlink" Target="https://app.smartsheet.com/b/form/428ed862def545349ec8bd2e1f96f241"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cde.state.co.us/nutrition/summerebtprogram" TargetMode="External"/><Relationship Id="rId5" Type="http://schemas.openxmlformats.org/officeDocument/2006/relationships/hyperlink" Target="https://www.cde.state.co.us/datapipeline/s-ebtdatacollection" TargetMode="External"/><Relationship Id="rId4" Type="http://schemas.openxmlformats.org/officeDocument/2006/relationships/hyperlink" Target="mailto:StudentOctober@cde.state.co.us" TargetMode="Externa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wallpaperflare.com/april-showers-wallpaper-mnxbe" TargetMode="External"/><Relationship Id="rId9" Type="http://schemas.microsoft.com/office/2007/relationships/diagramDrawing" Target="../diagrams/drawing2.xml"/></Relationships>
</file>

<file path=ppt/slides/_rels/slide55.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8.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5.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9.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ebtdatacollection"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per_report-march"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April 4,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1DAD-F4B9-403E-EF1E-8D04481785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C9100B-629C-A430-AE80-1A88BF8BB0BD}"/>
              </a:ext>
            </a:extLst>
          </p:cNvPr>
          <p:cNvSpPr>
            <a:spLocks noGrp="1"/>
          </p:cNvSpPr>
          <p:nvPr>
            <p:ph type="title"/>
          </p:nvPr>
        </p:nvSpPr>
        <p:spPr/>
        <p:txBody>
          <a:bodyPr/>
          <a:lstStyle/>
          <a:p>
            <a:r>
              <a:rPr lang="en-US"/>
              <a:t>Report Card March:</a:t>
            </a:r>
            <a:br>
              <a:rPr lang="en-US"/>
            </a:br>
            <a:r>
              <a:rPr lang="en-US"/>
              <a:t>Collection Timeline</a:t>
            </a:r>
          </a:p>
        </p:txBody>
      </p:sp>
      <p:graphicFrame>
        <p:nvGraphicFramePr>
          <p:cNvPr id="11" name="Table Placeholder 10">
            <a:extLst>
              <a:ext uri="{FF2B5EF4-FFF2-40B4-BE49-F238E27FC236}">
                <a16:creationId xmlns:a16="http://schemas.microsoft.com/office/drawing/2014/main" id="{B24C68CC-E74E-68A8-9F62-2124A5D689FB}"/>
              </a:ext>
            </a:extLst>
          </p:cNvPr>
          <p:cNvGraphicFramePr>
            <a:graphicFrameLocks noGrp="1"/>
          </p:cNvGraphicFramePr>
          <p:nvPr>
            <p:ph type="tbl" sz="quarter" idx="15"/>
          </p:nvPr>
        </p:nvGraphicFramePr>
        <p:xfrm>
          <a:off x="228600" y="200025"/>
          <a:ext cx="11818935" cy="16510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6, 2024</a:t>
                      </a:r>
                    </a:p>
                  </a:txBody>
                  <a:tcPr/>
                </a:tc>
                <a:tc>
                  <a:txBody>
                    <a:bodyPr/>
                    <a:lstStyle/>
                    <a:p>
                      <a:r>
                        <a:rPr lang="en-US"/>
                        <a:t>Report Card March Opens</a:t>
                      </a:r>
                    </a:p>
                  </a:txBody>
                  <a:tcPr/>
                </a:tc>
                <a:tc>
                  <a:txBody>
                    <a:bodyPr/>
                    <a:lstStyle/>
                    <a:p>
                      <a:r>
                        <a:rPr lang="en-US"/>
                        <a:t>Report Card March available to upload </a:t>
                      </a:r>
                    </a:p>
                  </a:txBody>
                  <a:tcPr/>
                </a:tc>
                <a:extLst>
                  <a:ext uri="{0D108BD9-81ED-4DB2-BD59-A6C34878D82A}">
                    <a16:rowId xmlns:a16="http://schemas.microsoft.com/office/drawing/2014/main" val="2548873027"/>
                  </a:ext>
                </a:extLst>
              </a:tr>
              <a:tr h="370840">
                <a:tc>
                  <a:txBody>
                    <a:bodyPr/>
                    <a:lstStyle/>
                    <a:p>
                      <a:r>
                        <a:rPr lang="en-US"/>
                        <a:t>April 12, 2024</a:t>
                      </a:r>
                    </a:p>
                  </a:txBody>
                  <a:tcPr/>
                </a:tc>
                <a:tc>
                  <a:txBody>
                    <a:bodyPr/>
                    <a:lstStyle/>
                    <a:p>
                      <a:r>
                        <a:rPr lang="en-US"/>
                        <a:t>Report Card March Closes</a:t>
                      </a:r>
                    </a:p>
                  </a:txBody>
                  <a:tcPr/>
                </a:tc>
                <a:tc>
                  <a:txBody>
                    <a:bodyPr/>
                    <a:lstStyle/>
                    <a:p>
                      <a:r>
                        <a:rPr lang="en-US"/>
                        <a:t>Date that Report Card March must be submitted to CDE and sign off form returned to </a:t>
                      </a:r>
                      <a:r>
                        <a:rPr lang="en-US">
                          <a:hlinkClick r:id="rId2"/>
                        </a:rPr>
                        <a:t>ReportCard@cde.state.co.us</a:t>
                      </a:r>
                      <a:endParaRPr lang="en-US"/>
                    </a:p>
                  </a:txBody>
                  <a:tcPr/>
                </a:tc>
                <a:extLst>
                  <a:ext uri="{0D108BD9-81ED-4DB2-BD59-A6C34878D82A}">
                    <a16:rowId xmlns:a16="http://schemas.microsoft.com/office/drawing/2014/main" val="779341813"/>
                  </a:ext>
                </a:extLst>
              </a:tr>
            </a:tbl>
          </a:graphicData>
        </a:graphic>
      </p:graphicFrame>
      <p:sp>
        <p:nvSpPr>
          <p:cNvPr id="8" name="Content Placeholder 7">
            <a:extLst>
              <a:ext uri="{FF2B5EF4-FFF2-40B4-BE49-F238E27FC236}">
                <a16:creationId xmlns:a16="http://schemas.microsoft.com/office/drawing/2014/main" id="{E4D2130D-AD5E-5EF1-2DF1-CCF91DC3AC43}"/>
              </a:ext>
            </a:extLst>
          </p:cNvPr>
          <p:cNvSpPr>
            <a:spLocks noGrp="1"/>
          </p:cNvSpPr>
          <p:nvPr>
            <p:ph sz="quarter" idx="13"/>
          </p:nvPr>
        </p:nvSpPr>
        <p:spPr/>
        <p:txBody>
          <a:bodyPr>
            <a:normAutofit fontScale="92500" lnSpcReduction="10000"/>
          </a:bodyPr>
          <a:lstStyle/>
          <a:p>
            <a:r>
              <a:rPr lang="en-US"/>
              <a:t>Report Card March</a:t>
            </a:r>
          </a:p>
        </p:txBody>
      </p:sp>
      <p:sp>
        <p:nvSpPr>
          <p:cNvPr id="9" name="Content Placeholder 8">
            <a:extLst>
              <a:ext uri="{FF2B5EF4-FFF2-40B4-BE49-F238E27FC236}">
                <a16:creationId xmlns:a16="http://schemas.microsoft.com/office/drawing/2014/main" id="{94B1E7DE-BDA7-6A66-0991-AFFA296895EF}"/>
              </a:ext>
            </a:extLst>
          </p:cNvPr>
          <p:cNvSpPr>
            <a:spLocks noGrp="1"/>
          </p:cNvSpPr>
          <p:nvPr>
            <p:ph sz="quarter" idx="14"/>
          </p:nvPr>
        </p:nvSpPr>
        <p:spPr/>
        <p:txBody>
          <a:bodyPr>
            <a:normAutofit fontScale="92500" lnSpcReduction="10000"/>
          </a:bodyPr>
          <a:lstStyle/>
          <a:p>
            <a:r>
              <a:rPr lang="en-US">
                <a:hlinkClick r:id="rId2"/>
              </a:rPr>
              <a:t>ReportCard@cde.state.co.us</a:t>
            </a:r>
            <a:endParaRPr lang="en-US"/>
          </a:p>
        </p:txBody>
      </p:sp>
      <p:sp>
        <p:nvSpPr>
          <p:cNvPr id="4" name="Slide Number Placeholder 3">
            <a:extLst>
              <a:ext uri="{FF2B5EF4-FFF2-40B4-BE49-F238E27FC236}">
                <a16:creationId xmlns:a16="http://schemas.microsoft.com/office/drawing/2014/main" id="{12C08C06-AD83-F755-072E-DD0CC812C34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5536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9613-AC47-5438-EF6E-92191FDE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65A37-A07C-44B3-7A68-1DB5A7EB4284}"/>
              </a:ext>
            </a:extLst>
          </p:cNvPr>
          <p:cNvSpPr>
            <a:spLocks noGrp="1"/>
          </p:cNvSpPr>
          <p:nvPr>
            <p:ph type="title"/>
          </p:nvPr>
        </p:nvSpPr>
        <p:spPr/>
        <p:txBody>
          <a:bodyPr/>
          <a:lstStyle/>
          <a:p>
            <a:r>
              <a:rPr lang="en-US" dirty="0"/>
              <a:t>2023-2023 Report Card March</a:t>
            </a:r>
          </a:p>
        </p:txBody>
      </p:sp>
      <p:sp>
        <p:nvSpPr>
          <p:cNvPr id="10" name="Text Placeholder 9">
            <a:extLst>
              <a:ext uri="{FF2B5EF4-FFF2-40B4-BE49-F238E27FC236}">
                <a16:creationId xmlns:a16="http://schemas.microsoft.com/office/drawing/2014/main" id="{0EAC01D0-A444-B8D6-B17B-838A813C475A}"/>
              </a:ext>
            </a:extLst>
          </p:cNvPr>
          <p:cNvSpPr>
            <a:spLocks noGrp="1"/>
          </p:cNvSpPr>
          <p:nvPr>
            <p:ph type="body" sz="quarter" idx="13"/>
          </p:nvPr>
        </p:nvSpPr>
        <p:spPr>
          <a:xfrm>
            <a:off x="607460" y="1581408"/>
            <a:ext cx="5181600" cy="561839"/>
          </a:xfrm>
        </p:spPr>
        <p:txBody>
          <a:bodyPr/>
          <a:lstStyle/>
          <a:p>
            <a:r>
              <a:rPr lang="en-US"/>
              <a:t>Edit Record – Status Dashboard</a:t>
            </a:r>
          </a:p>
        </p:txBody>
      </p:sp>
      <p:sp>
        <p:nvSpPr>
          <p:cNvPr id="3" name="Content Placeholder 2">
            <a:extLst>
              <a:ext uri="{FF2B5EF4-FFF2-40B4-BE49-F238E27FC236}">
                <a16:creationId xmlns:a16="http://schemas.microsoft.com/office/drawing/2014/main" id="{012FE39F-9D85-0EE5-ECC3-C0EA9982F65C}"/>
              </a:ext>
            </a:extLst>
          </p:cNvPr>
          <p:cNvSpPr>
            <a:spLocks noGrp="1"/>
          </p:cNvSpPr>
          <p:nvPr>
            <p:ph sz="half" idx="1"/>
          </p:nvPr>
        </p:nvSpPr>
        <p:spPr>
          <a:xfrm>
            <a:off x="624552" y="2106536"/>
            <a:ext cx="5181600" cy="1322464"/>
          </a:xfrm>
        </p:spPr>
        <p:txBody>
          <a:bodyPr>
            <a:normAutofit fontScale="92500" lnSpcReduction="20000"/>
          </a:bodyPr>
          <a:lstStyle/>
          <a:p>
            <a:r>
              <a:rPr lang="en-US"/>
              <a:t>Reminder:  If Edit Record method is used, the status dashboard will show 0 records.  That is OK!  If satisfied with the data – it is ok to proceed to submit the data.</a:t>
            </a:r>
          </a:p>
          <a:p>
            <a:endParaRPr lang="en-US"/>
          </a:p>
        </p:txBody>
      </p:sp>
      <p:sp>
        <p:nvSpPr>
          <p:cNvPr id="7" name="Text Placeholder 9">
            <a:extLst>
              <a:ext uri="{FF2B5EF4-FFF2-40B4-BE49-F238E27FC236}">
                <a16:creationId xmlns:a16="http://schemas.microsoft.com/office/drawing/2014/main" id="{006E2BB3-5448-AA9C-CECF-1845095777F3}"/>
              </a:ext>
            </a:extLst>
          </p:cNvPr>
          <p:cNvSpPr txBox="1">
            <a:spLocks/>
          </p:cNvSpPr>
          <p:nvPr/>
        </p:nvSpPr>
        <p:spPr>
          <a:xfrm>
            <a:off x="759860" y="3661464"/>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Ways to validate data</a:t>
            </a:r>
          </a:p>
        </p:txBody>
      </p:sp>
      <p:sp>
        <p:nvSpPr>
          <p:cNvPr id="8" name="Content Placeholder 2">
            <a:extLst>
              <a:ext uri="{FF2B5EF4-FFF2-40B4-BE49-F238E27FC236}">
                <a16:creationId xmlns:a16="http://schemas.microsoft.com/office/drawing/2014/main" id="{475B01CC-9647-DA17-644E-B9BD452B4DB6}"/>
              </a:ext>
            </a:extLst>
          </p:cNvPr>
          <p:cNvSpPr txBox="1">
            <a:spLocks/>
          </p:cNvSpPr>
          <p:nvPr/>
        </p:nvSpPr>
        <p:spPr>
          <a:xfrm>
            <a:off x="776952" y="4310160"/>
            <a:ext cx="5181600" cy="15956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Edit Record Screen if that was how your data was submitted</a:t>
            </a:r>
          </a:p>
          <a:p>
            <a:r>
              <a:rPr lang="en-US" dirty="0"/>
              <a:t>COGNOS/CEDAR Reports</a:t>
            </a:r>
          </a:p>
          <a:p>
            <a:pPr lvl="1"/>
            <a:r>
              <a:rPr lang="en-US" dirty="0"/>
              <a:t>Pipeline Reports -&gt; Report Card March -&gt; Data Summary Report</a:t>
            </a:r>
          </a:p>
          <a:p>
            <a:endParaRPr lang="en-US" dirty="0"/>
          </a:p>
          <a:p>
            <a:endParaRPr lang="en-US" dirty="0"/>
          </a:p>
        </p:txBody>
      </p:sp>
      <p:sp>
        <p:nvSpPr>
          <p:cNvPr id="11" name="Text Placeholder 10">
            <a:extLst>
              <a:ext uri="{FF2B5EF4-FFF2-40B4-BE49-F238E27FC236}">
                <a16:creationId xmlns:a16="http://schemas.microsoft.com/office/drawing/2014/main" id="{65DCBF92-5C3E-820E-9BF8-D5084110362E}"/>
              </a:ext>
            </a:extLst>
          </p:cNvPr>
          <p:cNvSpPr>
            <a:spLocks noGrp="1"/>
          </p:cNvSpPr>
          <p:nvPr>
            <p:ph type="body" sz="quarter" idx="14"/>
          </p:nvPr>
        </p:nvSpPr>
        <p:spPr/>
        <p:txBody>
          <a:bodyPr/>
          <a:lstStyle/>
          <a:p>
            <a:r>
              <a:rPr lang="en-US" dirty="0"/>
              <a:t>Sign off form</a:t>
            </a:r>
          </a:p>
        </p:txBody>
      </p:sp>
      <p:sp>
        <p:nvSpPr>
          <p:cNvPr id="9" name="Content Placeholder 8">
            <a:extLst>
              <a:ext uri="{FF2B5EF4-FFF2-40B4-BE49-F238E27FC236}">
                <a16:creationId xmlns:a16="http://schemas.microsoft.com/office/drawing/2014/main" id="{E40DA56B-4BE3-FEC8-DB78-EE4D932DE927}"/>
              </a:ext>
            </a:extLst>
          </p:cNvPr>
          <p:cNvSpPr>
            <a:spLocks noGrp="1"/>
          </p:cNvSpPr>
          <p:nvPr>
            <p:ph sz="half" idx="2"/>
          </p:nvPr>
        </p:nvSpPr>
        <p:spPr/>
        <p:txBody>
          <a:bodyPr>
            <a:normAutofit/>
          </a:bodyPr>
          <a:lstStyle/>
          <a:p>
            <a:r>
              <a:rPr lang="en-US" dirty="0"/>
              <a:t>Sign off forms can be sent to either </a:t>
            </a:r>
            <a:r>
              <a:rPr lang="en-US" dirty="0">
                <a:hlinkClick r:id="rId2"/>
              </a:rPr>
              <a:t>hoffman_p@cde.state.co.us</a:t>
            </a:r>
            <a:r>
              <a:rPr lang="en-US" dirty="0"/>
              <a:t> or </a:t>
            </a:r>
            <a:r>
              <a:rPr lang="en-US" dirty="0">
                <a:hlinkClick r:id="rId3"/>
              </a:rPr>
              <a:t>ReportCard@cde.state.co.us</a:t>
            </a:r>
            <a:endParaRPr lang="en-US" dirty="0"/>
          </a:p>
          <a:p>
            <a:r>
              <a:rPr lang="en-US" dirty="0"/>
              <a:t>If you need an extension please reach out.</a:t>
            </a:r>
          </a:p>
        </p:txBody>
      </p:sp>
      <p:sp>
        <p:nvSpPr>
          <p:cNvPr id="4" name="Slide Number Placeholder 3">
            <a:extLst>
              <a:ext uri="{FF2B5EF4-FFF2-40B4-BE49-F238E27FC236}">
                <a16:creationId xmlns:a16="http://schemas.microsoft.com/office/drawing/2014/main" id="{E669678A-A275-70AC-5F74-5A596C068C82}"/>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12" name="Content Placeholder 11">
            <a:extLst>
              <a:ext uri="{FF2B5EF4-FFF2-40B4-BE49-F238E27FC236}">
                <a16:creationId xmlns:a16="http://schemas.microsoft.com/office/drawing/2014/main" id="{EF7C733B-2712-93B5-29EE-D8D4FF3B5354}"/>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0B3CEA9B-3E04-697A-4C85-1906A9DD8DFE}"/>
              </a:ext>
            </a:extLst>
          </p:cNvPr>
          <p:cNvSpPr>
            <a:spLocks noGrp="1"/>
          </p:cNvSpPr>
          <p:nvPr>
            <p:ph sz="quarter" idx="16"/>
          </p:nvPr>
        </p:nvSpPr>
        <p:spPr/>
        <p:txBody>
          <a:bodyPr/>
          <a:lstStyle/>
          <a:p>
            <a:r>
              <a:rPr lang="en-US">
                <a:hlinkClick r:id="rId4"/>
              </a:rPr>
              <a:t>ReportCard@cde.state.co.us</a:t>
            </a:r>
            <a:endParaRPr lang="en-US"/>
          </a:p>
          <a:p>
            <a:endParaRPr lang="en-US"/>
          </a:p>
        </p:txBody>
      </p:sp>
    </p:spTree>
    <p:extLst>
      <p:ext uri="{BB962C8B-B14F-4D97-AF65-F5344CB8AC3E}">
        <p14:creationId xmlns:p14="http://schemas.microsoft.com/office/powerpoint/2010/main" val="211756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F1F9-41E2-0201-B9CA-77885BB1D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FAB85-8E5F-9E16-1252-D1574F235FFB}"/>
              </a:ext>
            </a:extLst>
          </p:cNvPr>
          <p:cNvSpPr>
            <a:spLocks noGrp="1"/>
          </p:cNvSpPr>
          <p:nvPr>
            <p:ph type="title"/>
          </p:nvPr>
        </p:nvSpPr>
        <p:spPr/>
        <p:txBody>
          <a:bodyPr/>
          <a:lstStyle/>
          <a:p>
            <a:r>
              <a:rPr lang="en-US"/>
              <a:t>Questions &amp; Resources:</a:t>
            </a:r>
            <a:br>
              <a:rPr lang="en-US"/>
            </a:br>
            <a:r>
              <a:rPr lang="en-US"/>
              <a:t>Report Card March</a:t>
            </a:r>
          </a:p>
        </p:txBody>
      </p:sp>
      <p:sp>
        <p:nvSpPr>
          <p:cNvPr id="5" name="Content Placeholder 4">
            <a:extLst>
              <a:ext uri="{FF2B5EF4-FFF2-40B4-BE49-F238E27FC236}">
                <a16:creationId xmlns:a16="http://schemas.microsoft.com/office/drawing/2014/main" id="{31893B4B-BAB1-8BA7-8785-28908D65D395}"/>
              </a:ext>
            </a:extLst>
          </p:cNvPr>
          <p:cNvSpPr>
            <a:spLocks noGrp="1"/>
          </p:cNvSpPr>
          <p:nvPr>
            <p:ph sz="quarter" idx="13"/>
          </p:nvPr>
        </p:nvSpPr>
        <p:spPr/>
        <p:txBody>
          <a:bodyPr/>
          <a:lstStyle/>
          <a:p>
            <a:r>
              <a:rPr lang="en-US"/>
              <a:t>Peter Hoffman</a:t>
            </a:r>
          </a:p>
          <a:p>
            <a:r>
              <a:rPr lang="en-US"/>
              <a:t>720-965-8611</a:t>
            </a:r>
          </a:p>
          <a:p>
            <a:r>
              <a:rPr lang="en-US">
                <a:hlinkClick r:id="rId2"/>
              </a:rPr>
              <a:t>ReportCard@cde.state.co.us</a:t>
            </a:r>
            <a:endParaRPr lang="en-US"/>
          </a:p>
          <a:p>
            <a:r>
              <a:rPr lang="en-US">
                <a:hlinkClick r:id="rId3"/>
              </a:rPr>
              <a:t>Report Card March Website</a:t>
            </a:r>
            <a:endParaRPr lang="en-US"/>
          </a:p>
        </p:txBody>
      </p:sp>
      <p:sp>
        <p:nvSpPr>
          <p:cNvPr id="4" name="Slide Number Placeholder 3">
            <a:extLst>
              <a:ext uri="{FF2B5EF4-FFF2-40B4-BE49-F238E27FC236}">
                <a16:creationId xmlns:a16="http://schemas.microsoft.com/office/drawing/2014/main" id="{8FA7382C-42B6-9F63-2796-54946A594E8F}"/>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66215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Attendance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Brooke Wenzel</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11498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a:effectLst/>
                        </a:rPr>
                        <a:t>04/17/2024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Districts may begin creating snapshots. Attendance Snapshot dependencies are the Student Demographic File and Student School Association File.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Collection Overview Training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Upload Student Demographic and Student School Association Files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Report Review</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effectLst/>
                        </a:rPr>
                        <a:t>Review Attendance Cognos Reports for data validation. Submit Attendance Snapshot data as soon as review is complete.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a:effectLst/>
                        </a:rPr>
                        <a:t>07/12/2024</a:t>
                      </a:r>
                      <a:endParaRPr lang="en-US" sz="20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effectLst/>
                        </a:rPr>
                        <a:t>Data remains embargoed until the official release in August.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Official 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Attendance website for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Attendance – Brooke Wenzel</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26272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82B-BB2E-7539-D035-4976F1B56CE6}"/>
              </a:ext>
            </a:extLst>
          </p:cNvPr>
          <p:cNvSpPr>
            <a:spLocks noGrp="1"/>
          </p:cNvSpPr>
          <p:nvPr>
            <p:ph type="title"/>
          </p:nvPr>
        </p:nvSpPr>
        <p:spPr/>
        <p:txBody>
          <a:bodyPr/>
          <a:lstStyle/>
          <a:p>
            <a:r>
              <a:rPr lang="en-US"/>
              <a:t>Quick Guide for Attendance Reporting</a:t>
            </a:r>
          </a:p>
        </p:txBody>
      </p:sp>
      <p:sp>
        <p:nvSpPr>
          <p:cNvPr id="3" name="Content Placeholder 2">
            <a:extLst>
              <a:ext uri="{FF2B5EF4-FFF2-40B4-BE49-F238E27FC236}">
                <a16:creationId xmlns:a16="http://schemas.microsoft.com/office/drawing/2014/main" id="{58C0FC18-651A-F9FC-1901-81BB3899D6F1}"/>
              </a:ext>
            </a:extLst>
          </p:cNvPr>
          <p:cNvSpPr>
            <a:spLocks noGrp="1"/>
          </p:cNvSpPr>
          <p:nvPr>
            <p:ph idx="1"/>
          </p:nvPr>
        </p:nvSpPr>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r>
              <a:rPr lang="en-US"/>
              <a:t>You will need at least 1 person in your district assigned to LEAPPROVER</a:t>
            </a:r>
          </a:p>
        </p:txBody>
      </p:sp>
      <p:graphicFrame>
        <p:nvGraphicFramePr>
          <p:cNvPr id="5" name="Table 4">
            <a:extLst>
              <a:ext uri="{FF2B5EF4-FFF2-40B4-BE49-F238E27FC236}">
                <a16:creationId xmlns:a16="http://schemas.microsoft.com/office/drawing/2014/main" id="{E6266291-0E95-367E-21EA-D128392EAABD}"/>
              </a:ext>
            </a:extLst>
          </p:cNvPr>
          <p:cNvGraphicFramePr>
            <a:graphicFrameLocks noGrp="1"/>
          </p:cNvGraphicFramePr>
          <p:nvPr>
            <p:extLst>
              <p:ext uri="{D42A27DB-BD31-4B8C-83A1-F6EECF244321}">
                <p14:modId xmlns:p14="http://schemas.microsoft.com/office/powerpoint/2010/main" val="424182941"/>
              </p:ext>
            </p:extLst>
          </p:nvPr>
        </p:nvGraphicFramePr>
        <p:xfrm>
          <a:off x="1154946" y="4130153"/>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6" name="Content Placeholder 2">
            <a:extLst>
              <a:ext uri="{FF2B5EF4-FFF2-40B4-BE49-F238E27FC236}">
                <a16:creationId xmlns:a16="http://schemas.microsoft.com/office/drawing/2014/main" id="{F05B933A-BA4D-1966-12C4-2FE84DD1B072}"/>
              </a:ext>
            </a:extLst>
          </p:cNvPr>
          <p:cNvSpPr txBox="1">
            <a:spLocks/>
          </p:cNvSpPr>
          <p:nvPr/>
        </p:nvSpPr>
        <p:spPr>
          <a:xfrm>
            <a:off x="1938970" y="5678366"/>
            <a:ext cx="8314058" cy="40601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t>*Cannot assign just yet until we officially move changes to Production</a:t>
            </a:r>
            <a:endParaRPr lang="en-US" i="1"/>
          </a:p>
        </p:txBody>
      </p:sp>
      <p:sp>
        <p:nvSpPr>
          <p:cNvPr id="4" name="Slide Number Placeholder 3">
            <a:extLst>
              <a:ext uri="{FF2B5EF4-FFF2-40B4-BE49-F238E27FC236}">
                <a16:creationId xmlns:a16="http://schemas.microsoft.com/office/drawing/2014/main" id="{08BBEEF9-2ECA-FE63-A6CE-3380E7010DA5}"/>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9" name="Content Placeholder 8">
            <a:extLst>
              <a:ext uri="{FF2B5EF4-FFF2-40B4-BE49-F238E27FC236}">
                <a16:creationId xmlns:a16="http://schemas.microsoft.com/office/drawing/2014/main" id="{B48EC48A-1FA5-A641-CE0B-D799A6A8229B}"/>
              </a:ext>
            </a:extLst>
          </p:cNvPr>
          <p:cNvSpPr>
            <a:spLocks noGrp="1"/>
          </p:cNvSpPr>
          <p:nvPr>
            <p:ph sz="quarter" idx="13"/>
          </p:nvPr>
        </p:nvSpPr>
        <p:spPr/>
        <p:txBody>
          <a:bodyPr/>
          <a:lstStyle/>
          <a:p>
            <a:r>
              <a:rPr lang="en-US"/>
              <a:t>Attendance – Brooke Wenzel</a:t>
            </a:r>
          </a:p>
        </p:txBody>
      </p:sp>
      <p:sp>
        <p:nvSpPr>
          <p:cNvPr id="10" name="Content Placeholder 9">
            <a:extLst>
              <a:ext uri="{FF2B5EF4-FFF2-40B4-BE49-F238E27FC236}">
                <a16:creationId xmlns:a16="http://schemas.microsoft.com/office/drawing/2014/main" id="{271C91F2-D551-9636-BA19-3DCE053C517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421820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85B-75C5-B10A-B7FD-05D4465F02D0}"/>
              </a:ext>
            </a:extLst>
          </p:cNvPr>
          <p:cNvSpPr>
            <a:spLocks noGrp="1"/>
          </p:cNvSpPr>
          <p:nvPr>
            <p:ph type="title"/>
          </p:nvPr>
        </p:nvSpPr>
        <p:spPr/>
        <p:txBody>
          <a:bodyPr/>
          <a:lstStyle/>
          <a:p>
            <a:r>
              <a:rPr lang="en-US"/>
              <a:t>Creating Attendance Snapshot </a:t>
            </a:r>
          </a:p>
        </p:txBody>
      </p:sp>
      <p:sp>
        <p:nvSpPr>
          <p:cNvPr id="3" name="Content Placeholder 2">
            <a:extLst>
              <a:ext uri="{FF2B5EF4-FFF2-40B4-BE49-F238E27FC236}">
                <a16:creationId xmlns:a16="http://schemas.microsoft.com/office/drawing/2014/main" id="{BE70705B-7829-F680-9158-C00582A448AE}"/>
              </a:ext>
            </a:extLst>
          </p:cNvPr>
          <p:cNvSpPr>
            <a:spLocks noGrp="1"/>
          </p:cNvSpPr>
          <p:nvPr>
            <p:ph idx="1"/>
          </p:nvPr>
        </p:nvSpPr>
        <p:spPr>
          <a:xfrm>
            <a:off x="838200" y="1554480"/>
            <a:ext cx="10515600" cy="1596723"/>
          </a:xfrm>
        </p:spPr>
        <p:txBody>
          <a:bodyPr/>
          <a:lstStyle/>
          <a:p>
            <a:pPr marL="285750" indent="-285750">
              <a:buFont typeface="Arial" panose="020B0604020202020204" pitchFamily="34" charset="0"/>
              <a:buChar char="•"/>
            </a:pPr>
            <a:r>
              <a:rPr lang="en-US" sz="2400"/>
              <a:t>Attendance Snapshot is now located under Student Profile!</a:t>
            </a:r>
          </a:p>
          <a:p>
            <a:pPr marL="742950" lvl="1" indent="-285750">
              <a:buFont typeface="Arial" panose="020B0604020202020204" pitchFamily="34" charset="0"/>
              <a:buChar char="•"/>
            </a:pPr>
            <a:r>
              <a:rPr lang="en-US" sz="2400"/>
              <a:t>Select Student Profile then Snapshot</a:t>
            </a:r>
          </a:p>
          <a:p>
            <a:pPr marL="742950" lvl="1" indent="-285750">
              <a:buFont typeface="Arial" panose="020B0604020202020204" pitchFamily="34" charset="0"/>
              <a:buChar char="•"/>
            </a:pPr>
            <a:r>
              <a:rPr lang="en-US" sz="2400"/>
              <a:t>Fill out prompts for Attendance (File Type: Attendance, School Year: 2023-24, Organization/LEA should auto-fill)</a:t>
            </a:r>
          </a:p>
          <a:p>
            <a:endParaRPr lang="en-US"/>
          </a:p>
        </p:txBody>
      </p:sp>
      <p:pic>
        <p:nvPicPr>
          <p:cNvPr id="8" name="Picture 7"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D029B12A-3146-F22E-0589-FAEC69AF704F}"/>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3B38F874-2A60-D619-3851-593C38112E53}"/>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26475F64-1302-F2C9-1613-AFCD7C556D15}"/>
              </a:ext>
            </a:extLst>
          </p:cNvPr>
          <p:cNvSpPr>
            <a:spLocks noGrp="1"/>
          </p:cNvSpPr>
          <p:nvPr>
            <p:ph sz="quarter" idx="13"/>
          </p:nvPr>
        </p:nvSpPr>
        <p:spPr/>
        <p:txBody>
          <a:bodyPr/>
          <a:lstStyle/>
          <a:p>
            <a:r>
              <a:rPr lang="en-US"/>
              <a:t>Attendance – Brooke Wenzel</a:t>
            </a:r>
          </a:p>
        </p:txBody>
      </p:sp>
      <p:sp>
        <p:nvSpPr>
          <p:cNvPr id="6" name="Content Placeholder 5">
            <a:extLst>
              <a:ext uri="{FF2B5EF4-FFF2-40B4-BE49-F238E27FC236}">
                <a16:creationId xmlns:a16="http://schemas.microsoft.com/office/drawing/2014/main" id="{C18D765E-DA65-CD43-1182-5C44E641A070}"/>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Attendance@cde.state.co.us</a:t>
            </a:r>
            <a:r>
              <a:rPr lang="en-US"/>
              <a:t> </a:t>
            </a:r>
          </a:p>
        </p:txBody>
      </p:sp>
    </p:spTree>
    <p:extLst>
      <p:ext uri="{BB962C8B-B14F-4D97-AF65-F5344CB8AC3E}">
        <p14:creationId xmlns:p14="http://schemas.microsoft.com/office/powerpoint/2010/main" val="144365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7111-FE36-DA30-BD37-35D66D800194}"/>
              </a:ext>
            </a:extLst>
          </p:cNvPr>
          <p:cNvSpPr>
            <a:spLocks noGrp="1"/>
          </p:cNvSpPr>
          <p:nvPr>
            <p:ph type="title"/>
          </p:nvPr>
        </p:nvSpPr>
        <p:spPr/>
        <p:txBody>
          <a:bodyPr/>
          <a:lstStyle/>
          <a:p>
            <a:r>
              <a:rPr lang="en-US" dirty="0"/>
              <a:t>Attendance Snapshot Layout</a:t>
            </a:r>
          </a:p>
        </p:txBody>
      </p:sp>
      <p:sp>
        <p:nvSpPr>
          <p:cNvPr id="7" name="TextBox 6">
            <a:extLst>
              <a:ext uri="{FF2B5EF4-FFF2-40B4-BE49-F238E27FC236}">
                <a16:creationId xmlns:a16="http://schemas.microsoft.com/office/drawing/2014/main" id="{5F580740-4652-7AA7-3582-782CACBF9955}"/>
              </a:ext>
            </a:extLst>
          </p:cNvPr>
          <p:cNvSpPr txBox="1"/>
          <p:nvPr/>
        </p:nvSpPr>
        <p:spPr>
          <a:xfrm>
            <a:off x="467182" y="512430"/>
            <a:ext cx="6143168" cy="5278770"/>
          </a:xfrm>
          <a:prstGeom prst="rect">
            <a:avLst/>
          </a:prstGeom>
          <a:noFill/>
        </p:spPr>
        <p:txBody>
          <a:bodyPr wrap="square" rtlCol="0">
            <a:spAutoFit/>
          </a:bodyPr>
          <a:lstStyle/>
          <a:p>
            <a:r>
              <a:rPr lang="en-US" u="sng"/>
              <a:t>Purpose:</a:t>
            </a:r>
            <a:r>
              <a:rPr lang="en-US"/>
              <a:t> This is where the Overview, Dependencies and Record Expectations are. You can find the criteria in the previous slide here under Record Expectations.</a:t>
            </a:r>
          </a:p>
          <a:p>
            <a:endParaRPr lang="en-US"/>
          </a:p>
          <a:p>
            <a:r>
              <a:rPr lang="en-US" u="sng"/>
              <a:t>Field List:</a:t>
            </a:r>
            <a:r>
              <a:rPr lang="en-US"/>
              <a:t> This is the list of fields that are included in the Attendance Snapshot. Each field will have their Name, Field Length (how many characters are within the field), Source Interchange (what interchange does this information come from), Source File (which specific file is this information pulled from: Student or Student School Association) as well as Remarks. Please note that while we have many of the data elements come from the Student Interchange files, we also have our Internal Flags shown as well like Chronically Absent Status. </a:t>
            </a:r>
          </a:p>
          <a:p>
            <a:endParaRPr lang="en-US"/>
          </a:p>
          <a:p>
            <a:r>
              <a:rPr lang="en-US" u="sng"/>
              <a:t>Field Descriptions:</a:t>
            </a:r>
            <a:r>
              <a:rPr lang="en-US"/>
              <a:t> This is where our internal flag definitions are described. Each internal flag will have a description on how it is calculated.</a:t>
            </a:r>
            <a:endParaRPr lang="en-US" u="sng"/>
          </a:p>
        </p:txBody>
      </p:sp>
      <p:pic>
        <p:nvPicPr>
          <p:cNvPr id="6" name="Content Placeholder 5" descr="This is a screenshot of the Attendance Snapshot Layout. The sections are described already: Purpose, Field List and Field Descriptions.">
            <a:extLst>
              <a:ext uri="{FF2B5EF4-FFF2-40B4-BE49-F238E27FC236}">
                <a16:creationId xmlns:a16="http://schemas.microsoft.com/office/drawing/2014/main" id="{A594156D-8324-DD2A-3D67-99994E43B36A}"/>
              </a:ext>
            </a:extLst>
          </p:cNvPr>
          <p:cNvPicPr>
            <a:picLocks noGrp="1" noChangeAspect="1"/>
          </p:cNvPicPr>
          <p:nvPr>
            <p:ph idx="1"/>
          </p:nvPr>
        </p:nvPicPr>
        <p:blipFill>
          <a:blip r:embed="rId2"/>
          <a:stretch>
            <a:fillRect/>
          </a:stretch>
        </p:blipFill>
        <p:spPr>
          <a:xfrm>
            <a:off x="6931152" y="68900"/>
            <a:ext cx="4793666" cy="6335007"/>
          </a:xfrm>
          <a:ln w="3175">
            <a:solidFill>
              <a:schemeClr val="tx1"/>
            </a:solidFill>
          </a:ln>
        </p:spPr>
      </p:pic>
      <p:sp>
        <p:nvSpPr>
          <p:cNvPr id="3" name="Content Placeholder 2">
            <a:extLst>
              <a:ext uri="{FF2B5EF4-FFF2-40B4-BE49-F238E27FC236}">
                <a16:creationId xmlns:a16="http://schemas.microsoft.com/office/drawing/2014/main" id="{EDFCEACC-AD27-E826-B801-7B136A212AF8}"/>
              </a:ext>
            </a:extLst>
          </p:cNvPr>
          <p:cNvSpPr>
            <a:spLocks noGrp="1"/>
          </p:cNvSpPr>
          <p:nvPr>
            <p:ph sz="quarter" idx="13"/>
          </p:nvPr>
        </p:nvSpPr>
        <p:spPr/>
        <p:txBody>
          <a:bodyPr>
            <a:normAutofit fontScale="92500" lnSpcReduction="10000"/>
          </a:bodyPr>
          <a:lstStyle/>
          <a:p>
            <a:r>
              <a:rPr lang="en-US"/>
              <a:t>Attendance – Brooke Wenzel</a:t>
            </a:r>
          </a:p>
        </p:txBody>
      </p:sp>
      <p:sp>
        <p:nvSpPr>
          <p:cNvPr id="5" name="Content Placeholder 4">
            <a:extLst>
              <a:ext uri="{FF2B5EF4-FFF2-40B4-BE49-F238E27FC236}">
                <a16:creationId xmlns:a16="http://schemas.microsoft.com/office/drawing/2014/main" id="{4D90A8F7-C1BD-C261-16FC-610E5DDA4225}"/>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Attendance@cde.state.co.us</a:t>
            </a:r>
            <a:endParaRPr lang="en-US"/>
          </a:p>
        </p:txBody>
      </p:sp>
      <p:sp>
        <p:nvSpPr>
          <p:cNvPr id="4" name="Slide Number Placeholder 3">
            <a:extLst>
              <a:ext uri="{FF2B5EF4-FFF2-40B4-BE49-F238E27FC236}">
                <a16:creationId xmlns:a16="http://schemas.microsoft.com/office/drawing/2014/main" id="{D9B4611B-7BF0-714C-D8D6-95BC737F5018}"/>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225097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Attendance Training</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p:txBody>
          <a:bodyPr>
            <a:normAutofit/>
          </a:bodyPr>
          <a:lstStyle/>
          <a:p>
            <a:pPr marL="0" indent="0" algn="ctr">
              <a:buNone/>
            </a:pPr>
            <a:r>
              <a:rPr lang="en-US" sz="2800" b="0" i="0">
                <a:solidFill>
                  <a:srgbClr val="333333"/>
                </a:solidFill>
                <a:effectLst/>
                <a:latin typeface="SourceSansProRegular"/>
              </a:rPr>
              <a:t>2023-2024 Collection Overview</a:t>
            </a:r>
          </a:p>
          <a:p>
            <a:pPr marL="0" indent="0" algn="ctr">
              <a:buNone/>
            </a:pPr>
            <a:r>
              <a:rPr lang="en-US" sz="2800" b="0" i="0">
                <a:solidFill>
                  <a:srgbClr val="333333"/>
                </a:solidFill>
                <a:effectLst/>
                <a:latin typeface="SourceSansProRegular"/>
              </a:rPr>
              <a:t>May 8</a:t>
            </a:r>
            <a:r>
              <a:rPr lang="en-US" sz="2800" b="0" i="0" baseline="30000">
                <a:solidFill>
                  <a:srgbClr val="333333"/>
                </a:solidFill>
                <a:effectLst/>
                <a:latin typeface="SourceSansProRegular"/>
              </a:rPr>
              <a:t>th</a:t>
            </a:r>
            <a:r>
              <a:rPr lang="en-US" sz="2800" b="0" i="0">
                <a:solidFill>
                  <a:srgbClr val="333333"/>
                </a:solidFill>
                <a:effectLst/>
                <a:latin typeface="SourceSansProRegular"/>
              </a:rPr>
              <a:t>, 2024</a:t>
            </a:r>
          </a:p>
          <a:p>
            <a:pPr marL="0" indent="0" algn="ctr">
              <a:buNone/>
            </a:pPr>
            <a:r>
              <a:rPr lang="en-US" sz="2800" b="0" i="0">
                <a:solidFill>
                  <a:srgbClr val="333333"/>
                </a:solidFill>
                <a:effectLst/>
                <a:latin typeface="SourceSansProRegular"/>
              </a:rPr>
              <a:t>10:30-12:00 p.m.</a:t>
            </a:r>
          </a:p>
          <a:p>
            <a:pPr marL="0" indent="0" algn="ctr">
              <a:buNone/>
            </a:pPr>
            <a:r>
              <a:rPr lang="en-US" sz="2800">
                <a:solidFill>
                  <a:srgbClr val="333333"/>
                </a:solidFill>
                <a:latin typeface="SourceSansProRegular"/>
              </a:rPr>
              <a:t>Login information is posted on the </a:t>
            </a:r>
            <a:r>
              <a:rPr lang="en-US" sz="2800">
                <a:solidFill>
                  <a:srgbClr val="333333"/>
                </a:solidFill>
                <a:latin typeface="SourceSansProRegular"/>
                <a:hlinkClick r:id="rId2"/>
              </a:rPr>
              <a:t>Attendance Website under Training</a:t>
            </a:r>
            <a:endParaRPr lang="en-US" sz="2800"/>
          </a:p>
        </p:txBody>
      </p:sp>
      <p:pic>
        <p:nvPicPr>
          <p:cNvPr id="8" name="Picture 7" descr="Join Teams Meeting Link button screen shot (not linked to Meeting Link)">
            <a:extLst>
              <a:ext uri="{FF2B5EF4-FFF2-40B4-BE49-F238E27FC236}">
                <a16:creationId xmlns:a16="http://schemas.microsoft.com/office/drawing/2014/main" id="{6D2B5BD0-7629-902B-EE8A-6637980AA1A3}"/>
              </a:ext>
            </a:extLst>
          </p:cNvPr>
          <p:cNvPicPr>
            <a:picLocks noChangeAspect="1"/>
          </p:cNvPicPr>
          <p:nvPr/>
        </p:nvPicPr>
        <p:blipFill>
          <a:blip r:embed="rId3"/>
          <a:stretch>
            <a:fillRect/>
          </a:stretch>
        </p:blipFill>
        <p:spPr>
          <a:xfrm>
            <a:off x="4805524" y="3828552"/>
            <a:ext cx="2580952" cy="504762"/>
          </a:xfrm>
          <a:prstGeom prst="rect">
            <a:avLst/>
          </a:prstGeom>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a:lstStyle/>
          <a:p>
            <a:r>
              <a:rPr lang="en-US"/>
              <a:t>Attendance – Brooke Wenzel</a:t>
            </a:r>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410497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Attendance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Brooke Wenzel</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Attendance</a:t>
            </a:r>
            <a:r>
              <a:rPr kumimoji="0" lang="en-US" sz="2400" b="0" i="0" u="none" strike="noStrike" kern="1200" cap="none" spc="0" normalizeH="0" baseline="0" noProof="0">
                <a:ln>
                  <a:noFill/>
                </a:ln>
                <a:solidFill>
                  <a:schemeClr val="tx1"/>
                </a:solidFill>
                <a:effectLst/>
                <a:uLnTx/>
                <a:uFillTx/>
                <a:hlinkClick r:id="rId3"/>
              </a:rPr>
              <a:t>@cde.state.co.us</a:t>
            </a: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720-441-7963</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4"/>
              </a:rPr>
              <a:t>Attendance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hlinkClick r:id="rId5"/>
              </a:rPr>
              <a:t>Student Interchange Webpage</a:t>
            </a:r>
            <a:endParaRPr lang="en-US"/>
          </a:p>
          <a:p>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59380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3D7143-1C8A-583D-0723-D0143FEFC1E9}"/>
              </a:ext>
            </a:extLst>
          </p:cNvPr>
          <p:cNvSpPr>
            <a:spLocks noGrp="1"/>
          </p:cNvSpPr>
          <p:nvPr>
            <p:ph type="ctrTitle"/>
          </p:nvPr>
        </p:nvSpPr>
        <p:spPr/>
        <p:txBody>
          <a:bodyPr>
            <a:normAutofit fontScale="90000"/>
          </a:bodyPr>
          <a:lstStyle/>
          <a:p>
            <a:r>
              <a:rPr lang="en-US"/>
              <a:t>2023-2024 SSA File:</a:t>
            </a:r>
            <a:br>
              <a:rPr lang="en-US"/>
            </a:br>
            <a:r>
              <a:rPr lang="en-US"/>
              <a:t>Date First Enrolled in US Data Field</a:t>
            </a:r>
          </a:p>
        </p:txBody>
      </p:sp>
      <p:sp>
        <p:nvSpPr>
          <p:cNvPr id="8" name="Content Placeholder 7">
            <a:extLst>
              <a:ext uri="{FF2B5EF4-FFF2-40B4-BE49-F238E27FC236}">
                <a16:creationId xmlns:a16="http://schemas.microsoft.com/office/drawing/2014/main" id="{89F59433-36F8-6940-EBC0-8187DC1397B0}"/>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8FE5CFD6-44D0-F0A3-E577-8DFC2281EE37}"/>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26147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685901-A6B5-E224-1937-73CC6122773B}"/>
              </a:ext>
            </a:extLst>
          </p:cNvPr>
          <p:cNvSpPr>
            <a:spLocks noGrp="1"/>
          </p:cNvSpPr>
          <p:nvPr>
            <p:ph type="title"/>
          </p:nvPr>
        </p:nvSpPr>
        <p:spPr/>
        <p:txBody>
          <a:bodyPr/>
          <a:lstStyle/>
          <a:p>
            <a:r>
              <a:rPr lang="en-US"/>
              <a:t>Field Definition &amp; Expectations</a:t>
            </a:r>
          </a:p>
        </p:txBody>
      </p:sp>
      <p:sp>
        <p:nvSpPr>
          <p:cNvPr id="6" name="Content Placeholder 5">
            <a:extLst>
              <a:ext uri="{FF2B5EF4-FFF2-40B4-BE49-F238E27FC236}">
                <a16:creationId xmlns:a16="http://schemas.microsoft.com/office/drawing/2014/main" id="{8E843FBA-64B0-B81A-46F3-06D6DF031CF8}"/>
              </a:ext>
            </a:extLst>
          </p:cNvPr>
          <p:cNvSpPr>
            <a:spLocks noGrp="1"/>
          </p:cNvSpPr>
          <p:nvPr>
            <p:ph idx="1"/>
          </p:nvPr>
        </p:nvSpPr>
        <p:spPr/>
        <p:txBody>
          <a:bodyPr>
            <a:normAutofit fontScale="77500" lnSpcReduction="20000"/>
          </a:bodyPr>
          <a:lstStyle/>
          <a:p>
            <a:r>
              <a:rPr lang="en-US" b="1"/>
              <a:t>Date First Enrolled in the U.S. </a:t>
            </a:r>
            <a:r>
              <a:rPr lang="en-US"/>
              <a:t>– This field collects the date a student first enrolled in any public or non-public US school (not including Puerto Rico). The value should be report in MMDDYYYY format or zero-filled when applicable.</a:t>
            </a:r>
          </a:p>
          <a:p>
            <a:pPr marL="457200" indent="-457200">
              <a:buFont typeface="+mj-lt"/>
              <a:buAutoNum type="arabicPeriod"/>
            </a:pPr>
            <a:r>
              <a:rPr lang="en-US"/>
              <a:t>Districts may zero-fill this field and CDE will calculate the date of first enrollment based upon the date a student first had an entry date in a CDE student interchange data collection.</a:t>
            </a:r>
          </a:p>
          <a:p>
            <a:pPr marL="457200" indent="-457200">
              <a:buFont typeface="+mj-lt"/>
              <a:buAutoNum type="arabicPeriod"/>
            </a:pPr>
            <a:r>
              <a:rPr lang="en-US"/>
              <a:t>If a date has been entered for a student CDE will not override that field with a calculated value, though the entered value may not be more recent than the date CDE calculates. </a:t>
            </a:r>
            <a:r>
              <a:rPr lang="en-US" i="1">
                <a:highlight>
                  <a:srgbClr val="FFFF00"/>
                </a:highlight>
              </a:rPr>
              <a:t>Implication: Error trigger if the date entered is more recent than the date CDE calculates.</a:t>
            </a:r>
            <a:endParaRPr lang="en-US"/>
          </a:p>
          <a:p>
            <a:pPr marL="457200" indent="-457200">
              <a:buFont typeface="+mj-lt"/>
              <a:buAutoNum type="arabicPeriod"/>
            </a:pPr>
            <a:r>
              <a:rPr lang="en-US"/>
              <a:t>Students with an entry type of 14 (Entry from another state) as their first entry may not have this field zero-filled. </a:t>
            </a:r>
            <a:r>
              <a:rPr lang="en-US" i="1">
                <a:highlight>
                  <a:srgbClr val="FFFF00"/>
                </a:highlight>
              </a:rPr>
              <a:t>Implication: Districts should review transcripts/records to determine the applicable date first enrolled in US for transfer students. If one cannot be identified, use the earliest school entry date in the school year.</a:t>
            </a:r>
            <a:endParaRPr lang="en-US">
              <a:highlight>
                <a:srgbClr val="FFFF00"/>
              </a:highlight>
            </a:endParaRPr>
          </a:p>
          <a:p>
            <a:pPr marL="457200" indent="-457200">
              <a:buFont typeface="+mj-lt"/>
              <a:buAutoNum type="arabicPeriod"/>
            </a:pPr>
            <a:r>
              <a:rPr lang="en-US"/>
              <a:t>Schools on US military bases count as US schools</a:t>
            </a:r>
          </a:p>
          <a:p>
            <a:pPr marL="457200" indent="-457200">
              <a:buFont typeface="+mj-lt"/>
              <a:buAutoNum type="arabicPeriod"/>
            </a:pPr>
            <a:r>
              <a:rPr lang="en-US"/>
              <a:t>Home School does not count as a “public or non-public school.”</a:t>
            </a:r>
          </a:p>
          <a:p>
            <a:r>
              <a:rPr lang="en-US"/>
              <a:t>Notes:</a:t>
            </a:r>
          </a:p>
          <a:p>
            <a:pPr marL="342900" indent="-342900">
              <a:buFont typeface="Arial" panose="020B0604020202020204" pitchFamily="34" charset="0"/>
              <a:buChar char="•"/>
            </a:pPr>
            <a:r>
              <a:rPr lang="en-US"/>
              <a:t>Students with an entry code of 05 (Entry from another country) and 16 (Entry from homeschool) will generate a warning asking a district to confirm the Date of First Enrollment.</a:t>
            </a:r>
          </a:p>
          <a:p>
            <a:pPr marL="342900" indent="-342900">
              <a:buFont typeface="Arial" panose="020B0604020202020204" pitchFamily="34" charset="0"/>
              <a:buChar char="•"/>
            </a:pPr>
            <a:r>
              <a:rPr lang="en-US"/>
              <a:t>Student in grades greater than 010 (first grade) will generate a warning if their entry type is 01 (new to educational system) or 06 (entry from unknown educational setting).</a:t>
            </a:r>
          </a:p>
          <a:p>
            <a:pPr marL="342900" indent="-342900">
              <a:buFont typeface="Arial" panose="020B0604020202020204" pitchFamily="34" charset="0"/>
              <a:buChar char="•"/>
            </a:pPr>
            <a:r>
              <a:rPr lang="en-US"/>
              <a:t>Student’s date of first enrollment will be calculated based on the earliest entry date in the grades kindergarten and greater </a:t>
            </a:r>
            <a:r>
              <a:rPr lang="en-US" i="1">
                <a:highlight>
                  <a:srgbClr val="FFFF00"/>
                </a:highlight>
              </a:rPr>
              <a:t>Implication: PK students are expected to have 00000000 as their date.</a:t>
            </a:r>
            <a:endParaRPr lang="en-US">
              <a:highlight>
                <a:srgbClr val="FFFF00"/>
              </a:highlight>
            </a:endParaRPr>
          </a:p>
        </p:txBody>
      </p:sp>
      <p:sp>
        <p:nvSpPr>
          <p:cNvPr id="7" name="Content Placeholder 6">
            <a:extLst>
              <a:ext uri="{FF2B5EF4-FFF2-40B4-BE49-F238E27FC236}">
                <a16:creationId xmlns:a16="http://schemas.microsoft.com/office/drawing/2014/main" id="{4A37873C-6188-705D-B9A2-DDCE6503B890}"/>
              </a:ext>
            </a:extLst>
          </p:cNvPr>
          <p:cNvSpPr>
            <a:spLocks noGrp="1"/>
          </p:cNvSpPr>
          <p:nvPr>
            <p:ph sz="quarter" idx="13"/>
          </p:nvPr>
        </p:nvSpPr>
        <p:spPr/>
        <p:txBody>
          <a:bodyPr>
            <a:normAutofit fontScale="92500" lnSpcReduction="10000"/>
          </a:bodyPr>
          <a:lstStyle/>
          <a:p>
            <a:r>
              <a:rPr lang="en-US"/>
              <a:t>2023-2024 Student Interchange</a:t>
            </a:r>
          </a:p>
        </p:txBody>
      </p:sp>
      <p:sp>
        <p:nvSpPr>
          <p:cNvPr id="8" name="Content Placeholder 7">
            <a:extLst>
              <a:ext uri="{FF2B5EF4-FFF2-40B4-BE49-F238E27FC236}">
                <a16:creationId xmlns:a16="http://schemas.microsoft.com/office/drawing/2014/main" id="{BCDC1F88-59DA-D47B-AF8B-3BA3B169704D}"/>
              </a:ext>
            </a:extLst>
          </p:cNvPr>
          <p:cNvSpPr>
            <a:spLocks noGrp="1"/>
          </p:cNvSpPr>
          <p:nvPr>
            <p:ph sz="quarter" idx="14"/>
          </p:nvPr>
        </p:nvSpPr>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0DC1CEB-84F0-D156-955F-174980941179}"/>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37664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E5C4-720F-B5F3-8587-6588A5DE5ACC}"/>
              </a:ext>
            </a:extLst>
          </p:cNvPr>
          <p:cNvSpPr>
            <a:spLocks noGrp="1"/>
          </p:cNvSpPr>
          <p:nvPr>
            <p:ph type="title"/>
          </p:nvPr>
        </p:nvSpPr>
        <p:spPr/>
        <p:txBody>
          <a:bodyPr/>
          <a:lstStyle/>
          <a:p>
            <a:r>
              <a:rPr lang="en-US"/>
              <a:t>SSA Errors</a:t>
            </a:r>
          </a:p>
        </p:txBody>
      </p:sp>
      <p:sp>
        <p:nvSpPr>
          <p:cNvPr id="3" name="Content Placeholder 2">
            <a:extLst>
              <a:ext uri="{FF2B5EF4-FFF2-40B4-BE49-F238E27FC236}">
                <a16:creationId xmlns:a16="http://schemas.microsoft.com/office/drawing/2014/main" id="{18EE8FC5-69A2-152A-D69D-7D8E9C0AB415}"/>
              </a:ext>
            </a:extLst>
          </p:cNvPr>
          <p:cNvSpPr>
            <a:spLocks noGrp="1"/>
          </p:cNvSpPr>
          <p:nvPr>
            <p:ph idx="1"/>
          </p:nvPr>
        </p:nvSpPr>
        <p:spPr/>
        <p:txBody>
          <a:bodyPr>
            <a:normAutofit fontScale="92500"/>
          </a:bodyPr>
          <a:lstStyle/>
          <a:p>
            <a:r>
              <a:rPr lang="en-US"/>
              <a:t>SP552 – PK students must have Date First Enrolled 00000000</a:t>
            </a:r>
          </a:p>
          <a:p>
            <a:pPr lvl="1"/>
            <a:r>
              <a:rPr lang="en-US"/>
              <a:t>New Rule</a:t>
            </a:r>
          </a:p>
          <a:p>
            <a:pPr lvl="1"/>
            <a:r>
              <a:rPr lang="en-US"/>
              <a:t>Updated 4/3: CDE’s auto-calc for this field updated to keep pipeline from inputting a date for PK students. </a:t>
            </a:r>
          </a:p>
          <a:p>
            <a:r>
              <a:rPr lang="en-US"/>
              <a:t>SP553 – Date first enrolled in US is later than the value calculated by CDE using enrollment records. You must use the date calculated by CDE or an earlier date.</a:t>
            </a:r>
          </a:p>
          <a:p>
            <a:pPr lvl="1"/>
            <a:r>
              <a:rPr lang="en-US"/>
              <a:t>New rule to replace SP450</a:t>
            </a:r>
          </a:p>
          <a:p>
            <a:pPr lvl="1"/>
            <a:r>
              <a:rPr lang="en-US"/>
              <a:t>Similar to CS119 on Assessment SBDs</a:t>
            </a:r>
          </a:p>
          <a:p>
            <a:pPr lvl="1"/>
            <a:r>
              <a:rPr lang="en-US"/>
              <a:t>More accurately calculating this field across districts not just within a district</a:t>
            </a:r>
          </a:p>
          <a:p>
            <a:pPr lvl="1"/>
            <a:r>
              <a:rPr lang="en-US"/>
              <a:t>Error message details will indicate the date calculated by CDE</a:t>
            </a:r>
          </a:p>
          <a:p>
            <a:r>
              <a:rPr lang="en-US"/>
              <a:t>SP448 – Student with entry type 05 or 14 cannot have a zero-filled date first enrolled in US.</a:t>
            </a:r>
          </a:p>
          <a:p>
            <a:pPr lvl="1"/>
            <a:r>
              <a:rPr lang="en-US"/>
              <a:t>Updated 4/3: Exclude PK students since they must be zero filled.</a:t>
            </a:r>
          </a:p>
          <a:p>
            <a:pPr marL="0" indent="0">
              <a:buNone/>
            </a:pPr>
            <a:endParaRPr lang="en-US"/>
          </a:p>
        </p:txBody>
      </p:sp>
      <p:sp>
        <p:nvSpPr>
          <p:cNvPr id="4" name="Slide Number Placeholder 3">
            <a:extLst>
              <a:ext uri="{FF2B5EF4-FFF2-40B4-BE49-F238E27FC236}">
                <a16:creationId xmlns:a16="http://schemas.microsoft.com/office/drawing/2014/main" id="{F950FA12-E334-2BCA-F88A-4241DBC03701}"/>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6">
            <a:extLst>
              <a:ext uri="{FF2B5EF4-FFF2-40B4-BE49-F238E27FC236}">
                <a16:creationId xmlns:a16="http://schemas.microsoft.com/office/drawing/2014/main" id="{98026E8D-927D-16FE-D27E-0F54505B29DC}"/>
              </a:ext>
            </a:extLst>
          </p:cNvPr>
          <p:cNvSpPr>
            <a:spLocks noGrp="1"/>
          </p:cNvSpPr>
          <p:nvPr>
            <p:ph sz="quarter" idx="13"/>
          </p:nvPr>
        </p:nvSpPr>
        <p:spPr>
          <a:xfrm>
            <a:off x="1366838" y="6356350"/>
            <a:ext cx="4483100" cy="361950"/>
          </a:xfrm>
        </p:spPr>
        <p:txBody>
          <a:bodyPr>
            <a:normAutofit/>
          </a:bodyPr>
          <a:lstStyle/>
          <a:p>
            <a:r>
              <a:rPr lang="en-US"/>
              <a:t>2023-2024 Student Interchange</a:t>
            </a:r>
          </a:p>
        </p:txBody>
      </p:sp>
      <p:sp>
        <p:nvSpPr>
          <p:cNvPr id="8" name="Content Placeholder 7">
            <a:extLst>
              <a:ext uri="{FF2B5EF4-FFF2-40B4-BE49-F238E27FC236}">
                <a16:creationId xmlns:a16="http://schemas.microsoft.com/office/drawing/2014/main" id="{9DA08E16-89A3-E299-C3D7-896BA1805E8A}"/>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91582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1029-D8F7-5907-DB58-29F3DEB03DC5}"/>
              </a:ext>
            </a:extLst>
          </p:cNvPr>
          <p:cNvSpPr>
            <a:spLocks noGrp="1"/>
          </p:cNvSpPr>
          <p:nvPr>
            <p:ph type="title"/>
          </p:nvPr>
        </p:nvSpPr>
        <p:spPr/>
        <p:txBody>
          <a:bodyPr/>
          <a:lstStyle/>
          <a:p>
            <a:r>
              <a:rPr lang="en-US"/>
              <a:t>SEY Business Rules</a:t>
            </a:r>
          </a:p>
        </p:txBody>
      </p:sp>
      <p:sp>
        <p:nvSpPr>
          <p:cNvPr id="3" name="Content Placeholder 2">
            <a:extLst>
              <a:ext uri="{FF2B5EF4-FFF2-40B4-BE49-F238E27FC236}">
                <a16:creationId xmlns:a16="http://schemas.microsoft.com/office/drawing/2014/main" id="{447BCCA1-77D5-BD32-4C52-B48F5DA71E58}"/>
              </a:ext>
            </a:extLst>
          </p:cNvPr>
          <p:cNvSpPr>
            <a:spLocks noGrp="1"/>
          </p:cNvSpPr>
          <p:nvPr>
            <p:ph idx="1"/>
          </p:nvPr>
        </p:nvSpPr>
        <p:spPr/>
        <p:txBody>
          <a:bodyPr/>
          <a:lstStyle/>
          <a:p>
            <a:pPr marL="0" indent="0">
              <a:buNone/>
            </a:pPr>
            <a:r>
              <a:rPr lang="en-US"/>
              <a:t>Expect new cross-checks for this field in 2023-2024</a:t>
            </a:r>
          </a:p>
          <a:p>
            <a:r>
              <a:rPr lang="en-US"/>
              <a:t>Assessment: The Date First Enrolled in US reported for this student in the current year Spring assessments (CMAS, PSAT, SAT, DLM, WIDA, </a:t>
            </a:r>
            <a:r>
              <a:rPr lang="en-US" err="1"/>
              <a:t>CoALT</a:t>
            </a:r>
            <a:r>
              <a:rPr lang="en-US"/>
              <a:t>) does not match the Date First Enrolled in US in SEY of the current year. </a:t>
            </a:r>
          </a:p>
          <a:p>
            <a:pPr lvl="1"/>
            <a:r>
              <a:rPr lang="en-US"/>
              <a:t>Error detail report will show a message with the expected date.</a:t>
            </a:r>
          </a:p>
          <a:p>
            <a:r>
              <a:rPr lang="en-US"/>
              <a:t>Cross LEA: The Date First Enrolled in US reported by your district is more recent than the Date First Enrolled in US reported by another Colorado district during the current year. Update your records to match the earlier reported date.</a:t>
            </a:r>
          </a:p>
          <a:p>
            <a:pPr lvl="1"/>
            <a:r>
              <a:rPr lang="en-US"/>
              <a:t>Error detail report will show a message with the expected earlier date.</a:t>
            </a:r>
          </a:p>
          <a:p>
            <a:pPr lvl="1"/>
            <a:endParaRPr lang="en-US"/>
          </a:p>
        </p:txBody>
      </p:sp>
      <p:sp>
        <p:nvSpPr>
          <p:cNvPr id="4" name="Slide Number Placeholder 3">
            <a:extLst>
              <a:ext uri="{FF2B5EF4-FFF2-40B4-BE49-F238E27FC236}">
                <a16:creationId xmlns:a16="http://schemas.microsoft.com/office/drawing/2014/main" id="{01C3914C-164D-7E1C-5E1C-FE9E44BFA188}"/>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9" name="Content Placeholder 6">
            <a:extLst>
              <a:ext uri="{FF2B5EF4-FFF2-40B4-BE49-F238E27FC236}">
                <a16:creationId xmlns:a16="http://schemas.microsoft.com/office/drawing/2014/main" id="{AB5A12FE-5892-BBE5-FEBB-B1D221BEEA44}"/>
              </a:ext>
            </a:extLst>
          </p:cNvPr>
          <p:cNvSpPr>
            <a:spLocks noGrp="1"/>
          </p:cNvSpPr>
          <p:nvPr>
            <p:ph sz="quarter" idx="13"/>
          </p:nvPr>
        </p:nvSpPr>
        <p:spPr>
          <a:xfrm>
            <a:off x="1366838" y="6356350"/>
            <a:ext cx="4483100" cy="361950"/>
          </a:xfrm>
        </p:spPr>
        <p:txBody>
          <a:bodyPr>
            <a:normAutofit/>
          </a:bodyPr>
          <a:lstStyle/>
          <a:p>
            <a:r>
              <a:rPr lang="en-US"/>
              <a:t>2023-2024 Student Interchange</a:t>
            </a:r>
          </a:p>
        </p:txBody>
      </p:sp>
      <p:sp>
        <p:nvSpPr>
          <p:cNvPr id="10" name="Content Placeholder 7">
            <a:extLst>
              <a:ext uri="{FF2B5EF4-FFF2-40B4-BE49-F238E27FC236}">
                <a16:creationId xmlns:a16="http://schemas.microsoft.com/office/drawing/2014/main" id="{B9A3C17B-F8FD-D607-D046-C34F4CA87A6F}"/>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01616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0C74-296F-EC6A-F745-20F6DC48DC96}"/>
              </a:ext>
            </a:extLst>
          </p:cNvPr>
          <p:cNvSpPr>
            <a:spLocks noGrp="1"/>
          </p:cNvSpPr>
          <p:nvPr>
            <p:ph type="title"/>
          </p:nvPr>
        </p:nvSpPr>
        <p:spPr/>
        <p:txBody>
          <a:bodyPr/>
          <a:lstStyle/>
          <a:p>
            <a:r>
              <a:rPr lang="en-US"/>
              <a:t>CEDAR/COGNOS Report:</a:t>
            </a:r>
            <a:br>
              <a:rPr lang="en-US"/>
            </a:br>
            <a:r>
              <a:rPr lang="en-US"/>
              <a:t>Date First Enrolled in US Report</a:t>
            </a:r>
          </a:p>
        </p:txBody>
      </p:sp>
      <p:sp>
        <p:nvSpPr>
          <p:cNvPr id="3" name="Content Placeholder 2">
            <a:extLst>
              <a:ext uri="{FF2B5EF4-FFF2-40B4-BE49-F238E27FC236}">
                <a16:creationId xmlns:a16="http://schemas.microsoft.com/office/drawing/2014/main" id="{024A0274-D7C0-1723-82FC-C4B540B959FA}"/>
              </a:ext>
            </a:extLst>
          </p:cNvPr>
          <p:cNvSpPr>
            <a:spLocks noGrp="1"/>
          </p:cNvSpPr>
          <p:nvPr>
            <p:ph sz="half" idx="1"/>
          </p:nvPr>
        </p:nvSpPr>
        <p:spPr/>
        <p:txBody>
          <a:bodyPr>
            <a:normAutofit fontScale="92500" lnSpcReduction="10000"/>
          </a:bodyPr>
          <a:lstStyle/>
          <a:p>
            <a:r>
              <a:rPr lang="en-US"/>
              <a:t>SASID lookup</a:t>
            </a:r>
          </a:p>
          <a:p>
            <a:r>
              <a:rPr lang="en-US"/>
              <a:t>Shows current SSA file grade level(s) and Date First Enrolled in US</a:t>
            </a:r>
          </a:p>
          <a:p>
            <a:r>
              <a:rPr lang="en-US"/>
              <a:t>Shows CDE calculated date first enrolled in US</a:t>
            </a:r>
          </a:p>
          <a:p>
            <a:r>
              <a:rPr lang="en-US"/>
              <a:t>Research dates when receiving errors</a:t>
            </a:r>
          </a:p>
          <a:p>
            <a:r>
              <a:rPr lang="en-US"/>
              <a:t>Will be very helpful for the new SP553 error</a:t>
            </a:r>
          </a:p>
          <a:p>
            <a:endParaRPr lang="en-US"/>
          </a:p>
        </p:txBody>
      </p:sp>
      <p:sp>
        <p:nvSpPr>
          <p:cNvPr id="4" name="Slide Number Placeholder 3">
            <a:extLst>
              <a:ext uri="{FF2B5EF4-FFF2-40B4-BE49-F238E27FC236}">
                <a16:creationId xmlns:a16="http://schemas.microsoft.com/office/drawing/2014/main" id="{A5F397ED-D3E7-7F06-DD6D-7C246B9CBC93}"/>
              </a:ext>
            </a:extLst>
          </p:cNvPr>
          <p:cNvSpPr>
            <a:spLocks noGrp="1"/>
          </p:cNvSpPr>
          <p:nvPr>
            <p:ph type="sldNum" sz="quarter" idx="12"/>
          </p:nvPr>
        </p:nvSpPr>
        <p:spPr/>
        <p:txBody>
          <a:bodyPr/>
          <a:lstStyle/>
          <a:p>
            <a:fld id="{C479D5F6-EDCB-402A-AC08-4943A1820E8F}" type="slidenum">
              <a:rPr lang="en-US" smtClean="0"/>
              <a:pPr/>
              <a:t>24</a:t>
            </a:fld>
            <a:endParaRPr lang="en-US"/>
          </a:p>
        </p:txBody>
      </p:sp>
      <p:pic>
        <p:nvPicPr>
          <p:cNvPr id="10" name="Content Placeholder 9">
            <a:extLst>
              <a:ext uri="{FF2B5EF4-FFF2-40B4-BE49-F238E27FC236}">
                <a16:creationId xmlns:a16="http://schemas.microsoft.com/office/drawing/2014/main" id="{BDD6FC5A-7C42-A7BF-C118-7E6759B23767}"/>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583848" y="3733800"/>
            <a:ext cx="9024304" cy="2128583"/>
          </a:xfrm>
          <a:prstGeom prst="rect">
            <a:avLst/>
          </a:prstGeom>
        </p:spPr>
      </p:pic>
      <p:sp>
        <p:nvSpPr>
          <p:cNvPr id="13" name="Content Placeholder 6">
            <a:extLst>
              <a:ext uri="{FF2B5EF4-FFF2-40B4-BE49-F238E27FC236}">
                <a16:creationId xmlns:a16="http://schemas.microsoft.com/office/drawing/2014/main" id="{BE4E7345-4B82-542F-2319-7DBC3166DEF0}"/>
              </a:ext>
            </a:extLst>
          </p:cNvPr>
          <p:cNvSpPr>
            <a:spLocks noGrp="1"/>
          </p:cNvSpPr>
          <p:nvPr>
            <p:ph sz="quarter" idx="13"/>
          </p:nvPr>
        </p:nvSpPr>
        <p:spPr>
          <a:xfrm>
            <a:off x="1366838" y="6356350"/>
            <a:ext cx="4483100" cy="361950"/>
          </a:xfrm>
        </p:spPr>
        <p:txBody>
          <a:bodyPr>
            <a:normAutofit/>
          </a:bodyPr>
          <a:lstStyle/>
          <a:p>
            <a:r>
              <a:rPr lang="en-US"/>
              <a:t>2023-2024 Student Interchange</a:t>
            </a:r>
          </a:p>
        </p:txBody>
      </p:sp>
      <p:sp>
        <p:nvSpPr>
          <p:cNvPr id="14" name="Content Placeholder 7">
            <a:extLst>
              <a:ext uri="{FF2B5EF4-FFF2-40B4-BE49-F238E27FC236}">
                <a16:creationId xmlns:a16="http://schemas.microsoft.com/office/drawing/2014/main" id="{83FA463F-867A-F160-A730-2912E7A8DA2C}"/>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694214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2023-2024 Student Interchange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Reagan Ward</a:t>
            </a:r>
          </a:p>
          <a:p>
            <a:r>
              <a:rPr lang="en-US">
                <a:hlinkClick r:id="rId2"/>
              </a:rPr>
              <a:t>StudentEndOfYear@cde.state.co.us</a:t>
            </a:r>
            <a:r>
              <a:rPr lang="en-US"/>
              <a:t> </a:t>
            </a:r>
          </a:p>
          <a:p>
            <a:r>
              <a:rPr lang="en-US"/>
              <a:t>720-484-9057</a:t>
            </a:r>
          </a:p>
          <a:p>
            <a:endParaRPr lang="en-US"/>
          </a:p>
          <a:p>
            <a:r>
              <a:rPr lang="en-US" sz="2000">
                <a:hlinkClick r:id="rId3"/>
              </a:rPr>
              <a:t>Student Interchange Webpage</a:t>
            </a: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63821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1B49-72FF-D5CE-8CD6-3584535EC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7B4E6-8FBB-9CFD-15B1-2FB32867BF66}"/>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577368B3-C1EE-0607-565C-7798BA567AE3}"/>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7440222-EB2F-20AF-1D9F-94DCFCA647AB}"/>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6129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FBA7-3743-09F1-9BBE-760E9CFAD0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C0C4B3-670F-DB0F-22C8-D944D321DD5A}"/>
              </a:ext>
            </a:extLst>
          </p:cNvPr>
          <p:cNvSpPr>
            <a:spLocks noGrp="1"/>
          </p:cNvSpPr>
          <p:nvPr>
            <p:ph type="title"/>
          </p:nvPr>
        </p:nvSpPr>
        <p:spPr>
          <a:xfrm>
            <a:off x="3898916" y="5893622"/>
            <a:ext cx="6616681" cy="898524"/>
          </a:xfrm>
        </p:spPr>
        <p:txBody>
          <a:bodyPr>
            <a:normAutofit/>
          </a:bodyPr>
          <a:lstStyle/>
          <a:p>
            <a:r>
              <a:rPr lang="en-US"/>
              <a:t>Student Discipline: </a:t>
            </a:r>
            <a:br>
              <a:rPr lang="en-US"/>
            </a:br>
            <a:r>
              <a:rPr lang="en-US">
                <a:hlinkClick r:id="rId2"/>
              </a:rPr>
              <a:t>Collection Timeline</a:t>
            </a:r>
            <a:endParaRPr lang="en-US"/>
          </a:p>
        </p:txBody>
      </p:sp>
      <p:graphicFrame>
        <p:nvGraphicFramePr>
          <p:cNvPr id="11" name="Table Placeholder 10">
            <a:extLst>
              <a:ext uri="{FF2B5EF4-FFF2-40B4-BE49-F238E27FC236}">
                <a16:creationId xmlns:a16="http://schemas.microsoft.com/office/drawing/2014/main" id="{A04CD6D1-6A3D-9538-C5C4-5C2BE1C4B80C}"/>
              </a:ext>
            </a:extLst>
          </p:cNvPr>
          <p:cNvGraphicFramePr>
            <a:graphicFrameLocks noGrp="1"/>
          </p:cNvGraphicFramePr>
          <p:nvPr>
            <p:ph type="tbl" sz="quarter" idx="15"/>
            <p:extLst>
              <p:ext uri="{D42A27DB-BD31-4B8C-83A1-F6EECF244321}">
                <p14:modId xmlns:p14="http://schemas.microsoft.com/office/powerpoint/2010/main" val="1205157821"/>
              </p:ext>
            </p:extLst>
          </p:nvPr>
        </p:nvGraphicFramePr>
        <p:xfrm>
          <a:off x="228600" y="200025"/>
          <a:ext cx="12059920" cy="5257800"/>
        </p:xfrm>
        <a:graphic>
          <a:graphicData uri="http://schemas.openxmlformats.org/drawingml/2006/table">
            <a:tbl>
              <a:tblPr firstRow="1" bandRow="1">
                <a:tableStyleId>{7E9639D4-E3E2-4D34-9284-5A2195B3D0D7}</a:tableStyleId>
              </a:tblPr>
              <a:tblGrid>
                <a:gridCol w="1975578">
                  <a:extLst>
                    <a:ext uri="{9D8B030D-6E8A-4147-A177-3AD203B41FA5}">
                      <a16:colId xmlns:a16="http://schemas.microsoft.com/office/drawing/2014/main" val="3018245949"/>
                    </a:ext>
                  </a:extLst>
                </a:gridCol>
                <a:gridCol w="2418300">
                  <a:extLst>
                    <a:ext uri="{9D8B030D-6E8A-4147-A177-3AD203B41FA5}">
                      <a16:colId xmlns:a16="http://schemas.microsoft.com/office/drawing/2014/main" val="2137241566"/>
                    </a:ext>
                  </a:extLst>
                </a:gridCol>
                <a:gridCol w="7666042">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20</a:t>
                      </a:r>
                      <a:r>
                        <a:rPr lang="en-US" baseline="30000"/>
                        <a:t>th</a:t>
                      </a:r>
                      <a:endParaRPr lang="en-US"/>
                    </a:p>
                  </a:txBody>
                  <a:tcPr/>
                </a:tc>
                <a:tc>
                  <a:txBody>
                    <a:bodyPr/>
                    <a:lstStyle/>
                    <a:p>
                      <a:r>
                        <a:rPr lang="en-US"/>
                        <a:t>Webinar Training </a:t>
                      </a:r>
                    </a:p>
                  </a:txBody>
                  <a:tcPr/>
                </a:tc>
                <a:tc>
                  <a:txBody>
                    <a:bodyPr/>
                    <a:lstStyle/>
                    <a:p>
                      <a:r>
                        <a:rPr lang="en-US" sz="1800"/>
                        <a:t>9-10AM  </a:t>
                      </a:r>
                      <a:r>
                        <a:rPr lang="en-US" sz="1800" u="sng" kern="1200">
                          <a:solidFill>
                            <a:schemeClr val="tx1"/>
                          </a:solidFill>
                          <a:effectLst/>
                          <a:latin typeface="+mn-lt"/>
                          <a:ea typeface="+mn-ea"/>
                          <a:cs typeface="+mn-cs"/>
                        </a:rPr>
                        <a:t>Recording</a:t>
                      </a:r>
                      <a:endParaRPr lang="en-US" sz="1800"/>
                    </a:p>
                  </a:txBody>
                  <a:tcPr/>
                </a:tc>
                <a:extLst>
                  <a:ext uri="{0D108BD9-81ED-4DB2-BD59-A6C34878D82A}">
                    <a16:rowId xmlns:a16="http://schemas.microsoft.com/office/drawing/2014/main" val="2548873027"/>
                  </a:ext>
                </a:extLst>
              </a:tr>
              <a:tr h="370840">
                <a:tc>
                  <a:txBody>
                    <a:bodyPr/>
                    <a:lstStyle/>
                    <a:p>
                      <a:r>
                        <a:rPr lang="en-US"/>
                        <a:t>April 15</a:t>
                      </a:r>
                      <a:r>
                        <a:rPr lang="en-US" baseline="30000"/>
                        <a:t>th</a:t>
                      </a:r>
                      <a:endParaRPr lang="en-US"/>
                    </a:p>
                  </a:txBody>
                  <a:tcPr/>
                </a:tc>
                <a:tc>
                  <a:txBody>
                    <a:bodyPr/>
                    <a:lstStyle/>
                    <a:p>
                      <a:r>
                        <a:rPr lang="en-US"/>
                        <a:t>Interchange </a:t>
                      </a:r>
                    </a:p>
                  </a:txBody>
                  <a:tcPr/>
                </a:tc>
                <a:tc>
                  <a:txBody>
                    <a:bodyPr/>
                    <a:lstStyle/>
                    <a:p>
                      <a:r>
                        <a:rPr lang="en-US"/>
                        <a:t>Student Demographics, and Student School Association files need to be updated</a:t>
                      </a:r>
                    </a:p>
                  </a:txBody>
                  <a:tcPr/>
                </a:tc>
                <a:extLst>
                  <a:ext uri="{0D108BD9-81ED-4DB2-BD59-A6C34878D82A}">
                    <a16:rowId xmlns:a16="http://schemas.microsoft.com/office/drawing/2014/main" val="779341813"/>
                  </a:ext>
                </a:extLst>
              </a:tr>
              <a:tr h="370840">
                <a:tc>
                  <a:txBody>
                    <a:bodyPr/>
                    <a:lstStyle/>
                    <a:p>
                      <a:r>
                        <a:rPr lang="en-US"/>
                        <a:t>April 15</a:t>
                      </a:r>
                      <a:r>
                        <a:rPr lang="en-US" baseline="30000"/>
                        <a:t>th</a:t>
                      </a:r>
                      <a:endParaRPr lang="en-US"/>
                    </a:p>
                  </a:txBody>
                  <a:tcPr/>
                </a:tc>
                <a:tc>
                  <a:txBody>
                    <a:bodyPr/>
                    <a:lstStyle/>
                    <a:p>
                      <a:r>
                        <a:rPr lang="en-US"/>
                        <a:t>Discipline Interchange Opens</a:t>
                      </a:r>
                    </a:p>
                  </a:txBody>
                  <a:tcPr/>
                </a:tc>
                <a:tc>
                  <a:txBody>
                    <a:bodyPr/>
                    <a:lstStyle/>
                    <a:p>
                      <a:r>
                        <a:rPr lang="en-US"/>
                        <a:t>LEA’s can begin uploading the discipline by action interchange file</a:t>
                      </a:r>
                    </a:p>
                  </a:txBody>
                  <a:tcPr/>
                </a:tc>
                <a:extLst>
                  <a:ext uri="{0D108BD9-81ED-4DB2-BD59-A6C34878D82A}">
                    <a16:rowId xmlns:a16="http://schemas.microsoft.com/office/drawing/2014/main" val="3242782652"/>
                  </a:ext>
                </a:extLst>
              </a:tr>
              <a:tr h="370840">
                <a:tc>
                  <a:txBody>
                    <a:bodyPr/>
                    <a:lstStyle/>
                    <a:p>
                      <a:r>
                        <a:rPr lang="en-US"/>
                        <a:t>May 6</a:t>
                      </a:r>
                      <a:r>
                        <a:rPr lang="en-US" baseline="30000"/>
                        <a:t>th</a:t>
                      </a:r>
                      <a:endParaRPr lang="en-US"/>
                    </a:p>
                  </a:txBody>
                  <a:tcPr/>
                </a:tc>
                <a:tc>
                  <a:txBody>
                    <a:bodyPr/>
                    <a:lstStyle/>
                    <a:p>
                      <a:r>
                        <a:rPr lang="en-US"/>
                        <a:t>Discipline Snapshot Opens</a:t>
                      </a:r>
                    </a:p>
                  </a:txBody>
                  <a:tcPr/>
                </a:tc>
                <a:tc>
                  <a:txBody>
                    <a:bodyPr/>
                    <a:lstStyle/>
                    <a:p>
                      <a:r>
                        <a:rPr lang="en-US"/>
                        <a:t>LEA’s can create a Student Discipline Snapshot</a:t>
                      </a:r>
                    </a:p>
                  </a:txBody>
                  <a:tcPr/>
                </a:tc>
                <a:extLst>
                  <a:ext uri="{0D108BD9-81ED-4DB2-BD59-A6C34878D82A}">
                    <a16:rowId xmlns:a16="http://schemas.microsoft.com/office/drawing/2014/main" val="593317777"/>
                  </a:ext>
                </a:extLst>
              </a:tr>
              <a:tr h="370840">
                <a:tc>
                  <a:txBody>
                    <a:bodyPr/>
                    <a:lstStyle/>
                    <a:p>
                      <a:r>
                        <a:rPr lang="en-US"/>
                        <a:t>May 8</a:t>
                      </a:r>
                      <a:r>
                        <a:rPr lang="en-US" baseline="30000"/>
                        <a:t>th</a:t>
                      </a:r>
                      <a:endParaRPr lang="en-US"/>
                    </a:p>
                  </a:txBody>
                  <a:tcPr/>
                </a:tc>
                <a:tc>
                  <a:txBody>
                    <a:bodyPr/>
                    <a:lstStyle/>
                    <a:p>
                      <a:r>
                        <a:rPr lang="en-US"/>
                        <a:t>Target deadline</a:t>
                      </a:r>
                    </a:p>
                  </a:txBody>
                  <a:tcPr/>
                </a:tc>
                <a:tc>
                  <a:txBody>
                    <a:bodyPr/>
                    <a:lstStyle/>
                    <a:p>
                      <a:r>
                        <a:rPr lang="en-US"/>
                        <a:t>LEA’s must upload at least one discipline interchange file</a:t>
                      </a:r>
                    </a:p>
                  </a:txBody>
                  <a:tcPr/>
                </a:tc>
                <a:extLst>
                  <a:ext uri="{0D108BD9-81ED-4DB2-BD59-A6C34878D82A}">
                    <a16:rowId xmlns:a16="http://schemas.microsoft.com/office/drawing/2014/main" val="2721818544"/>
                  </a:ext>
                </a:extLst>
              </a:tr>
              <a:tr h="370840">
                <a:tc>
                  <a:txBody>
                    <a:bodyPr/>
                    <a:lstStyle/>
                    <a:p>
                      <a:r>
                        <a:rPr lang="en-US"/>
                        <a:t>May 24</a:t>
                      </a:r>
                      <a:r>
                        <a:rPr lang="en-US" baseline="30000"/>
                        <a:t>th</a:t>
                      </a:r>
                      <a:endParaRPr lang="en-US"/>
                    </a:p>
                  </a:txBody>
                  <a:tcPr/>
                </a:tc>
                <a:tc>
                  <a:txBody>
                    <a:bodyPr/>
                    <a:lstStyle/>
                    <a:p>
                      <a:r>
                        <a:rPr lang="en-US"/>
                        <a:t>Interchange files updated</a:t>
                      </a:r>
                    </a:p>
                  </a:txBody>
                  <a:tcPr/>
                </a:tc>
                <a:tc>
                  <a:txBody>
                    <a:bodyPr/>
                    <a:lstStyle/>
                    <a:p>
                      <a:r>
                        <a:rPr lang="en-US"/>
                        <a:t>LEA’s must update and upload the student demographics and student school association files into Data Pipeline</a:t>
                      </a:r>
                    </a:p>
                  </a:txBody>
                  <a:tcPr/>
                </a:tc>
                <a:extLst>
                  <a:ext uri="{0D108BD9-81ED-4DB2-BD59-A6C34878D82A}">
                    <a16:rowId xmlns:a16="http://schemas.microsoft.com/office/drawing/2014/main" val="3499907282"/>
                  </a:ext>
                </a:extLst>
              </a:tr>
              <a:tr h="370840">
                <a:tc>
                  <a:txBody>
                    <a:bodyPr/>
                    <a:lstStyle/>
                    <a:p>
                      <a:r>
                        <a:rPr lang="en-US"/>
                        <a:t>June 5</a:t>
                      </a:r>
                      <a:r>
                        <a:rPr lang="en-US" baseline="30000"/>
                        <a:t>th</a:t>
                      </a:r>
                      <a:endParaRPr lang="en-US"/>
                    </a:p>
                  </a:txBody>
                  <a:tcPr/>
                </a:tc>
                <a:tc>
                  <a:txBody>
                    <a:bodyPr/>
                    <a:lstStyle/>
                    <a:p>
                      <a:r>
                        <a:rPr lang="en-US"/>
                        <a:t>Office Hours</a:t>
                      </a:r>
                    </a:p>
                  </a:txBody>
                  <a:tcPr/>
                </a:tc>
                <a:tc>
                  <a:txBody>
                    <a:bodyPr/>
                    <a:lstStyle/>
                    <a:p>
                      <a:r>
                        <a:rPr lang="en-US"/>
                        <a:t>9-10AM  </a:t>
                      </a:r>
                      <a:r>
                        <a:rPr lang="en-US" sz="1800" u="sng" kern="1200">
                          <a:solidFill>
                            <a:schemeClr val="tx1"/>
                          </a:solidFill>
                          <a:effectLst/>
                          <a:latin typeface="+mn-lt"/>
                          <a:ea typeface="+mn-ea"/>
                          <a:cs typeface="+mn-cs"/>
                          <a:hlinkClick r:id="rId3"/>
                        </a:rPr>
                        <a:t>Click here to join the meeting</a:t>
                      </a:r>
                      <a:r>
                        <a:rPr lang="en-US" sz="1800" kern="1200">
                          <a:solidFill>
                            <a:schemeClr val="tx1"/>
                          </a:solidFill>
                          <a:effectLst/>
                          <a:latin typeface="+mn-lt"/>
                          <a:ea typeface="+mn-ea"/>
                          <a:cs typeface="+mn-cs"/>
                        </a:rPr>
                        <a:t> </a:t>
                      </a:r>
                      <a:endParaRPr lang="en-US"/>
                    </a:p>
                  </a:txBody>
                  <a:tcPr/>
                </a:tc>
                <a:extLst>
                  <a:ext uri="{0D108BD9-81ED-4DB2-BD59-A6C34878D82A}">
                    <a16:rowId xmlns:a16="http://schemas.microsoft.com/office/drawing/2014/main" val="94383338"/>
                  </a:ext>
                </a:extLst>
              </a:tr>
              <a:tr h="370840">
                <a:tc>
                  <a:txBody>
                    <a:bodyPr/>
                    <a:lstStyle/>
                    <a:p>
                      <a:r>
                        <a:rPr lang="en-US"/>
                        <a:t>June 14</a:t>
                      </a:r>
                      <a:r>
                        <a:rPr lang="en-US" baseline="30000"/>
                        <a:t>th</a:t>
                      </a:r>
                      <a:endParaRPr lang="en-US"/>
                    </a:p>
                  </a:txBody>
                  <a:tcPr/>
                </a:tc>
                <a:tc>
                  <a:txBody>
                    <a:bodyPr/>
                    <a:lstStyle/>
                    <a:p>
                      <a:r>
                        <a:rPr lang="en-US"/>
                        <a:t>Target deadline</a:t>
                      </a:r>
                    </a:p>
                  </a:txBody>
                  <a:tcPr/>
                </a:tc>
                <a:tc>
                  <a:txBody>
                    <a:bodyPr/>
                    <a:lstStyle/>
                    <a:p>
                      <a:r>
                        <a:rPr lang="en-US"/>
                        <a:t>Interchange files error free</a:t>
                      </a:r>
                    </a:p>
                  </a:txBody>
                  <a:tcPr/>
                </a:tc>
                <a:extLst>
                  <a:ext uri="{0D108BD9-81ED-4DB2-BD59-A6C34878D82A}">
                    <a16:rowId xmlns:a16="http://schemas.microsoft.com/office/drawing/2014/main" val="4001629066"/>
                  </a:ext>
                </a:extLst>
              </a:tr>
              <a:tr h="370840">
                <a:tc>
                  <a:txBody>
                    <a:bodyPr/>
                    <a:lstStyle/>
                    <a:p>
                      <a:r>
                        <a:rPr lang="en-US"/>
                        <a:t>June 21</a:t>
                      </a:r>
                      <a:r>
                        <a:rPr lang="en-US" baseline="30000"/>
                        <a:t>st</a:t>
                      </a:r>
                      <a:endParaRPr lang="en-US"/>
                    </a:p>
                  </a:txBody>
                  <a:tcPr/>
                </a:tc>
                <a:tc>
                  <a:txBody>
                    <a:bodyPr/>
                    <a:lstStyle/>
                    <a:p>
                      <a:r>
                        <a:rPr lang="en-US"/>
                        <a:t>Target deadline</a:t>
                      </a:r>
                    </a:p>
                  </a:txBody>
                  <a:tcPr/>
                </a:tc>
                <a:tc>
                  <a:txBody>
                    <a:bodyPr/>
                    <a:lstStyle/>
                    <a:p>
                      <a:r>
                        <a:rPr lang="en-US"/>
                        <a:t>Create at least one student discipline snapshot</a:t>
                      </a:r>
                    </a:p>
                  </a:txBody>
                  <a:tcPr/>
                </a:tc>
                <a:extLst>
                  <a:ext uri="{0D108BD9-81ED-4DB2-BD59-A6C34878D82A}">
                    <a16:rowId xmlns:a16="http://schemas.microsoft.com/office/drawing/2014/main" val="4029366017"/>
                  </a:ext>
                </a:extLst>
              </a:tr>
              <a:tr h="370840">
                <a:tc>
                  <a:txBody>
                    <a:bodyPr/>
                    <a:lstStyle/>
                    <a:p>
                      <a:r>
                        <a:rPr lang="en-US"/>
                        <a:t>July 8</a:t>
                      </a:r>
                      <a:r>
                        <a:rPr lang="en-US" baseline="30000"/>
                        <a:t>th</a:t>
                      </a:r>
                      <a:endParaRPr lang="en-US"/>
                    </a:p>
                  </a:txBody>
                  <a:tcPr/>
                </a:tc>
                <a:tc>
                  <a:txBody>
                    <a:bodyPr/>
                    <a:lstStyle/>
                    <a:p>
                      <a:r>
                        <a:rPr lang="en-US"/>
                        <a:t>Target deadline</a:t>
                      </a:r>
                    </a:p>
                  </a:txBody>
                  <a:tcPr/>
                </a:tc>
                <a:tc>
                  <a:txBody>
                    <a:bodyPr/>
                    <a:lstStyle/>
                    <a:p>
                      <a:r>
                        <a:rPr lang="en-US"/>
                        <a:t>Discipline snapshot is error free</a:t>
                      </a:r>
                    </a:p>
                  </a:txBody>
                  <a:tcPr/>
                </a:tc>
                <a:extLst>
                  <a:ext uri="{0D108BD9-81ED-4DB2-BD59-A6C34878D82A}">
                    <a16:rowId xmlns:a16="http://schemas.microsoft.com/office/drawing/2014/main" val="1136175364"/>
                  </a:ext>
                </a:extLst>
              </a:tr>
              <a:tr h="370840">
                <a:tc>
                  <a:txBody>
                    <a:bodyPr/>
                    <a:lstStyle/>
                    <a:p>
                      <a:r>
                        <a:rPr lang="en-US">
                          <a:highlight>
                            <a:srgbClr val="FFFF00"/>
                          </a:highlight>
                        </a:rPr>
                        <a:t>July 31</a:t>
                      </a:r>
                      <a:r>
                        <a:rPr lang="en-US" baseline="30000">
                          <a:highlight>
                            <a:srgbClr val="FFFF00"/>
                          </a:highlight>
                        </a:rPr>
                        <a:t>st</a:t>
                      </a:r>
                      <a:endParaRPr lang="en-US">
                        <a:highlight>
                          <a:srgbClr val="FFFF00"/>
                        </a:highlight>
                      </a:endParaRPr>
                    </a:p>
                  </a:txBody>
                  <a:tcPr/>
                </a:tc>
                <a:tc>
                  <a:txBody>
                    <a:bodyPr/>
                    <a:lstStyle/>
                    <a:p>
                      <a:r>
                        <a:rPr lang="en-US">
                          <a:highlight>
                            <a:srgbClr val="FFFF00"/>
                          </a:highlight>
                        </a:rPr>
                        <a:t>DEADLINE</a:t>
                      </a:r>
                    </a:p>
                  </a:txBody>
                  <a:tcPr/>
                </a:tc>
                <a:tc>
                  <a:txBody>
                    <a:bodyPr/>
                    <a:lstStyle/>
                    <a:p>
                      <a:r>
                        <a:rPr lang="en-US">
                          <a:highlight>
                            <a:srgbClr val="FFFF00"/>
                          </a:highlight>
                        </a:rPr>
                        <a:t>All LEA’s must have Student Discipline Snapshot approved and submitted to CDE</a:t>
                      </a:r>
                    </a:p>
                  </a:txBody>
                  <a:tcPr/>
                </a:tc>
                <a:extLst>
                  <a:ext uri="{0D108BD9-81ED-4DB2-BD59-A6C34878D82A}">
                    <a16:rowId xmlns:a16="http://schemas.microsoft.com/office/drawing/2014/main" val="804178410"/>
                  </a:ext>
                </a:extLst>
              </a:tr>
            </a:tbl>
          </a:graphicData>
        </a:graphic>
      </p:graphicFrame>
      <p:sp>
        <p:nvSpPr>
          <p:cNvPr id="8" name="Content Placeholder 7">
            <a:extLst>
              <a:ext uri="{FF2B5EF4-FFF2-40B4-BE49-F238E27FC236}">
                <a16:creationId xmlns:a16="http://schemas.microsoft.com/office/drawing/2014/main" id="{9382C41F-E527-17A4-1AFE-1D2AD8AC8473}"/>
              </a:ext>
            </a:extLst>
          </p:cNvPr>
          <p:cNvSpPr>
            <a:spLocks noGrp="1"/>
          </p:cNvSpPr>
          <p:nvPr>
            <p:ph sz="quarter" idx="13"/>
          </p:nvPr>
        </p:nvSpPr>
        <p:spPr>
          <a:xfrm>
            <a:off x="227916" y="5917147"/>
            <a:ext cx="3559079" cy="279444"/>
          </a:xfrm>
        </p:spPr>
        <p:txBody>
          <a:bodyPr>
            <a:normAutofit fontScale="92500" lnSpcReduction="10000"/>
          </a:bodyPr>
          <a:lstStyle/>
          <a:p>
            <a:r>
              <a:rPr lang="en-US">
                <a:hlinkClick r:id="rId4"/>
              </a:rPr>
              <a:t>Student Discipline Snapshot </a:t>
            </a:r>
            <a:endParaRPr lang="en-US"/>
          </a:p>
        </p:txBody>
      </p:sp>
      <p:sp>
        <p:nvSpPr>
          <p:cNvPr id="9" name="Content Placeholder 8">
            <a:extLst>
              <a:ext uri="{FF2B5EF4-FFF2-40B4-BE49-F238E27FC236}">
                <a16:creationId xmlns:a16="http://schemas.microsoft.com/office/drawing/2014/main" id="{E65CC5DC-32DE-F53C-1575-342170D8BEA3}"/>
              </a:ext>
            </a:extLst>
          </p:cNvPr>
          <p:cNvSpPr>
            <a:spLocks noGrp="1"/>
          </p:cNvSpPr>
          <p:nvPr>
            <p:ph sz="quarter" idx="14"/>
          </p:nvPr>
        </p:nvSpPr>
        <p:spPr>
          <a:xfrm>
            <a:off x="227916" y="6210235"/>
            <a:ext cx="3559080" cy="279444"/>
          </a:xfrm>
        </p:spPr>
        <p:txBody>
          <a:bodyPr>
            <a:normAutofit fontScale="92500" lnSpcReduction="10000"/>
          </a:bodyPr>
          <a:lstStyle/>
          <a:p>
            <a:r>
              <a:rPr lang="en-US">
                <a:hlinkClick r:id="rId5"/>
              </a:rPr>
              <a:t>Student Discipline Snapshot email</a:t>
            </a:r>
            <a:endParaRPr lang="en-US"/>
          </a:p>
        </p:txBody>
      </p:sp>
      <p:sp>
        <p:nvSpPr>
          <p:cNvPr id="4" name="Slide Number Placeholder 3">
            <a:extLst>
              <a:ext uri="{FF2B5EF4-FFF2-40B4-BE49-F238E27FC236}">
                <a16:creationId xmlns:a16="http://schemas.microsoft.com/office/drawing/2014/main" id="{1AC518DB-AD87-0779-A5E7-664F421DB0E4}"/>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46203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254000" y="0"/>
            <a:ext cx="11937999" cy="1246717"/>
          </a:xfrm>
        </p:spPr>
        <p:txBody>
          <a:bodyPr>
            <a:normAutofit fontScale="90000"/>
          </a:bodyPr>
          <a:lstStyle/>
          <a:p>
            <a:r>
              <a:rPr lang="en-US" dirty="0"/>
              <a:t>Student Discipline Snapshot Collection</a:t>
            </a:r>
            <a:br>
              <a:rPr lang="en-US" dirty="0"/>
            </a:br>
            <a:r>
              <a:rPr lang="en-US" dirty="0"/>
              <a:t>Preparing for the Student Discipline Interchange to OPEN-Upload Student Interchange files</a:t>
            </a:r>
            <a:br>
              <a:rPr lang="en-US" dirty="0"/>
            </a:br>
            <a:r>
              <a:rPr lang="en-US" dirty="0"/>
              <a:t>Student Demographics and Student School Association</a:t>
            </a:r>
            <a:br>
              <a:rPr lang="en-US" dirty="0"/>
            </a:br>
            <a:endParaRPr lang="en-US" dirty="0"/>
          </a:p>
        </p:txBody>
      </p:sp>
      <p:sp>
        <p:nvSpPr>
          <p:cNvPr id="5" name="Content Placeholder 4">
            <a:extLst>
              <a:ext uri="{FF2B5EF4-FFF2-40B4-BE49-F238E27FC236}">
                <a16:creationId xmlns:a16="http://schemas.microsoft.com/office/drawing/2014/main" id="{1A7D6F2C-3167-B038-D279-C66E85413C6A}"/>
              </a:ext>
            </a:extLst>
          </p:cNvPr>
          <p:cNvSpPr>
            <a:spLocks noGrp="1"/>
          </p:cNvSpPr>
          <p:nvPr>
            <p:ph sz="half" idx="1"/>
          </p:nvPr>
        </p:nvSpPr>
        <p:spPr>
          <a:xfrm>
            <a:off x="135467" y="1320801"/>
            <a:ext cx="11827933" cy="4961466"/>
          </a:xfrm>
        </p:spPr>
        <p:txBody>
          <a:bodyPr>
            <a:normAutofit/>
          </a:bodyPr>
          <a:lstStyle/>
          <a:p>
            <a:r>
              <a:rPr lang="en-US" b="1" dirty="0"/>
              <a:t>What can I do to prepare for the Student Discipline Interchange to open?</a:t>
            </a:r>
          </a:p>
          <a:p>
            <a:pPr lvl="1"/>
            <a:r>
              <a:rPr lang="en-US" dirty="0"/>
              <a:t>Upload your current Student Profile (demographics) file</a:t>
            </a:r>
          </a:p>
          <a:p>
            <a:pPr lvl="1"/>
            <a:r>
              <a:rPr lang="en-US" dirty="0"/>
              <a:t>Upload your current Student School Association file</a:t>
            </a:r>
          </a:p>
          <a:p>
            <a:pPr lvl="1"/>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sz="2400" b="1" dirty="0"/>
              <a:t>Discipline by Action interchange will open April 15th</a:t>
            </a:r>
          </a:p>
          <a:p>
            <a:endParaRPr lang="en-US" dirty="0"/>
          </a:p>
          <a:p>
            <a:endParaRPr lang="en-US" dirty="0"/>
          </a:p>
        </p:txBody>
      </p:sp>
      <p:pic>
        <p:nvPicPr>
          <p:cNvPr id="3" name="Picture 2" descr="How to upload student profile">
            <a:extLst>
              <a:ext uri="{FF2B5EF4-FFF2-40B4-BE49-F238E27FC236}">
                <a16:creationId xmlns:a16="http://schemas.microsoft.com/office/drawing/2014/main" id="{A82D38B0-34E2-9876-CBE7-5AD347D3EA74}"/>
              </a:ext>
            </a:extLst>
          </p:cNvPr>
          <p:cNvPicPr>
            <a:picLocks noChangeAspect="1"/>
          </p:cNvPicPr>
          <p:nvPr/>
        </p:nvPicPr>
        <p:blipFill>
          <a:blip r:embed="rId2"/>
          <a:stretch>
            <a:fillRect/>
          </a:stretch>
        </p:blipFill>
        <p:spPr>
          <a:xfrm>
            <a:off x="443564" y="2492435"/>
            <a:ext cx="4433236" cy="2824632"/>
          </a:xfrm>
          <a:prstGeom prst="rect">
            <a:avLst/>
          </a:prstGeom>
        </p:spPr>
      </p:pic>
      <p:pic>
        <p:nvPicPr>
          <p:cNvPr id="6" name="Picture 5" descr="Screenshot of student school association">
            <a:extLst>
              <a:ext uri="{FF2B5EF4-FFF2-40B4-BE49-F238E27FC236}">
                <a16:creationId xmlns:a16="http://schemas.microsoft.com/office/drawing/2014/main" id="{54AB734D-2457-E96E-C57B-B9B01DB41748}"/>
              </a:ext>
            </a:extLst>
          </p:cNvPr>
          <p:cNvPicPr>
            <a:picLocks noChangeAspect="1"/>
          </p:cNvPicPr>
          <p:nvPr/>
        </p:nvPicPr>
        <p:blipFill>
          <a:blip r:embed="rId3"/>
          <a:stretch>
            <a:fillRect/>
          </a:stretch>
        </p:blipFill>
        <p:spPr>
          <a:xfrm>
            <a:off x="5546024" y="2492435"/>
            <a:ext cx="5018838" cy="2953868"/>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a:hlinkClick r:id="rId4"/>
              </a:rPr>
              <a:t>Student Discipline Snapshot Collection</a:t>
            </a:r>
            <a:endParaRPr lang="en-US"/>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a:hlinkClick r:id="rId5"/>
              </a:rPr>
              <a:t>Student Discipline Snapshot Email</a:t>
            </a:r>
            <a:endParaRPr lang="en-US"/>
          </a:p>
        </p:txBody>
      </p:sp>
    </p:spTree>
    <p:extLst>
      <p:ext uri="{BB962C8B-B14F-4D97-AF65-F5344CB8AC3E}">
        <p14:creationId xmlns:p14="http://schemas.microsoft.com/office/powerpoint/2010/main" val="837026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135467" y="205176"/>
            <a:ext cx="12056532" cy="898524"/>
          </a:xfrm>
        </p:spPr>
        <p:txBody>
          <a:bodyPr>
            <a:normAutofit fontScale="90000"/>
          </a:bodyPr>
          <a:lstStyle/>
          <a:p>
            <a:r>
              <a:rPr lang="en-US" dirty="0"/>
              <a:t>Student Discipline Snapshot Collection</a:t>
            </a:r>
            <a:br>
              <a:rPr lang="en-US" dirty="0"/>
            </a:br>
            <a:r>
              <a:rPr lang="en-US" dirty="0"/>
              <a:t>Roles in Identity Management System (</a:t>
            </a:r>
            <a:r>
              <a:rPr lang="en-US" dirty="0" err="1"/>
              <a:t>IdM</a:t>
            </a:r>
            <a:r>
              <a:rPr lang="en-US" dirty="0"/>
              <a:t>)</a:t>
            </a:r>
            <a:br>
              <a:rPr lang="en-US" dirty="0"/>
            </a:br>
            <a:br>
              <a:rPr lang="en-US" dirty="0"/>
            </a:br>
            <a:endParaRPr lang="en-US" dirty="0"/>
          </a:p>
        </p:txBody>
      </p:sp>
      <p:sp>
        <p:nvSpPr>
          <p:cNvPr id="5" name="Content Placeholder 4" descr="IdM roles">
            <a:extLst>
              <a:ext uri="{FF2B5EF4-FFF2-40B4-BE49-F238E27FC236}">
                <a16:creationId xmlns:a16="http://schemas.microsoft.com/office/drawing/2014/main" id="{1A7D6F2C-3167-B038-D279-C66E85413C6A}"/>
              </a:ext>
            </a:extLst>
          </p:cNvPr>
          <p:cNvSpPr>
            <a:spLocks noGrp="1"/>
          </p:cNvSpPr>
          <p:nvPr>
            <p:ph sz="half" idx="1"/>
          </p:nvPr>
        </p:nvSpPr>
        <p:spPr>
          <a:xfrm>
            <a:off x="135467" y="1244601"/>
            <a:ext cx="11827933" cy="4770120"/>
          </a:xfrm>
        </p:spPr>
        <p:txBody>
          <a:bodyPr>
            <a:normAutofit/>
          </a:bodyPr>
          <a:lstStyle/>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pPr marL="0" indent="0">
              <a:buNone/>
            </a:pPr>
            <a:endParaRPr lang="en-US" dirty="0"/>
          </a:p>
        </p:txBody>
      </p:sp>
      <p:sp>
        <p:nvSpPr>
          <p:cNvPr id="3" name="TextBox 2">
            <a:extLst>
              <a:ext uri="{FF2B5EF4-FFF2-40B4-BE49-F238E27FC236}">
                <a16:creationId xmlns:a16="http://schemas.microsoft.com/office/drawing/2014/main" id="{76548BB6-F204-9D16-29ED-8B7A56DAACAD}"/>
              </a:ext>
            </a:extLst>
          </p:cNvPr>
          <p:cNvSpPr txBox="1"/>
          <p:nvPr/>
        </p:nvSpPr>
        <p:spPr>
          <a:xfrm>
            <a:off x="228600" y="1384221"/>
            <a:ext cx="11328400" cy="4801314"/>
          </a:xfrm>
          <a:prstGeom prst="rect">
            <a:avLst/>
          </a:prstGeom>
          <a:noFill/>
        </p:spPr>
        <p:txBody>
          <a:bodyPr wrap="square" rtlCol="0">
            <a:spAutoFit/>
          </a:bodyPr>
          <a:lstStyle/>
          <a:p>
            <a:pPr algn="ctr"/>
            <a:r>
              <a:rPr lang="en-US" b="1" dirty="0">
                <a:hlinkClick r:id="rId2"/>
              </a:rPr>
              <a:t>Identity Management (IdM)</a:t>
            </a:r>
            <a:endParaRPr lang="en-US" b="1" dirty="0"/>
          </a:p>
          <a:p>
            <a:r>
              <a:rPr lang="en-US" b="1" dirty="0"/>
              <a:t>Student Interchange Roles</a:t>
            </a:r>
          </a:p>
          <a:p>
            <a:r>
              <a:rPr lang="en-US" dirty="0"/>
              <a:t>STD-VIEWER</a:t>
            </a:r>
          </a:p>
          <a:p>
            <a:r>
              <a:rPr lang="en-US" dirty="0"/>
              <a:t>STD-LEAUSER</a:t>
            </a:r>
          </a:p>
          <a:p>
            <a:endParaRPr lang="en-US" dirty="0"/>
          </a:p>
          <a:p>
            <a:r>
              <a:rPr lang="en-US" b="1" dirty="0"/>
              <a:t>Discipline Interchange Roles</a:t>
            </a:r>
          </a:p>
          <a:p>
            <a:r>
              <a:rPr lang="en-US" dirty="0"/>
              <a:t>DIS-LEAVIEWER</a:t>
            </a:r>
          </a:p>
          <a:p>
            <a:r>
              <a:rPr lang="en-US" dirty="0"/>
              <a:t>DIS-LEAUSER</a:t>
            </a:r>
          </a:p>
          <a:p>
            <a:endParaRPr lang="en-US" dirty="0"/>
          </a:p>
          <a:p>
            <a:r>
              <a:rPr lang="en-US" b="1" dirty="0"/>
              <a:t>Discipline Snapshot Roles</a:t>
            </a:r>
          </a:p>
          <a:p>
            <a:r>
              <a:rPr lang="en-US" dirty="0"/>
              <a:t>STU-LEAVIEWER</a:t>
            </a:r>
          </a:p>
          <a:p>
            <a:r>
              <a:rPr lang="en-US" dirty="0"/>
              <a:t>STU-LEAUSER</a:t>
            </a:r>
          </a:p>
          <a:p>
            <a:r>
              <a:rPr lang="en-US" dirty="0"/>
              <a:t>STU-LEAAPPROVER</a:t>
            </a:r>
          </a:p>
          <a:p>
            <a:endParaRPr lang="en-US" dirty="0"/>
          </a:p>
          <a:p>
            <a:r>
              <a:rPr lang="en-US" dirty="0"/>
              <a:t>*Note: can only have 1 role under each role category </a:t>
            </a:r>
          </a:p>
          <a:p>
            <a:r>
              <a:rPr lang="en-US" dirty="0"/>
              <a:t>   or you will get locked out of Data Pipeline</a:t>
            </a:r>
          </a:p>
          <a:p>
            <a:endParaRPr lang="en-US" dirty="0"/>
          </a:p>
        </p:txBody>
      </p:sp>
      <p:pic>
        <p:nvPicPr>
          <p:cNvPr id="7" name="Picture 6" descr="IdM website for log in and guides">
            <a:extLst>
              <a:ext uri="{FF2B5EF4-FFF2-40B4-BE49-F238E27FC236}">
                <a16:creationId xmlns:a16="http://schemas.microsoft.com/office/drawing/2014/main" id="{A3693196-6914-7859-8F18-E176F1FA2707}"/>
              </a:ext>
            </a:extLst>
          </p:cNvPr>
          <p:cNvPicPr>
            <a:picLocks noChangeAspect="1"/>
          </p:cNvPicPr>
          <p:nvPr/>
        </p:nvPicPr>
        <p:blipFill>
          <a:blip r:embed="rId3"/>
          <a:stretch>
            <a:fillRect/>
          </a:stretch>
        </p:blipFill>
        <p:spPr>
          <a:xfrm>
            <a:off x="5655733" y="1952240"/>
            <a:ext cx="5537200" cy="3665276"/>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a:hlinkClick r:id="rId4"/>
              </a:rPr>
              <a:t>Student Discipline Snapshot Collection</a:t>
            </a:r>
            <a:endParaRPr lang="en-US"/>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a:hlinkClick r:id="rId5"/>
              </a:rPr>
              <a:t>Student Discipline Snapshot Email</a:t>
            </a:r>
            <a:endParaRPr lang="en-US"/>
          </a:p>
        </p:txBody>
      </p:sp>
    </p:spTree>
    <p:extLst>
      <p:ext uri="{BB962C8B-B14F-4D97-AF65-F5344CB8AC3E}">
        <p14:creationId xmlns:p14="http://schemas.microsoft.com/office/powerpoint/2010/main" val="290090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F33-4A10-4381-E430-DC84D8588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5597-BC8D-D9AA-0713-BBB7ED4C8737}"/>
              </a:ext>
            </a:extLst>
          </p:cNvPr>
          <p:cNvSpPr>
            <a:spLocks noGrp="1"/>
          </p:cNvSpPr>
          <p:nvPr>
            <p:ph type="title"/>
          </p:nvPr>
        </p:nvSpPr>
        <p:spPr/>
        <p:txBody>
          <a:bodyPr/>
          <a:lstStyle/>
          <a:p>
            <a:r>
              <a:rPr lang="en-US"/>
              <a:t>Questions &amp; Resources:</a:t>
            </a:r>
            <a:br>
              <a:rPr lang="en-US"/>
            </a:br>
            <a:r>
              <a:rPr lang="en-US"/>
              <a:t>Student Discipline</a:t>
            </a:r>
          </a:p>
        </p:txBody>
      </p:sp>
      <p:sp>
        <p:nvSpPr>
          <p:cNvPr id="5" name="Content Placeholder 4">
            <a:extLst>
              <a:ext uri="{FF2B5EF4-FFF2-40B4-BE49-F238E27FC236}">
                <a16:creationId xmlns:a16="http://schemas.microsoft.com/office/drawing/2014/main" id="{4DD43554-FCF5-A0C6-8C89-3D4D91C15E1A}"/>
              </a:ext>
            </a:extLst>
          </p:cNvPr>
          <p:cNvSpPr>
            <a:spLocks noGrp="1"/>
          </p:cNvSpPr>
          <p:nvPr>
            <p:ph sz="quarter" idx="13"/>
          </p:nvPr>
        </p:nvSpPr>
        <p:spPr>
          <a:xfrm>
            <a:off x="1533525" y="1590674"/>
            <a:ext cx="9153525" cy="4572001"/>
          </a:xfrm>
        </p:spPr>
        <p:txBody>
          <a:bodyPr>
            <a:normAutofit fontScale="92500" lnSpcReduction="20000"/>
          </a:bodyPr>
          <a:lstStyle/>
          <a:p>
            <a:r>
              <a:rPr lang="en-US" b="1">
                <a:hlinkClick r:id="rId3"/>
              </a:rPr>
              <a:t>Student Interchange website</a:t>
            </a:r>
            <a:endParaRPr lang="en-US" b="1"/>
          </a:p>
          <a:p>
            <a:r>
              <a:rPr lang="en-US">
                <a:hlinkClick r:id="rId4"/>
              </a:rPr>
              <a:t>Student Demographics file layout</a:t>
            </a:r>
            <a:endParaRPr lang="en-US"/>
          </a:p>
          <a:p>
            <a:r>
              <a:rPr lang="en-US">
                <a:hlinkClick r:id="rId5"/>
              </a:rPr>
              <a:t>Student School Association file layout</a:t>
            </a:r>
            <a:endParaRPr lang="en-US"/>
          </a:p>
          <a:p>
            <a:endParaRPr lang="en-US"/>
          </a:p>
          <a:p>
            <a:r>
              <a:rPr lang="en-US" b="1">
                <a:hlinkClick r:id="rId6"/>
              </a:rPr>
              <a:t>Discipline Interchange website</a:t>
            </a:r>
            <a:endParaRPr lang="en-US" b="1"/>
          </a:p>
          <a:p>
            <a:r>
              <a:rPr lang="en-US">
                <a:hlinkClick r:id="rId7"/>
              </a:rPr>
              <a:t>Discipline file layout</a:t>
            </a:r>
            <a:endParaRPr lang="en-US"/>
          </a:p>
          <a:p>
            <a:r>
              <a:rPr lang="en-US" b="1">
                <a:hlinkClick r:id="rId8"/>
              </a:rPr>
              <a:t>Student Discipline Snapshot website</a:t>
            </a:r>
            <a:endParaRPr lang="en-US" b="1"/>
          </a:p>
          <a:p>
            <a:r>
              <a:rPr lang="en-US">
                <a:hlinkClick r:id="rId9"/>
              </a:rPr>
              <a:t>Student Discipline Snapshot file layout</a:t>
            </a:r>
            <a:endParaRPr lang="en-US"/>
          </a:p>
          <a:p>
            <a:r>
              <a:rPr lang="en-US"/>
              <a:t>Dawna Gudka-collection lead</a:t>
            </a:r>
          </a:p>
          <a:p>
            <a:r>
              <a:rPr lang="en-US"/>
              <a:t>(303) 598-7901</a:t>
            </a:r>
          </a:p>
          <a:p>
            <a:r>
              <a:rPr lang="en-US">
                <a:hlinkClick r:id="rId10"/>
              </a:rPr>
              <a:t>Email Student Discipline Snapshot </a:t>
            </a:r>
            <a:endParaRPr lang="en-US"/>
          </a:p>
        </p:txBody>
      </p:sp>
      <p:sp>
        <p:nvSpPr>
          <p:cNvPr id="4" name="Slide Number Placeholder 3">
            <a:extLst>
              <a:ext uri="{FF2B5EF4-FFF2-40B4-BE49-F238E27FC236}">
                <a16:creationId xmlns:a16="http://schemas.microsoft.com/office/drawing/2014/main" id="{ED741309-E9F1-78D2-ABC3-29BECF56FD47}"/>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30963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11646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60D7-1100-FC9B-92BC-F7FC3FA3828B}"/>
              </a:ext>
            </a:extLst>
          </p:cNvPr>
          <p:cNvSpPr>
            <a:spLocks noGrp="1"/>
          </p:cNvSpPr>
          <p:nvPr>
            <p:ph type="title"/>
          </p:nvPr>
        </p:nvSpPr>
        <p:spPr/>
        <p:txBody>
          <a:bodyPr/>
          <a:lstStyle/>
          <a:p>
            <a:r>
              <a:rPr lang="en-US" dirty="0"/>
              <a:t>Special Education Discipline</a:t>
            </a:r>
            <a:br>
              <a:rPr lang="en-US" dirty="0"/>
            </a:br>
            <a:r>
              <a:rPr lang="en-US" dirty="0"/>
              <a:t>Opening Soon</a:t>
            </a:r>
          </a:p>
        </p:txBody>
      </p:sp>
      <p:sp>
        <p:nvSpPr>
          <p:cNvPr id="3" name="Content Placeholder 2">
            <a:extLst>
              <a:ext uri="{FF2B5EF4-FFF2-40B4-BE49-F238E27FC236}">
                <a16:creationId xmlns:a16="http://schemas.microsoft.com/office/drawing/2014/main" id="{9A40A413-F1D2-3CFE-C898-3778DCE17A6C}"/>
              </a:ext>
            </a:extLst>
          </p:cNvPr>
          <p:cNvSpPr>
            <a:spLocks noGrp="1"/>
          </p:cNvSpPr>
          <p:nvPr>
            <p:ph idx="1"/>
          </p:nvPr>
        </p:nvSpPr>
        <p:spPr/>
        <p:txBody>
          <a:bodyPr>
            <a:normAutofit fontScale="92500" lnSpcReduction="10000"/>
          </a:bodyPr>
          <a:lstStyle/>
          <a:p>
            <a:r>
              <a:rPr lang="en-US" sz="1700" strike="sngStrike" dirty="0">
                <a:hlinkClick r:id="rId2"/>
              </a:rPr>
              <a:t>Special Education </a:t>
            </a:r>
            <a:r>
              <a:rPr lang="en-US" sz="1700" dirty="0">
                <a:hlinkClick r:id="rId2"/>
              </a:rPr>
              <a:t>Discipline Interchange </a:t>
            </a:r>
            <a:r>
              <a:rPr lang="en-US" sz="1700" dirty="0"/>
              <a:t>23-24 will open 4/15</a:t>
            </a:r>
          </a:p>
          <a:p>
            <a:pPr lvl="1"/>
            <a:r>
              <a:rPr lang="en-US" sz="1700" b="1" dirty="0">
                <a:highlight>
                  <a:srgbClr val="FFFF00"/>
                </a:highlight>
              </a:rPr>
              <a:t>NOTE: File layout has changed </a:t>
            </a:r>
            <a:endParaRPr lang="en-US" sz="1700" dirty="0"/>
          </a:p>
          <a:p>
            <a:pPr lvl="1"/>
            <a:r>
              <a:rPr lang="en-US" sz="1700" dirty="0"/>
              <a:t>District respondents upload </a:t>
            </a:r>
            <a:r>
              <a:rPr lang="en-US" sz="1700" u="sng" dirty="0"/>
              <a:t>one</a:t>
            </a:r>
            <a:r>
              <a:rPr lang="en-US" sz="1700" dirty="0"/>
              <a:t> Discipline Action file that includes ALL students </a:t>
            </a:r>
          </a:p>
          <a:p>
            <a:pPr lvl="1"/>
            <a:r>
              <a:rPr lang="en-US" sz="1700" dirty="0"/>
              <a:t>Must have </a:t>
            </a:r>
            <a:r>
              <a:rPr lang="en-US" sz="1700" b="1" dirty="0">
                <a:highlight>
                  <a:srgbClr val="FFFF00"/>
                </a:highlight>
              </a:rPr>
              <a:t>DIS User Role </a:t>
            </a:r>
            <a:r>
              <a:rPr lang="en-US" sz="1700" dirty="0"/>
              <a:t>to upload the file</a:t>
            </a:r>
          </a:p>
          <a:p>
            <a:pPr lvl="1"/>
            <a:r>
              <a:rPr lang="en-US" sz="1700" dirty="0"/>
              <a:t>File is at the student level and should include all disciplinary incidents and resulting actions that occurred between 7/1/2023 – 6/30/2024 (record for each action and associated incident)</a:t>
            </a:r>
          </a:p>
          <a:p>
            <a:pPr lvl="1"/>
            <a:endParaRPr lang="en-US" sz="1700" dirty="0"/>
          </a:p>
          <a:p>
            <a:r>
              <a:rPr lang="en-US" sz="1700" dirty="0">
                <a:hlinkClick r:id="rId3"/>
              </a:rPr>
              <a:t>Special Education Discipline Snapshot </a:t>
            </a:r>
            <a:r>
              <a:rPr lang="en-US" sz="1700" dirty="0"/>
              <a:t>23-24 will open 5/1</a:t>
            </a:r>
          </a:p>
          <a:p>
            <a:pPr lvl="1"/>
            <a:r>
              <a:rPr lang="en-US" sz="1700" dirty="0"/>
              <a:t>AUs will need the </a:t>
            </a:r>
            <a:r>
              <a:rPr lang="en-US" sz="1700" b="1" dirty="0">
                <a:highlight>
                  <a:srgbClr val="FFFF00"/>
                </a:highlight>
              </a:rPr>
              <a:t>SPI Approver or User role </a:t>
            </a:r>
            <a:r>
              <a:rPr lang="en-US" sz="1700" dirty="0"/>
              <a:t>and may start creating snapshots once the district has begun uploading the Discipline Action file</a:t>
            </a:r>
          </a:p>
          <a:p>
            <a:pPr lvl="1"/>
            <a:r>
              <a:rPr lang="en-US" sz="1700" dirty="0"/>
              <a:t>No change in the data fields that are pulled into this snapshot from the Discipline Action File</a:t>
            </a:r>
          </a:p>
          <a:p>
            <a:pPr marL="457200" lvl="1" indent="0">
              <a:buNone/>
            </a:pPr>
            <a:endParaRPr lang="en-US" dirty="0"/>
          </a:p>
          <a:p>
            <a:pPr marL="0" marR="0" indent="0">
              <a:spcBef>
                <a:spcPts val="0"/>
              </a:spcBef>
              <a:spcAft>
                <a:spcPts val="0"/>
              </a:spcAft>
              <a:buNone/>
            </a:pPr>
            <a:r>
              <a:rPr lang="en-US" sz="1800" b="1" dirty="0">
                <a:effectLst/>
                <a:latin typeface="Aptos" panose="020B0004020202020204" pitchFamily="34" charset="0"/>
                <a:ea typeface="Aptos" panose="020B0004020202020204" pitchFamily="34" charset="0"/>
                <a:cs typeface="Aptos" panose="020B0004020202020204" pitchFamily="34" charset="0"/>
              </a:rPr>
              <a:t>Data Pipeline Webpage Resources: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None/>
            </a:pPr>
            <a:r>
              <a:rPr lang="en-US" sz="18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4"/>
              </a:rPr>
              <a:t>Data Pipeline Home</a:t>
            </a:r>
            <a:r>
              <a:rPr lang="en-US" sz="1800" b="1" dirty="0">
                <a:effectLst/>
                <a:latin typeface="Aptos" panose="020B0004020202020204" pitchFamily="34" charset="0"/>
                <a:ea typeface="Times New Roman" panose="02020603050405020304" pitchFamily="18" charset="0"/>
                <a:cs typeface="Aptos" panose="020B0004020202020204" pitchFamily="34" charset="0"/>
              </a:rPr>
              <a:t>   </a:t>
            </a:r>
            <a:r>
              <a:rPr lang="en-US" sz="1800" dirty="0">
                <a:effectLst/>
                <a:latin typeface="Aptos" panose="020B0004020202020204" pitchFamily="34" charset="0"/>
                <a:ea typeface="Times New Roman" panose="02020603050405020304" pitchFamily="18" charset="0"/>
                <a:cs typeface="Aptos" panose="020B0004020202020204" pitchFamily="34" charset="0"/>
              </a:rPr>
              <a:t>- bookmark for quick access to all the Data Pipeline Resources: Interchanges, Snapshots, Year-Round, Periodic, Trainings (Town Halls), Frequently Requested Codes, and more.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spcBef>
                <a:spcPts val="0"/>
              </a:spcBef>
              <a:spcAft>
                <a:spcPts val="0"/>
              </a:spcAft>
              <a:buNone/>
            </a:pPr>
            <a:r>
              <a:rPr lang="en-US" sz="18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Discipline Interchange</a:t>
            </a:r>
            <a:r>
              <a:rPr lang="en-US" sz="1800" b="1" dirty="0">
                <a:effectLst/>
                <a:latin typeface="Aptos" panose="020B0004020202020204" pitchFamily="34" charset="0"/>
                <a:ea typeface="Times New Roman" panose="02020603050405020304" pitchFamily="18" charset="0"/>
                <a:cs typeface="Aptos" panose="020B0004020202020204" pitchFamily="34" charset="0"/>
              </a:rPr>
              <a:t> – </a:t>
            </a:r>
            <a:r>
              <a:rPr lang="en-US" sz="1800" dirty="0">
                <a:effectLst/>
                <a:latin typeface="Aptos" panose="020B0004020202020204" pitchFamily="34" charset="0"/>
                <a:ea typeface="Times New Roman" panose="02020603050405020304" pitchFamily="18" charset="0"/>
                <a:cs typeface="Aptos" panose="020B0004020202020204" pitchFamily="34" charset="0"/>
              </a:rPr>
              <a:t>Discipline Action File Layout, Timeline, Excel Template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sz="18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5"/>
              </a:rPr>
              <a:t>Special Education Discipline Snapshot</a:t>
            </a:r>
            <a:r>
              <a:rPr lang="en-US" sz="18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rPr>
              <a:t>  </a:t>
            </a:r>
            <a:r>
              <a:rPr lang="en-US" sz="1800" b="1" dirty="0">
                <a:solidFill>
                  <a:srgbClr val="467886"/>
                </a:solidFill>
                <a:effectLst/>
                <a:latin typeface="Aptos" panose="020B0004020202020204" pitchFamily="34" charset="0"/>
                <a:ea typeface="Times New Roman" panose="02020603050405020304" pitchFamily="18" charset="0"/>
                <a:cs typeface="Aptos" panose="020B0004020202020204" pitchFamily="34" charset="0"/>
              </a:rPr>
              <a:t>- </a:t>
            </a:r>
            <a:r>
              <a:rPr lang="en-US" sz="1800" dirty="0">
                <a:effectLst/>
                <a:latin typeface="Aptos" panose="020B0004020202020204" pitchFamily="34" charset="0"/>
                <a:ea typeface="Times New Roman" panose="02020603050405020304" pitchFamily="18" charset="0"/>
                <a:cs typeface="Aptos" panose="020B0004020202020204" pitchFamily="34" charset="0"/>
              </a:rPr>
              <a:t>Snapshot File Layout, Timeline (same one) </a:t>
            </a:r>
            <a:endParaRPr lang="en-US" dirty="0"/>
          </a:p>
        </p:txBody>
      </p:sp>
      <p:sp>
        <p:nvSpPr>
          <p:cNvPr id="4" name="Slide Number Placeholder 3">
            <a:extLst>
              <a:ext uri="{FF2B5EF4-FFF2-40B4-BE49-F238E27FC236}">
                <a16:creationId xmlns:a16="http://schemas.microsoft.com/office/drawing/2014/main" id="{25B9155D-C2D2-E236-16E5-D3F351C2CA59}"/>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F1580D62-C6EA-C6FB-A777-AD895CB8DE88}"/>
              </a:ext>
            </a:extLst>
          </p:cNvPr>
          <p:cNvSpPr>
            <a:spLocks noGrp="1"/>
          </p:cNvSpPr>
          <p:nvPr>
            <p:ph sz="quarter" idx="13"/>
          </p:nvPr>
        </p:nvSpPr>
        <p:spPr/>
        <p:txBody>
          <a:bodyPr/>
          <a:lstStyle/>
          <a:p>
            <a:r>
              <a:rPr lang="en-US" dirty="0"/>
              <a:t>Special Education Discipline  </a:t>
            </a:r>
          </a:p>
        </p:txBody>
      </p:sp>
      <p:sp>
        <p:nvSpPr>
          <p:cNvPr id="6" name="Content Placeholder 5">
            <a:extLst>
              <a:ext uri="{FF2B5EF4-FFF2-40B4-BE49-F238E27FC236}">
                <a16:creationId xmlns:a16="http://schemas.microsoft.com/office/drawing/2014/main" id="{2F9043C9-49B3-0FD2-F5F7-0821849BE0F2}"/>
              </a:ext>
            </a:extLst>
          </p:cNvPr>
          <p:cNvSpPr>
            <a:spLocks noGrp="1"/>
          </p:cNvSpPr>
          <p:nvPr>
            <p:ph sz="quarter" idx="14"/>
          </p:nvPr>
        </p:nvSpPr>
        <p:spPr/>
        <p:txBody>
          <a:bodyPr/>
          <a:lstStyle/>
          <a:p>
            <a:r>
              <a:rPr lang="en-US" dirty="0">
                <a:hlinkClick r:id="rId6"/>
              </a:rPr>
              <a:t>SpedDiscipline@cde.state.co.us</a:t>
            </a:r>
            <a:r>
              <a:rPr lang="en-US" dirty="0"/>
              <a:t> </a:t>
            </a:r>
          </a:p>
        </p:txBody>
      </p:sp>
    </p:spTree>
    <p:extLst>
      <p:ext uri="{BB962C8B-B14F-4D97-AF65-F5344CB8AC3E}">
        <p14:creationId xmlns:p14="http://schemas.microsoft.com/office/powerpoint/2010/main" val="31918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t>Special Education Discipline</a:t>
            </a:r>
            <a:br>
              <a:rPr lang="en-US" dirty="0"/>
            </a:br>
            <a:r>
              <a:rPr lang="en-US" dirty="0"/>
              <a:t>First Snapshot Training</a:t>
            </a:r>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a:lstStyle/>
          <a:p>
            <a:pPr marL="457200" lvl="1" indent="0">
              <a:buNone/>
            </a:pPr>
            <a:r>
              <a:rPr lang="en-US" sz="2400" dirty="0"/>
              <a:t>Webinar Training Date: </a:t>
            </a:r>
            <a:endParaRPr lang="en-US" sz="2400" strike="sngStrike" dirty="0"/>
          </a:p>
          <a:p>
            <a:pPr marL="557213" lvl="1" indent="-214313">
              <a:buFont typeface="Arial" panose="020B0604020202020204" pitchFamily="34" charset="0"/>
              <a:buChar char="•"/>
            </a:pPr>
            <a:r>
              <a:rPr lang="en-US" sz="2400" b="1" dirty="0"/>
              <a:t>Monday April 15  1:00 – 2:30</a:t>
            </a:r>
          </a:p>
          <a:p>
            <a:pPr marL="557213" lvl="1" indent="-214313">
              <a:buFont typeface="Arial" panose="020B0604020202020204" pitchFamily="34" charset="0"/>
              <a:buChar char="•"/>
            </a:pPr>
            <a:r>
              <a:rPr lang="en-US" sz="2400" dirty="0"/>
              <a:t>Who should attend? </a:t>
            </a:r>
            <a:r>
              <a:rPr lang="en-US" sz="2400" b="1" dirty="0"/>
              <a:t>District data respondents with DIS role and AU data respondents with SPI role</a:t>
            </a:r>
          </a:p>
          <a:p>
            <a:pPr marL="0" indent="0">
              <a:buNone/>
            </a:pPr>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a:lstStyle/>
          <a:p>
            <a:r>
              <a:rPr lang="en-US" dirty="0"/>
              <a:t>Special Education Discipline</a:t>
            </a:r>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a:lstStyle/>
          <a:p>
            <a:r>
              <a:rPr lang="en-US" dirty="0">
                <a:hlinkClick r:id="rId2"/>
              </a:rPr>
              <a:t>SpedDiscipline@cde.state.co.us</a:t>
            </a:r>
            <a:r>
              <a:rPr lang="en-US" dirty="0"/>
              <a:t> </a:t>
            </a:r>
          </a:p>
        </p:txBody>
      </p:sp>
      <p:sp>
        <p:nvSpPr>
          <p:cNvPr id="2" name="TextBox 1">
            <a:extLst>
              <a:ext uri="{FF2B5EF4-FFF2-40B4-BE49-F238E27FC236}">
                <a16:creationId xmlns:a16="http://schemas.microsoft.com/office/drawing/2014/main" id="{0638925E-B48E-828F-237C-71C7F241B460}"/>
              </a:ext>
            </a:extLst>
          </p:cNvPr>
          <p:cNvSpPr txBox="1"/>
          <p:nvPr/>
        </p:nvSpPr>
        <p:spPr>
          <a:xfrm>
            <a:off x="4473888" y="3256749"/>
            <a:ext cx="3288352" cy="1800493"/>
          </a:xfrm>
          <a:prstGeom prst="rect">
            <a:avLst/>
          </a:prstGeom>
          <a:solidFill>
            <a:schemeClr val="bg1">
              <a:lumMod val="95000"/>
            </a:schemeClr>
          </a:solidFill>
          <a:ln w="28575">
            <a:solidFill>
              <a:schemeClr val="tx1"/>
            </a:solidFill>
          </a:ln>
        </p:spPr>
        <p:txBody>
          <a:bodyPr wrap="square" rtlCol="0">
            <a:spAutoFit/>
          </a:bodyPr>
          <a:lstStyle/>
          <a:p>
            <a:r>
              <a:rPr lang="en-US" sz="1350" dirty="0">
                <a:solidFill>
                  <a:srgbClr val="252424"/>
                </a:solidFill>
                <a:latin typeface="Segoe UI" panose="020B0502040204020203" pitchFamily="34" charset="0"/>
                <a:ea typeface="Calibri" panose="020F0502020204030204" pitchFamily="34" charset="0"/>
              </a:rPr>
              <a:t>Microsoft Teams meeting </a:t>
            </a:r>
            <a:endParaRPr lang="en-US" sz="1350" dirty="0">
              <a:latin typeface="Calibri" panose="020F0502020204030204" pitchFamily="34" charset="0"/>
              <a:ea typeface="Calibri" panose="020F0502020204030204" pitchFamily="34" charset="0"/>
            </a:endParaRPr>
          </a:p>
          <a:p>
            <a:r>
              <a:rPr lang="en-US" sz="1400" u="sng" dirty="0">
                <a:solidFill>
                  <a:srgbClr val="6264A7"/>
                </a:solidFill>
                <a:effectLst/>
                <a:latin typeface="Segoe UI Semibold" panose="020B0702040204020203" pitchFamily="34" charset="0"/>
                <a:ea typeface="Aptos" panose="020B0004020202020204" pitchFamily="34" charset="0"/>
                <a:cs typeface="Aptos" panose="020B0004020202020204" pitchFamily="34" charset="0"/>
                <a:hlinkClick r:id="rId3"/>
              </a:rPr>
              <a:t>Click here to join the meeting</a:t>
            </a: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Meeting ID: 285 117 173 53 </a:t>
            </a:r>
            <a:b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b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Passcode: </a:t>
            </a:r>
            <a:r>
              <a:rPr lang="en-US" sz="1400" dirty="0" err="1">
                <a:solidFill>
                  <a:srgbClr val="252424"/>
                </a:solidFill>
                <a:effectLst/>
                <a:latin typeface="Segoe UI" panose="020B0502040204020203" pitchFamily="34" charset="0"/>
                <a:ea typeface="Aptos" panose="020B0004020202020204" pitchFamily="34" charset="0"/>
                <a:cs typeface="Aptos" panose="020B0004020202020204" pitchFamily="34" charset="0"/>
              </a:rPr>
              <a:t>WvKNkh</a:t>
            </a: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b="1" dirty="0">
                <a:solidFill>
                  <a:srgbClr val="252424"/>
                </a:solidFill>
                <a:effectLst/>
                <a:latin typeface="Segoe UI" panose="020B0502040204020203" pitchFamily="34" charset="0"/>
                <a:ea typeface="Aptos" panose="020B0004020202020204" pitchFamily="34" charset="0"/>
                <a:cs typeface="Aptos" panose="020B0004020202020204" pitchFamily="34" charset="0"/>
              </a:rPr>
              <a:t>Or call in (audio only)</a:t>
            </a: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u="sng" dirty="0">
                <a:solidFill>
                  <a:srgbClr val="6264A7"/>
                </a:solidFill>
                <a:effectLst/>
                <a:latin typeface="Segoe UI" panose="020B0502040204020203" pitchFamily="34" charset="0"/>
                <a:ea typeface="Aptos" panose="020B0004020202020204" pitchFamily="34" charset="0"/>
                <a:cs typeface="Aptos" panose="020B0004020202020204" pitchFamily="34" charset="0"/>
                <a:hlinkClick r:id="rId4"/>
              </a:rPr>
              <a:t>+1 929-341-4269  280130110#</a:t>
            </a: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dirty="0">
                <a:solidFill>
                  <a:srgbClr val="252424"/>
                </a:solidFill>
                <a:effectLst/>
                <a:latin typeface="Segoe UI" panose="020B0502040204020203" pitchFamily="34" charset="0"/>
                <a:ea typeface="Aptos" panose="020B0004020202020204" pitchFamily="34" charset="0"/>
                <a:cs typeface="Aptos" panose="020B0004020202020204" pitchFamily="34" charset="0"/>
              </a:rPr>
              <a:t>Phone Conference ID: 280 130 110# </a:t>
            </a: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sz="1350" dirty="0">
              <a:latin typeface="Calibri" panose="020F0502020204030204" pitchFamily="34" charset="0"/>
              <a:ea typeface="Calibri" panose="020F0502020204030204" pitchFamily="34" charset="0"/>
            </a:endParaRPr>
          </a:p>
        </p:txBody>
      </p:sp>
      <p:pic>
        <p:nvPicPr>
          <p:cNvPr id="3" name="Picture 6" descr="Free Post It Memo illustration and picture">
            <a:extLst>
              <a:ext uri="{FF2B5EF4-FFF2-40B4-BE49-F238E27FC236}">
                <a16:creationId xmlns:a16="http://schemas.microsoft.com/office/drawing/2014/main" id="{CC6914D0-80AB-8000-42F6-374A4B0933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7999" y="3134343"/>
            <a:ext cx="1999135" cy="199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51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SPED Discipline</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p:txBody>
          <a:bodyPr/>
          <a:lstStyle/>
          <a:p>
            <a:r>
              <a:rPr lang="en-US" sz="24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Discipline Interchange</a:t>
            </a:r>
            <a:endParaRPr lang="en-US" sz="24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r>
              <a:rPr lang="en-US" sz="2400" b="1"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3"/>
              </a:rPr>
              <a:t>Special Education Discipline Snapshot</a:t>
            </a:r>
            <a:endParaRPr lang="en-US" b="1" u="sng" dirty="0">
              <a:solidFill>
                <a:srgbClr val="467886"/>
              </a:solidFill>
              <a:latin typeface="Aptos" panose="020B0004020202020204" pitchFamily="34" charset="0"/>
              <a:ea typeface="Times New Roman" panose="02020603050405020304" pitchFamily="18" charset="0"/>
              <a:cs typeface="Aptos" panose="020B0004020202020204" pitchFamily="34" charset="0"/>
            </a:endParaRPr>
          </a:p>
          <a:p>
            <a:r>
              <a:rPr lang="en-US" b="1" u="sng" dirty="0">
                <a:solidFill>
                  <a:srgbClr val="467886"/>
                </a:solidFill>
                <a:latin typeface="Aptos" panose="020B0004020202020204" pitchFamily="34" charset="0"/>
                <a:hlinkClick r:id="rId4"/>
              </a:rPr>
              <a:t>SpedDiscipline@cde.state.co.us</a:t>
            </a:r>
            <a:r>
              <a:rPr lang="en-US" b="1" u="sng" dirty="0">
                <a:solidFill>
                  <a:srgbClr val="467886"/>
                </a:solidFill>
                <a:latin typeface="Aptos" panose="020B0004020202020204" pitchFamily="34" charset="0"/>
              </a:rPr>
              <a:t> </a:t>
            </a:r>
          </a:p>
          <a:p>
            <a:r>
              <a:rPr lang="en-US" b="1" dirty="0">
                <a:solidFill>
                  <a:srgbClr val="467886"/>
                </a:solidFill>
                <a:latin typeface="Aptos" panose="020B0004020202020204" pitchFamily="34" charset="0"/>
              </a:rPr>
              <a:t>Collection Lead:</a:t>
            </a:r>
          </a:p>
          <a:p>
            <a:r>
              <a:rPr lang="en-US" b="1" dirty="0">
                <a:solidFill>
                  <a:srgbClr val="467886"/>
                </a:solidFill>
                <a:latin typeface="Aptos" panose="020B0004020202020204" pitchFamily="34" charset="0"/>
              </a:rPr>
              <a:t>Lindsey Heitman </a:t>
            </a:r>
            <a:r>
              <a:rPr lang="en-US" b="1" u="sng" dirty="0">
                <a:solidFill>
                  <a:srgbClr val="467886"/>
                </a:solidFill>
                <a:latin typeface="Aptos" panose="020B0004020202020204" pitchFamily="34" charset="0"/>
                <a:hlinkClick r:id="rId5"/>
              </a:rPr>
              <a:t>Heitman_l@cde.state.co.us</a:t>
            </a:r>
            <a:r>
              <a:rPr lang="en-US" b="1" u="sng" dirty="0">
                <a:solidFill>
                  <a:srgbClr val="467886"/>
                </a:solidFill>
                <a:latin typeface="Aptos" panose="020B0004020202020204" pitchFamily="34" charset="0"/>
              </a:rPr>
              <a:t> </a:t>
            </a:r>
            <a:endParaRPr lang="en-US" dirty="0"/>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963432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READ Spring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dirty="0"/>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69611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READ Data Collections</a:t>
            </a:r>
            <a:br>
              <a:rPr lang="en-US" dirty="0">
                <a:latin typeface="Museo Slab 500"/>
              </a:rPr>
            </a:br>
            <a:r>
              <a:rPr lang="en-US" dirty="0">
                <a:latin typeface="Museo Slab 500"/>
              </a:rPr>
              <a:t>Overview</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lgn="ctr">
              <a:buNone/>
            </a:pPr>
            <a:r>
              <a:rPr lang="en-US" b="1" dirty="0">
                <a:latin typeface="Trebuchet MS"/>
              </a:rPr>
              <a:t>The READ Act provides per-pupil intervention funds to assist LEPs in providing intervention support to students identified as having significant reading deficiencies (SRDs).</a:t>
            </a:r>
            <a:endParaRPr lang="en-US" dirty="0"/>
          </a:p>
          <a:p>
            <a:pPr marL="0" indent="0">
              <a:buNone/>
            </a:pPr>
            <a:endParaRPr lang="en-US" dirty="0">
              <a:latin typeface="Trebuchet MS"/>
            </a:endParaRPr>
          </a:p>
          <a:p>
            <a:pPr marL="0" indent="0">
              <a:buNone/>
            </a:pPr>
            <a:r>
              <a:rPr lang="en-US" dirty="0">
                <a:latin typeface="Trebuchet MS"/>
              </a:rPr>
              <a:t>For the 2023-24 reporting window, there are three file uploads required in Data Pipeline in order for a district to successfully complete the READ data collection:</a:t>
            </a:r>
          </a:p>
          <a:p>
            <a:r>
              <a:rPr lang="en-US" dirty="0">
                <a:latin typeface="Trebuchet MS"/>
              </a:rPr>
              <a:t>2023-24 Spring READ Assessment Data </a:t>
            </a:r>
            <a:r>
              <a:rPr lang="en-US" dirty="0">
                <a:solidFill>
                  <a:srgbClr val="FF0000"/>
                </a:solidFill>
                <a:latin typeface="Trebuchet MS"/>
              </a:rPr>
              <a:t>(DUE 6/14/24)</a:t>
            </a:r>
          </a:p>
          <a:p>
            <a:r>
              <a:rPr lang="en-US" dirty="0">
                <a:latin typeface="Trebuchet MS"/>
              </a:rPr>
              <a:t>2024-25 Literacy Programs &amp; Assessment Data </a:t>
            </a:r>
            <a:r>
              <a:rPr lang="en-US" dirty="0">
                <a:solidFill>
                  <a:srgbClr val="FF0000"/>
                </a:solidFill>
                <a:latin typeface="Trebuchet MS"/>
              </a:rPr>
              <a:t>(DUE 6/28/24)</a:t>
            </a:r>
          </a:p>
          <a:p>
            <a:r>
              <a:rPr lang="en-US" dirty="0">
                <a:latin typeface="Trebuchet MS"/>
              </a:rPr>
              <a:t>2024-25 Teacher Training Completion Data </a:t>
            </a:r>
            <a:r>
              <a:rPr lang="en-US" dirty="0">
                <a:solidFill>
                  <a:srgbClr val="FF0000"/>
                </a:solidFill>
                <a:latin typeface="Trebuchet MS"/>
              </a:rPr>
              <a:t>(DUE 8/30/24)</a:t>
            </a: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dirty="0">
                <a:latin typeface="Trebuchet MS"/>
              </a:rPr>
              <a:t>READ Act Data Collections – Spring Assessment Data</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2925374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READ Data Collections</a:t>
            </a:r>
            <a:br>
              <a:rPr lang="en-US" dirty="0">
                <a:latin typeface="Museo Slab 500"/>
              </a:rPr>
            </a:br>
            <a:r>
              <a:rPr lang="en-US" dirty="0">
                <a:latin typeface="Museo Slab 500"/>
              </a:rPr>
              <a:t>Purpose and Criteria</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b="1" dirty="0">
                <a:latin typeface="Calibri"/>
                <a:ea typeface="Calibri"/>
                <a:cs typeface="Calibri"/>
              </a:rPr>
              <a:t>Purpose: </a:t>
            </a:r>
            <a:r>
              <a:rPr lang="en-US" sz="2000" dirty="0">
                <a:latin typeface="Calibri"/>
                <a:ea typeface="Calibri"/>
                <a:cs typeface="Calibri"/>
              </a:rPr>
              <a:t>Districts must annually report the data necessary to determine the prevalence of SRDs among K-3 students. This data determines the per-pupil funding for districts by dividing the amount of money available by the total number of K-3 students identified as having an SRD in the preceding budget year. Districts must also report whether students in grades 4-12</a:t>
            </a:r>
            <a:r>
              <a:rPr lang="en-US" sz="2000" baseline="30000" dirty="0">
                <a:latin typeface="Calibri"/>
                <a:ea typeface="Calibri"/>
                <a:cs typeface="Calibri"/>
              </a:rPr>
              <a:t>th</a:t>
            </a:r>
            <a:r>
              <a:rPr lang="en-US" sz="2000" dirty="0">
                <a:latin typeface="Calibri"/>
                <a:ea typeface="Calibri"/>
                <a:cs typeface="Calibri"/>
              </a:rPr>
              <a:t> grade remain on a READ plan or not. </a:t>
            </a:r>
            <a:r>
              <a:rPr lang="en-US" sz="2000" b="1" dirty="0">
                <a:latin typeface="Calibri"/>
                <a:ea typeface="Calibri"/>
                <a:cs typeface="Calibri"/>
              </a:rPr>
              <a:t> </a:t>
            </a:r>
            <a:endParaRPr lang="en-US" dirty="0"/>
          </a:p>
          <a:p>
            <a:pPr>
              <a:buNone/>
            </a:pPr>
            <a:endParaRPr lang="en-US" sz="2000" b="1" dirty="0">
              <a:latin typeface="Calibri"/>
              <a:ea typeface="Calibri"/>
              <a:cs typeface="Calibri"/>
            </a:endParaRPr>
          </a:p>
          <a:p>
            <a:pPr>
              <a:buNone/>
            </a:pPr>
            <a:r>
              <a:rPr lang="en-US" sz="2000" b="1" dirty="0">
                <a:latin typeface="Calibri"/>
                <a:ea typeface="Calibri"/>
                <a:cs typeface="Calibri"/>
              </a:rPr>
              <a:t>Criteria: </a:t>
            </a:r>
            <a:r>
              <a:rPr lang="en-US" sz="2000" dirty="0">
                <a:latin typeface="Calibri"/>
                <a:ea typeface="Calibri"/>
                <a:cs typeface="Calibri"/>
              </a:rPr>
              <a:t>Districts are required to report student level READ Act administered interim assessments along with the student’s score, READ plan status, intervention supports, and demographic data. All K-3 students enrolled in the district at the time of data submission are required to be reported. In addition, all 4-12</a:t>
            </a:r>
            <a:r>
              <a:rPr lang="en-US" sz="2000" baseline="30000" dirty="0">
                <a:latin typeface="Calibri"/>
                <a:ea typeface="Calibri"/>
                <a:cs typeface="Calibri"/>
              </a:rPr>
              <a:t>th</a:t>
            </a:r>
            <a:r>
              <a:rPr lang="en-US" sz="2000" dirty="0">
                <a:latin typeface="Calibri"/>
                <a:ea typeface="Calibri"/>
                <a:cs typeface="Calibri"/>
              </a:rPr>
              <a:t> grade students who exited 3</a:t>
            </a:r>
            <a:r>
              <a:rPr lang="en-US" sz="2000" baseline="30000" dirty="0">
                <a:latin typeface="Calibri"/>
                <a:ea typeface="Calibri"/>
                <a:cs typeface="Calibri"/>
              </a:rPr>
              <a:t>rd</a:t>
            </a:r>
            <a:r>
              <a:rPr lang="en-US" sz="2000" dirty="0">
                <a:latin typeface="Calibri"/>
                <a:ea typeface="Calibri"/>
                <a:cs typeface="Calibri"/>
              </a:rPr>
              <a:t> grade on</a:t>
            </a:r>
            <a:r>
              <a:rPr lang="en-US" sz="2000" dirty="0">
                <a:solidFill>
                  <a:srgbClr val="000000"/>
                </a:solidFill>
                <a:latin typeface="Calibri"/>
                <a:ea typeface="Calibri"/>
                <a:cs typeface="Calibri"/>
              </a:rPr>
              <a:t> </a:t>
            </a:r>
            <a:r>
              <a:rPr lang="en-US" sz="2000" dirty="0">
                <a:latin typeface="Calibri"/>
                <a:ea typeface="Calibri"/>
                <a:cs typeface="Calibri"/>
              </a:rPr>
              <a:t>a </a:t>
            </a:r>
            <a:r>
              <a:rPr lang="en-US" sz="2000" dirty="0">
                <a:solidFill>
                  <a:srgbClr val="000000"/>
                </a:solidFill>
                <a:latin typeface="Calibri"/>
                <a:ea typeface="Calibri"/>
                <a:cs typeface="Calibri"/>
              </a:rPr>
              <a:t>READ plan. </a:t>
            </a:r>
            <a:endParaRPr lang="en-US" dirty="0"/>
          </a:p>
          <a:p>
            <a:pPr>
              <a:buNone/>
            </a:pPr>
            <a:endParaRPr lang="en-US" sz="2000" b="1" dirty="0">
              <a:latin typeface="Calibri"/>
              <a:ea typeface="Calibri"/>
              <a:cs typeface="Calibri"/>
            </a:endParaRPr>
          </a:p>
          <a:p>
            <a:pPr>
              <a:buNone/>
            </a:pPr>
            <a:r>
              <a:rPr lang="en-US" sz="2000" b="1" dirty="0">
                <a:latin typeface="Calibri"/>
                <a:ea typeface="Calibri"/>
                <a:cs typeface="Calibri"/>
              </a:rPr>
              <a:t>Link to view the READ data collections </a:t>
            </a:r>
            <a:r>
              <a:rPr lang="en-US" sz="2000" b="1" dirty="0">
                <a:solidFill>
                  <a:srgbClr val="000000"/>
                </a:solidFill>
                <a:latin typeface="Calibri"/>
                <a:ea typeface="Calibri"/>
                <a:cs typeface="Calibri"/>
              </a:rPr>
              <a:t>website</a:t>
            </a:r>
            <a:r>
              <a:rPr lang="en-US" sz="2000" b="1" dirty="0">
                <a:latin typeface="Calibri"/>
                <a:ea typeface="Calibri"/>
                <a:cs typeface="Calibri"/>
              </a:rPr>
              <a:t>:</a:t>
            </a:r>
            <a:endParaRPr lang="en-US" dirty="0"/>
          </a:p>
          <a:p>
            <a:pPr>
              <a:buNone/>
            </a:pPr>
            <a:r>
              <a:rPr lang="en-US" sz="2000" dirty="0">
                <a:solidFill>
                  <a:srgbClr val="000000"/>
                </a:solidFill>
                <a:latin typeface="Calibri"/>
                <a:ea typeface="Calibri"/>
                <a:cs typeface="Calibri"/>
                <a:hlinkClick r:id="rId2"/>
              </a:rPr>
              <a:t>https://</a:t>
            </a:r>
            <a:r>
              <a:rPr lang="en-US" sz="2000" dirty="0">
                <a:latin typeface="Calibri"/>
                <a:ea typeface="Calibri"/>
                <a:cs typeface="Calibri"/>
                <a:hlinkClick r:id="rId2"/>
              </a:rPr>
              <a:t>www.cde.state.co.us/coloradoliteracy/</a:t>
            </a:r>
            <a:r>
              <a:rPr lang="en-US" sz="2000" dirty="0">
                <a:solidFill>
                  <a:srgbClr val="000000"/>
                </a:solidFill>
                <a:latin typeface="Calibri"/>
                <a:ea typeface="Calibri"/>
                <a:cs typeface="Calibri"/>
                <a:hlinkClick r:id="rId2"/>
              </a:rPr>
              <a:t>readdatapipeline</a:t>
            </a:r>
            <a:r>
              <a:rPr lang="en-US" sz="2000" b="1" dirty="0">
                <a:solidFill>
                  <a:srgbClr val="000000"/>
                </a:solidFill>
                <a:latin typeface="Calibri"/>
                <a:ea typeface="Calibri"/>
                <a:cs typeface="Calibri"/>
              </a:rPr>
              <a:t> </a:t>
            </a:r>
            <a:endParaRPr lang="en-US"/>
          </a:p>
          <a:p>
            <a:pPr marL="0" indent="0" algn="ctr">
              <a:buNone/>
            </a:pPr>
            <a:endParaRPr lang="en-US" b="1" dirty="0">
              <a:solidFill>
                <a:srgbClr val="000000"/>
              </a:solidFill>
              <a:latin typeface="Trebuchet MS"/>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dirty="0">
                <a:latin typeface="Trebuchet MS"/>
              </a:rPr>
              <a:t>READ Act Data Collections – Spring Assessment Data</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98665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READ Data Collections</a:t>
            </a:r>
            <a:br>
              <a:rPr lang="en-US" dirty="0">
                <a:latin typeface="Museo Slab 500"/>
              </a:rPr>
            </a:br>
            <a:r>
              <a:rPr lang="en-US" dirty="0">
                <a:latin typeface="Museo Slab 500"/>
              </a:rPr>
              <a:t>Purpose and </a:t>
            </a:r>
            <a:r>
              <a:rPr lang="en-US">
                <a:latin typeface="Museo Slab 500"/>
              </a:rPr>
              <a:t>Criteria Cont.</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Spring READ Assessment reporting window is scheduled to open </a:t>
            </a:r>
            <a:r>
              <a:rPr lang="en-US" sz="2000" b="1" dirty="0">
                <a:latin typeface="Calibri"/>
                <a:ea typeface="Calibri"/>
                <a:cs typeface="Calibri"/>
              </a:rPr>
              <a:t>April 10, 2024 </a:t>
            </a:r>
            <a:r>
              <a:rPr lang="en-US" sz="2000" dirty="0">
                <a:latin typeface="Calibri"/>
                <a:ea typeface="Calibri"/>
                <a:cs typeface="Calibri"/>
              </a:rPr>
              <a:t>and is scheduled to close </a:t>
            </a:r>
            <a:r>
              <a:rPr lang="en-US" sz="2000" b="1" dirty="0">
                <a:latin typeface="Calibri"/>
                <a:ea typeface="Calibri"/>
                <a:cs typeface="Calibri"/>
              </a:rPr>
              <a:t>June 14, 2024. </a:t>
            </a:r>
            <a:endParaRPr lang="en-US" b="1"/>
          </a:p>
          <a:p>
            <a:pPr>
              <a:buNone/>
            </a:pPr>
            <a:r>
              <a:rPr lang="en-US" sz="2000" b="1" dirty="0">
                <a:latin typeface="Calibri"/>
                <a:ea typeface="Calibri"/>
                <a:cs typeface="Calibri"/>
              </a:rPr>
              <a:t>Timeline:</a:t>
            </a:r>
            <a:endParaRPr lang="en-US" dirty="0"/>
          </a:p>
          <a:p>
            <a:pPr>
              <a:buNone/>
            </a:pPr>
            <a:r>
              <a:rPr lang="en-US" sz="2000" dirty="0">
                <a:latin typeface="Arial"/>
                <a:ea typeface="Calibri"/>
                <a:cs typeface="Arial"/>
              </a:rPr>
              <a:t>•</a:t>
            </a:r>
            <a:r>
              <a:rPr lang="en-US" sz="2000" dirty="0">
                <a:solidFill>
                  <a:srgbClr val="000000"/>
                </a:solidFill>
                <a:latin typeface="Arial"/>
                <a:ea typeface="Calibri"/>
                <a:cs typeface="Arial"/>
              </a:rPr>
              <a:t> </a:t>
            </a:r>
            <a:r>
              <a:rPr lang="en-US" sz="2000" b="1" dirty="0">
                <a:solidFill>
                  <a:srgbClr val="00B050"/>
                </a:solidFill>
                <a:latin typeface="Calibri"/>
                <a:ea typeface="Calibri"/>
                <a:cs typeface="Calibri"/>
              </a:rPr>
              <a:t>April 10, 2024: </a:t>
            </a:r>
            <a:r>
              <a:rPr lang="en-US" sz="2000" dirty="0">
                <a:latin typeface="Calibri"/>
                <a:ea typeface="Calibri"/>
                <a:cs typeface="Calibri"/>
              </a:rPr>
              <a:t>Data collection opens, and files may be uploaded in Data Pipeline</a:t>
            </a:r>
            <a:endParaRPr lang="en-US" dirty="0"/>
          </a:p>
          <a:p>
            <a:pPr>
              <a:buNone/>
            </a:pPr>
            <a:r>
              <a:rPr lang="en-US" sz="2000" dirty="0">
                <a:latin typeface="Arial"/>
                <a:ea typeface="Calibri"/>
                <a:cs typeface="Arial"/>
              </a:rPr>
              <a:t>•</a:t>
            </a:r>
            <a:r>
              <a:rPr lang="en-US" sz="2000" dirty="0">
                <a:solidFill>
                  <a:srgbClr val="000000"/>
                </a:solidFill>
                <a:latin typeface="Arial"/>
                <a:ea typeface="Calibri"/>
                <a:cs typeface="Arial"/>
              </a:rPr>
              <a:t> </a:t>
            </a:r>
            <a:r>
              <a:rPr lang="en-US" sz="2000" b="1" dirty="0">
                <a:solidFill>
                  <a:srgbClr val="FF0000"/>
                </a:solidFill>
                <a:latin typeface="Calibri"/>
                <a:ea typeface="Calibri"/>
                <a:cs typeface="Calibri"/>
              </a:rPr>
              <a:t>June 14, 2024: </a:t>
            </a:r>
            <a:r>
              <a:rPr lang="en-US" sz="2000" dirty="0">
                <a:latin typeface="Calibri"/>
                <a:ea typeface="Calibri"/>
                <a:cs typeface="Calibri"/>
              </a:rPr>
              <a:t>Date by which district </a:t>
            </a:r>
            <a:r>
              <a:rPr lang="en-US" sz="2000" b="1" dirty="0">
                <a:latin typeface="Calibri"/>
                <a:ea typeface="Calibri"/>
                <a:cs typeface="Calibri"/>
              </a:rPr>
              <a:t>must</a:t>
            </a:r>
            <a:r>
              <a:rPr lang="en-US" sz="2000" dirty="0">
                <a:latin typeface="Calibri"/>
                <a:ea typeface="Calibri"/>
                <a:cs typeface="Calibri"/>
              </a:rPr>
              <a:t> have error free and locked file in the Status Dashboard </a:t>
            </a:r>
            <a:endParaRPr lang="en-US"/>
          </a:p>
          <a:p>
            <a:pPr>
              <a:buNone/>
            </a:pPr>
            <a:r>
              <a:rPr lang="en-US" sz="2000" dirty="0">
                <a:latin typeface="Arial"/>
                <a:ea typeface="Calibri"/>
                <a:cs typeface="Arial"/>
              </a:rPr>
              <a:t>• </a:t>
            </a:r>
            <a:r>
              <a:rPr lang="en-US" sz="2000" b="1" dirty="0">
                <a:latin typeface="Calibri"/>
                <a:ea typeface="Calibri"/>
                <a:cs typeface="Calibri"/>
              </a:rPr>
              <a:t>June 21, 2024: </a:t>
            </a:r>
            <a:r>
              <a:rPr lang="en-US" sz="2000" dirty="0">
                <a:latin typeface="Calibri"/>
                <a:ea typeface="Calibri"/>
                <a:cs typeface="Calibri"/>
              </a:rPr>
              <a:t>CDE conducts cross LEA validation process and districts will work with each other to remove duplicate SASIDS</a:t>
            </a:r>
            <a:endParaRPr lang="en-US" dirty="0"/>
          </a:p>
          <a:p>
            <a:pPr>
              <a:buNone/>
            </a:pPr>
            <a:r>
              <a:rPr lang="en-US" sz="2000" dirty="0">
                <a:latin typeface="Arial"/>
                <a:ea typeface="Calibri"/>
                <a:cs typeface="Arial"/>
              </a:rPr>
              <a:t>•</a:t>
            </a:r>
            <a:r>
              <a:rPr lang="en-US" sz="2000" dirty="0">
                <a:solidFill>
                  <a:srgbClr val="000000"/>
                </a:solidFill>
                <a:latin typeface="Arial"/>
                <a:ea typeface="Calibri"/>
                <a:cs typeface="Arial"/>
              </a:rPr>
              <a:t> </a:t>
            </a:r>
            <a:r>
              <a:rPr lang="en-US" sz="2000" b="1" dirty="0">
                <a:solidFill>
                  <a:srgbClr val="FF0000"/>
                </a:solidFill>
                <a:latin typeface="Calibri"/>
                <a:ea typeface="Calibri"/>
                <a:cs typeface="Calibri"/>
              </a:rPr>
              <a:t>June 28, 2024: </a:t>
            </a:r>
            <a:r>
              <a:rPr lang="en-US" sz="2000" dirty="0">
                <a:latin typeface="Calibri"/>
                <a:ea typeface="Calibri"/>
                <a:cs typeface="Calibri"/>
              </a:rPr>
              <a:t>Date by which district </a:t>
            </a:r>
            <a:r>
              <a:rPr lang="en-US" sz="2000" b="1" dirty="0">
                <a:latin typeface="Calibri"/>
                <a:ea typeface="Calibri"/>
                <a:cs typeface="Calibri"/>
              </a:rPr>
              <a:t>must</a:t>
            </a:r>
            <a:r>
              <a:rPr lang="en-US" sz="2000" dirty="0">
                <a:latin typeface="Calibri"/>
                <a:ea typeface="Calibri"/>
                <a:cs typeface="Calibri"/>
              </a:rPr>
              <a:t> have file </a:t>
            </a:r>
            <a:r>
              <a:rPr lang="en-US" sz="2000" b="1" dirty="0">
                <a:latin typeface="Calibri"/>
                <a:ea typeface="Calibri"/>
                <a:cs typeface="Calibri"/>
              </a:rPr>
              <a:t>resubmitted</a:t>
            </a:r>
            <a:r>
              <a:rPr lang="en-US" sz="2000" dirty="0">
                <a:latin typeface="Calibri"/>
                <a:ea typeface="Calibri"/>
                <a:cs typeface="Calibri"/>
              </a:rPr>
              <a:t> with duplicate SASIDs removed</a:t>
            </a:r>
            <a:endParaRPr lang="en-US" dirty="0"/>
          </a:p>
          <a:p>
            <a:pPr>
              <a:buNone/>
            </a:pPr>
            <a:r>
              <a:rPr lang="en-US" sz="2000" dirty="0">
                <a:latin typeface="Arial"/>
                <a:ea typeface="Calibri"/>
                <a:cs typeface="Arial"/>
              </a:rPr>
              <a:t>• </a:t>
            </a:r>
            <a:r>
              <a:rPr lang="en-US" sz="2000" b="1" dirty="0">
                <a:latin typeface="Calibri"/>
                <a:ea typeface="Calibri"/>
                <a:cs typeface="Calibri"/>
              </a:rPr>
              <a:t>July 25, 2024: </a:t>
            </a:r>
            <a:r>
              <a:rPr lang="en-US" sz="2000" dirty="0">
                <a:latin typeface="Calibri"/>
                <a:ea typeface="Calibri"/>
                <a:cs typeface="Calibri"/>
              </a:rPr>
              <a:t>CDE sends emails to data respondents with final SRD numbers through Data Pipeline for district confirmation </a:t>
            </a:r>
            <a:endParaRPr lang="en-US"/>
          </a:p>
          <a:p>
            <a:pPr>
              <a:buNone/>
            </a:pPr>
            <a:r>
              <a:rPr lang="en-US" sz="2000" dirty="0">
                <a:latin typeface="Arial"/>
                <a:ea typeface="Calibri"/>
                <a:cs typeface="Arial"/>
              </a:rPr>
              <a:t>• </a:t>
            </a:r>
            <a:r>
              <a:rPr lang="en-US" sz="2000" b="1" dirty="0">
                <a:latin typeface="Calibri"/>
                <a:ea typeface="Calibri"/>
                <a:cs typeface="Calibri"/>
              </a:rPr>
              <a:t>July 29, 2024: </a:t>
            </a:r>
            <a:r>
              <a:rPr lang="en-US" sz="2000" dirty="0">
                <a:latin typeface="Calibri"/>
                <a:ea typeface="Calibri"/>
                <a:cs typeface="Calibri"/>
              </a:rPr>
              <a:t>CDE sends emails to superintendents with final SRD numbers</a:t>
            </a:r>
            <a:endParaRPr lang="en-US" dirty="0"/>
          </a:p>
          <a:p>
            <a:pPr>
              <a:buNone/>
            </a:pPr>
            <a:endParaRPr lang="en-US" sz="2000" b="1" dirty="0">
              <a:solidFill>
                <a:srgbClr val="000000"/>
              </a:solidFill>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dirty="0">
                <a:latin typeface="Trebuchet MS"/>
              </a:rPr>
              <a:t>READ Act Data Collections – Spring Assessment Data</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2187083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READ Data Collections</a:t>
            </a:r>
            <a:br>
              <a:rPr lang="en-US" dirty="0">
                <a:latin typeface="Museo Slab 500"/>
              </a:rPr>
            </a:br>
            <a:r>
              <a:rPr lang="en-US" dirty="0">
                <a:latin typeface="Museo Slab 500"/>
              </a:rPr>
              <a:t>Changes for 23-24 Collection</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There</a:t>
            </a:r>
            <a:r>
              <a:rPr lang="en-US" sz="2000" dirty="0">
                <a:solidFill>
                  <a:srgbClr val="000000"/>
                </a:solidFill>
                <a:latin typeface="Calibri"/>
                <a:ea typeface="Calibri"/>
                <a:cs typeface="Calibri"/>
              </a:rPr>
              <a:t> </a:t>
            </a:r>
            <a:r>
              <a:rPr lang="en-US" sz="2000" dirty="0">
                <a:latin typeface="Calibri"/>
                <a:ea typeface="Calibri"/>
                <a:cs typeface="Calibri"/>
              </a:rPr>
              <a:t>were no changes to the file layout for the Spring READ assessment data reporting for the 23-24 collection. </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However</a:t>
            </a:r>
            <a:r>
              <a:rPr lang="en-US" sz="2000" dirty="0">
                <a:solidFill>
                  <a:srgbClr val="000000"/>
                </a:solidFill>
                <a:latin typeface="Calibri"/>
                <a:ea typeface="Calibri"/>
                <a:cs typeface="Calibri"/>
              </a:rPr>
              <a:t>, there </a:t>
            </a:r>
            <a:r>
              <a:rPr lang="en-US" sz="2000" dirty="0">
                <a:latin typeface="Calibri"/>
                <a:ea typeface="Calibri"/>
                <a:cs typeface="Calibri"/>
              </a:rPr>
              <a:t>have been updates to cut scores as well as approved programs. Please review the updates here: </a:t>
            </a:r>
            <a:r>
              <a:rPr lang="en-US" sz="2000" dirty="0">
                <a:latin typeface="Calibri"/>
                <a:ea typeface="Calibri"/>
                <a:cs typeface="Calibri"/>
                <a:hlinkClick r:id="rId2"/>
              </a:rPr>
              <a:t>https://www.cde.state.co.us/coloradoliteracy/readactassessments</a:t>
            </a:r>
            <a:r>
              <a:rPr lang="en-US" sz="2000" dirty="0">
                <a:latin typeface="Calibri"/>
                <a:ea typeface="Calibri"/>
                <a:cs typeface="Calibri"/>
              </a:rPr>
              <a:t> </a:t>
            </a:r>
            <a:endParaRPr lang="en-US"/>
          </a:p>
          <a:p>
            <a:pPr>
              <a:buNone/>
            </a:pPr>
            <a:endParaRPr lang="en-US" sz="2000" b="1" dirty="0">
              <a:solidFill>
                <a:srgbClr val="000000"/>
              </a:solidFill>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dirty="0">
                <a:latin typeface="Trebuchet MS"/>
              </a:rPr>
              <a:t>READ Act Data Collections – Spring Assessment Data</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6869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READ Data Collections</a:t>
            </a:r>
            <a:br>
              <a:rPr lang="en-US" dirty="0">
                <a:latin typeface="Museo Slab 500"/>
              </a:rPr>
            </a:br>
            <a:r>
              <a:rPr lang="en-US" dirty="0">
                <a:latin typeface="Museo Slab 500"/>
              </a:rPr>
              <a:t>Preparation for Collection Openings</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lnSpcReduction="10000"/>
          </a:bodyPr>
          <a:lstStyle/>
          <a:p>
            <a:pPr>
              <a:buNone/>
            </a:pPr>
            <a:r>
              <a:rPr lang="en-US" dirty="0">
                <a:latin typeface="Calibri"/>
                <a:ea typeface="Calibri"/>
                <a:cs typeface="Calibri"/>
              </a:rPr>
              <a:t>Steps to Take to Prepare for the Collection Opening:</a:t>
            </a:r>
            <a:endParaRPr lang="en-US" dirty="0"/>
          </a:p>
          <a:p>
            <a:pPr>
              <a:buNone/>
            </a:pPr>
            <a:r>
              <a:rPr lang="en-US" u="sng" dirty="0">
                <a:latin typeface="Calibri"/>
                <a:ea typeface="Calibri"/>
                <a:cs typeface="Calibri"/>
              </a:rPr>
              <a:t>For Spring READ Assessment Data Reporting:</a:t>
            </a:r>
            <a:endParaRPr lang="en-US"/>
          </a:p>
          <a:p>
            <a:pPr>
              <a:buNone/>
            </a:pPr>
            <a:r>
              <a:rPr lang="en-US" dirty="0">
                <a:latin typeface="Arial"/>
                <a:ea typeface="Calibri"/>
                <a:cs typeface="Arial"/>
              </a:rPr>
              <a:t>• </a:t>
            </a:r>
            <a:r>
              <a:rPr lang="en-US" dirty="0">
                <a:latin typeface="Calibri"/>
                <a:ea typeface="Calibri"/>
                <a:cs typeface="Calibri"/>
              </a:rPr>
              <a:t>Begin having conversations with the READ leads in your district to see if any programming changes are planned for next year. </a:t>
            </a:r>
            <a:endParaRPr lang="en-US"/>
          </a:p>
          <a:p>
            <a:pPr>
              <a:buNone/>
            </a:pPr>
            <a:r>
              <a:rPr lang="en-US" dirty="0">
                <a:latin typeface="Arial"/>
                <a:ea typeface="Calibri"/>
                <a:cs typeface="Arial"/>
              </a:rPr>
              <a:t>• </a:t>
            </a:r>
            <a:r>
              <a:rPr lang="en-US" dirty="0">
                <a:latin typeface="Calibri"/>
                <a:ea typeface="Calibri"/>
                <a:cs typeface="Calibri"/>
              </a:rPr>
              <a:t>The interim and diagnostic lists have been updated for the 2024-25 school year. Please reference </a:t>
            </a:r>
            <a:r>
              <a:rPr lang="en-US" dirty="0">
                <a:latin typeface="Calibri"/>
                <a:ea typeface="Calibri"/>
                <a:cs typeface="Calibri"/>
                <a:hlinkClick r:id="rId2"/>
              </a:rPr>
              <a:t>this link </a:t>
            </a:r>
            <a:r>
              <a:rPr lang="en-US" dirty="0">
                <a:latin typeface="Calibri"/>
                <a:ea typeface="Calibri"/>
                <a:cs typeface="Calibri"/>
              </a:rPr>
              <a:t>to see which assessments will no longer be available for the 24-25 school year and which ones are new.</a:t>
            </a:r>
            <a:endParaRPr lang="en-US"/>
          </a:p>
          <a:p>
            <a:pPr>
              <a:buNone/>
            </a:pPr>
            <a:endParaRPr lang="en-US" u="sng" dirty="0">
              <a:latin typeface="Calibri"/>
              <a:ea typeface="Calibri"/>
              <a:cs typeface="Calibri"/>
            </a:endParaRPr>
          </a:p>
          <a:p>
            <a:pPr>
              <a:buNone/>
            </a:pPr>
            <a:r>
              <a:rPr lang="en-US" u="sng" dirty="0">
                <a:latin typeface="Calibri"/>
                <a:ea typeface="Calibri"/>
                <a:cs typeface="Calibri"/>
              </a:rPr>
              <a:t>For Literacy Programs and Assessment:</a:t>
            </a:r>
            <a:endParaRPr lang="en-US" dirty="0"/>
          </a:p>
          <a:p>
            <a:pPr>
              <a:buNone/>
            </a:pPr>
            <a:r>
              <a:rPr lang="en-US" dirty="0">
                <a:latin typeface="Arial"/>
                <a:ea typeface="Calibri"/>
                <a:cs typeface="Arial"/>
              </a:rPr>
              <a:t>• </a:t>
            </a:r>
            <a:r>
              <a:rPr lang="en-US" dirty="0">
                <a:latin typeface="Calibri"/>
                <a:ea typeface="Calibri"/>
                <a:cs typeface="Calibri"/>
              </a:rPr>
              <a:t>Extract your data file from the last reporting cycle to see what has been reported historically. </a:t>
            </a:r>
            <a:endParaRPr lang="en-US"/>
          </a:p>
          <a:p>
            <a:pPr>
              <a:buNone/>
            </a:pPr>
            <a:endParaRPr lang="en-US" sz="2000" dirty="0">
              <a:solidFill>
                <a:srgbClr val="000000"/>
              </a:solidFill>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dirty="0">
                <a:latin typeface="Trebuchet MS"/>
              </a:rPr>
              <a:t>READ Act Data Collections – Spring Assessment Data</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339912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dirty="0"/>
              <a:t>Questions &amp; Resources:</a:t>
            </a:r>
            <a:br>
              <a:rPr lang="en-US"/>
            </a:br>
            <a:r>
              <a:rPr lang="en-US" dirty="0"/>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509623" y="1574275"/>
            <a:ext cx="9314719" cy="3685881"/>
          </a:xfrm>
        </p:spPr>
        <p:txBody>
          <a:bodyPr/>
          <a:lstStyle/>
          <a:p>
            <a:r>
              <a:rPr lang="en-US" dirty="0">
                <a:latin typeface="Museo Slab 500"/>
              </a:rPr>
              <a:t>Email: </a:t>
            </a:r>
            <a:r>
              <a:rPr lang="en-US" dirty="0">
                <a:latin typeface="Museo Slab 500"/>
                <a:hlinkClick r:id="rId2"/>
              </a:rPr>
              <a:t>ReadActData@cde.state.co.us</a:t>
            </a:r>
            <a:endParaRPr lang="en-US"/>
          </a:p>
          <a:p>
            <a:r>
              <a:rPr lang="en-US" dirty="0">
                <a:latin typeface="Museo Slab 500"/>
              </a:rPr>
              <a:t>Website: </a:t>
            </a:r>
            <a:r>
              <a:rPr lang="en-US" dirty="0">
                <a:latin typeface="Museo Slab 500"/>
                <a:hlinkClick r:id="rId3"/>
              </a:rPr>
              <a:t>https://www.cde.state.co.us/coloradoliteracy/readdatapipeline</a:t>
            </a:r>
            <a:r>
              <a:rPr lang="en-US" dirty="0">
                <a:latin typeface="Museo Slab 500"/>
              </a:rPr>
              <a:t> </a:t>
            </a:r>
            <a:endParaRPr lang="en-US" dirty="0"/>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294178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dirty="0">
                <a:latin typeface="Museo Slab 500"/>
              </a:rPr>
              <a:t>Tara Rhodes</a:t>
            </a:r>
            <a:endParaRPr lang="en-US" dirty="0"/>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42</a:t>
            </a:fld>
            <a:endParaRPr lang="en-US" dirty="0"/>
          </a:p>
        </p:txBody>
      </p:sp>
    </p:spTree>
    <p:extLst>
      <p:ext uri="{BB962C8B-B14F-4D97-AF65-F5344CB8AC3E}">
        <p14:creationId xmlns:p14="http://schemas.microsoft.com/office/powerpoint/2010/main" val="308806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Literacy Programs &amp; Assessment Reporting</a:t>
            </a:r>
            <a:br>
              <a:rPr lang="en-US" dirty="0">
                <a:latin typeface="Museo Slab 500"/>
              </a:rPr>
            </a:br>
            <a:r>
              <a:rPr lang="en-US" dirty="0">
                <a:latin typeface="Museo Slab 500"/>
              </a:rPr>
              <a:t>Purpose and Criteria</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buNone/>
            </a:pPr>
            <a:r>
              <a:rPr lang="en-US" sz="2000" b="1" dirty="0">
                <a:latin typeface="Calibri"/>
                <a:ea typeface="Calibri"/>
                <a:cs typeface="Calibri"/>
              </a:rPr>
              <a:t>Purpose: </a:t>
            </a:r>
            <a:r>
              <a:rPr lang="en-US" sz="2000" dirty="0">
                <a:latin typeface="Calibri"/>
                <a:ea typeface="Calibri"/>
                <a:cs typeface="Calibri"/>
              </a:rPr>
              <a:t>The 2019 updates to the READ Act (SB19-199) require that districts report their K-3  instructional literacy programs and READ Act interim and diagnostic assessments by school and grade level (K-3). In addition, districts that use READ Act money and/or Early Literacy Grant funding for teacher professional development must provide information on how their professional development plan aligns to scientific and evidence-based literacy instruction. This requirement is annual, regardless of whether districts are eligible for biennial UIP flexibility. </a:t>
            </a:r>
            <a:endParaRPr lang="en-US"/>
          </a:p>
          <a:p>
            <a:pPr marL="0" indent="0">
              <a:buNone/>
            </a:pPr>
            <a:endParaRPr lang="en-US" sz="2000" b="1" dirty="0">
              <a:latin typeface="Calibri"/>
              <a:ea typeface="Calibri"/>
              <a:cs typeface="Calibri"/>
            </a:endParaRPr>
          </a:p>
          <a:p>
            <a:pPr marL="0" indent="0">
              <a:buNone/>
            </a:pPr>
            <a:r>
              <a:rPr lang="en-US" sz="2000" b="1" dirty="0">
                <a:latin typeface="Calibri"/>
                <a:ea typeface="Calibri"/>
                <a:cs typeface="Calibri"/>
              </a:rPr>
              <a:t>Criteria: </a:t>
            </a:r>
            <a:r>
              <a:rPr lang="en-US" sz="2000" dirty="0">
                <a:latin typeface="Calibri"/>
                <a:ea typeface="Calibri"/>
                <a:cs typeface="Calibri"/>
              </a:rPr>
              <a:t>For the 23-24 school year, districts are required to report the READ Act administered interim and diagnostic assessments along with their core, supplemental, and intervention instructional literacy programs for grades K-3 for each school in their district (including charter schools)</a:t>
            </a:r>
            <a:endParaRPr lang="en-US" dirty="0"/>
          </a:p>
          <a:p>
            <a:pPr marL="0" indent="0">
              <a:buNone/>
            </a:pPr>
            <a:endParaRPr lang="en-US" sz="2000" b="1" dirty="0">
              <a:latin typeface="Calibri"/>
              <a:ea typeface="Calibri"/>
              <a:cs typeface="Calibri"/>
            </a:endParaRPr>
          </a:p>
          <a:p>
            <a:pPr marL="0" indent="0">
              <a:buNone/>
            </a:pPr>
            <a:r>
              <a:rPr lang="en-US" sz="2000" b="1" dirty="0">
                <a:latin typeface="Calibri"/>
                <a:ea typeface="Calibri"/>
                <a:cs typeface="Calibri"/>
              </a:rPr>
              <a:t>Link to view the READ data collections website:</a:t>
            </a:r>
            <a:endParaRPr lang="en-US" dirty="0"/>
          </a:p>
          <a:p>
            <a:pPr marL="0" indent="0">
              <a:buNone/>
            </a:pPr>
            <a:r>
              <a:rPr lang="en-US" sz="2000" dirty="0">
                <a:latin typeface="Calibri"/>
                <a:ea typeface="Calibri"/>
                <a:cs typeface="Calibri"/>
                <a:hlinkClick r:id="rId2"/>
              </a:rPr>
              <a:t>https://www.cde.state.co.us/coloradoliteracy/readdatapipeline</a:t>
            </a:r>
            <a:endParaRPr lang="en-US"/>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43</a:t>
            </a:fld>
            <a:endParaRPr lang="en-US" dirty="0"/>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Act Data Collections – Literacy Programs</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3365328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Literacy Programs &amp; Assessment Reporting</a:t>
            </a:r>
            <a:br>
              <a:rPr lang="en-US" dirty="0">
                <a:latin typeface="Museo Slab 500"/>
              </a:rPr>
            </a:br>
            <a:r>
              <a:rPr lang="en-US" dirty="0">
                <a:latin typeface="Museo Slab 500"/>
              </a:rPr>
              <a:t>Timeline</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Literacy Programs &amp; Assessment reporting window is scheduled to open on </a:t>
            </a:r>
            <a:r>
              <a:rPr lang="en-US" sz="2000" b="1" dirty="0">
                <a:latin typeface="Calibri"/>
                <a:ea typeface="Calibri"/>
                <a:cs typeface="Calibri"/>
              </a:rPr>
              <a:t>April 17, 2024 </a:t>
            </a:r>
            <a:r>
              <a:rPr lang="en-US" sz="2000" dirty="0">
                <a:latin typeface="Calibri"/>
                <a:ea typeface="Calibri"/>
                <a:cs typeface="Calibri"/>
              </a:rPr>
              <a:t>and close </a:t>
            </a:r>
            <a:r>
              <a:rPr lang="en-US" sz="2000" b="1" dirty="0">
                <a:latin typeface="Calibri"/>
                <a:ea typeface="Calibri"/>
                <a:cs typeface="Calibri"/>
              </a:rPr>
              <a:t>June 28, 2024. </a:t>
            </a:r>
            <a:endParaRPr lang="en-US"/>
          </a:p>
          <a:p>
            <a:pPr>
              <a:buNone/>
            </a:pPr>
            <a:r>
              <a:rPr lang="en-US" sz="2000" b="1" dirty="0">
                <a:latin typeface="Calibri"/>
                <a:ea typeface="Calibri"/>
                <a:cs typeface="Calibri"/>
              </a:rPr>
              <a:t>Timeline:</a:t>
            </a:r>
            <a:endParaRPr lang="en-US" dirty="0"/>
          </a:p>
          <a:p>
            <a:pPr>
              <a:buNone/>
            </a:pPr>
            <a:r>
              <a:rPr lang="en-US" sz="2000" dirty="0">
                <a:latin typeface="Arial"/>
                <a:ea typeface="Calibri"/>
                <a:cs typeface="Arial"/>
              </a:rPr>
              <a:t>•</a:t>
            </a:r>
            <a:r>
              <a:rPr lang="en-US" sz="2000" dirty="0">
                <a:solidFill>
                  <a:srgbClr val="000000"/>
                </a:solidFill>
                <a:latin typeface="Arial"/>
                <a:ea typeface="Calibri"/>
                <a:cs typeface="Arial"/>
              </a:rPr>
              <a:t> </a:t>
            </a:r>
            <a:r>
              <a:rPr lang="en-US" sz="2000" b="1" dirty="0">
                <a:solidFill>
                  <a:srgbClr val="00B050"/>
                </a:solidFill>
                <a:latin typeface="Calibri"/>
                <a:ea typeface="Calibri"/>
                <a:cs typeface="Calibri"/>
              </a:rPr>
              <a:t>April 17, 2024: </a:t>
            </a:r>
            <a:r>
              <a:rPr lang="en-US" sz="2000" dirty="0">
                <a:latin typeface="Calibri"/>
                <a:ea typeface="Calibri"/>
                <a:cs typeface="Calibri"/>
              </a:rPr>
              <a:t>Data collection opens, and files may be uploaded in Data Pipeline</a:t>
            </a:r>
            <a:endParaRPr lang="en-US" dirty="0"/>
          </a:p>
          <a:p>
            <a:pPr>
              <a:buNone/>
            </a:pPr>
            <a:r>
              <a:rPr lang="en-US" sz="2000" dirty="0">
                <a:latin typeface="Arial"/>
                <a:ea typeface="Calibri"/>
                <a:cs typeface="Arial"/>
              </a:rPr>
              <a:t>•</a:t>
            </a:r>
            <a:r>
              <a:rPr lang="en-US" sz="2000" dirty="0">
                <a:solidFill>
                  <a:srgbClr val="000000"/>
                </a:solidFill>
                <a:latin typeface="Arial"/>
                <a:ea typeface="Calibri"/>
                <a:cs typeface="Arial"/>
              </a:rPr>
              <a:t> </a:t>
            </a:r>
            <a:r>
              <a:rPr lang="en-US" sz="2000" b="1" dirty="0">
                <a:solidFill>
                  <a:srgbClr val="FF0000"/>
                </a:solidFill>
                <a:latin typeface="Calibri"/>
                <a:ea typeface="Calibri"/>
                <a:cs typeface="Calibri"/>
              </a:rPr>
              <a:t>June 28, 2024: </a:t>
            </a:r>
            <a:r>
              <a:rPr lang="en-US" sz="2000" dirty="0">
                <a:latin typeface="Calibri"/>
                <a:ea typeface="Calibri"/>
                <a:cs typeface="Calibri"/>
              </a:rPr>
              <a:t>Date by which district </a:t>
            </a:r>
            <a:r>
              <a:rPr lang="en-US" sz="2000" b="1" dirty="0">
                <a:latin typeface="Calibri"/>
                <a:ea typeface="Calibri"/>
                <a:cs typeface="Calibri"/>
              </a:rPr>
              <a:t>must</a:t>
            </a:r>
            <a:r>
              <a:rPr lang="en-US" sz="2000" dirty="0">
                <a:latin typeface="Calibri"/>
                <a:ea typeface="Calibri"/>
                <a:cs typeface="Calibri"/>
              </a:rPr>
              <a:t> have error free and locked file in the Status Dashboard </a:t>
            </a:r>
            <a:endParaRPr lang="en-US"/>
          </a:p>
          <a:p>
            <a:pPr marL="0" indent="0">
              <a:buNone/>
            </a:pPr>
            <a:endParaRPr lang="en-US" sz="2000" dirty="0">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44</a:t>
            </a:fld>
            <a:endParaRPr lang="en-US" dirty="0"/>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Act Data Collections – Literacy Programs</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1720752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dirty="0">
                <a:latin typeface="Museo Slab 500"/>
              </a:rPr>
              <a:t>Literacy Programs &amp; Assessment Reporting</a:t>
            </a:r>
            <a:br>
              <a:rPr lang="en-US" dirty="0">
                <a:latin typeface="Museo Slab 500"/>
              </a:rPr>
            </a:br>
            <a:r>
              <a:rPr lang="en-US" dirty="0">
                <a:latin typeface="Museo Slab 500"/>
              </a:rPr>
              <a:t>Changes for 24-25 Collection</a:t>
            </a:r>
            <a:endParaRPr lang="en-US" dirty="0"/>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dirty="0">
                <a:latin typeface="Calibri"/>
                <a:ea typeface="Calibri"/>
                <a:cs typeface="Calibri"/>
              </a:rPr>
              <a:t>There were no changes to the ordering or inclusion of fields in the file layout for the literacy programs and assessment data reporting for the 24-25 collection. </a:t>
            </a:r>
            <a:endParaRPr lang="en-US"/>
          </a:p>
          <a:p>
            <a:pPr>
              <a:buNone/>
            </a:pPr>
            <a:endParaRPr lang="en-US" sz="2000" dirty="0">
              <a:latin typeface="Calibri"/>
              <a:ea typeface="Calibri"/>
              <a:cs typeface="Calibri"/>
            </a:endParaRPr>
          </a:p>
          <a:p>
            <a:pPr>
              <a:buNone/>
            </a:pPr>
            <a:r>
              <a:rPr lang="en-US" sz="2000" dirty="0">
                <a:latin typeface="Calibri"/>
                <a:ea typeface="Calibri"/>
                <a:cs typeface="Calibri"/>
              </a:rPr>
              <a:t>However, a few field lengths were adjusted for the core</a:t>
            </a:r>
            <a:r>
              <a:rPr lang="en-US" sz="2000" dirty="0">
                <a:solidFill>
                  <a:srgbClr val="000000"/>
                </a:solidFill>
                <a:latin typeface="Calibri"/>
                <a:ea typeface="Calibri"/>
                <a:cs typeface="Calibri"/>
              </a:rPr>
              <a:t>, supplemental</a:t>
            </a:r>
            <a:r>
              <a:rPr lang="en-US" sz="2000" dirty="0">
                <a:latin typeface="Calibri"/>
                <a:ea typeface="Calibri"/>
                <a:cs typeface="Calibri"/>
              </a:rPr>
              <a:t>, and intervention programming code fields. </a:t>
            </a:r>
            <a:endParaRPr lang="en-US" dirty="0"/>
          </a:p>
          <a:p>
            <a:pPr>
              <a:buNone/>
            </a:pPr>
            <a:endParaRPr lang="en-US" sz="2000" dirty="0">
              <a:latin typeface="Calibri"/>
              <a:ea typeface="Calibri"/>
              <a:cs typeface="Calibri"/>
            </a:endParaRPr>
          </a:p>
          <a:p>
            <a:pPr>
              <a:buNone/>
            </a:pPr>
            <a:r>
              <a:rPr lang="en-US" sz="2000" dirty="0">
                <a:latin typeface="Calibri"/>
                <a:ea typeface="Calibri"/>
                <a:cs typeface="Calibri"/>
              </a:rPr>
              <a:t>Additionally</a:t>
            </a:r>
            <a:r>
              <a:rPr lang="en-US" sz="2000" dirty="0">
                <a:solidFill>
                  <a:srgbClr val="000000"/>
                </a:solidFill>
                <a:latin typeface="Calibri"/>
                <a:ea typeface="Calibri"/>
                <a:cs typeface="Calibri"/>
              </a:rPr>
              <a:t>, updates </a:t>
            </a:r>
            <a:r>
              <a:rPr lang="en-US" sz="2000" dirty="0">
                <a:latin typeface="Calibri"/>
                <a:ea typeface="Calibri"/>
                <a:cs typeface="Calibri"/>
              </a:rPr>
              <a:t>have been made to the advisory list for the instructional programming. Please review the updates here: </a:t>
            </a:r>
            <a:r>
              <a:rPr lang="en-US" sz="2000" dirty="0">
                <a:latin typeface="Calibri"/>
                <a:ea typeface="Calibri"/>
                <a:cs typeface="Calibri"/>
                <a:hlinkClick r:id="rId2"/>
              </a:rPr>
              <a:t>https://www.cde.state.co.us/coloradoliteracy/advisorylistofinstructionalprogramming2020</a:t>
            </a:r>
            <a:r>
              <a:rPr lang="en-US" sz="2000" dirty="0">
                <a:latin typeface="Calibri"/>
                <a:ea typeface="Calibri"/>
                <a:cs typeface="Calibri"/>
              </a:rPr>
              <a:t> </a:t>
            </a:r>
            <a:endParaRPr lang="en-US"/>
          </a:p>
          <a:p>
            <a:pPr>
              <a:buNone/>
            </a:pPr>
            <a:endParaRPr lang="en-US" sz="2000" b="1" dirty="0">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45</a:t>
            </a:fld>
            <a:endParaRPr lang="en-US" dirty="0"/>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Act Data Collections – Literacy Programs</a:t>
            </a:r>
            <a:endParaRPr lang="en-US" dirty="0"/>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339606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509623" y="1574275"/>
            <a:ext cx="9242832" cy="3685881"/>
          </a:xfrm>
        </p:spPr>
        <p:txBody>
          <a:bodyPr/>
          <a:lstStyle/>
          <a:p>
            <a:r>
              <a:rPr lang="en-US" dirty="0"/>
              <a:t>Email: </a:t>
            </a:r>
            <a:r>
              <a:rPr lang="en-US" dirty="0">
                <a:hlinkClick r:id="rId2"/>
              </a:rPr>
              <a:t>ReadActData@cde.state.co.us</a:t>
            </a:r>
            <a:endParaRPr lang="en-US"/>
          </a:p>
          <a:p>
            <a:r>
              <a:rPr lang="en-US" dirty="0">
                <a:latin typeface="Museo Slab 500"/>
              </a:rPr>
              <a:t>Website: </a:t>
            </a:r>
            <a:r>
              <a:rPr lang="en-US" dirty="0">
                <a:latin typeface="Museo Slab 500"/>
                <a:hlinkClick r:id="rId3"/>
              </a:rPr>
              <a:t>https://www.cde.state.co.us/coloradoliteracy/readdatapipeline</a:t>
            </a:r>
            <a:r>
              <a:rPr lang="en-US" dirty="0">
                <a:latin typeface="Museo Slab 500"/>
              </a:rPr>
              <a:t> </a:t>
            </a:r>
          </a:p>
          <a:p>
            <a:endParaRPr lang="en-US" dirty="0"/>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dirty="0" smtClean="0"/>
              <a:pPr/>
              <a:t>46</a:t>
            </a:fld>
            <a:endParaRPr lang="en-US" dirty="0"/>
          </a:p>
        </p:txBody>
      </p:sp>
    </p:spTree>
    <p:extLst>
      <p:ext uri="{BB962C8B-B14F-4D97-AF65-F5344CB8AC3E}">
        <p14:creationId xmlns:p14="http://schemas.microsoft.com/office/powerpoint/2010/main" val="94867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a:xfrm>
            <a:off x="2209800" y="1546698"/>
            <a:ext cx="7772400" cy="689829"/>
          </a:xfrm>
        </p:spPr>
        <p:txBody>
          <a:bodyPr>
            <a:normAutofit fontScale="90000"/>
          </a:bodyPr>
          <a:lstStyle/>
          <a:p>
            <a:br>
              <a:rPr lang="en-US"/>
            </a:br>
            <a:br>
              <a:rPr lang="en-US"/>
            </a:br>
            <a:br>
              <a:rPr lang="en-US"/>
            </a:br>
            <a:r>
              <a:rPr lang="en-US"/>
              <a:t>Summer-EBT Program</a:t>
            </a:r>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3373880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sz="3200"/>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a:xfrm>
            <a:off x="2162175" y="1717146"/>
            <a:ext cx="8334375" cy="1682309"/>
          </a:xfrm>
        </p:spPr>
        <p:txBody>
          <a:bodyPr>
            <a:normAutofit fontScale="77500" lnSpcReduction="20000"/>
          </a:bodyPr>
          <a:lstStyle/>
          <a:p>
            <a:pPr>
              <a:lnSpc>
                <a:spcPct val="120000"/>
              </a:lnSpc>
              <a:buFont typeface="Arial" panose="020B0604020202020204" pitchFamily="34" charset="0"/>
              <a:buChar char="•"/>
            </a:pPr>
            <a:r>
              <a:rPr lang="en-US" sz="2400">
                <a:solidFill>
                  <a:srgbClr val="000000"/>
                </a:solidFill>
              </a:rPr>
              <a:t>Collection will open April 1 through April 30</a:t>
            </a:r>
          </a:p>
          <a:p>
            <a:pPr>
              <a:lnSpc>
                <a:spcPct val="120000"/>
              </a:lnSpc>
              <a:buFont typeface="Arial" panose="020B0604020202020204" pitchFamily="34" charset="0"/>
              <a:buChar char="•"/>
            </a:pPr>
            <a:r>
              <a:rPr lang="en-US" sz="2400">
                <a:solidFill>
                  <a:srgbClr val="000000"/>
                </a:solidFill>
              </a:rPr>
              <a:t>All districts</a:t>
            </a:r>
            <a:r>
              <a:rPr lang="en-US" sz="2400" b="1">
                <a:solidFill>
                  <a:srgbClr val="000000"/>
                </a:solidFill>
              </a:rPr>
              <a:t> required </a:t>
            </a:r>
            <a:r>
              <a:rPr lang="en-US" sz="2400">
                <a:solidFill>
                  <a:srgbClr val="000000"/>
                </a:solidFill>
              </a:rPr>
              <a:t>to submit student level data by due date</a:t>
            </a:r>
          </a:p>
          <a:p>
            <a:pPr>
              <a:lnSpc>
                <a:spcPct val="120000"/>
              </a:lnSpc>
              <a:buFont typeface="Arial" panose="020B0604020202020204" pitchFamily="34" charset="0"/>
              <a:buChar char="•"/>
            </a:pPr>
            <a:r>
              <a:rPr lang="en-US" sz="2400" b="1">
                <a:solidFill>
                  <a:srgbClr val="000000"/>
                </a:solidFill>
              </a:rPr>
              <a:t>All enrolled students </a:t>
            </a:r>
            <a:r>
              <a:rPr lang="en-US" sz="2400">
                <a:solidFill>
                  <a:srgbClr val="000000"/>
                </a:solidFill>
              </a:rPr>
              <a:t>must be included in collection</a:t>
            </a:r>
          </a:p>
          <a:p>
            <a:pPr>
              <a:lnSpc>
                <a:spcPct val="120000"/>
              </a:lnSpc>
              <a:buFont typeface="Arial" panose="020B0604020202020204" pitchFamily="34" charset="0"/>
              <a:buChar char="•"/>
            </a:pPr>
            <a:r>
              <a:rPr lang="en-US" sz="2400">
                <a:solidFill>
                  <a:srgbClr val="000000"/>
                </a:solidFill>
              </a:rPr>
              <a:t>Provisional sites are required to use current year eligibility determinations</a:t>
            </a:r>
          </a:p>
          <a:p>
            <a:pPr marL="0" indent="0">
              <a:buNone/>
            </a:pPr>
            <a:endParaRPr lang="en-US"/>
          </a:p>
        </p:txBody>
      </p:sp>
      <p:graphicFrame>
        <p:nvGraphicFramePr>
          <p:cNvPr id="6" name="Diagram 5" descr="Utilize file layout to start building collection&#10;Verify current student enrollment for missing information and up to date eligibility&#10;Submit student data in data pipeline&#10;">
            <a:extLst>
              <a:ext uri="{FF2B5EF4-FFF2-40B4-BE49-F238E27FC236}">
                <a16:creationId xmlns:a16="http://schemas.microsoft.com/office/drawing/2014/main" id="{2E9C0A55-2378-CACF-1975-A8261CA0FC7D}"/>
              </a:ext>
            </a:extLst>
          </p:cNvPr>
          <p:cNvGraphicFramePr/>
          <p:nvPr/>
        </p:nvGraphicFramePr>
        <p:xfrm>
          <a:off x="3038238" y="4012901"/>
          <a:ext cx="6050756" cy="203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70375D36-8B02-F4ED-2318-ADC37656BB94}"/>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582331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nvPr>
        </p:nvGraphicFramePr>
        <p:xfrm>
          <a:off x="1788034" y="1008804"/>
          <a:ext cx="8615932" cy="4593851"/>
        </p:xfrm>
        <a:graphic>
          <a:graphicData uri="http://schemas.openxmlformats.org/drawingml/2006/table">
            <a:tbl>
              <a:tblPr firstRow="1"/>
              <a:tblGrid>
                <a:gridCol w="513260">
                  <a:extLst>
                    <a:ext uri="{9D8B030D-6E8A-4147-A177-3AD203B41FA5}">
                      <a16:colId xmlns:a16="http://schemas.microsoft.com/office/drawing/2014/main" val="41291250"/>
                    </a:ext>
                  </a:extLst>
                </a:gridCol>
                <a:gridCol w="2542701">
                  <a:extLst>
                    <a:ext uri="{9D8B030D-6E8A-4147-A177-3AD203B41FA5}">
                      <a16:colId xmlns:a16="http://schemas.microsoft.com/office/drawing/2014/main" val="3100980506"/>
                    </a:ext>
                  </a:extLst>
                </a:gridCol>
                <a:gridCol w="890149">
                  <a:extLst>
                    <a:ext uri="{9D8B030D-6E8A-4147-A177-3AD203B41FA5}">
                      <a16:colId xmlns:a16="http://schemas.microsoft.com/office/drawing/2014/main" val="3588148332"/>
                    </a:ext>
                  </a:extLst>
                </a:gridCol>
                <a:gridCol w="552888">
                  <a:extLst>
                    <a:ext uri="{9D8B030D-6E8A-4147-A177-3AD203B41FA5}">
                      <a16:colId xmlns:a16="http://schemas.microsoft.com/office/drawing/2014/main" val="3659534957"/>
                    </a:ext>
                  </a:extLst>
                </a:gridCol>
                <a:gridCol w="552888">
                  <a:extLst>
                    <a:ext uri="{9D8B030D-6E8A-4147-A177-3AD203B41FA5}">
                      <a16:colId xmlns:a16="http://schemas.microsoft.com/office/drawing/2014/main" val="1039896977"/>
                    </a:ext>
                  </a:extLst>
                </a:gridCol>
                <a:gridCol w="537307">
                  <a:extLst>
                    <a:ext uri="{9D8B030D-6E8A-4147-A177-3AD203B41FA5}">
                      <a16:colId xmlns:a16="http://schemas.microsoft.com/office/drawing/2014/main" val="4160800587"/>
                    </a:ext>
                  </a:extLst>
                </a:gridCol>
                <a:gridCol w="611193">
                  <a:extLst>
                    <a:ext uri="{9D8B030D-6E8A-4147-A177-3AD203B41FA5}">
                      <a16:colId xmlns:a16="http://schemas.microsoft.com/office/drawing/2014/main" val="949456666"/>
                    </a:ext>
                  </a:extLst>
                </a:gridCol>
                <a:gridCol w="1108443">
                  <a:extLst>
                    <a:ext uri="{9D8B030D-6E8A-4147-A177-3AD203B41FA5}">
                      <a16:colId xmlns:a16="http://schemas.microsoft.com/office/drawing/2014/main" val="189423563"/>
                    </a:ext>
                  </a:extLst>
                </a:gridCol>
                <a:gridCol w="1307103">
                  <a:extLst>
                    <a:ext uri="{9D8B030D-6E8A-4147-A177-3AD203B41FA5}">
                      <a16:colId xmlns:a16="http://schemas.microsoft.com/office/drawing/2014/main" val="3625767729"/>
                    </a:ext>
                  </a:extLst>
                </a:gridCol>
              </a:tblGrid>
              <a:tr h="411549">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800" b="1" spc="-3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800" b="1" spc="20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800" b="1" spc="-25">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800" b="1" spc="-2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800" b="1" spc="-5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800" b="1" spc="-1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19642">
                <a:tc>
                  <a:txBody>
                    <a:bodyPr/>
                    <a:lstStyle/>
                    <a:p>
                      <a:pPr marL="67945"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20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A2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0961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School</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800" b="1" spc="-4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B2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0">
                          <a:effectLst/>
                          <a:latin typeface="Trebuchet MS" panose="020B0603020202020204" pitchFamily="34" charset="0"/>
                          <a:ea typeface="Arial" panose="020B0604020202020204" pitchFamily="34" charset="0"/>
                          <a:cs typeface="Times New Roman" panose="02020603050405020304" pitchFamily="18" charset="0"/>
                        </a:rPr>
                        <a:t>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09550">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Entry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225678">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Exit</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Withdraw</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Date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D2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fill if</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N/A</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35407">
                <a:tc>
                  <a:txBody>
                    <a:bodyPr/>
                    <a:lstStyle/>
                    <a:p>
                      <a:pPr marL="67945"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16063">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Local</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(LASID)</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F2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G2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20372">
                <a:tc>
                  <a:txBody>
                    <a:bodyPr/>
                    <a:lstStyle/>
                    <a:p>
                      <a:pPr marL="67945"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Middle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75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H2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NMN</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if</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41855">
                <a:tc>
                  <a:txBody>
                    <a:bodyPr/>
                    <a:lstStyle/>
                    <a:p>
                      <a:pPr marL="67945"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I2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15044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Gender</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J2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12783">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Date</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of</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Birth</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K2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152872">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Grade</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Level</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L2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060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161198">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Language</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M2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ENG</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169526">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First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N2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186991">
                <a:tc>
                  <a:txBody>
                    <a:bodyPr/>
                    <a:lstStyle/>
                    <a:p>
                      <a:pPr marL="67945"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6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Last</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Name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O2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Valid</a:t>
                      </a:r>
                      <a:r>
                        <a:rPr lang="en-US" sz="800" b="1" spc="-3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Name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15475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Telephone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Number</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P2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5551231234;</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None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15475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1</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264</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Q2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123</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Star</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Quarry </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Road</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322397">
                <a:tc>
                  <a:txBody>
                    <a:bodyPr/>
                    <a:lstStyle/>
                    <a:p>
                      <a:pPr marL="67945"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Address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42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265</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R2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Apt.</a:t>
                      </a:r>
                      <a:r>
                        <a:rPr lang="en-US" sz="800" b="1" spc="-2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special </a:t>
                      </a:r>
                      <a:r>
                        <a:rPr lang="en-US" sz="800" b="1">
                          <a:effectLst/>
                          <a:latin typeface="Trebuchet MS" panose="020B0603020202020204" pitchFamily="34" charset="0"/>
                          <a:ea typeface="Arial" panose="020B0604020202020204" pitchFamily="34" charset="0"/>
                          <a:cs typeface="Times New Roman" panose="02020603050405020304" pitchFamily="18" charset="0"/>
                        </a:rPr>
                        <a:t>characters,</a:t>
                      </a:r>
                      <a:r>
                        <a:rPr lang="en-US" sz="800" b="1" spc="-7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i.e.,</a:t>
                      </a:r>
                      <a:r>
                        <a:rPr lang="en-US" sz="800" b="1" spc="-6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16098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City</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50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307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356</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S2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161417">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State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357</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CO</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22511">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Student’s</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Primary</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Mailing</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Postal</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Code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10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359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U2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99999-0000,</a:t>
                      </a:r>
                      <a:r>
                        <a:rPr lang="en-US" sz="800" b="1" spc="-5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99999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23254">
                <a:tc>
                  <a:txBody>
                    <a:bodyPr/>
                    <a:lstStyle/>
                    <a:p>
                      <a:pPr marL="67945"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Free/Reduced</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Lunch</a:t>
                      </a:r>
                      <a:r>
                        <a:rPr lang="en-US" sz="800" b="1" spc="-4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Price</a:t>
                      </a:r>
                      <a:r>
                        <a:rPr lang="en-US" sz="800" b="1" spc="-50">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Eligible</a:t>
                      </a:r>
                      <a:r>
                        <a:rPr lang="en-US" sz="800" b="1">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369</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370</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V2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00,</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01,</a:t>
                      </a:r>
                      <a:r>
                        <a:rPr lang="en-US" sz="800" b="1" spc="-15">
                          <a:effectLst/>
                          <a:latin typeface="Trebuchet MS" panose="020B0603020202020204" pitchFamily="34" charset="0"/>
                          <a:ea typeface="Arial" panose="020B0604020202020204" pitchFamily="34" charset="0"/>
                          <a:cs typeface="Times New Roman" panose="02020603050405020304" pitchFamily="18" charset="0"/>
                        </a:rPr>
                        <a:t> </a:t>
                      </a:r>
                      <a:r>
                        <a:rPr lang="en-US" sz="800" b="1" spc="-25">
                          <a:effectLst/>
                          <a:latin typeface="Trebuchet MS" panose="020B0603020202020204" pitchFamily="34" charset="0"/>
                          <a:ea typeface="Arial" panose="020B0604020202020204" pitchFamily="34" charset="0"/>
                          <a:cs typeface="Times New Roman" panose="02020603050405020304" pitchFamily="18" charset="0"/>
                        </a:rPr>
                        <a:t>02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800">
                          <a:effectLst/>
                          <a:latin typeface="Trebuchet MS" panose="020B0603020202020204" pitchFamily="34" charset="0"/>
                          <a:ea typeface="Arial" panose="020B0604020202020204" pitchFamily="34" charset="0"/>
                          <a:cs typeface="Arial" panose="020B0604020202020204" pitchFamily="34" charset="0"/>
                        </a:rPr>
                        <a:t> </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16061">
                <a:tc>
                  <a:txBody>
                    <a:bodyPr/>
                    <a:lstStyle/>
                    <a:p>
                      <a:pPr marL="67945"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FRPL</a:t>
                      </a:r>
                      <a:r>
                        <a:rPr lang="en-US" sz="800" b="1" spc="-35">
                          <a:effectLst/>
                          <a:latin typeface="Trebuchet MS" panose="020B0603020202020204" pitchFamily="34" charset="0"/>
                          <a:ea typeface="Arial" panose="020B0604020202020204" pitchFamily="34" charset="0"/>
                          <a:cs typeface="Times New Roman" panose="02020603050405020304" pitchFamily="18" charset="0"/>
                        </a:rPr>
                        <a:t> </a:t>
                      </a:r>
                      <a:r>
                        <a:rPr lang="en-US" sz="800" b="1">
                          <a:effectLst/>
                          <a:latin typeface="Trebuchet MS" panose="020B0603020202020204" pitchFamily="34" charset="0"/>
                          <a:ea typeface="Arial" panose="020B0604020202020204" pitchFamily="34" charset="0"/>
                          <a:cs typeface="Times New Roman" panose="02020603050405020304" pitchFamily="18" charset="0"/>
                        </a:rPr>
                        <a:t>Eligibility</a:t>
                      </a:r>
                      <a:r>
                        <a:rPr lang="en-US" sz="800" b="1" spc="-40">
                          <a:effectLst/>
                          <a:latin typeface="Trebuchet MS" panose="020B0603020202020204" pitchFamily="34" charset="0"/>
                          <a:ea typeface="Arial" panose="020B0604020202020204" pitchFamily="34" charset="0"/>
                          <a:cs typeface="Times New Roman" panose="02020603050405020304" pitchFamily="18" charset="0"/>
                        </a:rPr>
                        <a:t>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Date</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50">
                          <a:effectLst/>
                          <a:latin typeface="Trebuchet MS" panose="020B0603020202020204" pitchFamily="34" charset="0"/>
                          <a:ea typeface="Arial" panose="020B0604020202020204" pitchFamily="34" charset="0"/>
                          <a:cs typeface="Times New Roman" panose="02020603050405020304" pitchFamily="18" charset="0"/>
                        </a:rPr>
                        <a:t>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378</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23</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25">
                          <a:effectLst/>
                          <a:latin typeface="Trebuchet MS" panose="020B0603020202020204" pitchFamily="34" charset="0"/>
                          <a:ea typeface="Arial" panose="020B0604020202020204" pitchFamily="34" charset="0"/>
                          <a:cs typeface="Times New Roman" panose="02020603050405020304" pitchFamily="18" charset="0"/>
                        </a:rPr>
                        <a:t>W2</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800" b="1" spc="-1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800" b="1">
                          <a:effectLst/>
                          <a:latin typeface="Trebuchet MS" panose="020B0603020202020204" pitchFamily="34" charset="0"/>
                          <a:ea typeface="Arial" panose="020B0604020202020204" pitchFamily="34" charset="0"/>
                          <a:cs typeface="Times New Roman" panose="02020603050405020304" pitchFamily="18" charset="0"/>
                        </a:rPr>
                        <a:t>Format is </a:t>
                      </a:r>
                      <a:r>
                        <a:rPr lang="en-US" sz="800" b="1" spc="-1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80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183156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605113367"/>
              </p:ext>
            </p:extLst>
          </p:nvPr>
        </p:nvGraphicFramePr>
        <p:xfrm>
          <a:off x="838200" y="1554163"/>
          <a:ext cx="10515600" cy="3708400"/>
        </p:xfrm>
        <a:graphic>
          <a:graphicData uri="http://schemas.openxmlformats.org/drawingml/2006/table">
            <a:tbl>
              <a:tblPr firstRow="1" bandRow="1">
                <a:tableStyleId>{B301B821-A1FF-4177-AEE7-76D212191A09}</a:tableStyleId>
              </a:tblPr>
              <a:tblGrid>
                <a:gridCol w="6775580">
                  <a:extLst>
                    <a:ext uri="{9D8B030D-6E8A-4147-A177-3AD203B41FA5}">
                      <a16:colId xmlns:a16="http://schemas.microsoft.com/office/drawing/2014/main" val="2752842426"/>
                    </a:ext>
                  </a:extLst>
                </a:gridCol>
                <a:gridCol w="3740020">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Report Card March</a:t>
                      </a:r>
                    </a:p>
                  </a:txBody>
                  <a:tcPr/>
                </a:tc>
                <a:tc>
                  <a:txBody>
                    <a:bodyPr/>
                    <a:lstStyle/>
                    <a:p>
                      <a:r>
                        <a:rPr lang="en-US"/>
                        <a:t>Peter Hoffman</a:t>
                      </a:r>
                    </a:p>
                  </a:txBody>
                  <a:tcPr/>
                </a:tc>
                <a:extLst>
                  <a:ext uri="{0D108BD9-81ED-4DB2-BD59-A6C34878D82A}">
                    <a16:rowId xmlns:a16="http://schemas.microsoft.com/office/drawing/2014/main" val="2893289910"/>
                  </a:ext>
                </a:extLst>
              </a:tr>
              <a:tr h="370840">
                <a:tc>
                  <a:txBody>
                    <a:bodyPr/>
                    <a:lstStyle/>
                    <a:p>
                      <a:r>
                        <a:rPr lang="en-US"/>
                        <a:t>Attendance</a:t>
                      </a:r>
                    </a:p>
                  </a:txBody>
                  <a:tcPr/>
                </a:tc>
                <a:tc>
                  <a:txBody>
                    <a:bodyPr/>
                    <a:lstStyle/>
                    <a:p>
                      <a:r>
                        <a:rPr lang="en-US"/>
                        <a:t>Brooke Wenzel</a:t>
                      </a:r>
                    </a:p>
                  </a:txBody>
                  <a:tcPr/>
                </a:tc>
                <a:extLst>
                  <a:ext uri="{0D108BD9-81ED-4DB2-BD59-A6C34878D82A}">
                    <a16:rowId xmlns:a16="http://schemas.microsoft.com/office/drawing/2014/main" val="1986340527"/>
                  </a:ext>
                </a:extLst>
              </a:tr>
              <a:tr h="370840">
                <a:tc>
                  <a:txBody>
                    <a:bodyPr/>
                    <a:lstStyle/>
                    <a:p>
                      <a:r>
                        <a:rPr lang="en-US"/>
                        <a:t>2023-2024 SSA File: Date First Enrolled in US Data Field</a:t>
                      </a:r>
                    </a:p>
                  </a:txBody>
                  <a:tcPr/>
                </a:tc>
                <a:tc>
                  <a:txBody>
                    <a:bodyPr/>
                    <a:lstStyle/>
                    <a:p>
                      <a:r>
                        <a:rPr lang="en-US"/>
                        <a:t>Reagan Ward</a:t>
                      </a:r>
                    </a:p>
                  </a:txBody>
                  <a:tcPr/>
                </a:tc>
                <a:extLst>
                  <a:ext uri="{0D108BD9-81ED-4DB2-BD59-A6C34878D82A}">
                    <a16:rowId xmlns:a16="http://schemas.microsoft.com/office/drawing/2014/main" val="263692257"/>
                  </a:ext>
                </a:extLst>
              </a:tr>
              <a:tr h="370840">
                <a:tc>
                  <a:txBody>
                    <a:bodyPr/>
                    <a:lstStyle/>
                    <a:p>
                      <a:r>
                        <a:rPr lang="en-US"/>
                        <a:t>Student Discipline</a:t>
                      </a:r>
                    </a:p>
                  </a:txBody>
                  <a:tcPr/>
                </a:tc>
                <a:tc>
                  <a:txBody>
                    <a:bodyPr/>
                    <a:lstStyle/>
                    <a:p>
                      <a:r>
                        <a:rPr lang="en-US"/>
                        <a:t>Dawna Gudka</a:t>
                      </a:r>
                    </a:p>
                  </a:txBody>
                  <a:tcPr/>
                </a:tc>
                <a:extLst>
                  <a:ext uri="{0D108BD9-81ED-4DB2-BD59-A6C34878D82A}">
                    <a16:rowId xmlns:a16="http://schemas.microsoft.com/office/drawing/2014/main" val="428251519"/>
                  </a:ext>
                </a:extLst>
              </a:tr>
              <a:tr h="370840">
                <a:tc>
                  <a:txBody>
                    <a:bodyPr/>
                    <a:lstStyle/>
                    <a:p>
                      <a:r>
                        <a:rPr lang="en-US"/>
                        <a:t>Special Education Discipline</a:t>
                      </a:r>
                    </a:p>
                  </a:txBody>
                  <a:tcPr/>
                </a:tc>
                <a:tc>
                  <a:txBody>
                    <a:bodyPr/>
                    <a:lstStyle/>
                    <a:p>
                      <a:r>
                        <a:rPr lang="en-US"/>
                        <a:t>Lindsey Heitman</a:t>
                      </a:r>
                    </a:p>
                  </a:txBody>
                  <a:tcPr/>
                </a:tc>
                <a:extLst>
                  <a:ext uri="{0D108BD9-81ED-4DB2-BD59-A6C34878D82A}">
                    <a16:rowId xmlns:a16="http://schemas.microsoft.com/office/drawing/2014/main" val="1553207714"/>
                  </a:ext>
                </a:extLst>
              </a:tr>
              <a:tr h="370840">
                <a:tc>
                  <a:txBody>
                    <a:bodyPr/>
                    <a:lstStyle/>
                    <a:p>
                      <a:r>
                        <a:rPr lang="en-US"/>
                        <a:t>READ Spring Assessment Reporting</a:t>
                      </a:r>
                    </a:p>
                  </a:txBody>
                  <a:tcPr/>
                </a:tc>
                <a:tc>
                  <a:txBody>
                    <a:bodyPr/>
                    <a:lstStyle/>
                    <a:p>
                      <a:r>
                        <a:rPr lang="en-US" dirty="0"/>
                        <a:t>Tara Rhodes</a:t>
                      </a:r>
                    </a:p>
                  </a:txBody>
                  <a:tcPr/>
                </a:tc>
                <a:extLst>
                  <a:ext uri="{0D108BD9-81ED-4DB2-BD59-A6C34878D82A}">
                    <a16:rowId xmlns:a16="http://schemas.microsoft.com/office/drawing/2014/main" val="3927390981"/>
                  </a:ext>
                </a:extLst>
              </a:tr>
              <a:tr h="370840">
                <a:tc>
                  <a:txBody>
                    <a:bodyPr/>
                    <a:lstStyle/>
                    <a:p>
                      <a:r>
                        <a:rPr lang="en-US" dirty="0"/>
                        <a:t>K-3 Literacy Programs &amp; Assessment Reporting</a:t>
                      </a:r>
                    </a:p>
                  </a:txBody>
                  <a:tcPr/>
                </a:tc>
                <a:tc>
                  <a:txBody>
                    <a:bodyPr/>
                    <a:lstStyle/>
                    <a:p>
                      <a:r>
                        <a:rPr lang="en-US" dirty="0"/>
                        <a:t>Tara Rhodes</a:t>
                      </a:r>
                    </a:p>
                  </a:txBody>
                  <a:tcPr/>
                </a:tc>
                <a:extLst>
                  <a:ext uri="{0D108BD9-81ED-4DB2-BD59-A6C34878D82A}">
                    <a16:rowId xmlns:a16="http://schemas.microsoft.com/office/drawing/2014/main" val="765318311"/>
                  </a:ext>
                </a:extLst>
              </a:tr>
              <a:tr h="370840">
                <a:tc>
                  <a:txBody>
                    <a:bodyPr/>
                    <a:lstStyle/>
                    <a:p>
                      <a:r>
                        <a:rPr lang="en-US" dirty="0"/>
                        <a:t>Summer EBT</a:t>
                      </a:r>
                    </a:p>
                  </a:txBody>
                  <a:tcPr/>
                </a:tc>
                <a:tc>
                  <a:txBody>
                    <a:bodyPr/>
                    <a:lstStyle/>
                    <a:p>
                      <a:r>
                        <a:rPr lang="en-US" dirty="0"/>
                        <a:t>Madeleine Breza</a:t>
                      </a:r>
                    </a:p>
                  </a:txBody>
                  <a:tcPr/>
                </a:tc>
                <a:extLst>
                  <a:ext uri="{0D108BD9-81ED-4DB2-BD59-A6C34878D82A}">
                    <a16:rowId xmlns:a16="http://schemas.microsoft.com/office/drawing/2014/main" val="3881703633"/>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a:t>Submissions </a:t>
            </a:r>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50</a:t>
            </a:fld>
            <a:endParaRPr lang="en-US"/>
          </a:p>
        </p:txBody>
      </p:sp>
      <p:graphicFrame>
        <p:nvGraphicFramePr>
          <p:cNvPr id="7" name="Chart 6" descr="83% of 182 districts have not entered data and 17% have entered data.">
            <a:extLst>
              <a:ext uri="{FF2B5EF4-FFF2-40B4-BE49-F238E27FC236}">
                <a16:creationId xmlns:a16="http://schemas.microsoft.com/office/drawing/2014/main" id="{F3B9F71F-C507-6B63-BB07-E14782CF4FF4}"/>
              </a:ext>
            </a:extLst>
          </p:cNvPr>
          <p:cNvGraphicFramePr>
            <a:graphicFrameLocks/>
          </p:cNvGraphicFramePr>
          <p:nvPr/>
        </p:nvGraphicFramePr>
        <p:xfrm>
          <a:off x="2145103" y="1686635"/>
          <a:ext cx="7746763" cy="458925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312C56A-C5F5-33A6-61D7-F5C6A50C56D6}"/>
              </a:ext>
            </a:extLst>
          </p:cNvPr>
          <p:cNvSpPr txBox="1"/>
          <p:nvPr/>
        </p:nvSpPr>
        <p:spPr>
          <a:xfrm>
            <a:off x="2775771" y="6038491"/>
            <a:ext cx="4786720" cy="338554"/>
          </a:xfrm>
          <a:prstGeom prst="rect">
            <a:avLst/>
          </a:prstGeom>
          <a:noFill/>
        </p:spPr>
        <p:txBody>
          <a:bodyPr wrap="square" rtlCol="0">
            <a:spAutoFit/>
          </a:bodyPr>
          <a:lstStyle/>
          <a:p>
            <a:r>
              <a:rPr lang="en-US" sz="1600" b="1"/>
              <a:t>*10/182 districts have submitted their final data </a:t>
            </a:r>
          </a:p>
        </p:txBody>
      </p:sp>
      <p:pic>
        <p:nvPicPr>
          <p:cNvPr id="13" name="Picture 12" descr="A blue and yellow pie chart">
            <a:extLst>
              <a:ext uri="{FF2B5EF4-FFF2-40B4-BE49-F238E27FC236}">
                <a16:creationId xmlns:a16="http://schemas.microsoft.com/office/drawing/2014/main" id="{480E9308-BA9B-F0DA-6A10-767535483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772" y="1363716"/>
            <a:ext cx="6745857" cy="4523644"/>
          </a:xfrm>
          <a:prstGeom prst="rect">
            <a:avLst/>
          </a:prstGeom>
        </p:spPr>
      </p:pic>
    </p:spTree>
    <p:extLst>
      <p:ext uri="{BB962C8B-B14F-4D97-AF65-F5344CB8AC3E}">
        <p14:creationId xmlns:p14="http://schemas.microsoft.com/office/powerpoint/2010/main" val="3090053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9599-6B6B-5FBF-F36B-0EA187034455}"/>
              </a:ext>
            </a:extLst>
          </p:cNvPr>
          <p:cNvSpPr>
            <a:spLocks noGrp="1"/>
          </p:cNvSpPr>
          <p:nvPr>
            <p:ph type="title"/>
          </p:nvPr>
        </p:nvSpPr>
        <p:spPr/>
        <p:txBody>
          <a:bodyPr>
            <a:normAutofit/>
          </a:bodyPr>
          <a:lstStyle/>
          <a:p>
            <a:r>
              <a:rPr lang="en-US" sz="3200"/>
              <a:t>Common Errors</a:t>
            </a:r>
          </a:p>
        </p:txBody>
      </p:sp>
      <p:sp>
        <p:nvSpPr>
          <p:cNvPr id="4" name="Slide Number Placeholder 3">
            <a:extLst>
              <a:ext uri="{FF2B5EF4-FFF2-40B4-BE49-F238E27FC236}">
                <a16:creationId xmlns:a16="http://schemas.microsoft.com/office/drawing/2014/main" id="{BA54DA5B-BB21-BCB6-C466-AA20C0C47387}"/>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6" name="Content Placeholder 5">
            <a:extLst>
              <a:ext uri="{FF2B5EF4-FFF2-40B4-BE49-F238E27FC236}">
                <a16:creationId xmlns:a16="http://schemas.microsoft.com/office/drawing/2014/main" id="{B98C2DD4-3591-91FB-9C25-E8E8A19C3D92}"/>
              </a:ext>
            </a:extLst>
          </p:cNvPr>
          <p:cNvSpPr>
            <a:spLocks noGrp="1"/>
          </p:cNvSpPr>
          <p:nvPr>
            <p:ph idx="1"/>
          </p:nvPr>
        </p:nvSpPr>
        <p:spPr>
          <a:xfrm>
            <a:off x="2152650" y="1463041"/>
            <a:ext cx="7951146" cy="4012079"/>
          </a:xfrm>
        </p:spPr>
        <p:txBody>
          <a:bodyPr>
            <a:normAutofit/>
          </a:bodyPr>
          <a:lstStyle/>
          <a:p>
            <a:r>
              <a:rPr lang="en-US" sz="1800" b="1">
                <a:solidFill>
                  <a:srgbClr val="000000"/>
                </a:solidFill>
              </a:rPr>
              <a:t>Common Error – Converting to excel losing leading zeros</a:t>
            </a:r>
          </a:p>
          <a:p>
            <a:pPr marL="457200" lvl="1" indent="0">
              <a:buNone/>
            </a:pPr>
            <a:r>
              <a:rPr lang="en-US" sz="1800">
                <a:solidFill>
                  <a:srgbClr val="000000"/>
                </a:solidFill>
              </a:rPr>
              <a:t>Follow the formatting instructions:</a:t>
            </a:r>
            <a:r>
              <a:rPr lang="en-US" sz="1800">
                <a:solidFill>
                  <a:srgbClr val="000000"/>
                </a:solidFill>
                <a:hlinkClick r:id="rId2"/>
              </a:rPr>
              <a:t> </a:t>
            </a:r>
            <a:r>
              <a:rPr lang="en-US" sz="1800" u="sng">
                <a:solidFill>
                  <a:srgbClr val="1155CC"/>
                </a:solidFill>
                <a:hlinkClick r:id="rId2"/>
              </a:rPr>
              <a:t>https://www.cde.state.co.us/datapipeline/convertcsvtoexcel</a:t>
            </a:r>
            <a:endParaRPr lang="en-US" sz="1800"/>
          </a:p>
          <a:p>
            <a:pPr marL="0" indent="0">
              <a:buNone/>
            </a:pPr>
            <a:endParaRPr lang="en-US" sz="1800"/>
          </a:p>
          <a:p>
            <a:pPr fontAlgn="base">
              <a:spcBef>
                <a:spcPts val="0"/>
              </a:spcBef>
            </a:pPr>
            <a:r>
              <a:rPr lang="en-US" sz="1800" b="1">
                <a:solidFill>
                  <a:srgbClr val="000000"/>
                </a:solidFill>
              </a:rPr>
              <a:t>Common Error – No records uploaded</a:t>
            </a:r>
            <a:endParaRPr lang="en-US" sz="1800">
              <a:solidFill>
                <a:srgbClr val="000000"/>
              </a:solidFill>
            </a:endParaRPr>
          </a:p>
          <a:p>
            <a:pPr indent="0">
              <a:spcBef>
                <a:spcPts val="0"/>
              </a:spcBef>
              <a:buNone/>
            </a:pPr>
            <a:endParaRPr lang="en-US" sz="1800">
              <a:solidFill>
                <a:srgbClr val="000000"/>
              </a:solidFill>
            </a:endParaRPr>
          </a:p>
          <a:p>
            <a:pPr marL="0" indent="0">
              <a:buNone/>
            </a:pPr>
            <a:br>
              <a:rPr lang="en-US"/>
            </a:br>
            <a:endParaRPr lang="en-US"/>
          </a:p>
        </p:txBody>
      </p:sp>
      <p:pic>
        <p:nvPicPr>
          <p:cNvPr id="2050" name="Picture 2" descr="9170-Education reEnvisioned BOCES Data Pipeline-PEBT: File Successfully Submitted">
            <a:extLst>
              <a:ext uri="{FF2B5EF4-FFF2-40B4-BE49-F238E27FC236}">
                <a16:creationId xmlns:a16="http://schemas.microsoft.com/office/drawing/2014/main" id="{314B12B3-27E7-0ADD-84BF-971F13968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982" y="3184795"/>
            <a:ext cx="6060818" cy="30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59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CF19-3044-13A7-9A58-1D01F47C81DE}"/>
              </a:ext>
            </a:extLst>
          </p:cNvPr>
          <p:cNvSpPr>
            <a:spLocks noGrp="1"/>
          </p:cNvSpPr>
          <p:nvPr>
            <p:ph type="title"/>
          </p:nvPr>
        </p:nvSpPr>
        <p:spPr/>
        <p:txBody>
          <a:bodyPr>
            <a:normAutofit/>
          </a:bodyPr>
          <a:lstStyle/>
          <a:p>
            <a:r>
              <a:rPr lang="en-US" sz="3200"/>
              <a:t>SIS Vendors </a:t>
            </a:r>
          </a:p>
        </p:txBody>
      </p:sp>
      <p:sp>
        <p:nvSpPr>
          <p:cNvPr id="3" name="Content Placeholder 2">
            <a:extLst>
              <a:ext uri="{FF2B5EF4-FFF2-40B4-BE49-F238E27FC236}">
                <a16:creationId xmlns:a16="http://schemas.microsoft.com/office/drawing/2014/main" id="{FA68615F-67A3-7051-999A-C56C3378940F}"/>
              </a:ext>
            </a:extLst>
          </p:cNvPr>
          <p:cNvSpPr>
            <a:spLocks noGrp="1"/>
          </p:cNvSpPr>
          <p:nvPr>
            <p:ph idx="1"/>
          </p:nvPr>
        </p:nvSpPr>
        <p:spPr>
          <a:xfrm>
            <a:off x="1769193" y="1451084"/>
            <a:ext cx="8081684" cy="4640674"/>
          </a:xfrm>
        </p:spPr>
        <p:txBody>
          <a:bodyPr>
            <a:normAutofit/>
          </a:bodyPr>
          <a:lstStyle/>
          <a:p>
            <a:pPr marL="0" indent="0">
              <a:buNone/>
            </a:pPr>
            <a:r>
              <a:rPr lang="en-US"/>
              <a:t>PowerSchool Update </a:t>
            </a:r>
          </a:p>
          <a:p>
            <a:r>
              <a:rPr lang="en-US" sz="1800" i="1">
                <a:solidFill>
                  <a:srgbClr val="000000"/>
                </a:solidFill>
                <a:latin typeface="Calibri" panose="020F0502020204030204" pitchFamily="34" charset="0"/>
                <a:ea typeface="Aptos" panose="020B0004020202020204" pitchFamily="34" charset="0"/>
                <a:cs typeface="Aptos" panose="020B0004020202020204" pitchFamily="34" charset="0"/>
              </a:rPr>
              <a:t>PowerSchool has released the new </a:t>
            </a:r>
            <a:r>
              <a:rPr lang="en-US" sz="1800" i="1" u="sng">
                <a:solidFill>
                  <a:srgbClr val="000000"/>
                </a:solidFill>
                <a:latin typeface="Calibri" panose="020F0502020204030204" pitchFamily="34" charset="0"/>
                <a:ea typeface="Aptos" panose="020B0004020202020204" pitchFamily="34" charset="0"/>
                <a:cs typeface="Aptos" panose="020B0004020202020204" pitchFamily="34" charset="0"/>
                <a:hlinkClick r:id="rId3"/>
              </a:rPr>
              <a:t>S-EBT Report</a:t>
            </a:r>
            <a:r>
              <a:rPr lang="en-US" sz="1800" i="1">
                <a:solidFill>
                  <a:srgbClr val="000000"/>
                </a:solidFill>
                <a:latin typeface="Calibri" panose="020F0502020204030204" pitchFamily="34" charset="0"/>
                <a:ea typeface="Aptos" panose="020B0004020202020204" pitchFamily="34" charset="0"/>
                <a:cs typeface="Aptos" panose="020B0004020202020204" pitchFamily="34" charset="0"/>
              </a:rPr>
              <a:t> in </a:t>
            </a:r>
            <a:r>
              <a:rPr lang="en-US" sz="1800" i="1" u="sng">
                <a:solidFill>
                  <a:srgbClr val="000000"/>
                </a:solidFill>
                <a:latin typeface="Calibri" panose="020F0502020204030204" pitchFamily="34" charset="0"/>
                <a:ea typeface="Aptos" panose="020B0004020202020204" pitchFamily="34" charset="0"/>
                <a:cs typeface="Aptos" panose="020B0004020202020204" pitchFamily="34" charset="0"/>
                <a:hlinkClick r:id="rId4"/>
              </a:rPr>
              <a:t>SR_24.3.2.0</a:t>
            </a:r>
            <a:r>
              <a:rPr lang="en-US" sz="1800" i="1">
                <a:solidFill>
                  <a:srgbClr val="000000"/>
                </a:solidFill>
                <a:latin typeface="Calibri" panose="020F0502020204030204" pitchFamily="34" charset="0"/>
                <a:ea typeface="Aptos" panose="020B0004020202020204" pitchFamily="34" charset="0"/>
                <a:cs typeface="Aptos" panose="020B0004020202020204" pitchFamily="34" charset="0"/>
              </a:rPr>
              <a:t> release. Districts need to ensure they have this version installed on their servers and it would be the most current version of the report. Once installed, the report would pull the latest data. Additionally, if they need help with installing or running the report, they can always reach out to </a:t>
            </a:r>
            <a:r>
              <a:rPr lang="en-US" sz="1800" i="1" u="sng">
                <a:solidFill>
                  <a:srgbClr val="000000"/>
                </a:solidFill>
                <a:latin typeface="Calibri" panose="020F0502020204030204" pitchFamily="34" charset="0"/>
                <a:ea typeface="Aptos" panose="020B0004020202020204" pitchFamily="34" charset="0"/>
                <a:cs typeface="Aptos" panose="020B0004020202020204" pitchFamily="34" charset="0"/>
                <a:hlinkClick r:id="rId5"/>
              </a:rPr>
              <a:t>PowerSchool Support</a:t>
            </a:r>
            <a:r>
              <a:rPr lang="en-US" sz="1800" i="1">
                <a:solidFill>
                  <a:srgbClr val="000000"/>
                </a:solidFill>
                <a:latin typeface="Calibri" panose="020F0502020204030204" pitchFamily="34" charset="0"/>
                <a:ea typeface="Aptos" panose="020B0004020202020204" pitchFamily="34" charset="0"/>
                <a:cs typeface="Aptos" panose="020B0004020202020204" pitchFamily="34" charset="0"/>
              </a:rPr>
              <a:t>.</a:t>
            </a:r>
          </a:p>
          <a:p>
            <a:r>
              <a:rPr lang="en-US" sz="1800" i="1">
                <a:solidFill>
                  <a:srgbClr val="000000"/>
                </a:solidFill>
                <a:latin typeface="Calibri" panose="020F0502020204030204" pitchFamily="34" charset="0"/>
                <a:ea typeface="Aptos" panose="020B0004020202020204" pitchFamily="34" charset="0"/>
                <a:cs typeface="Aptos" panose="020B0004020202020204" pitchFamily="34" charset="0"/>
              </a:rPr>
              <a:t>The latest version of the P-EBT report (2023) is different from the new Summer EBT report (2024). The P-EBT would not fulfill the Summer-EBT requirements. Both reports can be distinguished by their names and versions as shown in the screenshot below.</a:t>
            </a:r>
          </a:p>
          <a:p>
            <a:pPr marL="685800">
              <a:spcBef>
                <a:spcPts val="0"/>
              </a:spcBef>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685800">
              <a:spcBef>
                <a:spcPts val="0"/>
              </a:spcBef>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spcBef>
                <a:spcPts val="0"/>
              </a:spcBef>
              <a:buNone/>
            </a:pPr>
            <a:endParaRPr lang="en-US" sz="1800" i="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endParaRPr lang="en-US" sz="2000" b="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endParaRPr lang="en-US" sz="2000" b="1">
              <a:solidFill>
                <a:srgbClr val="000000"/>
              </a:solidFill>
              <a:latin typeface="Calibri" panose="020F0502020204030204" pitchFamily="34" charset="0"/>
              <a:ea typeface="Aptos" panose="020B0004020202020204" pitchFamily="34" charset="0"/>
              <a:cs typeface="Aptos" panose="020B0004020202020204" pitchFamily="34" charset="0"/>
            </a:endParaRPr>
          </a:p>
          <a:p>
            <a:pPr marL="457200" indent="0" algn="ctr">
              <a:spcBef>
                <a:spcPts val="0"/>
              </a:spcBef>
              <a:buNone/>
            </a:pPr>
            <a:r>
              <a:rPr lang="en-US" sz="2000" b="1">
                <a:solidFill>
                  <a:srgbClr val="000000"/>
                </a:solidFill>
                <a:latin typeface="Calibri" panose="020F0502020204030204" pitchFamily="34" charset="0"/>
                <a:ea typeface="Aptos" panose="020B0004020202020204" pitchFamily="34" charset="0"/>
                <a:cs typeface="Aptos" panose="020B0004020202020204" pitchFamily="34" charset="0"/>
              </a:rPr>
              <a:t>*Please let us know if you are having issues with your SIS Vendor</a:t>
            </a:r>
            <a:endParaRPr lang="en-US" sz="2000" b="1">
              <a:latin typeface="Aptos" panose="020B0004020202020204" pitchFamily="34" charset="0"/>
              <a:ea typeface="Aptos" panose="020B0004020202020204" pitchFamily="34" charset="0"/>
              <a:cs typeface="Aptos" panose="020B0004020202020204" pitchFamily="34" charset="0"/>
            </a:endParaRPr>
          </a:p>
          <a:p>
            <a:endParaRPr lang="en-US"/>
          </a:p>
          <a:p>
            <a:pPr marL="0" indent="0">
              <a:buNone/>
            </a:pPr>
            <a:endParaRPr lang="en-US"/>
          </a:p>
        </p:txBody>
      </p:sp>
      <p:sp>
        <p:nvSpPr>
          <p:cNvPr id="4" name="Slide Number Placeholder 3">
            <a:extLst>
              <a:ext uri="{FF2B5EF4-FFF2-40B4-BE49-F238E27FC236}">
                <a16:creationId xmlns:a16="http://schemas.microsoft.com/office/drawing/2014/main" id="{8D933A68-80E9-ACC1-4D1D-2AE4108183CD}"/>
              </a:ext>
            </a:extLst>
          </p:cNvPr>
          <p:cNvSpPr>
            <a:spLocks noGrp="1"/>
          </p:cNvSpPr>
          <p:nvPr>
            <p:ph type="sldNum" sz="quarter" idx="12"/>
          </p:nvPr>
        </p:nvSpPr>
        <p:spPr/>
        <p:txBody>
          <a:bodyPr/>
          <a:lstStyle/>
          <a:p>
            <a:fld id="{C479D5F6-EDCB-402A-AC08-4943A1820E8F}" type="slidenum">
              <a:rPr lang="en-US" smtClean="0"/>
              <a:pPr/>
              <a:t>52</a:t>
            </a:fld>
            <a:endParaRPr lang="en-US"/>
          </a:p>
        </p:txBody>
      </p:sp>
      <p:pic>
        <p:nvPicPr>
          <p:cNvPr id="1029" name="x_Picture 1">
            <a:extLst>
              <a:ext uri="{FF2B5EF4-FFF2-40B4-BE49-F238E27FC236}">
                <a16:creationId xmlns:a16="http://schemas.microsoft.com/office/drawing/2014/main" id="{0368F0E7-F2EB-F2AF-1891-688290F0C34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22" y="4362724"/>
            <a:ext cx="6556443" cy="5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934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normAutofit/>
          </a:bodyPr>
          <a:lstStyle/>
          <a:p>
            <a:pPr defTabSz="685800">
              <a:spcBef>
                <a:spcPts val="750"/>
              </a:spcBef>
              <a:defRPr/>
            </a:pPr>
            <a:endParaRPr lang="en-US"/>
          </a:p>
          <a:p>
            <a:pPr defTabSz="685800">
              <a:spcBef>
                <a:spcPts val="750"/>
              </a:spcBef>
              <a:defRPr/>
            </a:pPr>
            <a:r>
              <a:rPr lang="en-US" sz="1950">
                <a:hlinkClick r:id="rId3"/>
              </a:rPr>
              <a:t>S-EBT General Email</a:t>
            </a:r>
            <a:endParaRPr lang="en-US" sz="1950">
              <a:hlinkClick r:id="rId4">
                <a:extLst>
                  <a:ext uri="{A12FA001-AC4F-418D-AE19-62706E023703}">
                    <ahyp:hlinkClr xmlns:ahyp="http://schemas.microsoft.com/office/drawing/2018/hyperlinkcolor" val="tx"/>
                  </a:ext>
                </a:extLst>
              </a:hlinkClick>
            </a:endParaRPr>
          </a:p>
          <a:p>
            <a:pPr defTabSz="685800">
              <a:spcBef>
                <a:spcPts val="750"/>
              </a:spcBef>
              <a:defRPr/>
            </a:pPr>
            <a:br>
              <a:rPr lang="en-US"/>
            </a:br>
            <a:endParaRPr lang="en-US"/>
          </a:p>
          <a:p>
            <a:pPr algn="ctr"/>
            <a:r>
              <a:rPr lang="en-US" sz="1950">
                <a:solidFill>
                  <a:srgbClr val="000000"/>
                </a:solidFill>
                <a:hlinkClick r:id="rId5"/>
              </a:rPr>
              <a:t>Data Collection FAQ</a:t>
            </a:r>
            <a:endParaRPr lang="en-US" sz="1950">
              <a:solidFill>
                <a:srgbClr val="000000"/>
              </a:solidFill>
            </a:endParaRPr>
          </a:p>
          <a:p>
            <a:pPr algn="ctr"/>
            <a:r>
              <a:rPr lang="en-US" sz="1950">
                <a:solidFill>
                  <a:srgbClr val="000000"/>
                </a:solidFill>
                <a:hlinkClick r:id="rId6"/>
              </a:rPr>
              <a:t>School Nutrition Summer-EBT webpage</a:t>
            </a:r>
            <a:endParaRPr lang="en-US" sz="1950">
              <a:solidFill>
                <a:srgbClr val="000000"/>
              </a:solidFill>
            </a:endParaRPr>
          </a:p>
          <a:p>
            <a:pPr algn="ctr"/>
            <a:r>
              <a:rPr lang="en-US" sz="1950">
                <a:solidFill>
                  <a:srgbClr val="000000"/>
                </a:solidFill>
                <a:hlinkClick r:id="rId5"/>
              </a:rPr>
              <a:t>Data Pipeline S-EBT webpage</a:t>
            </a:r>
            <a:endParaRPr lang="en-US" sz="1950">
              <a:solidFill>
                <a:srgbClr val="000000"/>
              </a:solidFill>
            </a:endParaRPr>
          </a:p>
          <a:p>
            <a:r>
              <a:rPr lang="en-US" sz="1950">
                <a:solidFill>
                  <a:srgbClr val="000000"/>
                </a:solidFill>
                <a:hlinkClick r:id="rId7"/>
              </a:rPr>
              <a:t>Office Hours Sign-up</a:t>
            </a:r>
            <a:endParaRPr lang="en-US" sz="1950">
              <a:solidFill>
                <a:srgbClr val="000000"/>
              </a:solidFill>
            </a:endParaRPr>
          </a:p>
          <a:p>
            <a:pPr algn="ctr"/>
            <a:endParaRPr lang="en-US">
              <a:solidFill>
                <a:srgbClr val="000000"/>
              </a:solidFill>
            </a:endParaRPr>
          </a:p>
          <a:p>
            <a:pPr algn="ctr"/>
            <a:endParaRPr lang="en-US">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3512354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27">
            <a:extLst>
              <a:ext uri="{FF2B5EF4-FFF2-40B4-BE49-F238E27FC236}">
                <a16:creationId xmlns:a16="http://schemas.microsoft.com/office/drawing/2014/main" id="{BA71C7F0-1A49-F9C3-0CFB-7D2B5C494E3D}"/>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36"/>
          <a:stretch/>
        </p:blipFill>
        <p:spPr>
          <a:xfrm>
            <a:off x="1" y="10"/>
            <a:ext cx="9669642" cy="6857990"/>
          </a:xfrm>
          <a:prstGeom prst="rect">
            <a:avLst/>
          </a:prstGeom>
        </p:spPr>
      </p:pic>
      <p:sp>
        <p:nvSpPr>
          <p:cNvPr id="1049" name="Rectangle 10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solidFill>
                  <a:schemeClr val="tx1"/>
                </a:solidFill>
              </a:rPr>
              <a:t>Thank you for joining today!</a:t>
            </a:r>
          </a:p>
        </p:txBody>
      </p:sp>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54</a:t>
            </a:fld>
            <a:endParaRPr lang="en-US" sz="1200">
              <a:solidFill>
                <a:prstClr val="black">
                  <a:tint val="75000"/>
                </a:prstClr>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165842507"/>
              </p:ext>
            </p:extLst>
          </p:nvPr>
        </p:nvGraphicFramePr>
        <p:xfrm>
          <a:off x="6810376" y="2438399"/>
          <a:ext cx="4543424" cy="3738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924740910"/>
              </p:ext>
            </p:extLst>
          </p:nvPr>
        </p:nvGraphicFramePr>
        <p:xfrm>
          <a:off x="838199" y="1348342"/>
          <a:ext cx="10515600" cy="479552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287418">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dirty="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a:t>Reduced Academic Calendar Applications</a:t>
                      </a:r>
                    </a:p>
                    <a:p>
                      <a:pPr marL="742950" lvl="1" indent="-285750">
                        <a:buFont typeface="Arial" panose="020B0604020202020204" pitchFamily="34" charset="0"/>
                        <a:buChar char="•"/>
                      </a:pPr>
                      <a:r>
                        <a:rPr lang="en-US"/>
                        <a:t>3/6/2024 to 5/10/2024</a:t>
                      </a:r>
                    </a:p>
                    <a:p>
                      <a:pPr marL="285750" indent="-285750">
                        <a:buFont typeface="Arial" panose="020B0604020202020204" pitchFamily="34" charset="0"/>
                        <a:buChar char="•"/>
                      </a:pPr>
                      <a:r>
                        <a:rPr lang="en-US"/>
                        <a:t>School Code Change Requests</a:t>
                      </a:r>
                    </a:p>
                    <a:p>
                      <a:pPr marL="742950" lvl="1" indent="-285750">
                        <a:buFont typeface="Arial" panose="020B0604020202020204" pitchFamily="34" charset="0"/>
                        <a:buChar char="•"/>
                      </a:pPr>
                      <a:r>
                        <a:rPr lang="en-US"/>
                        <a:t>2/5/2024 to 6/28/2024</a:t>
                      </a:r>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dirty="0">
                          <a:solidFill>
                            <a:srgbClr val="0070C0"/>
                          </a:solidFill>
                          <a:hlinkClick r:id="rId6">
                            <a:extLst>
                              <a:ext uri="{A12FA001-AC4F-418D-AE19-62706E023703}">
                                <ahyp:hlinkClr xmlns:ahyp="http://schemas.microsoft.com/office/drawing/2018/hyperlinkcolor" val="tx"/>
                              </a:ext>
                            </a:extLst>
                          </a:hlinkClick>
                        </a:rPr>
                        <a:t>Title I</a:t>
                      </a:r>
                      <a:endParaRPr lang="en-US" sz="1800" b="1" dirty="0">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462829127"/>
                  </a:ext>
                </a:extLst>
              </a:tr>
              <a:tr h="370840">
                <a:tc>
                  <a:txBody>
                    <a:bodyPr/>
                    <a:lstStyle/>
                    <a:p>
                      <a:r>
                        <a:rPr lang="en-US" sz="1800" b="1" dirty="0">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1088562171"/>
                  </a:ext>
                </a:extLst>
              </a:tr>
              <a:tr h="370840">
                <a:tc>
                  <a:txBody>
                    <a:bodyPr/>
                    <a:lstStyle/>
                    <a:p>
                      <a:r>
                        <a:rPr lang="en-US" sz="1800" b="1" dirty="0">
                          <a:solidFill>
                            <a:srgbClr val="0070C0"/>
                          </a:solidFill>
                          <a:hlinkClick r:id="rId7">
                            <a:extLst>
                              <a:ext uri="{A12FA001-AC4F-418D-AE19-62706E023703}">
                                <ahyp:hlinkClr xmlns:ahyp="http://schemas.microsoft.com/office/drawing/2018/hyperlinkcolor" val="tx"/>
                              </a:ext>
                            </a:extLst>
                          </a:hlinkClick>
                        </a:rPr>
                        <a:t>Staff</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417551475"/>
                  </a:ext>
                </a:extLst>
              </a:tr>
              <a:tr h="370840">
                <a:tc>
                  <a:txBody>
                    <a:bodyPr/>
                    <a:lstStyle/>
                    <a:p>
                      <a:r>
                        <a:rPr lang="en-US" sz="1800" b="1" dirty="0">
                          <a:solidFill>
                            <a:srgbClr val="0070C0"/>
                          </a:solidFill>
                          <a:hlinkClick r:id="rId8">
                            <a:extLst>
                              <a:ext uri="{A12FA001-AC4F-418D-AE19-62706E023703}">
                                <ahyp:hlinkClr xmlns:ahyp="http://schemas.microsoft.com/office/drawing/2018/hyperlinkcolor" val="tx"/>
                              </a:ext>
                            </a:extLst>
                          </a:hlinkClick>
                        </a:rPr>
                        <a:t>TSDL</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1624153760"/>
                  </a:ext>
                </a:extLst>
              </a:tr>
              <a:tr h="370840">
                <a:tc>
                  <a:txBody>
                    <a:bodyPr/>
                    <a:lstStyle/>
                    <a:p>
                      <a:r>
                        <a:rPr lang="en-US" sz="1800" b="1" dirty="0">
                          <a:solidFill>
                            <a:srgbClr val="0070C0"/>
                          </a:solidFill>
                          <a:hlinkClick r:id="rId9"/>
                        </a:rPr>
                        <a:t>Discipline</a:t>
                      </a:r>
                      <a:endParaRPr lang="en-US" sz="1800" b="1" dirty="0">
                        <a:solidFill>
                          <a:srgbClr val="0070C0"/>
                        </a:solidFill>
                      </a:endParaRPr>
                    </a:p>
                  </a:txBody>
                  <a:tcPr/>
                </a:tc>
                <a:tc>
                  <a:txBody>
                    <a:bodyPr/>
                    <a:lstStyle/>
                    <a:p>
                      <a:r>
                        <a:rPr lang="en-US" dirty="0"/>
                        <a:t>Interchange</a:t>
                      </a:r>
                    </a:p>
                  </a:txBody>
                  <a:tcPr/>
                </a:tc>
                <a:tc>
                  <a:txBody>
                    <a:bodyPr/>
                    <a:lstStyle/>
                    <a:p>
                      <a:r>
                        <a:rPr lang="en-US" dirty="0"/>
                        <a:t>Coming Soon</a:t>
                      </a:r>
                    </a:p>
                  </a:txBody>
                  <a:tcPr>
                    <a:solidFill>
                      <a:schemeClr val="bg2"/>
                    </a:solidFill>
                  </a:tcPr>
                </a:tc>
                <a:tc>
                  <a:txBody>
                    <a:bodyPr/>
                    <a:lstStyle/>
                    <a:p>
                      <a:r>
                        <a:rPr lang="en-US" dirty="0"/>
                        <a:t>Opens 4/15/2024</a:t>
                      </a:r>
                    </a:p>
                  </a:txBody>
                  <a:tcPr/>
                </a:tc>
                <a:extLst>
                  <a:ext uri="{0D108BD9-81ED-4DB2-BD59-A6C34878D82A}">
                    <a16:rowId xmlns:a16="http://schemas.microsoft.com/office/drawing/2014/main" val="3313831944"/>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59" y="6138101"/>
            <a:ext cx="8059479" cy="65616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hlinkClick r:id="rId10"/>
              </a:rPr>
              <a:t>Data Pipeline Resources: Data Pipeline Collection Dates (XLS)</a:t>
            </a:r>
            <a:endParaRPr lang="en-US" sz="2400" dirty="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89186017"/>
              </p:ext>
            </p:extLst>
          </p:nvPr>
        </p:nvGraphicFramePr>
        <p:xfrm>
          <a:off x="838201" y="1294601"/>
          <a:ext cx="10515596" cy="463296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478312">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Deadline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4/17/2024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rgbClr val="0070C0"/>
                          </a:solidFill>
                          <a:latin typeface="+mn-lt"/>
                          <a:hlinkClick r:id="rId5">
                            <a:extLst>
                              <a:ext uri="{A12FA001-AC4F-418D-AE19-62706E023703}">
                                <ahyp:hlinkClr xmlns:ahyp="http://schemas.microsoft.com/office/drawing/2018/hyperlinkcolor" val="tx"/>
                              </a:ext>
                            </a:extLst>
                          </a:hlinkClick>
                        </a:rPr>
                        <a:t>Interchange file opens </a:t>
                      </a:r>
                      <a:r>
                        <a:rPr lang="en-US" sz="1600" b="0">
                          <a:latin typeface="+mn-lt"/>
                        </a:rPr>
                        <a:t>4/15/2024</a:t>
                      </a:r>
                    </a:p>
                  </a:txBody>
                  <a:tcPr/>
                </a:tc>
                <a:extLst>
                  <a:ext uri="{0D108BD9-81ED-4DB2-BD59-A6C34878D82A}">
                    <a16:rowId xmlns:a16="http://schemas.microsoft.com/office/drawing/2014/main" val="3965966842"/>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br>
                        <a:rPr lang="en-US" sz="1600" b="0">
                          <a:latin typeface="+mn-lt"/>
                        </a:rPr>
                      </a:br>
                      <a:r>
                        <a:rPr lang="en-US" sz="1600" b="0">
                          <a:latin typeface="+mn-lt"/>
                        </a:rPr>
                        <a:t>Upload initial GG file by 4/11/2024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04/22/24 Collaborative Webinar - SPED Transition Services</a:t>
                      </a:r>
                    </a:p>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473525023"/>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Report Card March</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1544995665"/>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8"/>
                        </a:rPr>
                        <a:t>S-EBT</a:t>
                      </a:r>
                      <a:endParaRPr lang="en-US" sz="1600" b="1" kern="1200" dirty="0">
                        <a:solidFill>
                          <a:srgbClr val="0070C0"/>
                        </a:solidFill>
                        <a:latin typeface="+mn-lt"/>
                        <a:ea typeface="+mn-ea"/>
                        <a:cs typeface="+mn-cs"/>
                      </a:endParaRPr>
                    </a:p>
                  </a:txBody>
                  <a:tcPr/>
                </a:tc>
                <a:tc>
                  <a:txBody>
                    <a:bodyPr/>
                    <a:lstStyle/>
                    <a:p>
                      <a:r>
                        <a:rPr lang="en-US" sz="1600" dirty="0"/>
                        <a:t>Periodic</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4/1/2024</a:t>
                      </a:r>
                    </a:p>
                  </a:txBody>
                  <a:tcPr/>
                </a:tc>
                <a:extLst>
                  <a:ext uri="{0D108BD9-81ED-4DB2-BD59-A6C34878D82A}">
                    <a16:rowId xmlns:a16="http://schemas.microsoft.com/office/drawing/2014/main" val="333362847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rPr>
                        <a:t>Special Education Discipline</a:t>
                      </a:r>
                    </a:p>
                  </a:txBody>
                  <a:tcPr/>
                </a:tc>
                <a:tc>
                  <a:txBody>
                    <a:bodyPr/>
                    <a:lstStyle/>
                    <a:p>
                      <a:r>
                        <a:rPr lang="en-US" sz="1600" dirty="0"/>
                        <a:t>Snapshot</a:t>
                      </a:r>
                    </a:p>
                  </a:txBody>
                  <a:tcPr/>
                </a:tc>
                <a:tc>
                  <a:txBody>
                    <a:bodyPr/>
                    <a:lstStyle/>
                    <a:p>
                      <a:r>
                        <a:rPr lang="en-US" sz="1600" dirty="0"/>
                        <a:t>Coming</a:t>
                      </a:r>
                    </a:p>
                    <a:p>
                      <a:r>
                        <a:rPr lang="en-US" sz="1600" dirty="0"/>
                        <a:t>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August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Snapshot opens 5/1/2024</a:t>
                      </a:r>
                    </a:p>
                  </a:txBody>
                  <a:tcPr/>
                </a:tc>
                <a:extLst>
                  <a:ext uri="{0D108BD9-81ED-4DB2-BD59-A6C34878D82A}">
                    <a16:rowId xmlns:a16="http://schemas.microsoft.com/office/drawing/2014/main" val="2578948772"/>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066259" y="6019119"/>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9"/>
              </a:rPr>
              <a:t>Data Pipeline Resources: Data Pipeline Collection Dates (XLS)</a:t>
            </a:r>
            <a:endParaRPr lang="en-US" sz="240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7B36-90FE-E96E-18F8-827A791D9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85FD-BC6A-1A66-6C31-7CAF237F6D17}"/>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67157EBE-3A8C-0256-FFB4-9BA3420C3708}"/>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E5712205-3714-8DD2-66AA-798C8A5C8568}"/>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282840071"/>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4c96849b-d583-4314-bdb6-16a0c6e34719"/>
    <ds:schemaRef ds:uri="658e932f-8c42-4f93-8fc3-67d3de176e6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86</TotalTime>
  <Words>5047</Words>
  <Application>Microsoft Office PowerPoint</Application>
  <PresentationFormat>Widescreen</PresentationFormat>
  <Paragraphs>877</Paragraphs>
  <Slides>55</Slides>
  <Notes>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Aptos</vt:lpstr>
      <vt:lpstr>Arial</vt:lpstr>
      <vt:lpstr>Calibri</vt:lpstr>
      <vt:lpstr>Museo Slab 500</vt:lpstr>
      <vt:lpstr>Segoe UI</vt:lpstr>
      <vt:lpstr>Segoe UI Semibold</vt:lpstr>
      <vt:lpstr>SourceSansProRegular</vt:lpstr>
      <vt:lpstr>Symbol</vt:lpstr>
      <vt:lpstr>Trebuchet MS</vt:lpstr>
      <vt:lpstr>Wingdings</vt:lpstr>
      <vt:lpstr>Office Theme</vt:lpstr>
      <vt:lpstr>April 4,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Report Card March</vt:lpstr>
      <vt:lpstr>Report Card March: Collection Timeline</vt:lpstr>
      <vt:lpstr>2023-2023 Report Card March</vt:lpstr>
      <vt:lpstr>Questions &amp; Resources: Report Card March</vt:lpstr>
      <vt:lpstr>Attendance</vt:lpstr>
      <vt:lpstr>Attendance Timeline</vt:lpstr>
      <vt:lpstr>Quick Guide for Attendance Reporting</vt:lpstr>
      <vt:lpstr>Creating Attendance Snapshot </vt:lpstr>
      <vt:lpstr>Attendance Snapshot Layout</vt:lpstr>
      <vt:lpstr>Attendance Training</vt:lpstr>
      <vt:lpstr>Questions &amp; Resources: Attendance</vt:lpstr>
      <vt:lpstr>2023-2024 SSA File: Date First Enrolled in US Data Field</vt:lpstr>
      <vt:lpstr>Field Definition &amp; Expectations</vt:lpstr>
      <vt:lpstr>SSA Errors</vt:lpstr>
      <vt:lpstr>SEY Business Rules</vt:lpstr>
      <vt:lpstr>CEDAR/COGNOS Report: Date First Enrolled in US Report</vt:lpstr>
      <vt:lpstr>Questions &amp; Resources: 2023-2024 Student Interchange</vt:lpstr>
      <vt:lpstr>Student Discipline</vt:lpstr>
      <vt:lpstr>Student Discipline:  Collection Timeline</vt:lpstr>
      <vt:lpstr>Student Discipline Snapshot Collection Preparing for the Student Discipline Interchange to OPEN-Upload Student Interchange files Student Demographics and Student School Association </vt:lpstr>
      <vt:lpstr>Student Discipline Snapshot Collection Roles in Identity Management System (IdM)  </vt:lpstr>
      <vt:lpstr>Questions &amp; Resources: Student Discipline</vt:lpstr>
      <vt:lpstr>Special Education Discipline</vt:lpstr>
      <vt:lpstr>Special Education Discipline Opening Soon</vt:lpstr>
      <vt:lpstr>Special Education Discipline First Snapshot Training</vt:lpstr>
      <vt:lpstr>Questions &amp; Resources: SPED Discipline</vt:lpstr>
      <vt:lpstr>READ Spring Assessment Reporting</vt:lpstr>
      <vt:lpstr>READ Data Collections Overview</vt:lpstr>
      <vt:lpstr>READ Data Collections Purpose and Criteria</vt:lpstr>
      <vt:lpstr>READ Data Collections Purpose and Criteria Cont.</vt:lpstr>
      <vt:lpstr>READ Data Collections Changes for 23-24 Collection</vt:lpstr>
      <vt:lpstr>READ Data Collections Preparation for Collection Openings</vt:lpstr>
      <vt:lpstr>Questions &amp; Resources: READ Spring Assessments</vt:lpstr>
      <vt:lpstr>K-3 Literacy Programs &amp; Assessment Reporting</vt:lpstr>
      <vt:lpstr>Literacy Programs &amp; Assessment Reporting Purpose and Criteria</vt:lpstr>
      <vt:lpstr>Literacy Programs &amp; Assessment Reporting Timeline</vt:lpstr>
      <vt:lpstr>Literacy Programs &amp; Assessment Reporting Changes for 24-25 Collection</vt:lpstr>
      <vt:lpstr>Questions &amp; Resources: K-3 Literacy Programs &amp; Assessments</vt:lpstr>
      <vt:lpstr>   Summer-EBT Program</vt:lpstr>
      <vt:lpstr>Summer EBT Data Collection</vt:lpstr>
      <vt:lpstr>S-EBT File Layout</vt:lpstr>
      <vt:lpstr>Submissions </vt:lpstr>
      <vt:lpstr>Common Errors</vt:lpstr>
      <vt:lpstr>SIS Vendors </vt:lpstr>
      <vt:lpstr>Questions &amp; Resources: Summer EBT</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104</cp:revision>
  <dcterms:created xsi:type="dcterms:W3CDTF">2019-06-25T17:30:52Z</dcterms:created>
  <dcterms:modified xsi:type="dcterms:W3CDTF">2024-04-04T13:23:43Z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