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0"/>
  </p:notesMasterIdLst>
  <p:sldIdLst>
    <p:sldId id="256" r:id="rId5"/>
    <p:sldId id="283" r:id="rId6"/>
    <p:sldId id="5757" r:id="rId7"/>
    <p:sldId id="259" r:id="rId8"/>
    <p:sldId id="261" r:id="rId9"/>
    <p:sldId id="262" r:id="rId10"/>
    <p:sldId id="5097" r:id="rId11"/>
    <p:sldId id="5098" r:id="rId12"/>
    <p:sldId id="5672" r:id="rId13"/>
    <p:sldId id="5758" r:id="rId14"/>
    <p:sldId id="5759" r:id="rId15"/>
    <p:sldId id="5760" r:id="rId16"/>
    <p:sldId id="5780" r:id="rId17"/>
    <p:sldId id="265" r:id="rId18"/>
    <p:sldId id="264" r:id="rId19"/>
    <p:sldId id="5796" r:id="rId20"/>
    <p:sldId id="258" r:id="rId21"/>
    <p:sldId id="5797" r:id="rId22"/>
    <p:sldId id="5232" r:id="rId23"/>
    <p:sldId id="5827" r:id="rId24"/>
    <p:sldId id="5766" r:id="rId25"/>
    <p:sldId id="5825" r:id="rId26"/>
    <p:sldId id="5826" r:id="rId27"/>
    <p:sldId id="5817" r:id="rId28"/>
    <p:sldId id="5818" r:id="rId29"/>
    <p:sldId id="5819" r:id="rId30"/>
    <p:sldId id="5813" r:id="rId31"/>
    <p:sldId id="5815" r:id="rId32"/>
    <p:sldId id="5804" r:id="rId33"/>
    <p:sldId id="5828" r:id="rId34"/>
    <p:sldId id="5829" r:id="rId35"/>
    <p:sldId id="5830" r:id="rId36"/>
    <p:sldId id="5831" r:id="rId37"/>
    <p:sldId id="5832" r:id="rId38"/>
    <p:sldId id="54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B0B0"/>
    <a:srgbClr val="FFC6C6"/>
    <a:srgbClr val="A3DBFF"/>
    <a:srgbClr val="FFFFCC"/>
    <a:srgbClr val="0070C0"/>
    <a:srgbClr val="FF9900"/>
    <a:srgbClr val="FFFF99"/>
    <a:srgbClr val="C0C0C0"/>
    <a:srgbClr val="EFF2F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287F6-50B7-42EC-9145-4CBCC107061D}" v="2" dt="2025-03-05T21:44:21.883"/>
    <p1510:client id="{58F083BD-C401-5361-9385-F2119F63567C}" v="1048" dt="2025-03-05T20:47:32.598"/>
    <p1510:client id="{D9841CCE-1C9B-D813-692F-F1CA75996E92}" v="88" dt="2025-03-05T17:21:00.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pChg chg="mod">
          <ac:chgData name="Severson, Annette" userId="199f3c28-b733-4b36-8b0e-b7eb6984ff94" providerId="ADAL" clId="{2B0ECB04-DC13-436E-B399-CB8967A7CF91}" dt="2025-03-05T22:02:09.422" v="170" actId="20577"/>
          <ac:spMkLst>
            <pc:docMk/>
            <pc:sldMk cId="676481531" sldId="5759"/>
            <ac:spMk id="2" creationId="{FBD02999-0C9A-24C6-F978-148D012B75C7}"/>
          </ac:spMkLst>
        </pc:spChg>
        <pc:spChg chg="mod">
          <ac:chgData name="Severson, Annette" userId="199f3c28-b733-4b36-8b0e-b7eb6984ff94" providerId="ADAL" clId="{2B0ECB04-DC13-436E-B399-CB8967A7CF91}" dt="2025-03-05T22:03:23.571" v="198" actId="20577"/>
          <ac:spMkLst>
            <pc:docMk/>
            <pc:sldMk cId="676481531" sldId="5759"/>
            <ac:spMk id="3" creationId="{1D33D47E-5A16-8FC0-ACE2-15C1662B9EFD}"/>
          </ac:spMkLst>
        </pc:spChg>
        <pc:spChg chg="mod">
          <ac:chgData name="Severson, Annette" userId="199f3c28-b733-4b36-8b0e-b7eb6984ff94" providerId="ADAL" clId="{2B0ECB04-DC13-436E-B399-CB8967A7CF91}" dt="2025-03-05T22:03:31.785" v="227" actId="20577"/>
          <ac:spMkLst>
            <pc:docMk/>
            <pc:sldMk cId="676481531" sldId="5759"/>
            <ac:spMk id="5" creationId="{91BE3591-7908-7F25-2C36-2F5F4786EE37}"/>
          </ac:spMkLst>
        </pc:spChg>
        <pc:spChg chg="mod">
          <ac:chgData name="Severson, Annette" userId="199f3c28-b733-4b36-8b0e-b7eb6984ff94" providerId="ADAL" clId="{2B0ECB04-DC13-436E-B399-CB8967A7CF91}" dt="2025-03-05T22:03:42.315" v="256" actId="20577"/>
          <ac:spMkLst>
            <pc:docMk/>
            <pc:sldMk cId="676481531" sldId="5759"/>
            <ac:spMk id="6" creationId="{FA5D22B3-65F1-A6C4-8540-4A3FB6F542EC}"/>
          </ac:spMkLst>
        </pc:spChg>
      </pc:sldChg>
      <pc:sldChg chg="modSp mod">
        <pc:chgData name="Severson, Annette" userId="199f3c28-b733-4b36-8b0e-b7eb6984ff94" providerId="ADAL" clId="{2B0ECB04-DC13-436E-B399-CB8967A7CF91}" dt="2025-03-05T22:03:16.819" v="194" actId="20577"/>
        <pc:sldMkLst>
          <pc:docMk/>
          <pc:sldMk cId="1106028324" sldId="5760"/>
        </pc:sldMkLst>
        <pc:spChg chg="mod">
          <ac:chgData name="Severson, Annette" userId="199f3c28-b733-4b36-8b0e-b7eb6984ff94" providerId="ADAL" clId="{2B0ECB04-DC13-436E-B399-CB8967A7CF91}" dt="2025-03-05T22:03:16.819" v="194" actId="20577"/>
          <ac:spMkLst>
            <pc:docMk/>
            <pc:sldMk cId="1106028324" sldId="5760"/>
            <ac:spMk id="8" creationId="{BFFC628C-F292-C507-F7E5-3C0DBAB855EE}"/>
          </ac:spMkLst>
        </pc:spChg>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modSp mod">
        <pc:chgData name="Hoffman, Peter" userId="673cee94-26bd-4c2a-ab82-1b3669e2f049" providerId="ADAL" clId="{78BABA55-4A10-45EC-B505-1D1AF915AFF5}" dt="2025-02-05T21:05:42.172" v="314" actId="962"/>
        <pc:sldMkLst>
          <pc:docMk/>
          <pc:sldMk cId="3227145924" sldId="5097"/>
        </pc:sldMkLst>
        <pc:spChg chg="mod">
          <ac:chgData name="Hoffman, Peter" userId="673cee94-26bd-4c2a-ab82-1b3669e2f049" providerId="ADAL" clId="{78BABA55-4A10-45EC-B505-1D1AF915AFF5}" dt="2025-02-05T21:05:42.172" v="314" actId="962"/>
          <ac:spMkLst>
            <pc:docMk/>
            <pc:sldMk cId="3227145924" sldId="5097"/>
            <ac:spMk id="2" creationId="{EB0DBDE0-E724-7908-9FEB-173CF8226676}"/>
          </ac:spMkLst>
        </pc:spChg>
      </pc:sldChg>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sldChg chg="modSp mod">
        <pc:chgData name="Wenzel, Brooke" userId="672bf8d3-b15b-4e02-a6d1-39319a0df09b" providerId="ADAL" clId="{011BFA91-0BED-4FF9-9A14-B51CBA757C8C}" dt="2025-02-04T17:43:50.693" v="9" actId="20577"/>
        <pc:sldMkLst>
          <pc:docMk/>
          <pc:sldMk cId="3044915438" sldId="256"/>
        </pc:sldMkLst>
        <pc:spChg chg="mod">
          <ac:chgData name="Wenzel, Brooke" userId="672bf8d3-b15b-4e02-a6d1-39319a0df09b" providerId="ADAL" clId="{011BFA91-0BED-4FF9-9A14-B51CBA757C8C}" dt="2025-02-04T17:43:50.693" v="9" actId="20577"/>
          <ac:spMkLst>
            <pc:docMk/>
            <pc:sldMk cId="3044915438" sldId="256"/>
            <ac:spMk id="2" creationId="{00000000-0000-0000-0000-000000000000}"/>
          </ac:spMkLst>
        </pc:spChg>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ord">
        <pc:chgData name="Hoffman, Peter" userId="673cee94-26bd-4c2a-ab82-1b3669e2f049" providerId="ADAL" clId="{C3DFABC3-E697-4FBB-9BE3-2EAAD323211E}" dt="2024-12-11T21:38:43.979" v="2"/>
        <pc:sldMkLst>
          <pc:docMk/>
          <pc:sldMk cId="217821678" sldId="5717"/>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sldChg chg="modSp mod">
        <pc:chgData name="Heitman, Lindsey" userId="a9773a47-99d2-4599-9377-6d37e9ec0bd3" providerId="ADAL" clId="{280287F6-50B7-42EC-9145-4CBCC107061D}" dt="2025-03-05T21:46:12.743" v="344" actId="20577"/>
        <pc:sldMkLst>
          <pc:docMk/>
          <pc:sldMk cId="3227145924" sldId="5097"/>
        </pc:sldMkLst>
        <pc:graphicFrameChg chg="modGraphic">
          <ac:chgData name="Heitman, Lindsey" userId="a9773a47-99d2-4599-9377-6d37e9ec0bd3" providerId="ADAL" clId="{280287F6-50B7-42EC-9145-4CBCC107061D}" dt="2025-03-05T21:46:12.743" v="344" actId="20577"/>
          <ac:graphicFrameMkLst>
            <pc:docMk/>
            <pc:sldMk cId="3227145924" sldId="5097"/>
            <ac:graphicFrameMk id="7" creationId="{2864BB53-F741-4FFC-0348-1AC10AD60EEB}"/>
          </ac:graphicFrameMkLst>
        </pc:graphicFrame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pChg chg="mod ord">
          <ac:chgData name="Tribbett, Jessica" userId="S::tribbett_jessica@cde.state.co.us::b8af59d7-a86d-4166-a022-d856dc24c475" providerId="AD" clId="Web-{58F083BD-C401-5361-9385-F2119F63567C}" dt="2025-03-05T18:57:38.436" v="76"/>
          <ac:spMkLst>
            <pc:docMk/>
            <pc:sldMk cId="462835190" sldId="4696"/>
            <ac:spMk id="2" creationId="{F541109F-D9FB-46C5-9F4C-7FD2901AFCBE}"/>
          </ac:spMkLst>
        </pc:spChg>
        <pc:spChg chg="mod ord">
          <ac:chgData name="Tribbett, Jessica" userId="S::tribbett_jessica@cde.state.co.us::b8af59d7-a86d-4166-a022-d856dc24c475" providerId="AD" clId="Web-{58F083BD-C401-5361-9385-F2119F63567C}" dt="2025-03-05T18:57:38.436" v="76"/>
          <ac:spMkLst>
            <pc:docMk/>
            <pc:sldMk cId="462835190" sldId="4696"/>
            <ac:spMk id="4" creationId="{A6EE34E9-8CC2-4DBC-BDF4-F008BF014DA8}"/>
          </ac:spMkLst>
        </pc:spChg>
        <pc:spChg chg="add del">
          <ac:chgData name="Tribbett, Jessica" userId="S::tribbett_jessica@cde.state.co.us::b8af59d7-a86d-4166-a022-d856dc24c475" providerId="AD" clId="Web-{58F083BD-C401-5361-9385-F2119F63567C}" dt="2025-03-05T18:57:17.155" v="74"/>
          <ac:spMkLst>
            <pc:docMk/>
            <pc:sldMk cId="462835190" sldId="4696"/>
            <ac:spMk id="5" creationId="{9D2D8134-3065-10F4-205A-B37E807AA454}"/>
          </ac:spMkLst>
        </pc:spChg>
        <pc:spChg chg="mod ord">
          <ac:chgData name="Tribbett, Jessica" userId="S::tribbett_jessica@cde.state.co.us::b8af59d7-a86d-4166-a022-d856dc24c475" providerId="AD" clId="Web-{58F083BD-C401-5361-9385-F2119F63567C}" dt="2025-03-05T18:57:38.436" v="76"/>
          <ac:spMkLst>
            <pc:docMk/>
            <pc:sldMk cId="462835190" sldId="4696"/>
            <ac:spMk id="7" creationId="{CF408478-E5B8-BD77-1C24-08FE8A7C6C4E}"/>
          </ac:spMkLst>
        </pc:spChg>
        <pc:spChg chg="add del mod ord">
          <ac:chgData name="Tribbett, Jessica" userId="S::tribbett_jessica@cde.state.co.us::b8af59d7-a86d-4166-a022-d856dc24c475" providerId="AD" clId="Web-{58F083BD-C401-5361-9385-F2119F63567C}" dt="2025-03-05T18:57:38.436" v="76"/>
          <ac:spMkLst>
            <pc:docMk/>
            <pc:sldMk cId="462835190" sldId="4696"/>
            <ac:spMk id="9" creationId="{5895EF4E-4554-9D83-103D-AC4F7E7F62FF}"/>
          </ac:spMkLst>
        </pc:spChg>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pChg chg="mod">
          <ac:chgData name="Tribbett, Jessica" userId="S::tribbett_jessica@cde.state.co.us::b8af59d7-a86d-4166-a022-d856dc24c475" providerId="AD" clId="Web-{58F083BD-C401-5361-9385-F2119F63567C}" dt="2025-03-05T20:45:25.239" v="1000" actId="20577"/>
          <ac:spMkLst>
            <pc:docMk/>
            <pc:sldMk cId="1043530433" sldId="4701"/>
            <ac:spMk id="2" creationId="{DF1B42DD-06F1-4839-02FA-39581BD31121}"/>
          </ac:spMkLst>
        </pc:spChg>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pChg chg="mod ord">
          <ac:chgData name="Tribbett, Jessica" userId="S::tribbett_jessica@cde.state.co.us::b8af59d7-a86d-4166-a022-d856dc24c475" providerId="AD" clId="Web-{58F083BD-C401-5361-9385-F2119F63567C}" dt="2025-03-05T19:48:35.245" v="207" actId="20577"/>
          <ac:spMkLst>
            <pc:docMk/>
            <pc:sldMk cId="800576745" sldId="4705"/>
            <ac:spMk id="2" creationId="{00000000-0000-0000-0000-000000000000}"/>
          </ac:spMkLst>
        </pc:spChg>
        <pc:spChg chg="mod ord">
          <ac:chgData name="Tribbett, Jessica" userId="S::tribbett_jessica@cde.state.co.us::b8af59d7-a86d-4166-a022-d856dc24c475" providerId="AD" clId="Web-{58F083BD-C401-5361-9385-F2119F63567C}" dt="2025-03-05T19:47:46.620" v="205"/>
          <ac:spMkLst>
            <pc:docMk/>
            <pc:sldMk cId="800576745" sldId="4705"/>
            <ac:spMk id="3" creationId="{00000000-0000-0000-0000-000000000000}"/>
          </ac:spMkLst>
        </pc:spChg>
        <pc:spChg chg="add del mod ord">
          <ac:chgData name="Tribbett, Jessica" userId="S::tribbett_jessica@cde.state.co.us::b8af59d7-a86d-4166-a022-d856dc24c475" providerId="AD" clId="Web-{58F083BD-C401-5361-9385-F2119F63567C}" dt="2025-03-05T19:47:46.620" v="205"/>
          <ac:spMkLst>
            <pc:docMk/>
            <pc:sldMk cId="800576745" sldId="4705"/>
            <ac:spMk id="4" creationId="{700D8734-956A-32F9-8D2B-204245BB6B02}"/>
          </ac:spMkLst>
        </pc:spChg>
      </pc:sldChg>
      <pc:sldChg chg="modSp add del">
        <pc:chgData name="Tribbett, Jessica" userId="S::tribbett_jessica@cde.state.co.us::b8af59d7-a86d-4166-a022-d856dc24c475" providerId="AD" clId="Web-{58F083BD-C401-5361-9385-F2119F63567C}" dt="2025-03-05T20:44:48.645" v="993"/>
        <pc:sldMkLst>
          <pc:docMk/>
          <pc:sldMk cId="4159998588" sldId="4706"/>
        </pc:sldMkLst>
        <pc:picChg chg="mod">
          <ac:chgData name="Tribbett, Jessica" userId="S::tribbett_jessica@cde.state.co.us::b8af59d7-a86d-4166-a022-d856dc24c475" providerId="AD" clId="Web-{58F083BD-C401-5361-9385-F2119F63567C}" dt="2025-03-05T20:43:39.817" v="953" actId="1076"/>
          <ac:picMkLst>
            <pc:docMk/>
            <pc:sldMk cId="4159998588" sldId="4706"/>
            <ac:picMk id="3" creationId="{48D689CC-298B-5579-0E3A-D3FDA22147A4}"/>
          </ac:picMkLst>
        </pc:picChg>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pChg chg="mod">
          <ac:chgData name="Tribbett, Jessica" userId="S::tribbett_jessica@cde.state.co.us::b8af59d7-a86d-4166-a022-d856dc24c475" providerId="AD" clId="Web-{58F083BD-C401-5361-9385-F2119F63567C}" dt="2025-03-05T19:02:34.372" v="198" actId="20577"/>
          <ac:spMkLst>
            <pc:docMk/>
            <pc:sldMk cId="3677926577" sldId="5766"/>
            <ac:spMk id="8" creationId="{913DB736-7CF8-9654-7E4F-8D8E07B2B509}"/>
          </ac:spMkLst>
        </pc:spChg>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pChg chg="mod">
          <ac:chgData name="Tribbett, Jessica" userId="S::tribbett_jessica@cde.state.co.us::b8af59d7-a86d-4166-a022-d856dc24c475" providerId="AD" clId="Web-{58F083BD-C401-5361-9385-F2119F63567C}" dt="2025-03-05T18:45:31.797" v="40" actId="20577"/>
          <ac:spMkLst>
            <pc:docMk/>
            <pc:sldMk cId="1628241891" sldId="5826"/>
            <ac:spMk id="2" creationId="{B1CC9BDF-ED68-3A21-EA0C-8D82CB49C8BE}"/>
          </ac:spMkLst>
        </pc:spChg>
        <pc:spChg chg="mod">
          <ac:chgData name="Tribbett, Jessica" userId="S::tribbett_jessica@cde.state.co.us::b8af59d7-a86d-4166-a022-d856dc24c475" providerId="AD" clId="Web-{58F083BD-C401-5361-9385-F2119F63567C}" dt="2025-03-05T18:45:56.875" v="47" actId="1076"/>
          <ac:spMkLst>
            <pc:docMk/>
            <pc:sldMk cId="1628241891" sldId="5826"/>
            <ac:spMk id="3" creationId="{B48E2688-A900-BC3C-D4FA-5AAF52FF565F}"/>
          </ac:spMkLst>
        </pc:spChg>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pChg chg="mod">
          <ac:chgData name="Tribbett, Jessica" userId="S::tribbett_jessica@cde.state.co.us::b8af59d7-a86d-4166-a022-d856dc24c475" providerId="AD" clId="Web-{58F083BD-C401-5361-9385-F2119F63567C}" dt="2025-03-05T18:59:50.232" v="129" actId="20577"/>
          <ac:spMkLst>
            <pc:docMk/>
            <pc:sldMk cId="226281112" sldId="5827"/>
            <ac:spMk id="2" creationId="{0DE7E1F4-78AE-9B45-CECC-626434920EDF}"/>
          </ac:spMkLst>
        </pc:spChg>
        <pc:spChg chg="mod">
          <ac:chgData name="Tribbett, Jessica" userId="S::tribbett_jessica@cde.state.co.us::b8af59d7-a86d-4166-a022-d856dc24c475" providerId="AD" clId="Web-{58F083BD-C401-5361-9385-F2119F63567C}" dt="2025-03-05T19:46:48.714" v="203" actId="20577"/>
          <ac:spMkLst>
            <pc:docMk/>
            <pc:sldMk cId="226281112" sldId="5827"/>
            <ac:spMk id="3" creationId="{9B2FB515-5871-A427-269C-73E3A2766429}"/>
          </ac:spMkLst>
        </pc:spChg>
        <pc:spChg chg="mod">
          <ac:chgData name="Tribbett, Jessica" userId="S::tribbett_jessica@cde.state.co.us::b8af59d7-a86d-4166-a022-d856dc24c475" providerId="AD" clId="Web-{58F083BD-C401-5361-9385-F2119F63567C}" dt="2025-03-05T18:58:43.279" v="102" actId="20577"/>
          <ac:spMkLst>
            <pc:docMk/>
            <pc:sldMk cId="226281112" sldId="5827"/>
            <ac:spMk id="5" creationId="{8D1C7D5A-AA58-117C-DEEE-AE9A5B29C6B7}"/>
          </ac:spMkLst>
        </pc:spChg>
        <pc:spChg chg="mod">
          <ac:chgData name="Tribbett, Jessica" userId="S::tribbett_jessica@cde.state.co.us::b8af59d7-a86d-4166-a022-d856dc24c475" providerId="AD" clId="Web-{58F083BD-C401-5361-9385-F2119F63567C}" dt="2025-03-05T18:59:08.529" v="119" actId="20577"/>
          <ac:spMkLst>
            <pc:docMk/>
            <pc:sldMk cId="226281112" sldId="5827"/>
            <ac:spMk id="6" creationId="{DBDC272D-6127-B0D9-663B-E29A8AC4C71C}"/>
          </ac:spMkLst>
        </pc:spChg>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pChg chg="mod">
          <ac:chgData name="Tribbett, Jessica" userId="S::tribbett_jessica@cde.state.co.us::b8af59d7-a86d-4166-a022-d856dc24c475" providerId="AD" clId="Web-{58F083BD-C401-5361-9385-F2119F63567C}" dt="2025-03-05T20:17:05.287" v="241" actId="20577"/>
          <ac:spMkLst>
            <pc:docMk/>
            <pc:sldMk cId="2758844833" sldId="5828"/>
            <ac:spMk id="2" creationId="{6CD93224-9856-58C8-3F27-1B40426609DD}"/>
          </ac:spMkLst>
        </pc:spChg>
        <pc:spChg chg="mod">
          <ac:chgData name="Tribbett, Jessica" userId="S::tribbett_jessica@cde.state.co.us::b8af59d7-a86d-4166-a022-d856dc24c475" providerId="AD" clId="Web-{58F083BD-C401-5361-9385-F2119F63567C}" dt="2025-03-05T20:17:10.709" v="249" actId="20577"/>
          <ac:spMkLst>
            <pc:docMk/>
            <pc:sldMk cId="2758844833" sldId="5828"/>
            <ac:spMk id="3" creationId="{B4E925E5-F5FD-3CB3-AD6B-EFA7FF76BD11}"/>
          </ac:spMkLst>
        </pc:spChg>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pChg chg="mod">
          <ac:chgData name="Tribbett, Jessica" userId="S::tribbett_jessica@cde.state.co.us::b8af59d7-a86d-4166-a022-d856dc24c475" providerId="AD" clId="Web-{58F083BD-C401-5361-9385-F2119F63567C}" dt="2025-03-05T20:17:34.787" v="269" actId="20577"/>
          <ac:spMkLst>
            <pc:docMk/>
            <pc:sldMk cId="997019818" sldId="5829"/>
            <ac:spMk id="2" creationId="{C5C7C0D7-CF1E-09F6-24AF-80E0DAB01F81}"/>
          </ac:spMkLst>
        </pc:spChg>
        <pc:spChg chg="mod">
          <ac:chgData name="Tribbett, Jessica" userId="S::tribbett_jessica@cde.state.co.us::b8af59d7-a86d-4166-a022-d856dc24c475" providerId="AD" clId="Web-{58F083BD-C401-5361-9385-F2119F63567C}" dt="2025-03-05T20:24:07.302" v="424" actId="20577"/>
          <ac:spMkLst>
            <pc:docMk/>
            <pc:sldMk cId="997019818" sldId="5829"/>
            <ac:spMk id="3" creationId="{10F30D10-44C9-8437-7A88-7E2836B83EFC}"/>
          </ac:spMkLst>
        </pc:spChg>
        <pc:spChg chg="mod">
          <ac:chgData name="Tribbett, Jessica" userId="S::tribbett_jessica@cde.state.co.us::b8af59d7-a86d-4166-a022-d856dc24c475" providerId="AD" clId="Web-{58F083BD-C401-5361-9385-F2119F63567C}" dt="2025-03-05T20:17:43.630" v="290" actId="20577"/>
          <ac:spMkLst>
            <pc:docMk/>
            <pc:sldMk cId="997019818" sldId="5829"/>
            <ac:spMk id="5" creationId="{36E8F4DF-4654-1A48-F376-778AFC8C4D26}"/>
          </ac:spMkLst>
        </pc:spChg>
        <pc:spChg chg="mod">
          <ac:chgData name="Tribbett, Jessica" userId="S::tribbett_jessica@cde.state.co.us::b8af59d7-a86d-4166-a022-d856dc24c475" providerId="AD" clId="Web-{58F083BD-C401-5361-9385-F2119F63567C}" dt="2025-03-05T20:18:14.380" v="317" actId="20577"/>
          <ac:spMkLst>
            <pc:docMk/>
            <pc:sldMk cId="997019818" sldId="5829"/>
            <ac:spMk id="6" creationId="{036C909F-DA64-FBBD-73EF-9BD8D2544400}"/>
          </ac:spMkLst>
        </pc:spChg>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pChg chg="mod">
          <ac:chgData name="Tribbett, Jessica" userId="S::tribbett_jessica@cde.state.co.us::b8af59d7-a86d-4166-a022-d856dc24c475" providerId="AD" clId="Web-{58F083BD-C401-5361-9385-F2119F63567C}" dt="2025-03-05T20:27:11.943" v="443" actId="20577"/>
          <ac:spMkLst>
            <pc:docMk/>
            <pc:sldMk cId="980708598" sldId="5830"/>
            <ac:spMk id="2" creationId="{C53E7F36-52F9-03E9-283B-73A3AF2278B9}"/>
          </ac:spMkLst>
        </pc:spChg>
        <pc:spChg chg="mod">
          <ac:chgData name="Tribbett, Jessica" userId="S::tribbett_jessica@cde.state.co.us::b8af59d7-a86d-4166-a022-d856dc24c475" providerId="AD" clId="Web-{58F083BD-C401-5361-9385-F2119F63567C}" dt="2025-03-05T20:43:02.755" v="947" actId="20577"/>
          <ac:spMkLst>
            <pc:docMk/>
            <pc:sldMk cId="980708598" sldId="5830"/>
            <ac:spMk id="3" creationId="{941C510C-7A2E-7629-465E-D6C55A96AF1F}"/>
          </ac:spMkLst>
        </pc:spChg>
        <pc:spChg chg="mod">
          <ac:chgData name="Tribbett, Jessica" userId="S::tribbett_jessica@cde.state.co.us::b8af59d7-a86d-4166-a022-d856dc24c475" providerId="AD" clId="Web-{58F083BD-C401-5361-9385-F2119F63567C}" dt="2025-03-05T20:27:30.865" v="444" actId="20577"/>
          <ac:spMkLst>
            <pc:docMk/>
            <pc:sldMk cId="980708598" sldId="5830"/>
            <ac:spMk id="5" creationId="{8642903F-DA17-672D-B407-FECAAA503A09}"/>
          </ac:spMkLst>
        </pc:spChg>
        <pc:spChg chg="mod">
          <ac:chgData name="Tribbett, Jessica" userId="S::tribbett_jessica@cde.state.co.us::b8af59d7-a86d-4166-a022-d856dc24c475" providerId="AD" clId="Web-{58F083BD-C401-5361-9385-F2119F63567C}" dt="2025-03-05T20:27:41.958" v="446" actId="20577"/>
          <ac:spMkLst>
            <pc:docMk/>
            <pc:sldMk cId="980708598" sldId="5830"/>
            <ac:spMk id="6" creationId="{702E9D85-5668-A58D-06B8-0FF3DDE12B2E}"/>
          </ac:spMkLst>
        </pc:spChg>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pChg chg="mod">
          <ac:chgData name="Tribbett, Jessica" userId="S::tribbett_jessica@cde.state.co.us::b8af59d7-a86d-4166-a022-d856dc24c475" providerId="AD" clId="Web-{58F083BD-C401-5361-9385-F2119F63567C}" dt="2025-03-05T20:43:37.161" v="952" actId="20577"/>
          <ac:spMkLst>
            <pc:docMk/>
            <pc:sldMk cId="164059337" sldId="5831"/>
            <ac:spMk id="2" creationId="{70EC0575-D83A-4390-7447-9E6590321EB7}"/>
          </ac:spMkLst>
        </pc:spChg>
        <pc:spChg chg="mod">
          <ac:chgData name="Tribbett, Jessica" userId="S::tribbett_jessica@cde.state.co.us::b8af59d7-a86d-4166-a022-d856dc24c475" providerId="AD" clId="Web-{58F083BD-C401-5361-9385-F2119F63567C}" dt="2025-03-05T20:44:22.208" v="977" actId="20577"/>
          <ac:spMkLst>
            <pc:docMk/>
            <pc:sldMk cId="164059337" sldId="5831"/>
            <ac:spMk id="3" creationId="{A4B9A0D6-CA1C-C7E6-2F9C-F46536D84F15}"/>
          </ac:spMkLst>
        </pc:spChg>
        <pc:spChg chg="mod">
          <ac:chgData name="Tribbett, Jessica" userId="S::tribbett_jessica@cde.state.co.us::b8af59d7-a86d-4166-a022-d856dc24c475" providerId="AD" clId="Web-{58F083BD-C401-5361-9385-F2119F63567C}" dt="2025-03-05T20:44:37.942" v="991" actId="20577"/>
          <ac:spMkLst>
            <pc:docMk/>
            <pc:sldMk cId="164059337" sldId="5831"/>
            <ac:spMk id="5" creationId="{73CE0055-224B-18B7-329E-8B774D21B880}"/>
          </ac:spMkLst>
        </pc:spChg>
        <pc:spChg chg="mod">
          <ac:chgData name="Tribbett, Jessica" userId="S::tribbett_jessica@cde.state.co.us::b8af59d7-a86d-4166-a022-d856dc24c475" providerId="AD" clId="Web-{58F083BD-C401-5361-9385-F2119F63567C}" dt="2025-03-05T20:44:45.848" v="992" actId="20577"/>
          <ac:spMkLst>
            <pc:docMk/>
            <pc:sldMk cId="164059337" sldId="5831"/>
            <ac:spMk id="6" creationId="{E77BE931-0541-9E17-F06D-DE9D40F1BE57}"/>
          </ac:spMkLst>
        </pc:spChg>
        <pc:picChg chg="add mod">
          <ac:chgData name="Tribbett, Jessica" userId="S::tribbett_jessica@cde.state.co.us::b8af59d7-a86d-4166-a022-d856dc24c475" providerId="AD" clId="Web-{58F083BD-C401-5361-9385-F2119F63567C}" dt="2025-03-05T20:44:29.692" v="980" actId="1076"/>
          <ac:picMkLst>
            <pc:docMk/>
            <pc:sldMk cId="164059337" sldId="5831"/>
            <ac:picMk id="8" creationId="{6538E881-A349-F4A7-3391-54525B3E94CF}"/>
          </ac:picMkLst>
        </pc:picChg>
        <pc:picChg chg="add mod">
          <ac:chgData name="Tribbett, Jessica" userId="S::tribbett_jessica@cde.state.co.us::b8af59d7-a86d-4166-a022-d856dc24c475" providerId="AD" clId="Web-{58F083BD-C401-5361-9385-F2119F63567C}" dt="2025-03-05T20:44:29.723" v="981" actId="1076"/>
          <ac:picMkLst>
            <pc:docMk/>
            <pc:sldMk cId="164059337" sldId="5831"/>
            <ac:picMk id="10" creationId="{B2687CE7-CF44-CB49-C3AC-674493390B32}"/>
          </ac:picMkLst>
        </pc:picChg>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pChg chg="mod">
          <ac:chgData name="Tribbett, Jessica" userId="S::tribbett_jessica@cde.state.co.us::b8af59d7-a86d-4166-a022-d856dc24c475" providerId="AD" clId="Web-{58F083BD-C401-5361-9385-F2119F63567C}" dt="2025-03-05T20:45:55.770" v="1007" actId="20577"/>
          <ac:spMkLst>
            <pc:docMk/>
            <pc:sldMk cId="2321888253" sldId="5832"/>
            <ac:spMk id="2" creationId="{D9B25846-DD0B-EDBC-FDF2-B02B615F2E33}"/>
          </ac:spMkLst>
        </pc:spChg>
        <pc:spChg chg="mod">
          <ac:chgData name="Tribbett, Jessica" userId="S::tribbett_jessica@cde.state.co.us::b8af59d7-a86d-4166-a022-d856dc24c475" providerId="AD" clId="Web-{58F083BD-C401-5361-9385-F2119F63567C}" dt="2025-03-05T20:47:28.098" v="1037" actId="20577"/>
          <ac:spMkLst>
            <pc:docMk/>
            <pc:sldMk cId="2321888253" sldId="5832"/>
            <ac:spMk id="3" creationId="{8998761A-53B5-E0A5-D99D-F3C971C69C73}"/>
          </ac:spMkLst>
        </pc:spChg>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sldChg chg="modSp mod">
        <pc:chgData name="Gudka, Dawna" userId="823cceae-331b-41d6-9a63-34ad6d1db55c" providerId="ADAL" clId="{6BB55844-8358-4B5C-B8BD-B7B7B5B183F4}" dt="2025-02-06T14:18:06.317" v="80" actId="113"/>
        <pc:sldMkLst>
          <pc:docMk/>
          <pc:sldMk cId="1037917088" sldId="5098"/>
        </pc:sldMkLst>
        <pc:graphicFrameChg chg="modGraphic">
          <ac:chgData name="Gudka, Dawna" userId="823cceae-331b-41d6-9a63-34ad6d1db55c" providerId="ADAL" clId="{6BB55844-8358-4B5C-B8BD-B7B7B5B183F4}" dt="2025-02-06T14:18:06.317" v="80" actId="113"/>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pChg chg="mod">
          <ac:chgData name="Slutzky, Collin" userId="S::slutzky_c@cde.state.co.us::21f7fb5c-490d-42a4-8741-4ce78a53b03a" providerId="AD" clId="Web-{BABB1D6E-E2AD-8567-CFA5-C49E18E24A35}" dt="2025-01-05T17:01:33.959" v="11" actId="20577"/>
          <ac:spMkLst>
            <pc:docMk/>
            <pc:sldMk cId="3044915438" sldId="256"/>
            <ac:spMk id="2" creationId="{00000000-0000-0000-0000-000000000000}"/>
          </ac:spMkLst>
        </pc:spChg>
      </pc:sldChg>
      <pc:sldChg chg="modSp">
        <pc:chgData name="Slutzky, Collin" userId="S::slutzky_c@cde.state.co.us::21f7fb5c-490d-42a4-8741-4ce78a53b03a" providerId="AD" clId="Web-{BABB1D6E-E2AD-8567-CFA5-C49E18E24A35}" dt="2025-01-05T17:21:18.470" v="348" actId="1076"/>
        <pc:sldMkLst>
          <pc:docMk/>
          <pc:sldMk cId="3227145924" sldId="5097"/>
        </pc:sldMkLst>
        <pc:spChg chg="mod">
          <ac:chgData name="Slutzky, Collin" userId="S::slutzky_c@cde.state.co.us::21f7fb5c-490d-42a4-8741-4ce78a53b03a" providerId="AD" clId="Web-{BABB1D6E-E2AD-8567-CFA5-C49E18E24A35}" dt="2025-01-05T17:21:18.470" v="348" actId="1076"/>
          <ac:spMkLst>
            <pc:docMk/>
            <pc:sldMk cId="3227145924" sldId="5097"/>
            <ac:spMk id="8" creationId="{615A4E22-3BFB-B4B8-B3DD-2E0607D5D581}"/>
          </ac:spMkLst>
        </pc:spChg>
        <pc:graphicFrameChg chg="mod modGraphic">
          <ac:chgData name="Slutzky, Collin" userId="S::slutzky_c@cde.state.co.us::21f7fb5c-490d-42a4-8741-4ce78a53b03a" providerId="AD" clId="Web-{BABB1D6E-E2AD-8567-CFA5-C49E18E24A35}" dt="2025-01-05T17:21:08.502" v="347"/>
          <ac:graphicFrameMkLst>
            <pc:docMk/>
            <pc:sldMk cId="3227145924" sldId="5097"/>
            <ac:graphicFrameMk id="7" creationId="{2864BB53-F741-4FFC-0348-1AC10AD60EEB}"/>
          </ac:graphicFrameMkLst>
        </pc:graphicFrameChg>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graphicFrameChg chg="mod modGraphic">
          <ac:chgData name="Slutzky, Collin" userId="S::slutzky_c@cde.state.co.us::21f7fb5c-490d-42a4-8741-4ce78a53b03a" providerId="AD" clId="Web-{BABB1D6E-E2AD-8567-CFA5-C49E18E24A35}" dt="2025-01-05T17:15:01.323" v="322"/>
          <ac:graphicFrameMkLst>
            <pc:docMk/>
            <pc:sldMk cId="500438566" sldId="5672"/>
            <ac:graphicFrameMk id="5" creationId="{5E4612F7-68C6-57CA-E918-38EF641F73CF}"/>
          </ac:graphicFrameMkLst>
        </pc:graphicFrameChg>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modSp">
        <pc:chgData name="Slutzky, Collin" userId="S::slutzky_c@cde.state.co.us::21f7fb5c-490d-42a4-8741-4ce78a53b03a" providerId="AD" clId="Web-{4D39FF3A-E092-6A03-B021-D043AAF5FFAF}" dt="2025-02-27T14:20:50.853" v="28" actId="20577"/>
        <pc:sldMkLst>
          <pc:docMk/>
          <pc:sldMk cId="2365850526" sldId="5733"/>
        </pc:sldMkLst>
      </pc:sldChg>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pChg chg="mod">
          <ac:chgData name="Hoffman, Peter" userId="673cee94-26bd-4c2a-ab82-1b3669e2f049" providerId="ADAL" clId="{F1AD74A9-897B-49BD-82A3-3048E5B261B3}" dt="2025-02-11T23:39:15.657" v="3" actId="20577"/>
          <ac:spMkLst>
            <pc:docMk/>
            <pc:sldMk cId="3044915438" sldId="256"/>
            <ac:spMk id="2" creationId="{00000000-0000-0000-0000-000000000000}"/>
          </ac:spMkLst>
        </pc:spChg>
      </pc:sldChg>
      <pc:sldChg chg="modSp mod">
        <pc:chgData name="Hoffman, Peter" userId="673cee94-26bd-4c2a-ab82-1b3669e2f049" providerId="ADAL" clId="{F1AD74A9-897B-49BD-82A3-3048E5B261B3}" dt="2025-02-11T23:39:28.447" v="42" actId="20577"/>
        <pc:sldMkLst>
          <pc:docMk/>
          <pc:sldMk cId="1212467416" sldId="261"/>
        </pc:sldMkLst>
        <pc:graphicFrameChg chg="modGraphic">
          <ac:chgData name="Hoffman, Peter" userId="673cee94-26bd-4c2a-ab82-1b3669e2f049" providerId="ADAL" clId="{F1AD74A9-897B-49BD-82A3-3048E5B261B3}" dt="2025-02-11T23:39:28.447" v="42"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pChg chg="mod">
          <ac:chgData name="Wenzel, Brooke" userId="672bf8d3-b15b-4e02-a6d1-39319a0df09b" providerId="ADAL" clId="{B596C711-6AB2-476F-A518-D90EDB24F5B1}" dt="2025-02-13T16:53:06.113" v="3" actId="20577"/>
          <ac:spMkLst>
            <pc:docMk/>
            <pc:sldMk cId="3044915438" sldId="256"/>
            <ac:spMk id="2" creationId="{00000000-0000-0000-0000-000000000000}"/>
          </ac:spMkLst>
        </pc:spChg>
      </pc:sldChg>
      <pc:sldChg chg="modSp mod">
        <pc:chgData name="Wenzel, Brooke" userId="672bf8d3-b15b-4e02-a6d1-39319a0df09b" providerId="ADAL" clId="{B596C711-6AB2-476F-A518-D90EDB24F5B1}" dt="2025-02-19T14:14:17.022" v="49" actId="20577"/>
        <pc:sldMkLst>
          <pc:docMk/>
          <pc:sldMk cId="1212467416" sldId="261"/>
        </pc:sldMkLst>
        <pc:graphicFrameChg chg="modGraphic">
          <ac:chgData name="Wenzel, Brooke" userId="672bf8d3-b15b-4e02-a6d1-39319a0df09b" providerId="ADAL" clId="{B596C711-6AB2-476F-A518-D90EDB24F5B1}" dt="2025-02-19T14:14:17.022" v="49"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B596C711-6AB2-476F-A518-D90EDB24F5B1}" dt="2025-02-19T18:36:17.433" v="87" actId="404"/>
        <pc:sldMkLst>
          <pc:docMk/>
          <pc:sldMk cId="3227145924" sldId="5097"/>
        </pc:sldMkLst>
        <pc:graphicFrameChg chg="mod modGraphic">
          <ac:chgData name="Wenzel, Brooke" userId="672bf8d3-b15b-4e02-a6d1-39319a0df09b" providerId="ADAL" clId="{B596C711-6AB2-476F-A518-D90EDB24F5B1}" dt="2025-02-19T18:36:17.433" v="87" actId="404"/>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B596C711-6AB2-476F-A518-D90EDB24F5B1}" dt="2025-02-19T21:24:11.394" v="94" actId="207"/>
        <pc:sldMkLst>
          <pc:docMk/>
          <pc:sldMk cId="1037917088" sldId="5098"/>
        </pc:sldMkLst>
        <pc:graphicFrameChg chg="mod modGraphic">
          <ac:chgData name="Wenzel, Brooke" userId="672bf8d3-b15b-4e02-a6d1-39319a0df09b" providerId="ADAL" clId="{B596C711-6AB2-476F-A518-D90EDB24F5B1}" dt="2025-02-19T21:24:11.394" v="94"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graphicFrameChg chg="modGraphic">
          <ac:chgData name="Wenzel, Brooke" userId="672bf8d3-b15b-4e02-a6d1-39319a0df09b" providerId="ADAL" clId="{B596C711-6AB2-476F-A518-D90EDB24F5B1}" dt="2025-02-19T18:36:32.663" v="92" actId="14734"/>
          <ac:graphicFrameMkLst>
            <pc:docMk/>
            <pc:sldMk cId="500438566" sldId="5672"/>
            <ac:graphicFrameMk id="5" creationId="{5E4612F7-68C6-57CA-E918-38EF641F73CF}"/>
          </ac:graphicFrameMkLst>
        </pc:graphicFrameChg>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modSp mod">
        <pc:chgData name="Ward, Reagan" userId="27291eb4-8241-4961-9e69-8c66e34cc5b0" providerId="ADAL" clId="{2C0F0997-474E-40E3-BED4-7C4D69895A50}" dt="2025-02-26T14:55:34.290" v="141" actId="20577"/>
        <pc:sldMkLst>
          <pc:docMk/>
          <pc:sldMk cId="1212467416" sldId="261"/>
        </pc:sldMkLst>
        <pc:graphicFrameChg chg="modGraphic">
          <ac:chgData name="Ward, Reagan" userId="27291eb4-8241-4961-9e69-8c66e34cc5b0" providerId="ADAL" clId="{2C0F0997-474E-40E3-BED4-7C4D69895A50}" dt="2025-02-26T14:55:34.290" v="141" actId="20577"/>
          <ac:graphicFrameMkLst>
            <pc:docMk/>
            <pc:sldMk cId="1212467416" sldId="261"/>
            <ac:graphicFrameMk id="5" creationId="{9C3641C5-EC4F-D3EA-E4A2-8ABB597C5BAA}"/>
          </ac:graphicFrameMkLst>
        </pc:graphicFrameChg>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modSp mod">
        <pc:chgData name="Ward, Reagan" userId="27291eb4-8241-4961-9e69-8c66e34cc5b0" providerId="ADAL" clId="{2C0F0997-474E-40E3-BED4-7C4D69895A50}" dt="2025-02-26T23:49:40.103" v="5052" actId="113"/>
        <pc:sldMkLst>
          <pc:docMk/>
          <pc:sldMk cId="500438566" sldId="5672"/>
        </pc:sldMkLst>
        <pc:graphicFrameChg chg="modGraphic">
          <ac:chgData name="Ward, Reagan" userId="27291eb4-8241-4961-9e69-8c66e34cc5b0" providerId="ADAL" clId="{2C0F0997-474E-40E3-BED4-7C4D69895A50}" dt="2025-02-26T23:49:40.103" v="5052" actId="113"/>
          <ac:graphicFrameMkLst>
            <pc:docMk/>
            <pc:sldMk cId="500438566" sldId="5672"/>
            <ac:graphicFrameMk id="5" creationId="{5E4612F7-68C6-57CA-E918-38EF641F73CF}"/>
          </ac:graphicFrameMkLst>
        </pc:graphicFrameChg>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del mod">
        <pc:chgData name="Ward, Reagan" userId="27291eb4-8241-4961-9e69-8c66e34cc5b0" providerId="ADAL" clId="{95462795-F530-401E-9A80-E67D0A6CA69B}" dt="2025-01-07T16:38:59.636" v="1070" actId="47"/>
        <pc:sldMkLst>
          <pc:docMk/>
          <pc:sldMk cId="794275993" sldId="5416"/>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217821678" sldId="5717"/>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30:07.580" v="345"/>
        <pc:sldMkLst>
          <pc:docMk/>
          <pc:sldMk cId="638276779" sldId="257"/>
        </pc:sldMkLst>
      </pc:sldChg>
      <pc:sldChg chg="add">
        <pc:chgData name="Hoffman, Peter" userId="673cee94-26bd-4c2a-ab82-1b3669e2f049" providerId="ADAL" clId="{82F8A303-594F-452B-8DDB-2F3C5788ABEC}" dt="2025-02-19T21:30:07.580" v="345"/>
        <pc:sldMkLst>
          <pc:docMk/>
          <pc:sldMk cId="1638711916" sldId="258"/>
        </pc:sldMkLst>
      </pc:sldChg>
      <pc:sldChg chg="add">
        <pc:chgData name="Hoffman, Peter" userId="673cee94-26bd-4c2a-ab82-1b3669e2f049" providerId="ADAL" clId="{82F8A303-594F-452B-8DDB-2F3C5788ABEC}" dt="2025-02-19T21:30:07.580" v="345"/>
        <pc:sldMkLst>
          <pc:docMk/>
          <pc:sldMk cId="1284145060" sldId="264"/>
        </pc:sldMkLst>
      </pc:sldChg>
      <pc:sldChg chg="add">
        <pc:chgData name="Hoffman, Peter" userId="673cee94-26bd-4c2a-ab82-1b3669e2f049" providerId="ADAL" clId="{82F8A303-594F-452B-8DDB-2F3C5788ABEC}" dt="2025-02-19T21:30:07.580" v="345"/>
        <pc:sldMkLst>
          <pc:docMk/>
          <pc:sldMk cId="3878259165" sldId="265"/>
        </pc:sldMkLst>
      </pc:sldChg>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20T15:48:41.300" v="356" actId="20577"/>
        <pc:sldMkLst>
          <pc:docMk/>
          <pc:sldMk cId="217821678" sldId="5717"/>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pChg chg="ord">
          <ac:chgData name="Ward, Reagan" userId="27291eb4-8241-4961-9e69-8c66e34cc5b0" providerId="ADAL" clId="{F693B237-E2B7-42FD-9FE7-A451450A9E06}" dt="2025-01-16T14:41:37.808" v="19" actId="13244"/>
          <ac:spMkLst>
            <pc:docMk/>
            <pc:sldMk cId="2952098216" sldId="5757"/>
            <ac:spMk id="5" creationId="{0CEB96DD-D22A-4D24-782E-BD0F67CE87D1}"/>
          </ac:spMkLst>
        </pc:spChg>
        <pc:spChg chg="ord">
          <ac:chgData name="Ward, Reagan" userId="27291eb4-8241-4961-9e69-8c66e34cc5b0" providerId="ADAL" clId="{F693B237-E2B7-42FD-9FE7-A451450A9E06}" dt="2025-01-16T14:41:41.089" v="20" actId="13244"/>
          <ac:spMkLst>
            <pc:docMk/>
            <pc:sldMk cId="2952098216" sldId="5757"/>
            <ac:spMk id="6" creationId="{F6471A59-C8F3-80F4-FB87-B4E7A71D251C}"/>
          </ac:spMkLst>
        </pc:spChg>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sldMasterChg chg="addSldLayout delSldLayout">
        <pc:chgData name="Heitman, Lindsey" userId="a9773a47-99d2-4599-9377-6d37e9ec0bd3" providerId="ADAL" clId="{462B06F3-9790-453A-A396-7254AFB9DD0C}" dt="2025-02-13T15:02:07.615" v="1235" actId="2696"/>
        <pc:sldMasterMkLst>
          <pc:docMk/>
          <pc:sldMasterMk cId="2150711039" sldId="2147483676"/>
        </pc:sldMasterMkLst>
        <pc:sldLayoutChg chg="del">
          <pc:chgData name="Heitman, Lindsey" userId="a9773a47-99d2-4599-9377-6d37e9ec0bd3" providerId="ADAL" clId="{462B06F3-9790-453A-A396-7254AFB9DD0C}" dt="2025-02-13T15:02:07.615" v="1235" actId="2696"/>
          <pc:sldLayoutMkLst>
            <pc:docMk/>
            <pc:sldMasterMk cId="2150711039" sldId="2147483676"/>
            <pc:sldLayoutMk cId="2816767637" sldId="2147483709"/>
          </pc:sldLayoutMkLst>
        </pc:sldLayoutChg>
        <pc:sldLayoutChg chg="add del">
          <pc:chgData name="Heitman, Lindsey" userId="a9773a47-99d2-4599-9377-6d37e9ec0bd3" providerId="ADAL" clId="{462B06F3-9790-453A-A396-7254AFB9DD0C}" dt="2025-02-13T14:54:33.756" v="1008" actId="2696"/>
          <pc:sldLayoutMkLst>
            <pc:docMk/>
            <pc:sldMasterMk cId="2150711039" sldId="2147483676"/>
            <pc:sldLayoutMk cId="1552738513" sldId="2147483711"/>
          </pc:sldLayoutMkLst>
        </pc:sldLayoutChg>
      </pc:sldMaster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Ward, Reagan" userId="27291eb4-8241-4961-9e69-8c66e34cc5b0" providerId="ADAL" clId="{D998701E-D3CD-4E23-9B35-3A5EE0A3EAC9}"/>
    <pc:docChg chg="custSel addSld delSld modSld">
      <pc:chgData name="Ward, Reagan" userId="27291eb4-8241-4961-9e69-8c66e34cc5b0" providerId="ADAL" clId="{D998701E-D3CD-4E23-9B35-3A5EE0A3EAC9}" dt="2025-03-06T15:17:26.154" v="1094" actId="113"/>
      <pc:docMkLst>
        <pc:docMk/>
      </pc:docMkLst>
      <pc:sldChg chg="modSp mod">
        <pc:chgData name="Ward, Reagan" userId="27291eb4-8241-4961-9e69-8c66e34cc5b0" providerId="ADAL" clId="{D998701E-D3CD-4E23-9B35-3A5EE0A3EAC9}" dt="2025-03-04T17:18:33.616" v="32" actId="20577"/>
        <pc:sldMkLst>
          <pc:docMk/>
          <pc:sldMk cId="3044915438" sldId="256"/>
        </pc:sldMkLst>
        <pc:spChg chg="mod">
          <ac:chgData name="Ward, Reagan" userId="27291eb4-8241-4961-9e69-8c66e34cc5b0" providerId="ADAL" clId="{D998701E-D3CD-4E23-9B35-3A5EE0A3EAC9}" dt="2025-03-04T17:18:33.616" v="32" actId="20577"/>
          <ac:spMkLst>
            <pc:docMk/>
            <pc:sldMk cId="3044915438" sldId="256"/>
            <ac:spMk id="2" creationId="{00000000-0000-0000-0000-000000000000}"/>
          </ac:spMkLst>
        </pc:spChg>
      </pc:sldChg>
      <pc:sldChg chg="add del">
        <pc:chgData name="Ward, Reagan" userId="27291eb4-8241-4961-9e69-8c66e34cc5b0" providerId="ADAL" clId="{D998701E-D3CD-4E23-9B35-3A5EE0A3EAC9}" dt="2025-03-04T19:29:15.770" v="975"/>
        <pc:sldMkLst>
          <pc:docMk/>
          <pc:sldMk cId="808108484" sldId="258"/>
        </pc:sldMkLst>
      </pc:sldChg>
      <pc:sldChg chg="modSp mod">
        <pc:chgData name="Ward, Reagan" userId="27291eb4-8241-4961-9e69-8c66e34cc5b0" providerId="ADAL" clId="{D998701E-D3CD-4E23-9B35-3A5EE0A3EAC9}" dt="2025-03-04T19:22:31.486" v="391" actId="20577"/>
        <pc:sldMkLst>
          <pc:docMk/>
          <pc:sldMk cId="1212467416" sldId="261"/>
        </pc:sldMkLst>
        <pc:graphicFrameChg chg="modGraphic">
          <ac:chgData name="Ward, Reagan" userId="27291eb4-8241-4961-9e69-8c66e34cc5b0" providerId="ADAL" clId="{D998701E-D3CD-4E23-9B35-3A5EE0A3EAC9}" dt="2025-03-04T19:22:31.486" v="391" actId="20577"/>
          <ac:graphicFrameMkLst>
            <pc:docMk/>
            <pc:sldMk cId="1212467416" sldId="261"/>
            <ac:graphicFrameMk id="5" creationId="{9C3641C5-EC4F-D3EA-E4A2-8ABB597C5BAA}"/>
          </ac:graphicFrameMkLst>
        </pc:graphicFrameChg>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del">
        <pc:chgData name="Ward, Reagan" userId="27291eb4-8241-4961-9e69-8c66e34cc5b0" providerId="ADAL" clId="{D998701E-D3CD-4E23-9B35-3A5EE0A3EAC9}" dt="2025-02-28T23:51:47.731" v="24" actId="2696"/>
        <pc:sldMkLst>
          <pc:docMk/>
          <pc:sldMk cId="2815576142" sldId="5313"/>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mod">
        <pc:chgData name="Ward, Reagan" userId="27291eb4-8241-4961-9e69-8c66e34cc5b0" providerId="ADAL" clId="{D998701E-D3CD-4E23-9B35-3A5EE0A3EAC9}" dt="2025-03-04T19:28:42.615" v="974" actId="13244"/>
        <pc:sldMkLst>
          <pc:docMk/>
          <pc:sldMk cId="4101540543" sldId="5420"/>
        </pc:sldMkLst>
        <pc:spChg chg="mod">
          <ac:chgData name="Ward, Reagan" userId="27291eb4-8241-4961-9e69-8c66e34cc5b0" providerId="ADAL" clId="{D998701E-D3CD-4E23-9B35-3A5EE0A3EAC9}" dt="2025-03-04T19:25:04.934" v="662" actId="5793"/>
          <ac:spMkLst>
            <pc:docMk/>
            <pc:sldMk cId="4101540543" sldId="5420"/>
            <ac:spMk id="2" creationId="{B57E5028-8051-9C5F-1F41-884722F2675E}"/>
          </ac:spMkLst>
        </pc:spChg>
        <pc:spChg chg="mod ord">
          <ac:chgData name="Ward, Reagan" userId="27291eb4-8241-4961-9e69-8c66e34cc5b0" providerId="ADAL" clId="{D998701E-D3CD-4E23-9B35-3A5EE0A3EAC9}" dt="2025-03-04T19:28:42.615" v="974" actId="13244"/>
          <ac:spMkLst>
            <pc:docMk/>
            <pc:sldMk cId="4101540543" sldId="5420"/>
            <ac:spMk id="3" creationId="{89C20B38-034D-5CB1-0B35-C6E81297E02C}"/>
          </ac:spMkLst>
        </pc:spChg>
        <pc:spChg chg="mod">
          <ac:chgData name="Ward, Reagan" userId="27291eb4-8241-4961-9e69-8c66e34cc5b0" providerId="ADAL" clId="{D998701E-D3CD-4E23-9B35-3A5EE0A3EAC9}" dt="2025-03-04T19:27:16.701" v="815" actId="20577"/>
          <ac:spMkLst>
            <pc:docMk/>
            <pc:sldMk cId="4101540543" sldId="5420"/>
            <ac:spMk id="4" creationId="{CC12DBD9-B4D0-7E8B-3E8F-266A2AAABC9A}"/>
          </ac:spMkLst>
        </pc:spChg>
        <pc:spChg chg="mod">
          <ac:chgData name="Ward, Reagan" userId="27291eb4-8241-4961-9e69-8c66e34cc5b0" providerId="ADAL" clId="{D998701E-D3CD-4E23-9B35-3A5EE0A3EAC9}" dt="2025-03-04T19:28:32.619" v="973" actId="962"/>
          <ac:spMkLst>
            <pc:docMk/>
            <pc:sldMk cId="4101540543" sldId="5420"/>
            <ac:spMk id="5" creationId="{7CA83DB2-6E12-7B0B-2E01-2063DEC92A6F}"/>
          </ac:spMkLst>
        </pc:spChg>
        <pc:picChg chg="add mod">
          <ac:chgData name="Ward, Reagan" userId="27291eb4-8241-4961-9e69-8c66e34cc5b0" providerId="ADAL" clId="{D998701E-D3CD-4E23-9B35-3A5EE0A3EAC9}" dt="2025-03-04T19:27:38.080" v="972" actId="962"/>
          <ac:picMkLst>
            <pc:docMk/>
            <pc:sldMk cId="4101540543" sldId="5420"/>
            <ac:picMk id="7" creationId="{A87A4EF2-07B2-9BE1-14D7-215FC373F729}"/>
          </ac:picMkLst>
        </pc:picChg>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mod modClrScheme chgLayout">
        <pc:chgData name="Ward, Reagan" userId="27291eb4-8241-4961-9e69-8c66e34cc5b0" providerId="ADAL" clId="{D998701E-D3CD-4E23-9B35-3A5EE0A3EAC9}" dt="2025-03-04T19:19:44.504" v="189" actId="20577"/>
        <pc:sldMkLst>
          <pc:docMk/>
          <pc:sldMk cId="299853313" sldId="5758"/>
        </pc:sldMkLst>
        <pc:spChg chg="mod ord">
          <ac:chgData name="Ward, Reagan" userId="27291eb4-8241-4961-9e69-8c66e34cc5b0" providerId="ADAL" clId="{D998701E-D3CD-4E23-9B35-3A5EE0A3EAC9}" dt="2025-02-28T23:51:53.329" v="27" actId="700"/>
          <ac:spMkLst>
            <pc:docMk/>
            <pc:sldMk cId="299853313" sldId="5758"/>
            <ac:spMk id="4" creationId="{B44A38AE-4897-7EC7-297F-DAADE5CC152B}"/>
          </ac:spMkLst>
        </pc:spChg>
        <pc:spChg chg="add mod ord">
          <ac:chgData name="Ward, Reagan" userId="27291eb4-8241-4961-9e69-8c66e34cc5b0" providerId="ADAL" clId="{D998701E-D3CD-4E23-9B35-3A5EE0A3EAC9}" dt="2025-03-04T19:19:41.192" v="173" actId="20577"/>
          <ac:spMkLst>
            <pc:docMk/>
            <pc:sldMk cId="299853313" sldId="5758"/>
            <ac:spMk id="7" creationId="{8B218A3C-D62C-5928-9952-88127F2A2875}"/>
          </ac:spMkLst>
        </pc:spChg>
        <pc:spChg chg="add mod ord">
          <ac:chgData name="Ward, Reagan" userId="27291eb4-8241-4961-9e69-8c66e34cc5b0" providerId="ADAL" clId="{D998701E-D3CD-4E23-9B35-3A5EE0A3EAC9}" dt="2025-03-04T19:19:44.504" v="189" actId="20577"/>
          <ac:spMkLst>
            <pc:docMk/>
            <pc:sldMk cId="299853313" sldId="5758"/>
            <ac:spMk id="8" creationId="{35337EB5-2158-C9EE-D29C-170472816EF2}"/>
          </ac:spMkLst>
        </pc:spChg>
      </pc:sldChg>
      <pc:sldChg chg="new">
        <pc:chgData name="Ward, Reagan" userId="27291eb4-8241-4961-9e69-8c66e34cc5b0" providerId="ADAL" clId="{D998701E-D3CD-4E23-9B35-3A5EE0A3EAC9}" dt="2025-02-28T23:51:50.885" v="26" actId="680"/>
        <pc:sldMkLst>
          <pc:docMk/>
          <pc:sldMk cId="676481531" sldId="5759"/>
        </pc:sldMkLst>
      </pc:sldChg>
      <pc:sldChg chg="addSp delSp modSp new mod modClrScheme chgLayout">
        <pc:chgData name="Ward, Reagan" userId="27291eb4-8241-4961-9e69-8c66e34cc5b0" providerId="ADAL" clId="{D998701E-D3CD-4E23-9B35-3A5EE0A3EAC9}" dt="2025-03-06T06:25:32.410" v="1000" actId="12"/>
        <pc:sldMkLst>
          <pc:docMk/>
          <pc:sldMk cId="1106028324" sldId="5760"/>
        </pc:sldMkLst>
        <pc:spChg chg="mod ord">
          <ac:chgData name="Ward, Reagan" userId="27291eb4-8241-4961-9e69-8c66e34cc5b0" providerId="ADAL" clId="{D998701E-D3CD-4E23-9B35-3A5EE0A3EAC9}" dt="2025-02-28T23:51:58.305" v="29" actId="700"/>
          <ac:spMkLst>
            <pc:docMk/>
            <pc:sldMk cId="1106028324" sldId="5760"/>
            <ac:spMk id="4" creationId="{CF348E27-ADA3-61B5-906D-EE7FDDEF49EA}"/>
          </ac:spMkLst>
        </pc:spChg>
        <pc:spChg chg="add mod ord">
          <ac:chgData name="Ward, Reagan" userId="27291eb4-8241-4961-9e69-8c66e34cc5b0" providerId="ADAL" clId="{D998701E-D3CD-4E23-9B35-3A5EE0A3EAC9}" dt="2025-03-04T19:19:53.045" v="220" actId="20577"/>
          <ac:spMkLst>
            <pc:docMk/>
            <pc:sldMk cId="1106028324" sldId="5760"/>
            <ac:spMk id="7" creationId="{2D64FDC5-4C5C-FB03-93F1-8CAB897A723B}"/>
          </ac:spMkLst>
        </pc:spChg>
        <pc:spChg chg="add mod ord">
          <ac:chgData name="Ward, Reagan" userId="27291eb4-8241-4961-9e69-8c66e34cc5b0" providerId="ADAL" clId="{D998701E-D3CD-4E23-9B35-3A5EE0A3EAC9}" dt="2025-03-06T06:25:32.410" v="1000" actId="12"/>
          <ac:spMkLst>
            <pc:docMk/>
            <pc:sldMk cId="1106028324" sldId="5760"/>
            <ac:spMk id="8" creationId="{BFFC628C-F292-C507-F7E5-3C0DBAB855EE}"/>
          </ac:spMkLst>
        </pc:spChg>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pChg chg="mod">
          <ac:chgData name="Ward, Reagan" userId="27291eb4-8241-4961-9e69-8c66e34cc5b0" providerId="ADAL" clId="{D998701E-D3CD-4E23-9B35-3A5EE0A3EAC9}" dt="2025-03-04T19:23:03.711" v="520" actId="20577"/>
          <ac:spMkLst>
            <pc:docMk/>
            <pc:sldMk cId="3677926577" sldId="5766"/>
            <ac:spMk id="7" creationId="{B710F3F7-4CCF-36F1-F7F0-F566C8391DCA}"/>
          </ac:spMkLst>
        </pc:spChg>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pChg chg="mod">
          <ac:chgData name="Ward, Reagan" userId="27291eb4-8241-4961-9e69-8c66e34cc5b0" providerId="ADAL" clId="{D998701E-D3CD-4E23-9B35-3A5EE0A3EAC9}" dt="2025-03-06T06:25:47.600" v="1001" actId="6549"/>
          <ac:spMkLst>
            <pc:docMk/>
            <pc:sldMk cId="226281112" sldId="5827"/>
            <ac:spMk id="3" creationId="{9B2FB515-5871-A427-269C-73E3A2766429}"/>
          </ac:spMkLst>
        </pc:spChg>
      </pc:sldChg>
      <pc:sldChg chg="modSp mod">
        <pc:chgData name="Ward, Reagan" userId="27291eb4-8241-4961-9e69-8c66e34cc5b0" providerId="ADAL" clId="{D998701E-D3CD-4E23-9B35-3A5EE0A3EAC9}" dt="2025-03-06T06:26:19.650" v="1002" actId="115"/>
        <pc:sldMkLst>
          <pc:docMk/>
          <pc:sldMk cId="997019818" sldId="5829"/>
        </pc:sldMkLst>
        <pc:spChg chg="mod">
          <ac:chgData name="Ward, Reagan" userId="27291eb4-8241-4961-9e69-8c66e34cc5b0" providerId="ADAL" clId="{D998701E-D3CD-4E23-9B35-3A5EE0A3EAC9}" dt="2025-03-06T06:26:19.650" v="1002" actId="115"/>
          <ac:spMkLst>
            <pc:docMk/>
            <pc:sldMk cId="997019818" sldId="5829"/>
            <ac:spMk id="3" creationId="{10F30D10-44C9-8437-7A88-7E2836B83EFC}"/>
          </ac:spMkLst>
        </pc:spChg>
      </pc:sldChg>
      <pc:sldChg chg="modSp mod">
        <pc:chgData name="Ward, Reagan" userId="27291eb4-8241-4961-9e69-8c66e34cc5b0" providerId="ADAL" clId="{D998701E-D3CD-4E23-9B35-3A5EE0A3EAC9}" dt="2025-03-06T06:22:30.855" v="978" actId="13244"/>
        <pc:sldMkLst>
          <pc:docMk/>
          <pc:sldMk cId="164059337" sldId="5831"/>
        </pc:sldMkLst>
        <pc:picChg chg="ord">
          <ac:chgData name="Ward, Reagan" userId="27291eb4-8241-4961-9e69-8c66e34cc5b0" providerId="ADAL" clId="{D998701E-D3CD-4E23-9B35-3A5EE0A3EAC9}" dt="2025-03-06T06:22:28.426" v="977" actId="13244"/>
          <ac:picMkLst>
            <pc:docMk/>
            <pc:sldMk cId="164059337" sldId="5831"/>
            <ac:picMk id="8" creationId="{6538E881-A349-F4A7-3391-54525B3E94CF}"/>
          </ac:picMkLst>
        </pc:picChg>
        <pc:picChg chg="ord">
          <ac:chgData name="Ward, Reagan" userId="27291eb4-8241-4961-9e69-8c66e34cc5b0" providerId="ADAL" clId="{D998701E-D3CD-4E23-9B35-3A5EE0A3EAC9}" dt="2025-03-06T06:22:30.855" v="978" actId="13244"/>
          <ac:picMkLst>
            <pc:docMk/>
            <pc:sldMk cId="164059337" sldId="5831"/>
            <ac:picMk id="10" creationId="{B2687CE7-CF44-CB49-C3AC-674493390B32}"/>
          </ac:picMkLst>
        </pc:picChg>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sldChg chg="modSp mod">
        <pc:chgData name="Gudka, Dawna" userId="823cceae-331b-41d6-9a63-34ad6d1db55c" providerId="ADAL" clId="{3B2E2B92-76D5-4328-AB62-AB8F8F0D0B1C}" dt="2025-02-26T23:40:06.825" v="377" actId="207"/>
        <pc:sldMkLst>
          <pc:docMk/>
          <pc:sldMk cId="3227145924" sldId="5097"/>
        </pc:sldMkLst>
        <pc:graphicFrameChg chg="modGraphic">
          <ac:chgData name="Gudka, Dawna" userId="823cceae-331b-41d6-9a63-34ad6d1db55c" providerId="ADAL" clId="{3B2E2B92-76D5-4328-AB62-AB8F8F0D0B1C}" dt="2025-02-26T23:40:06.825" v="377" actId="207"/>
          <ac:graphicFrameMkLst>
            <pc:docMk/>
            <pc:sldMk cId="3227145924" sldId="5097"/>
            <ac:graphicFrameMk id="7" creationId="{2864BB53-F741-4FFC-0348-1AC10AD60EEB}"/>
          </ac:graphicFrameMkLst>
        </pc:graphicFrameChg>
      </pc:sldChg>
      <pc:sldChg chg="modSp mod">
        <pc:chgData name="Gudka, Dawna" userId="823cceae-331b-41d6-9a63-34ad6d1db55c" providerId="ADAL" clId="{3B2E2B92-76D5-4328-AB62-AB8F8F0D0B1C}" dt="2025-02-26T23:39:41.677" v="376" actId="14734"/>
        <pc:sldMkLst>
          <pc:docMk/>
          <pc:sldMk cId="1037917088" sldId="5098"/>
        </pc:sldMkLst>
        <pc:graphicFrameChg chg="modGraphic">
          <ac:chgData name="Gudka, Dawna" userId="823cceae-331b-41d6-9a63-34ad6d1db55c" providerId="ADAL" clId="{3B2E2B92-76D5-4328-AB62-AB8F8F0D0B1C}" dt="2025-02-26T23:39:41.677" v="376" actId="14734"/>
          <ac:graphicFrameMkLst>
            <pc:docMk/>
            <pc:sldMk cId="1037917088" sldId="5098"/>
            <ac:graphicFrameMk id="5" creationId="{5E4612F7-68C6-57CA-E918-38EF641F73CF}"/>
          </ac:graphicFrameMkLst>
        </pc:graphicFrameChg>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addSp delSp modSp mod">
        <pc:chgData name="Ward, Reagan" userId="27291eb4-8241-4961-9e69-8c66e34cc5b0" providerId="ADAL" clId="{9325B699-CAAD-49D2-8963-208914294446}" dt="2025-02-06T14:19:17.623" v="812" actId="20577"/>
        <pc:sldMkLst>
          <pc:docMk/>
          <pc:sldMk cId="794275993" sldId="5416"/>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pChg chg="mod">
          <ac:chgData name="Ward, Reagan" userId="27291eb4-8241-4961-9e69-8c66e34cc5b0" providerId="ADAL" clId="{9325B699-CAAD-49D2-8963-208914294446}" dt="2025-02-06T14:21:29.473" v="821" actId="14100"/>
          <ac:spMkLst>
            <pc:docMk/>
            <pc:sldMk cId="2952098216" sldId="5757"/>
            <ac:spMk id="3" creationId="{9EF16194-6F49-EA21-44EE-9C4ECBAB21E9}"/>
          </ac:spMkLst>
        </pc:spChg>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modSp mod">
        <pc:chgData name="Ward, Reagan" userId="27291eb4-8241-4961-9e69-8c66e34cc5b0" providerId="ADAL" clId="{274FBDB1-7F80-4E4C-9143-5E16B47101E1}" dt="2025-02-18T23:03:08.009" v="8316"/>
        <pc:sldMkLst>
          <pc:docMk/>
          <pc:sldMk cId="1212467416" sldId="261"/>
        </pc:sldMkLst>
        <pc:graphicFrameChg chg="mod modGraphic">
          <ac:chgData name="Ward, Reagan" userId="27291eb4-8241-4961-9e69-8c66e34cc5b0" providerId="ADAL" clId="{274FBDB1-7F80-4E4C-9143-5E16B47101E1}" dt="2025-02-18T23:03:08.009" v="8316"/>
          <ac:graphicFrameMkLst>
            <pc:docMk/>
            <pc:sldMk cId="1212467416" sldId="261"/>
            <ac:graphicFrameMk id="5" creationId="{9C3641C5-EC4F-D3EA-E4A2-8ABB597C5BAA}"/>
          </ac:graphicFrameMkLst>
        </pc:graphicFrameChg>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modSp add mod">
        <pc:chgData name="Ward, Reagan" userId="27291eb4-8241-4961-9e69-8c66e34cc5b0" providerId="ADAL" clId="{274FBDB1-7F80-4E4C-9143-5E16B47101E1}" dt="2025-02-18T23:03:27.585" v="8361" actId="20577"/>
        <pc:sldMkLst>
          <pc:docMk/>
          <pc:sldMk cId="4006630429" sldId="282"/>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del">
        <pc:chgData name="Ward, Reagan" userId="27291eb4-8241-4961-9e69-8c66e34cc5b0" providerId="ADAL" clId="{274FBDB1-7F80-4E4C-9143-5E16B47101E1}" dt="2025-02-14T18:11:30.575" v="2" actId="47"/>
        <pc:sldMkLst>
          <pc:docMk/>
          <pc:sldMk cId="2815576142" sldId="5313"/>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graphicFrameChg chg="modGraphic">
          <ac:chgData name="Heitman, Lindsey" userId="a9773a47-99d2-4599-9377-6d37e9ec0bd3" providerId="ADAL" clId="{11BBDE42-7877-45FF-9AEA-3976FAE64BD5}" dt="2025-02-19T22:02:18.546" v="17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11BBDE42-7877-45FF-9AEA-3976FAE64BD5}" dt="2025-02-19T22:03:18.763" v="237" actId="20577"/>
        <pc:sldMkLst>
          <pc:docMk/>
          <pc:sldMk cId="1037917088" sldId="5098"/>
        </pc:sldMkLst>
        <pc:graphicFrameChg chg="mod modGraphic">
          <ac:chgData name="Heitman, Lindsey" userId="a9773a47-99d2-4599-9377-6d37e9ec0bd3" providerId="ADAL" clId="{11BBDE42-7877-45FF-9AEA-3976FAE64BD5}" dt="2025-02-19T22:03:18.763" v="237"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pChg chg="mod">
          <ac:chgData name="Ward, Reagan" userId="27291eb4-8241-4961-9e69-8c66e34cc5b0" providerId="ADAL" clId="{04E70C92-EA08-4604-890B-EB42288DA984}" dt="2025-02-13T13:34:00.562" v="0" actId="20577"/>
          <ac:spMkLst>
            <pc:docMk/>
            <pc:sldMk cId="3044915438" sldId="256"/>
            <ac:spMk id="2" creationId="{00000000-0000-0000-0000-000000000000}"/>
          </ac:spMkLst>
        </pc:spChg>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graphicFrameChg chg="modGraphic">
          <ac:chgData name="Severson, Annette" userId="199f3c28-b733-4b36-8b0e-b7eb6984ff94" providerId="ADAL" clId="{8D268E07-8D25-4344-89E4-1309CC37493C}" dt="2025-01-07T14:58:11.503" v="467" actId="20577"/>
          <ac:graphicFrameMkLst>
            <pc:docMk/>
            <pc:sldMk cId="500438566" sldId="5672"/>
            <ac:graphicFrameMk id="5" creationId="{5E4612F7-68C6-57CA-E918-38EF641F73CF}"/>
          </ac:graphicFrameMkLst>
        </pc:graphicFrameChg>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pChg chg="mod">
          <ac:chgData name="Carey, Jasmine" userId="S::carey_j@cde.state.co.us::f824631c-ee58-4147-9207-eaf0ccde4905" providerId="AD" clId="Web-{D9841CCE-1C9B-D813-692F-F1CA75996E92}" dt="2025-03-05T17:20:45.887" v="78" actId="20577"/>
          <ac:spMkLst>
            <pc:docMk/>
            <pc:sldMk cId="808108484" sldId="258"/>
            <ac:spMk id="3" creationId="{26367119-460A-4800-A8A3-AAFA4673EB10}"/>
          </ac:spMkLst>
        </pc:spChg>
      </pc:sldChg>
      <pc:sldChg chg="modSp">
        <pc:chgData name="Carey, Jasmine" userId="S::carey_j@cde.state.co.us::f824631c-ee58-4147-9207-eaf0ccde4905" providerId="AD" clId="Web-{D9841CCE-1C9B-D813-692F-F1CA75996E92}" dt="2025-03-05T17:21:00.122" v="86" actId="20577"/>
        <pc:sldMkLst>
          <pc:docMk/>
          <pc:sldMk cId="677842995" sldId="264"/>
        </pc:sldMkLst>
        <pc:spChg chg="mod">
          <ac:chgData name="Carey, Jasmine" userId="S::carey_j@cde.state.co.us::f824631c-ee58-4147-9207-eaf0ccde4905" providerId="AD" clId="Web-{D9841CCE-1C9B-D813-692F-F1CA75996E92}" dt="2025-03-05T17:21:00.122" v="86" actId="20577"/>
          <ac:spMkLst>
            <pc:docMk/>
            <pc:sldMk cId="677842995" sldId="264"/>
            <ac:spMk id="5" creationId="{49B0B725-4189-65E1-116D-B4E3BD0FCD01}"/>
          </ac:spMkLst>
        </pc:spChg>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4:01.664" v="2115" actId="20577"/>
        <pc:sldMkLst>
          <pc:docMk/>
          <pc:sldMk cId="1212467416" sldId="261"/>
        </pc:sldMkLst>
        <pc:graphicFrameChg chg="modGraphic">
          <ac:chgData name="Hoffman, Peter" userId="673cee94-26bd-4c2a-ab82-1b3669e2f049" providerId="ADAL" clId="{45851F35-F735-4052-8CE5-06DBCAC52263}" dt="2025-02-26T18:54:01.664" v="2115"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sldChg chg="modSp mod">
        <pc:chgData name="Hoffman, Peter" userId="673cee94-26bd-4c2a-ab82-1b3669e2f049" providerId="ADAL" clId="{9931E8A7-E650-46A7-AB70-D8CDCB243E93}" dt="2025-03-06T01:32:45.353" v="2" actId="20577"/>
        <pc:sldMkLst>
          <pc:docMk/>
          <pc:sldMk cId="3227145924" sldId="5097"/>
        </pc:sldMkLst>
        <pc:graphicFrameChg chg="modGraphic">
          <ac:chgData name="Hoffman, Peter" userId="673cee94-26bd-4c2a-ab82-1b3669e2f049" providerId="ADAL" clId="{9931E8A7-E650-46A7-AB70-D8CDCB243E93}" dt="2025-03-06T01:32:45.353" v="2" actId="20577"/>
          <ac:graphicFrameMkLst>
            <pc:docMk/>
            <pc:sldMk cId="3227145924" sldId="5097"/>
            <ac:graphicFrameMk id="7" creationId="{2864BB53-F741-4FFC-0348-1AC10AD60EEB}"/>
          </ac:graphicFrameMkLst>
        </pc:graphicFrameChg>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pChg chg="mod">
          <ac:chgData name="Hoffman, Peter" userId="673cee94-26bd-4c2a-ab82-1b3669e2f049" providerId="ADAL" clId="{CF7F50A5-DAFF-412D-BA0C-39FE3887AAE8}" dt="2025-01-15T19:49:51.373" v="1035" actId="20577"/>
          <ac:spMkLst>
            <pc:docMk/>
            <pc:sldMk cId="3044915438" sldId="256"/>
            <ac:spMk id="2" creationId="{00000000-0000-0000-0000-000000000000}"/>
          </ac:spMkLst>
        </pc:spChg>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graphicFrameChg chg="modGraphic">
          <ac:chgData name="Hoffman, Peter" userId="673cee94-26bd-4c2a-ab82-1b3669e2f049" providerId="ADAL" clId="{CF7F50A5-DAFF-412D-BA0C-39FE3887AAE8}" dt="2025-01-15T19:50:02.762" v="1067"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pChg chg="mod">
          <ac:chgData name="Hoffman, Peter" userId="673cee94-26bd-4c2a-ab82-1b3669e2f049" providerId="ADAL" clId="{CF7F50A5-DAFF-412D-BA0C-39FE3887AAE8}" dt="2025-01-15T21:16:03.787" v="1121" actId="14100"/>
          <ac:spMkLst>
            <pc:docMk/>
            <pc:sldMk cId="2952098216" sldId="5757"/>
            <ac:spMk id="3" creationId="{9EF16194-6F49-EA21-44EE-9C4ECBAB21E9}"/>
          </ac:spMkLst>
        </pc:spChg>
        <pc:spChg chg="mod">
          <ac:chgData name="Hoffman, Peter" userId="673cee94-26bd-4c2a-ab82-1b3669e2f049" providerId="ADAL" clId="{CF7F50A5-DAFF-412D-BA0C-39FE3887AAE8}" dt="2025-01-15T21:15:56.793" v="1119" actId="1076"/>
          <ac:spMkLst>
            <pc:docMk/>
            <pc:sldMk cId="2952098216" sldId="5757"/>
            <ac:spMk id="5" creationId="{0CEB96DD-D22A-4D24-782E-BD0F67CE87D1}"/>
          </ac:spMkLst>
        </pc:spChg>
        <pc:spChg chg="ord">
          <ac:chgData name="Hoffman, Peter" userId="673cee94-26bd-4c2a-ab82-1b3669e2f049" providerId="ADAL" clId="{CF7F50A5-DAFF-412D-BA0C-39FE3887AAE8}" dt="2025-01-15T21:14:31.599" v="1117"/>
          <ac:spMkLst>
            <pc:docMk/>
            <pc:sldMk cId="2952098216" sldId="5757"/>
            <ac:spMk id="6" creationId="{F6471A59-C8F3-80F4-FB87-B4E7A71D251C}"/>
          </ac:spMkLst>
        </pc:spChg>
        <pc:picChg chg="mod">
          <ac:chgData name="Hoffman, Peter" userId="673cee94-26bd-4c2a-ab82-1b3669e2f049" providerId="ADAL" clId="{CF7F50A5-DAFF-412D-BA0C-39FE3887AAE8}" dt="2025-01-15T21:16:31.528" v="1123"/>
          <ac:picMkLst>
            <pc:docMk/>
            <pc:sldMk cId="2952098216" sldId="5757"/>
            <ac:picMk id="38" creationId="{BAD7085A-BD5F-8A1F-F7A2-5122964EFAD4}"/>
          </ac:picMkLst>
        </pc:picChg>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graphicFrameChg chg="mod modGraphic">
          <ac:chgData name="Slutzky, Collin" userId="S::slutzky_c@cde.state.co.us::21f7fb5c-490d-42a4-8741-4ce78a53b03a" providerId="AD" clId="Web-{09862730-C0D9-4D42-A866-9D633621E8B7}" dt="2025-02-05T15:14:15.042" v="1"/>
          <ac:graphicFrameMkLst>
            <pc:docMk/>
            <pc:sldMk cId="500438566" sldId="5672"/>
            <ac:graphicFrameMk id="5" creationId="{5E4612F7-68C6-57CA-E918-38EF641F73CF}"/>
          </ac:graphicFrameMkLst>
        </pc:graphicFrameChg>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modSp mod">
        <pc:chgData name="Gudka, Dawna" userId="823cceae-331b-41d6-9a63-34ad6d1db55c" providerId="ADAL" clId="{73E549BD-6A98-4C15-B9FD-818DC147F65D}" dt="2025-02-20T00:44:42.238" v="12" actId="6549"/>
        <pc:sldMkLst>
          <pc:docMk/>
          <pc:sldMk cId="1037917088" sldId="5098"/>
        </pc:sldMkLst>
        <pc:graphicFrameChg chg="mod modGraphic">
          <ac:chgData name="Gudka, Dawna" userId="823cceae-331b-41d6-9a63-34ad6d1db55c" providerId="ADAL" clId="{73E549BD-6A98-4C15-B9FD-818DC147F65D}" dt="2025-02-20T00:44:42.238" v="12" actId="6549"/>
          <ac:graphicFrameMkLst>
            <pc:docMk/>
            <pc:sldMk cId="1037917088" sldId="5098"/>
            <ac:graphicFrameMk id="5" creationId="{5E4612F7-68C6-57CA-E918-38EF641F73CF}"/>
          </ac:graphicFrameMkLst>
        </pc:graphicFrameChg>
      </pc:sldChg>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modSp mod">
        <pc:chgData name="Heitman, Lindsey" userId="a9773a47-99d2-4599-9377-6d37e9ec0bd3" providerId="ADAL" clId="{16A33F30-6E80-45A2-9174-CB0BCA512B9C}" dt="2025-01-09T15:06:19.958" v="1220" actId="20577"/>
        <pc:sldMkLst>
          <pc:docMk/>
          <pc:sldMk cId="1037917088" sldId="5098"/>
        </pc:sldMkLst>
        <pc:graphicFrameChg chg="modGraphic">
          <ac:chgData name="Heitman, Lindsey" userId="a9773a47-99d2-4599-9377-6d37e9ec0bd3" providerId="ADAL" clId="{16A33F30-6E80-45A2-9174-CB0BCA512B9C}" dt="2025-01-09T15:06:19.958" v="1220" actId="20577"/>
          <ac:graphicFrameMkLst>
            <pc:docMk/>
            <pc:sldMk cId="1037917088" sldId="5098"/>
            <ac:graphicFrameMk id="5" creationId="{5E4612F7-68C6-57CA-E918-38EF641F73CF}"/>
          </ac:graphicFrameMkLst>
        </pc:graphicFrameChg>
      </pc:sldChg>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pc:chgData name="Slutzky, Collin" userId="21f7fb5c-490d-42a4-8741-4ce78a53b03a" providerId="ADAL" clId="{2A5DFEE9-E4C4-478F-99D9-26C7347687AD}" dt="2025-02-05T15:40:42.647" v="41" actId="20577"/>
        <pc:sldMkLst>
          <pc:docMk/>
          <pc:sldMk cId="500438566" sldId="5672"/>
        </pc:sldMkLst>
        <pc:graphicFrameChg chg="modGraphic">
          <ac:chgData name="Slutzky, Collin" userId="21f7fb5c-490d-42a4-8741-4ce78a53b03a" providerId="ADAL" clId="{2A5DFEE9-E4C4-478F-99D9-26C7347687AD}" dt="2025-02-05T15:40:42.647" v="41" actId="20577"/>
          <ac:graphicFrameMkLst>
            <pc:docMk/>
            <pc:sldMk cId="500438566" sldId="5672"/>
            <ac:graphicFrameMk id="5" creationId="{5E4612F7-68C6-57CA-E918-38EF641F73CF}"/>
          </ac:graphicFrameMkLst>
        </pc:graphicFrameChg>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graphicFrameChg chg="modGraphic">
          <ac:chgData name="Ward, Reagan" userId="27291eb4-8241-4961-9e69-8c66e34cc5b0" providerId="ADAL" clId="{2DD8F7CF-AFD2-4760-B051-B106CFFBA9C7}" dt="2025-01-22T20:08:30.069" v="79" actId="20577"/>
          <ac:graphicFrameMkLst>
            <pc:docMk/>
            <pc:sldMk cId="1037917088" sldId="5098"/>
            <ac:graphicFrameMk id="5" creationId="{5E4612F7-68C6-57CA-E918-38EF641F73CF}"/>
          </ac:graphicFrameMkLst>
        </pc:graphicFrameChg>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modCm">
        <pc:chgData name="Slutzky, Collin" userId="S::slutzky_c@cde.state.co.us::21f7fb5c-490d-42a4-8741-4ce78a53b03a" providerId="AD" clId="Web-{82556BCC-AA6A-DCAB-39BC-299E44096130}" dt="2025-01-08T16:12:32.141" v="194"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1522913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4125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21"/>
            <a:ext cx="2743200" cy="365125"/>
          </a:xfrm>
          <a:prstGeom prst="rect">
            <a:avLst/>
          </a:prstGeom>
        </p:spPr>
        <p:txBody>
          <a:bodyPr/>
          <a:lstStyle>
            <a:lvl1pPr algn="l">
              <a:defRPr sz="12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04536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 id="214748371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am04.safelinks.protection.outlook.com/?url=https%3A%2F%2Fcrdc.communities.ed.gov%2Fcontact-us&amp;data=05%7C02%7Cseverson_a%40cde.state.co.us%7Ca9e4fc9bb93449f9605108dd5671a82c%7Ca751cfc81f9a4edb83709f1c6d4bea5a%7C0%7C0%7C638761768642340734%7CUnknown%7CTWFpbGZsb3d8eyJFbXB0eU1hcGkiOnRydWUsIlYiOiIwLjAuMDAwMCIsIlAiOiJXaW4zMiIsIkFOIjoiTWFpbCIsIldUIjoyfQ%3D%3D%7C0%7C%7C%7C&amp;sdata=kIbMwsoeyvT4mK0%2F%2BebZVCeFGYeWBUoKxU19LnaA4%2Bs%3D&amp;reserved=0" TargetMode="External"/><Relationship Id="rId2" Type="http://schemas.openxmlformats.org/officeDocument/2006/relationships/hyperlink" Target="https://nam04.safelinks.protection.outlook.com/?url=https%3A%2F%2Fcrdc.communities.ed.gov%2Fresources&amp;data=05%7C02%7Cseverson_a%40cde.state.co.us%7Ca9e4fc9bb93449f9605108dd5671a82c%7Ca751cfc81f9a4edb83709f1c6d4bea5a%7C0%7C0%7C638761768642312385%7CUnknown%7CTWFpbGZsb3d8eyJFbXB0eU1hcGkiOnRydWUsIlYiOiIwLjAuMDAwMCIsIlAiOiJXaW4zMiIsIkFOIjoiTWFpbCIsIldUIjoyfQ%3D%3D%7C0%7C%7C%7C&amp;sdata=PI28A%2FeNQqMMPv%2FQgRvXKGPTpiv3x%2FEtTBcIuZGZo98%3D&amp;reserved=0"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Merker_l@cde.state.co.us" TargetMode="External"/><Relationship Id="rId2" Type="http://schemas.openxmlformats.org/officeDocument/2006/relationships/hyperlink" Target="mailto:Carey_j@cde.state.co.us" TargetMode="External"/><Relationship Id="rId1" Type="http://schemas.openxmlformats.org/officeDocument/2006/relationships/slideLayout" Target="../slideLayouts/slideLayout2.xml"/><Relationship Id="rId4" Type="http://schemas.openxmlformats.org/officeDocument/2006/relationships/hyperlink" Target="mailto:Merker_L@cde.state.co.u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Merker_L@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https://www.cde.state.co.us/datapipeline/per-collections" TargetMode="External"/><Relationship Id="rId1" Type="http://schemas.openxmlformats.org/officeDocument/2006/relationships/slideLayout" Target="../slideLayouts/slideLayout5.xml"/><Relationship Id="rId4" Type="http://schemas.openxmlformats.org/officeDocument/2006/relationships/hyperlink" Target="mailto:Merker_L@cde.state.co.u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Merker_L@cde.state.co.us" TargetMode="External"/><Relationship Id="rId2" Type="http://schemas.openxmlformats.org/officeDocument/2006/relationships/hyperlink" Target="https://www.cde.state.co.us/datapipeline/per_access-el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 Id="rId6" Type="http://schemas.openxmlformats.org/officeDocument/2006/relationships/hyperlink" Target="https://www.cde.state.co.us/datapipeline/dynamiclearningmapssbd" TargetMode="External"/><Relationship Id="rId5" Type="http://schemas.openxmlformats.org/officeDocument/2006/relationships/hyperlink" Target="https://www.cde.state.co.us/datapipeline/sbd-cmas" TargetMode="External"/><Relationship Id="rId4" Type="http://schemas.openxmlformats.org/officeDocument/2006/relationships/hyperlink" Target="https://www.cde.state.co.us/datapipeline/per_sa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DirectoryData@cde.state.co.us&#8203;" TargetMode="External"/><Relationship Id="rId2" Type="http://schemas.openxmlformats.org/officeDocument/2006/relationships/hyperlink" Target="https://www.cde.state.co.us/reducedacademiccalendar-approvalrequestfor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datapipeline/yr_directory" TargetMode="External"/><Relationship Id="rId2" Type="http://schemas.openxmlformats.org/officeDocument/2006/relationships/hyperlink" Target="mailto:DirectoryData@cde.state.co.us"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per_report-march" TargetMode="External"/><Relationship Id="rId2" Type="http://schemas.openxmlformats.org/officeDocument/2006/relationships/hyperlink" Target="mailto:reportcard@cde.state.co.us"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mailto:tribbett_jessica@cde.state.co.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apps/formcenter/SchoolChangeForms" TargetMode="External"/><Relationship Id="rId2" Type="http://schemas.openxmlformats.org/officeDocument/2006/relationships/hyperlink" Target="https://www.cde.state.co.us/datapipeline/schoolcodechanges" TargetMode="External"/><Relationship Id="rId1" Type="http://schemas.openxmlformats.org/officeDocument/2006/relationships/slideLayout" Target="../slideLayouts/slideLayout2.xml"/><Relationship Id="rId4" Type="http://schemas.openxmlformats.org/officeDocument/2006/relationships/hyperlink" Target="mailto:tribbett_jessica@cde.state.co.u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de.state.co.us/datapipeline/schoolcodechanges" TargetMode="External"/><Relationship Id="rId1" Type="http://schemas.openxmlformats.org/officeDocument/2006/relationships/slideLayout" Target="../slideLayouts/slideLayout2.xml"/><Relationship Id="rId5" Type="http://schemas.openxmlformats.org/officeDocument/2006/relationships/hyperlink" Target="mailto:tribbett_jessica@cde.state.co.us" TargetMode="Externa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apps/formcenter/SchoolChangeForms" TargetMode="External"/><Relationship Id="rId2" Type="http://schemas.openxmlformats.org/officeDocument/2006/relationships/hyperlink" Target="https://www.cde.state.co.us/datapipeline/schoolcodechanges" TargetMode="External"/><Relationship Id="rId1" Type="http://schemas.openxmlformats.org/officeDocument/2006/relationships/slideLayout" Target="../slideLayouts/slideLayout9.xml"/><Relationship Id="rId4" Type="http://schemas.openxmlformats.org/officeDocument/2006/relationships/hyperlink" Target="mailto:Tribbett_Jessica@cde.state.co.u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de.state.co.us/datapipeline"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snap_hr"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sped-eoy" TargetMode="External"/><Relationship Id="rId5" Type="http://schemas.openxmlformats.org/officeDocument/2006/relationships/hyperlink" Target="https://www.cde.state.co.us/datapipeline/snap_sped-discipline" TargetMode="External"/><Relationship Id="rId4" Type="http://schemas.openxmlformats.org/officeDocument/2006/relationships/hyperlink" Target="https://www.cde.state.co.us/datapipeline/snap_eo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per-aec" TargetMode="External"/><Relationship Id="rId4" Type="http://schemas.openxmlformats.org/officeDocument/2006/relationships/hyperlink" Target="https://www.cde.state.co.us/datapipeline/per_report-m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useo Slab 500"/>
              </a:rPr>
              <a:t>March 6, 2025</a:t>
            </a:r>
            <a:br>
              <a:rPr lang="en-US" dirty="0">
                <a:latin typeface="Museo Slab 500"/>
              </a:rPr>
            </a:br>
            <a:r>
              <a:rPr lang="en-US" dirty="0">
                <a:latin typeface="Museo Slab 500"/>
              </a:rPr>
              <a:t>Data</a:t>
            </a:r>
            <a:r>
              <a:rPr lang="en-US" sz="4800" dirty="0">
                <a:latin typeface="Museo Slab 500"/>
              </a:rPr>
              <a:t> Pipeline Town Hall</a:t>
            </a:r>
            <a:endParaRPr lang="en-US" dirty="0"/>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218A3C-D62C-5928-9952-88127F2A2875}"/>
              </a:ext>
            </a:extLst>
          </p:cNvPr>
          <p:cNvSpPr>
            <a:spLocks noGrp="1"/>
          </p:cNvSpPr>
          <p:nvPr>
            <p:ph type="ctrTitle"/>
          </p:nvPr>
        </p:nvSpPr>
        <p:spPr/>
        <p:txBody>
          <a:bodyPr/>
          <a:lstStyle/>
          <a:p>
            <a:r>
              <a:rPr lang="en-US" dirty="0"/>
              <a:t>Civil Rights Data Collection (CRDC)</a:t>
            </a:r>
          </a:p>
        </p:txBody>
      </p:sp>
      <p:sp>
        <p:nvSpPr>
          <p:cNvPr id="8" name="Content Placeholder 7">
            <a:extLst>
              <a:ext uri="{FF2B5EF4-FFF2-40B4-BE49-F238E27FC236}">
                <a16:creationId xmlns:a16="http://schemas.microsoft.com/office/drawing/2014/main" id="{35337EB5-2158-C9EE-D29C-170472816EF2}"/>
              </a:ext>
            </a:extLst>
          </p:cNvPr>
          <p:cNvSpPr>
            <a:spLocks noGrp="1"/>
          </p:cNvSpPr>
          <p:nvPr>
            <p:ph sz="quarter" idx="13"/>
          </p:nvPr>
        </p:nvSpPr>
        <p:spPr/>
        <p:txBody>
          <a:bodyPr/>
          <a:lstStyle/>
          <a:p>
            <a:r>
              <a:rPr lang="en-US" dirty="0"/>
              <a:t>Annette Severson</a:t>
            </a:r>
          </a:p>
        </p:txBody>
      </p:sp>
      <p:sp>
        <p:nvSpPr>
          <p:cNvPr id="4" name="Slide Number Placeholder 3">
            <a:extLst>
              <a:ext uri="{FF2B5EF4-FFF2-40B4-BE49-F238E27FC236}">
                <a16:creationId xmlns:a16="http://schemas.microsoft.com/office/drawing/2014/main" id="{B44A38AE-4897-7EC7-297F-DAADE5CC152B}"/>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9985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2999-0C9A-24C6-F978-148D012B75C7}"/>
              </a:ext>
            </a:extLst>
          </p:cNvPr>
          <p:cNvSpPr>
            <a:spLocks noGrp="1"/>
          </p:cNvSpPr>
          <p:nvPr>
            <p:ph type="title"/>
          </p:nvPr>
        </p:nvSpPr>
        <p:spPr/>
        <p:txBody>
          <a:bodyPr/>
          <a:lstStyle/>
          <a:p>
            <a:r>
              <a:rPr lang="en-US" dirty="0"/>
              <a:t>Updates from The Office of Civil Rights (OCR)</a:t>
            </a:r>
          </a:p>
        </p:txBody>
      </p:sp>
      <p:sp>
        <p:nvSpPr>
          <p:cNvPr id="3" name="Content Placeholder 2">
            <a:extLst>
              <a:ext uri="{FF2B5EF4-FFF2-40B4-BE49-F238E27FC236}">
                <a16:creationId xmlns:a16="http://schemas.microsoft.com/office/drawing/2014/main" id="{1D33D47E-5A16-8FC0-ACE2-15C1662B9EFD}"/>
              </a:ext>
            </a:extLst>
          </p:cNvPr>
          <p:cNvSpPr>
            <a:spLocks noGrp="1"/>
          </p:cNvSpPr>
          <p:nvPr>
            <p:ph idx="1"/>
          </p:nvPr>
        </p:nvSpPr>
        <p:spPr/>
        <p:txBody>
          <a:bodyPr>
            <a:normAutofit/>
          </a:bodyPr>
          <a:lstStyle/>
          <a:p>
            <a:r>
              <a:rPr lang="en-US" dirty="0"/>
              <a:t>Notification letters were sent last week by OCR with status for each district.</a:t>
            </a:r>
          </a:p>
          <a:p>
            <a:endParaRPr lang="en-US" dirty="0"/>
          </a:p>
          <a:p>
            <a:r>
              <a:rPr lang="en-US" dirty="0"/>
              <a:t>OCR has extended the reporting period for submitting and certifying the required CRDC data. </a:t>
            </a:r>
          </a:p>
          <a:p>
            <a:endParaRPr lang="en-US" dirty="0"/>
          </a:p>
          <a:p>
            <a:r>
              <a:rPr lang="en-US" dirty="0"/>
              <a:t>The new and final deadline is now </a:t>
            </a:r>
            <a:r>
              <a:rPr lang="en-US" b="1" dirty="0"/>
              <a:t>Monday, April 7, 2025.</a:t>
            </a:r>
          </a:p>
          <a:p>
            <a:endParaRPr lang="en-US" dirty="0"/>
          </a:p>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3D7F86-26C8-878D-4824-FF01A00C7888}"/>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91BE3591-7908-7F25-2C36-2F5F4786EE37}"/>
              </a:ext>
            </a:extLst>
          </p:cNvPr>
          <p:cNvSpPr>
            <a:spLocks noGrp="1"/>
          </p:cNvSpPr>
          <p:nvPr>
            <p:ph sz="quarter" idx="13"/>
          </p:nvPr>
        </p:nvSpPr>
        <p:spPr/>
        <p:txBody>
          <a:bodyPr/>
          <a:lstStyle/>
          <a:p>
            <a:r>
              <a:rPr lang="en-US" dirty="0"/>
              <a:t>Civil Rights Data Collection	</a:t>
            </a:r>
          </a:p>
        </p:txBody>
      </p:sp>
      <p:sp>
        <p:nvSpPr>
          <p:cNvPr id="6" name="Content Placeholder 5">
            <a:extLst>
              <a:ext uri="{FF2B5EF4-FFF2-40B4-BE49-F238E27FC236}">
                <a16:creationId xmlns:a16="http://schemas.microsoft.com/office/drawing/2014/main" id="{FA5D22B3-65F1-A6C4-8540-4A3FB6F542EC}"/>
              </a:ext>
            </a:extLst>
          </p:cNvPr>
          <p:cNvSpPr>
            <a:spLocks noGrp="1"/>
          </p:cNvSpPr>
          <p:nvPr>
            <p:ph sz="quarter" idx="14"/>
          </p:nvPr>
        </p:nvSpPr>
        <p:spPr/>
        <p:txBody>
          <a:bodyPr/>
          <a:lstStyle/>
          <a:p>
            <a:r>
              <a:rPr lang="en-US" dirty="0"/>
              <a:t>severson_a@cde.state.co.us</a:t>
            </a:r>
          </a:p>
        </p:txBody>
      </p:sp>
    </p:spTree>
    <p:extLst>
      <p:ext uri="{BB962C8B-B14F-4D97-AF65-F5344CB8AC3E}">
        <p14:creationId xmlns:p14="http://schemas.microsoft.com/office/powerpoint/2010/main" val="67648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64FDC5-4C5C-FB03-93F1-8CAB897A723B}"/>
              </a:ext>
            </a:extLst>
          </p:cNvPr>
          <p:cNvSpPr>
            <a:spLocks noGrp="1"/>
          </p:cNvSpPr>
          <p:nvPr>
            <p:ph type="title"/>
          </p:nvPr>
        </p:nvSpPr>
        <p:spPr/>
        <p:txBody>
          <a:bodyPr/>
          <a:lstStyle/>
          <a:p>
            <a:r>
              <a:rPr lang="en-US" dirty="0"/>
              <a:t>Questions &amp; Resources: CRDC</a:t>
            </a:r>
          </a:p>
        </p:txBody>
      </p:sp>
      <p:sp>
        <p:nvSpPr>
          <p:cNvPr id="8" name="Content Placeholder 7">
            <a:extLst>
              <a:ext uri="{FF2B5EF4-FFF2-40B4-BE49-F238E27FC236}">
                <a16:creationId xmlns:a16="http://schemas.microsoft.com/office/drawing/2014/main" id="{BFFC628C-F292-C507-F7E5-3C0DBAB855EE}"/>
              </a:ext>
            </a:extLst>
          </p:cNvPr>
          <p:cNvSpPr>
            <a:spLocks noGrp="1"/>
          </p:cNvSpPr>
          <p:nvPr>
            <p:ph sz="quarter" idx="13"/>
          </p:nvPr>
        </p:nvSpPr>
        <p:spPr/>
        <p:txBody>
          <a:bodyPr/>
          <a:lstStyle/>
          <a:p>
            <a:pPr marL="0" marR="0"/>
            <a:r>
              <a:rPr lang="en-US" sz="1800" b="1" dirty="0">
                <a:effectLst/>
                <a:latin typeface="+mj-lt"/>
                <a:ea typeface="Aptos" panose="020B0004020202020204" pitchFamily="34" charset="0"/>
                <a:cs typeface="Aptos" panose="020B0004020202020204" pitchFamily="34" charset="0"/>
              </a:rPr>
              <a:t>Visit our new </a:t>
            </a:r>
            <a:r>
              <a:rPr lang="en-US" sz="1800" b="1" u="sng" dirty="0">
                <a:solidFill>
                  <a:srgbClr val="3A3A3A"/>
                </a:solidFill>
                <a:effectLst/>
                <a:latin typeface="+mj-lt"/>
                <a:ea typeface="Aptos" panose="020B0004020202020204" pitchFamily="34" charset="0"/>
                <a:cs typeface="Aptos" panose="020B0004020202020204" pitchFamily="34" charset="0"/>
                <a:hlinkClick r:id="rId2" tooltip="https://crdc.communities.ed.gov/resources"/>
              </a:rPr>
              <a:t>Data Submission Resource Center</a:t>
            </a:r>
            <a:r>
              <a:rPr lang="en-US" sz="1800" b="1" dirty="0">
                <a:solidFill>
                  <a:srgbClr val="3A3A3A"/>
                </a:solidFill>
                <a:effectLst/>
                <a:latin typeface="+mj-lt"/>
                <a:ea typeface="Aptos" panose="020B0004020202020204" pitchFamily="34" charset="0"/>
                <a:cs typeface="Aptos" panose="020B0004020202020204" pitchFamily="34" charset="0"/>
              </a:rPr>
              <a:t>:</a:t>
            </a:r>
          </a:p>
          <a:p>
            <a:pPr marL="0" marR="0"/>
            <a:endParaRPr lang="en-US" sz="1800" dirty="0">
              <a:effectLst/>
              <a:latin typeface="+mj-lt"/>
              <a:ea typeface="Aptos" panose="020B0004020202020204" pitchFamily="34" charset="0"/>
              <a:cs typeface="Aptos" panose="020B0004020202020204" pitchFamily="34" charset="0"/>
            </a:endParaRPr>
          </a:p>
          <a:p>
            <a:pPr marR="0"/>
            <a:r>
              <a:rPr lang="en-US" sz="1800" dirty="0">
                <a:effectLst/>
                <a:latin typeface="+mj-lt"/>
                <a:ea typeface="Aptos" panose="020B0004020202020204" pitchFamily="34" charset="0"/>
                <a:cs typeface="Aptos" panose="020B0004020202020204" pitchFamily="34" charset="0"/>
              </a:rPr>
              <a:t>For fastest responses, always use the PSC </a:t>
            </a:r>
            <a:r>
              <a:rPr lang="en-US" sz="1800" u="sng" dirty="0">
                <a:solidFill>
                  <a:srgbClr val="3A3A3A"/>
                </a:solidFill>
                <a:effectLst/>
                <a:latin typeface="+mj-lt"/>
                <a:ea typeface="Aptos" panose="020B0004020202020204" pitchFamily="34" charset="0"/>
                <a:cs typeface="Aptos" panose="020B0004020202020204" pitchFamily="34" charset="0"/>
                <a:hlinkClick r:id="rId3" tooltip="https://crdc.communities.ed.gov/contact-us"/>
              </a:rPr>
              <a:t>Contact Us form</a:t>
            </a:r>
            <a:endParaRPr lang="en-US" sz="1800" dirty="0">
              <a:effectLst/>
              <a:latin typeface="+mj-lt"/>
              <a:ea typeface="Aptos" panose="020B0004020202020204" pitchFamily="34" charset="0"/>
              <a:cs typeface="Aptos" panose="020B0004020202020204" pitchFamily="34" charset="0"/>
            </a:endParaRPr>
          </a:p>
          <a:p>
            <a:pPr marR="0"/>
            <a:r>
              <a:rPr lang="en-US" sz="1800" dirty="0">
                <a:effectLst/>
                <a:latin typeface="+mj-lt"/>
                <a:ea typeface="Aptos" panose="020B0004020202020204" pitchFamily="34" charset="0"/>
                <a:cs typeface="Aptos" panose="020B0004020202020204" pitchFamily="34" charset="0"/>
              </a:rPr>
              <a:t>Please only reach out once. Follow-up outreach will delay response times.</a:t>
            </a:r>
          </a:p>
          <a:p>
            <a:pPr marR="0"/>
            <a:r>
              <a:rPr lang="en-US" sz="1800" dirty="0">
                <a:effectLst/>
                <a:latin typeface="+mj-lt"/>
                <a:ea typeface="Aptos" panose="020B0004020202020204" pitchFamily="34" charset="0"/>
                <a:cs typeface="Aptos" panose="020B0004020202020204" pitchFamily="34" charset="0"/>
              </a:rPr>
              <a:t>Need special accommodations? Please call us at: (855) 255-6901</a:t>
            </a:r>
          </a:p>
        </p:txBody>
      </p:sp>
      <p:sp>
        <p:nvSpPr>
          <p:cNvPr id="4" name="Slide Number Placeholder 3">
            <a:extLst>
              <a:ext uri="{FF2B5EF4-FFF2-40B4-BE49-F238E27FC236}">
                <a16:creationId xmlns:a16="http://schemas.microsoft.com/office/drawing/2014/main" id="{CF348E27-ADA3-61B5-906D-EE7FDDEF49EA}"/>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110602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430D7-305B-0C5A-3F8C-699C302042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4CE289-29B8-6088-7FBA-F65F8C336EE5}"/>
              </a:ext>
            </a:extLst>
          </p:cNvPr>
          <p:cNvSpPr>
            <a:spLocks noGrp="1"/>
          </p:cNvSpPr>
          <p:nvPr>
            <p:ph type="ctrTitle"/>
          </p:nvPr>
        </p:nvSpPr>
        <p:spPr/>
        <p:txBody>
          <a:bodyPr/>
          <a:lstStyle/>
          <a:p>
            <a:r>
              <a:rPr lang="en-US"/>
              <a:t>SBD Collections</a:t>
            </a:r>
          </a:p>
        </p:txBody>
      </p:sp>
      <p:sp>
        <p:nvSpPr>
          <p:cNvPr id="8" name="Content Placeholder 7">
            <a:extLst>
              <a:ext uri="{FF2B5EF4-FFF2-40B4-BE49-F238E27FC236}">
                <a16:creationId xmlns:a16="http://schemas.microsoft.com/office/drawing/2014/main" id="{BE3B53EC-6C46-D61F-8D46-ECDBE6CBE9C5}"/>
              </a:ext>
            </a:extLst>
          </p:cNvPr>
          <p:cNvSpPr>
            <a:spLocks noGrp="1"/>
          </p:cNvSpPr>
          <p:nvPr>
            <p:ph sz="quarter" idx="13"/>
          </p:nvPr>
        </p:nvSpPr>
        <p:spPr/>
        <p:txBody>
          <a:bodyPr>
            <a:normAutofit lnSpcReduction="10000"/>
          </a:bodyPr>
          <a:lstStyle/>
          <a:p>
            <a:r>
              <a:rPr lang="en-US"/>
              <a:t>Jasmine Carey</a:t>
            </a:r>
          </a:p>
          <a:p>
            <a:r>
              <a:rPr lang="en-US"/>
              <a:t>Leon Merker</a:t>
            </a:r>
          </a:p>
        </p:txBody>
      </p:sp>
      <p:sp>
        <p:nvSpPr>
          <p:cNvPr id="4" name="Slide Number Placeholder 3">
            <a:extLst>
              <a:ext uri="{FF2B5EF4-FFF2-40B4-BE49-F238E27FC236}">
                <a16:creationId xmlns:a16="http://schemas.microsoft.com/office/drawing/2014/main" id="{07F7257F-918D-F6C4-530A-52AA1F8B4257}"/>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235201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D1FDF9-E5EA-88F0-52F0-10A3AC976808}"/>
              </a:ext>
            </a:extLst>
          </p:cNvPr>
          <p:cNvSpPr>
            <a:spLocks noGrp="1"/>
          </p:cNvSpPr>
          <p:nvPr>
            <p:ph type="title"/>
          </p:nvPr>
        </p:nvSpPr>
        <p:spPr/>
        <p:txBody>
          <a:bodyPr/>
          <a:lstStyle/>
          <a:p>
            <a:r>
              <a:rPr lang="en-US"/>
              <a:t>Introductions</a:t>
            </a:r>
          </a:p>
        </p:txBody>
      </p:sp>
      <p:sp>
        <p:nvSpPr>
          <p:cNvPr id="5" name="Content Placeholder 4">
            <a:extLst>
              <a:ext uri="{FF2B5EF4-FFF2-40B4-BE49-F238E27FC236}">
                <a16:creationId xmlns:a16="http://schemas.microsoft.com/office/drawing/2014/main" id="{B8A5594E-C78C-B3BD-748C-61707D4DE59D}"/>
              </a:ext>
            </a:extLst>
          </p:cNvPr>
          <p:cNvSpPr>
            <a:spLocks noGrp="1"/>
          </p:cNvSpPr>
          <p:nvPr>
            <p:ph idx="1"/>
          </p:nvPr>
        </p:nvSpPr>
        <p:spPr/>
        <p:txBody>
          <a:bodyPr/>
          <a:lstStyle/>
          <a:p>
            <a:r>
              <a:rPr lang="en-US"/>
              <a:t>Jasmine Carey</a:t>
            </a:r>
          </a:p>
          <a:p>
            <a:pPr lvl="1"/>
            <a:r>
              <a:rPr lang="en-US"/>
              <a:t>Back up SBD Collection Lead, SBD support</a:t>
            </a:r>
          </a:p>
          <a:p>
            <a:pPr lvl="1"/>
            <a:r>
              <a:rPr lang="en-US">
                <a:hlinkClick r:id="rId2"/>
              </a:rPr>
              <a:t>Carey_j@cde.state.co.us</a:t>
            </a:r>
            <a:endParaRPr lang="en-US"/>
          </a:p>
          <a:p>
            <a:pPr marL="457200" lvl="1" indent="0">
              <a:buNone/>
            </a:pPr>
            <a:endParaRPr lang="en-US"/>
          </a:p>
          <a:p>
            <a:r>
              <a:rPr lang="en-US"/>
              <a:t>Leon Merker</a:t>
            </a:r>
          </a:p>
          <a:p>
            <a:pPr lvl="1"/>
            <a:r>
              <a:rPr lang="en-US"/>
              <a:t>SBD Collection Lead, Primary SBD support</a:t>
            </a:r>
          </a:p>
          <a:p>
            <a:pPr lvl="1"/>
            <a:r>
              <a:rPr lang="en-US">
                <a:hlinkClick r:id="rId3"/>
              </a:rPr>
              <a:t>Merker_l@cde.state.co.us</a:t>
            </a:r>
            <a:r>
              <a:rPr lang="en-US"/>
              <a:t> </a:t>
            </a:r>
          </a:p>
        </p:txBody>
      </p:sp>
      <p:sp>
        <p:nvSpPr>
          <p:cNvPr id="3" name="Slide Number Placeholder 2">
            <a:extLst>
              <a:ext uri="{FF2B5EF4-FFF2-40B4-BE49-F238E27FC236}">
                <a16:creationId xmlns:a16="http://schemas.microsoft.com/office/drawing/2014/main" id="{D03901CB-AD22-4839-A75B-2E46DFFF56C3}"/>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2" name="Content Placeholder 1">
            <a:extLst>
              <a:ext uri="{FF2B5EF4-FFF2-40B4-BE49-F238E27FC236}">
                <a16:creationId xmlns:a16="http://schemas.microsoft.com/office/drawing/2014/main" id="{1DFFECEF-B2F1-66A4-9843-38F0D21535F1}"/>
              </a:ext>
            </a:extLst>
          </p:cNvPr>
          <p:cNvSpPr>
            <a:spLocks noGrp="1"/>
          </p:cNvSpPr>
          <p:nvPr>
            <p:ph sz="quarter" idx="13"/>
          </p:nvPr>
        </p:nvSpPr>
        <p:spPr/>
        <p:txBody>
          <a:bodyPr/>
          <a:lstStyle/>
          <a:p>
            <a:r>
              <a:rPr lang="en-US"/>
              <a:t>SBD Collections</a:t>
            </a:r>
          </a:p>
        </p:txBody>
      </p:sp>
      <p:sp>
        <p:nvSpPr>
          <p:cNvPr id="6" name="Content Placeholder 5">
            <a:extLst>
              <a:ext uri="{FF2B5EF4-FFF2-40B4-BE49-F238E27FC236}">
                <a16:creationId xmlns:a16="http://schemas.microsoft.com/office/drawing/2014/main" id="{298906A8-5A50-8378-372C-F304681FAB3A}"/>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Merker_L@cde.state.co.us</a:t>
            </a:r>
            <a:r>
              <a:rPr lang="en-US"/>
              <a:t> </a:t>
            </a:r>
          </a:p>
        </p:txBody>
      </p:sp>
    </p:spTree>
    <p:extLst>
      <p:ext uri="{BB962C8B-B14F-4D97-AF65-F5344CB8AC3E}">
        <p14:creationId xmlns:p14="http://schemas.microsoft.com/office/powerpoint/2010/main" val="385287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1914C-B77D-1026-7BE6-087A7CFE01DB}"/>
              </a:ext>
            </a:extLst>
          </p:cNvPr>
          <p:cNvSpPr>
            <a:spLocks noGrp="1"/>
          </p:cNvSpPr>
          <p:nvPr>
            <p:ph type="title"/>
          </p:nvPr>
        </p:nvSpPr>
        <p:spPr>
          <a:xfrm>
            <a:off x="443565" y="205176"/>
            <a:ext cx="8065168" cy="898524"/>
          </a:xfrm>
        </p:spPr>
        <p:txBody>
          <a:bodyPr/>
          <a:lstStyle/>
          <a:p>
            <a:r>
              <a:rPr lang="en-US"/>
              <a:t>What is the SBD Review?</a:t>
            </a:r>
            <a:br>
              <a:rPr lang="en-US"/>
            </a:br>
            <a:endParaRPr lang="en-US"/>
          </a:p>
        </p:txBody>
      </p:sp>
      <p:sp>
        <p:nvSpPr>
          <p:cNvPr id="5" name="Content Placeholder 4">
            <a:extLst>
              <a:ext uri="{FF2B5EF4-FFF2-40B4-BE49-F238E27FC236}">
                <a16:creationId xmlns:a16="http://schemas.microsoft.com/office/drawing/2014/main" id="{49B0B725-4189-65E1-116D-B4E3BD0FCD01}"/>
              </a:ext>
            </a:extLst>
          </p:cNvPr>
          <p:cNvSpPr>
            <a:spLocks noGrp="1"/>
          </p:cNvSpPr>
          <p:nvPr>
            <p:ph idx="1"/>
          </p:nvPr>
        </p:nvSpPr>
        <p:spPr>
          <a:xfrm>
            <a:off x="838200" y="1554480"/>
            <a:ext cx="10515600" cy="4351338"/>
          </a:xfrm>
        </p:spPr>
        <p:txBody>
          <a:bodyPr vert="horz" lIns="0" tIns="0" rIns="0" bIns="0" rtlCol="0" anchor="t">
            <a:normAutofit/>
          </a:bodyPr>
          <a:lstStyle/>
          <a:p>
            <a:pPr marL="0" indent="0">
              <a:buNone/>
            </a:pPr>
            <a:r>
              <a:rPr lang="en-US" sz="2200" dirty="0">
                <a:latin typeface="Trebuchet MS"/>
              </a:rPr>
              <a:t>SBD reviews provide districts with a final opportunity to verify the accuracy of student level demographic and testing administration data for all grades 3-11 state administered assessments prior to public reporting and accountability calculations. </a:t>
            </a:r>
          </a:p>
          <a:p>
            <a:pPr marL="0" indent="0">
              <a:buNone/>
            </a:pPr>
            <a:r>
              <a:rPr lang="en-US" sz="2200" dirty="0">
                <a:latin typeface="Trebuchet MS"/>
              </a:rPr>
              <a:t>The data being reviewed during SBD comes from the systems of the vendors who administer the assessment. SBD review gives a final opportunity to review the data within the CDE Data Pipeline system and provides additional checks such as State Student Identifier validation. </a:t>
            </a:r>
          </a:p>
          <a:p>
            <a:pPr marL="0" indent="0">
              <a:buNone/>
            </a:pPr>
            <a:r>
              <a:rPr lang="en-US" sz="2200" dirty="0">
                <a:latin typeface="Trebuchet MS"/>
              </a:rPr>
              <a:t>Once the review is complete, the data for districts that completed their review are updated and loaded back into the vendor system. The updated data are then used in the final data files and reports, as well as in public reporting and accountability calculations.</a:t>
            </a:r>
          </a:p>
        </p:txBody>
      </p:sp>
      <p:sp>
        <p:nvSpPr>
          <p:cNvPr id="3" name="Slide Number Placeholder 2">
            <a:extLst>
              <a:ext uri="{FF2B5EF4-FFF2-40B4-BE49-F238E27FC236}">
                <a16:creationId xmlns:a16="http://schemas.microsoft.com/office/drawing/2014/main" id="{4217DE7A-3D62-B553-690B-FE3BEC6CBDB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15</a:t>
            </a:fld>
            <a:endParaRPr lang="en-US"/>
          </a:p>
        </p:txBody>
      </p:sp>
      <p:sp>
        <p:nvSpPr>
          <p:cNvPr id="12" name="Content Placeholder 1">
            <a:extLst>
              <a:ext uri="{FF2B5EF4-FFF2-40B4-BE49-F238E27FC236}">
                <a16:creationId xmlns:a16="http://schemas.microsoft.com/office/drawing/2014/main" id="{BF240389-AEAD-1ABD-C801-B29349F01E54}"/>
              </a:ext>
            </a:extLst>
          </p:cNvPr>
          <p:cNvSpPr>
            <a:spLocks noGrp="1"/>
          </p:cNvSpPr>
          <p:nvPr>
            <p:ph sz="quarter" idx="13"/>
          </p:nvPr>
        </p:nvSpPr>
        <p:spPr>
          <a:xfrm>
            <a:off x="1366838" y="6356350"/>
            <a:ext cx="4483100" cy="361950"/>
          </a:xfrm>
        </p:spPr>
        <p:txBody>
          <a:bodyPr/>
          <a:lstStyle/>
          <a:p>
            <a:r>
              <a:rPr lang="en-US"/>
              <a:t>SBD Collections</a:t>
            </a:r>
          </a:p>
        </p:txBody>
      </p:sp>
      <p:sp>
        <p:nvSpPr>
          <p:cNvPr id="13" name="Content Placeholder 5">
            <a:extLst>
              <a:ext uri="{FF2B5EF4-FFF2-40B4-BE49-F238E27FC236}">
                <a16:creationId xmlns:a16="http://schemas.microsoft.com/office/drawing/2014/main" id="{8C45A8B8-8289-42A6-6D32-DEE61A10464A}"/>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Merker_L@cde.state.co.us</a:t>
            </a:r>
            <a:r>
              <a:rPr lang="en-US"/>
              <a:t> </a:t>
            </a:r>
          </a:p>
        </p:txBody>
      </p:sp>
    </p:spTree>
    <p:extLst>
      <p:ext uri="{BB962C8B-B14F-4D97-AF65-F5344CB8AC3E}">
        <p14:creationId xmlns:p14="http://schemas.microsoft.com/office/powerpoint/2010/main" val="67784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36E0B2-95E0-F0AD-F9C3-CA2A33713318}"/>
              </a:ext>
            </a:extLst>
          </p:cNvPr>
          <p:cNvSpPr>
            <a:spLocks noGrp="1"/>
          </p:cNvSpPr>
          <p:nvPr>
            <p:ph type="title"/>
          </p:nvPr>
        </p:nvSpPr>
        <p:spPr/>
        <p:txBody>
          <a:bodyPr/>
          <a:lstStyle/>
          <a:p>
            <a:r>
              <a:rPr lang="en-US" sz="2800"/>
              <a:t>Student Biographical Data (SBD) Timeline</a:t>
            </a:r>
            <a:endParaRPr lang="en-US"/>
          </a:p>
        </p:txBody>
      </p:sp>
      <p:sp>
        <p:nvSpPr>
          <p:cNvPr id="6" name="Content Placeholder 5">
            <a:extLst>
              <a:ext uri="{FF2B5EF4-FFF2-40B4-BE49-F238E27FC236}">
                <a16:creationId xmlns:a16="http://schemas.microsoft.com/office/drawing/2014/main" id="{3E0A4064-F63D-5D5A-C434-F54A4C8261A4}"/>
              </a:ext>
            </a:extLst>
          </p:cNvPr>
          <p:cNvSpPr>
            <a:spLocks noGrp="1"/>
          </p:cNvSpPr>
          <p:nvPr>
            <p:ph sz="half" idx="1"/>
          </p:nvPr>
        </p:nvSpPr>
        <p:spPr/>
        <p:txBody>
          <a:bodyPr/>
          <a:lstStyle/>
          <a:p>
            <a:r>
              <a:rPr lang="en-US"/>
              <a:t>SBD Collections</a:t>
            </a:r>
          </a:p>
          <a:p>
            <a:pPr lvl="1"/>
            <a:r>
              <a:rPr lang="en-US"/>
              <a:t>There are four collections, one for each assessment vendor</a:t>
            </a:r>
          </a:p>
          <a:p>
            <a:pPr lvl="1"/>
            <a:r>
              <a:rPr lang="en-US"/>
              <a:t>Details are in the </a:t>
            </a:r>
            <a:r>
              <a:rPr lang="en-US">
                <a:hlinkClick r:id="rId2"/>
              </a:rPr>
              <a:t>Periodic Collections on the Data Pipeline page</a:t>
            </a:r>
            <a:endParaRPr lang="en-US"/>
          </a:p>
          <a:p>
            <a:pPr lvl="2"/>
            <a:r>
              <a:rPr lang="en-US"/>
              <a:t>Documents are currently available for </a:t>
            </a:r>
            <a:r>
              <a:rPr lang="en-US">
                <a:hlinkClick r:id="rId3"/>
              </a:rPr>
              <a:t>WIDA ACCESS SBD</a:t>
            </a:r>
            <a:endParaRPr lang="en-US"/>
          </a:p>
          <a:p>
            <a:pPr lvl="2"/>
            <a:r>
              <a:rPr lang="en-US"/>
              <a:t>Timelines are subject to change; please make sure you have users in each collection group to receive emails about the specific collection</a:t>
            </a:r>
          </a:p>
          <a:p>
            <a:endParaRPr lang="en-US"/>
          </a:p>
        </p:txBody>
      </p:sp>
      <p:sp>
        <p:nvSpPr>
          <p:cNvPr id="4" name="Slide Number Placeholder 3">
            <a:extLst>
              <a:ext uri="{FF2B5EF4-FFF2-40B4-BE49-F238E27FC236}">
                <a16:creationId xmlns:a16="http://schemas.microsoft.com/office/drawing/2014/main" id="{8459522C-8891-E8EA-AD58-7A8173A5E0AB}"/>
              </a:ext>
            </a:extLst>
          </p:cNvPr>
          <p:cNvSpPr>
            <a:spLocks noGrp="1"/>
          </p:cNvSpPr>
          <p:nvPr>
            <p:ph type="sldNum" sz="quarter" idx="12"/>
          </p:nvPr>
        </p:nvSpPr>
        <p:spPr/>
        <p:txBody>
          <a:bodyPr/>
          <a:lstStyle/>
          <a:p>
            <a:fld id="{C479D5F6-EDCB-402A-AC08-4943A1820E8F}" type="slidenum">
              <a:rPr lang="en-US" smtClean="0"/>
              <a:pPr/>
              <a:t>16</a:t>
            </a:fld>
            <a:endParaRPr lang="en-US"/>
          </a:p>
        </p:txBody>
      </p:sp>
      <p:graphicFrame>
        <p:nvGraphicFramePr>
          <p:cNvPr id="10" name="Content Placeholder 9">
            <a:extLst>
              <a:ext uri="{FF2B5EF4-FFF2-40B4-BE49-F238E27FC236}">
                <a16:creationId xmlns:a16="http://schemas.microsoft.com/office/drawing/2014/main" id="{13996A78-8D3C-3280-0AF8-F313FC495CF5}"/>
              </a:ext>
            </a:extLst>
          </p:cNvPr>
          <p:cNvGraphicFramePr>
            <a:graphicFrameLocks noGrp="1"/>
          </p:cNvGraphicFramePr>
          <p:nvPr>
            <p:ph sz="half" idx="2"/>
          </p:nvPr>
        </p:nvGraphicFramePr>
        <p:xfrm>
          <a:off x="838200" y="3638551"/>
          <a:ext cx="10706099" cy="2302914"/>
        </p:xfrm>
        <a:graphic>
          <a:graphicData uri="http://schemas.openxmlformats.org/drawingml/2006/table">
            <a:tbl>
              <a:tblPr firstRow="1">
                <a:tableStyleId>{793D81CF-94F2-401A-BA57-92F5A7B2D0C5}</a:tableStyleId>
              </a:tblPr>
              <a:tblGrid>
                <a:gridCol w="542588">
                  <a:extLst>
                    <a:ext uri="{9D8B030D-6E8A-4147-A177-3AD203B41FA5}">
                      <a16:colId xmlns:a16="http://schemas.microsoft.com/office/drawing/2014/main" val="1498078959"/>
                    </a:ext>
                  </a:extLst>
                </a:gridCol>
                <a:gridCol w="5867737">
                  <a:extLst>
                    <a:ext uri="{9D8B030D-6E8A-4147-A177-3AD203B41FA5}">
                      <a16:colId xmlns:a16="http://schemas.microsoft.com/office/drawing/2014/main" val="1236395318"/>
                    </a:ext>
                  </a:extLst>
                </a:gridCol>
                <a:gridCol w="2088830">
                  <a:extLst>
                    <a:ext uri="{9D8B030D-6E8A-4147-A177-3AD203B41FA5}">
                      <a16:colId xmlns:a16="http://schemas.microsoft.com/office/drawing/2014/main" val="1911144668"/>
                    </a:ext>
                  </a:extLst>
                </a:gridCol>
                <a:gridCol w="2206944">
                  <a:extLst>
                    <a:ext uri="{9D8B030D-6E8A-4147-A177-3AD203B41FA5}">
                      <a16:colId xmlns:a16="http://schemas.microsoft.com/office/drawing/2014/main" val="2167920340"/>
                    </a:ext>
                  </a:extLst>
                </a:gridCol>
              </a:tblGrid>
              <a:tr h="352194">
                <a:tc>
                  <a:txBody>
                    <a:bodyPr/>
                    <a:lstStyle/>
                    <a:p>
                      <a:pPr marL="0" marR="0" algn="ctr">
                        <a:spcBef>
                          <a:spcPts val="0"/>
                        </a:spcBef>
                        <a:spcAft>
                          <a:spcPts val="0"/>
                        </a:spcAft>
                      </a:pP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latin typeface="+mj-lt"/>
                        </a:rPr>
                        <a:t>Assessment</a:t>
                      </a: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latin typeface="+mj-lt"/>
                        </a:rPr>
                        <a:t>Data Pipeline Group</a:t>
                      </a: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latin typeface="+mj-lt"/>
                        </a:rPr>
                        <a:t>SBD Review Window</a:t>
                      </a: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01286022"/>
                  </a:ext>
                </a:extLst>
              </a:tr>
              <a:tr h="362802">
                <a:tc>
                  <a:txBody>
                    <a:bodyPr/>
                    <a:lstStyle/>
                    <a:p>
                      <a:pPr marL="0" marR="0" algn="r">
                        <a:spcBef>
                          <a:spcPts val="0"/>
                        </a:spcBef>
                        <a:spcAft>
                          <a:spcPts val="0"/>
                        </a:spcAft>
                      </a:pPr>
                      <a:r>
                        <a:rPr lang="en-US" sz="1600">
                          <a:solidFill>
                            <a:schemeClr val="tx1"/>
                          </a:solidFill>
                          <a:effectLst/>
                          <a:latin typeface="+mn-lt"/>
                        </a:rPr>
                        <a:t>1</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solidFill>
                            <a:schemeClr val="tx1"/>
                          </a:solidFill>
                          <a:effectLst/>
                          <a:latin typeface="+mn-lt"/>
                        </a:rPr>
                        <a:t>ACCESS for ELLs®</a:t>
                      </a:r>
                    </a:p>
                    <a:p>
                      <a:pPr marL="0" marR="0">
                        <a:spcBef>
                          <a:spcPts val="0"/>
                        </a:spcBef>
                        <a:spcAft>
                          <a:spcPts val="0"/>
                        </a:spcAft>
                      </a:pPr>
                      <a:r>
                        <a:rPr lang="en-US" sz="1600">
                          <a:solidFill>
                            <a:schemeClr val="tx1"/>
                          </a:solidFill>
                          <a:effectLst/>
                          <a:latin typeface="+mn-lt"/>
                        </a:rPr>
                        <a:t>ACCESS for ELLs Alternate</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ACC</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March 17 – 26, 2025</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9129890"/>
                  </a:ext>
                </a:extLst>
              </a:tr>
              <a:tr h="181401">
                <a:tc>
                  <a:txBody>
                    <a:bodyPr/>
                    <a:lstStyle/>
                    <a:p>
                      <a:pPr marL="0" marR="0" algn="r">
                        <a:spcBef>
                          <a:spcPts val="0"/>
                        </a:spcBef>
                        <a:spcAft>
                          <a:spcPts val="0"/>
                        </a:spcAft>
                      </a:pPr>
                      <a:r>
                        <a:rPr lang="en-US" sz="1600">
                          <a:solidFill>
                            <a:schemeClr val="tx1"/>
                          </a:solidFill>
                          <a:effectLst/>
                          <a:latin typeface="+mn-lt"/>
                        </a:rPr>
                        <a:t>2</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solidFill>
                            <a:schemeClr val="tx1"/>
                          </a:solidFill>
                          <a:effectLst/>
                          <a:latin typeface="+mn-lt"/>
                        </a:rPr>
                        <a:t>Colorado PSAT/SAT </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SAT</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May 13 – 21, 2025</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52119410"/>
                  </a:ext>
                </a:extLst>
              </a:tr>
              <a:tr h="544202">
                <a:tc>
                  <a:txBody>
                    <a:bodyPr/>
                    <a:lstStyle/>
                    <a:p>
                      <a:pPr marL="0" marR="0" algn="r">
                        <a:spcBef>
                          <a:spcPts val="0"/>
                        </a:spcBef>
                        <a:spcAft>
                          <a:spcPts val="0"/>
                        </a:spcAft>
                      </a:pPr>
                      <a:r>
                        <a:rPr lang="en-US" sz="1600">
                          <a:solidFill>
                            <a:schemeClr val="tx1"/>
                          </a:solidFill>
                          <a:effectLst/>
                          <a:latin typeface="+mn-lt"/>
                        </a:rPr>
                        <a:t>3</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solidFill>
                            <a:schemeClr val="tx1"/>
                          </a:solidFill>
                          <a:effectLst/>
                          <a:latin typeface="+mn-lt"/>
                        </a:rPr>
                        <a:t>Colorado Measures of Academic Success (CMAS): Mathematics, ELA, CSLA, Science and Social Studies</a:t>
                      </a:r>
                    </a:p>
                    <a:p>
                      <a:pPr marL="0" marR="0">
                        <a:spcBef>
                          <a:spcPts val="0"/>
                        </a:spcBef>
                        <a:spcAft>
                          <a:spcPts val="0"/>
                        </a:spcAft>
                      </a:pPr>
                      <a:r>
                        <a:rPr lang="en-US" sz="1600">
                          <a:solidFill>
                            <a:schemeClr val="tx1"/>
                          </a:solidFill>
                          <a:effectLst/>
                          <a:latin typeface="+mn-lt"/>
                        </a:rPr>
                        <a:t>Colorado Alternate (</a:t>
                      </a:r>
                      <a:r>
                        <a:rPr lang="en-US" sz="1600" err="1">
                          <a:solidFill>
                            <a:schemeClr val="tx1"/>
                          </a:solidFill>
                          <a:effectLst/>
                          <a:latin typeface="+mn-lt"/>
                        </a:rPr>
                        <a:t>CoAlt</a:t>
                      </a:r>
                      <a:r>
                        <a:rPr lang="en-US" sz="1600">
                          <a:solidFill>
                            <a:schemeClr val="tx1"/>
                          </a:solidFill>
                          <a:effectLst/>
                          <a:latin typeface="+mn-lt"/>
                        </a:rPr>
                        <a:t>): Science and Social Studies</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CMS</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May 15 – 28, 2025</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1279932"/>
                  </a:ext>
                </a:extLst>
              </a:tr>
              <a:tr h="362802">
                <a:tc>
                  <a:txBody>
                    <a:bodyPr/>
                    <a:lstStyle/>
                    <a:p>
                      <a:pPr marL="0" marR="0" algn="r">
                        <a:spcBef>
                          <a:spcPts val="0"/>
                        </a:spcBef>
                        <a:spcAft>
                          <a:spcPts val="0"/>
                        </a:spcAft>
                      </a:pPr>
                      <a:r>
                        <a:rPr lang="en-US" sz="1600">
                          <a:solidFill>
                            <a:schemeClr val="tx1"/>
                          </a:solidFill>
                          <a:effectLst/>
                          <a:latin typeface="+mn-lt"/>
                        </a:rPr>
                        <a:t>4</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solidFill>
                            <a:schemeClr val="tx1"/>
                          </a:solidFill>
                          <a:effectLst/>
                          <a:latin typeface="+mn-lt"/>
                        </a:rPr>
                        <a:t>Colorado Alternate (</a:t>
                      </a:r>
                      <a:r>
                        <a:rPr lang="en-US" sz="1600" err="1">
                          <a:solidFill>
                            <a:schemeClr val="tx1"/>
                          </a:solidFill>
                          <a:effectLst/>
                          <a:latin typeface="+mn-lt"/>
                        </a:rPr>
                        <a:t>CoAlt</a:t>
                      </a:r>
                      <a:r>
                        <a:rPr lang="en-US" sz="1600">
                          <a:solidFill>
                            <a:schemeClr val="tx1"/>
                          </a:solidFill>
                          <a:effectLst/>
                          <a:latin typeface="+mn-lt"/>
                        </a:rPr>
                        <a:t>): English Language Arts and Mathematics (Dynamic Learning Maps)</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DLM</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May 28 – June 4, 2025</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36369605"/>
                  </a:ext>
                </a:extLst>
              </a:tr>
            </a:tbl>
          </a:graphicData>
        </a:graphic>
      </p:graphicFrame>
      <p:sp>
        <p:nvSpPr>
          <p:cNvPr id="11" name="Content Placeholder 1">
            <a:extLst>
              <a:ext uri="{FF2B5EF4-FFF2-40B4-BE49-F238E27FC236}">
                <a16:creationId xmlns:a16="http://schemas.microsoft.com/office/drawing/2014/main" id="{960E9943-C9D4-CE29-BA41-AF59358CE395}"/>
              </a:ext>
            </a:extLst>
          </p:cNvPr>
          <p:cNvSpPr>
            <a:spLocks noGrp="1"/>
          </p:cNvSpPr>
          <p:nvPr>
            <p:ph sz="quarter" idx="13"/>
          </p:nvPr>
        </p:nvSpPr>
        <p:spPr>
          <a:xfrm>
            <a:off x="1366838" y="6356350"/>
            <a:ext cx="4483100" cy="361950"/>
          </a:xfrm>
        </p:spPr>
        <p:txBody>
          <a:bodyPr/>
          <a:lstStyle/>
          <a:p>
            <a:r>
              <a:rPr lang="en-US"/>
              <a:t>SBD Collections</a:t>
            </a:r>
          </a:p>
        </p:txBody>
      </p:sp>
      <p:sp>
        <p:nvSpPr>
          <p:cNvPr id="12" name="Content Placeholder 5">
            <a:extLst>
              <a:ext uri="{FF2B5EF4-FFF2-40B4-BE49-F238E27FC236}">
                <a16:creationId xmlns:a16="http://schemas.microsoft.com/office/drawing/2014/main" id="{DC327766-AA3B-AC1A-F98C-3508EB53AAE9}"/>
              </a:ext>
            </a:extLst>
          </p:cNvPr>
          <p:cNvSpPr>
            <a:spLocks noGrp="1"/>
          </p:cNvSpPr>
          <p:nvPr>
            <p:ph sz="quarter" idx="14"/>
          </p:nvPr>
        </p:nvSpPr>
        <p:spPr>
          <a:xfrm>
            <a:off x="6053138" y="6356350"/>
            <a:ext cx="4392612" cy="361950"/>
          </a:xfrm>
        </p:spPr>
        <p:txBody>
          <a:bodyPr/>
          <a:lstStyle/>
          <a:p>
            <a:r>
              <a:rPr lang="en-US">
                <a:hlinkClick r:id="rId4">
                  <a:extLst>
                    <a:ext uri="{A12FA001-AC4F-418D-AE19-62706E023703}">
                      <ahyp:hlinkClr xmlns:ahyp="http://schemas.microsoft.com/office/drawing/2018/hyperlinkcolor" val="tx"/>
                    </a:ext>
                  </a:extLst>
                </a:hlinkClick>
              </a:rPr>
              <a:t>Merker_L@cde.state.co.us</a:t>
            </a:r>
            <a:r>
              <a:rPr lang="en-US"/>
              <a:t> </a:t>
            </a:r>
          </a:p>
        </p:txBody>
      </p:sp>
    </p:spTree>
    <p:extLst>
      <p:ext uri="{BB962C8B-B14F-4D97-AF65-F5344CB8AC3E}">
        <p14:creationId xmlns:p14="http://schemas.microsoft.com/office/powerpoint/2010/main" val="405631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A043-8A56-440B-A50F-FFBB0950E9DB}"/>
              </a:ext>
            </a:extLst>
          </p:cNvPr>
          <p:cNvSpPr>
            <a:spLocks noGrp="1"/>
          </p:cNvSpPr>
          <p:nvPr>
            <p:ph type="title"/>
          </p:nvPr>
        </p:nvSpPr>
        <p:spPr/>
        <p:txBody>
          <a:bodyPr/>
          <a:lstStyle/>
          <a:p>
            <a:r>
              <a:rPr lang="en-US"/>
              <a:t>Trainings</a:t>
            </a:r>
          </a:p>
        </p:txBody>
      </p:sp>
      <p:sp>
        <p:nvSpPr>
          <p:cNvPr id="3" name="Content Placeholder 2">
            <a:extLst>
              <a:ext uri="{FF2B5EF4-FFF2-40B4-BE49-F238E27FC236}">
                <a16:creationId xmlns:a16="http://schemas.microsoft.com/office/drawing/2014/main" id="{26367119-460A-4800-A8A3-AAFA4673EB10}"/>
              </a:ext>
            </a:extLst>
          </p:cNvPr>
          <p:cNvSpPr>
            <a:spLocks noGrp="1"/>
          </p:cNvSpPr>
          <p:nvPr>
            <p:ph idx="1"/>
          </p:nvPr>
        </p:nvSpPr>
        <p:spPr/>
        <p:txBody>
          <a:bodyPr vert="horz" lIns="0" tIns="0" rIns="0" bIns="0" rtlCol="0" anchor="t">
            <a:normAutofit/>
          </a:bodyPr>
          <a:lstStyle/>
          <a:p>
            <a:pPr marL="342900" indent="-342900"/>
            <a:r>
              <a:rPr lang="en-US" dirty="0">
                <a:latin typeface="Trebuchet MS"/>
              </a:rPr>
              <a:t>WIDA ACCESS for ELLs training webinar was held this week</a:t>
            </a:r>
            <a:endParaRPr lang="en-US" baseline="30000">
              <a:latin typeface="Trebuchet MS"/>
            </a:endParaRPr>
          </a:p>
          <a:p>
            <a:pPr marL="800100" lvl="1"/>
            <a:r>
              <a:rPr lang="en-US" dirty="0">
                <a:latin typeface="Trebuchet MS"/>
              </a:rPr>
              <a:t>The </a:t>
            </a:r>
            <a:r>
              <a:rPr lang="en-US" dirty="0" err="1">
                <a:latin typeface="Trebuchet MS"/>
              </a:rPr>
              <a:t>powerpoint</a:t>
            </a:r>
            <a:r>
              <a:rPr lang="en-US" dirty="0">
                <a:latin typeface="Trebuchet MS"/>
              </a:rPr>
              <a:t> and a recording of the training will posted on the </a:t>
            </a:r>
            <a:r>
              <a:rPr lang="en-US" dirty="0">
                <a:latin typeface="Trebuchet MS"/>
                <a:hlinkClick r:id="rId2"/>
              </a:rPr>
              <a:t>collection webpage</a:t>
            </a:r>
            <a:r>
              <a:rPr lang="en-US" dirty="0">
                <a:latin typeface="Trebuchet MS"/>
              </a:rPr>
              <a:t> soon</a:t>
            </a:r>
          </a:p>
          <a:p>
            <a:pPr marL="342900" indent="-342900"/>
            <a:r>
              <a:rPr lang="en-US" dirty="0">
                <a:latin typeface="Trebuchet MS"/>
              </a:rPr>
              <a:t>Trainings for the other SBD collections will be held in the first week of May</a:t>
            </a:r>
          </a:p>
          <a:p>
            <a:pPr marL="342900" indent="-342900"/>
            <a:r>
              <a:rPr lang="en-US" dirty="0">
                <a:latin typeface="Trebuchet MS"/>
              </a:rPr>
              <a:t>Assessment will continue to attend Townhall and provide updates when documents are available</a:t>
            </a:r>
            <a:endParaRPr lang="en-US" dirty="0"/>
          </a:p>
          <a:p>
            <a:pPr marL="800100" lvl="1" indent="-342900"/>
            <a:endParaRPr lang="en-US"/>
          </a:p>
        </p:txBody>
      </p:sp>
      <p:sp>
        <p:nvSpPr>
          <p:cNvPr id="4" name="Slide Number Placeholder 3">
            <a:extLst>
              <a:ext uri="{FF2B5EF4-FFF2-40B4-BE49-F238E27FC236}">
                <a16:creationId xmlns:a16="http://schemas.microsoft.com/office/drawing/2014/main" id="{F6A75160-3BEC-4A87-A65F-2C121CD59EFB}"/>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7" name="Content Placeholder 1">
            <a:extLst>
              <a:ext uri="{FF2B5EF4-FFF2-40B4-BE49-F238E27FC236}">
                <a16:creationId xmlns:a16="http://schemas.microsoft.com/office/drawing/2014/main" id="{9F4A8B7D-0493-AE2B-162C-442AAB750B00}"/>
              </a:ext>
            </a:extLst>
          </p:cNvPr>
          <p:cNvSpPr>
            <a:spLocks noGrp="1"/>
          </p:cNvSpPr>
          <p:nvPr>
            <p:ph sz="quarter" idx="13"/>
          </p:nvPr>
        </p:nvSpPr>
        <p:spPr>
          <a:xfrm>
            <a:off x="1366838" y="6356350"/>
            <a:ext cx="4483100" cy="361950"/>
          </a:xfrm>
        </p:spPr>
        <p:txBody>
          <a:bodyPr/>
          <a:lstStyle/>
          <a:p>
            <a:r>
              <a:rPr lang="en-US"/>
              <a:t>SBD Collections</a:t>
            </a:r>
          </a:p>
        </p:txBody>
      </p:sp>
      <p:sp>
        <p:nvSpPr>
          <p:cNvPr id="8" name="Content Placeholder 5">
            <a:extLst>
              <a:ext uri="{FF2B5EF4-FFF2-40B4-BE49-F238E27FC236}">
                <a16:creationId xmlns:a16="http://schemas.microsoft.com/office/drawing/2014/main" id="{34314E7F-8485-B0D3-85A7-24A061F7ACA9}"/>
              </a:ext>
            </a:extLst>
          </p:cNvPr>
          <p:cNvSpPr>
            <a:spLocks noGrp="1"/>
          </p:cNvSpPr>
          <p:nvPr>
            <p:ph sz="quarter" idx="14"/>
          </p:nvPr>
        </p:nvSpPr>
        <p:spPr>
          <a:xfrm>
            <a:off x="6053138" y="6356350"/>
            <a:ext cx="4392612" cy="361950"/>
          </a:xfrm>
        </p:spPr>
        <p:txBody>
          <a:bodyPr/>
          <a:lstStyle/>
          <a:p>
            <a:r>
              <a:rPr lang="en-US">
                <a:hlinkClick r:id="rId3">
                  <a:extLst>
                    <a:ext uri="{A12FA001-AC4F-418D-AE19-62706E023703}">
                      <ahyp:hlinkClr xmlns:ahyp="http://schemas.microsoft.com/office/drawing/2018/hyperlinkcolor" val="tx"/>
                    </a:ext>
                  </a:extLst>
                </a:hlinkClick>
              </a:rPr>
              <a:t>Merker_L@cde.state.co.us</a:t>
            </a:r>
            <a:r>
              <a:rPr lang="en-US"/>
              <a:t> </a:t>
            </a:r>
          </a:p>
        </p:txBody>
      </p:sp>
    </p:spTree>
    <p:extLst>
      <p:ext uri="{BB962C8B-B14F-4D97-AF65-F5344CB8AC3E}">
        <p14:creationId xmlns:p14="http://schemas.microsoft.com/office/powerpoint/2010/main" val="80810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78297D-91FD-2C10-1E3B-991F12A8F47E}"/>
              </a:ext>
            </a:extLst>
          </p:cNvPr>
          <p:cNvSpPr>
            <a:spLocks noGrp="1"/>
          </p:cNvSpPr>
          <p:nvPr>
            <p:ph type="title"/>
          </p:nvPr>
        </p:nvSpPr>
        <p:spPr/>
        <p:txBody>
          <a:bodyPr/>
          <a:lstStyle/>
          <a:p>
            <a:r>
              <a:rPr lang="en-US"/>
              <a:t>Questions &amp; Resources:</a:t>
            </a:r>
            <a:br>
              <a:rPr lang="en-US"/>
            </a:br>
            <a:r>
              <a:rPr lang="en-US"/>
              <a:t>SBD Collections</a:t>
            </a:r>
          </a:p>
        </p:txBody>
      </p:sp>
      <p:sp>
        <p:nvSpPr>
          <p:cNvPr id="8" name="Content Placeholder 7">
            <a:extLst>
              <a:ext uri="{FF2B5EF4-FFF2-40B4-BE49-F238E27FC236}">
                <a16:creationId xmlns:a16="http://schemas.microsoft.com/office/drawing/2014/main" id="{D83FF978-37A3-9E18-6B3E-456B910950EB}"/>
              </a:ext>
            </a:extLst>
          </p:cNvPr>
          <p:cNvSpPr>
            <a:spLocks noGrp="1"/>
          </p:cNvSpPr>
          <p:nvPr>
            <p:ph sz="quarter" idx="13"/>
          </p:nvPr>
        </p:nvSpPr>
        <p:spPr/>
        <p:txBody>
          <a:bodyPr/>
          <a:lstStyle/>
          <a:p>
            <a:r>
              <a:rPr lang="en-US">
                <a:hlinkClick r:id="rId2"/>
              </a:rPr>
              <a:t>sbdsupport@cde.state.co.us</a:t>
            </a:r>
            <a:endParaRPr lang="en-US"/>
          </a:p>
          <a:p>
            <a:endParaRPr lang="en-US"/>
          </a:p>
          <a:p>
            <a:r>
              <a:rPr lang="en-US">
                <a:hlinkClick r:id="rId3"/>
              </a:rPr>
              <a:t>SBD WIDA ACCESS for ELLs</a:t>
            </a:r>
            <a:endParaRPr lang="en-US"/>
          </a:p>
          <a:p>
            <a:r>
              <a:rPr lang="en-US">
                <a:hlinkClick r:id="rId4"/>
              </a:rPr>
              <a:t>SBD PSAT9, PSAT10, and SAT</a:t>
            </a:r>
            <a:endParaRPr lang="en-US"/>
          </a:p>
          <a:p>
            <a:r>
              <a:rPr lang="en-US">
                <a:hlinkClick r:id="rId5"/>
              </a:rPr>
              <a:t>SBD CMAS and </a:t>
            </a:r>
            <a:r>
              <a:rPr lang="en-US" err="1">
                <a:hlinkClick r:id="rId5"/>
              </a:rPr>
              <a:t>CoAlt</a:t>
            </a:r>
            <a:endParaRPr lang="en-US"/>
          </a:p>
          <a:p>
            <a:r>
              <a:rPr lang="en-US">
                <a:hlinkClick r:id="rId6"/>
              </a:rPr>
              <a:t>SBD Dynamic Learning Maps</a:t>
            </a:r>
            <a:endParaRPr lang="en-US"/>
          </a:p>
        </p:txBody>
      </p:sp>
      <p:sp>
        <p:nvSpPr>
          <p:cNvPr id="4" name="Slide Number Placeholder 3">
            <a:extLst>
              <a:ext uri="{FF2B5EF4-FFF2-40B4-BE49-F238E27FC236}">
                <a16:creationId xmlns:a16="http://schemas.microsoft.com/office/drawing/2014/main" id="{6A8D3C56-1792-FBE8-5C66-725F60C3AA9B}"/>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1192763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67468C-F512-207C-9EF7-DBD19F8162CE}"/>
              </a:ext>
            </a:extLst>
          </p:cNvPr>
          <p:cNvSpPr>
            <a:spLocks noGrp="1"/>
          </p:cNvSpPr>
          <p:nvPr>
            <p:ph type="ctrTitle"/>
          </p:nvPr>
        </p:nvSpPr>
        <p:spPr/>
        <p:txBody>
          <a:bodyPr>
            <a:normAutofit fontScale="90000"/>
          </a:bodyPr>
          <a:lstStyle/>
          <a:p>
            <a:r>
              <a:rPr lang="en-US">
                <a:latin typeface="Museo Slab 500"/>
              </a:rPr>
              <a:t>Reduced Academic Calendar</a:t>
            </a:r>
            <a:br>
              <a:rPr lang="en-US">
                <a:latin typeface="Museo Slab 500"/>
              </a:rPr>
            </a:br>
            <a:r>
              <a:rPr lang="en-US">
                <a:latin typeface="Museo Slab 500"/>
              </a:rPr>
              <a:t>formally 4 Day School Week</a:t>
            </a:r>
            <a:endParaRPr lang="en-US"/>
          </a:p>
        </p:txBody>
      </p:sp>
      <p:sp>
        <p:nvSpPr>
          <p:cNvPr id="6" name="Content Placeholder 5">
            <a:extLst>
              <a:ext uri="{FF2B5EF4-FFF2-40B4-BE49-F238E27FC236}">
                <a16:creationId xmlns:a16="http://schemas.microsoft.com/office/drawing/2014/main" id="{8C158C26-E8B2-1D5E-84E8-5744644A0605}"/>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6C42D9F2-7708-5E11-5E5E-5A476FE7B640}"/>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166702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E1F4-78AE-9B45-CECC-626434920EDF}"/>
              </a:ext>
            </a:extLst>
          </p:cNvPr>
          <p:cNvSpPr>
            <a:spLocks noGrp="1"/>
          </p:cNvSpPr>
          <p:nvPr>
            <p:ph type="title"/>
          </p:nvPr>
        </p:nvSpPr>
        <p:spPr/>
        <p:txBody>
          <a:bodyPr/>
          <a:lstStyle/>
          <a:p>
            <a:r>
              <a:rPr lang="en-US" dirty="0">
                <a:latin typeface="Museo Slab 500"/>
              </a:rPr>
              <a:t>Reduced Academic Calendar</a:t>
            </a:r>
            <a:endParaRPr lang="en-US" dirty="0"/>
          </a:p>
        </p:txBody>
      </p:sp>
      <p:sp>
        <p:nvSpPr>
          <p:cNvPr id="3" name="Content Placeholder 2">
            <a:extLst>
              <a:ext uri="{FF2B5EF4-FFF2-40B4-BE49-F238E27FC236}">
                <a16:creationId xmlns:a16="http://schemas.microsoft.com/office/drawing/2014/main" id="{9B2FB515-5871-A427-269C-73E3A2766429}"/>
              </a:ext>
            </a:extLst>
          </p:cNvPr>
          <p:cNvSpPr>
            <a:spLocks noGrp="1"/>
          </p:cNvSpPr>
          <p:nvPr>
            <p:ph idx="1"/>
          </p:nvPr>
        </p:nvSpPr>
        <p:spPr/>
        <p:txBody>
          <a:bodyPr vert="horz" lIns="0" tIns="0" rIns="0" bIns="0" rtlCol="0" anchor="t">
            <a:normAutofit/>
          </a:bodyPr>
          <a:lstStyle/>
          <a:p>
            <a:pPr marL="0" indent="0" algn="ctr">
              <a:buNone/>
            </a:pPr>
            <a:r>
              <a:rPr lang="en-US" b="1" dirty="0">
                <a:latin typeface="Trebuchet MS"/>
              </a:rPr>
              <a:t>Reduced Academic Calendar Requests*</a:t>
            </a:r>
            <a:endParaRPr lang="en-US" dirty="0">
              <a:latin typeface="Trebuchet MS"/>
            </a:endParaRPr>
          </a:p>
          <a:p>
            <a:pPr marL="0" indent="0" algn="ctr">
              <a:buNone/>
            </a:pPr>
            <a:r>
              <a:rPr lang="en-US" sz="1400" b="1" dirty="0">
                <a:solidFill>
                  <a:srgbClr val="000000"/>
                </a:solidFill>
                <a:latin typeface="Trebuchet MS"/>
              </a:rPr>
              <a:t>*formally 4 Day School Week</a:t>
            </a:r>
          </a:p>
          <a:p>
            <a:pPr marL="0" indent="0" algn="ctr">
              <a:buNone/>
            </a:pPr>
            <a:r>
              <a:rPr lang="en-US" sz="2000" b="1" dirty="0">
                <a:solidFill>
                  <a:srgbClr val="FF0000"/>
                </a:solidFill>
                <a:latin typeface="Trebuchet MS"/>
              </a:rPr>
              <a:t>Fewer than 160 contact days</a:t>
            </a:r>
            <a:endParaRPr lang="en-US" sz="2000" dirty="0">
              <a:latin typeface="Trebuchet MS"/>
            </a:endParaRPr>
          </a:p>
          <a:p>
            <a:pPr marL="0" indent="0" algn="ctr">
              <a:buNone/>
            </a:pPr>
            <a:r>
              <a:rPr lang="en-US" sz="2800" b="1" dirty="0">
                <a:latin typeface="Trebuchet MS"/>
              </a:rPr>
              <a:t>2/6/2025 – 5/9/2025</a:t>
            </a:r>
            <a:endParaRPr lang="en-US" sz="2800" dirty="0">
              <a:latin typeface="Trebuchet MS"/>
            </a:endParaRPr>
          </a:p>
          <a:p>
            <a:pPr marL="0" indent="0" algn="ctr">
              <a:lnSpc>
                <a:spcPct val="100000"/>
              </a:lnSpc>
              <a:spcBef>
                <a:spcPts val="0"/>
              </a:spcBef>
              <a:buNone/>
            </a:pPr>
            <a:endParaRPr lang="en-US" sz="2800" dirty="0">
              <a:latin typeface="Trebuchet MS"/>
            </a:endParaRPr>
          </a:p>
          <a:p>
            <a:pPr marL="457200" indent="-457200">
              <a:buAutoNum type="arabicPeriod"/>
            </a:pPr>
            <a:r>
              <a:rPr lang="en-US" sz="2000" dirty="0">
                <a:latin typeface="Trebuchet MS"/>
              </a:rPr>
              <a:t>Complete Reduced Academic Calendar Request form in Data Pipeline.</a:t>
            </a:r>
          </a:p>
          <a:p>
            <a:pPr marL="457200" indent="-457200">
              <a:buAutoNum type="arabicPeriod"/>
            </a:pPr>
            <a:r>
              <a:rPr lang="en-US" sz="2000" dirty="0">
                <a:latin typeface="Trebuchet MS"/>
              </a:rPr>
              <a:t>If your </a:t>
            </a:r>
            <a:r>
              <a:rPr lang="en-US" sz="2000" i="1" dirty="0">
                <a:latin typeface="Trebuchet MS"/>
              </a:rPr>
              <a:t>district </a:t>
            </a:r>
            <a:r>
              <a:rPr lang="en-US" sz="2000" dirty="0">
                <a:latin typeface="Trebuchet MS"/>
              </a:rPr>
              <a:t>is on a district wide improvement plan, you will need to extra documentation to field services via </a:t>
            </a:r>
            <a:r>
              <a:rPr lang="en-US" sz="2000" dirty="0">
                <a:latin typeface="Trebuchet MS"/>
                <a:hlinkClick r:id="rId2"/>
              </a:rPr>
              <a:t>this webform</a:t>
            </a:r>
            <a:r>
              <a:rPr lang="en-US" sz="2000" dirty="0">
                <a:latin typeface="Trebuchet MS"/>
              </a:rPr>
              <a:t>.</a:t>
            </a:r>
          </a:p>
          <a:p>
            <a:pPr marL="457200" indent="-457200">
              <a:buAutoNum type="arabicPeriod"/>
            </a:pPr>
            <a:r>
              <a:rPr lang="en-US" sz="2000" dirty="0">
                <a:latin typeface="Trebuchet MS"/>
              </a:rPr>
              <a:t>Field services and the commissioner will approve by 6/30/2025 and districts will be notified.</a:t>
            </a:r>
            <a:endParaRPr lang="en-US" dirty="0"/>
          </a:p>
        </p:txBody>
      </p:sp>
      <p:sp>
        <p:nvSpPr>
          <p:cNvPr id="4" name="Slide Number Placeholder 3">
            <a:extLst>
              <a:ext uri="{FF2B5EF4-FFF2-40B4-BE49-F238E27FC236}">
                <a16:creationId xmlns:a16="http://schemas.microsoft.com/office/drawing/2014/main" id="{E194F046-52CC-52FD-0163-793A87CFD5B9}"/>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5" name="Content Placeholder 4">
            <a:extLst>
              <a:ext uri="{FF2B5EF4-FFF2-40B4-BE49-F238E27FC236}">
                <a16:creationId xmlns:a16="http://schemas.microsoft.com/office/drawing/2014/main" id="{8D1C7D5A-AA58-117C-DEEE-AE9A5B29C6B7}"/>
              </a:ext>
            </a:extLst>
          </p:cNvPr>
          <p:cNvSpPr>
            <a:spLocks noGrp="1"/>
          </p:cNvSpPr>
          <p:nvPr>
            <p:ph sz="quarter" idx="13"/>
          </p:nvPr>
        </p:nvSpPr>
        <p:spPr/>
        <p:txBody>
          <a:bodyPr vert="horz" lIns="91440" tIns="45720" rIns="91440" bIns="45720" rtlCol="0" anchor="t">
            <a:normAutofit/>
          </a:bodyPr>
          <a:lstStyle/>
          <a:p>
            <a:r>
              <a:rPr lang="en-US" dirty="0">
                <a:latin typeface="Trebuchet MS"/>
              </a:rPr>
              <a:t>Reduced Academic Calendar</a:t>
            </a:r>
          </a:p>
        </p:txBody>
      </p:sp>
      <p:sp>
        <p:nvSpPr>
          <p:cNvPr id="6" name="Content Placeholder 5">
            <a:extLst>
              <a:ext uri="{FF2B5EF4-FFF2-40B4-BE49-F238E27FC236}">
                <a16:creationId xmlns:a16="http://schemas.microsoft.com/office/drawing/2014/main" id="{DBDC272D-6127-B0D9-663B-E29A8AC4C71C}"/>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3"/>
              </a:rPr>
              <a:t>DirectoryData@cde.state.co.us</a:t>
            </a:r>
            <a:endParaRPr lang="en-US"/>
          </a:p>
        </p:txBody>
      </p:sp>
    </p:spTree>
    <p:extLst>
      <p:ext uri="{BB962C8B-B14F-4D97-AF65-F5344CB8AC3E}">
        <p14:creationId xmlns:p14="http://schemas.microsoft.com/office/powerpoint/2010/main" val="226281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875E-6A87-5B3A-76F9-B22B523EA08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710F3F7-4CCF-36F1-F7F0-F566C8391DCA}"/>
              </a:ext>
            </a:extLst>
          </p:cNvPr>
          <p:cNvSpPr>
            <a:spLocks noGrp="1"/>
          </p:cNvSpPr>
          <p:nvPr>
            <p:ph type="title"/>
          </p:nvPr>
        </p:nvSpPr>
        <p:spPr/>
        <p:txBody>
          <a:bodyPr/>
          <a:lstStyle/>
          <a:p>
            <a:r>
              <a:rPr lang="en-US" dirty="0"/>
              <a:t>Questions &amp; Resources:</a:t>
            </a:r>
            <a:br>
              <a:rPr lang="en-US" dirty="0"/>
            </a:br>
            <a:r>
              <a:rPr lang="en-US" dirty="0"/>
              <a:t>Reduced Academic Calendar</a:t>
            </a:r>
          </a:p>
        </p:txBody>
      </p:sp>
      <p:sp>
        <p:nvSpPr>
          <p:cNvPr id="8" name="Content Placeholder 7">
            <a:extLst>
              <a:ext uri="{FF2B5EF4-FFF2-40B4-BE49-F238E27FC236}">
                <a16:creationId xmlns:a16="http://schemas.microsoft.com/office/drawing/2014/main" id="{913DB736-7CF8-9654-7E4F-8D8E07B2B509}"/>
              </a:ext>
            </a:extLst>
          </p:cNvPr>
          <p:cNvSpPr>
            <a:spLocks noGrp="1"/>
          </p:cNvSpPr>
          <p:nvPr>
            <p:ph sz="quarter" idx="13"/>
          </p:nvPr>
        </p:nvSpPr>
        <p:spPr/>
        <p:txBody>
          <a:bodyPr/>
          <a:lstStyle/>
          <a:p>
            <a:r>
              <a:rPr lang="en-US" dirty="0">
                <a:latin typeface="Museo Slab 500"/>
                <a:hlinkClick r:id="rId2"/>
              </a:rPr>
              <a:t>DirectoryData@cde.state.co.us</a:t>
            </a:r>
            <a:endParaRPr lang="en-US" dirty="0"/>
          </a:p>
          <a:p>
            <a:endParaRPr lang="en-US" dirty="0"/>
          </a:p>
          <a:p>
            <a:r>
              <a:rPr lang="en-US" dirty="0">
                <a:latin typeface="Museo Slab 500"/>
                <a:hlinkClick r:id="rId3"/>
              </a:rPr>
              <a:t>Reduced Academic Calendar Website</a:t>
            </a:r>
            <a:endParaRPr lang="en-US" dirty="0"/>
          </a:p>
        </p:txBody>
      </p:sp>
      <p:sp>
        <p:nvSpPr>
          <p:cNvPr id="4" name="Slide Number Placeholder 3">
            <a:extLst>
              <a:ext uri="{FF2B5EF4-FFF2-40B4-BE49-F238E27FC236}">
                <a16:creationId xmlns:a16="http://schemas.microsoft.com/office/drawing/2014/main" id="{B3ED4D74-764F-AEA9-3329-5E6DA5B57BFF}"/>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367792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FC13-92CF-4364-7761-13FC07CBDD49}"/>
              </a:ext>
            </a:extLst>
          </p:cNvPr>
          <p:cNvSpPr>
            <a:spLocks noGrp="1"/>
          </p:cNvSpPr>
          <p:nvPr>
            <p:ph type="ctrTitle"/>
          </p:nvPr>
        </p:nvSpPr>
        <p:spPr/>
        <p:txBody>
          <a:bodyPr/>
          <a:lstStyle/>
          <a:p>
            <a:r>
              <a:rPr lang="en-US"/>
              <a:t>Report Card March</a:t>
            </a:r>
          </a:p>
        </p:txBody>
      </p:sp>
      <p:sp>
        <p:nvSpPr>
          <p:cNvPr id="3" name="Content Placeholder 2">
            <a:extLst>
              <a:ext uri="{FF2B5EF4-FFF2-40B4-BE49-F238E27FC236}">
                <a16:creationId xmlns:a16="http://schemas.microsoft.com/office/drawing/2014/main" id="{7384FEF3-43CC-DA96-68AB-4512EA40EC1C}"/>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3450F2A5-BAB4-BFE0-8F51-5484DEBAA8F9}"/>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3355567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9BDF-ED68-3A21-EA0C-8D82CB49C8BE}"/>
              </a:ext>
            </a:extLst>
          </p:cNvPr>
          <p:cNvSpPr>
            <a:spLocks noGrp="1"/>
          </p:cNvSpPr>
          <p:nvPr>
            <p:ph type="title"/>
          </p:nvPr>
        </p:nvSpPr>
        <p:spPr/>
        <p:txBody>
          <a:bodyPr/>
          <a:lstStyle/>
          <a:p>
            <a:r>
              <a:rPr lang="en-US" dirty="0">
                <a:latin typeface="Museo Slab 500"/>
              </a:rPr>
              <a:t>Report Card March – Now Open</a:t>
            </a:r>
            <a:endParaRPr lang="en-US" dirty="0"/>
          </a:p>
        </p:txBody>
      </p:sp>
      <p:sp>
        <p:nvSpPr>
          <p:cNvPr id="3" name="Content Placeholder 2">
            <a:extLst>
              <a:ext uri="{FF2B5EF4-FFF2-40B4-BE49-F238E27FC236}">
                <a16:creationId xmlns:a16="http://schemas.microsoft.com/office/drawing/2014/main" id="{B48E2688-A900-BC3C-D4FA-5AAF52FF565F}"/>
              </a:ext>
            </a:extLst>
          </p:cNvPr>
          <p:cNvSpPr>
            <a:spLocks noGrp="1"/>
          </p:cNvSpPr>
          <p:nvPr>
            <p:ph idx="1"/>
          </p:nvPr>
        </p:nvSpPr>
        <p:spPr>
          <a:xfrm>
            <a:off x="799123" y="1466558"/>
            <a:ext cx="10515600" cy="4957029"/>
          </a:xfrm>
        </p:spPr>
        <p:txBody>
          <a:bodyPr vert="horz" lIns="0" tIns="0" rIns="0" bIns="0" rtlCol="0" anchor="t">
            <a:normAutofit fontScale="92500" lnSpcReduction="20000"/>
          </a:bodyPr>
          <a:lstStyle/>
          <a:p>
            <a:pPr marL="0" indent="0" algn="ctr">
              <a:buNone/>
            </a:pPr>
            <a:r>
              <a:rPr lang="en-US" sz="3200" b="1" dirty="0">
                <a:latin typeface="Trebuchet MS"/>
              </a:rPr>
              <a:t>Report Card March </a:t>
            </a:r>
            <a:endParaRPr lang="en-US" sz="3200" dirty="0">
              <a:latin typeface="Trebuchet MS"/>
            </a:endParaRPr>
          </a:p>
          <a:p>
            <a:pPr marL="0" indent="0" algn="ctr">
              <a:buNone/>
            </a:pPr>
            <a:r>
              <a:rPr lang="en-US" sz="3200" b="1" dirty="0">
                <a:latin typeface="Trebuchet MS"/>
              </a:rPr>
              <a:t>NOW OPEN!! </a:t>
            </a:r>
            <a:endParaRPr lang="en-US" sz="3200" dirty="0">
              <a:latin typeface="Trebuchet MS"/>
            </a:endParaRPr>
          </a:p>
          <a:p>
            <a:pPr marL="0" indent="0" algn="ctr">
              <a:buNone/>
            </a:pPr>
            <a:r>
              <a:rPr lang="en-US" b="1" dirty="0">
                <a:solidFill>
                  <a:srgbClr val="C00000"/>
                </a:solidFill>
                <a:latin typeface="Trebuchet MS"/>
              </a:rPr>
              <a:t>Wednesday, March</a:t>
            </a:r>
            <a:r>
              <a:rPr lang="en-US" sz="2400" b="1" dirty="0">
                <a:solidFill>
                  <a:srgbClr val="C00000"/>
                </a:solidFill>
                <a:latin typeface="Trebuchet MS"/>
              </a:rPr>
              <a:t> 5th</a:t>
            </a:r>
            <a:r>
              <a:rPr lang="en-US" sz="2400" b="1" dirty="0">
                <a:latin typeface="Trebuchet MS"/>
              </a:rPr>
              <a:t> through </a:t>
            </a:r>
            <a:r>
              <a:rPr lang="en-US" sz="2400" b="1" dirty="0">
                <a:solidFill>
                  <a:srgbClr val="C00000"/>
                </a:solidFill>
                <a:latin typeface="Trebuchet MS"/>
              </a:rPr>
              <a:t>Friday, April 11th</a:t>
            </a:r>
            <a:r>
              <a:rPr lang="en-US" sz="2400" b="1" dirty="0">
                <a:latin typeface="Trebuchet MS"/>
              </a:rPr>
              <a:t>.</a:t>
            </a:r>
            <a:endParaRPr lang="en-US" dirty="0">
              <a:latin typeface="Trebuchet MS"/>
            </a:endParaRPr>
          </a:p>
          <a:p>
            <a:pPr marL="0" indent="0" algn="ctr">
              <a:buNone/>
            </a:pPr>
            <a:endParaRPr lang="en-US" b="1"/>
          </a:p>
          <a:p>
            <a:pPr marL="0" indent="0" algn="ctr">
              <a:buNone/>
            </a:pPr>
            <a:r>
              <a:rPr lang="en-US" sz="3200" b="1" dirty="0">
                <a:latin typeface="Trebuchet MS"/>
              </a:rPr>
              <a:t>IDM Roles Needed</a:t>
            </a:r>
          </a:p>
          <a:p>
            <a:pPr marL="0" indent="0" algn="ctr">
              <a:buNone/>
            </a:pPr>
            <a:r>
              <a:rPr lang="en-US" sz="2400" dirty="0">
                <a:latin typeface="Trebuchet MS"/>
                <a:ea typeface="Calibri"/>
                <a:cs typeface="Calibri"/>
              </a:rPr>
              <a:t>RCM~LEAUSER – Submit and Modify Role</a:t>
            </a:r>
          </a:p>
          <a:p>
            <a:pPr marL="0" indent="0" algn="ctr">
              <a:buNone/>
            </a:pPr>
            <a:r>
              <a:rPr lang="en-US" sz="2400" dirty="0">
                <a:latin typeface="Trebuchet MS"/>
                <a:ea typeface="Calibri"/>
                <a:cs typeface="Calibri"/>
              </a:rPr>
              <a:t>RCM~LEAAPPROVER – Approver Role      </a:t>
            </a:r>
          </a:p>
          <a:p>
            <a:pPr marL="0" indent="0" algn="ctr">
              <a:buNone/>
            </a:pPr>
            <a:endParaRPr lang="en-US">
              <a:ea typeface="Calibri"/>
              <a:cs typeface="Calibri"/>
            </a:endParaRPr>
          </a:p>
          <a:p>
            <a:pPr marL="0" indent="0" algn="ctr">
              <a:buNone/>
            </a:pPr>
            <a:r>
              <a:rPr lang="en-US" sz="2800" b="1" dirty="0">
                <a:latin typeface="Trebuchet MS"/>
              </a:rPr>
              <a:t>New Fields</a:t>
            </a:r>
            <a:endParaRPr lang="en-US" sz="2400" dirty="0">
              <a:latin typeface="Trebuchet MS"/>
            </a:endParaRPr>
          </a:p>
          <a:p>
            <a:pPr marL="0" indent="0" algn="ctr">
              <a:buNone/>
            </a:pPr>
            <a:r>
              <a:rPr lang="en-US" sz="2400" b="1" dirty="0">
                <a:latin typeface="Trebuchet MS"/>
              </a:rPr>
              <a:t>HB 22-1376</a:t>
            </a:r>
            <a:endParaRPr lang="en-US" sz="2400" dirty="0">
              <a:solidFill>
                <a:srgbClr val="000000"/>
              </a:solidFill>
              <a:latin typeface="Trebuchet MS"/>
            </a:endParaRPr>
          </a:p>
          <a:p>
            <a:pPr marL="3200400" lvl="7" indent="0" algn="just">
              <a:buNone/>
            </a:pPr>
            <a:r>
              <a:rPr lang="en-US" sz="2000" dirty="0">
                <a:latin typeface="Trebuchet MS"/>
                <a:ea typeface="Calibri"/>
                <a:cs typeface="Calibri"/>
              </a:rPr>
              <a:t>1.District Wide Climate Survey       </a:t>
            </a:r>
          </a:p>
          <a:p>
            <a:pPr marL="3200400" lvl="7" indent="0" algn="just">
              <a:buNone/>
            </a:pPr>
            <a:r>
              <a:rPr lang="en-US" sz="2000" dirty="0">
                <a:latin typeface="Trebuchet MS"/>
                <a:ea typeface="Calibri"/>
                <a:cs typeface="Calibri"/>
              </a:rPr>
              <a:t>2. Climate Survey </a:t>
            </a:r>
            <a:r>
              <a:rPr lang="en-US" sz="2000" dirty="0">
                <a:ea typeface="Calibri"/>
                <a:cs typeface="Calibri"/>
              </a:rPr>
              <a:t>Results Posted Publicly</a:t>
            </a:r>
            <a:endParaRPr lang="en-US" sz="2000" dirty="0"/>
          </a:p>
          <a:p>
            <a:pPr marL="3200400" lvl="7" indent="0" algn="just">
              <a:buNone/>
            </a:pPr>
            <a:r>
              <a:rPr lang="en-US" sz="2000" dirty="0">
                <a:ea typeface="Calibri"/>
                <a:cs typeface="Calibri"/>
              </a:rPr>
              <a:t>3. If Posted (Specify) </a:t>
            </a:r>
            <a:endParaRPr lang="en-US" sz="2400" dirty="0">
              <a:ea typeface="Calibri"/>
              <a:cs typeface="Calibri"/>
            </a:endParaRPr>
          </a:p>
          <a:p>
            <a:pPr marL="0" indent="0" algn="ctr">
              <a:buNone/>
            </a:pPr>
            <a:endParaRPr lang="en-US"/>
          </a:p>
          <a:p>
            <a:endParaRPr lang="en-US"/>
          </a:p>
        </p:txBody>
      </p:sp>
      <p:sp>
        <p:nvSpPr>
          <p:cNvPr id="4" name="Slide Number Placeholder 3">
            <a:extLst>
              <a:ext uri="{FF2B5EF4-FFF2-40B4-BE49-F238E27FC236}">
                <a16:creationId xmlns:a16="http://schemas.microsoft.com/office/drawing/2014/main" id="{E6908833-8935-9DE1-D269-502DDC335055}"/>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5" name="Content Placeholder 4">
            <a:extLst>
              <a:ext uri="{FF2B5EF4-FFF2-40B4-BE49-F238E27FC236}">
                <a16:creationId xmlns:a16="http://schemas.microsoft.com/office/drawing/2014/main" id="{D0D3D78C-C475-4E99-C9BE-D69FF115B2DB}"/>
              </a:ext>
            </a:extLst>
          </p:cNvPr>
          <p:cNvSpPr>
            <a:spLocks noGrp="1"/>
          </p:cNvSpPr>
          <p:nvPr>
            <p:ph sz="quarter" idx="13"/>
          </p:nvPr>
        </p:nvSpPr>
        <p:spPr/>
        <p:txBody>
          <a:bodyPr/>
          <a:lstStyle/>
          <a:p>
            <a:r>
              <a:rPr lang="en-US"/>
              <a:t>Report Card March</a:t>
            </a:r>
          </a:p>
        </p:txBody>
      </p:sp>
      <p:sp>
        <p:nvSpPr>
          <p:cNvPr id="6" name="Content Placeholder 5">
            <a:extLst>
              <a:ext uri="{FF2B5EF4-FFF2-40B4-BE49-F238E27FC236}">
                <a16:creationId xmlns:a16="http://schemas.microsoft.com/office/drawing/2014/main" id="{6F925868-6870-DF1A-F2D6-60AD581774A5}"/>
              </a:ext>
            </a:extLst>
          </p:cNvPr>
          <p:cNvSpPr>
            <a:spLocks noGrp="1"/>
          </p:cNvSpPr>
          <p:nvPr>
            <p:ph sz="quarter" idx="14"/>
          </p:nvPr>
        </p:nvSpPr>
        <p:spPr/>
        <p:txBody>
          <a:bodyPr/>
          <a:lstStyle/>
          <a:p>
            <a:r>
              <a:rPr lang="en-US"/>
              <a:t>reportcard@cde.state.co.us</a:t>
            </a:r>
            <a:endParaRPr lang="en-US">
              <a:solidFill>
                <a:srgbClr val="000000"/>
              </a:solidFill>
            </a:endParaRPr>
          </a:p>
          <a:p>
            <a:endParaRPr lang="en-US"/>
          </a:p>
        </p:txBody>
      </p:sp>
    </p:spTree>
    <p:extLst>
      <p:ext uri="{BB962C8B-B14F-4D97-AF65-F5344CB8AC3E}">
        <p14:creationId xmlns:p14="http://schemas.microsoft.com/office/powerpoint/2010/main" val="162824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F22B3-4FF3-0CE5-7297-3B571544D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B66444-403A-CE10-88CF-F953A1507018}"/>
              </a:ext>
            </a:extLst>
          </p:cNvPr>
          <p:cNvSpPr>
            <a:spLocks noGrp="1"/>
          </p:cNvSpPr>
          <p:nvPr>
            <p:ph type="title"/>
          </p:nvPr>
        </p:nvSpPr>
        <p:spPr/>
        <p:txBody>
          <a:bodyPr/>
          <a:lstStyle/>
          <a:p>
            <a:r>
              <a:rPr lang="en-US">
                <a:latin typeface="Museo Slab 500"/>
              </a:rPr>
              <a:t>Report Card March – New Fields</a:t>
            </a:r>
          </a:p>
        </p:txBody>
      </p:sp>
      <p:sp>
        <p:nvSpPr>
          <p:cNvPr id="3" name="Content Placeholder 2">
            <a:extLst>
              <a:ext uri="{FF2B5EF4-FFF2-40B4-BE49-F238E27FC236}">
                <a16:creationId xmlns:a16="http://schemas.microsoft.com/office/drawing/2014/main" id="{A41C42DC-3507-254F-6B21-3C280CB4BB59}"/>
              </a:ext>
            </a:extLst>
          </p:cNvPr>
          <p:cNvSpPr>
            <a:spLocks noGrp="1"/>
          </p:cNvSpPr>
          <p:nvPr>
            <p:ph idx="1"/>
          </p:nvPr>
        </p:nvSpPr>
        <p:spPr/>
        <p:txBody>
          <a:bodyPr/>
          <a:lstStyle/>
          <a:p>
            <a:r>
              <a:rPr lang="en-US"/>
              <a:t>District Wide Climate Survey  1 – yes, 0 - no</a:t>
            </a:r>
          </a:p>
          <a:p>
            <a:r>
              <a:rPr lang="en-US"/>
              <a:t>Climate Survey Results Posted Publicly 1 – yes, 0-no</a:t>
            </a:r>
          </a:p>
          <a:p>
            <a:r>
              <a:rPr lang="en-US"/>
              <a:t>If Posted (Specify) – Text Field</a:t>
            </a:r>
          </a:p>
          <a:p>
            <a:endParaRPr lang="en-US"/>
          </a:p>
          <a:p>
            <a:r>
              <a:rPr lang="en-US"/>
              <a:t>The climate survey is for students and parents only and does not include teaching conditions surveys.</a:t>
            </a:r>
          </a:p>
          <a:p>
            <a:r>
              <a:rPr lang="en-US"/>
              <a:t>This can include any survey asking about wellbeing, engagement, satisfaction, emotional / physical safety, sense of belonging. </a:t>
            </a:r>
          </a:p>
          <a:p>
            <a:endParaRPr lang="en-US"/>
          </a:p>
        </p:txBody>
      </p:sp>
      <p:sp>
        <p:nvSpPr>
          <p:cNvPr id="4" name="Slide Number Placeholder 3">
            <a:extLst>
              <a:ext uri="{FF2B5EF4-FFF2-40B4-BE49-F238E27FC236}">
                <a16:creationId xmlns:a16="http://schemas.microsoft.com/office/drawing/2014/main" id="{BF972061-BA23-0ECC-BC19-27173FE45744}"/>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7" name="Content Placeholder 4">
            <a:extLst>
              <a:ext uri="{FF2B5EF4-FFF2-40B4-BE49-F238E27FC236}">
                <a16:creationId xmlns:a16="http://schemas.microsoft.com/office/drawing/2014/main" id="{83BBD085-D4B1-C797-500C-A66D9F23726D}"/>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Report Card March</a:t>
            </a:r>
            <a:endParaRPr lang="en-US"/>
          </a:p>
        </p:txBody>
      </p:sp>
      <p:sp>
        <p:nvSpPr>
          <p:cNvPr id="6" name="Content Placeholder 5">
            <a:extLst>
              <a:ext uri="{FF2B5EF4-FFF2-40B4-BE49-F238E27FC236}">
                <a16:creationId xmlns:a16="http://schemas.microsoft.com/office/drawing/2014/main" id="{7B714D2B-B1EC-5758-0730-509178318D75}"/>
              </a:ext>
            </a:extLst>
          </p:cNvPr>
          <p:cNvSpPr>
            <a:spLocks noGrp="1"/>
          </p:cNvSpPr>
          <p:nvPr>
            <p:ph sz="quarter" idx="14"/>
          </p:nvPr>
        </p:nvSpPr>
        <p:spPr/>
        <p:txBody>
          <a:bodyPr/>
          <a:lstStyle/>
          <a:p>
            <a:r>
              <a:rPr lang="en-US"/>
              <a:t>reportcard@cde.state.co.us</a:t>
            </a:r>
            <a:endParaRPr lang="en-US">
              <a:solidFill>
                <a:srgbClr val="000000"/>
              </a:solidFill>
            </a:endParaRPr>
          </a:p>
          <a:p>
            <a:endParaRPr lang="en-US"/>
          </a:p>
        </p:txBody>
      </p:sp>
    </p:spTree>
    <p:extLst>
      <p:ext uri="{BB962C8B-B14F-4D97-AF65-F5344CB8AC3E}">
        <p14:creationId xmlns:p14="http://schemas.microsoft.com/office/powerpoint/2010/main" val="1781324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3C01-7E09-2A9F-5FDC-D75BACFA957D}"/>
              </a:ext>
            </a:extLst>
          </p:cNvPr>
          <p:cNvSpPr>
            <a:spLocks noGrp="1"/>
          </p:cNvSpPr>
          <p:nvPr>
            <p:ph type="title"/>
          </p:nvPr>
        </p:nvSpPr>
        <p:spPr/>
        <p:txBody>
          <a:bodyPr/>
          <a:lstStyle/>
          <a:p>
            <a:r>
              <a:rPr lang="en-US">
                <a:latin typeface="Museo Slab 500"/>
              </a:rPr>
              <a:t>Report Card March – Form Submission</a:t>
            </a:r>
            <a:endParaRPr lang="en-US"/>
          </a:p>
        </p:txBody>
      </p:sp>
      <p:sp>
        <p:nvSpPr>
          <p:cNvPr id="3" name="Content Placeholder 2">
            <a:extLst>
              <a:ext uri="{FF2B5EF4-FFF2-40B4-BE49-F238E27FC236}">
                <a16:creationId xmlns:a16="http://schemas.microsoft.com/office/drawing/2014/main" id="{5F0F61DE-447F-E24F-10E4-4CE2991C071F}"/>
              </a:ext>
            </a:extLst>
          </p:cNvPr>
          <p:cNvSpPr>
            <a:spLocks noGrp="1"/>
          </p:cNvSpPr>
          <p:nvPr>
            <p:ph sz="half" idx="1"/>
          </p:nvPr>
        </p:nvSpPr>
        <p:spPr/>
        <p:txBody>
          <a:bodyPr vert="horz" lIns="0" tIns="0" rIns="0" bIns="0" rtlCol="0" anchor="t">
            <a:normAutofit/>
          </a:bodyPr>
          <a:lstStyle/>
          <a:p>
            <a:r>
              <a:rPr lang="en-US">
                <a:latin typeface="Trebuchet MS"/>
              </a:rPr>
              <a:t>Log in to the Data Pipeline Report Card March Collection</a:t>
            </a:r>
            <a:endParaRPr lang="en-US"/>
          </a:p>
          <a:p>
            <a:pPr marL="914400" lvl="1" indent="-457200">
              <a:buFont typeface="Courier New" panose="020B0604020202020204" pitchFamily="34" charset="0"/>
              <a:buChar char="o"/>
            </a:pPr>
            <a:r>
              <a:rPr lang="en-US">
                <a:latin typeface="Trebuchet MS"/>
              </a:rPr>
              <a:t>Click Edit Record tab and select the below fields:</a:t>
            </a:r>
          </a:p>
          <a:p>
            <a:pPr marL="1371600" lvl="2" indent="-457200">
              <a:buFont typeface="Wingdings" panose="020B0604020202020204" pitchFamily="34" charset="0"/>
              <a:buChar char="§"/>
            </a:pPr>
            <a:r>
              <a:rPr lang="en-US">
                <a:latin typeface="Trebuchet MS"/>
              </a:rPr>
              <a:t>File Type: Report Card</a:t>
            </a:r>
            <a:endParaRPr lang="en-US"/>
          </a:p>
          <a:p>
            <a:pPr marL="1371600" lvl="2" indent="-457200">
              <a:buFont typeface="Wingdings" panose="020B0604020202020204" pitchFamily="34" charset="0"/>
              <a:buChar char="§"/>
            </a:pPr>
            <a:r>
              <a:rPr lang="en-US">
                <a:latin typeface="Trebuchet MS"/>
              </a:rPr>
              <a:t>School Year: Select current school year</a:t>
            </a:r>
            <a:endParaRPr lang="en-US"/>
          </a:p>
          <a:p>
            <a:pPr marL="1371600" lvl="2" indent="-457200">
              <a:buFont typeface="Wingdings" panose="020B0604020202020204" pitchFamily="34" charset="0"/>
              <a:buChar char="§"/>
            </a:pPr>
            <a:r>
              <a:rPr lang="en-US">
                <a:latin typeface="Trebuchet MS"/>
              </a:rPr>
              <a:t>Organization/LEA: Your LEA should be auto-populated</a:t>
            </a:r>
            <a:endParaRPr lang="en-US"/>
          </a:p>
          <a:p>
            <a:pPr marL="1371600" lvl="2" indent="-457200">
              <a:buFont typeface="Wingdings" panose="020B0604020202020204" pitchFamily="34" charset="0"/>
              <a:buChar char="§"/>
            </a:pPr>
            <a:r>
              <a:rPr lang="en-US">
                <a:latin typeface="Trebuchet MS"/>
              </a:rPr>
              <a:t>School Code: Select 'All Schools' or a specific school code</a:t>
            </a:r>
            <a:endParaRPr lang="en-US"/>
          </a:p>
          <a:p>
            <a:pPr marL="1371600" lvl="2" indent="-457200">
              <a:buFont typeface="Wingdings" panose="020B0604020202020204" pitchFamily="34" charset="0"/>
              <a:buChar char="§"/>
            </a:pPr>
            <a:endParaRPr lang="en-US"/>
          </a:p>
          <a:p>
            <a:pPr marL="1371600" lvl="2" indent="-457200">
              <a:buFont typeface="Wingdings" panose="020B0604020202020204" pitchFamily="34" charset="0"/>
              <a:buChar char="§"/>
            </a:pPr>
            <a:endParaRPr lang="en-US"/>
          </a:p>
          <a:p>
            <a:pPr marL="1371600" lvl="2" indent="-457200">
              <a:buFont typeface="Wingdings" panose="020B0604020202020204" pitchFamily="34" charset="0"/>
              <a:buChar char="§"/>
            </a:pPr>
            <a:endParaRPr lang="en-US"/>
          </a:p>
        </p:txBody>
      </p:sp>
      <p:pic>
        <p:nvPicPr>
          <p:cNvPr id="9" name="Content Placeholder 8" descr="Screenshot of report card march form /edit record submission method.">
            <a:extLst>
              <a:ext uri="{FF2B5EF4-FFF2-40B4-BE49-F238E27FC236}">
                <a16:creationId xmlns:a16="http://schemas.microsoft.com/office/drawing/2014/main" id="{153B55D8-F92E-F79F-6FDC-397522AB84C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b="38288"/>
          <a:stretch/>
        </p:blipFill>
        <p:spPr>
          <a:xfrm>
            <a:off x="1061884" y="3611880"/>
            <a:ext cx="8809703" cy="2470189"/>
          </a:xfrm>
          <a:prstGeom prst="rect">
            <a:avLst/>
          </a:prstGeom>
        </p:spPr>
      </p:pic>
      <p:sp>
        <p:nvSpPr>
          <p:cNvPr id="4" name="Slide Number Placeholder 3">
            <a:extLst>
              <a:ext uri="{FF2B5EF4-FFF2-40B4-BE49-F238E27FC236}">
                <a16:creationId xmlns:a16="http://schemas.microsoft.com/office/drawing/2014/main" id="{9474825B-99CA-D5E6-8827-D7B51983BC77}"/>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6" name="Content Placeholder 5">
            <a:extLst>
              <a:ext uri="{FF2B5EF4-FFF2-40B4-BE49-F238E27FC236}">
                <a16:creationId xmlns:a16="http://schemas.microsoft.com/office/drawing/2014/main" id="{EB73639C-0853-625A-EADE-3D4D58442D28}"/>
              </a:ext>
            </a:extLst>
          </p:cNvPr>
          <p:cNvSpPr>
            <a:spLocks noGrp="1"/>
          </p:cNvSpPr>
          <p:nvPr>
            <p:ph sz="quarter" idx="13"/>
          </p:nvPr>
        </p:nvSpPr>
        <p:spPr/>
        <p:txBody>
          <a:bodyPr/>
          <a:lstStyle/>
          <a:p>
            <a:r>
              <a:rPr lang="en-US">
                <a:latin typeface="Trebuchet MS"/>
              </a:rPr>
              <a:t>Report Card March</a:t>
            </a:r>
            <a:endParaRPr lang="en-US">
              <a:solidFill>
                <a:srgbClr val="000000"/>
              </a:solidFill>
              <a:latin typeface="Trebuchet MS"/>
            </a:endParaRPr>
          </a:p>
          <a:p>
            <a:endParaRPr lang="en-US"/>
          </a:p>
        </p:txBody>
      </p:sp>
      <p:sp>
        <p:nvSpPr>
          <p:cNvPr id="5" name="Content Placeholder 4">
            <a:extLst>
              <a:ext uri="{FF2B5EF4-FFF2-40B4-BE49-F238E27FC236}">
                <a16:creationId xmlns:a16="http://schemas.microsoft.com/office/drawing/2014/main" id="{9B70A9A9-D977-54B5-3D16-339C69FCF99F}"/>
              </a:ext>
            </a:extLst>
          </p:cNvPr>
          <p:cNvSpPr>
            <a:spLocks noGrp="1"/>
          </p:cNvSpPr>
          <p:nvPr>
            <p:ph sz="quarter" idx="14"/>
          </p:nvPr>
        </p:nvSpPr>
        <p:spPr/>
        <p:txBody>
          <a:bodyPr/>
          <a:lstStyle/>
          <a:p>
            <a:r>
              <a:rPr lang="en-US">
                <a:latin typeface="Trebuchet MS"/>
              </a:rPr>
              <a:t>reportcard@cde.state.co.us</a:t>
            </a:r>
            <a:endParaRPr lang="en-US"/>
          </a:p>
        </p:txBody>
      </p:sp>
    </p:spTree>
    <p:extLst>
      <p:ext uri="{BB962C8B-B14F-4D97-AF65-F5344CB8AC3E}">
        <p14:creationId xmlns:p14="http://schemas.microsoft.com/office/powerpoint/2010/main" val="193091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FA72-7946-4477-21C8-A319056FBE8D}"/>
              </a:ext>
            </a:extLst>
          </p:cNvPr>
          <p:cNvSpPr>
            <a:spLocks noGrp="1"/>
          </p:cNvSpPr>
          <p:nvPr>
            <p:ph type="title"/>
          </p:nvPr>
        </p:nvSpPr>
        <p:spPr/>
        <p:txBody>
          <a:bodyPr/>
          <a:lstStyle/>
          <a:p>
            <a:r>
              <a:rPr lang="en-US">
                <a:latin typeface="Museo Slab 500"/>
              </a:rPr>
              <a:t>Report Card March – Form Submission Continued – Data Fields</a:t>
            </a:r>
            <a:endParaRPr lang="en-US">
              <a:solidFill>
                <a:srgbClr val="000000"/>
              </a:solidFill>
            </a:endParaRPr>
          </a:p>
          <a:p>
            <a:endParaRPr lang="en-US"/>
          </a:p>
        </p:txBody>
      </p:sp>
      <p:sp>
        <p:nvSpPr>
          <p:cNvPr id="3" name="Content Placeholder 2">
            <a:extLst>
              <a:ext uri="{FF2B5EF4-FFF2-40B4-BE49-F238E27FC236}">
                <a16:creationId xmlns:a16="http://schemas.microsoft.com/office/drawing/2014/main" id="{6955D8AC-E56A-AF49-43C2-8218DC62E17E}"/>
              </a:ext>
            </a:extLst>
          </p:cNvPr>
          <p:cNvSpPr>
            <a:spLocks noGrp="1"/>
          </p:cNvSpPr>
          <p:nvPr>
            <p:ph sz="half" idx="1"/>
          </p:nvPr>
        </p:nvSpPr>
        <p:spPr/>
        <p:txBody>
          <a:bodyPr vert="horz" lIns="0" tIns="0" rIns="0" bIns="0" rtlCol="0" anchor="t">
            <a:normAutofit/>
          </a:bodyPr>
          <a:lstStyle/>
          <a:p>
            <a:r>
              <a:rPr lang="en-US">
                <a:latin typeface="Trebuchet MS"/>
              </a:rPr>
              <a:t>Data Fields for Form Submission</a:t>
            </a:r>
          </a:p>
          <a:p>
            <a:pPr lvl="1">
              <a:buFont typeface="Courier New" panose="020B0604020202020204" pitchFamily="34" charset="0"/>
              <a:buChar char="o"/>
            </a:pPr>
            <a:r>
              <a:rPr lang="en-US">
                <a:latin typeface="Trebuchet MS"/>
              </a:rPr>
              <a:t>Select Y/N for all applicable fields. </a:t>
            </a:r>
            <a:endParaRPr lang="en-US"/>
          </a:p>
          <a:p>
            <a:pPr lvl="1">
              <a:buFont typeface="Courier New" panose="020B0604020202020204" pitchFamily="34" charset="0"/>
              <a:buChar char="o"/>
            </a:pPr>
            <a:r>
              <a:rPr lang="en-US">
                <a:latin typeface="Trebuchet MS"/>
              </a:rPr>
              <a:t>Type number of professional development days and COVID Remote Response days in the fields that requests that information, and text in the other fields if applicable</a:t>
            </a:r>
            <a:endParaRPr lang="en-US"/>
          </a:p>
          <a:p>
            <a:pPr lvl="1">
              <a:buFont typeface="Courier New" panose="020B0604020202020204" pitchFamily="34" charset="0"/>
              <a:buChar char="o"/>
            </a:pPr>
            <a:r>
              <a:rPr lang="en-US">
                <a:latin typeface="Trebuchet MS"/>
              </a:rPr>
              <a:t>Be sure to enter information into the new school climate survey fields</a:t>
            </a:r>
            <a:endParaRPr lang="en-US"/>
          </a:p>
          <a:p>
            <a:endParaRPr lang="en-US"/>
          </a:p>
        </p:txBody>
      </p:sp>
      <p:pic>
        <p:nvPicPr>
          <p:cNvPr id="9" name="Content Placeholder 8" descr="Screenshot of report card march form / edit record data fields to be verified.">
            <a:extLst>
              <a:ext uri="{FF2B5EF4-FFF2-40B4-BE49-F238E27FC236}">
                <a16:creationId xmlns:a16="http://schemas.microsoft.com/office/drawing/2014/main" id="{0C81DE72-C250-4E8C-4386-9B14B6605F1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b="13318"/>
          <a:stretch/>
        </p:blipFill>
        <p:spPr>
          <a:xfrm>
            <a:off x="1178957" y="3343275"/>
            <a:ext cx="7329776" cy="2870522"/>
          </a:xfrm>
          <a:prstGeom prst="rect">
            <a:avLst/>
          </a:prstGeom>
        </p:spPr>
      </p:pic>
      <p:sp>
        <p:nvSpPr>
          <p:cNvPr id="4" name="Slide Number Placeholder 3">
            <a:extLst>
              <a:ext uri="{FF2B5EF4-FFF2-40B4-BE49-F238E27FC236}">
                <a16:creationId xmlns:a16="http://schemas.microsoft.com/office/drawing/2014/main" id="{D9F23BD1-2092-E4E3-8A37-C47A5575F61B}"/>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6" name="Content Placeholder 5">
            <a:extLst>
              <a:ext uri="{FF2B5EF4-FFF2-40B4-BE49-F238E27FC236}">
                <a16:creationId xmlns:a16="http://schemas.microsoft.com/office/drawing/2014/main" id="{DA1D7474-59C5-B60A-BCB4-E9DEFC5E93D2}"/>
              </a:ext>
            </a:extLst>
          </p:cNvPr>
          <p:cNvSpPr>
            <a:spLocks noGrp="1"/>
          </p:cNvSpPr>
          <p:nvPr>
            <p:ph sz="quarter" idx="13"/>
          </p:nvPr>
        </p:nvSpPr>
        <p:spPr/>
        <p:txBody>
          <a:bodyPr/>
          <a:lstStyle/>
          <a:p>
            <a:r>
              <a:rPr lang="en-US">
                <a:latin typeface="Trebuchet MS"/>
              </a:rPr>
              <a:t>Report Card March</a:t>
            </a:r>
            <a:endParaRPr lang="en-US">
              <a:solidFill>
                <a:srgbClr val="000000"/>
              </a:solidFill>
              <a:latin typeface="Trebuchet MS"/>
            </a:endParaRPr>
          </a:p>
          <a:p>
            <a:endParaRPr lang="en-US"/>
          </a:p>
        </p:txBody>
      </p:sp>
      <p:sp>
        <p:nvSpPr>
          <p:cNvPr id="7" name="Content Placeholder 6">
            <a:extLst>
              <a:ext uri="{FF2B5EF4-FFF2-40B4-BE49-F238E27FC236}">
                <a16:creationId xmlns:a16="http://schemas.microsoft.com/office/drawing/2014/main" id="{F50F0ADB-BBC1-B950-BE17-EA76960D574A}"/>
              </a:ext>
            </a:extLst>
          </p:cNvPr>
          <p:cNvSpPr>
            <a:spLocks noGrp="1"/>
          </p:cNvSpPr>
          <p:nvPr>
            <p:ph sz="quarter" idx="14"/>
          </p:nvPr>
        </p:nvSpPr>
        <p:spPr/>
        <p:txBody>
          <a:bodyPr/>
          <a:lstStyle/>
          <a:p>
            <a:r>
              <a:rPr lang="en-US">
                <a:latin typeface="Trebuchet MS"/>
              </a:rPr>
              <a:t>reportcard@cde.state.co.us</a:t>
            </a:r>
            <a:endParaRPr lang="en-US">
              <a:solidFill>
                <a:srgbClr val="000000"/>
              </a:solidFill>
              <a:latin typeface="Trebuchet MS"/>
            </a:endParaRPr>
          </a:p>
        </p:txBody>
      </p:sp>
    </p:spTree>
    <p:extLst>
      <p:ext uri="{BB962C8B-B14F-4D97-AF65-F5344CB8AC3E}">
        <p14:creationId xmlns:p14="http://schemas.microsoft.com/office/powerpoint/2010/main" val="685581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
                <a:latin typeface="Museo Slab 500"/>
              </a:rPr>
              <a:t>Report Card </a:t>
            </a:r>
            <a:r>
              <a:rPr lang="en-US" spc="-5">
                <a:latin typeface="Museo Slab 500"/>
              </a:rPr>
              <a:t>March – </a:t>
            </a:r>
            <a:r>
              <a:rPr lang="en-US" spc="-10">
                <a:latin typeface="Museo Slab 500"/>
              </a:rPr>
              <a:t>File Submission</a:t>
            </a:r>
            <a:endParaRPr spc="-10">
              <a:latin typeface="Museo Slab 500"/>
            </a:endParaRPr>
          </a:p>
        </p:txBody>
      </p:sp>
      <p:sp>
        <p:nvSpPr>
          <p:cNvPr id="9" name="Content Placeholder 8">
            <a:extLst>
              <a:ext uri="{FF2B5EF4-FFF2-40B4-BE49-F238E27FC236}">
                <a16:creationId xmlns:a16="http://schemas.microsoft.com/office/drawing/2014/main" id="{05121175-1FAA-B0EA-B051-EDD7B7F34F82}"/>
              </a:ext>
            </a:extLst>
          </p:cNvPr>
          <p:cNvSpPr>
            <a:spLocks noGrp="1"/>
          </p:cNvSpPr>
          <p:nvPr>
            <p:ph sz="quarter" idx="15"/>
          </p:nvPr>
        </p:nvSpPr>
        <p:spPr/>
        <p:txBody>
          <a:bodyPr/>
          <a:lstStyle/>
          <a:p>
            <a:pPr marL="0" indent="0">
              <a:buNone/>
            </a:pPr>
            <a:r>
              <a:rPr lang="en-US"/>
              <a:t>Data Pipeline File Upload</a:t>
            </a:r>
          </a:p>
          <a:p>
            <a:pPr marL="298450" marR="41275" indent="-285750">
              <a:lnSpc>
                <a:spcPts val="2590"/>
              </a:lnSpc>
              <a:spcBef>
                <a:spcPts val="1090"/>
              </a:spcBef>
              <a:buFont typeface="Arial" panose="020B0604020202020204" pitchFamily="34" charset="0"/>
              <a:buChar char="•"/>
              <a:tabLst>
                <a:tab pos="2307590" algn="l"/>
              </a:tabLst>
            </a:pPr>
            <a:r>
              <a:rPr lang="en-US" sz="1800" spc="-55">
                <a:solidFill>
                  <a:srgbClr val="222A35"/>
                </a:solidFill>
                <a:latin typeface="+mj-lt"/>
                <a:cs typeface="Calibri"/>
              </a:rPr>
              <a:t>You </a:t>
            </a:r>
            <a:r>
              <a:rPr lang="en-US" sz="1800" spc="-10">
                <a:solidFill>
                  <a:srgbClr val="222A35"/>
                </a:solidFill>
                <a:latin typeface="+mj-lt"/>
                <a:cs typeface="Calibri"/>
              </a:rPr>
              <a:t>can </a:t>
            </a:r>
            <a:r>
              <a:rPr lang="en-US" sz="1800" spc="-5">
                <a:solidFill>
                  <a:srgbClr val="222A35"/>
                </a:solidFill>
                <a:latin typeface="+mj-lt"/>
                <a:cs typeface="Calibri"/>
              </a:rPr>
              <a:t>do </a:t>
            </a:r>
            <a:r>
              <a:rPr lang="en-US" sz="1800" spc="-20">
                <a:solidFill>
                  <a:srgbClr val="222A35"/>
                </a:solidFill>
                <a:latin typeface="+mj-lt"/>
                <a:cs typeface="Calibri"/>
              </a:rPr>
              <a:t>any </a:t>
            </a:r>
            <a:r>
              <a:rPr lang="en-US" sz="1800" spc="-5">
                <a:solidFill>
                  <a:srgbClr val="222A35"/>
                </a:solidFill>
                <a:latin typeface="+mj-lt"/>
                <a:cs typeface="Calibri"/>
              </a:rPr>
              <a:t>of </a:t>
            </a:r>
            <a:r>
              <a:rPr lang="en-US" sz="1800">
                <a:solidFill>
                  <a:srgbClr val="222A35"/>
                </a:solidFill>
                <a:latin typeface="+mj-lt"/>
                <a:cs typeface="Calibri"/>
              </a:rPr>
              <a:t>the </a:t>
            </a:r>
            <a:r>
              <a:rPr lang="en-US" sz="1800" spc="-10">
                <a:solidFill>
                  <a:srgbClr val="222A35"/>
                </a:solidFill>
                <a:latin typeface="+mj-lt"/>
                <a:cs typeface="Calibri"/>
              </a:rPr>
              <a:t>following: </a:t>
            </a:r>
          </a:p>
          <a:p>
            <a:pPr marL="298450" marR="41275" indent="-285750">
              <a:lnSpc>
                <a:spcPts val="2590"/>
              </a:lnSpc>
              <a:spcBef>
                <a:spcPts val="1090"/>
              </a:spcBef>
              <a:buFont typeface="Arial" panose="020B0604020202020204" pitchFamily="34" charset="0"/>
              <a:buChar char="•"/>
              <a:tabLst>
                <a:tab pos="2307590" algn="l"/>
              </a:tabLst>
            </a:pPr>
            <a:r>
              <a:rPr lang="en-US" sz="1800" spc="-5">
                <a:solidFill>
                  <a:srgbClr val="222A35"/>
                </a:solidFill>
                <a:latin typeface="+mj-lt"/>
                <a:cs typeface="Calibri"/>
              </a:rPr>
              <a:t>1) download </a:t>
            </a:r>
            <a:r>
              <a:rPr lang="en-US" sz="1800">
                <a:solidFill>
                  <a:srgbClr val="222A35"/>
                </a:solidFill>
                <a:latin typeface="+mj-lt"/>
                <a:cs typeface="Calibri"/>
              </a:rPr>
              <a:t>the </a:t>
            </a:r>
            <a:r>
              <a:rPr lang="en-US" sz="1800" spc="-10">
                <a:solidFill>
                  <a:srgbClr val="222A35"/>
                </a:solidFill>
                <a:latin typeface="+mj-lt"/>
                <a:cs typeface="Calibri"/>
              </a:rPr>
              <a:t>spreadsheet  </a:t>
            </a:r>
            <a:r>
              <a:rPr lang="en-US" sz="1800" spc="-5">
                <a:solidFill>
                  <a:srgbClr val="222A35"/>
                </a:solidFill>
                <a:latin typeface="+mj-lt"/>
                <a:cs typeface="Calibri"/>
              </a:rPr>
              <a:t>of </a:t>
            </a:r>
            <a:r>
              <a:rPr lang="en-US" sz="1800">
                <a:solidFill>
                  <a:srgbClr val="222A35"/>
                </a:solidFill>
                <a:latin typeface="+mj-lt"/>
                <a:cs typeface="Calibri"/>
              </a:rPr>
              <a:t>the </a:t>
            </a:r>
            <a:r>
              <a:rPr lang="en-US" sz="1800" spc="-5">
                <a:solidFill>
                  <a:srgbClr val="222A35"/>
                </a:solidFill>
                <a:latin typeface="+mj-lt"/>
                <a:cs typeface="Calibri"/>
              </a:rPr>
              <a:t>prior </a:t>
            </a:r>
            <a:r>
              <a:rPr lang="en-US" sz="1800" spc="-10">
                <a:solidFill>
                  <a:srgbClr val="222A35"/>
                </a:solidFill>
                <a:latin typeface="+mj-lt"/>
                <a:cs typeface="Calibri"/>
              </a:rPr>
              <a:t>years’ </a:t>
            </a:r>
            <a:r>
              <a:rPr lang="en-US" sz="1800" spc="-15">
                <a:solidFill>
                  <a:srgbClr val="222A35"/>
                </a:solidFill>
                <a:latin typeface="+mj-lt"/>
                <a:cs typeface="Calibri"/>
              </a:rPr>
              <a:t>data </a:t>
            </a:r>
            <a:r>
              <a:rPr lang="en-US" sz="1800" spc="-5">
                <a:solidFill>
                  <a:srgbClr val="222A35"/>
                </a:solidFill>
                <a:latin typeface="+mj-lt"/>
                <a:cs typeface="Calibri"/>
              </a:rPr>
              <a:t>and </a:t>
            </a:r>
            <a:r>
              <a:rPr lang="en-US" sz="1800" spc="-20">
                <a:solidFill>
                  <a:srgbClr val="222A35"/>
                </a:solidFill>
                <a:latin typeface="+mj-lt"/>
                <a:cs typeface="Calibri"/>
              </a:rPr>
              <a:t>make any </a:t>
            </a:r>
            <a:r>
              <a:rPr lang="en-US" sz="1800">
                <a:solidFill>
                  <a:srgbClr val="222A35"/>
                </a:solidFill>
                <a:latin typeface="+mj-lt"/>
                <a:cs typeface="Calibri"/>
              </a:rPr>
              <a:t>needed </a:t>
            </a:r>
            <a:r>
              <a:rPr lang="en-US" sz="1800" spc="-5">
                <a:solidFill>
                  <a:srgbClr val="222A35"/>
                </a:solidFill>
                <a:latin typeface="+mj-lt"/>
                <a:cs typeface="Calibri"/>
              </a:rPr>
              <a:t>changes and  </a:t>
            </a:r>
            <a:r>
              <a:rPr lang="en-US" sz="1800">
                <a:solidFill>
                  <a:srgbClr val="222A35"/>
                </a:solidFill>
                <a:latin typeface="+mj-lt"/>
                <a:cs typeface="Calibri"/>
              </a:rPr>
              <a:t>then</a:t>
            </a:r>
            <a:r>
              <a:rPr lang="en-US" sz="1800" spc="5">
                <a:solidFill>
                  <a:srgbClr val="222A35"/>
                </a:solidFill>
                <a:latin typeface="+mj-lt"/>
                <a:cs typeface="Calibri"/>
              </a:rPr>
              <a:t> </a:t>
            </a:r>
            <a:r>
              <a:rPr lang="en-US" sz="1800" spc="-10">
                <a:solidFill>
                  <a:srgbClr val="222A35"/>
                </a:solidFill>
                <a:latin typeface="+mj-lt"/>
                <a:cs typeface="Calibri"/>
              </a:rPr>
              <a:t>re-upload or </a:t>
            </a:r>
            <a:r>
              <a:rPr lang="en-US" sz="1800" spc="-5">
                <a:solidFill>
                  <a:srgbClr val="222A35"/>
                </a:solidFill>
                <a:latin typeface="+mj-lt"/>
                <a:cs typeface="Calibri"/>
              </a:rPr>
              <a:t>2) download </a:t>
            </a:r>
            <a:r>
              <a:rPr lang="en-US" sz="1800">
                <a:solidFill>
                  <a:srgbClr val="222A35"/>
                </a:solidFill>
                <a:latin typeface="+mj-lt"/>
                <a:cs typeface="Calibri"/>
              </a:rPr>
              <a:t>the </a:t>
            </a:r>
            <a:r>
              <a:rPr lang="en-US" sz="1800" spc="-5">
                <a:solidFill>
                  <a:srgbClr val="222A35"/>
                </a:solidFill>
                <a:latin typeface="+mj-lt"/>
                <a:cs typeface="Calibri"/>
              </a:rPr>
              <a:t>file </a:t>
            </a:r>
            <a:r>
              <a:rPr lang="en-US" sz="1800" spc="-10">
                <a:solidFill>
                  <a:srgbClr val="222A35"/>
                </a:solidFill>
                <a:latin typeface="+mj-lt"/>
                <a:cs typeface="Calibri"/>
              </a:rPr>
              <a:t>extract</a:t>
            </a:r>
            <a:r>
              <a:rPr lang="en-US" sz="1800" spc="-80">
                <a:solidFill>
                  <a:srgbClr val="222A35"/>
                </a:solidFill>
                <a:latin typeface="+mj-lt"/>
                <a:cs typeface="Calibri"/>
              </a:rPr>
              <a:t> </a:t>
            </a:r>
            <a:r>
              <a:rPr lang="en-US" sz="1800" spc="-10">
                <a:solidFill>
                  <a:srgbClr val="222A35"/>
                </a:solidFill>
                <a:latin typeface="+mj-lt"/>
                <a:cs typeface="Calibri"/>
              </a:rPr>
              <a:t>your</a:t>
            </a:r>
            <a:r>
              <a:rPr lang="en-US" sz="1800" spc="-25">
                <a:solidFill>
                  <a:srgbClr val="222A35"/>
                </a:solidFill>
                <a:latin typeface="+mj-lt"/>
                <a:cs typeface="Calibri"/>
              </a:rPr>
              <a:t> </a:t>
            </a:r>
            <a:r>
              <a:rPr lang="en-US" sz="1800" spc="-10">
                <a:solidFill>
                  <a:srgbClr val="222A35"/>
                </a:solidFill>
                <a:latin typeface="+mj-lt"/>
                <a:cs typeface="Calibri"/>
              </a:rPr>
              <a:t>vendor </a:t>
            </a:r>
            <a:r>
              <a:rPr lang="en-US" sz="1800">
                <a:solidFill>
                  <a:srgbClr val="222A35"/>
                </a:solidFill>
                <a:latin typeface="+mj-lt"/>
                <a:cs typeface="Calibri"/>
              </a:rPr>
              <a:t> </a:t>
            </a:r>
            <a:r>
              <a:rPr lang="en-US" sz="1800" spc="-5">
                <a:solidFill>
                  <a:srgbClr val="222A35"/>
                </a:solidFill>
                <a:latin typeface="+mj-lt"/>
                <a:cs typeface="Calibri"/>
              </a:rPr>
              <a:t>has </a:t>
            </a:r>
            <a:r>
              <a:rPr lang="en-US" sz="1800" spc="-10">
                <a:solidFill>
                  <a:srgbClr val="222A35"/>
                </a:solidFill>
                <a:latin typeface="+mj-lt"/>
                <a:cs typeface="Calibri"/>
              </a:rPr>
              <a:t>established; </a:t>
            </a:r>
            <a:r>
              <a:rPr lang="en-US" sz="1800" spc="-5">
                <a:solidFill>
                  <a:srgbClr val="222A35"/>
                </a:solidFill>
                <a:latin typeface="+mj-lt"/>
                <a:cs typeface="Calibri"/>
              </a:rPr>
              <a:t>or 3) use </a:t>
            </a:r>
            <a:r>
              <a:rPr lang="en-US" sz="1800">
                <a:solidFill>
                  <a:srgbClr val="222A35"/>
                </a:solidFill>
                <a:latin typeface="+mj-lt"/>
                <a:cs typeface="Calibri"/>
              </a:rPr>
              <a:t>the </a:t>
            </a:r>
            <a:r>
              <a:rPr lang="en-US" sz="1800" spc="-5">
                <a:solidFill>
                  <a:srgbClr val="222A35"/>
                </a:solidFill>
                <a:latin typeface="+mj-lt"/>
                <a:cs typeface="Calibri"/>
              </a:rPr>
              <a:t>file upload </a:t>
            </a:r>
            <a:r>
              <a:rPr lang="en-US" sz="1800" spc="-10">
                <a:solidFill>
                  <a:srgbClr val="222A35"/>
                </a:solidFill>
                <a:latin typeface="+mj-lt"/>
                <a:cs typeface="Calibri"/>
              </a:rPr>
              <a:t>template </a:t>
            </a:r>
            <a:r>
              <a:rPr lang="en-US" sz="1800" spc="-5">
                <a:solidFill>
                  <a:srgbClr val="222A35"/>
                </a:solidFill>
                <a:latin typeface="+mj-lt"/>
                <a:cs typeface="Calibri"/>
              </a:rPr>
              <a:t>on </a:t>
            </a:r>
            <a:r>
              <a:rPr lang="en-US" sz="1800">
                <a:solidFill>
                  <a:srgbClr val="222A35"/>
                </a:solidFill>
                <a:latin typeface="+mj-lt"/>
                <a:cs typeface="Calibri"/>
              </a:rPr>
              <a:t>the  </a:t>
            </a:r>
            <a:r>
              <a:rPr lang="en-US" sz="1800" spc="-10">
                <a:solidFill>
                  <a:srgbClr val="222A35"/>
                </a:solidFill>
                <a:latin typeface="+mj-lt"/>
                <a:cs typeface="Calibri"/>
              </a:rPr>
              <a:t>Report Card March </a:t>
            </a:r>
            <a:r>
              <a:rPr lang="en-US" sz="1800" spc="-30">
                <a:solidFill>
                  <a:srgbClr val="222A35"/>
                </a:solidFill>
                <a:latin typeface="+mj-lt"/>
                <a:cs typeface="Calibri"/>
              </a:rPr>
              <a:t>website.</a:t>
            </a:r>
            <a:endParaRPr lang="en-US" sz="1800" spc="-30">
              <a:solidFill>
                <a:srgbClr val="222A35"/>
              </a:solidFill>
              <a:latin typeface="+mj-lt"/>
              <a:ea typeface="Calibri"/>
              <a:cs typeface="Calibri"/>
            </a:endParaRPr>
          </a:p>
          <a:p>
            <a:pPr marL="755650" marR="41275" lvl="1" indent="-285750">
              <a:lnSpc>
                <a:spcPts val="2590"/>
              </a:lnSpc>
              <a:spcBef>
                <a:spcPts val="1090"/>
              </a:spcBef>
              <a:buFont typeface="Arial" panose="020B0604020202020204" pitchFamily="34" charset="0"/>
              <a:buChar char="•"/>
              <a:tabLst>
                <a:tab pos="2307590" algn="l"/>
              </a:tabLst>
            </a:pPr>
            <a:r>
              <a:rPr lang="en-US" sz="1800" spc="-30">
                <a:solidFill>
                  <a:srgbClr val="222A35"/>
                </a:solidFill>
                <a:latin typeface="+mj-lt"/>
                <a:cs typeface="Calibri"/>
              </a:rPr>
              <a:t>File extract will have the 3 new climate survey fields 0 filled.</a:t>
            </a:r>
            <a:endParaRPr lang="en-US" sz="1800" b="1">
              <a:solidFill>
                <a:srgbClr val="C00000"/>
              </a:solidFill>
              <a:latin typeface="+mj-lt"/>
              <a:cs typeface="Times New Roman"/>
            </a:endParaRPr>
          </a:p>
          <a:p>
            <a:pPr marL="298450" marR="5080" indent="-285750">
              <a:lnSpc>
                <a:spcPts val="2590"/>
              </a:lnSpc>
              <a:spcBef>
                <a:spcPts val="1825"/>
              </a:spcBef>
              <a:buFont typeface="Arial" panose="020B0604020202020204" pitchFamily="34" charset="0"/>
              <a:buChar char="•"/>
            </a:pPr>
            <a:r>
              <a:rPr lang="en-US" sz="1800" spc="-5">
                <a:solidFill>
                  <a:srgbClr val="222A35"/>
                </a:solidFill>
                <a:latin typeface="+mj-lt"/>
                <a:cs typeface="Calibri"/>
              </a:rPr>
              <a:t>File name should not </a:t>
            </a:r>
            <a:r>
              <a:rPr lang="en-US" sz="1800" spc="-15">
                <a:solidFill>
                  <a:srgbClr val="222A35"/>
                </a:solidFill>
                <a:latin typeface="+mj-lt"/>
                <a:cs typeface="Calibri"/>
              </a:rPr>
              <a:t>contain  </a:t>
            </a:r>
            <a:r>
              <a:rPr lang="en-US" sz="1800" spc="-5">
                <a:solidFill>
                  <a:srgbClr val="222A35"/>
                </a:solidFill>
                <a:latin typeface="+mj-lt"/>
                <a:cs typeface="Calibri"/>
              </a:rPr>
              <a:t>spaces and remember to use the file format checker!</a:t>
            </a:r>
            <a:endParaRPr lang="en-US"/>
          </a:p>
        </p:txBody>
      </p:sp>
      <p:pic>
        <p:nvPicPr>
          <p:cNvPr id="14" name="Content Placeholder 13" descr="Pipeline File Upload screen showing report card march">
            <a:extLst>
              <a:ext uri="{FF2B5EF4-FFF2-40B4-BE49-F238E27FC236}">
                <a16:creationId xmlns:a16="http://schemas.microsoft.com/office/drawing/2014/main" id="{AD197DDD-1E4A-5395-E31F-FDD6C476F881}"/>
              </a:ext>
            </a:extLst>
          </p:cNvPr>
          <p:cNvPicPr>
            <a:picLocks noGrp="1" noChangeAspect="1"/>
          </p:cNvPicPr>
          <p:nvPr>
            <p:ph sz="quarter" idx="16"/>
          </p:nvPr>
        </p:nvPicPr>
        <p:blipFill>
          <a:blip r:embed="rId2"/>
          <a:stretch>
            <a:fillRect/>
          </a:stretch>
        </p:blipFill>
        <p:spPr>
          <a:xfrm>
            <a:off x="6179547" y="1375795"/>
            <a:ext cx="5394822" cy="2673255"/>
          </a:xfrm>
          <a:prstGeom prst="rect">
            <a:avLst/>
          </a:prstGeom>
          <a:blipFill>
            <a:blip r:embed="rId3" cstate="print"/>
            <a:stretch>
              <a:fillRect/>
            </a:stretch>
          </a:blipFill>
        </p:spPr>
      </p:pic>
      <p:sp>
        <p:nvSpPr>
          <p:cNvPr id="11" name="Content Placeholder 10">
            <a:extLst>
              <a:ext uri="{FF2B5EF4-FFF2-40B4-BE49-F238E27FC236}">
                <a16:creationId xmlns:a16="http://schemas.microsoft.com/office/drawing/2014/main" id="{2F6AA9EE-9FA4-FD18-0C15-EC8EFB24447B}"/>
              </a:ext>
            </a:extLst>
          </p:cNvPr>
          <p:cNvSpPr>
            <a:spLocks noGrp="1"/>
          </p:cNvSpPr>
          <p:nvPr>
            <p:ph sz="quarter" idx="17"/>
          </p:nvPr>
        </p:nvSpPr>
        <p:spPr>
          <a:xfrm>
            <a:off x="304800" y="5073445"/>
            <a:ext cx="11506200" cy="408760"/>
          </a:xfrm>
          <a:prstGeom prst="roundRect">
            <a:avLst/>
          </a:prstGeom>
        </p:spPr>
        <p:style>
          <a:lnRef idx="2">
            <a:schemeClr val="dk1"/>
          </a:lnRef>
          <a:fillRef idx="1">
            <a:schemeClr val="lt1"/>
          </a:fillRef>
          <a:effectRef idx="0">
            <a:schemeClr val="dk1"/>
          </a:effectRef>
          <a:fontRef idx="minor">
            <a:schemeClr val="dk1"/>
          </a:fontRef>
        </p:style>
        <p:txBody>
          <a:bodyPr/>
          <a:lstStyle/>
          <a:p>
            <a:pPr marL="0" indent="0" algn="just">
              <a:buNone/>
            </a:pPr>
            <a:r>
              <a:rPr lang="en-US" sz="1800" b="1">
                <a:solidFill>
                  <a:srgbClr val="C00000"/>
                </a:solidFill>
                <a:ea typeface="Calibri"/>
                <a:cs typeface="Calibri"/>
              </a:rPr>
              <a:t>NOTE:</a:t>
            </a:r>
            <a:r>
              <a:rPr lang="en-US" sz="1800">
                <a:ea typeface="Calibri"/>
                <a:cs typeface="Calibri"/>
              </a:rPr>
              <a:t> If</a:t>
            </a:r>
            <a:r>
              <a:rPr lang="en-US" sz="1800">
                <a:latin typeface="Trebuchet MS"/>
                <a:ea typeface="Calibri"/>
                <a:cs typeface="Calibri"/>
              </a:rPr>
              <a:t> you start out submitting by file you may not change and submit by form. This may result in errors.</a:t>
            </a:r>
            <a:endParaRPr lang="en-US" sz="1800"/>
          </a:p>
          <a:p>
            <a:endParaRPr lang="en-US"/>
          </a:p>
        </p:txBody>
      </p:sp>
      <p:sp>
        <p:nvSpPr>
          <p:cNvPr id="6" name="Content Placeholder 5">
            <a:extLst>
              <a:ext uri="{FF2B5EF4-FFF2-40B4-BE49-F238E27FC236}">
                <a16:creationId xmlns:a16="http://schemas.microsoft.com/office/drawing/2014/main" id="{D4FD1FEA-1AFB-4D3D-249D-88235F9A04DB}"/>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Report Card March</a:t>
            </a:r>
            <a:endParaRPr lang="en-US"/>
          </a:p>
        </p:txBody>
      </p:sp>
      <p:sp>
        <p:nvSpPr>
          <p:cNvPr id="7" name="Content Placeholder 6">
            <a:extLst>
              <a:ext uri="{FF2B5EF4-FFF2-40B4-BE49-F238E27FC236}">
                <a16:creationId xmlns:a16="http://schemas.microsoft.com/office/drawing/2014/main" id="{27B9D562-540A-13F2-ABFC-B45BA14DDE6B}"/>
              </a:ext>
            </a:extLst>
          </p:cNvPr>
          <p:cNvSpPr>
            <a:spLocks noGrp="1"/>
          </p:cNvSpPr>
          <p:nvPr>
            <p:ph sz="quarter" idx="14"/>
          </p:nvPr>
        </p:nvSpPr>
        <p:spPr/>
        <p:txBody>
          <a:bodyPr vert="horz" lIns="91440" tIns="45720" rIns="91440" bIns="45720" rtlCol="0" anchor="t">
            <a:normAutofit fontScale="92500" lnSpcReduction="10000"/>
          </a:bodyPr>
          <a:lstStyle/>
          <a:p>
            <a:r>
              <a:rPr lang="en-US"/>
              <a:t>reportcard@cde.state.co.us</a:t>
            </a:r>
          </a:p>
        </p:txBody>
      </p:sp>
      <p:sp>
        <p:nvSpPr>
          <p:cNvPr id="15" name="Slide Number Placeholder 14">
            <a:extLst>
              <a:ext uri="{FF2B5EF4-FFF2-40B4-BE49-F238E27FC236}">
                <a16:creationId xmlns:a16="http://schemas.microsoft.com/office/drawing/2014/main" id="{5FCAB205-1B9C-D533-B0FC-F51B600AE08D}"/>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414708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8065168" cy="898524"/>
          </a:xfrm>
        </p:spPr>
        <p:txBody>
          <a:bodyPr>
            <a:normAutofit/>
          </a:bodyPr>
          <a:lstStyle/>
          <a:p>
            <a:r>
              <a:rPr lang="en-US"/>
              <a:t>Additional Notes</a:t>
            </a:r>
          </a:p>
        </p:txBody>
      </p:sp>
      <p:sp>
        <p:nvSpPr>
          <p:cNvPr id="28" name="Content Placeholder 27">
            <a:extLst>
              <a:ext uri="{FF2B5EF4-FFF2-40B4-BE49-F238E27FC236}">
                <a16:creationId xmlns:a16="http://schemas.microsoft.com/office/drawing/2014/main" id="{C5BA57DB-74AF-A5E3-7C07-EE7316FEC682}"/>
              </a:ext>
            </a:extLst>
          </p:cNvPr>
          <p:cNvSpPr>
            <a:spLocks noGrp="1"/>
          </p:cNvSpPr>
          <p:nvPr>
            <p:ph idx="1"/>
          </p:nvPr>
        </p:nvSpPr>
        <p:spPr>
          <a:xfrm>
            <a:off x="838200" y="1554480"/>
            <a:ext cx="10515600" cy="4351338"/>
          </a:xfrm>
        </p:spPr>
        <p:txBody>
          <a:bodyPr vert="horz" lIns="91440" tIns="45720" rIns="91440" bIns="45720" rtlCol="0" anchor="t">
            <a:normAutofit/>
          </a:bodyPr>
          <a:lstStyle/>
          <a:p>
            <a:r>
              <a:rPr lang="en-US"/>
              <a:t>Pick one method to submit – either form or file upload</a:t>
            </a:r>
          </a:p>
          <a:p>
            <a:r>
              <a:rPr lang="en-US"/>
              <a:t>If you start by submitting a file upload and then submit by form, you may encounter errors.</a:t>
            </a:r>
          </a:p>
          <a:p>
            <a:r>
              <a:rPr lang="en-US"/>
              <a:t>Avoid apostrophes in text fields as it can cause an error with saving / submitting.</a:t>
            </a:r>
          </a:p>
          <a:p>
            <a:r>
              <a:rPr lang="en-US"/>
              <a:t>For professional development days and COVID remote response days, use only whole or half day numbers.  </a:t>
            </a:r>
          </a:p>
          <a:p>
            <a:r>
              <a:rPr lang="en-US"/>
              <a:t>For half days use .5</a:t>
            </a:r>
          </a:p>
          <a:p>
            <a:r>
              <a:rPr lang="en-US"/>
              <a:t>For file uploads, use 1 for yes and 0 for no.</a:t>
            </a:r>
          </a:p>
        </p:txBody>
      </p:sp>
      <p:sp>
        <p:nvSpPr>
          <p:cNvPr id="29" name="Content Placeholder 28">
            <a:extLst>
              <a:ext uri="{FF2B5EF4-FFF2-40B4-BE49-F238E27FC236}">
                <a16:creationId xmlns:a16="http://schemas.microsoft.com/office/drawing/2014/main" id="{BFA0F155-2799-64D7-0D14-353F83491985}"/>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Report Card</a:t>
            </a:r>
          </a:p>
        </p:txBody>
      </p:sp>
      <p:sp>
        <p:nvSpPr>
          <p:cNvPr id="11" name="Content Placeholder 10">
            <a:extLst>
              <a:ext uri="{FF2B5EF4-FFF2-40B4-BE49-F238E27FC236}">
                <a16:creationId xmlns:a16="http://schemas.microsoft.com/office/drawing/2014/main" id="{E176A2E8-E3A9-E195-B87D-D8D911F6476B}"/>
              </a:ext>
            </a:extLst>
          </p:cNvPr>
          <p:cNvSpPr>
            <a:spLocks noGrp="1"/>
          </p:cNvSpPr>
          <p:nvPr>
            <p:ph sz="quarter" idx="14"/>
          </p:nvPr>
        </p:nvSpPr>
        <p:spPr>
          <a:xfrm>
            <a:off x="6052822" y="6356350"/>
            <a:ext cx="4393506" cy="362338"/>
          </a:xfrm>
        </p:spPr>
        <p:txBody>
          <a:bodyPr/>
          <a:lstStyle/>
          <a:p>
            <a:r>
              <a:rPr lang="en-US"/>
              <a:t>reportcard@cde.state.co.us</a:t>
            </a:r>
          </a:p>
          <a:p>
            <a:endParaRPr lang="en-US"/>
          </a:p>
        </p:txBody>
      </p:sp>
    </p:spTree>
    <p:extLst>
      <p:ext uri="{BB962C8B-B14F-4D97-AF65-F5344CB8AC3E}">
        <p14:creationId xmlns:p14="http://schemas.microsoft.com/office/powerpoint/2010/main" val="580773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75A052-431B-B329-2F87-7D429A2DEFA9}"/>
              </a:ext>
            </a:extLst>
          </p:cNvPr>
          <p:cNvSpPr>
            <a:spLocks noGrp="1"/>
          </p:cNvSpPr>
          <p:nvPr>
            <p:ph type="title"/>
          </p:nvPr>
        </p:nvSpPr>
        <p:spPr/>
        <p:txBody>
          <a:bodyPr/>
          <a:lstStyle/>
          <a:p>
            <a:r>
              <a:rPr lang="en-US"/>
              <a:t>Questions &amp; Resources:</a:t>
            </a:r>
            <a:br>
              <a:rPr lang="en-US"/>
            </a:br>
            <a:r>
              <a:rPr lang="en-US"/>
              <a:t>Report Card March</a:t>
            </a:r>
          </a:p>
        </p:txBody>
      </p:sp>
      <p:sp>
        <p:nvSpPr>
          <p:cNvPr id="6" name="Content Placeholder 5">
            <a:extLst>
              <a:ext uri="{FF2B5EF4-FFF2-40B4-BE49-F238E27FC236}">
                <a16:creationId xmlns:a16="http://schemas.microsoft.com/office/drawing/2014/main" id="{FCB93E1C-8FBD-6671-C76C-B3DD1CA6EF00}"/>
              </a:ext>
            </a:extLst>
          </p:cNvPr>
          <p:cNvSpPr>
            <a:spLocks noGrp="1"/>
          </p:cNvSpPr>
          <p:nvPr>
            <p:ph sz="quarter" idx="13"/>
          </p:nvPr>
        </p:nvSpPr>
        <p:spPr/>
        <p:txBody>
          <a:bodyPr>
            <a:normAutofit/>
          </a:bodyPr>
          <a:lstStyle/>
          <a:p>
            <a:r>
              <a:rPr lang="en-US" sz="2000">
                <a:latin typeface="Museo Slab 500"/>
              </a:rPr>
              <a:t>Email:</a:t>
            </a:r>
            <a:br>
              <a:rPr lang="en-US" sz="2000"/>
            </a:br>
            <a:r>
              <a:rPr lang="en-US" sz="2000">
                <a:latin typeface="Museo Slab 500"/>
                <a:hlinkClick r:id="rId2"/>
              </a:rPr>
              <a:t>reportcard@cde.state.co.us</a:t>
            </a:r>
            <a:br>
              <a:rPr lang="en-US" sz="2000"/>
            </a:br>
            <a:br>
              <a:rPr lang="en-US" sz="2000"/>
            </a:br>
            <a:r>
              <a:rPr lang="en-US" sz="2000">
                <a:latin typeface="Museo Slab 500"/>
              </a:rPr>
              <a:t>Website:</a:t>
            </a:r>
            <a:br>
              <a:rPr lang="en-US" sz="2000"/>
            </a:br>
            <a:r>
              <a:rPr lang="en-US" sz="2000">
                <a:latin typeface="Museo Slab 500"/>
                <a:hlinkClick r:id="rId3"/>
              </a:rPr>
              <a:t>Report Card March Collection Website</a:t>
            </a:r>
            <a:br>
              <a:rPr lang="en-US" sz="2000"/>
            </a:br>
            <a:endParaRPr lang="en-US" sz="2000"/>
          </a:p>
        </p:txBody>
      </p:sp>
      <p:sp>
        <p:nvSpPr>
          <p:cNvPr id="4" name="Slide Number Placeholder 3">
            <a:extLst>
              <a:ext uri="{FF2B5EF4-FFF2-40B4-BE49-F238E27FC236}">
                <a16:creationId xmlns:a16="http://schemas.microsoft.com/office/drawing/2014/main" id="{C1A4111B-BC8E-EE1D-5301-C38429DAF3E4}"/>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155500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3224-9856-58C8-3F27-1B40426609DD}"/>
              </a:ext>
            </a:extLst>
          </p:cNvPr>
          <p:cNvSpPr>
            <a:spLocks noGrp="1"/>
          </p:cNvSpPr>
          <p:nvPr>
            <p:ph type="ctrTitle"/>
          </p:nvPr>
        </p:nvSpPr>
        <p:spPr/>
        <p:txBody>
          <a:bodyPr/>
          <a:lstStyle/>
          <a:p>
            <a:r>
              <a:rPr lang="en-US" dirty="0">
                <a:latin typeface="Museo Slab 500"/>
              </a:rPr>
              <a:t>School Code Changes</a:t>
            </a:r>
            <a:endParaRPr lang="en-US" dirty="0"/>
          </a:p>
        </p:txBody>
      </p:sp>
      <p:sp>
        <p:nvSpPr>
          <p:cNvPr id="3" name="Content Placeholder 2">
            <a:extLst>
              <a:ext uri="{FF2B5EF4-FFF2-40B4-BE49-F238E27FC236}">
                <a16:creationId xmlns:a16="http://schemas.microsoft.com/office/drawing/2014/main" id="{B4E925E5-F5FD-3CB3-AD6B-EFA7FF76BD11}"/>
              </a:ext>
            </a:extLst>
          </p:cNvPr>
          <p:cNvSpPr>
            <a:spLocks noGrp="1"/>
          </p:cNvSpPr>
          <p:nvPr>
            <p:ph sz="quarter" idx="13"/>
          </p:nvPr>
        </p:nvSpPr>
        <p:spPr/>
        <p:txBody>
          <a:bodyPr vert="horz" lIns="91440" tIns="45720" rIns="91440" bIns="45720" rtlCol="0" anchor="t">
            <a:normAutofit/>
          </a:bodyPr>
          <a:lstStyle/>
          <a:p>
            <a:r>
              <a:rPr lang="en-US" dirty="0">
                <a:latin typeface="Museo Slab 500"/>
              </a:rPr>
              <a:t>Jessica Tribbett</a:t>
            </a:r>
            <a:endParaRPr lang="en-US" dirty="0"/>
          </a:p>
        </p:txBody>
      </p:sp>
      <p:sp>
        <p:nvSpPr>
          <p:cNvPr id="4" name="Slide Number Placeholder 3">
            <a:extLst>
              <a:ext uri="{FF2B5EF4-FFF2-40B4-BE49-F238E27FC236}">
                <a16:creationId xmlns:a16="http://schemas.microsoft.com/office/drawing/2014/main" id="{91655812-83DC-899B-BF7E-A92A583F529F}"/>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2758844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C0D7-CF1E-09F6-24AF-80E0DAB01F81}"/>
              </a:ext>
            </a:extLst>
          </p:cNvPr>
          <p:cNvSpPr>
            <a:spLocks noGrp="1"/>
          </p:cNvSpPr>
          <p:nvPr>
            <p:ph type="title"/>
          </p:nvPr>
        </p:nvSpPr>
        <p:spPr/>
        <p:txBody>
          <a:bodyPr/>
          <a:lstStyle/>
          <a:p>
            <a:r>
              <a:rPr lang="en-US" dirty="0">
                <a:latin typeface="Museo Slab 500"/>
              </a:rPr>
              <a:t>School Code Changes - Overview</a:t>
            </a:r>
            <a:endParaRPr lang="en-US" dirty="0"/>
          </a:p>
        </p:txBody>
      </p:sp>
      <p:sp>
        <p:nvSpPr>
          <p:cNvPr id="3" name="Content Placeholder 2">
            <a:extLst>
              <a:ext uri="{FF2B5EF4-FFF2-40B4-BE49-F238E27FC236}">
                <a16:creationId xmlns:a16="http://schemas.microsoft.com/office/drawing/2014/main" id="{10F30D10-44C9-8437-7A88-7E2836B83EFC}"/>
              </a:ext>
            </a:extLst>
          </p:cNvPr>
          <p:cNvSpPr>
            <a:spLocks noGrp="1"/>
          </p:cNvSpPr>
          <p:nvPr>
            <p:ph idx="1"/>
          </p:nvPr>
        </p:nvSpPr>
        <p:spPr/>
        <p:txBody>
          <a:bodyPr vert="horz" lIns="0" tIns="0" rIns="0" bIns="0" rtlCol="0" anchor="t">
            <a:normAutofit lnSpcReduction="10000"/>
          </a:bodyPr>
          <a:lstStyle/>
          <a:p>
            <a:pPr marL="0" indent="0" algn="ctr">
              <a:buNone/>
            </a:pPr>
            <a:r>
              <a:rPr lang="en-US" sz="2800" b="1" dirty="0">
                <a:latin typeface="Trebuchet MS"/>
              </a:rPr>
              <a:t>OPEN!! School Code Changes for 2025-2026 </a:t>
            </a:r>
            <a:endParaRPr lang="en-US" sz="2800" dirty="0">
              <a:latin typeface="Trebuchet MS"/>
            </a:endParaRPr>
          </a:p>
          <a:p>
            <a:pPr marL="0" indent="0" algn="ctr">
              <a:buNone/>
            </a:pPr>
            <a:r>
              <a:rPr lang="en-US" b="1" dirty="0">
                <a:latin typeface="Trebuchet MS"/>
              </a:rPr>
              <a:t>now thru</a:t>
            </a:r>
            <a:endParaRPr lang="en-US" dirty="0">
              <a:latin typeface="Trebuchet MS"/>
            </a:endParaRPr>
          </a:p>
          <a:p>
            <a:pPr marL="0" indent="0" algn="ctr">
              <a:buNone/>
            </a:pPr>
            <a:r>
              <a:rPr lang="en-US" b="1" dirty="0">
                <a:solidFill>
                  <a:srgbClr val="C00000"/>
                </a:solidFill>
                <a:latin typeface="Trebuchet MS"/>
              </a:rPr>
              <a:t>Monday, June 23rd, 2025</a:t>
            </a:r>
          </a:p>
          <a:p>
            <a:pPr marL="0" indent="0" algn="ctr">
              <a:buNone/>
            </a:pPr>
            <a:r>
              <a:rPr lang="en-US" b="1" dirty="0">
                <a:latin typeface="Trebuchet MS"/>
              </a:rPr>
              <a:t>25-26 school year begins </a:t>
            </a:r>
            <a:r>
              <a:rPr lang="en-US" b="1" dirty="0">
                <a:solidFill>
                  <a:srgbClr val="7030A0"/>
                </a:solidFill>
                <a:latin typeface="Trebuchet MS"/>
              </a:rPr>
              <a:t>Tuesday, July 1st</a:t>
            </a:r>
          </a:p>
          <a:p>
            <a:pPr marL="0" indent="0" algn="ctr">
              <a:buNone/>
            </a:pPr>
            <a:endParaRPr lang="en-US" b="1" u="sng" dirty="0">
              <a:solidFill>
                <a:srgbClr val="7030A0"/>
              </a:solidFill>
              <a:latin typeface="Trebuchet MS"/>
            </a:endParaRPr>
          </a:p>
          <a:p>
            <a:pPr marL="0" indent="0" algn="ctr">
              <a:buNone/>
            </a:pPr>
            <a:r>
              <a:rPr lang="en-US" dirty="0">
                <a:solidFill>
                  <a:srgbClr val="000000"/>
                </a:solidFill>
                <a:latin typeface="Trebuchet MS"/>
              </a:rPr>
              <a:t>School Code Changes considered are: </a:t>
            </a:r>
          </a:p>
          <a:p>
            <a:pPr marL="257175" indent="-257175" algn="ctr">
              <a:buFont typeface="Arial"/>
              <a:buChar char="•"/>
            </a:pPr>
            <a:r>
              <a:rPr lang="en-US" dirty="0">
                <a:solidFill>
                  <a:srgbClr val="000000"/>
                </a:solidFill>
                <a:latin typeface="Trebuchet MS"/>
              </a:rPr>
              <a:t>New School Code</a:t>
            </a:r>
          </a:p>
          <a:p>
            <a:pPr marL="257175" indent="-257175" algn="ctr">
              <a:buFont typeface="Arial"/>
              <a:buChar char="•"/>
            </a:pPr>
            <a:r>
              <a:rPr lang="en-US" dirty="0">
                <a:solidFill>
                  <a:srgbClr val="000000"/>
                </a:solidFill>
                <a:latin typeface="Trebuchet MS"/>
              </a:rPr>
              <a:t>School Name Change</a:t>
            </a:r>
          </a:p>
          <a:p>
            <a:pPr marL="257175" indent="-257175" algn="ctr">
              <a:buFont typeface="Arial"/>
              <a:buChar char="•"/>
            </a:pPr>
            <a:r>
              <a:rPr lang="en-US" dirty="0">
                <a:solidFill>
                  <a:srgbClr val="000000"/>
                </a:solidFill>
                <a:latin typeface="Trebuchet MS"/>
              </a:rPr>
              <a:t>School Grade Change</a:t>
            </a:r>
          </a:p>
          <a:p>
            <a:pPr marL="257175" indent="-257175" algn="ctr">
              <a:buFont typeface="Arial"/>
              <a:buChar char="•"/>
            </a:pPr>
            <a:r>
              <a:rPr lang="en-US" dirty="0">
                <a:solidFill>
                  <a:srgbClr val="000000"/>
                </a:solidFill>
                <a:latin typeface="Trebuchet MS"/>
              </a:rPr>
              <a:t>Request for Closing/Merging Schools </a:t>
            </a:r>
          </a:p>
          <a:p>
            <a:pPr marL="0" indent="0" algn="ctr">
              <a:buNone/>
            </a:pPr>
            <a:endParaRPr lang="en-US" b="1" u="sng" dirty="0">
              <a:solidFill>
                <a:srgbClr val="7030A0"/>
              </a:solidFill>
              <a:latin typeface="Trebuchet MS"/>
            </a:endParaRPr>
          </a:p>
        </p:txBody>
      </p:sp>
      <p:sp>
        <p:nvSpPr>
          <p:cNvPr id="4" name="Slide Number Placeholder 3">
            <a:extLst>
              <a:ext uri="{FF2B5EF4-FFF2-40B4-BE49-F238E27FC236}">
                <a16:creationId xmlns:a16="http://schemas.microsoft.com/office/drawing/2014/main" id="{B2260CF2-6F87-6969-21C1-C3A3166CFBA2}"/>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5" name="Content Placeholder 4">
            <a:extLst>
              <a:ext uri="{FF2B5EF4-FFF2-40B4-BE49-F238E27FC236}">
                <a16:creationId xmlns:a16="http://schemas.microsoft.com/office/drawing/2014/main" id="{36E8F4DF-4654-1A48-F376-778AFC8C4D26}"/>
              </a:ext>
            </a:extLst>
          </p:cNvPr>
          <p:cNvSpPr>
            <a:spLocks noGrp="1"/>
          </p:cNvSpPr>
          <p:nvPr>
            <p:ph sz="quarter" idx="13"/>
          </p:nvPr>
        </p:nvSpPr>
        <p:spPr/>
        <p:txBody>
          <a:bodyPr vert="horz" lIns="91440" tIns="45720" rIns="91440" bIns="45720" rtlCol="0" anchor="t">
            <a:normAutofit/>
          </a:bodyPr>
          <a:lstStyle/>
          <a:p>
            <a:r>
              <a:rPr lang="en-US" dirty="0">
                <a:latin typeface="Trebuchet MS"/>
              </a:rPr>
              <a:t>School Code Change Requests</a:t>
            </a:r>
            <a:endParaRPr lang="en-US" dirty="0"/>
          </a:p>
        </p:txBody>
      </p:sp>
      <p:sp>
        <p:nvSpPr>
          <p:cNvPr id="6" name="Content Placeholder 5">
            <a:extLst>
              <a:ext uri="{FF2B5EF4-FFF2-40B4-BE49-F238E27FC236}">
                <a16:creationId xmlns:a16="http://schemas.microsoft.com/office/drawing/2014/main" id="{036C909F-DA64-FBBD-73EF-9BD8D2544400}"/>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2"/>
              </a:rPr>
              <a:t>tribbett_jessica@cde.state.co.us</a:t>
            </a:r>
            <a:endParaRPr lang="en-US" dirty="0"/>
          </a:p>
        </p:txBody>
      </p:sp>
    </p:spTree>
    <p:extLst>
      <p:ext uri="{BB962C8B-B14F-4D97-AF65-F5344CB8AC3E}">
        <p14:creationId xmlns:p14="http://schemas.microsoft.com/office/powerpoint/2010/main" val="997019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7F36-52F9-03E9-283B-73A3AF2278B9}"/>
              </a:ext>
            </a:extLst>
          </p:cNvPr>
          <p:cNvSpPr>
            <a:spLocks noGrp="1"/>
          </p:cNvSpPr>
          <p:nvPr>
            <p:ph type="title"/>
          </p:nvPr>
        </p:nvSpPr>
        <p:spPr/>
        <p:txBody>
          <a:bodyPr/>
          <a:lstStyle/>
          <a:p>
            <a:r>
              <a:rPr lang="en-US" dirty="0">
                <a:latin typeface="Museo Slab 500"/>
              </a:rPr>
              <a:t>School Code Request Process</a:t>
            </a:r>
            <a:endParaRPr lang="en-US" dirty="0"/>
          </a:p>
        </p:txBody>
      </p:sp>
      <p:sp>
        <p:nvSpPr>
          <p:cNvPr id="3" name="Content Placeholder 2">
            <a:extLst>
              <a:ext uri="{FF2B5EF4-FFF2-40B4-BE49-F238E27FC236}">
                <a16:creationId xmlns:a16="http://schemas.microsoft.com/office/drawing/2014/main" id="{941C510C-7A2E-7629-465E-D6C55A96AF1F}"/>
              </a:ext>
            </a:extLst>
          </p:cNvPr>
          <p:cNvSpPr>
            <a:spLocks noGrp="1"/>
          </p:cNvSpPr>
          <p:nvPr>
            <p:ph idx="1"/>
          </p:nvPr>
        </p:nvSpPr>
        <p:spPr/>
        <p:txBody>
          <a:bodyPr vert="horz" lIns="0" tIns="0" rIns="0" bIns="0" rtlCol="0" anchor="t">
            <a:normAutofit fontScale="92500" lnSpcReduction="10000"/>
          </a:bodyPr>
          <a:lstStyle/>
          <a:p>
            <a:pPr marL="457200" indent="-457200">
              <a:buAutoNum type="arabicPeriod"/>
            </a:pPr>
            <a:r>
              <a:rPr lang="en-US" dirty="0">
                <a:latin typeface="Trebuchet MS"/>
              </a:rPr>
              <a:t>Review the </a:t>
            </a:r>
            <a:r>
              <a:rPr lang="en-US" dirty="0">
                <a:latin typeface="Trebuchet MS"/>
                <a:hlinkClick r:id="rId2"/>
              </a:rPr>
              <a:t>School Code Change Request</a:t>
            </a:r>
            <a:r>
              <a:rPr lang="en-US" dirty="0">
                <a:latin typeface="Trebuchet MS"/>
              </a:rPr>
              <a:t> website to review information.</a:t>
            </a:r>
          </a:p>
          <a:p>
            <a:pPr marL="457200" indent="-457200">
              <a:buAutoNum type="arabicPeriod"/>
            </a:pPr>
            <a:r>
              <a:rPr lang="en-US" dirty="0">
                <a:latin typeface="Trebuchet MS"/>
              </a:rPr>
              <a:t>Complete the correct </a:t>
            </a:r>
            <a:r>
              <a:rPr lang="en-US" dirty="0">
                <a:latin typeface="Trebuchet MS"/>
                <a:hlinkClick r:id="rId3"/>
              </a:rPr>
              <a:t>School Code Change Request Form</a:t>
            </a:r>
            <a:r>
              <a:rPr lang="en-US" dirty="0">
                <a:latin typeface="Trebuchet MS"/>
              </a:rPr>
              <a:t>.</a:t>
            </a:r>
          </a:p>
          <a:p>
            <a:pPr marL="914400" lvl="1" indent="-457200">
              <a:buFont typeface="Courier New,monospace" panose="020B0604020202020204" pitchFamily="34" charset="0"/>
              <a:buChar char="o"/>
            </a:pPr>
            <a:r>
              <a:rPr lang="en-US" sz="2100">
                <a:latin typeface="Trebuchet MS"/>
              </a:rPr>
              <a:t>Note: More than one request may be needed. </a:t>
            </a:r>
          </a:p>
          <a:p>
            <a:pPr marL="1371600" lvl="2" indent="-457200">
              <a:buFont typeface="Wingdings,Sans-Serif" panose="020B0604020202020204" pitchFamily="34" charset="0"/>
              <a:buChar char="§"/>
            </a:pPr>
            <a:r>
              <a:rPr lang="en-US">
                <a:latin typeface="Trebuchet MS"/>
              </a:rPr>
              <a:t>Example: Grade change may be accompanited by a name change.</a:t>
            </a:r>
          </a:p>
          <a:p>
            <a:pPr marL="457200" indent="-457200">
              <a:buAutoNum type="arabicPeriod"/>
            </a:pPr>
            <a:r>
              <a:rPr lang="en-US">
                <a:latin typeface="Trebuchet MS"/>
              </a:rPr>
              <a:t>Print the confirmaion page and email to your district's superintendent to sign. </a:t>
            </a:r>
            <a:endParaRPr lang="en-US" dirty="0">
              <a:latin typeface="Trebuchet MS"/>
            </a:endParaRPr>
          </a:p>
          <a:p>
            <a:pPr marL="457200" indent="-457200">
              <a:buAutoNum type="arabicPeriod"/>
            </a:pPr>
            <a:r>
              <a:rPr lang="en-US">
                <a:latin typeface="Trebuchet MS"/>
              </a:rPr>
              <a:t>Send me the superintendent signed confirmation sheet. This needs to be done for your request to be considered complete and be reviewed by the school code review committee.</a:t>
            </a:r>
            <a:endParaRPr lang="en-US" dirty="0">
              <a:latin typeface="Trebuchet MS"/>
            </a:endParaRPr>
          </a:p>
          <a:p>
            <a:pPr marL="457200" indent="-457200">
              <a:buAutoNum type="arabicPeriod"/>
            </a:pPr>
            <a:r>
              <a:rPr lang="en-US">
                <a:latin typeface="Trebuchet MS"/>
              </a:rPr>
              <a:t>School Code Review Committee reviews request. They will either have some follow up questios, alternative scenarios for your district to consider, or approve the request.</a:t>
            </a:r>
            <a:endParaRPr lang="en-US" dirty="0">
              <a:latin typeface="Trebuchet MS"/>
            </a:endParaRPr>
          </a:p>
          <a:p>
            <a:pPr marL="457200" indent="-457200">
              <a:buAutoNum type="arabicPeriod"/>
            </a:pPr>
            <a:r>
              <a:rPr lang="en-US">
                <a:latin typeface="Trebuchet MS"/>
              </a:rPr>
              <a:t>I'll contact you with follow up questions or a formal CDE letter of approval for the change. </a:t>
            </a:r>
            <a:endParaRPr lang="en-US" dirty="0"/>
          </a:p>
        </p:txBody>
      </p:sp>
      <p:sp>
        <p:nvSpPr>
          <p:cNvPr id="4" name="Slide Number Placeholder 3">
            <a:extLst>
              <a:ext uri="{FF2B5EF4-FFF2-40B4-BE49-F238E27FC236}">
                <a16:creationId xmlns:a16="http://schemas.microsoft.com/office/drawing/2014/main" id="{C27240D9-F770-8312-2B0F-23FA2073FFFE}"/>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8642903F-DA17-672D-B407-FECAAA503A09}"/>
              </a:ext>
            </a:extLst>
          </p:cNvPr>
          <p:cNvSpPr>
            <a:spLocks noGrp="1"/>
          </p:cNvSpPr>
          <p:nvPr>
            <p:ph sz="quarter" idx="13"/>
          </p:nvPr>
        </p:nvSpPr>
        <p:spPr/>
        <p:txBody>
          <a:bodyPr vert="horz" lIns="91440" tIns="45720" rIns="91440" bIns="45720" rtlCol="0" anchor="t">
            <a:normAutofit/>
          </a:bodyPr>
          <a:lstStyle/>
          <a:p>
            <a:r>
              <a:rPr lang="en-US" dirty="0"/>
              <a:t>School Code Change Requests</a:t>
            </a:r>
          </a:p>
        </p:txBody>
      </p:sp>
      <p:sp>
        <p:nvSpPr>
          <p:cNvPr id="6" name="Content Placeholder 5">
            <a:extLst>
              <a:ext uri="{FF2B5EF4-FFF2-40B4-BE49-F238E27FC236}">
                <a16:creationId xmlns:a16="http://schemas.microsoft.com/office/drawing/2014/main" id="{702E9D85-5668-A58D-06B8-0FF3DDE12B2E}"/>
              </a:ext>
            </a:extLst>
          </p:cNvPr>
          <p:cNvSpPr>
            <a:spLocks noGrp="1"/>
          </p:cNvSpPr>
          <p:nvPr>
            <p:ph sz="quarter" idx="14"/>
          </p:nvPr>
        </p:nvSpPr>
        <p:spPr/>
        <p:txBody>
          <a:bodyPr vert="horz" lIns="91440" tIns="45720" rIns="91440" bIns="45720" rtlCol="0" anchor="t">
            <a:normAutofit/>
          </a:bodyPr>
          <a:lstStyle/>
          <a:p>
            <a:r>
              <a:rPr lang="en-US" dirty="0">
                <a:hlinkClick r:id="rId4"/>
              </a:rPr>
              <a:t>tribbett_jessica@cde.state.co.us</a:t>
            </a:r>
            <a:endParaRPr lang="en-US">
              <a:solidFill>
                <a:srgbClr val="000000"/>
              </a:solidFill>
            </a:endParaRPr>
          </a:p>
        </p:txBody>
      </p:sp>
    </p:spTree>
    <p:extLst>
      <p:ext uri="{BB962C8B-B14F-4D97-AF65-F5344CB8AC3E}">
        <p14:creationId xmlns:p14="http://schemas.microsoft.com/office/powerpoint/2010/main" val="98070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C0575-D83A-4390-7447-9E6590321EB7}"/>
              </a:ext>
            </a:extLst>
          </p:cNvPr>
          <p:cNvSpPr>
            <a:spLocks noGrp="1"/>
          </p:cNvSpPr>
          <p:nvPr>
            <p:ph type="title"/>
          </p:nvPr>
        </p:nvSpPr>
        <p:spPr/>
        <p:txBody>
          <a:bodyPr/>
          <a:lstStyle/>
          <a:p>
            <a:r>
              <a:rPr lang="en-US"/>
              <a:t>School Code Request Website and Information</a:t>
            </a:r>
          </a:p>
          <a:p>
            <a:endParaRPr lang="en-US" dirty="0"/>
          </a:p>
        </p:txBody>
      </p:sp>
      <p:sp>
        <p:nvSpPr>
          <p:cNvPr id="3" name="Content Placeholder 2">
            <a:extLst>
              <a:ext uri="{FF2B5EF4-FFF2-40B4-BE49-F238E27FC236}">
                <a16:creationId xmlns:a16="http://schemas.microsoft.com/office/drawing/2014/main" id="{A4B9A0D6-CA1C-C7E6-2F9C-F46536D84F15}"/>
              </a:ext>
            </a:extLst>
          </p:cNvPr>
          <p:cNvSpPr>
            <a:spLocks noGrp="1"/>
          </p:cNvSpPr>
          <p:nvPr>
            <p:ph idx="1"/>
          </p:nvPr>
        </p:nvSpPr>
        <p:spPr>
          <a:xfrm>
            <a:off x="838200" y="1349326"/>
            <a:ext cx="10515600" cy="355723"/>
          </a:xfrm>
        </p:spPr>
        <p:txBody>
          <a:bodyPr vert="horz" lIns="0" tIns="0" rIns="0" bIns="0" rtlCol="0" anchor="t">
            <a:normAutofit/>
          </a:bodyPr>
          <a:lstStyle/>
          <a:p>
            <a:pPr algn="ctr">
              <a:buNone/>
            </a:pPr>
            <a:r>
              <a:rPr lang="en-US" dirty="0">
                <a:latin typeface="Trebuchet MS"/>
                <a:hlinkClick r:id="rId2"/>
              </a:rPr>
              <a:t>School Code Change Request Website</a:t>
            </a:r>
            <a:endParaRPr lang="en-US"/>
          </a:p>
        </p:txBody>
      </p:sp>
      <p:pic>
        <p:nvPicPr>
          <p:cNvPr id="8" name="Picture 7" descr="Screenshot - how to navigate to School Code Change Request website from Directory home page. ">
            <a:extLst>
              <a:ext uri="{FF2B5EF4-FFF2-40B4-BE49-F238E27FC236}">
                <a16:creationId xmlns:a16="http://schemas.microsoft.com/office/drawing/2014/main" id="{6538E881-A349-F4A7-3391-54525B3E94CF}"/>
              </a:ext>
            </a:extLst>
          </p:cNvPr>
          <p:cNvPicPr>
            <a:picLocks noChangeAspect="1"/>
          </p:cNvPicPr>
          <p:nvPr/>
        </p:nvPicPr>
        <p:blipFill>
          <a:blip r:embed="rId3"/>
          <a:stretch>
            <a:fillRect/>
          </a:stretch>
        </p:blipFill>
        <p:spPr>
          <a:xfrm>
            <a:off x="494690" y="1884607"/>
            <a:ext cx="8019930" cy="2104543"/>
          </a:xfrm>
          <a:prstGeom prst="rect">
            <a:avLst/>
          </a:prstGeom>
          <a:ln w="28575">
            <a:solidFill>
              <a:schemeClr val="tx1"/>
            </a:solidFill>
          </a:ln>
        </p:spPr>
      </p:pic>
      <p:pic>
        <p:nvPicPr>
          <p:cNvPr id="10" name="Picture 9" descr="Screenshot of Table of Contents on School Code Chang Request website. ">
            <a:extLst>
              <a:ext uri="{FF2B5EF4-FFF2-40B4-BE49-F238E27FC236}">
                <a16:creationId xmlns:a16="http://schemas.microsoft.com/office/drawing/2014/main" id="{B2687CE7-CF44-CB49-C3AC-674493390B32}"/>
              </a:ext>
            </a:extLst>
          </p:cNvPr>
          <p:cNvPicPr>
            <a:picLocks noChangeAspect="1"/>
          </p:cNvPicPr>
          <p:nvPr/>
        </p:nvPicPr>
        <p:blipFill>
          <a:blip r:embed="rId4"/>
          <a:stretch>
            <a:fillRect/>
          </a:stretch>
        </p:blipFill>
        <p:spPr>
          <a:xfrm>
            <a:off x="3816925" y="3699915"/>
            <a:ext cx="7282195" cy="2457741"/>
          </a:xfrm>
          <a:prstGeom prst="rect">
            <a:avLst/>
          </a:prstGeom>
          <a:ln w="28575">
            <a:solidFill>
              <a:schemeClr val="tx1"/>
            </a:solidFill>
          </a:ln>
        </p:spPr>
      </p:pic>
      <p:sp>
        <p:nvSpPr>
          <p:cNvPr id="4" name="Slide Number Placeholder 3">
            <a:extLst>
              <a:ext uri="{FF2B5EF4-FFF2-40B4-BE49-F238E27FC236}">
                <a16:creationId xmlns:a16="http://schemas.microsoft.com/office/drawing/2014/main" id="{6325B86D-D9B3-2014-8688-D2290D943927}"/>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5" name="Content Placeholder 4">
            <a:extLst>
              <a:ext uri="{FF2B5EF4-FFF2-40B4-BE49-F238E27FC236}">
                <a16:creationId xmlns:a16="http://schemas.microsoft.com/office/drawing/2014/main" id="{73CE0055-224B-18B7-329E-8B774D21B880}"/>
              </a:ext>
            </a:extLst>
          </p:cNvPr>
          <p:cNvSpPr>
            <a:spLocks noGrp="1"/>
          </p:cNvSpPr>
          <p:nvPr>
            <p:ph sz="quarter" idx="13"/>
          </p:nvPr>
        </p:nvSpPr>
        <p:spPr/>
        <p:txBody>
          <a:bodyPr vert="horz" lIns="91440" tIns="45720" rIns="91440" bIns="45720" rtlCol="0" anchor="t">
            <a:normAutofit/>
          </a:bodyPr>
          <a:lstStyle/>
          <a:p>
            <a:r>
              <a:rPr lang="en-US">
                <a:latin typeface="Trebuchet MS"/>
              </a:rPr>
              <a:t>School Code Change Requests</a:t>
            </a:r>
            <a:endParaRPr lang="en-US"/>
          </a:p>
        </p:txBody>
      </p:sp>
      <p:sp>
        <p:nvSpPr>
          <p:cNvPr id="6" name="Content Placeholder 5">
            <a:extLst>
              <a:ext uri="{FF2B5EF4-FFF2-40B4-BE49-F238E27FC236}">
                <a16:creationId xmlns:a16="http://schemas.microsoft.com/office/drawing/2014/main" id="{E77BE931-0541-9E17-F06D-DE9D40F1BE57}"/>
              </a:ext>
            </a:extLst>
          </p:cNvPr>
          <p:cNvSpPr>
            <a:spLocks noGrp="1"/>
          </p:cNvSpPr>
          <p:nvPr>
            <p:ph sz="quarter" idx="14"/>
          </p:nvPr>
        </p:nvSpPr>
        <p:spPr/>
        <p:txBody>
          <a:bodyPr vert="horz" lIns="91440" tIns="45720" rIns="91440" bIns="45720" rtlCol="0" anchor="t">
            <a:normAutofit/>
          </a:bodyPr>
          <a:lstStyle/>
          <a:p>
            <a:r>
              <a:rPr lang="en-US" dirty="0">
                <a:hlinkClick r:id="rId5"/>
              </a:rPr>
              <a:t>tribbett_jessica@cde.state.co.us</a:t>
            </a:r>
            <a:endParaRPr lang="en-US"/>
          </a:p>
        </p:txBody>
      </p:sp>
    </p:spTree>
    <p:extLst>
      <p:ext uri="{BB962C8B-B14F-4D97-AF65-F5344CB8AC3E}">
        <p14:creationId xmlns:p14="http://schemas.microsoft.com/office/powerpoint/2010/main" val="164059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5846-DD0B-EDBC-FDF2-B02B615F2E33}"/>
              </a:ext>
            </a:extLst>
          </p:cNvPr>
          <p:cNvSpPr>
            <a:spLocks noGrp="1"/>
          </p:cNvSpPr>
          <p:nvPr>
            <p:ph type="title"/>
          </p:nvPr>
        </p:nvSpPr>
        <p:spPr/>
        <p:txBody>
          <a:bodyPr/>
          <a:lstStyle/>
          <a:p>
            <a:r>
              <a:rPr lang="en-US">
                <a:latin typeface="Museo Slab 500"/>
              </a:rPr>
              <a:t>Questions &amp; Resources:</a:t>
            </a:r>
            <a:br>
              <a:rPr lang="en-US" dirty="0"/>
            </a:br>
            <a:r>
              <a:rPr lang="en-US">
                <a:latin typeface="Museo Slab 500"/>
              </a:rPr>
              <a:t>School Code Changes</a:t>
            </a:r>
            <a:endParaRPr lang="en-US" b="0">
              <a:solidFill>
                <a:srgbClr val="000000"/>
              </a:solidFill>
            </a:endParaRPr>
          </a:p>
        </p:txBody>
      </p:sp>
      <p:sp>
        <p:nvSpPr>
          <p:cNvPr id="3" name="Content Placeholder 2">
            <a:extLst>
              <a:ext uri="{FF2B5EF4-FFF2-40B4-BE49-F238E27FC236}">
                <a16:creationId xmlns:a16="http://schemas.microsoft.com/office/drawing/2014/main" id="{8998761A-53B5-E0A5-D99D-F3C971C69C73}"/>
              </a:ext>
            </a:extLst>
          </p:cNvPr>
          <p:cNvSpPr>
            <a:spLocks noGrp="1"/>
          </p:cNvSpPr>
          <p:nvPr>
            <p:ph sz="quarter" idx="13"/>
          </p:nvPr>
        </p:nvSpPr>
        <p:spPr/>
        <p:txBody>
          <a:bodyPr/>
          <a:lstStyle/>
          <a:p>
            <a:r>
              <a:rPr lang="en-US" sz="2000">
                <a:latin typeface="Museo Slab 500"/>
              </a:rPr>
              <a:t>Website:</a:t>
            </a:r>
          </a:p>
          <a:p>
            <a:r>
              <a:rPr lang="en-US" sz="2000" dirty="0">
                <a:latin typeface="Museo Slab 500"/>
                <a:hlinkClick r:id="rId2"/>
              </a:rPr>
              <a:t>School Code Change Request Website</a:t>
            </a:r>
            <a:endParaRPr lang="en-US" sz="2000">
              <a:latin typeface="Museo Slab 500"/>
            </a:endParaRPr>
          </a:p>
          <a:p>
            <a:endParaRPr lang="en-US" sz="2000" dirty="0">
              <a:latin typeface="Museo Slab 500"/>
            </a:endParaRPr>
          </a:p>
          <a:p>
            <a:r>
              <a:rPr lang="en-US" sz="2000">
                <a:latin typeface="Museo Slab 500"/>
              </a:rPr>
              <a:t>Forms:</a:t>
            </a:r>
            <a:endParaRPr lang="en-US"/>
          </a:p>
          <a:p>
            <a:r>
              <a:rPr lang="en-US" sz="2000" dirty="0">
                <a:latin typeface="Museo Slab 500"/>
                <a:hlinkClick r:id="rId3"/>
              </a:rPr>
              <a:t>School Code Change Request Form</a:t>
            </a:r>
            <a:endParaRPr lang="en-US" sz="2000">
              <a:latin typeface="Museo Slab 500"/>
            </a:endParaRPr>
          </a:p>
          <a:p>
            <a:endParaRPr lang="en-US" sz="2000" dirty="0">
              <a:latin typeface="Museo Slab 500"/>
            </a:endParaRPr>
          </a:p>
          <a:p>
            <a:r>
              <a:rPr lang="en-US" sz="2000">
                <a:latin typeface="Museo Slab 500"/>
              </a:rPr>
              <a:t>Email:</a:t>
            </a:r>
            <a:endParaRPr lang="en-US"/>
          </a:p>
          <a:p>
            <a:r>
              <a:rPr lang="en-US" sz="2000" dirty="0">
                <a:latin typeface="Museo Slab 500"/>
                <a:hlinkClick r:id="rId4"/>
              </a:rPr>
              <a:t>Tribbett_Jessica@cde.state.co.us</a:t>
            </a:r>
            <a:endParaRPr lang="en-US" sz="2000" dirty="0">
              <a:latin typeface="Museo Slab 500"/>
            </a:endParaRPr>
          </a:p>
        </p:txBody>
      </p:sp>
      <p:sp>
        <p:nvSpPr>
          <p:cNvPr id="4" name="Slide Number Placeholder 3">
            <a:extLst>
              <a:ext uri="{FF2B5EF4-FFF2-40B4-BE49-F238E27FC236}">
                <a16:creationId xmlns:a16="http://schemas.microsoft.com/office/drawing/2014/main" id="{78EFE79D-C443-2A0F-295B-73DF2D6CF3E9}"/>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321888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C20B38-034D-5CB1-0B35-C6E81297E02C}"/>
              </a:ext>
            </a:extLst>
          </p:cNvPr>
          <p:cNvSpPr>
            <a:spLocks noGrp="1"/>
          </p:cNvSpPr>
          <p:nvPr>
            <p:ph type="title"/>
          </p:nvPr>
        </p:nvSpPr>
        <p:spPr/>
        <p:txBody>
          <a:bodyPr/>
          <a:lstStyle/>
          <a:p>
            <a:r>
              <a:rPr lang="en-US" dirty="0"/>
              <a:t>Thank you for joining today!</a:t>
            </a:r>
          </a:p>
        </p:txBody>
      </p:sp>
      <p:sp>
        <p:nvSpPr>
          <p:cNvPr id="2" name="Content Placeholder 1">
            <a:extLst>
              <a:ext uri="{FF2B5EF4-FFF2-40B4-BE49-F238E27FC236}">
                <a16:creationId xmlns:a16="http://schemas.microsoft.com/office/drawing/2014/main" id="{B57E5028-8051-9C5F-1F41-884722F2675E}"/>
              </a:ext>
            </a:extLst>
          </p:cNvPr>
          <p:cNvSpPr>
            <a:spLocks noGrp="1"/>
          </p:cNvSpPr>
          <p:nvPr>
            <p:ph sz="quarter" idx="13"/>
          </p:nvPr>
        </p:nvSpPr>
        <p:spPr/>
        <p:txBody>
          <a:bodyPr/>
          <a:lstStyle/>
          <a:p>
            <a:r>
              <a:rPr lang="en-US" dirty="0"/>
              <a:t>Next Town Hall will be March 13</a:t>
            </a:r>
            <a:r>
              <a:rPr lang="en-US" baseline="30000" dirty="0"/>
              <a:t>th</a:t>
            </a:r>
            <a:r>
              <a:rPr lang="en-US" dirty="0"/>
              <a:t> </a:t>
            </a:r>
          </a:p>
        </p:txBody>
      </p:sp>
      <p:sp>
        <p:nvSpPr>
          <p:cNvPr id="4" name="Content Placeholder 3">
            <a:extLst>
              <a:ext uri="{FF2B5EF4-FFF2-40B4-BE49-F238E27FC236}">
                <a16:creationId xmlns:a16="http://schemas.microsoft.com/office/drawing/2014/main" id="{CC12DBD9-B4D0-7E8B-3E8F-266A2AAABC9A}"/>
              </a:ext>
            </a:extLst>
          </p:cNvPr>
          <p:cNvSpPr>
            <a:spLocks noGrp="1"/>
          </p:cNvSpPr>
          <p:nvPr>
            <p:ph idx="1"/>
          </p:nvPr>
        </p:nvSpPr>
        <p:spPr>
          <a:xfrm>
            <a:off x="3524754" y="1210320"/>
            <a:ext cx="8317997" cy="2218679"/>
          </a:xfrm>
        </p:spPr>
        <p:txBody>
          <a:bodyPr>
            <a:normAutofit fontScale="92500"/>
          </a:bodyPr>
          <a:lstStyle/>
          <a:p>
            <a:r>
              <a:rPr lang="en-US" b="1" dirty="0"/>
              <a:t>Reminder:</a:t>
            </a:r>
            <a:br>
              <a:rPr lang="en-US" dirty="0"/>
            </a:br>
            <a:r>
              <a:rPr lang="en-US" dirty="0"/>
              <a:t>Each data collection has a more detailed timeline, file layout and other helpful resources posted on their corresponding webpage.</a:t>
            </a:r>
          </a:p>
          <a:p>
            <a:r>
              <a:rPr lang="en-US" dirty="0">
                <a:hlinkClick r:id="rId2"/>
              </a:rPr>
              <a:t>Visit the Data Pipeline Homepage to access collection pages.</a:t>
            </a:r>
            <a:r>
              <a:rPr lang="en-US" dirty="0"/>
              <a:t> </a:t>
            </a:r>
          </a:p>
          <a:p>
            <a:r>
              <a:rPr lang="en-US" dirty="0"/>
              <a:t>The navigation menu has been updated too. Check out the new Town Hall page in the Trainings section!</a:t>
            </a:r>
          </a:p>
        </p:txBody>
      </p:sp>
      <p:sp>
        <p:nvSpPr>
          <p:cNvPr id="5" name="Slide Number Placeholder 4">
            <a:extLst>
              <a:ext uri="{FF2B5EF4-FFF2-40B4-BE49-F238E27FC236}">
                <a16:creationId xmlns:a16="http://schemas.microsoft.com/office/drawing/2014/main" id="{7CA83DB2-6E12-7B0B-2E01-2063DEC92A6F}"/>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35</a:t>
            </a:fld>
            <a:endParaRPr lang="en-US" dirty="0"/>
          </a:p>
        </p:txBody>
      </p:sp>
      <p:pic>
        <p:nvPicPr>
          <p:cNvPr id="7" name="Picture 6" descr="Data pipeline home page highlighting navigation menu on the right side">
            <a:extLst>
              <a:ext uri="{FF2B5EF4-FFF2-40B4-BE49-F238E27FC236}">
                <a16:creationId xmlns:a16="http://schemas.microsoft.com/office/drawing/2014/main" id="{A87A4EF2-07B2-9BE1-14D7-215FC373F729}"/>
              </a:ext>
            </a:extLst>
          </p:cNvPr>
          <p:cNvPicPr>
            <a:picLocks noChangeAspect="1"/>
          </p:cNvPicPr>
          <p:nvPr/>
        </p:nvPicPr>
        <p:blipFill>
          <a:blip r:embed="rId3"/>
          <a:stretch>
            <a:fillRect/>
          </a:stretch>
        </p:blipFill>
        <p:spPr>
          <a:xfrm>
            <a:off x="3449900" y="3535619"/>
            <a:ext cx="7271065" cy="2782754"/>
          </a:xfrm>
          <a:prstGeom prst="rect">
            <a:avLst/>
          </a:prstGeom>
        </p:spPr>
      </p:pic>
    </p:spTree>
    <p:extLst>
      <p:ext uri="{BB962C8B-B14F-4D97-AF65-F5344CB8AC3E}">
        <p14:creationId xmlns:p14="http://schemas.microsoft.com/office/powerpoint/2010/main" val="410154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192741995"/>
              </p:ext>
            </p:extLst>
          </p:nvPr>
        </p:nvGraphicFramePr>
        <p:xfrm>
          <a:off x="847725" y="1551214"/>
          <a:ext cx="10498487" cy="2595876"/>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dirty="0"/>
                        <a:t>Host: Jessica Tribbett</a:t>
                      </a:r>
                    </a:p>
                  </a:txBody>
                  <a:tcPr/>
                </a:tc>
                <a:extLst>
                  <a:ext uri="{0D108BD9-81ED-4DB2-BD59-A6C34878D82A}">
                    <a16:rowId xmlns:a16="http://schemas.microsoft.com/office/drawing/2014/main" val="3697144484"/>
                  </a:ext>
                </a:extLst>
              </a:tr>
              <a:tr h="370839">
                <a:tc>
                  <a:txBody>
                    <a:bodyPr/>
                    <a:lstStyle/>
                    <a:p>
                      <a:pPr lvl="0">
                        <a:buNone/>
                      </a:pPr>
                      <a:r>
                        <a:rPr lang="en-US" dirty="0"/>
                        <a:t>Civil Rights Data Collection (CRDC)</a:t>
                      </a:r>
                    </a:p>
                  </a:txBody>
                  <a:tcPr/>
                </a:tc>
                <a:tc>
                  <a:txBody>
                    <a:bodyPr/>
                    <a:lstStyle/>
                    <a:p>
                      <a:pPr lvl="0">
                        <a:buNone/>
                      </a:pPr>
                      <a:r>
                        <a:rPr lang="en-US" sz="1800" b="0" i="0" u="none" strike="noStrike" noProof="0" dirty="0">
                          <a:solidFill>
                            <a:srgbClr val="000000"/>
                          </a:solidFill>
                          <a:latin typeface="Trebuchet MS"/>
                        </a:rPr>
                        <a:t>Annette Severson</a:t>
                      </a:r>
                    </a:p>
                  </a:txBody>
                  <a:tcPr/>
                </a:tc>
                <a:extLst>
                  <a:ext uri="{0D108BD9-81ED-4DB2-BD59-A6C34878D82A}">
                    <a16:rowId xmlns:a16="http://schemas.microsoft.com/office/drawing/2014/main" val="1214700858"/>
                  </a:ext>
                </a:extLst>
              </a:tr>
              <a:tr h="370839">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SBD Collections</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Jasmine Carey/Leon Merker</a:t>
                      </a:r>
                    </a:p>
                  </a:txBody>
                  <a:tcPr/>
                </a:tc>
                <a:extLst>
                  <a:ext uri="{0D108BD9-81ED-4DB2-BD59-A6C34878D82A}">
                    <a16:rowId xmlns:a16="http://schemas.microsoft.com/office/drawing/2014/main" val="815799039"/>
                  </a:ext>
                </a:extLst>
              </a:tr>
              <a:tr h="370840">
                <a:tc>
                  <a:txBody>
                    <a:bodyPr/>
                    <a:lstStyle/>
                    <a:p>
                      <a:pPr lvl="0">
                        <a:buNone/>
                      </a:pPr>
                      <a:r>
                        <a:rPr lang="en-US" dirty="0"/>
                        <a:t>Reduced Academic Calendar</a:t>
                      </a:r>
                    </a:p>
                  </a:txBody>
                  <a:tcPr/>
                </a:tc>
                <a:tc>
                  <a:txBody>
                    <a:bodyPr/>
                    <a:lstStyle/>
                    <a:p>
                      <a:pPr lvl="0">
                        <a:buNone/>
                      </a:pPr>
                      <a:r>
                        <a:rPr lang="en-US" dirty="0"/>
                        <a:t>Jessica Tribbett</a:t>
                      </a:r>
                    </a:p>
                  </a:txBody>
                  <a:tcPr/>
                </a:tc>
                <a:extLst>
                  <a:ext uri="{0D108BD9-81ED-4DB2-BD59-A6C34878D82A}">
                    <a16:rowId xmlns:a16="http://schemas.microsoft.com/office/drawing/2014/main" val="2257237627"/>
                  </a:ext>
                </a:extLst>
              </a:tr>
              <a:tr h="370839">
                <a:tc>
                  <a:txBody>
                    <a:bodyPr/>
                    <a:lstStyle/>
                    <a:p>
                      <a:pPr lvl="0">
                        <a:buNone/>
                      </a:pPr>
                      <a:r>
                        <a:rPr lang="en-US" dirty="0"/>
                        <a:t>Report Card March</a:t>
                      </a:r>
                    </a:p>
                  </a:txBody>
                  <a:tcPr/>
                </a:tc>
                <a:tc>
                  <a:txBody>
                    <a:bodyPr/>
                    <a:lstStyle/>
                    <a:p>
                      <a:pPr lvl="0">
                        <a:buNone/>
                      </a:pPr>
                      <a:r>
                        <a:rPr lang="en-US" sz="1800" b="0" i="0" u="none" strike="noStrike" noProof="0" dirty="0">
                          <a:solidFill>
                            <a:srgbClr val="000000"/>
                          </a:solidFill>
                          <a:latin typeface="Trebuchet MS"/>
                        </a:rPr>
                        <a:t>Jessica Tribbett</a:t>
                      </a:r>
                    </a:p>
                  </a:txBody>
                  <a:tcPr/>
                </a:tc>
                <a:extLst>
                  <a:ext uri="{0D108BD9-81ED-4DB2-BD59-A6C34878D82A}">
                    <a16:rowId xmlns:a16="http://schemas.microsoft.com/office/drawing/2014/main" val="955875061"/>
                  </a:ext>
                </a:extLst>
              </a:tr>
              <a:tr h="370839">
                <a:tc>
                  <a:txBody>
                    <a:bodyPr/>
                    <a:lstStyle/>
                    <a:p>
                      <a:pPr lvl="0">
                        <a:buNone/>
                      </a:pPr>
                      <a:r>
                        <a:rPr lang="en-US" dirty="0"/>
                        <a:t>School Code Review Committee</a:t>
                      </a:r>
                    </a:p>
                  </a:txBody>
                  <a:tcPr/>
                </a:tc>
                <a:tc>
                  <a:txBody>
                    <a:bodyPr/>
                    <a:lstStyle/>
                    <a:p>
                      <a:pPr lvl="0">
                        <a:buNone/>
                      </a:pPr>
                      <a:r>
                        <a:rPr lang="en-US" sz="1800" b="0" i="0" u="none" strike="noStrike" noProof="0" dirty="0">
                          <a:solidFill>
                            <a:srgbClr val="000000"/>
                          </a:solidFill>
                          <a:latin typeface="Trebuchet MS"/>
                        </a:rPr>
                        <a:t>Jessica Tribbett</a:t>
                      </a:r>
                    </a:p>
                  </a:txBody>
                  <a:tcPr/>
                </a:tc>
                <a:extLst>
                  <a:ext uri="{0D108BD9-81ED-4DB2-BD59-A6C34878D82A}">
                    <a16:rowId xmlns:a16="http://schemas.microsoft.com/office/drawing/2014/main" val="3255005237"/>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007809679"/>
              </p:ext>
            </p:extLst>
          </p:nvPr>
        </p:nvGraphicFramePr>
        <p:xfrm>
          <a:off x="609600" y="1492537"/>
          <a:ext cx="11002297" cy="4361184"/>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301460">
                <a:tc>
                  <a:txBody>
                    <a:bodyPr/>
                    <a:lstStyle/>
                    <a:p>
                      <a:r>
                        <a:rPr lang="en-US" sz="1600">
                          <a:latin typeface="Trebuchet MS" panose="020B0603020202020204" pitchFamily="34" charset="0"/>
                        </a:rPr>
                        <a:t>Name</a:t>
                      </a:r>
                    </a:p>
                  </a:txBody>
                  <a:tcPr/>
                </a:tc>
                <a:tc>
                  <a:txBody>
                    <a:bodyPr/>
                    <a:lstStyle/>
                    <a:p>
                      <a:r>
                        <a:rPr lang="en-US" sz="1600">
                          <a:latin typeface="Trebuchet MS" panose="020B0603020202020204" pitchFamily="34" charset="0"/>
                        </a:rPr>
                        <a:t>Category</a:t>
                      </a:r>
                    </a:p>
                  </a:txBody>
                  <a:tcPr/>
                </a:tc>
                <a:tc>
                  <a:txBody>
                    <a:bodyPr/>
                    <a:lstStyle/>
                    <a:p>
                      <a:r>
                        <a:rPr lang="en-US" sz="1600">
                          <a:latin typeface="Trebuchet MS" panose="020B0603020202020204" pitchFamily="34" charset="0"/>
                        </a:rPr>
                        <a:t>Status</a:t>
                      </a:r>
                    </a:p>
                  </a:txBody>
                  <a:tcPr/>
                </a:tc>
                <a:tc>
                  <a:txBody>
                    <a:bodyPr/>
                    <a:lstStyle/>
                    <a:p>
                      <a:r>
                        <a:rPr lang="en-US" sz="1600">
                          <a:latin typeface="Trebuchet MS" panose="020B0603020202020204" pitchFamily="34" charset="0"/>
                        </a:rPr>
                        <a:t>Key Dates</a:t>
                      </a:r>
                    </a:p>
                  </a:txBody>
                  <a:tcPr/>
                </a:tc>
                <a:extLst>
                  <a:ext uri="{0D108BD9-81ED-4DB2-BD59-A6C34878D82A}">
                    <a16:rowId xmlns:a16="http://schemas.microsoft.com/office/drawing/2014/main" val="1617880596"/>
                  </a:ext>
                </a:extLst>
              </a:tr>
              <a:tr h="301460">
                <a:tc>
                  <a:txBody>
                    <a:bodyPr/>
                    <a:lstStyle/>
                    <a:p>
                      <a:r>
                        <a:rPr lang="en-US" sz="1600" b="1">
                          <a:solidFill>
                            <a:srgbClr val="0070C0"/>
                          </a:solidFill>
                          <a:latin typeface="Trebuchet MS" panose="020B0603020202020204" pitchFamily="34" charset="0"/>
                          <a:hlinkClick r:id="rId2"/>
                        </a:rPr>
                        <a:t>RITS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1232523992"/>
                  </a:ext>
                </a:extLst>
              </a:tr>
              <a:tr h="301460">
                <a:tc>
                  <a:txBody>
                    <a:bodyPr/>
                    <a:lstStyle/>
                    <a:p>
                      <a:r>
                        <a:rPr lang="en-US" sz="1600" b="1">
                          <a:solidFill>
                            <a:srgbClr val="0070C0"/>
                          </a:solidFill>
                          <a:latin typeface="Trebuchet MS" panose="020B0603020202020204" pitchFamily="34" charset="0"/>
                          <a:hlinkClick r:id="rId3"/>
                        </a:rPr>
                        <a:t>EDIS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293840581"/>
                  </a:ext>
                </a:extLst>
              </a:tr>
              <a:tr h="520704">
                <a:tc>
                  <a:txBody>
                    <a:bodyPr/>
                    <a:lstStyle/>
                    <a:p>
                      <a:pPr marL="0" algn="l" defTabSz="914400" rtl="0" eaLnBrk="1" latinLnBrk="0" hangingPunct="1"/>
                      <a:r>
                        <a:rPr lang="en-US" sz="1600" b="1" kern="1200">
                          <a:solidFill>
                            <a:srgbClr val="0070C0"/>
                          </a:solidFill>
                          <a:latin typeface="Trebuchet MS" panose="020B0603020202020204" pitchFamily="34" charset="0"/>
                          <a:ea typeface="+mn-ea"/>
                          <a:cs typeface="+mn-cs"/>
                          <a:hlinkClick r:id="rId4"/>
                        </a:rPr>
                        <a:t>Directory</a:t>
                      </a:r>
                      <a:endParaRPr lang="en-US" sz="1600" b="1" kern="1200">
                        <a:solidFill>
                          <a:srgbClr val="0070C0"/>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panose="020B0603020202020204" pitchFamily="34" charset="0"/>
                        </a:rPr>
                        <a:t>Reduced Academic Calendar: 2/5/2025 to 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301460">
                <a:tc>
                  <a:txBody>
                    <a:bodyPr/>
                    <a:lstStyle/>
                    <a:p>
                      <a:r>
                        <a:rPr lang="en-US" sz="1600" b="1">
                          <a:solidFill>
                            <a:srgbClr val="0070C0"/>
                          </a:solidFill>
                          <a:latin typeface="Trebuchet MS" panose="020B0603020202020204" pitchFamily="34" charset="0"/>
                          <a:hlinkClick r:id="rId5"/>
                        </a:rPr>
                        <a:t>Student</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February Recommendation: Update DEM &amp; SSA files</a:t>
                      </a:r>
                    </a:p>
                  </a:txBody>
                  <a:tcPr/>
                </a:tc>
                <a:extLst>
                  <a:ext uri="{0D108BD9-81ED-4DB2-BD59-A6C34878D82A}">
                    <a16:rowId xmlns:a16="http://schemas.microsoft.com/office/drawing/2014/main" val="3826964883"/>
                  </a:ext>
                </a:extLst>
              </a:tr>
              <a:tr h="301460">
                <a:tc>
                  <a:txBody>
                    <a:bodyPr/>
                    <a:lstStyle/>
                    <a:p>
                      <a:pPr lvl="0">
                        <a:buNone/>
                      </a:pPr>
                      <a:r>
                        <a:rPr lang="en-US" sz="1600" b="1">
                          <a:solidFill>
                            <a:srgbClr val="0070C0"/>
                          </a:solidFill>
                          <a:latin typeface="Trebuchet MS" panose="020B0603020202020204" pitchFamily="34" charset="0"/>
                          <a:hlinkClick r:id="rId6"/>
                        </a:rPr>
                        <a:t>At-Risk</a:t>
                      </a:r>
                      <a:endParaRPr lang="en-US" sz="1600" b="1">
                        <a:solidFill>
                          <a:srgbClr val="0070C0"/>
                        </a:solidFill>
                        <a:latin typeface="Trebuchet MS" panose="020B0603020202020204" pitchFamily="34" charset="0"/>
                      </a:endParaRPr>
                    </a:p>
                  </a:txBody>
                  <a:tcPr/>
                </a:tc>
                <a:tc>
                  <a:txBody>
                    <a:bodyPr/>
                    <a:lstStyle/>
                    <a:p>
                      <a:pPr lvl="0">
                        <a:buNone/>
                      </a:pPr>
                      <a:r>
                        <a:rPr lang="en-US" sz="1600">
                          <a:latin typeface="Trebuchet MS" panose="020B0603020202020204" pitchFamily="34" charset="0"/>
                        </a:rPr>
                        <a:t>Interchange</a:t>
                      </a:r>
                    </a:p>
                  </a:txBody>
                  <a:tcPr/>
                </a:tc>
                <a:tc>
                  <a:txBody>
                    <a:bodyPr/>
                    <a:lstStyle/>
                    <a:p>
                      <a:pPr lvl="0">
                        <a:buNone/>
                      </a:pPr>
                      <a:r>
                        <a:rPr lang="en-US" sz="16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a:latin typeface="Trebuchet MS" panose="020B0603020202020204" pitchFamily="34" charset="0"/>
                        </a:rPr>
                        <a:t>N/A</a:t>
                      </a:r>
                    </a:p>
                  </a:txBody>
                  <a:tcPr/>
                </a:tc>
                <a:extLst>
                  <a:ext uri="{0D108BD9-81ED-4DB2-BD59-A6C34878D82A}">
                    <a16:rowId xmlns:a16="http://schemas.microsoft.com/office/drawing/2014/main" val="2815178381"/>
                  </a:ext>
                </a:extLst>
              </a:tr>
              <a:tr h="301460">
                <a:tc>
                  <a:txBody>
                    <a:bodyPr/>
                    <a:lstStyle/>
                    <a:p>
                      <a:r>
                        <a:rPr lang="en-US" sz="1600" b="1">
                          <a:solidFill>
                            <a:srgbClr val="0070C0"/>
                          </a:solidFill>
                          <a:latin typeface="Trebuchet MS" panose="020B0603020202020204" pitchFamily="34" charset="0"/>
                          <a:hlinkClick r:id="rId7"/>
                        </a:rPr>
                        <a:t>Title I</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May 2025: Update file in preparation for SEY and ATS reporting</a:t>
                      </a:r>
                    </a:p>
                  </a:txBody>
                  <a:tcPr/>
                </a:tc>
                <a:extLst>
                  <a:ext uri="{0D108BD9-81ED-4DB2-BD59-A6C34878D82A}">
                    <a16:rowId xmlns:a16="http://schemas.microsoft.com/office/drawing/2014/main" val="2462829127"/>
                  </a:ext>
                </a:extLst>
              </a:tr>
              <a:tr h="301460">
                <a:tc>
                  <a:txBody>
                    <a:bodyPr/>
                    <a:lstStyle/>
                    <a:p>
                      <a:r>
                        <a:rPr lang="en-US" sz="1600" b="1">
                          <a:solidFill>
                            <a:srgbClr val="0070C0"/>
                          </a:solidFill>
                          <a:latin typeface="Trebuchet MS" panose="020B0603020202020204" pitchFamily="34" charset="0"/>
                          <a:hlinkClick r:id="rId8"/>
                        </a:rPr>
                        <a:t>Special Education IEP</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dirty="0">
                          <a:latin typeface="Trebuchet MS" panose="020B0603020202020204" pitchFamily="34" charset="0"/>
                        </a:rPr>
                        <a:t>Special Education EOY Snapshot opens by 5/1/2025</a:t>
                      </a:r>
                    </a:p>
                  </a:txBody>
                  <a:tcPr/>
                </a:tc>
                <a:extLst>
                  <a:ext uri="{0D108BD9-81ED-4DB2-BD59-A6C34878D82A}">
                    <a16:rowId xmlns:a16="http://schemas.microsoft.com/office/drawing/2014/main" val="1088562171"/>
                  </a:ext>
                </a:extLst>
              </a:tr>
              <a:tr h="520704">
                <a:tc>
                  <a:txBody>
                    <a:bodyPr/>
                    <a:lstStyle/>
                    <a:p>
                      <a:pPr marL="0" algn="l" defTabSz="914400" rtl="0" eaLnBrk="1" latinLnBrk="0" hangingPunct="1"/>
                      <a:r>
                        <a:rPr lang="en-US" sz="1600" b="1" kern="1200">
                          <a:solidFill>
                            <a:schemeClr val="tx1"/>
                          </a:solidFill>
                          <a:latin typeface="Trebuchet MS" panose="020B0603020202020204" pitchFamily="34" charset="0"/>
                          <a:ea typeface="+mn-ea"/>
                          <a:cs typeface="+mn-cs"/>
                          <a:hlinkClick r:id="rId9"/>
                        </a:rPr>
                        <a:t>Staff</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 </a:t>
                      </a:r>
                    </a:p>
                  </a:txBody>
                  <a:tcPr>
                    <a:solidFill>
                      <a:schemeClr val="accent3">
                        <a:lumMod val="40000"/>
                        <a:lumOff val="60000"/>
                      </a:schemeClr>
                    </a:solidFill>
                  </a:tcPr>
                </a:tc>
                <a:tc>
                  <a:txBody>
                    <a:bodyPr/>
                    <a:lstStyle/>
                    <a:p>
                      <a:endParaRPr lang="en-US" sz="1600" b="0" dirty="0">
                        <a:latin typeface="Trebuchet MS" panose="020B0603020202020204" pitchFamily="34" charset="0"/>
                      </a:endParaRPr>
                    </a:p>
                  </a:txBody>
                  <a:tcPr/>
                </a:tc>
                <a:extLst>
                  <a:ext uri="{0D108BD9-81ED-4DB2-BD59-A6C34878D82A}">
                    <a16:rowId xmlns:a16="http://schemas.microsoft.com/office/drawing/2014/main" val="417551475"/>
                  </a:ext>
                </a:extLst>
              </a:tr>
              <a:tr h="520704">
                <a:tc>
                  <a:txBody>
                    <a:bodyPr/>
                    <a:lstStyle/>
                    <a:p>
                      <a:pPr marL="0" algn="l" defTabSz="914400" rtl="0" eaLnBrk="1" latinLnBrk="0" hangingPunct="1"/>
                      <a:r>
                        <a:rPr lang="en-US" sz="1600" b="1" kern="1200">
                          <a:solidFill>
                            <a:schemeClr val="tx1"/>
                          </a:solidFill>
                          <a:latin typeface="Trebuchet MS" panose="020B0603020202020204" pitchFamily="34" charset="0"/>
                          <a:ea typeface="+mn-ea"/>
                          <a:cs typeface="+mn-cs"/>
                          <a:hlinkClick r:id="rId10"/>
                        </a:rPr>
                        <a:t>Discipline Action </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Opening soon</a:t>
                      </a:r>
                    </a:p>
                  </a:txBody>
                  <a:tcPr>
                    <a:solidFill>
                      <a:srgbClr val="A3DBFF"/>
                    </a:solidFill>
                  </a:tcPr>
                </a:tc>
                <a:tc>
                  <a:txBody>
                    <a:bodyPr/>
                    <a:lstStyle/>
                    <a:p>
                      <a:r>
                        <a:rPr lang="en-US" sz="1600" b="0" dirty="0">
                          <a:latin typeface="Trebuchet MS" panose="020B0603020202020204" pitchFamily="34" charset="0"/>
                        </a:rPr>
                        <a:t>This interchange file is needed for Student Discipline Snapshot and Special Education Discipline Snapshot Collections</a:t>
                      </a:r>
                    </a:p>
                  </a:txBody>
                  <a:tcPr/>
                </a:tc>
                <a:extLst>
                  <a:ext uri="{0D108BD9-81ED-4DB2-BD59-A6C34878D82A}">
                    <a16:rowId xmlns:a16="http://schemas.microsoft.com/office/drawing/2014/main" val="147953447"/>
                  </a:ext>
                </a:extLst>
              </a:tr>
              <a:tr h="301460">
                <a:tc>
                  <a:txBody>
                    <a:bodyPr/>
                    <a:lstStyle/>
                    <a:p>
                      <a:r>
                        <a:rPr lang="en-US" sz="1600" b="1">
                          <a:solidFill>
                            <a:srgbClr val="0070C0"/>
                          </a:solidFill>
                          <a:latin typeface="Trebuchet MS" panose="020B0603020202020204" pitchFamily="34" charset="0"/>
                          <a:hlinkClick r:id="rId11"/>
                        </a:rPr>
                        <a:t>Teacher Student Data Link</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lvl="0">
                        <a:buNone/>
                      </a:pPr>
                      <a:endParaRPr lang="en-US" sz="1600" dirty="0">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663449655"/>
              </p:ext>
            </p:extLst>
          </p:nvPr>
        </p:nvGraphicFramePr>
        <p:xfrm>
          <a:off x="443565" y="1559336"/>
          <a:ext cx="11516786" cy="4154847"/>
        </p:xfrm>
        <a:graphic>
          <a:graphicData uri="http://schemas.openxmlformats.org/drawingml/2006/table">
            <a:tbl>
              <a:tblPr firstRow="1" bandRow="1">
                <a:tableStyleId>{B301B821-A1FF-4177-AEE7-76D212191A09}</a:tableStyleId>
              </a:tblPr>
              <a:tblGrid>
                <a:gridCol w="1837519">
                  <a:extLst>
                    <a:ext uri="{9D8B030D-6E8A-4147-A177-3AD203B41FA5}">
                      <a16:colId xmlns:a16="http://schemas.microsoft.com/office/drawing/2014/main" val="972675767"/>
                    </a:ext>
                  </a:extLst>
                </a:gridCol>
                <a:gridCol w="1052051">
                  <a:extLst>
                    <a:ext uri="{9D8B030D-6E8A-4147-A177-3AD203B41FA5}">
                      <a16:colId xmlns:a16="http://schemas.microsoft.com/office/drawing/2014/main" val="1355897659"/>
                    </a:ext>
                  </a:extLst>
                </a:gridCol>
                <a:gridCol w="963562">
                  <a:extLst>
                    <a:ext uri="{9D8B030D-6E8A-4147-A177-3AD203B41FA5}">
                      <a16:colId xmlns:a16="http://schemas.microsoft.com/office/drawing/2014/main" val="554794496"/>
                    </a:ext>
                  </a:extLst>
                </a:gridCol>
                <a:gridCol w="1524000">
                  <a:extLst>
                    <a:ext uri="{9D8B030D-6E8A-4147-A177-3AD203B41FA5}">
                      <a16:colId xmlns:a16="http://schemas.microsoft.com/office/drawing/2014/main" val="2208239753"/>
                    </a:ext>
                  </a:extLst>
                </a:gridCol>
                <a:gridCol w="2939845">
                  <a:extLst>
                    <a:ext uri="{9D8B030D-6E8A-4147-A177-3AD203B41FA5}">
                      <a16:colId xmlns:a16="http://schemas.microsoft.com/office/drawing/2014/main" val="1970621890"/>
                    </a:ext>
                  </a:extLst>
                </a:gridCol>
                <a:gridCol w="3199809">
                  <a:extLst>
                    <a:ext uri="{9D8B030D-6E8A-4147-A177-3AD203B41FA5}">
                      <a16:colId xmlns:a16="http://schemas.microsoft.com/office/drawing/2014/main" val="1932458984"/>
                    </a:ext>
                  </a:extLst>
                </a:gridCol>
              </a:tblGrid>
              <a:tr h="542954">
                <a:tc>
                  <a:txBody>
                    <a:bodyPr/>
                    <a:lstStyle/>
                    <a:p>
                      <a:r>
                        <a:rPr lang="en-US" sz="1600">
                          <a:latin typeface="Trebuchet MS"/>
                        </a:rPr>
                        <a:t>Name</a:t>
                      </a:r>
                    </a:p>
                  </a:txBody>
                  <a:tcPr anchor="ctr"/>
                </a:tc>
                <a:tc>
                  <a:txBody>
                    <a:bodyPr/>
                    <a:lstStyle/>
                    <a:p>
                      <a:r>
                        <a:rPr lang="en-US" sz="1600">
                          <a:latin typeface="Trebuchet MS"/>
                        </a:rPr>
                        <a:t>Category</a:t>
                      </a:r>
                    </a:p>
                  </a:txBody>
                  <a:tcPr anchor="ctr"/>
                </a:tc>
                <a:tc>
                  <a:txBody>
                    <a:bodyPr/>
                    <a:lstStyle/>
                    <a:p>
                      <a:r>
                        <a:rPr lang="en-US" sz="1600">
                          <a:latin typeface="Trebuchet MS"/>
                        </a:rPr>
                        <a:t>Status</a:t>
                      </a:r>
                    </a:p>
                  </a:txBody>
                  <a:tcPr anchor="ctr"/>
                </a:tc>
                <a:tc>
                  <a:txBody>
                    <a:bodyPr/>
                    <a:lstStyle/>
                    <a:p>
                      <a:r>
                        <a:rPr lang="en-US" sz="1600">
                          <a:latin typeface="Trebuchet MS"/>
                        </a:rPr>
                        <a:t>Final Deadline Date</a:t>
                      </a:r>
                    </a:p>
                  </a:txBody>
                  <a:tcPr anchor="ctr"/>
                </a:tc>
                <a:tc>
                  <a:txBody>
                    <a:bodyPr/>
                    <a:lstStyle/>
                    <a:p>
                      <a:r>
                        <a:rPr lang="en-US" sz="1600">
                          <a:latin typeface="Trebuchet MS"/>
                        </a:rPr>
                        <a:t>Next Milestone</a:t>
                      </a:r>
                    </a:p>
                  </a:txBody>
                  <a:tcPr anchor="ctr"/>
                </a:tc>
                <a:tc>
                  <a:txBody>
                    <a:bodyPr/>
                    <a:lstStyle/>
                    <a:p>
                      <a:r>
                        <a:rPr lang="en-US" sz="1600">
                          <a:latin typeface="Trebuchet MS"/>
                        </a:rPr>
                        <a:t>Looking Ahead</a:t>
                      </a:r>
                    </a:p>
                  </a:txBody>
                  <a:tcPr anchor="ctr"/>
                </a:tc>
                <a:extLst>
                  <a:ext uri="{0D108BD9-81ED-4DB2-BD59-A6C34878D82A}">
                    <a16:rowId xmlns:a16="http://schemas.microsoft.com/office/drawing/2014/main" val="1733493831"/>
                  </a:ext>
                </a:extLst>
              </a:tr>
              <a:tr h="54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Trebuchet MS"/>
                          <a:ea typeface="+mn-ea"/>
                          <a:cs typeface="+mn-cs"/>
                          <a:hlinkClick r:id="rId2"/>
                        </a:rPr>
                        <a:t>Human Resources</a:t>
                      </a:r>
                      <a:endParaRPr lang="en-US" sz="1600" b="1" kern="1200">
                        <a:solidFill>
                          <a:srgbClr val="0070C0"/>
                        </a:solidFill>
                        <a:latin typeface="Trebuchet MS"/>
                        <a:ea typeface="+mn-ea"/>
                        <a:cs typeface="+mn-cs"/>
                      </a:endParaRPr>
                    </a:p>
                  </a:txBody>
                  <a:tcPr/>
                </a:tc>
                <a:tc>
                  <a:txBody>
                    <a:bodyPr/>
                    <a:lstStyle/>
                    <a:p>
                      <a:r>
                        <a:rPr lang="en-US" sz="1600">
                          <a:latin typeface="Trebuchet MS"/>
                        </a:rPr>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a:rPr>
                        <a:t>Closed</a:t>
                      </a:r>
                    </a:p>
                  </a:txBody>
                  <a:tcPr>
                    <a:solidFill>
                      <a:srgbClr val="FFC6C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Trebuchet MS"/>
                      </a:endParaRPr>
                    </a:p>
                  </a:txBody>
                  <a:tcPr/>
                </a:tc>
                <a:extLst>
                  <a:ext uri="{0D108BD9-81ED-4DB2-BD59-A6C34878D82A}">
                    <a16:rowId xmlns:a16="http://schemas.microsoft.com/office/drawing/2014/main" val="3242132766"/>
                  </a:ext>
                </a:extLst>
              </a:tr>
              <a:tr h="54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Trebuchet MS"/>
                          <a:ea typeface="+mn-ea"/>
                          <a:cs typeface="+mn-cs"/>
                          <a:hlinkClick r:id="rId3"/>
                        </a:rPr>
                        <a:t>Teacher Student Data Link</a:t>
                      </a:r>
                      <a:endParaRPr lang="en-US" sz="1600" b="1" kern="1200">
                        <a:solidFill>
                          <a:schemeClr val="tx1"/>
                        </a:solidFill>
                        <a:latin typeface="Trebuchet MS"/>
                        <a:ea typeface="+mn-ea"/>
                        <a:cs typeface="+mn-cs"/>
                      </a:endParaRPr>
                    </a:p>
                  </a:txBody>
                  <a:tcPr/>
                </a:tc>
                <a:tc>
                  <a:txBody>
                    <a:bodyPr/>
                    <a:lstStyle/>
                    <a:p>
                      <a:r>
                        <a:rPr lang="en-US" sz="1600">
                          <a:latin typeface="Trebuchet MS"/>
                        </a:rPr>
                        <a:t>Snapshot</a:t>
                      </a:r>
                    </a:p>
                  </a:txBody>
                  <a:tcPr/>
                </a:tc>
                <a:tc>
                  <a:txBody>
                    <a:bodyPr/>
                    <a:lstStyle/>
                    <a:p>
                      <a:r>
                        <a:rPr lang="en-US" sz="1600" dirty="0">
                          <a:latin typeface="Trebuchet M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a:rPr>
                        <a:t>Interchange Opened: </a:t>
                      </a:r>
                      <a:r>
                        <a:rPr lang="en-US" sz="1600" b="0">
                          <a:latin typeface="Trebuchet MS"/>
                        </a:rPr>
                        <a:t>12/11/2024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Trebuchet MS"/>
                        </a:rPr>
                        <a:t>Snapshot Open</a:t>
                      </a:r>
                      <a:endParaRPr lang="en-US" sz="1600" b="0" dirty="0">
                        <a:latin typeface="Trebuchet MS"/>
                      </a:endParaRPr>
                    </a:p>
                  </a:txBody>
                  <a:tcPr/>
                </a:tc>
                <a:extLst>
                  <a:ext uri="{0D108BD9-81ED-4DB2-BD59-A6C34878D82A}">
                    <a16:rowId xmlns:a16="http://schemas.microsoft.com/office/drawing/2014/main" val="690815946"/>
                  </a:ext>
                </a:extLst>
              </a:tr>
              <a:tr h="771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Trebuchet MS"/>
                          <a:ea typeface="+mn-ea"/>
                          <a:cs typeface="+mn-cs"/>
                          <a:hlinkClick r:id="rId4"/>
                        </a:rPr>
                        <a:t>Student End of Year</a:t>
                      </a:r>
                      <a:endParaRPr lang="en-US" sz="1600" b="1" kern="1200" dirty="0">
                        <a:solidFill>
                          <a:schemeClr val="tx1"/>
                        </a:solidFill>
                        <a:latin typeface="Trebuchet MS"/>
                        <a:ea typeface="+mn-ea"/>
                        <a:cs typeface="+mn-cs"/>
                      </a:endParaRPr>
                    </a:p>
                  </a:txBody>
                  <a:tcPr/>
                </a:tc>
                <a:tc>
                  <a:txBody>
                    <a:bodyPr/>
                    <a:lstStyle/>
                    <a:p>
                      <a:r>
                        <a:rPr lang="en-US" sz="1600" dirty="0">
                          <a:latin typeface="Trebuchet MS"/>
                        </a:rPr>
                        <a:t>Snapshot</a:t>
                      </a:r>
                    </a:p>
                  </a:txBody>
                  <a:tcPr/>
                </a:tc>
                <a:tc>
                  <a:txBody>
                    <a:bodyPr/>
                    <a:lstStyle/>
                    <a:p>
                      <a:r>
                        <a:rPr lang="en-US" sz="1600" dirty="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Trebuchet MS"/>
                        </a:rPr>
                        <a:t>Dec. 2,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Trebuchet MS"/>
                        </a:rPr>
                        <a:t>Soft Open (Optional Phase): </a:t>
                      </a:r>
                      <a:r>
                        <a:rPr lang="en-US" sz="1600" b="0" dirty="0">
                          <a:latin typeface="Trebuchet MS"/>
                        </a:rPr>
                        <a:t>3/31/2025 to 4/24/2025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Trebuchet MS"/>
                        </a:rPr>
                        <a:t>Training Event: </a:t>
                      </a:r>
                      <a:r>
                        <a:rPr lang="en-US" sz="1600" b="0" dirty="0">
                          <a:latin typeface="Trebuchet MS"/>
                        </a:rPr>
                        <a:t>Collection Overview Training—option 1 of 2</a:t>
                      </a:r>
                      <a:br>
                        <a:rPr lang="en-US" sz="1600" b="0" dirty="0">
                          <a:latin typeface="Trebuchet MS"/>
                        </a:rPr>
                      </a:br>
                      <a:r>
                        <a:rPr lang="en-US" sz="1600" b="0" dirty="0">
                          <a:latin typeface="Trebuchet MS"/>
                        </a:rPr>
                        <a:t>4/2/2025, 9:00-11:00am</a:t>
                      </a:r>
                    </a:p>
                  </a:txBody>
                  <a:tcPr/>
                </a:tc>
                <a:extLst>
                  <a:ext uri="{0D108BD9-81ED-4DB2-BD59-A6C34878D82A}">
                    <a16:rowId xmlns:a16="http://schemas.microsoft.com/office/drawing/2014/main" val="2893969600"/>
                  </a:ext>
                </a:extLst>
              </a:tr>
              <a:tr h="771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Trebuchet MS"/>
                          <a:ea typeface="+mn-ea"/>
                          <a:cs typeface="+mn-cs"/>
                          <a:hlinkClick r:id="rId5"/>
                        </a:rPr>
                        <a:t>Special Education Discipline</a:t>
                      </a:r>
                      <a:endParaRPr lang="en-US" sz="1600" b="1" kern="1200" dirty="0">
                        <a:solidFill>
                          <a:schemeClr val="tx1"/>
                        </a:solidFill>
                        <a:latin typeface="Trebuchet MS"/>
                        <a:ea typeface="+mn-ea"/>
                        <a:cs typeface="+mn-cs"/>
                      </a:endParaRPr>
                    </a:p>
                  </a:txBody>
                  <a:tcPr/>
                </a:tc>
                <a:tc>
                  <a:txBody>
                    <a:bodyPr/>
                    <a:lstStyle/>
                    <a:p>
                      <a:r>
                        <a:rPr lang="en-US" sz="1600" dirty="0">
                          <a:latin typeface="Trebuchet MS"/>
                        </a:rPr>
                        <a:t>Snapshot</a:t>
                      </a:r>
                    </a:p>
                  </a:txBody>
                  <a:tcPr/>
                </a:tc>
                <a:tc>
                  <a:txBody>
                    <a:bodyPr/>
                    <a:lstStyle/>
                    <a:p>
                      <a:r>
                        <a:rPr lang="en-US" sz="1600" dirty="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Trebuchet MS"/>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Trebuchet MS"/>
                        </a:rPr>
                        <a:t>Snapshot Opens:</a:t>
                      </a:r>
                      <a:r>
                        <a:rPr lang="en-US" sz="1600" b="0" dirty="0">
                          <a:latin typeface="Trebuchet MS"/>
                        </a:rPr>
                        <a:t> 5/1/2025</a:t>
                      </a:r>
                    </a:p>
                  </a:txBody>
                  <a:tcPr/>
                </a:tc>
                <a:extLst>
                  <a:ext uri="{0D108BD9-81ED-4DB2-BD59-A6C34878D82A}">
                    <a16:rowId xmlns:a16="http://schemas.microsoft.com/office/drawing/2014/main" val="2128542756"/>
                  </a:ext>
                </a:extLst>
              </a:tr>
              <a:tr h="771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Trebuchet MS"/>
                          <a:ea typeface="+mn-ea"/>
                          <a:cs typeface="+mn-cs"/>
                          <a:hlinkClick r:id="rId6"/>
                        </a:rPr>
                        <a:t>Special Education EOY</a:t>
                      </a:r>
                      <a:endParaRPr lang="en-US" sz="1600" b="1" kern="1200" dirty="0">
                        <a:solidFill>
                          <a:schemeClr val="tx1"/>
                        </a:solidFill>
                        <a:latin typeface="Trebuchet MS"/>
                        <a:ea typeface="+mn-ea"/>
                        <a:cs typeface="+mn-cs"/>
                      </a:endParaRPr>
                    </a:p>
                  </a:txBody>
                  <a:tcPr/>
                </a:tc>
                <a:tc>
                  <a:txBody>
                    <a:bodyPr/>
                    <a:lstStyle/>
                    <a:p>
                      <a:r>
                        <a:rPr lang="en-US" sz="1600" dirty="0">
                          <a:latin typeface="Trebuchet MS"/>
                        </a:rPr>
                        <a:t>Snapshot</a:t>
                      </a:r>
                    </a:p>
                  </a:txBody>
                  <a:tcPr/>
                </a:tc>
                <a:tc>
                  <a:txBody>
                    <a:bodyPr/>
                    <a:lstStyle/>
                    <a:p>
                      <a:r>
                        <a:rPr lang="en-US" sz="1600" dirty="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Trebuchet MS"/>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Trebuchet MS"/>
                        </a:rPr>
                        <a:t>Snapshot Opens</a:t>
                      </a:r>
                      <a:r>
                        <a:rPr lang="en-US" sz="1600" b="0" dirty="0">
                          <a:latin typeface="Trebuchet MS"/>
                        </a:rPr>
                        <a:t>: 5/1/2025</a:t>
                      </a:r>
                    </a:p>
                  </a:txBody>
                  <a:tcPr/>
                </a:tc>
                <a:extLst>
                  <a:ext uri="{0D108BD9-81ED-4DB2-BD59-A6C34878D82A}">
                    <a16:rowId xmlns:a16="http://schemas.microsoft.com/office/drawing/2014/main" val="302383730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459370" y="590173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883491092"/>
              </p:ext>
            </p:extLst>
          </p:nvPr>
        </p:nvGraphicFramePr>
        <p:xfrm>
          <a:off x="443565" y="1424862"/>
          <a:ext cx="11516787" cy="362712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1066801">
                  <a:extLst>
                    <a:ext uri="{9D8B030D-6E8A-4147-A177-3AD203B41FA5}">
                      <a16:colId xmlns:a16="http://schemas.microsoft.com/office/drawing/2014/main" val="1355897659"/>
                    </a:ext>
                  </a:extLst>
                </a:gridCol>
                <a:gridCol w="871998">
                  <a:extLst>
                    <a:ext uri="{9D8B030D-6E8A-4147-A177-3AD203B41FA5}">
                      <a16:colId xmlns:a16="http://schemas.microsoft.com/office/drawing/2014/main" val="554794496"/>
                    </a:ext>
                  </a:extLst>
                </a:gridCol>
                <a:gridCol w="1582994">
                  <a:extLst>
                    <a:ext uri="{9D8B030D-6E8A-4147-A177-3AD203B41FA5}">
                      <a16:colId xmlns:a16="http://schemas.microsoft.com/office/drawing/2014/main" val="2208239753"/>
                    </a:ext>
                  </a:extLst>
                </a:gridCol>
                <a:gridCol w="3123905">
                  <a:extLst>
                    <a:ext uri="{9D8B030D-6E8A-4147-A177-3AD203B41FA5}">
                      <a16:colId xmlns:a16="http://schemas.microsoft.com/office/drawing/2014/main" val="1970621890"/>
                    </a:ext>
                  </a:extLst>
                </a:gridCol>
                <a:gridCol w="3123905">
                  <a:extLst>
                    <a:ext uri="{9D8B030D-6E8A-4147-A177-3AD203B41FA5}">
                      <a16:colId xmlns:a16="http://schemas.microsoft.com/office/drawing/2014/main" val="1932458984"/>
                    </a:ext>
                  </a:extLst>
                </a:gridCol>
              </a:tblGrid>
              <a:tr h="408640">
                <a:tc>
                  <a:txBody>
                    <a:bodyPr/>
                    <a:lstStyle/>
                    <a:p>
                      <a:r>
                        <a:rPr lang="en-US" sz="1600">
                          <a:latin typeface="Trebuchet MS"/>
                        </a:rPr>
                        <a:t>Name</a:t>
                      </a:r>
                    </a:p>
                  </a:txBody>
                  <a:tcPr anchor="ctr"/>
                </a:tc>
                <a:tc>
                  <a:txBody>
                    <a:bodyPr/>
                    <a:lstStyle/>
                    <a:p>
                      <a:r>
                        <a:rPr lang="en-US" sz="1600">
                          <a:latin typeface="Trebuchet MS"/>
                        </a:rPr>
                        <a:t>Category</a:t>
                      </a:r>
                    </a:p>
                  </a:txBody>
                  <a:tcPr anchor="ctr"/>
                </a:tc>
                <a:tc>
                  <a:txBody>
                    <a:bodyPr/>
                    <a:lstStyle/>
                    <a:p>
                      <a:r>
                        <a:rPr lang="en-US" sz="1600">
                          <a:latin typeface="Trebuchet MS"/>
                        </a:rPr>
                        <a:t>Status</a:t>
                      </a:r>
                    </a:p>
                  </a:txBody>
                  <a:tcPr anchor="ctr"/>
                </a:tc>
                <a:tc>
                  <a:txBody>
                    <a:bodyPr/>
                    <a:lstStyle/>
                    <a:p>
                      <a:r>
                        <a:rPr lang="en-US" sz="1600">
                          <a:latin typeface="Trebuchet MS"/>
                        </a:rPr>
                        <a:t>Final Deadline Date</a:t>
                      </a:r>
                    </a:p>
                  </a:txBody>
                  <a:tcPr anchor="ctr"/>
                </a:tc>
                <a:tc>
                  <a:txBody>
                    <a:bodyPr/>
                    <a:lstStyle/>
                    <a:p>
                      <a:r>
                        <a:rPr lang="en-US" sz="1600">
                          <a:latin typeface="Trebuchet MS"/>
                        </a:rPr>
                        <a:t>Next Milestone</a:t>
                      </a:r>
                    </a:p>
                  </a:txBody>
                  <a:tcPr anchor="ctr"/>
                </a:tc>
                <a:tc>
                  <a:txBody>
                    <a:bodyPr/>
                    <a:lstStyle/>
                    <a:p>
                      <a:r>
                        <a:rPr lang="en-US" sz="16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2"/>
                        </a:rPr>
                        <a:t>Summer EBT</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dirty="0">
                          <a:latin typeface="Trebuchet MS"/>
                        </a:rPr>
                        <a:t>Closed</a:t>
                      </a:r>
                      <a:endParaRPr lang="en-US" dirty="0">
                        <a:solidFill>
                          <a:srgbClr val="FEB0B0"/>
                        </a:solidFill>
                      </a:endParaRPr>
                    </a:p>
                  </a:txBody>
                  <a:tcPr>
                    <a:solidFill>
                      <a:srgbClr val="FEB0B0"/>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Feb. 28, 2025</a:t>
                      </a:r>
                    </a:p>
                  </a:txBody>
                  <a:tcPr/>
                </a:tc>
                <a:tc>
                  <a:txBody>
                    <a:bodyPr/>
                    <a:lstStyle/>
                    <a:p>
                      <a:pPr marL="0" lvl="0" indent="0" algn="l">
                        <a:lnSpc>
                          <a:spcPct val="100000"/>
                        </a:lnSpc>
                        <a:spcBef>
                          <a:spcPts val="0"/>
                        </a:spcBef>
                        <a:spcAft>
                          <a:spcPts val="0"/>
                        </a:spcAft>
                        <a:buNone/>
                      </a:pPr>
                      <a:r>
                        <a:rPr lang="en-US" sz="1600" b="1">
                          <a:latin typeface="Trebuchet MS"/>
                        </a:rPr>
                        <a:t>Collection Closes: </a:t>
                      </a:r>
                      <a:r>
                        <a:rPr lang="en-US" sz="1600" b="0">
                          <a:latin typeface="Trebuchet MS"/>
                        </a:rPr>
                        <a:t>2/28/2025</a:t>
                      </a:r>
                      <a:br>
                        <a:rPr lang="en-US" sz="1600" b="0">
                          <a:latin typeface="Trebuchet MS"/>
                        </a:rPr>
                      </a:br>
                      <a:r>
                        <a:rPr lang="en-US" sz="1600" b="0">
                          <a:latin typeface="Trebuchet MS"/>
                        </a:rPr>
                        <a:t>LEAs must submit an error-free file</a:t>
                      </a:r>
                    </a:p>
                  </a:txBody>
                  <a:tcPr/>
                </a:tc>
                <a:tc>
                  <a:txBody>
                    <a:bodyPr/>
                    <a:lstStyle/>
                    <a:p>
                      <a:pPr marL="0" lvl="0" indent="0" algn="l" defTabSz="914400">
                        <a:lnSpc>
                          <a:spcPct val="100000"/>
                        </a:lnSpc>
                        <a:spcBef>
                          <a:spcPts val="0"/>
                        </a:spcBef>
                        <a:spcAft>
                          <a:spcPts val="0"/>
                        </a:spcAft>
                        <a:buNone/>
                        <a:tabLst/>
                        <a:defRPr/>
                      </a:pPr>
                      <a:r>
                        <a:rPr lang="en-US" sz="1600" b="1" dirty="0">
                          <a:latin typeface="Trebuchet MS" panose="020B0603020202020204" pitchFamily="34" charset="0"/>
                        </a:rPr>
                        <a:t>Corrections Period: </a:t>
                      </a:r>
                      <a:r>
                        <a:rPr lang="en-US" sz="1600" b="0" dirty="0">
                          <a:latin typeface="Trebuchet MS" panose="020B0603020202020204" pitchFamily="34" charset="0"/>
                        </a:rPr>
                        <a:t>5/9/2025 to 9/3/2025</a:t>
                      </a:r>
                    </a:p>
                  </a:txBody>
                  <a:tcPr/>
                </a:tc>
                <a:extLst>
                  <a:ext uri="{0D108BD9-81ED-4DB2-BD59-A6C34878D82A}">
                    <a16:rowId xmlns:a16="http://schemas.microsoft.com/office/drawing/2014/main" val="1701722917"/>
                  </a:ext>
                </a:extLst>
              </a:tr>
              <a:tr h="53877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3"/>
                        </a:rPr>
                        <a:t>SBD WIDA ACCESS for ELLs </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Mar. 26, 2025, 5pm</a:t>
                      </a:r>
                    </a:p>
                  </a:txBody>
                  <a:tcPr/>
                </a:tc>
                <a:tc>
                  <a:txBody>
                    <a:bodyPr/>
                    <a:lstStyle/>
                    <a:p>
                      <a:pPr marL="0" lvl="0" indent="0" algn="l">
                        <a:lnSpc>
                          <a:spcPct val="100000"/>
                        </a:lnSpc>
                        <a:spcBef>
                          <a:spcPts val="0"/>
                        </a:spcBef>
                        <a:spcAft>
                          <a:spcPts val="0"/>
                        </a:spcAft>
                        <a:buNone/>
                      </a:pPr>
                      <a:r>
                        <a:rPr lang="en-US" sz="1600" b="1">
                          <a:latin typeface="Trebuchet MS"/>
                        </a:rPr>
                        <a:t>Collection Opens: </a:t>
                      </a:r>
                      <a:r>
                        <a:rPr lang="en-US" sz="1600" b="0">
                          <a:latin typeface="Trebuchet MS"/>
                        </a:rPr>
                        <a:t>3/17/2025</a:t>
                      </a:r>
                    </a:p>
                  </a:txBody>
                  <a:tcPr/>
                </a:tc>
                <a:tc>
                  <a:txBody>
                    <a:bodyPr/>
                    <a:lstStyle/>
                    <a:p>
                      <a:pPr marL="0" lvl="0" indent="0" algn="l" defTabSz="914400">
                        <a:lnSpc>
                          <a:spcPct val="100000"/>
                        </a:lnSpc>
                        <a:spcBef>
                          <a:spcPts val="0"/>
                        </a:spcBef>
                        <a:spcAft>
                          <a:spcPts val="0"/>
                        </a:spcAft>
                        <a:buNone/>
                        <a:tabLst/>
                        <a:defRPr/>
                      </a:pPr>
                      <a:r>
                        <a:rPr lang="en-US" sz="1600" b="1">
                          <a:latin typeface="Trebuchet MS"/>
                        </a:rPr>
                        <a:t>Training: </a:t>
                      </a:r>
                      <a:r>
                        <a:rPr lang="en-US" sz="1600" b="0">
                          <a:latin typeface="Trebuchet MS"/>
                        </a:rPr>
                        <a:t>3/1/2025, 1pm</a:t>
                      </a:r>
                      <a:endParaRPr lang="en-US" sz="1600" b="1">
                        <a:latin typeface="Trebuchet MS"/>
                      </a:endParaRPr>
                    </a:p>
                  </a:txBody>
                  <a:tcPr/>
                </a:tc>
                <a:extLst>
                  <a:ext uri="{0D108BD9-81ED-4DB2-BD59-A6C34878D82A}">
                    <a16:rowId xmlns:a16="http://schemas.microsoft.com/office/drawing/2014/main" val="4092657009"/>
                  </a:ext>
                </a:extLst>
              </a:tr>
              <a:tr h="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4"/>
                        </a:rPr>
                        <a:t>Report Card March</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dirty="0">
                          <a:latin typeface="Trebuchet M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Apr. 11, 2025</a:t>
                      </a:r>
                    </a:p>
                  </a:txBody>
                  <a:tcPr/>
                </a:tc>
                <a:tc>
                  <a:txBody>
                    <a:bodyPr/>
                    <a:lstStyle/>
                    <a:p>
                      <a:pPr marL="0" lvl="0" indent="0" algn="l">
                        <a:lnSpc>
                          <a:spcPct val="100000"/>
                        </a:lnSpc>
                        <a:spcBef>
                          <a:spcPts val="0"/>
                        </a:spcBef>
                        <a:spcAft>
                          <a:spcPts val="0"/>
                        </a:spcAft>
                        <a:buNone/>
                      </a:pPr>
                      <a:r>
                        <a:rPr lang="en-US" sz="1600" b="1">
                          <a:latin typeface="Trebuchet MS"/>
                        </a:rPr>
                        <a:t>Collection Opens: </a:t>
                      </a:r>
                      <a:r>
                        <a:rPr lang="en-US" sz="1600" b="0">
                          <a:latin typeface="Trebuchet MS"/>
                        </a:rPr>
                        <a:t>3/5/2025</a:t>
                      </a:r>
                    </a:p>
                  </a:txBody>
                  <a:tcPr/>
                </a:tc>
                <a:tc>
                  <a:txBody>
                    <a:bodyPr/>
                    <a:lstStyle/>
                    <a:p>
                      <a:pPr marL="0" lvl="0" indent="0" algn="l" defTabSz="914400">
                        <a:lnSpc>
                          <a:spcPct val="100000"/>
                        </a:lnSpc>
                        <a:spcBef>
                          <a:spcPts val="0"/>
                        </a:spcBef>
                        <a:spcAft>
                          <a:spcPts val="0"/>
                        </a:spcAft>
                        <a:buNone/>
                        <a:tabLst/>
                        <a:defRPr/>
                      </a:pPr>
                      <a:endParaRPr lang="en-US" sz="1600" b="1">
                        <a:latin typeface="Trebuchet MS" panose="020B0603020202020204" pitchFamily="34" charset="0"/>
                      </a:endParaRPr>
                    </a:p>
                  </a:txBody>
                  <a:tcPr/>
                </a:tc>
                <a:extLst>
                  <a:ext uri="{0D108BD9-81ED-4DB2-BD59-A6C34878D82A}">
                    <a16:rowId xmlns:a16="http://schemas.microsoft.com/office/drawing/2014/main" val="3409790404"/>
                  </a:ext>
                </a:extLst>
              </a:tr>
              <a:tr h="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5"/>
                        </a:rPr>
                        <a:t>Alternative Education Campus</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dirty="0">
                          <a:latin typeface="Trebuchet MS"/>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Jun. 27, 2025</a:t>
                      </a:r>
                    </a:p>
                  </a:txBody>
                  <a:tcPr/>
                </a:tc>
                <a:tc>
                  <a:txBody>
                    <a:bodyPr/>
                    <a:lstStyle/>
                    <a:p>
                      <a:pPr marL="0" lvl="0" indent="0" algn="l">
                        <a:lnSpc>
                          <a:spcPct val="100000"/>
                        </a:lnSpc>
                        <a:spcBef>
                          <a:spcPts val="0"/>
                        </a:spcBef>
                        <a:spcAft>
                          <a:spcPts val="0"/>
                        </a:spcAft>
                        <a:buNone/>
                      </a:pPr>
                      <a:r>
                        <a:rPr lang="en-US" sz="1600" b="1">
                          <a:latin typeface="Trebuchet MS"/>
                        </a:rPr>
                        <a:t>Application/Renewal File: </a:t>
                      </a:r>
                      <a:r>
                        <a:rPr lang="en-US" sz="1600" b="0">
                          <a:latin typeface="Trebuchet MS"/>
                        </a:rPr>
                        <a:t>3/19/25 to 4/25/25</a:t>
                      </a:r>
                    </a:p>
                    <a:p>
                      <a:pPr marL="0" lvl="0" indent="0" algn="l">
                        <a:lnSpc>
                          <a:spcPct val="100000"/>
                        </a:lnSpc>
                        <a:spcBef>
                          <a:spcPts val="0"/>
                        </a:spcBef>
                        <a:spcAft>
                          <a:spcPts val="0"/>
                        </a:spcAft>
                        <a:buNone/>
                      </a:pPr>
                      <a:r>
                        <a:rPr lang="en-US" sz="1600" b="1">
                          <a:latin typeface="Trebuchet MS"/>
                        </a:rPr>
                        <a:t>Planned Measures File: </a:t>
                      </a:r>
                      <a:r>
                        <a:rPr lang="en-US" sz="1600" b="0">
                          <a:latin typeface="Trebuchet MS"/>
                        </a:rPr>
                        <a:t>3/19/2025 to 6/27/2025</a:t>
                      </a:r>
                    </a:p>
                  </a:txBody>
                  <a:tcPr/>
                </a:tc>
                <a:tc>
                  <a:txBody>
                    <a:bodyPr/>
                    <a:lstStyle/>
                    <a:p>
                      <a:pPr marL="0" lvl="0" indent="0" algn="l" defTabSz="914400">
                        <a:lnSpc>
                          <a:spcPct val="100000"/>
                        </a:lnSpc>
                        <a:spcBef>
                          <a:spcPts val="0"/>
                        </a:spcBef>
                        <a:spcAft>
                          <a:spcPts val="0"/>
                        </a:spcAft>
                        <a:buNone/>
                        <a:tabLst/>
                        <a:defRPr/>
                      </a:pPr>
                      <a:r>
                        <a:rPr lang="en-US" sz="1600" b="1" dirty="0">
                          <a:latin typeface="Trebuchet MS"/>
                        </a:rPr>
                        <a:t>Actual Measures File:</a:t>
                      </a:r>
                      <a:r>
                        <a:rPr lang="en-US" sz="1600" b="0" dirty="0">
                          <a:latin typeface="Trebuchet MS"/>
                        </a:rPr>
                        <a:t> 5/19/25 to 6/27/25</a:t>
                      </a:r>
                    </a:p>
                  </a:txBody>
                  <a:tcPr/>
                </a:tc>
                <a:extLst>
                  <a:ext uri="{0D108BD9-81ED-4DB2-BD59-A6C34878D82A}">
                    <a16:rowId xmlns:a16="http://schemas.microsoft.com/office/drawing/2014/main" val="466091617"/>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157</TotalTime>
  <Words>2590</Words>
  <Application>Microsoft Office PowerPoint</Application>
  <PresentationFormat>Widescreen</PresentationFormat>
  <Paragraphs>400</Paragraphs>
  <Slides>35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Courier New</vt:lpstr>
      <vt:lpstr>Courier New,monospace</vt:lpstr>
      <vt:lpstr>Museo Slab 500</vt:lpstr>
      <vt:lpstr>Trebuchet MS</vt:lpstr>
      <vt:lpstr>Wingdings</vt:lpstr>
      <vt:lpstr>Wingdings,Sans-Serif</vt:lpstr>
      <vt:lpstr>Office Theme</vt:lpstr>
      <vt:lpstr>March 6,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Civil Rights Data Collection (CRDC)</vt:lpstr>
      <vt:lpstr>Updates from The Office of Civil Rights (OCR)</vt:lpstr>
      <vt:lpstr>Questions &amp; Resources: CRDC</vt:lpstr>
      <vt:lpstr>SBD Collections</vt:lpstr>
      <vt:lpstr>Introductions</vt:lpstr>
      <vt:lpstr>What is the SBD Review? </vt:lpstr>
      <vt:lpstr>Student Biographical Data (SBD) Timeline</vt:lpstr>
      <vt:lpstr>Trainings</vt:lpstr>
      <vt:lpstr>Questions &amp; Resources: SBD Collections</vt:lpstr>
      <vt:lpstr>Reduced Academic Calendar formally 4 Day School Week</vt:lpstr>
      <vt:lpstr>Reduced Academic Calendar</vt:lpstr>
      <vt:lpstr>Questions &amp; Resources: Reduced Academic Calendar</vt:lpstr>
      <vt:lpstr>Report Card March</vt:lpstr>
      <vt:lpstr>Report Card March – Now Open</vt:lpstr>
      <vt:lpstr>Report Card March – New Fields</vt:lpstr>
      <vt:lpstr>Report Card March – Form Submission</vt:lpstr>
      <vt:lpstr>Report Card March – Form Submission Continued – Data Fields </vt:lpstr>
      <vt:lpstr>Report Card March – File Submission</vt:lpstr>
      <vt:lpstr>Additional Notes</vt:lpstr>
      <vt:lpstr>Questions &amp; Resources: Report Card March</vt:lpstr>
      <vt:lpstr>School Code Changes</vt:lpstr>
      <vt:lpstr>School Code Changes - Overview</vt:lpstr>
      <vt:lpstr>School Code Request Process</vt:lpstr>
      <vt:lpstr>School Code Request Website and Information </vt:lpstr>
      <vt:lpstr>Questions &amp; Resources: School Code Changes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211</cp:revision>
  <dcterms:created xsi:type="dcterms:W3CDTF">2019-06-25T17:30:52Z</dcterms:created>
  <dcterms:modified xsi:type="dcterms:W3CDTF">2025-03-06T15:17:34Z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