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2"/>
  </p:notesMasterIdLst>
  <p:sldIdLst>
    <p:sldId id="256" r:id="rId5"/>
    <p:sldId id="283" r:id="rId6"/>
    <p:sldId id="5757" r:id="rId7"/>
    <p:sldId id="259" r:id="rId8"/>
    <p:sldId id="261" r:id="rId9"/>
    <p:sldId id="262" r:id="rId10"/>
    <p:sldId id="5097" r:id="rId11"/>
    <p:sldId id="5098" r:id="rId12"/>
    <p:sldId id="5672" r:id="rId13"/>
    <p:sldId id="5780" r:id="rId14"/>
    <p:sldId id="265" r:id="rId15"/>
    <p:sldId id="264" r:id="rId16"/>
    <p:sldId id="5796" r:id="rId17"/>
    <p:sldId id="258" r:id="rId18"/>
    <p:sldId id="5797" r:id="rId19"/>
    <p:sldId id="5825" r:id="rId20"/>
    <p:sldId id="5826" r:id="rId21"/>
    <p:sldId id="5816" r:id="rId22"/>
    <p:sldId id="5817" r:id="rId23"/>
    <p:sldId id="5818" r:id="rId24"/>
    <p:sldId id="5819" r:id="rId25"/>
    <p:sldId id="5813" r:id="rId26"/>
    <p:sldId id="5815" r:id="rId27"/>
    <p:sldId id="5804" r:id="rId28"/>
    <p:sldId id="5805" r:id="rId29"/>
    <p:sldId id="5807" r:id="rId30"/>
    <p:sldId id="5808" r:id="rId31"/>
    <p:sldId id="5823" r:id="rId32"/>
    <p:sldId id="5824" r:id="rId33"/>
    <p:sldId id="5806" r:id="rId34"/>
    <p:sldId id="5776" r:id="rId35"/>
    <p:sldId id="5801" r:id="rId36"/>
    <p:sldId id="5733" r:id="rId37"/>
    <p:sldId id="5313" r:id="rId38"/>
    <p:sldId id="5802" r:id="rId39"/>
    <p:sldId id="5746" r:id="rId40"/>
    <p:sldId id="541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B0B0"/>
    <a:srgbClr val="FFC6C6"/>
    <a:srgbClr val="A3DBFF"/>
    <a:srgbClr val="FFFFCC"/>
    <a:srgbClr val="0070C0"/>
    <a:srgbClr val="FF9900"/>
    <a:srgbClr val="FFFF99"/>
    <a:srgbClr val="C0C0C0"/>
    <a:srgbClr val="EFF2F5"/>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F0997-474E-40E3-BED4-7C4D69895A50}" v="2754" dt="2025-02-27T15:33:44.399"/>
    <p1510:client id="{3B2E2B92-76D5-4328-AB62-AB8F8F0D0B1C}" v="379" dt="2025-02-26T23:40:06.825"/>
    <p1510:client id="{45851F35-F735-4052-8CE5-06DBCAC52263}" v="2116" dt="2025-02-26T18:54:01.664"/>
    <p1510:client id="{4D39FF3A-E092-6A03-B021-D043AAF5FFAF}" v="245" dt="2025-02-27T15:01:45.118"/>
    <p1510:client id="{5591AD6C-2DD7-4CDE-BBDD-55D8D6C826B1}" v="319" dt="2025-02-27T15:20:30.632"/>
    <p1510:client id="{85583D6D-F519-4877-A28C-CD15310B75D6}" v="526" dt="2025-02-26T20:54:43.619"/>
    <p1510:client id="{DBA717BC-2CA6-D282-A8BE-1EBEC9DE4F8A}" v="1907" dt="2025-02-26T18:48:05.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graphicFrameChg chg="mod modGraphic">
          <ac:chgData name="Slutzky, Collin" userId="S::slutzky_c@cde.state.co.us::21f7fb5c-490d-42a4-8741-4ce78a53b03a" providerId="AD" clId="Web-{09862730-C0D9-4D42-A866-9D633621E8B7}" dt="2025-02-05T15:14:15.042" v="1"/>
          <ac:graphicFrameMkLst>
            <pc:docMk/>
            <pc:sldMk cId="500438566" sldId="5672"/>
            <ac:graphicFrameMk id="5" creationId="{5E4612F7-68C6-57CA-E918-38EF641F73CF}"/>
          </ac:graphicFrameMkLst>
        </pc:graphicFrame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modSp mod">
        <pc:chgData name="Heitman, Lindsey" userId="a9773a47-99d2-4599-9377-6d37e9ec0bd3" providerId="ADAL" clId="{11BBDE42-7877-45FF-9AEA-3976FAE64BD5}" dt="2025-02-19T22:02:18.546" v="170" actId="20577"/>
        <pc:sldMkLst>
          <pc:docMk/>
          <pc:sldMk cId="3227145924" sldId="5097"/>
        </pc:sldMkLst>
        <pc:graphicFrameChg chg="modGraphic">
          <ac:chgData name="Heitman, Lindsey" userId="a9773a47-99d2-4599-9377-6d37e9ec0bd3" providerId="ADAL" clId="{11BBDE42-7877-45FF-9AEA-3976FAE64BD5}" dt="2025-02-19T22:02:18.546" v="170"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11BBDE42-7877-45FF-9AEA-3976FAE64BD5}" dt="2025-02-19T22:03:18.763" v="237" actId="20577"/>
        <pc:sldMkLst>
          <pc:docMk/>
          <pc:sldMk cId="1037917088" sldId="5098"/>
        </pc:sldMkLst>
        <pc:graphicFrameChg chg="mod modGraphic">
          <ac:chgData name="Heitman, Lindsey" userId="a9773a47-99d2-4599-9377-6d37e9ec0bd3" providerId="ADAL" clId="{11BBDE42-7877-45FF-9AEA-3976FAE64BD5}" dt="2025-02-19T22:03:18.763" v="237"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pChg chg="ord">
          <ac:chgData name="Ward, Reagan" userId="27291eb4-8241-4961-9e69-8c66e34cc5b0" providerId="ADAL" clId="{F693B237-E2B7-42FD-9FE7-A451450A9E06}" dt="2025-01-16T14:41:37.808" v="19" actId="13244"/>
          <ac:spMkLst>
            <pc:docMk/>
            <pc:sldMk cId="2952098216" sldId="5757"/>
            <ac:spMk id="5" creationId="{0CEB96DD-D22A-4D24-782E-BD0F67CE87D1}"/>
          </ac:spMkLst>
        </pc:spChg>
        <pc:spChg chg="ord">
          <ac:chgData name="Ward, Reagan" userId="27291eb4-8241-4961-9e69-8c66e34cc5b0" providerId="ADAL" clId="{F693B237-E2B7-42FD-9FE7-A451450A9E06}" dt="2025-01-16T14:41:41.089" v="20" actId="13244"/>
          <ac:spMkLst>
            <pc:docMk/>
            <pc:sldMk cId="2952098216" sldId="5757"/>
            <ac:spMk id="6" creationId="{F6471A59-C8F3-80F4-FB87-B4E7A71D251C}"/>
          </ac:spMkLst>
        </pc:spChg>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pChg chg="mod">
          <ac:chgData name="Tribbett, Jessica" userId="S::tribbett_jessica@cde.state.co.us::b8af59d7-a86d-4166-a022-d856dc24c475" providerId="AD" clId="Web-{DBA717BC-2CA6-D282-A8BE-1EBEC9DE4F8A}" dt="2025-02-26T17:58:49.429" v="517" actId="20577"/>
          <ac:spMkLst>
            <pc:docMk/>
            <pc:sldMk cId="1555008837" sldId="5804"/>
            <ac:spMk id="6" creationId="{FCB93E1C-8FBD-6671-C76C-B3DD1CA6EF00}"/>
          </ac:spMkLst>
        </pc:spChg>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pChg chg="del mod ord">
          <ac:chgData name="Tribbett, Jessica" userId="S::tribbett_jessica@cde.state.co.us::b8af59d7-a86d-4166-a022-d856dc24c475" providerId="AD" clId="Web-{DBA717BC-2CA6-D282-A8BE-1EBEC9DE4F8A}" dt="2025-02-26T17:49:09.360" v="147"/>
          <ac:spMkLst>
            <pc:docMk/>
            <pc:sldMk cId="245263437" sldId="5809"/>
            <ac:spMk id="2" creationId="{00000000-0000-0000-0000-000000000000}"/>
          </ac:spMkLst>
        </pc:spChg>
        <pc:spChg chg="mod ord">
          <ac:chgData name="Tribbett, Jessica" userId="S::tribbett_jessica@cde.state.co.us::b8af59d7-a86d-4166-a022-d856dc24c475" providerId="AD" clId="Web-{DBA717BC-2CA6-D282-A8BE-1EBEC9DE4F8A}" dt="2025-02-26T18:22:32.228" v="574" actId="20577"/>
          <ac:spMkLst>
            <pc:docMk/>
            <pc:sldMk cId="245263437" sldId="5809"/>
            <ac:spMk id="3" creationId="{00000000-0000-0000-0000-000000000000}"/>
          </ac:spMkLst>
        </pc:spChg>
        <pc:spChg chg="del mod ord">
          <ac:chgData name="Tribbett, Jessica" userId="S::tribbett_jessica@cde.state.co.us::b8af59d7-a86d-4166-a022-d856dc24c475" providerId="AD" clId="Web-{DBA717BC-2CA6-D282-A8BE-1EBEC9DE4F8A}" dt="2025-02-26T17:46:41.561" v="99"/>
          <ac:spMkLst>
            <pc:docMk/>
            <pc:sldMk cId="245263437" sldId="5809"/>
            <ac:spMk id="4" creationId="{00000000-0000-0000-0000-000000000000}"/>
          </ac:spMkLst>
        </pc:spChg>
        <pc:spChg chg="del mod">
          <ac:chgData name="Tribbett, Jessica" userId="S::tribbett_jessica@cde.state.co.us::b8af59d7-a86d-4166-a022-d856dc24c475" providerId="AD" clId="Web-{DBA717BC-2CA6-D282-A8BE-1EBEC9DE4F8A}" dt="2025-02-26T17:48:38.328" v="141"/>
          <ac:spMkLst>
            <pc:docMk/>
            <pc:sldMk cId="245263437" sldId="5809"/>
            <ac:spMk id="8" creationId="{00000000-0000-0000-0000-000000000000}"/>
          </ac:spMkLst>
        </pc:spChg>
        <pc:spChg chg="mod">
          <ac:chgData name="Tribbett, Jessica" userId="S::tribbett_jessica@cde.state.co.us::b8af59d7-a86d-4166-a022-d856dc24c475" providerId="AD" clId="Web-{DBA717BC-2CA6-D282-A8BE-1EBEC9DE4F8A}" dt="2025-02-26T18:22:36.166" v="575" actId="1076"/>
          <ac:spMkLst>
            <pc:docMk/>
            <pc:sldMk cId="245263437" sldId="5809"/>
            <ac:spMk id="9" creationId="{00000000-0000-0000-0000-000000000000}"/>
          </ac:spMkLst>
        </pc:spChg>
        <pc:spChg chg="del">
          <ac:chgData name="Tribbett, Jessica" userId="S::tribbett_jessica@cde.state.co.us::b8af59d7-a86d-4166-a022-d856dc24c475" providerId="AD" clId="Web-{DBA717BC-2CA6-D282-A8BE-1EBEC9DE4F8A}" dt="2025-02-26T17:37:41.316" v="47"/>
          <ac:spMkLst>
            <pc:docMk/>
            <pc:sldMk cId="245263437" sldId="5809"/>
            <ac:spMk id="10" creationId="{F03963A3-A69B-4B92-A1CA-048FC8EAE69E}"/>
          </ac:spMkLst>
        </pc:spChg>
        <pc:spChg chg="add mod ord">
          <ac:chgData name="Tribbett, Jessica" userId="S::tribbett_jessica@cde.state.co.us::b8af59d7-a86d-4166-a022-d856dc24c475" providerId="AD" clId="Web-{DBA717BC-2CA6-D282-A8BE-1EBEC9DE4F8A}" dt="2025-02-26T17:46:46.811" v="100" actId="1076"/>
          <ac:spMkLst>
            <pc:docMk/>
            <pc:sldMk cId="245263437" sldId="5809"/>
            <ac:spMk id="45" creationId="{392D13FC-2172-B6A1-EF3B-98F40DFDDF01}"/>
          </ac:spMkLst>
        </pc:spChg>
        <pc:spChg chg="add mod ord">
          <ac:chgData name="Tribbett, Jessica" userId="S::tribbett_jessica@cde.state.co.us::b8af59d7-a86d-4166-a022-d856dc24c475" providerId="AD" clId="Web-{DBA717BC-2CA6-D282-A8BE-1EBEC9DE4F8A}" dt="2025-02-26T17:39:27.818" v="66" actId="20577"/>
          <ac:spMkLst>
            <pc:docMk/>
            <pc:sldMk cId="245263437" sldId="5809"/>
            <ac:spMk id="46" creationId="{A2363113-98EA-BE1C-1316-8CAFCEDD449C}"/>
          </ac:spMkLst>
        </pc:spChg>
        <pc:spChg chg="add del mod">
          <ac:chgData name="Tribbett, Jessica" userId="S::tribbett_jessica@cde.state.co.us::b8af59d7-a86d-4166-a022-d856dc24c475" providerId="AD" clId="Web-{DBA717BC-2CA6-D282-A8BE-1EBEC9DE4F8A}" dt="2025-02-26T17:49:12.407" v="148"/>
          <ac:spMkLst>
            <pc:docMk/>
            <pc:sldMk cId="245263437" sldId="5809"/>
            <ac:spMk id="84" creationId="{4A070941-F479-06C6-EEC9-CCF87370E9C1}"/>
          </ac:spMkLst>
        </pc:spChg>
        <pc:spChg chg="add mod">
          <ac:chgData name="Tribbett, Jessica" userId="S::tribbett_jessica@cde.state.co.us::b8af59d7-a86d-4166-a022-d856dc24c475" providerId="AD" clId="Web-{DBA717BC-2CA6-D282-A8BE-1EBEC9DE4F8A}" dt="2025-02-26T18:31:10.625" v="722" actId="1076"/>
          <ac:spMkLst>
            <pc:docMk/>
            <pc:sldMk cId="245263437" sldId="5809"/>
            <ac:spMk id="85" creationId="{2525065D-9BE9-8F4E-873C-0A777826C7DA}"/>
          </ac:spMkLst>
        </pc:spChg>
        <pc:spChg chg="add mod">
          <ac:chgData name="Tribbett, Jessica" userId="S::tribbett_jessica@cde.state.co.us::b8af59d7-a86d-4166-a022-d856dc24c475" providerId="AD" clId="Web-{DBA717BC-2CA6-D282-A8BE-1EBEC9DE4F8A}" dt="2025-02-26T18:31:14.578" v="723" actId="1076"/>
          <ac:spMkLst>
            <pc:docMk/>
            <pc:sldMk cId="245263437" sldId="5809"/>
            <ac:spMk id="86" creationId="{073F7CC9-4076-1D42-E48F-7BCD05C420B0}"/>
          </ac:spMkLst>
        </pc:spChg>
        <pc:graphicFrameChg chg="del mod">
          <ac:chgData name="Tribbett, Jessica" userId="S::tribbett_jessica@cde.state.co.us::b8af59d7-a86d-4166-a022-d856dc24c475" providerId="AD" clId="Web-{DBA717BC-2CA6-D282-A8BE-1EBEC9DE4F8A}" dt="2025-02-26T17:47:51.515" v="125"/>
          <ac:graphicFrameMkLst>
            <pc:docMk/>
            <pc:sldMk cId="245263437" sldId="5809"/>
            <ac:graphicFrameMk id="7" creationId="{00000000-0000-0000-0000-000000000000}"/>
          </ac:graphicFrameMkLst>
        </pc:graphicFrameChg>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spChg chg="add del mod ord">
          <ac:chgData name="Tribbett, Jessica" userId="S::tribbett_jessica@cde.state.co.us::b8af59d7-a86d-4166-a022-d856dc24c475" providerId="AD" clId="Web-{DBA717BC-2CA6-D282-A8BE-1EBEC9DE4F8A}" dt="2025-02-26T17:53:15.738" v="300"/>
          <ac:spMkLst>
            <pc:docMk/>
            <pc:sldMk cId="1723790075" sldId="5810"/>
            <ac:spMk id="2" creationId="{0AA23378-55B6-E347-6759-9A90CB9EA7CB}"/>
          </ac:spMkLst>
        </pc:spChg>
        <pc:spChg chg="mod ord">
          <ac:chgData name="Tribbett, Jessica" userId="S::tribbett_jessica@cde.state.co.us::b8af59d7-a86d-4166-a022-d856dc24c475" providerId="AD" clId="Web-{DBA717BC-2CA6-D282-A8BE-1EBEC9DE4F8A}" dt="2025-02-26T18:12:47.050" v="540" actId="20577"/>
          <ac:spMkLst>
            <pc:docMk/>
            <pc:sldMk cId="1723790075" sldId="5810"/>
            <ac:spMk id="3" creationId="{00000000-0000-0000-0000-000000000000}"/>
          </ac:spMkLst>
        </pc:spChg>
        <pc:spChg chg="del mod ord">
          <ac:chgData name="Tribbett, Jessica" userId="S::tribbett_jessica@cde.state.co.us::b8af59d7-a86d-4166-a022-d856dc24c475" providerId="AD" clId="Web-{DBA717BC-2CA6-D282-A8BE-1EBEC9DE4F8A}" dt="2025-02-26T17:52:31.300" v="271"/>
          <ac:spMkLst>
            <pc:docMk/>
            <pc:sldMk cId="1723790075" sldId="5810"/>
            <ac:spMk id="4" creationId="{00000000-0000-0000-0000-000000000000}"/>
          </ac:spMkLst>
        </pc:spChg>
        <pc:spChg chg="add mod ord">
          <ac:chgData name="Tribbett, Jessica" userId="S::tribbett_jessica@cde.state.co.us::b8af59d7-a86d-4166-a022-d856dc24c475" providerId="AD" clId="Web-{DBA717BC-2CA6-D282-A8BE-1EBEC9DE4F8A}" dt="2025-02-26T17:53:53.644" v="317" actId="20577"/>
          <ac:spMkLst>
            <pc:docMk/>
            <pc:sldMk cId="1723790075" sldId="5810"/>
            <ac:spMk id="5" creationId="{3B18D7FC-6780-48BF-8C4D-14F1CA6F68EA}"/>
          </ac:spMkLst>
        </pc:spChg>
        <pc:spChg chg="mod">
          <ac:chgData name="Tribbett, Jessica" userId="S::tribbett_jessica@cde.state.co.us::b8af59d7-a86d-4166-a022-d856dc24c475" providerId="AD" clId="Web-{DBA717BC-2CA6-D282-A8BE-1EBEC9DE4F8A}" dt="2025-02-26T18:32:11.907" v="737" actId="20577"/>
          <ac:spMkLst>
            <pc:docMk/>
            <pc:sldMk cId="1723790075" sldId="5810"/>
            <ac:spMk id="6" creationId="{00000000-0000-0000-0000-000000000000}"/>
          </ac:spMkLst>
        </pc:spChg>
        <pc:spChg chg="del">
          <ac:chgData name="Tribbett, Jessica" userId="S::tribbett_jessica@cde.state.co.us::b8af59d7-a86d-4166-a022-d856dc24c475" providerId="AD" clId="Web-{DBA717BC-2CA6-D282-A8BE-1EBEC9DE4F8A}" dt="2025-02-26T17:52:35.144" v="272"/>
          <ac:spMkLst>
            <pc:docMk/>
            <pc:sldMk cId="1723790075" sldId="5810"/>
            <ac:spMk id="7" creationId="{00000000-0000-0000-0000-000000000000}"/>
          </ac:spMkLst>
        </pc:spChg>
        <pc:spChg chg="add mod ord">
          <ac:chgData name="Tribbett, Jessica" userId="S::tribbett_jessica@cde.state.co.us::b8af59d7-a86d-4166-a022-d856dc24c475" providerId="AD" clId="Web-{DBA717BC-2CA6-D282-A8BE-1EBEC9DE4F8A}" dt="2025-02-26T17:54:02.129" v="319" actId="20577"/>
          <ac:spMkLst>
            <pc:docMk/>
            <pc:sldMk cId="1723790075" sldId="5810"/>
            <ac:spMk id="8" creationId="{8819DA5B-8A70-5D88-1CA7-E67E4150F5E7}"/>
          </ac:spMkLst>
        </pc:spChg>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pChg chg="mod ord">
          <ac:chgData name="Tribbett, Jessica" userId="S::tribbett_jessica@cde.state.co.us::b8af59d7-a86d-4166-a022-d856dc24c475" providerId="AD" clId="Web-{DBA717BC-2CA6-D282-A8BE-1EBEC9DE4F8A}" dt="2025-02-26T17:59:57.555" v="534" actId="20577"/>
          <ac:spMkLst>
            <pc:docMk/>
            <pc:sldMk cId="3752946371" sldId="5811"/>
            <ac:spMk id="2" creationId="{00000000-0000-0000-0000-000000000000}"/>
          </ac:spMkLst>
        </pc:spChg>
        <pc:spChg chg="add mod ord">
          <ac:chgData name="Tribbett, Jessica" userId="S::tribbett_jessica@cde.state.co.us::b8af59d7-a86d-4166-a022-d856dc24c475" providerId="AD" clId="Web-{DBA717BC-2CA6-D282-A8BE-1EBEC9DE4F8A}" dt="2025-02-26T17:54:49.848" v="331" actId="20577"/>
          <ac:spMkLst>
            <pc:docMk/>
            <pc:sldMk cId="3752946371" sldId="5811"/>
            <ac:spMk id="3" creationId="{615D92E3-EFFB-FE3B-4848-51BBA65ABAB2}"/>
          </ac:spMkLst>
        </pc:spChg>
        <pc:spChg chg="del">
          <ac:chgData name="Tribbett, Jessica" userId="S::tribbett_jessica@cde.state.co.us::b8af59d7-a86d-4166-a022-d856dc24c475" providerId="AD" clId="Web-{DBA717BC-2CA6-D282-A8BE-1EBEC9DE4F8A}" dt="2025-02-26T17:52:38.487" v="273"/>
          <ac:spMkLst>
            <pc:docMk/>
            <pc:sldMk cId="3752946371" sldId="5811"/>
            <ac:spMk id="4" creationId="{00000000-0000-0000-0000-000000000000}"/>
          </ac:spMkLst>
        </pc:spChg>
        <pc:spChg chg="add mod ord">
          <ac:chgData name="Tribbett, Jessica" userId="S::tribbett_jessica@cde.state.co.us::b8af59d7-a86d-4166-a022-d856dc24c475" providerId="AD" clId="Web-{DBA717BC-2CA6-D282-A8BE-1EBEC9DE4F8A}" dt="2025-02-26T17:55:00.380" v="334" actId="20577"/>
          <ac:spMkLst>
            <pc:docMk/>
            <pc:sldMk cId="3752946371" sldId="5811"/>
            <ac:spMk id="5" creationId="{39B84996-7B67-1684-205F-81AEE6CB6E54}"/>
          </ac:spMkLst>
        </pc:spChg>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pChg chg="mod ord">
          <ac:chgData name="Tribbett, Jessica" userId="S::tribbett_jessica@cde.state.co.us::b8af59d7-a86d-4166-a022-d856dc24c475" providerId="AD" clId="Web-{DBA717BC-2CA6-D282-A8BE-1EBEC9DE4F8A}" dt="2025-02-26T17:55:04.489" v="335"/>
          <ac:spMkLst>
            <pc:docMk/>
            <pc:sldMk cId="1102793801" sldId="5812"/>
            <ac:spMk id="2" creationId="{00000000-0000-0000-0000-000000000000}"/>
          </ac:spMkLst>
        </pc:spChg>
        <pc:spChg chg="del mod">
          <ac:chgData name="Tribbett, Jessica" userId="S::tribbett_jessica@cde.state.co.us::b8af59d7-a86d-4166-a022-d856dc24c475" providerId="AD" clId="Web-{DBA717BC-2CA6-D282-A8BE-1EBEC9DE4F8A}" dt="2025-02-26T17:52:42.737" v="275"/>
          <ac:spMkLst>
            <pc:docMk/>
            <pc:sldMk cId="1102793801" sldId="5812"/>
            <ac:spMk id="4" creationId="{00000000-0000-0000-0000-000000000000}"/>
          </ac:spMkLst>
        </pc:spChg>
        <pc:spChg chg="add mod ord">
          <ac:chgData name="Tribbett, Jessica" userId="S::tribbett_jessica@cde.state.co.us::b8af59d7-a86d-4166-a022-d856dc24c475" providerId="AD" clId="Web-{DBA717BC-2CA6-D282-A8BE-1EBEC9DE4F8A}" dt="2025-02-26T17:55:10.020" v="350" actId="20577"/>
          <ac:spMkLst>
            <pc:docMk/>
            <pc:sldMk cId="1102793801" sldId="5812"/>
            <ac:spMk id="5" creationId="{BE3F4E64-E0FD-460B-EC44-01100765FCEC}"/>
          </ac:spMkLst>
        </pc:spChg>
        <pc:spChg chg="add mod ord">
          <ac:chgData name="Tribbett, Jessica" userId="S::tribbett_jessica@cde.state.co.us::b8af59d7-a86d-4166-a022-d856dc24c475" providerId="AD" clId="Web-{DBA717BC-2CA6-D282-A8BE-1EBEC9DE4F8A}" dt="2025-02-26T17:55:05.958" v="336" actId="20577"/>
          <ac:spMkLst>
            <pc:docMk/>
            <pc:sldMk cId="1102793801" sldId="5812"/>
            <ac:spMk id="6" creationId="{D4C56734-B637-6C4E-77C8-CCAEB82FA433}"/>
          </ac:spMkLst>
        </pc:spChg>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pChg chg="mod ord">
          <ac:chgData name="Tribbett, Jessica" userId="S::tribbett_jessica@cde.state.co.us::b8af59d7-a86d-4166-a022-d856dc24c475" providerId="AD" clId="Web-{DBA717BC-2CA6-D282-A8BE-1EBEC9DE4F8A}" dt="2025-02-26T18:42:12.664" v="1402" actId="20577"/>
          <ac:spMkLst>
            <pc:docMk/>
            <pc:sldMk cId="4147087058" sldId="5813"/>
            <ac:spMk id="2" creationId="{00000000-0000-0000-0000-000000000000}"/>
          </ac:spMkLst>
        </pc:spChg>
        <pc:spChg chg="mod">
          <ac:chgData name="Tribbett, Jessica" userId="S::tribbett_jessica@cde.state.co.us::b8af59d7-a86d-4166-a022-d856dc24c475" providerId="AD" clId="Web-{DBA717BC-2CA6-D282-A8BE-1EBEC9DE4F8A}" dt="2025-02-26T18:46:08.636" v="1489" actId="1076"/>
          <ac:spMkLst>
            <pc:docMk/>
            <pc:sldMk cId="4147087058" sldId="5813"/>
            <ac:spMk id="3" creationId="{00000000-0000-0000-0000-000000000000}"/>
          </ac:spMkLst>
        </pc:spChg>
        <pc:spChg chg="del">
          <ac:chgData name="Tribbett, Jessica" userId="S::tribbett_jessica@cde.state.co.us::b8af59d7-a86d-4166-a022-d856dc24c475" providerId="AD" clId="Web-{DBA717BC-2CA6-D282-A8BE-1EBEC9DE4F8A}" dt="2025-02-26T17:52:46.081" v="276"/>
          <ac:spMkLst>
            <pc:docMk/>
            <pc:sldMk cId="4147087058" sldId="5813"/>
            <ac:spMk id="4" creationId="{00000000-0000-0000-0000-000000000000}"/>
          </ac:spMkLst>
        </pc:spChg>
        <pc:spChg chg="add mod">
          <ac:chgData name="Tribbett, Jessica" userId="S::tribbett_jessica@cde.state.co.us::b8af59d7-a86d-4166-a022-d856dc24c475" providerId="AD" clId="Web-{DBA717BC-2CA6-D282-A8BE-1EBEC9DE4F8A}" dt="2025-02-26T18:45:15.370" v="1455" actId="1076"/>
          <ac:spMkLst>
            <pc:docMk/>
            <pc:sldMk cId="4147087058" sldId="5813"/>
            <ac:spMk id="4" creationId="{721D2107-8433-D95A-88D9-ED7C391BA1B3}"/>
          </ac:spMkLst>
        </pc:spChg>
        <pc:spChg chg="mod">
          <ac:chgData name="Tribbett, Jessica" userId="S::tribbett_jessica@cde.state.co.us::b8af59d7-a86d-4166-a022-d856dc24c475" providerId="AD" clId="Web-{DBA717BC-2CA6-D282-A8BE-1EBEC9DE4F8A}" dt="2025-02-26T18:45:37.245" v="1463" actId="1076"/>
          <ac:spMkLst>
            <pc:docMk/>
            <pc:sldMk cId="4147087058" sldId="5813"/>
            <ac:spMk id="5" creationId="{34CED847-D16A-BE27-6EF6-EDC6E95D9123}"/>
          </ac:spMkLst>
        </pc:spChg>
        <pc:spChg chg="add mod ord">
          <ac:chgData name="Tribbett, Jessica" userId="S::tribbett_jessica@cde.state.co.us::b8af59d7-a86d-4166-a022-d856dc24c475" providerId="AD" clId="Web-{DBA717BC-2CA6-D282-A8BE-1EBEC9DE4F8A}" dt="2025-02-26T17:55:54.380" v="408" actId="20577"/>
          <ac:spMkLst>
            <pc:docMk/>
            <pc:sldMk cId="4147087058" sldId="5813"/>
            <ac:spMk id="6" creationId="{D4FD1FEA-1AFB-4D3D-249D-88235F9A04DB}"/>
          </ac:spMkLst>
        </pc:spChg>
        <pc:spChg chg="add mod ord">
          <ac:chgData name="Tribbett, Jessica" userId="S::tribbett_jessica@cde.state.co.us::b8af59d7-a86d-4166-a022-d856dc24c475" providerId="AD" clId="Web-{DBA717BC-2CA6-D282-A8BE-1EBEC9DE4F8A}" dt="2025-02-26T17:55:19.599" v="352" actId="20577"/>
          <ac:spMkLst>
            <pc:docMk/>
            <pc:sldMk cId="4147087058" sldId="5813"/>
            <ac:spMk id="7" creationId="{27B9D562-540A-13F2-ABFC-B45BA14DDE6B}"/>
          </ac:spMkLst>
        </pc:spChg>
        <pc:spChg chg="add mod">
          <ac:chgData name="Tribbett, Jessica" userId="S::tribbett_jessica@cde.state.co.us::b8af59d7-a86d-4166-a022-d856dc24c475" providerId="AD" clId="Web-{DBA717BC-2CA6-D282-A8BE-1EBEC9DE4F8A}" dt="2025-02-26T18:45:52.698" v="1488" actId="20577"/>
          <ac:spMkLst>
            <pc:docMk/>
            <pc:sldMk cId="4147087058" sldId="5813"/>
            <ac:spMk id="8" creationId="{7BC636E4-6000-5518-6EC7-17E134059C42}"/>
          </ac:spMkLst>
        </pc:spChg>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pChg chg="mod ord">
          <ac:chgData name="Tribbett, Jessica" userId="S::tribbett_jessica@cde.state.co.us::b8af59d7-a86d-4166-a022-d856dc24c475" providerId="AD" clId="Web-{DBA717BC-2CA6-D282-A8BE-1EBEC9DE4F8A}" dt="2025-02-26T17:55:58.458" v="409"/>
          <ac:spMkLst>
            <pc:docMk/>
            <pc:sldMk cId="2500370030" sldId="5814"/>
            <ac:spMk id="2" creationId="{21ED8A7D-C560-43EC-8C23-5DD7BFA91575}"/>
          </ac:spMkLst>
        </pc:spChg>
        <pc:spChg chg="mod ord">
          <ac:chgData name="Tribbett, Jessica" userId="S::tribbett_jessica@cde.state.co.us::b8af59d7-a86d-4166-a022-d856dc24c475" providerId="AD" clId="Web-{DBA717BC-2CA6-D282-A8BE-1EBEC9DE4F8A}" dt="2025-02-26T17:56:47.334" v="432" actId="20577"/>
          <ac:spMkLst>
            <pc:docMk/>
            <pc:sldMk cId="2500370030" sldId="5814"/>
            <ac:spMk id="3" creationId="{21D6160C-38C2-43FC-8C0B-DED3AC2AE370}"/>
          </ac:spMkLst>
        </pc:spChg>
        <pc:spChg chg="del mod">
          <ac:chgData name="Tribbett, Jessica" userId="S::tribbett_jessica@cde.state.co.us::b8af59d7-a86d-4166-a022-d856dc24c475" providerId="AD" clId="Web-{DBA717BC-2CA6-D282-A8BE-1EBEC9DE4F8A}" dt="2025-02-26T17:52:51.159" v="279"/>
          <ac:spMkLst>
            <pc:docMk/>
            <pc:sldMk cId="2500370030" sldId="5814"/>
            <ac:spMk id="4" creationId="{426370CE-E75A-4485-B0A0-58FC25698E47}"/>
          </ac:spMkLst>
        </pc:spChg>
        <pc:spChg chg="add del mod ord">
          <ac:chgData name="Tribbett, Jessica" userId="S::tribbett_jessica@cde.state.co.us::b8af59d7-a86d-4166-a022-d856dc24c475" providerId="AD" clId="Web-{DBA717BC-2CA6-D282-A8BE-1EBEC9DE4F8A}" dt="2025-02-26T17:55:46.068" v="374"/>
          <ac:spMkLst>
            <pc:docMk/>
            <pc:sldMk cId="2500370030" sldId="5814"/>
            <ac:spMk id="5" creationId="{8F4663A0-8B74-3E26-2717-480DC50C3455}"/>
          </ac:spMkLst>
        </pc:spChg>
        <pc:spChg chg="add del mod ord">
          <ac:chgData name="Tribbett, Jessica" userId="S::tribbett_jessica@cde.state.co.us::b8af59d7-a86d-4166-a022-d856dc24c475" providerId="AD" clId="Web-{DBA717BC-2CA6-D282-A8BE-1EBEC9DE4F8A}" dt="2025-02-26T17:55:46.068" v="374"/>
          <ac:spMkLst>
            <pc:docMk/>
            <pc:sldMk cId="2500370030" sldId="5814"/>
            <ac:spMk id="6" creationId="{B29495A2-815D-A19F-CFA7-A7E46E33FCD6}"/>
          </ac:spMkLst>
        </pc:spChg>
        <pc:spChg chg="add mod ord">
          <ac:chgData name="Tribbett, Jessica" userId="S::tribbett_jessica@cde.state.co.us::b8af59d7-a86d-4166-a022-d856dc24c475" providerId="AD" clId="Web-{DBA717BC-2CA6-D282-A8BE-1EBEC9DE4F8A}" dt="2025-02-26T17:56:26.896" v="413" actId="20577"/>
          <ac:spMkLst>
            <pc:docMk/>
            <pc:sldMk cId="2500370030" sldId="5814"/>
            <ac:spMk id="7" creationId="{A716C427-8DB8-64A0-2BF9-596AB95798D1}"/>
          </ac:spMkLst>
        </pc:spChg>
        <pc:spChg chg="add mod">
          <ac:chgData name="Tribbett, Jessica" userId="S::tribbett_jessica@cde.state.co.us::b8af59d7-a86d-4166-a022-d856dc24c475" providerId="AD" clId="Web-{DBA717BC-2CA6-D282-A8BE-1EBEC9DE4F8A}" dt="2025-02-26T17:56:43.256" v="430" actId="20577"/>
          <ac:spMkLst>
            <pc:docMk/>
            <pc:sldMk cId="2500370030" sldId="5814"/>
            <ac:spMk id="8" creationId="{46BE555F-D37F-E5BF-60FD-554286B14382}"/>
          </ac:spMkLst>
        </pc:spChg>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pChg chg="mod ord">
          <ac:chgData name="Tribbett, Jessica" userId="S::tribbett_jessica@cde.state.co.us::b8af59d7-a86d-4166-a022-d856dc24c475" providerId="AD" clId="Web-{DBA717BC-2CA6-D282-A8BE-1EBEC9DE4F8A}" dt="2025-02-26T17:56:55.647" v="433"/>
          <ac:spMkLst>
            <pc:docMk/>
            <pc:sldMk cId="580773463" sldId="5815"/>
            <ac:spMk id="3" creationId="{00000000-0000-0000-0000-000000000000}"/>
          </ac:spMkLst>
        </pc:spChg>
        <pc:spChg chg="del">
          <ac:chgData name="Tribbett, Jessica" userId="S::tribbett_jessica@cde.state.co.us::b8af59d7-a86d-4166-a022-d856dc24c475" providerId="AD" clId="Web-{DBA717BC-2CA6-D282-A8BE-1EBEC9DE4F8A}" dt="2025-02-26T17:52:54.659" v="280"/>
          <ac:spMkLst>
            <pc:docMk/>
            <pc:sldMk cId="580773463" sldId="5815"/>
            <ac:spMk id="4" creationId="{00000000-0000-0000-0000-000000000000}"/>
          </ac:spMkLst>
        </pc:spChg>
        <pc:spChg chg="del">
          <ac:chgData name="Tribbett, Jessica" userId="S::tribbett_jessica@cde.state.co.us::b8af59d7-a86d-4166-a022-d856dc24c475" providerId="AD" clId="Web-{DBA717BC-2CA6-D282-A8BE-1EBEC9DE4F8A}" dt="2025-02-26T17:52:56.503" v="281"/>
          <ac:spMkLst>
            <pc:docMk/>
            <pc:sldMk cId="580773463" sldId="5815"/>
            <ac:spMk id="6" creationId="{5D792C4A-B955-405F-9459-C0D66CEEE8A6}"/>
          </ac:spMkLst>
        </pc:spChg>
        <pc:spChg chg="add mod ord">
          <ac:chgData name="Tribbett, Jessica" userId="S::tribbett_jessica@cde.state.co.us::b8af59d7-a86d-4166-a022-d856dc24c475" providerId="AD" clId="Web-{DBA717BC-2CA6-D282-A8BE-1EBEC9DE4F8A}" dt="2025-02-26T17:57:03.615" v="448" actId="20577"/>
          <ac:spMkLst>
            <pc:docMk/>
            <pc:sldMk cId="580773463" sldId="5815"/>
            <ac:spMk id="28" creationId="{C5BA57DB-74AF-A5E3-7C07-EE7316FEC682}"/>
          </ac:spMkLst>
        </pc:spChg>
        <pc:spChg chg="add mod ord">
          <ac:chgData name="Tribbett, Jessica" userId="S::tribbett_jessica@cde.state.co.us::b8af59d7-a86d-4166-a022-d856dc24c475" providerId="AD" clId="Web-{DBA717BC-2CA6-D282-A8BE-1EBEC9DE4F8A}" dt="2025-02-26T17:56:58.694" v="434" actId="20577"/>
          <ac:spMkLst>
            <pc:docMk/>
            <pc:sldMk cId="580773463" sldId="5815"/>
            <ac:spMk id="29" creationId="{BFA0F155-2799-64D7-0D14-353F83491985}"/>
          </ac:spMkLst>
        </pc:spChg>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pChg chg="mod">
          <ac:chgData name="Tribbett, Jessica" userId="S::tribbett_jessica@cde.state.co.us::b8af59d7-a86d-4166-a022-d856dc24c475" providerId="AD" clId="Web-{DBA717BC-2CA6-D282-A8BE-1EBEC9DE4F8A}" dt="2025-02-26T18:13:05.519" v="560" actId="20577"/>
          <ac:spMkLst>
            <pc:docMk/>
            <pc:sldMk cId="462621828" sldId="5816"/>
            <ac:spMk id="2" creationId="{EB1DBCD4-8953-7637-FA8D-C1C3F1D32BB5}"/>
          </ac:spMkLst>
        </pc:spChg>
      </pc:sldChg>
      <pc:sldChg chg="modSp add del">
        <pc:chgData name="Tribbett, Jessica" userId="S::tribbett_jessica@cde.state.co.us::b8af59d7-a86d-4166-a022-d856dc24c475" providerId="AD" clId="Web-{DBA717BC-2CA6-D282-A8BE-1EBEC9DE4F8A}" dt="2025-02-26T17:58:54.086" v="518"/>
        <pc:sldMkLst>
          <pc:docMk/>
          <pc:sldMk cId="4072842097" sldId="5816"/>
        </pc:sldMkLst>
        <pc:spChg chg="mod">
          <ac:chgData name="Tribbett, Jessica" userId="S::tribbett_jessica@cde.state.co.us::b8af59d7-a86d-4166-a022-d856dc24c475" providerId="AD" clId="Web-{DBA717BC-2CA6-D282-A8BE-1EBEC9DE4F8A}" dt="2025-02-26T17:58:22.070" v="513" actId="20577"/>
          <ac:spMkLst>
            <pc:docMk/>
            <pc:sldMk cId="4072842097" sldId="5816"/>
            <ac:spMk id="6" creationId="{C6BBF9C2-4FE5-4614-B574-905D93B3E9AE}"/>
          </ac:spMkLst>
        </pc:spChg>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pChg chg="mod">
          <ac:chgData name="Tribbett, Jessica" userId="S::tribbett_jessica@cde.state.co.us::b8af59d7-a86d-4166-a022-d856dc24c475" providerId="AD" clId="Web-{DBA717BC-2CA6-D282-A8BE-1EBEC9DE4F8A}" dt="2025-02-26T18:38:50.850" v="1074" actId="20577"/>
          <ac:spMkLst>
            <pc:docMk/>
            <pc:sldMk cId="1930914326" sldId="5818"/>
            <ac:spMk id="2" creationId="{2F933C01-7E09-2A9F-5FDC-D75BACFA957D}"/>
          </ac:spMkLst>
        </pc:spChg>
        <pc:spChg chg="mod">
          <ac:chgData name="Tribbett, Jessica" userId="S::tribbett_jessica@cde.state.co.us::b8af59d7-a86d-4166-a022-d856dc24c475" providerId="AD" clId="Web-{DBA717BC-2CA6-D282-A8BE-1EBEC9DE4F8A}" dt="2025-02-26T18:37:44.989" v="1049" actId="1076"/>
          <ac:spMkLst>
            <pc:docMk/>
            <pc:sldMk cId="1930914326" sldId="5818"/>
            <ac:spMk id="3" creationId="{5F0F61DE-447F-E24F-10E4-4CE2991C071F}"/>
          </ac:spMkLst>
        </pc:spChg>
        <pc:picChg chg="mod">
          <ac:chgData name="Tribbett, Jessica" userId="S::tribbett_jessica@cde.state.co.us::b8af59d7-a86d-4166-a022-d856dc24c475" providerId="AD" clId="Web-{DBA717BC-2CA6-D282-A8BE-1EBEC9DE4F8A}" dt="2025-02-26T18:37:38.927" v="1048" actId="1076"/>
          <ac:picMkLst>
            <pc:docMk/>
            <pc:sldMk cId="1930914326" sldId="5818"/>
            <ac:picMk id="16" creationId="{153B55D8-F92E-F79F-6FDC-397522AB84C5}"/>
          </ac:picMkLst>
        </pc:picChg>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pChg chg="mod">
          <ac:chgData name="Tribbett, Jessica" userId="S::tribbett_jessica@cde.state.co.us::b8af59d7-a86d-4166-a022-d856dc24c475" providerId="AD" clId="Web-{DBA717BC-2CA6-D282-A8BE-1EBEC9DE4F8A}" dt="2025-02-26T18:42:07.196" v="1388" actId="14100"/>
          <ac:spMkLst>
            <pc:docMk/>
            <pc:sldMk cId="685581711" sldId="5819"/>
            <ac:spMk id="2" creationId="{AA70FA72-7946-4477-21C8-A319056FBE8D}"/>
          </ac:spMkLst>
        </pc:spChg>
        <pc:spChg chg="mod">
          <ac:chgData name="Tribbett, Jessica" userId="S::tribbett_jessica@cde.state.co.us::b8af59d7-a86d-4166-a022-d856dc24c475" providerId="AD" clId="Web-{DBA717BC-2CA6-D282-A8BE-1EBEC9DE4F8A}" dt="2025-02-26T18:41:34.445" v="1382" actId="20577"/>
          <ac:spMkLst>
            <pc:docMk/>
            <pc:sldMk cId="685581711" sldId="5819"/>
            <ac:spMk id="3" creationId="{6955D8AC-E56A-AF49-43C2-8218DC62E17E}"/>
          </ac:spMkLst>
        </pc:spChg>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graphicFrameChg chg="modGraphic">
          <ac:chgData name="Ward, Reagan" userId="27291eb4-8241-4961-9e69-8c66e34cc5b0" providerId="ADAL" clId="{2DD8F7CF-AFD2-4760-B051-B106CFFBA9C7}" dt="2025-01-22T20:08:30.069" v="79" actId="20577"/>
          <ac:graphicFrameMkLst>
            <pc:docMk/>
            <pc:sldMk cId="1037917088" sldId="5098"/>
            <ac:graphicFrameMk id="5" creationId="{5E4612F7-68C6-57CA-E918-38EF641F73CF}"/>
          </ac:graphicFrameMkLst>
        </pc:graphicFrameChg>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pChg chg="mod">
          <ac:chgData name="Wenzel, Brooke" userId="672bf8d3-b15b-4e02-a6d1-39319a0df09b" providerId="ADAL" clId="{B596C711-6AB2-476F-A518-D90EDB24F5B1}" dt="2025-02-13T16:53:06.113" v="3" actId="20577"/>
          <ac:spMkLst>
            <pc:docMk/>
            <pc:sldMk cId="3044915438" sldId="256"/>
            <ac:spMk id="2" creationId="{00000000-0000-0000-0000-000000000000}"/>
          </ac:spMkLst>
        </pc:spChg>
      </pc:sldChg>
      <pc:sldChg chg="modSp mod">
        <pc:chgData name="Wenzel, Brooke" userId="672bf8d3-b15b-4e02-a6d1-39319a0df09b" providerId="ADAL" clId="{B596C711-6AB2-476F-A518-D90EDB24F5B1}" dt="2025-02-19T14:14:17.022" v="49" actId="20577"/>
        <pc:sldMkLst>
          <pc:docMk/>
          <pc:sldMk cId="1212467416" sldId="261"/>
        </pc:sldMkLst>
        <pc:graphicFrameChg chg="modGraphic">
          <ac:chgData name="Wenzel, Brooke" userId="672bf8d3-b15b-4e02-a6d1-39319a0df09b" providerId="ADAL" clId="{B596C711-6AB2-476F-A518-D90EDB24F5B1}" dt="2025-02-19T14:14:17.022" v="49"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B596C711-6AB2-476F-A518-D90EDB24F5B1}" dt="2025-02-19T18:36:17.433" v="87" actId="404"/>
        <pc:sldMkLst>
          <pc:docMk/>
          <pc:sldMk cId="3227145924" sldId="5097"/>
        </pc:sldMkLst>
        <pc:graphicFrameChg chg="mod modGraphic">
          <ac:chgData name="Wenzel, Brooke" userId="672bf8d3-b15b-4e02-a6d1-39319a0df09b" providerId="ADAL" clId="{B596C711-6AB2-476F-A518-D90EDB24F5B1}" dt="2025-02-19T18:36:17.433" v="87" actId="404"/>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B596C711-6AB2-476F-A518-D90EDB24F5B1}" dt="2025-02-19T21:24:11.394" v="94" actId="207"/>
        <pc:sldMkLst>
          <pc:docMk/>
          <pc:sldMk cId="1037917088" sldId="5098"/>
        </pc:sldMkLst>
        <pc:graphicFrameChg chg="mod modGraphic">
          <ac:chgData name="Wenzel, Brooke" userId="672bf8d3-b15b-4e02-a6d1-39319a0df09b" providerId="ADAL" clId="{B596C711-6AB2-476F-A518-D90EDB24F5B1}" dt="2025-02-19T21:24:11.394" v="94" actId="207"/>
          <ac:graphicFrameMkLst>
            <pc:docMk/>
            <pc:sldMk cId="1037917088" sldId="5098"/>
            <ac:graphicFrameMk id="5" creationId="{5E4612F7-68C6-57CA-E918-38EF641F73CF}"/>
          </ac:graphicFrameMkLst>
        </pc:graphicFrameChg>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graphicFrameChg chg="modGraphic">
          <ac:chgData name="Wenzel, Brooke" userId="672bf8d3-b15b-4e02-a6d1-39319a0df09b" providerId="ADAL" clId="{B596C711-6AB2-476F-A518-D90EDB24F5B1}" dt="2025-02-19T18:36:32.663" v="92" actId="14734"/>
          <ac:graphicFrameMkLst>
            <pc:docMk/>
            <pc:sldMk cId="500438566" sldId="5672"/>
            <ac:graphicFrameMk id="5" creationId="{5E4612F7-68C6-57CA-E918-38EF641F73CF}"/>
          </ac:graphicFrameMkLst>
        </pc:graphicFrameChg>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graphicFrameChg chg="modGraphic">
          <ac:chgData name="Hoffman, Peter" userId="673cee94-26bd-4c2a-ab82-1b3669e2f049" providerId="ADAL" clId="{10BF84EB-DAB4-4F60-B14F-7F6C019FEF0E}" dt="2024-12-04T23:49:57.249" v="833" actId="20577"/>
          <ac:graphicFrameMkLst>
            <pc:docMk/>
            <pc:sldMk cId="3227145924" sldId="5097"/>
            <ac:graphicFrameMk id="7" creationId="{2864BB53-F741-4FFC-0348-1AC10AD60EEB}"/>
          </ac:graphicFrameMkLst>
        </pc:graphicFrameChg>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4:01.664" v="2115" actId="20577"/>
        <pc:sldMkLst>
          <pc:docMk/>
          <pc:sldMk cId="1212467416" sldId="261"/>
        </pc:sldMkLst>
        <pc:graphicFrameChg chg="modGraphic">
          <ac:chgData name="Hoffman, Peter" userId="673cee94-26bd-4c2a-ab82-1b3669e2f049" providerId="ADAL" clId="{45851F35-F735-4052-8CE5-06DBCAC52263}" dt="2025-02-26T18:54:01.664" v="2115"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45851F35-F735-4052-8CE5-06DBCAC52263}" dt="2025-02-26T18:53:52.982" v="2114" actId="20577"/>
        <pc:sldMkLst>
          <pc:docMk/>
          <pc:sldMk cId="2475311638" sldId="5803"/>
        </pc:sldMkLst>
        <pc:spChg chg="mod">
          <ac:chgData name="Hoffman, Peter" userId="673cee94-26bd-4c2a-ab82-1b3669e2f049" providerId="ADAL" clId="{45851F35-F735-4052-8CE5-06DBCAC52263}" dt="2025-02-26T18:53:52.982" v="2114" actId="20577"/>
          <ac:spMkLst>
            <pc:docMk/>
            <pc:sldMk cId="2475311638" sldId="5803"/>
            <ac:spMk id="6" creationId="{C10C0C80-F672-1F7B-F92B-40457AB76D6D}"/>
          </ac:spMkLst>
        </pc:spChg>
      </pc:sldChg>
      <pc:sldChg chg="modSp mod modCm">
        <pc:chgData name="Hoffman, Peter" userId="673cee94-26bd-4c2a-ab82-1b3669e2f049" providerId="ADAL" clId="{45851F35-F735-4052-8CE5-06DBCAC52263}" dt="2025-02-26T18:12:48.075" v="191" actId="20577"/>
        <pc:sldMkLst>
          <pc:docMk/>
          <pc:sldMk cId="1723790075" sldId="5810"/>
        </pc:sldMkLst>
        <pc:spChg chg="mod">
          <ac:chgData name="Hoffman, Peter" userId="673cee94-26bd-4c2a-ab82-1b3669e2f049" providerId="ADAL" clId="{45851F35-F735-4052-8CE5-06DBCAC52263}" dt="2025-02-26T18:12:48.075" v="191" actId="20577"/>
          <ac:spMkLst>
            <pc:docMk/>
            <pc:sldMk cId="1723790075" sldId="5810"/>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pChg chg="mod">
          <ac:chgData name="Hoffman, Peter" userId="673cee94-26bd-4c2a-ab82-1b3669e2f049" providerId="ADAL" clId="{45851F35-F735-4052-8CE5-06DBCAC52263}" dt="2025-02-26T18:31:57.729" v="847" actId="20577"/>
          <ac:spMkLst>
            <pc:docMk/>
            <pc:sldMk cId="4147087058" sldId="5813"/>
            <ac:spMk id="3" creationId="{00000000-0000-0000-0000-000000000000}"/>
          </ac:spMkLst>
        </pc:spChg>
        <pc:spChg chg="mod">
          <ac:chgData name="Hoffman, Peter" userId="673cee94-26bd-4c2a-ab82-1b3669e2f049" providerId="ADAL" clId="{45851F35-F735-4052-8CE5-06DBCAC52263}" dt="2025-02-26T18:26:41.382" v="775" actId="14100"/>
          <ac:spMkLst>
            <pc:docMk/>
            <pc:sldMk cId="4147087058" sldId="5813"/>
            <ac:spMk id="5" creationId="{34CED847-D16A-BE27-6EF6-EDC6E95D9123}"/>
          </ac:spMkLst>
        </pc:spChg>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pChg chg="add mod">
          <ac:chgData name="Hoffman, Peter" userId="673cee94-26bd-4c2a-ab82-1b3669e2f049" providerId="ADAL" clId="{45851F35-F735-4052-8CE5-06DBCAC52263}" dt="2025-02-26T18:52:15.339" v="2113" actId="1035"/>
          <ac:spMkLst>
            <pc:docMk/>
            <pc:sldMk cId="580773463" sldId="5815"/>
            <ac:spMk id="4" creationId="{AD509FF2-D97B-B37E-5273-5E301A795AA6}"/>
          </ac:spMkLst>
        </pc:spChg>
        <pc:spChg chg="del">
          <ac:chgData name="Hoffman, Peter" userId="673cee94-26bd-4c2a-ab82-1b3669e2f049" providerId="ADAL" clId="{45851F35-F735-4052-8CE5-06DBCAC52263}" dt="2025-02-26T18:43:29.395" v="1564" actId="478"/>
          <ac:spMkLst>
            <pc:docMk/>
            <pc:sldMk cId="580773463" sldId="5815"/>
            <ac:spMk id="5" creationId="{B355BC43-9CEC-43FE-9A9C-74A3559F1696}"/>
          </ac:spMkLst>
        </pc:spChg>
        <pc:graphicFrameChg chg="del mod">
          <ac:chgData name="Hoffman, Peter" userId="673cee94-26bd-4c2a-ab82-1b3669e2f049" providerId="ADAL" clId="{45851F35-F735-4052-8CE5-06DBCAC52263}" dt="2025-02-26T18:50:03.436" v="2012" actId="478"/>
          <ac:graphicFrameMkLst>
            <pc:docMk/>
            <pc:sldMk cId="580773463" sldId="5815"/>
            <ac:graphicFrameMk id="2" creationId="{00000000-0000-0000-0000-000000000000}"/>
          </ac:graphicFrameMkLst>
        </pc:graphicFrameChg>
      </pc:sldChg>
      <pc:sldChg chg="addSp delSp modSp mod">
        <pc:chgData name="Hoffman, Peter" userId="673cee94-26bd-4c2a-ab82-1b3669e2f049" providerId="ADAL" clId="{45851F35-F735-4052-8CE5-06DBCAC52263}" dt="2025-02-26T18:28:05.565" v="779"/>
        <pc:sldMkLst>
          <pc:docMk/>
          <pc:sldMk cId="462621828" sldId="5816"/>
        </pc:sldMkLst>
        <pc:spChg chg="mod">
          <ac:chgData name="Hoffman, Peter" userId="673cee94-26bd-4c2a-ab82-1b3669e2f049" providerId="ADAL" clId="{45851F35-F735-4052-8CE5-06DBCAC52263}" dt="2025-02-26T18:14:16.355" v="240" actId="20577"/>
          <ac:spMkLst>
            <pc:docMk/>
            <pc:sldMk cId="462621828" sldId="5816"/>
            <ac:spMk id="2" creationId="{EB1DBCD4-8953-7637-FA8D-C1C3F1D32BB5}"/>
          </ac:spMkLst>
        </pc:spChg>
        <pc:spChg chg="mod">
          <ac:chgData name="Hoffman, Peter" userId="673cee94-26bd-4c2a-ab82-1b3669e2f049" providerId="ADAL" clId="{45851F35-F735-4052-8CE5-06DBCAC52263}" dt="2025-02-26T18:13:48.266" v="217" actId="20577"/>
          <ac:spMkLst>
            <pc:docMk/>
            <pc:sldMk cId="462621828" sldId="5816"/>
            <ac:spMk id="3" creationId="{4D9E3949-99A6-F19B-CFBD-1EB8A3283265}"/>
          </ac:spMkLst>
        </pc:spChg>
        <pc:spChg chg="mod">
          <ac:chgData name="Hoffman, Peter" userId="673cee94-26bd-4c2a-ab82-1b3669e2f049" providerId="ADAL" clId="{45851F35-F735-4052-8CE5-06DBCAC52263}" dt="2025-02-26T18:28:05.565" v="779"/>
          <ac:spMkLst>
            <pc:docMk/>
            <pc:sldMk cId="462621828" sldId="5816"/>
            <ac:spMk id="5" creationId="{5197005E-C8E2-A1F4-4CC8-1B4031C5A12F}"/>
          </ac:spMkLst>
        </pc:spChg>
        <pc:spChg chg="mod">
          <ac:chgData name="Hoffman, Peter" userId="673cee94-26bd-4c2a-ab82-1b3669e2f049" providerId="ADAL" clId="{45851F35-F735-4052-8CE5-06DBCAC52263}" dt="2025-02-26T18:27:56.378" v="778"/>
          <ac:spMkLst>
            <pc:docMk/>
            <pc:sldMk cId="462621828" sldId="5816"/>
            <ac:spMk id="6" creationId="{0BEF3B69-0518-0DCC-D933-AC989022B2FE}"/>
          </ac:spMkLst>
        </pc:spChg>
        <pc:spChg chg="add del">
          <ac:chgData name="Hoffman, Peter" userId="673cee94-26bd-4c2a-ab82-1b3669e2f049" providerId="ADAL" clId="{45851F35-F735-4052-8CE5-06DBCAC52263}" dt="2025-02-26T18:13:57.932" v="219" actId="22"/>
          <ac:spMkLst>
            <pc:docMk/>
            <pc:sldMk cId="462621828" sldId="5816"/>
            <ac:spMk id="8" creationId="{E59C82C0-AAD3-53FA-8CA0-104889AD530D}"/>
          </ac:spMkLst>
        </pc:spChg>
      </pc:sldChg>
      <pc:sldChg chg="addSp delSp modSp add mod">
        <pc:chgData name="Hoffman, Peter" userId="673cee94-26bd-4c2a-ab82-1b3669e2f049" providerId="ADAL" clId="{45851F35-F735-4052-8CE5-06DBCAC52263}" dt="2025-02-26T18:27:51.937" v="777"/>
        <pc:sldMkLst>
          <pc:docMk/>
          <pc:sldMk cId="1781324693" sldId="5817"/>
        </pc:sldMkLst>
        <pc:spChg chg="mod">
          <ac:chgData name="Hoffman, Peter" userId="673cee94-26bd-4c2a-ab82-1b3669e2f049" providerId="ADAL" clId="{45851F35-F735-4052-8CE5-06DBCAC52263}" dt="2025-02-26T18:24:38.289" v="643" actId="20577"/>
          <ac:spMkLst>
            <pc:docMk/>
            <pc:sldMk cId="1781324693" sldId="5817"/>
            <ac:spMk id="3" creationId="{A41C42DC-3507-254F-6B21-3C280CB4BB59}"/>
          </ac:spMkLst>
        </pc:spChg>
        <pc:spChg chg="del">
          <ac:chgData name="Hoffman, Peter" userId="673cee94-26bd-4c2a-ab82-1b3669e2f049" providerId="ADAL" clId="{45851F35-F735-4052-8CE5-06DBCAC52263}" dt="2025-02-26T18:27:44.402" v="776"/>
          <ac:spMkLst>
            <pc:docMk/>
            <pc:sldMk cId="1781324693" sldId="5817"/>
            <ac:spMk id="5" creationId="{8D179DFA-7614-6FC4-14E4-5EDDA7FBE2B4}"/>
          </ac:spMkLst>
        </pc:spChg>
        <pc:spChg chg="mod">
          <ac:chgData name="Hoffman, Peter" userId="673cee94-26bd-4c2a-ab82-1b3669e2f049" providerId="ADAL" clId="{45851F35-F735-4052-8CE5-06DBCAC52263}" dt="2025-02-26T18:27:51.937" v="777"/>
          <ac:spMkLst>
            <pc:docMk/>
            <pc:sldMk cId="1781324693" sldId="5817"/>
            <ac:spMk id="6" creationId="{7B714D2B-B1EC-5758-0730-509178318D75}"/>
          </ac:spMkLst>
        </pc:spChg>
        <pc:spChg chg="add mod">
          <ac:chgData name="Hoffman, Peter" userId="673cee94-26bd-4c2a-ab82-1b3669e2f049" providerId="ADAL" clId="{45851F35-F735-4052-8CE5-06DBCAC52263}" dt="2025-02-26T18:27:44.402" v="776"/>
          <ac:spMkLst>
            <pc:docMk/>
            <pc:sldMk cId="1781324693" sldId="5817"/>
            <ac:spMk id="7" creationId="{83BBD085-D4B1-C797-500C-A66D9F23726D}"/>
          </ac:spMkLst>
        </pc:spChg>
      </pc:sldChg>
      <pc:sldChg chg="addSp delSp modSp mod">
        <pc:chgData name="Hoffman, Peter" userId="673cee94-26bd-4c2a-ab82-1b3669e2f049" providerId="ADAL" clId="{45851F35-F735-4052-8CE5-06DBCAC52263}" dt="2025-02-26T18:38:12.176" v="1059" actId="1035"/>
        <pc:sldMkLst>
          <pc:docMk/>
          <pc:sldMk cId="1930914326" sldId="5818"/>
        </pc:sldMkLst>
        <pc:spChg chg="del">
          <ac:chgData name="Hoffman, Peter" userId="673cee94-26bd-4c2a-ab82-1b3669e2f049" providerId="ADAL" clId="{45851F35-F735-4052-8CE5-06DBCAC52263}" dt="2025-02-26T18:35:28.108" v="848" actId="931"/>
          <ac:spMkLst>
            <pc:docMk/>
            <pc:sldMk cId="1930914326" sldId="5818"/>
            <ac:spMk id="5" creationId="{061A5DC0-EECD-483C-253B-B077CB2D1BE9}"/>
          </ac:spMkLst>
        </pc:spChg>
        <pc:spChg chg="mod">
          <ac:chgData name="Hoffman, Peter" userId="673cee94-26bd-4c2a-ab82-1b3669e2f049" providerId="ADAL" clId="{45851F35-F735-4052-8CE5-06DBCAC52263}" dt="2025-02-26T18:36:18.468" v="859"/>
          <ac:spMkLst>
            <pc:docMk/>
            <pc:sldMk cId="1930914326" sldId="5818"/>
            <ac:spMk id="6" creationId="{EB73639C-0853-625A-EADE-3D4D58442D28}"/>
          </ac:spMkLst>
        </pc:spChg>
        <pc:spChg chg="add del mod">
          <ac:chgData name="Hoffman, Peter" userId="673cee94-26bd-4c2a-ab82-1b3669e2f049" providerId="ADAL" clId="{45851F35-F735-4052-8CE5-06DBCAC52263}" dt="2025-02-26T18:35:46.208" v="852" actId="931"/>
          <ac:spMkLst>
            <pc:docMk/>
            <pc:sldMk cId="1930914326" sldId="5818"/>
            <ac:spMk id="10" creationId="{BA76A4AA-81E7-4429-6CCC-6D475BB1B4B0}"/>
          </ac:spMkLst>
        </pc:spChg>
        <pc:spChg chg="add mod">
          <ac:chgData name="Hoffman, Peter" userId="673cee94-26bd-4c2a-ab82-1b3669e2f049" providerId="ADAL" clId="{45851F35-F735-4052-8CE5-06DBCAC52263}" dt="2025-02-26T18:35:59.930" v="856"/>
          <ac:spMkLst>
            <pc:docMk/>
            <pc:sldMk cId="1930914326" sldId="5818"/>
            <ac:spMk id="14" creationId="{D9A75BFA-142D-E485-1DE2-1DD1C98855F1}"/>
          </ac:spMkLst>
        </pc:spChg>
        <pc:picChg chg="add del mod">
          <ac:chgData name="Hoffman, Peter" userId="673cee94-26bd-4c2a-ab82-1b3669e2f049" providerId="ADAL" clId="{45851F35-F735-4052-8CE5-06DBCAC52263}" dt="2025-02-26T18:35:35.379" v="851" actId="478"/>
          <ac:picMkLst>
            <pc:docMk/>
            <pc:sldMk cId="1930914326" sldId="5818"/>
            <ac:picMk id="8" creationId="{89DA9BF0-66C9-AA84-CF77-FCE50CA9F163}"/>
          </ac:picMkLst>
        </pc:picChg>
        <pc:picChg chg="add del mod">
          <ac:chgData name="Hoffman, Peter" userId="673cee94-26bd-4c2a-ab82-1b3669e2f049" providerId="ADAL" clId="{45851F35-F735-4052-8CE5-06DBCAC52263}" dt="2025-02-26T18:35:49.916" v="855" actId="478"/>
          <ac:picMkLst>
            <pc:docMk/>
            <pc:sldMk cId="1930914326" sldId="5818"/>
            <ac:picMk id="12" creationId="{92F83523-305C-2167-B90A-00CDC0F0C61F}"/>
          </ac:picMkLst>
        </pc:picChg>
        <pc:picChg chg="add mod">
          <ac:chgData name="Hoffman, Peter" userId="673cee94-26bd-4c2a-ab82-1b3669e2f049" providerId="ADAL" clId="{45851F35-F735-4052-8CE5-06DBCAC52263}" dt="2025-02-26T18:38:12.176" v="1059" actId="1035"/>
          <ac:picMkLst>
            <pc:docMk/>
            <pc:sldMk cId="1930914326" sldId="5818"/>
            <ac:picMk id="16" creationId="{153B55D8-F92E-F79F-6FDC-397522AB84C5}"/>
          </ac:picMkLst>
        </pc:picChg>
      </pc:sldChg>
      <pc:sldChg chg="addSp modSp mod">
        <pc:chgData name="Hoffman, Peter" userId="673cee94-26bd-4c2a-ab82-1b3669e2f049" providerId="ADAL" clId="{45851F35-F735-4052-8CE5-06DBCAC52263}" dt="2025-02-26T18:42:07.593" v="1351" actId="20577"/>
        <pc:sldMkLst>
          <pc:docMk/>
          <pc:sldMk cId="685581711" sldId="5819"/>
        </pc:sldMkLst>
        <pc:spChg chg="mod">
          <ac:chgData name="Hoffman, Peter" userId="673cee94-26bd-4c2a-ab82-1b3669e2f049" providerId="ADAL" clId="{45851F35-F735-4052-8CE5-06DBCAC52263}" dt="2025-02-26T18:39:50.912" v="1065" actId="20577"/>
          <ac:spMkLst>
            <pc:docMk/>
            <pc:sldMk cId="685581711" sldId="5819"/>
            <ac:spMk id="2" creationId="{AA70FA72-7946-4477-21C8-A319056FBE8D}"/>
          </ac:spMkLst>
        </pc:spChg>
        <pc:spChg chg="mod">
          <ac:chgData name="Hoffman, Peter" userId="673cee94-26bd-4c2a-ab82-1b3669e2f049" providerId="ADAL" clId="{45851F35-F735-4052-8CE5-06DBCAC52263}" dt="2025-02-26T18:42:07.593" v="1351" actId="20577"/>
          <ac:spMkLst>
            <pc:docMk/>
            <pc:sldMk cId="685581711" sldId="5819"/>
            <ac:spMk id="3" creationId="{6955D8AC-E56A-AF49-43C2-8218DC62E17E}"/>
          </ac:spMkLst>
        </pc:spChg>
        <pc:spChg chg="mod">
          <ac:chgData name="Hoffman, Peter" userId="673cee94-26bd-4c2a-ab82-1b3669e2f049" providerId="ADAL" clId="{45851F35-F735-4052-8CE5-06DBCAC52263}" dt="2025-02-26T18:39:16.586" v="1060"/>
          <ac:spMkLst>
            <pc:docMk/>
            <pc:sldMk cId="685581711" sldId="5819"/>
            <ac:spMk id="5" creationId="{0AD79031-EE7D-64BF-0380-FB2A089B17DF}"/>
          </ac:spMkLst>
        </pc:spChg>
        <pc:spChg chg="mod">
          <ac:chgData name="Hoffman, Peter" userId="673cee94-26bd-4c2a-ab82-1b3669e2f049" providerId="ADAL" clId="{45851F35-F735-4052-8CE5-06DBCAC52263}" dt="2025-02-26T18:39:25.102" v="1061"/>
          <ac:spMkLst>
            <pc:docMk/>
            <pc:sldMk cId="685581711" sldId="5819"/>
            <ac:spMk id="6" creationId="{DA1D7474-59C5-B60A-BCB4-E9DEFC5E93D2}"/>
          </ac:spMkLst>
        </pc:spChg>
        <pc:picChg chg="add mod">
          <ac:chgData name="Hoffman, Peter" userId="673cee94-26bd-4c2a-ab82-1b3669e2f049" providerId="ADAL" clId="{45851F35-F735-4052-8CE5-06DBCAC52263}" dt="2025-02-26T18:41:22.060" v="1250" actId="1076"/>
          <ac:picMkLst>
            <pc:docMk/>
            <pc:sldMk cId="685581711" sldId="5819"/>
            <ac:picMk id="8" creationId="{0C81DE72-C250-4E8C-4386-9B14B6605F11}"/>
          </ac:picMkLst>
        </pc:picChg>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pChg chg="mod">
          <ac:chgData name="Hoffman, Peter" userId="673cee94-26bd-4c2a-ab82-1b3669e2f049" providerId="ADAL" clId="{CF7F50A5-DAFF-412D-BA0C-39FE3887AAE8}" dt="2025-01-15T19:49:51.373" v="1035" actId="20577"/>
          <ac:spMkLst>
            <pc:docMk/>
            <pc:sldMk cId="3044915438" sldId="256"/>
            <ac:spMk id="2" creationId="{00000000-0000-0000-0000-000000000000}"/>
          </ac:spMkLst>
        </pc:spChg>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graphicFrameChg chg="modGraphic">
          <ac:chgData name="Hoffman, Peter" userId="673cee94-26bd-4c2a-ab82-1b3669e2f049" providerId="ADAL" clId="{CF7F50A5-DAFF-412D-BA0C-39FE3887AAE8}" dt="2025-01-15T19:50:02.762" v="1067"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pChg chg="mod">
          <ac:chgData name="Hoffman, Peter" userId="673cee94-26bd-4c2a-ab82-1b3669e2f049" providerId="ADAL" clId="{CF7F50A5-DAFF-412D-BA0C-39FE3887AAE8}" dt="2025-01-15T21:16:03.787" v="1121" actId="14100"/>
          <ac:spMkLst>
            <pc:docMk/>
            <pc:sldMk cId="2952098216" sldId="5757"/>
            <ac:spMk id="3" creationId="{9EF16194-6F49-EA21-44EE-9C4ECBAB21E9}"/>
          </ac:spMkLst>
        </pc:spChg>
        <pc:spChg chg="mod">
          <ac:chgData name="Hoffman, Peter" userId="673cee94-26bd-4c2a-ab82-1b3669e2f049" providerId="ADAL" clId="{CF7F50A5-DAFF-412D-BA0C-39FE3887AAE8}" dt="2025-01-15T21:15:56.793" v="1119" actId="1076"/>
          <ac:spMkLst>
            <pc:docMk/>
            <pc:sldMk cId="2952098216" sldId="5757"/>
            <ac:spMk id="5" creationId="{0CEB96DD-D22A-4D24-782E-BD0F67CE87D1}"/>
          </ac:spMkLst>
        </pc:spChg>
        <pc:spChg chg="ord">
          <ac:chgData name="Hoffman, Peter" userId="673cee94-26bd-4c2a-ab82-1b3669e2f049" providerId="ADAL" clId="{CF7F50A5-DAFF-412D-BA0C-39FE3887AAE8}" dt="2025-01-15T21:14:31.599" v="1117"/>
          <ac:spMkLst>
            <pc:docMk/>
            <pc:sldMk cId="2952098216" sldId="5757"/>
            <ac:spMk id="6" creationId="{F6471A59-C8F3-80F4-FB87-B4E7A71D251C}"/>
          </ac:spMkLst>
        </pc:spChg>
        <pc:picChg chg="mod">
          <ac:chgData name="Hoffman, Peter" userId="673cee94-26bd-4c2a-ab82-1b3669e2f049" providerId="ADAL" clId="{CF7F50A5-DAFF-412D-BA0C-39FE3887AAE8}" dt="2025-01-15T21:16:31.528" v="1123"/>
          <ac:picMkLst>
            <pc:docMk/>
            <pc:sldMk cId="2952098216" sldId="5757"/>
            <ac:picMk id="38" creationId="{BAD7085A-BD5F-8A1F-F7A2-5122964EFAD4}"/>
          </ac:picMkLst>
        </pc:pic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pc:chgData name="Ward, Reagan" userId="27291eb4-8241-4961-9e69-8c66e34cc5b0" providerId="ADAL" clId="{04E70C92-EA08-4604-890B-EB42288DA984}" dt="2025-02-13T13:34:00.562" v="0" actId="20577"/>
        <pc:sldMkLst>
          <pc:docMk/>
          <pc:sldMk cId="3044915438" sldId="256"/>
        </pc:sldMkLst>
        <pc:spChg chg="mod">
          <ac:chgData name="Ward, Reagan" userId="27291eb4-8241-4961-9e69-8c66e34cc5b0" providerId="ADAL" clId="{04E70C92-EA08-4604-890B-EB42288DA984}" dt="2025-02-13T13:34:00.562" v="0" actId="20577"/>
          <ac:spMkLst>
            <pc:docMk/>
            <pc:sldMk cId="3044915438" sldId="256"/>
            <ac:spMk id="2" creationId="{00000000-0000-0000-0000-000000000000}"/>
          </ac:spMkLst>
        </pc:spChg>
      </pc:sldChg>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del">
        <pc:chgData name="Ward, Reagan" userId="27291eb4-8241-4961-9e69-8c66e34cc5b0" providerId="ADAL" clId="{04E70C92-EA08-4604-890B-EB42288DA984}" dt="2025-02-13T13:37:01.449" v="7" actId="47"/>
        <pc:sldMkLst>
          <pc:docMk/>
          <pc:sldMk cId="794275993" sldId="5416"/>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graphicFrameChg chg="modGraphic">
          <ac:chgData name="Severson, Annette" userId="199f3c28-b733-4b36-8b0e-b7eb6984ff94" providerId="ADAL" clId="{8D268E07-8D25-4344-89E4-1309CC37493C}" dt="2025-01-07T14:58:11.503" v="467" actId="20577"/>
          <ac:graphicFrameMkLst>
            <pc:docMk/>
            <pc:sldMk cId="500438566" sldId="5672"/>
            <ac:graphicFrameMk id="5" creationId="{5E4612F7-68C6-57CA-E918-38EF641F73CF}"/>
          </ac:graphicFrameMkLst>
        </pc:graphicFrameChg>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modSp mod">
        <pc:chgData name="Gudka, Dawna" userId="823cceae-331b-41d6-9a63-34ad6d1db55c" providerId="ADAL" clId="{73E549BD-6A98-4C15-B9FD-818DC147F65D}" dt="2025-02-20T00:44:42.238" v="12" actId="6549"/>
        <pc:sldMkLst>
          <pc:docMk/>
          <pc:sldMk cId="1037917088" sldId="5098"/>
        </pc:sldMkLst>
        <pc:graphicFrameChg chg="mod modGraphic">
          <ac:chgData name="Gudka, Dawna" userId="823cceae-331b-41d6-9a63-34ad6d1db55c" providerId="ADAL" clId="{73E549BD-6A98-4C15-B9FD-818DC147F65D}" dt="2025-02-20T00:44:42.238" v="12" actId="6549"/>
          <ac:graphicFrameMkLst>
            <pc:docMk/>
            <pc:sldMk cId="1037917088" sldId="5098"/>
            <ac:graphicFrameMk id="5" creationId="{5E4612F7-68C6-57CA-E918-38EF641F73CF}"/>
          </ac:graphicFrameMkLst>
        </pc:graphicFrameChg>
      </pc:sldChg>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sldChg chg="modSp mod">
        <pc:chgData name="Gudka, Dawna" userId="823cceae-331b-41d6-9a63-34ad6d1db55c" providerId="ADAL" clId="{3B2E2B92-76D5-4328-AB62-AB8F8F0D0B1C}" dt="2025-02-26T23:40:06.825" v="377" actId="207"/>
        <pc:sldMkLst>
          <pc:docMk/>
          <pc:sldMk cId="3227145924" sldId="5097"/>
        </pc:sldMkLst>
        <pc:graphicFrameChg chg="modGraphic">
          <ac:chgData name="Gudka, Dawna" userId="823cceae-331b-41d6-9a63-34ad6d1db55c" providerId="ADAL" clId="{3B2E2B92-76D5-4328-AB62-AB8F8F0D0B1C}" dt="2025-02-26T23:40:06.825" v="377" actId="207"/>
          <ac:graphicFrameMkLst>
            <pc:docMk/>
            <pc:sldMk cId="3227145924" sldId="5097"/>
            <ac:graphicFrameMk id="7" creationId="{2864BB53-F741-4FFC-0348-1AC10AD60EEB}"/>
          </ac:graphicFrameMkLst>
        </pc:graphicFrameChg>
      </pc:sldChg>
      <pc:sldChg chg="modSp mod">
        <pc:chgData name="Gudka, Dawna" userId="823cceae-331b-41d6-9a63-34ad6d1db55c" providerId="ADAL" clId="{3B2E2B92-76D5-4328-AB62-AB8F8F0D0B1C}" dt="2025-02-26T23:39:41.677" v="376" actId="14734"/>
        <pc:sldMkLst>
          <pc:docMk/>
          <pc:sldMk cId="1037917088" sldId="5098"/>
        </pc:sldMkLst>
        <pc:graphicFrameChg chg="modGraphic">
          <ac:chgData name="Gudka, Dawna" userId="823cceae-331b-41d6-9a63-34ad6d1db55c" providerId="ADAL" clId="{3B2E2B92-76D5-4328-AB62-AB8F8F0D0B1C}" dt="2025-02-26T23:39:41.677" v="376" actId="14734"/>
          <ac:graphicFrameMkLst>
            <pc:docMk/>
            <pc:sldMk cId="1037917088" sldId="5098"/>
            <ac:graphicFrameMk id="5" creationId="{5E4612F7-68C6-57CA-E918-38EF641F73CF}"/>
          </ac:graphicFrameMkLst>
        </pc:graphicFrameChg>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modSp mod">
        <pc:chgData name="Hoffman, Peter" userId="673cee94-26bd-4c2a-ab82-1b3669e2f049" providerId="ADAL" clId="{78BABA55-4A10-45EC-B505-1D1AF915AFF5}" dt="2025-02-05T21:05:42.172" v="314" actId="962"/>
        <pc:sldMkLst>
          <pc:docMk/>
          <pc:sldMk cId="3227145924" sldId="5097"/>
        </pc:sldMkLst>
        <pc:spChg chg="mod">
          <ac:chgData name="Hoffman, Peter" userId="673cee94-26bd-4c2a-ab82-1b3669e2f049" providerId="ADAL" clId="{78BABA55-4A10-45EC-B505-1D1AF915AFF5}" dt="2025-02-05T21:05:42.172" v="314" actId="962"/>
          <ac:spMkLst>
            <pc:docMk/>
            <pc:sldMk cId="3227145924" sldId="5097"/>
            <ac:spMk id="2" creationId="{EB0DBDE0-E724-7908-9FEB-173CF8226676}"/>
          </ac:spMkLst>
        </pc:spChg>
      </pc:sldChg>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modSp mod">
        <pc:chgData name="Heitman, Lindsey" userId="a9773a47-99d2-4599-9377-6d37e9ec0bd3" providerId="ADAL" clId="{16A33F30-6E80-45A2-9174-CB0BCA512B9C}" dt="2025-01-09T15:06:19.958" v="1220" actId="20577"/>
        <pc:sldMkLst>
          <pc:docMk/>
          <pc:sldMk cId="1037917088" sldId="5098"/>
        </pc:sldMkLst>
        <pc:graphicFrameChg chg="modGraphic">
          <ac:chgData name="Heitman, Lindsey" userId="a9773a47-99d2-4599-9377-6d37e9ec0bd3" providerId="ADAL" clId="{16A33F30-6E80-45A2-9174-CB0BCA512B9C}" dt="2025-01-09T15:06:19.958" v="1220" actId="20577"/>
          <ac:graphicFrameMkLst>
            <pc:docMk/>
            <pc:sldMk cId="1037917088" sldId="5098"/>
            <ac:graphicFrameMk id="5" creationId="{5E4612F7-68C6-57CA-E918-38EF641F73CF}"/>
          </ac:graphicFrameMkLst>
        </pc:graphicFrameChg>
      </pc:sldChg>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sldChg chg="modSp mod">
        <pc:chgData name="Gudka, Dawna" userId="823cceae-331b-41d6-9a63-34ad6d1db55c" providerId="ADAL" clId="{6BB55844-8358-4B5C-B8BD-B7B7B5B183F4}" dt="2025-02-06T14:18:06.317" v="80" actId="113"/>
        <pc:sldMkLst>
          <pc:docMk/>
          <pc:sldMk cId="1037917088" sldId="5098"/>
        </pc:sldMkLst>
        <pc:graphicFrameChg chg="modGraphic">
          <ac:chgData name="Gudka, Dawna" userId="823cceae-331b-41d6-9a63-34ad6d1db55c" providerId="ADAL" clId="{6BB55844-8358-4B5C-B8BD-B7B7B5B183F4}" dt="2025-02-06T14:18:06.317" v="80" actId="113"/>
          <ac:graphicFrameMkLst>
            <pc:docMk/>
            <pc:sldMk cId="1037917088" sldId="5098"/>
            <ac:graphicFrameMk id="5" creationId="{5E4612F7-68C6-57CA-E918-38EF641F73CF}"/>
          </ac:graphicFrameMkLst>
        </pc:graphicFrameChg>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modSp mod">
        <pc:chgData name="Heitman, Lindsey" userId="a9773a47-99d2-4599-9377-6d37e9ec0bd3" providerId="ADAL" clId="{F321491C-8544-407D-B047-51C65D4C8BA6}" dt="2024-12-11T16:15:37.050" v="78" actId="20577"/>
        <pc:sldMkLst>
          <pc:docMk/>
          <pc:sldMk cId="1037917088" sldId="5098"/>
        </pc:sldMkLst>
        <pc:graphicFrameChg chg="modGraphic">
          <ac:chgData name="Heitman, Lindsey" userId="a9773a47-99d2-4599-9377-6d37e9ec0bd3" providerId="ADAL" clId="{F321491C-8544-407D-B047-51C65D4C8BA6}" dt="2024-12-11T16:15:37.050" v="78"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pChg chg="mod">
          <ac:chgData name="Hoffman, Peter" userId="673cee94-26bd-4c2a-ab82-1b3669e2f049" providerId="ADAL" clId="{F1AD74A9-897B-49BD-82A3-3048E5B261B3}" dt="2025-02-11T23:39:15.657" v="3" actId="20577"/>
          <ac:spMkLst>
            <pc:docMk/>
            <pc:sldMk cId="3044915438" sldId="256"/>
            <ac:spMk id="2" creationId="{00000000-0000-0000-0000-000000000000}"/>
          </ac:spMkLst>
        </pc:spChg>
      </pc:sldChg>
      <pc:sldChg chg="modSp mod">
        <pc:chgData name="Hoffman, Peter" userId="673cee94-26bd-4c2a-ab82-1b3669e2f049" providerId="ADAL" clId="{F1AD74A9-897B-49BD-82A3-3048E5B261B3}" dt="2025-02-11T23:39:28.447" v="42" actId="20577"/>
        <pc:sldMkLst>
          <pc:docMk/>
          <pc:sldMk cId="1212467416" sldId="261"/>
        </pc:sldMkLst>
        <pc:graphicFrameChg chg="modGraphic">
          <ac:chgData name="Hoffman, Peter" userId="673cee94-26bd-4c2a-ab82-1b3669e2f049" providerId="ADAL" clId="{F1AD74A9-897B-49BD-82A3-3048E5B261B3}" dt="2025-02-11T23:39:28.447" v="42"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pChg chg="mod">
          <ac:chgData name="Slutzky, Collin" userId="S::slutzky_c@cde.state.co.us::21f7fb5c-490d-42a4-8741-4ce78a53b03a" providerId="AD" clId="Web-{BABB1D6E-E2AD-8567-CFA5-C49E18E24A35}" dt="2025-01-05T17:01:33.959" v="11" actId="20577"/>
          <ac:spMkLst>
            <pc:docMk/>
            <pc:sldMk cId="3044915438" sldId="256"/>
            <ac:spMk id="2" creationId="{00000000-0000-0000-0000-000000000000}"/>
          </ac:spMkLst>
        </pc:spChg>
      </pc:sldChg>
      <pc:sldChg chg="modSp">
        <pc:chgData name="Slutzky, Collin" userId="S::slutzky_c@cde.state.co.us::21f7fb5c-490d-42a4-8741-4ce78a53b03a" providerId="AD" clId="Web-{BABB1D6E-E2AD-8567-CFA5-C49E18E24A35}" dt="2025-01-05T17:21:18.470" v="348" actId="1076"/>
        <pc:sldMkLst>
          <pc:docMk/>
          <pc:sldMk cId="3227145924" sldId="5097"/>
        </pc:sldMkLst>
        <pc:spChg chg="mod">
          <ac:chgData name="Slutzky, Collin" userId="S::slutzky_c@cde.state.co.us::21f7fb5c-490d-42a4-8741-4ce78a53b03a" providerId="AD" clId="Web-{BABB1D6E-E2AD-8567-CFA5-C49E18E24A35}" dt="2025-01-05T17:21:18.470" v="348" actId="1076"/>
          <ac:spMkLst>
            <pc:docMk/>
            <pc:sldMk cId="3227145924" sldId="5097"/>
            <ac:spMk id="8" creationId="{615A4E22-3BFB-B4B8-B3DD-2E0607D5D581}"/>
          </ac:spMkLst>
        </pc:spChg>
        <pc:graphicFrameChg chg="mod modGraphic">
          <ac:chgData name="Slutzky, Collin" userId="S::slutzky_c@cde.state.co.us::21f7fb5c-490d-42a4-8741-4ce78a53b03a" providerId="AD" clId="Web-{BABB1D6E-E2AD-8567-CFA5-C49E18E24A35}" dt="2025-01-05T17:21:08.502" v="347"/>
          <ac:graphicFrameMkLst>
            <pc:docMk/>
            <pc:sldMk cId="3227145924" sldId="5097"/>
            <ac:graphicFrameMk id="7" creationId="{2864BB53-F741-4FFC-0348-1AC10AD60EEB}"/>
          </ac:graphicFrameMkLst>
        </pc:graphicFrameChg>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graphicFrameChg chg="mod modGraphic">
          <ac:chgData name="Slutzky, Collin" userId="S::slutzky_c@cde.state.co.us::21f7fb5c-490d-42a4-8741-4ce78a53b03a" providerId="AD" clId="Web-{BABB1D6E-E2AD-8567-CFA5-C49E18E24A35}" dt="2025-01-05T17:15:01.323" v="322"/>
          <ac:graphicFrameMkLst>
            <pc:docMk/>
            <pc:sldMk cId="500438566" sldId="5672"/>
            <ac:graphicFrameMk id="5" creationId="{5E4612F7-68C6-57CA-E918-38EF641F73CF}"/>
          </ac:graphicFrameMkLst>
        </pc:graphicFrameChg>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pChg chg="mod">
          <ac:chgData name="Wenzel, Brooke" userId="672bf8d3-b15b-4e02-a6d1-39319a0df09b" providerId="ADAL" clId="{11C8C0B3-BFF6-4F92-BF48-8CDCA0503F41}" dt="2024-12-02T16:36:39.902" v="9" actId="20577"/>
          <ac:spMkLst>
            <pc:docMk/>
            <pc:sldMk cId="3044915438" sldId="256"/>
            <ac:spMk id="2" creationId="{00000000-0000-0000-0000-000000000000}"/>
          </ac:spMkLst>
        </pc:spChg>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modSp mod">
        <pc:chgData name="Ward, Reagan" userId="27291eb4-8241-4961-9e69-8c66e34cc5b0" providerId="ADAL" clId="{2C0F0997-474E-40E3-BED4-7C4D69895A50}" dt="2025-02-26T14:55:34.290" v="141" actId="20577"/>
        <pc:sldMkLst>
          <pc:docMk/>
          <pc:sldMk cId="1212467416" sldId="261"/>
        </pc:sldMkLst>
        <pc:graphicFrameChg chg="modGraphic">
          <ac:chgData name="Ward, Reagan" userId="27291eb4-8241-4961-9e69-8c66e34cc5b0" providerId="ADAL" clId="{2C0F0997-474E-40E3-BED4-7C4D69895A50}" dt="2025-02-26T14:55:34.290" v="141" actId="20577"/>
          <ac:graphicFrameMkLst>
            <pc:docMk/>
            <pc:sldMk cId="1212467416" sldId="261"/>
            <ac:graphicFrameMk id="5" creationId="{9C3641C5-EC4F-D3EA-E4A2-8ABB597C5BAA}"/>
          </ac:graphicFrameMkLst>
        </pc:graphicFrameChg>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pChg chg="mod">
          <ac:chgData name="Ward, Reagan" userId="27291eb4-8241-4961-9e69-8c66e34cc5b0" providerId="ADAL" clId="{2C0F0997-474E-40E3-BED4-7C4D69895A50}" dt="2025-02-26T14:57:33.955" v="282" actId="20577"/>
          <ac:spMkLst>
            <pc:docMk/>
            <pc:sldMk cId="4006630429" sldId="282"/>
            <ac:spMk id="7" creationId="{D35E3931-3E62-31BA-DB08-04C8A8F44C76}"/>
          </ac:spMkLst>
        </pc:spChg>
      </pc:sldChg>
      <pc:sldChg chg="del">
        <pc:chgData name="Ward, Reagan" userId="27291eb4-8241-4961-9e69-8c66e34cc5b0" providerId="ADAL" clId="{2C0F0997-474E-40E3-BED4-7C4D69895A50}" dt="2025-02-26T14:55:44.828" v="142" actId="47"/>
        <pc:sldMkLst>
          <pc:docMk/>
          <pc:sldMk cId="3230641908" sldId="334"/>
        </pc:sldMkLst>
      </pc:sldChg>
      <pc:sldChg chg="modSp mod">
        <pc:chgData name="Ward, Reagan" userId="27291eb4-8241-4961-9e69-8c66e34cc5b0" providerId="ADAL" clId="{2C0F0997-474E-40E3-BED4-7C4D69895A50}" dt="2025-02-26T23:46:46.493" v="4759" actId="207"/>
        <pc:sldMkLst>
          <pc:docMk/>
          <pc:sldMk cId="1037917088" sldId="5098"/>
        </pc:sldMkLst>
        <pc:graphicFrameChg chg="modGraphic">
          <ac:chgData name="Ward, Reagan" userId="27291eb4-8241-4961-9e69-8c66e34cc5b0" providerId="ADAL" clId="{2C0F0997-474E-40E3-BED4-7C4D69895A50}" dt="2025-02-26T23:46:46.493" v="4759" actId="207"/>
          <ac:graphicFrameMkLst>
            <pc:docMk/>
            <pc:sldMk cId="1037917088" sldId="5098"/>
            <ac:graphicFrameMk id="5" creationId="{5E4612F7-68C6-57CA-E918-38EF641F73CF}"/>
          </ac:graphicFrameMkLst>
        </pc:graphicFrameChg>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pChg chg="mod">
          <ac:chgData name="Ward, Reagan" userId="27291eb4-8241-4961-9e69-8c66e34cc5b0" providerId="ADAL" clId="{2C0F0997-474E-40E3-BED4-7C4D69895A50}" dt="2025-02-26T23:45:45.179" v="4757" actId="962"/>
          <ac:spMkLst>
            <pc:docMk/>
            <pc:sldMk cId="3378712492" sldId="5417"/>
            <ac:spMk id="5" creationId="{17DE84EB-1446-A10B-2918-C5C08F4000A1}"/>
          </ac:spMkLst>
        </pc:spChg>
        <pc:spChg chg="mod ord">
          <ac:chgData name="Ward, Reagan" userId="27291eb4-8241-4961-9e69-8c66e34cc5b0" providerId="ADAL" clId="{2C0F0997-474E-40E3-BED4-7C4D69895A50}" dt="2025-02-26T23:45:47.937" v="4758" actId="13244"/>
          <ac:spMkLst>
            <pc:docMk/>
            <pc:sldMk cId="3378712492" sldId="5417"/>
            <ac:spMk id="11" creationId="{0737A9F4-2F4C-990C-5A22-783F53019E3B}"/>
          </ac:spMkLst>
        </pc:spChg>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modSp mod">
        <pc:chgData name="Ward, Reagan" userId="27291eb4-8241-4961-9e69-8c66e34cc5b0" providerId="ADAL" clId="{2C0F0997-474E-40E3-BED4-7C4D69895A50}" dt="2025-02-26T23:49:40.103" v="5052" actId="113"/>
        <pc:sldMkLst>
          <pc:docMk/>
          <pc:sldMk cId="500438566" sldId="5672"/>
        </pc:sldMkLst>
        <pc:graphicFrameChg chg="modGraphic">
          <ac:chgData name="Ward, Reagan" userId="27291eb4-8241-4961-9e69-8c66e34cc5b0" providerId="ADAL" clId="{2C0F0997-474E-40E3-BED4-7C4D69895A50}" dt="2025-02-26T23:49:40.103" v="5052" actId="113"/>
          <ac:graphicFrameMkLst>
            <pc:docMk/>
            <pc:sldMk cId="500438566" sldId="5672"/>
            <ac:graphicFrameMk id="5" creationId="{5E4612F7-68C6-57CA-E918-38EF641F73CF}"/>
          </ac:graphicFrameMkLst>
        </pc:graphicFrameChg>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picChg chg="mod">
          <ac:chgData name="Ward, Reagan" userId="27291eb4-8241-4961-9e69-8c66e34cc5b0" providerId="ADAL" clId="{2C0F0997-474E-40E3-BED4-7C4D69895A50}" dt="2025-02-27T14:55:53.653" v="5054" actId="962"/>
          <ac:picMkLst>
            <pc:docMk/>
            <pc:sldMk cId="2639106218" sldId="5801"/>
            <ac:picMk id="8" creationId="{08D1E7C5-6676-272C-1CEF-D181A232C982}"/>
          </ac:picMkLst>
        </pc:picChg>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pChg chg="del mod ord">
          <ac:chgData name="Ward, Reagan" userId="27291eb4-8241-4961-9e69-8c66e34cc5b0" providerId="ADAL" clId="{2C0F0997-474E-40E3-BED4-7C4D69895A50}" dt="2025-02-26T14:56:10.489" v="147" actId="700"/>
          <ac:spMkLst>
            <pc:docMk/>
            <pc:sldMk cId="2475311638" sldId="5803"/>
            <ac:spMk id="2" creationId="{979C7CA2-ADA0-05BD-AA35-CB480ADA99E5}"/>
          </ac:spMkLst>
        </pc:spChg>
        <pc:spChg chg="del mod ord">
          <ac:chgData name="Ward, Reagan" userId="27291eb4-8241-4961-9e69-8c66e34cc5b0" providerId="ADAL" clId="{2C0F0997-474E-40E3-BED4-7C4D69895A50}" dt="2025-02-26T14:56:10.489" v="147" actId="700"/>
          <ac:spMkLst>
            <pc:docMk/>
            <pc:sldMk cId="2475311638" sldId="5803"/>
            <ac:spMk id="3" creationId="{A2C2A766-A454-3940-7F5A-086AA5D7D7E0}"/>
          </ac:spMkLst>
        </pc:spChg>
        <pc:spChg chg="mod ord">
          <ac:chgData name="Ward, Reagan" userId="27291eb4-8241-4961-9e69-8c66e34cc5b0" providerId="ADAL" clId="{2C0F0997-474E-40E3-BED4-7C4D69895A50}" dt="2025-02-26T14:56:10.489" v="147" actId="700"/>
          <ac:spMkLst>
            <pc:docMk/>
            <pc:sldMk cId="2475311638" sldId="5803"/>
            <ac:spMk id="4" creationId="{206E2111-9D3A-0E6E-3591-89175C293877}"/>
          </ac:spMkLst>
        </pc:spChg>
        <pc:spChg chg="add mod ord">
          <ac:chgData name="Ward, Reagan" userId="27291eb4-8241-4961-9e69-8c66e34cc5b0" providerId="ADAL" clId="{2C0F0997-474E-40E3-BED4-7C4D69895A50}" dt="2025-02-26T14:56:30.457" v="169" actId="20577"/>
          <ac:spMkLst>
            <pc:docMk/>
            <pc:sldMk cId="2475311638" sldId="5803"/>
            <ac:spMk id="5" creationId="{D8915648-698B-4300-5F0A-FEB5C74B04E4}"/>
          </ac:spMkLst>
        </pc:spChg>
        <pc:spChg chg="add mod ord">
          <ac:chgData name="Ward, Reagan" userId="27291eb4-8241-4961-9e69-8c66e34cc5b0" providerId="ADAL" clId="{2C0F0997-474E-40E3-BED4-7C4D69895A50}" dt="2025-02-26T14:56:37.795" v="199" actId="20577"/>
          <ac:spMkLst>
            <pc:docMk/>
            <pc:sldMk cId="2475311638" sldId="5803"/>
            <ac:spMk id="6" creationId="{C10C0C80-F672-1F7B-F92B-40457AB76D6D}"/>
          </ac:spMkLst>
        </pc:spChg>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pChg chg="del mod ord">
          <ac:chgData name="Ward, Reagan" userId="27291eb4-8241-4961-9e69-8c66e34cc5b0" providerId="ADAL" clId="{2C0F0997-474E-40E3-BED4-7C4D69895A50}" dt="2025-02-26T14:56:17.499" v="149" actId="700"/>
          <ac:spMkLst>
            <pc:docMk/>
            <pc:sldMk cId="1555008837" sldId="5804"/>
            <ac:spMk id="2" creationId="{EE2DDCB4-F18B-6198-EF5B-EDC953108CFB}"/>
          </ac:spMkLst>
        </pc:spChg>
        <pc:spChg chg="del mod ord">
          <ac:chgData name="Ward, Reagan" userId="27291eb4-8241-4961-9e69-8c66e34cc5b0" providerId="ADAL" clId="{2C0F0997-474E-40E3-BED4-7C4D69895A50}" dt="2025-02-26T14:56:17.499" v="149" actId="700"/>
          <ac:spMkLst>
            <pc:docMk/>
            <pc:sldMk cId="1555008837" sldId="5804"/>
            <ac:spMk id="3" creationId="{FC9EBBD3-7B54-3059-413F-2DE8388FAF66}"/>
          </ac:spMkLst>
        </pc:spChg>
        <pc:spChg chg="mod ord">
          <ac:chgData name="Ward, Reagan" userId="27291eb4-8241-4961-9e69-8c66e34cc5b0" providerId="ADAL" clId="{2C0F0997-474E-40E3-BED4-7C4D69895A50}" dt="2025-02-26T14:56:17.499" v="149" actId="700"/>
          <ac:spMkLst>
            <pc:docMk/>
            <pc:sldMk cId="1555008837" sldId="5804"/>
            <ac:spMk id="4" creationId="{C1A4111B-BC8E-EE1D-5301-C38429DAF3E4}"/>
          </ac:spMkLst>
        </pc:spChg>
        <pc:spChg chg="add mod ord">
          <ac:chgData name="Ward, Reagan" userId="27291eb4-8241-4961-9e69-8c66e34cc5b0" providerId="ADAL" clId="{2C0F0997-474E-40E3-BED4-7C4D69895A50}" dt="2025-02-26T14:57:41.440" v="322" actId="20577"/>
          <ac:spMkLst>
            <pc:docMk/>
            <pc:sldMk cId="1555008837" sldId="5804"/>
            <ac:spMk id="5" creationId="{5175A052-431B-B329-2F87-7D429A2DEFA9}"/>
          </ac:spMkLst>
        </pc:spChg>
        <pc:spChg chg="add mod ord">
          <ac:chgData name="Ward, Reagan" userId="27291eb4-8241-4961-9e69-8c66e34cc5b0" providerId="ADAL" clId="{2C0F0997-474E-40E3-BED4-7C4D69895A50}" dt="2025-02-26T14:56:17.499" v="149" actId="700"/>
          <ac:spMkLst>
            <pc:docMk/>
            <pc:sldMk cId="1555008837" sldId="5804"/>
            <ac:spMk id="6" creationId="{FCB93E1C-8FBD-6671-C76C-B3DD1CA6EF00}"/>
          </ac:spMkLst>
        </pc:spChg>
      </pc:sldChg>
      <pc:sldChg chg="modSp new mod">
        <pc:chgData name="Ward, Reagan" userId="27291eb4-8241-4961-9e69-8c66e34cc5b0" providerId="ADAL" clId="{2C0F0997-474E-40E3-BED4-7C4D69895A50}" dt="2025-02-26T14:57:00.481" v="231" actId="20577"/>
        <pc:sldMkLst>
          <pc:docMk/>
          <pc:sldMk cId="2740483082" sldId="5805"/>
        </pc:sldMkLst>
        <pc:spChg chg="mod">
          <ac:chgData name="Ward, Reagan" userId="27291eb4-8241-4961-9e69-8c66e34cc5b0" providerId="ADAL" clId="{2C0F0997-474E-40E3-BED4-7C4D69895A50}" dt="2025-02-26T14:56:57.525" v="220" actId="20577"/>
          <ac:spMkLst>
            <pc:docMk/>
            <pc:sldMk cId="2740483082" sldId="5805"/>
            <ac:spMk id="2" creationId="{F0DA7B17-EE7F-1860-32B4-2A1FA0E45F30}"/>
          </ac:spMkLst>
        </pc:spChg>
        <pc:spChg chg="mod">
          <ac:chgData name="Ward, Reagan" userId="27291eb4-8241-4961-9e69-8c66e34cc5b0" providerId="ADAL" clId="{2C0F0997-474E-40E3-BED4-7C4D69895A50}" dt="2025-02-26T14:57:00.481" v="231" actId="20577"/>
          <ac:spMkLst>
            <pc:docMk/>
            <pc:sldMk cId="2740483082" sldId="5805"/>
            <ac:spMk id="3" creationId="{ABE18B46-FC33-A66F-E22A-AD1AFF8E77B4}"/>
          </ac:spMkLst>
        </pc:spChg>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pChg chg="del mod ord">
          <ac:chgData name="Ward, Reagan" userId="27291eb4-8241-4961-9e69-8c66e34cc5b0" providerId="ADAL" clId="{2C0F0997-474E-40E3-BED4-7C4D69895A50}" dt="2025-02-26T14:57:05.159" v="233" actId="700"/>
          <ac:spMkLst>
            <pc:docMk/>
            <pc:sldMk cId="2474626920" sldId="5806"/>
            <ac:spMk id="2" creationId="{D1DA9E2D-2D72-6C18-8AE3-976FA2651E77}"/>
          </ac:spMkLst>
        </pc:spChg>
        <pc:spChg chg="del mod ord">
          <ac:chgData name="Ward, Reagan" userId="27291eb4-8241-4961-9e69-8c66e34cc5b0" providerId="ADAL" clId="{2C0F0997-474E-40E3-BED4-7C4D69895A50}" dt="2025-02-26T14:57:05.159" v="233" actId="700"/>
          <ac:spMkLst>
            <pc:docMk/>
            <pc:sldMk cId="2474626920" sldId="5806"/>
            <ac:spMk id="3" creationId="{10ED54C9-A8D0-C82A-6DB1-9ACFAC133FDB}"/>
          </ac:spMkLst>
        </pc:spChg>
        <pc:spChg chg="mod ord">
          <ac:chgData name="Ward, Reagan" userId="27291eb4-8241-4961-9e69-8c66e34cc5b0" providerId="ADAL" clId="{2C0F0997-474E-40E3-BED4-7C4D69895A50}" dt="2025-02-26T14:57:05.159" v="233" actId="700"/>
          <ac:spMkLst>
            <pc:docMk/>
            <pc:sldMk cId="2474626920" sldId="5806"/>
            <ac:spMk id="4" creationId="{2B25C4ED-DF83-5CB0-5AE9-A38C60E28B4B}"/>
          </ac:spMkLst>
        </pc:spChg>
        <pc:spChg chg="add mod ord">
          <ac:chgData name="Ward, Reagan" userId="27291eb4-8241-4961-9e69-8c66e34cc5b0" providerId="ADAL" clId="{2C0F0997-474E-40E3-BED4-7C4D69895A50}" dt="2025-02-26T14:57:12.120" v="277" actId="20577"/>
          <ac:spMkLst>
            <pc:docMk/>
            <pc:sldMk cId="2474626920" sldId="5806"/>
            <ac:spMk id="5" creationId="{35AF5235-BDB5-1DA6-EFC3-E4E60B587E4B}"/>
          </ac:spMkLst>
        </pc:spChg>
        <pc:spChg chg="add mod ord">
          <ac:chgData name="Ward, Reagan" userId="27291eb4-8241-4961-9e69-8c66e34cc5b0" providerId="ADAL" clId="{2C0F0997-474E-40E3-BED4-7C4D69895A50}" dt="2025-02-26T23:24:18.020" v="3578" actId="404"/>
          <ac:spMkLst>
            <pc:docMk/>
            <pc:sldMk cId="2474626920" sldId="5806"/>
            <ac:spMk id="6" creationId="{0BF99164-11EF-EAE0-9F90-80C206924A87}"/>
          </ac:spMkLst>
        </pc:spChg>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pChg chg="del mod ord">
          <ac:chgData name="Ward, Reagan" userId="27291eb4-8241-4961-9e69-8c66e34cc5b0" providerId="ADAL" clId="{2C0F0997-474E-40E3-BED4-7C4D69895A50}" dt="2025-02-26T14:57:59.801" v="324" actId="700"/>
          <ac:spMkLst>
            <pc:docMk/>
            <pc:sldMk cId="803832905" sldId="5807"/>
            <ac:spMk id="2" creationId="{DE01166E-54E3-C8F9-CF81-A51F730ADC45}"/>
          </ac:spMkLst>
        </pc:spChg>
        <pc:spChg chg="del mod ord">
          <ac:chgData name="Ward, Reagan" userId="27291eb4-8241-4961-9e69-8c66e34cc5b0" providerId="ADAL" clId="{2C0F0997-474E-40E3-BED4-7C4D69895A50}" dt="2025-02-26T14:57:59.801" v="324" actId="700"/>
          <ac:spMkLst>
            <pc:docMk/>
            <pc:sldMk cId="803832905" sldId="5807"/>
            <ac:spMk id="3" creationId="{6C6BB6E6-665A-A92B-11EC-B23873133085}"/>
          </ac:spMkLst>
        </pc:spChg>
        <pc:spChg chg="mod ord">
          <ac:chgData name="Ward, Reagan" userId="27291eb4-8241-4961-9e69-8c66e34cc5b0" providerId="ADAL" clId="{2C0F0997-474E-40E3-BED4-7C4D69895A50}" dt="2025-02-26T17:29:57.446" v="1106" actId="700"/>
          <ac:spMkLst>
            <pc:docMk/>
            <pc:sldMk cId="803832905" sldId="5807"/>
            <ac:spMk id="4" creationId="{4E9F3E0F-5597-342E-561A-DEC532057ABD}"/>
          </ac:spMkLst>
        </pc:spChg>
        <pc:spChg chg="add del mod ord">
          <ac:chgData name="Ward, Reagan" userId="27291eb4-8241-4961-9e69-8c66e34cc5b0" providerId="ADAL" clId="{2C0F0997-474E-40E3-BED4-7C4D69895A50}" dt="2025-02-26T17:21:45.841" v="327" actId="700"/>
          <ac:spMkLst>
            <pc:docMk/>
            <pc:sldMk cId="803832905" sldId="5807"/>
            <ac:spMk id="5" creationId="{F25B67E9-F942-8462-5BF9-38C1049B80D8}"/>
          </ac:spMkLst>
        </pc:spChg>
        <pc:spChg chg="add del mod ord">
          <ac:chgData name="Ward, Reagan" userId="27291eb4-8241-4961-9e69-8c66e34cc5b0" providerId="ADAL" clId="{2C0F0997-474E-40E3-BED4-7C4D69895A50}" dt="2025-02-26T17:21:45.841" v="327" actId="700"/>
          <ac:spMkLst>
            <pc:docMk/>
            <pc:sldMk cId="803832905" sldId="5807"/>
            <ac:spMk id="6" creationId="{057947AC-32EE-2E3B-D9BC-00677ACF9D58}"/>
          </ac:spMkLst>
        </pc:spChg>
        <pc:spChg chg="add del mod ord">
          <ac:chgData name="Ward, Reagan" userId="27291eb4-8241-4961-9e69-8c66e34cc5b0" providerId="ADAL" clId="{2C0F0997-474E-40E3-BED4-7C4D69895A50}" dt="2025-02-26T17:21:45.841" v="327" actId="700"/>
          <ac:spMkLst>
            <pc:docMk/>
            <pc:sldMk cId="803832905" sldId="5807"/>
            <ac:spMk id="7" creationId="{6188F703-4160-1352-221D-486DEF9DD242}"/>
          </ac:spMkLst>
        </pc:spChg>
        <pc:spChg chg="add del mod ord">
          <ac:chgData name="Ward, Reagan" userId="27291eb4-8241-4961-9e69-8c66e34cc5b0" providerId="ADAL" clId="{2C0F0997-474E-40E3-BED4-7C4D69895A50}" dt="2025-02-26T17:21:45.841" v="327" actId="700"/>
          <ac:spMkLst>
            <pc:docMk/>
            <pc:sldMk cId="803832905" sldId="5807"/>
            <ac:spMk id="8" creationId="{038E3D9E-69F9-0CD1-40BF-66D6BA09FCBC}"/>
          </ac:spMkLst>
        </pc:spChg>
        <pc:spChg chg="add mod ord">
          <ac:chgData name="Ward, Reagan" userId="27291eb4-8241-4961-9e69-8c66e34cc5b0" providerId="ADAL" clId="{2C0F0997-474E-40E3-BED4-7C4D69895A50}" dt="2025-02-26T23:25:52.741" v="3598" actId="20577"/>
          <ac:spMkLst>
            <pc:docMk/>
            <pc:sldMk cId="803832905" sldId="5807"/>
            <ac:spMk id="9" creationId="{4A2BD8D1-7404-8BAE-3857-96A2E1CF00C1}"/>
          </ac:spMkLst>
        </pc:spChg>
        <pc:spChg chg="add mod ord">
          <ac:chgData name="Ward, Reagan" userId="27291eb4-8241-4961-9e69-8c66e34cc5b0" providerId="ADAL" clId="{2C0F0997-474E-40E3-BED4-7C4D69895A50}" dt="2025-02-26T23:33:39.310" v="3609" actId="20577"/>
          <ac:spMkLst>
            <pc:docMk/>
            <pc:sldMk cId="803832905" sldId="5807"/>
            <ac:spMk id="10" creationId="{CF7CB95D-060C-A444-1710-0C5B9435E245}"/>
          </ac:spMkLst>
        </pc:spChg>
        <pc:spChg chg="add mod ord">
          <ac:chgData name="Ward, Reagan" userId="27291eb4-8241-4961-9e69-8c66e34cc5b0" providerId="ADAL" clId="{2C0F0997-474E-40E3-BED4-7C4D69895A50}" dt="2025-02-26T17:30:33.082" v="1146" actId="27636"/>
          <ac:spMkLst>
            <pc:docMk/>
            <pc:sldMk cId="803832905" sldId="5807"/>
            <ac:spMk id="11" creationId="{3E858871-932C-7F2E-C6C9-0F77BDFE4B92}"/>
          </ac:spMkLst>
        </pc:spChg>
        <pc:spChg chg="add mod ord">
          <ac:chgData name="Ward, Reagan" userId="27291eb4-8241-4961-9e69-8c66e34cc5b0" providerId="ADAL" clId="{2C0F0997-474E-40E3-BED4-7C4D69895A50}" dt="2025-02-26T17:30:45.059" v="1167" actId="20577"/>
          <ac:spMkLst>
            <pc:docMk/>
            <pc:sldMk cId="803832905" sldId="5807"/>
            <ac:spMk id="12" creationId="{964B3F2D-AA22-182E-77B8-582DDD8DAED0}"/>
          </ac:spMkLst>
        </pc:spChg>
        <pc:spChg chg="add mod ord">
          <ac:chgData name="Ward, Reagan" userId="27291eb4-8241-4961-9e69-8c66e34cc5b0" providerId="ADAL" clId="{2C0F0997-474E-40E3-BED4-7C4D69895A50}" dt="2025-02-26T17:44:31.311" v="1940" actId="207"/>
          <ac:spMkLst>
            <pc:docMk/>
            <pc:sldMk cId="803832905" sldId="5807"/>
            <ac:spMk id="13" creationId="{577580A0-8010-CC77-9AE4-93709BB4DF29}"/>
          </ac:spMkLst>
        </pc:spChg>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pChg chg="mod ord">
          <ac:chgData name="Ward, Reagan" userId="27291eb4-8241-4961-9e69-8c66e34cc5b0" providerId="ADAL" clId="{2C0F0997-474E-40E3-BED4-7C4D69895A50}" dt="2025-02-26T17:45:18.864" v="1974" actId="6264"/>
          <ac:spMkLst>
            <pc:docMk/>
            <pc:sldMk cId="93270237" sldId="5808"/>
            <ac:spMk id="2" creationId="{1868E5B0-3267-EA1D-6216-495473AB3D03}"/>
          </ac:spMkLst>
        </pc:spChg>
        <pc:spChg chg="del mod ord">
          <ac:chgData name="Ward, Reagan" userId="27291eb4-8241-4961-9e69-8c66e34cc5b0" providerId="ADAL" clId="{2C0F0997-474E-40E3-BED4-7C4D69895A50}" dt="2025-02-26T17:32:30.788" v="1412" actId="700"/>
          <ac:spMkLst>
            <pc:docMk/>
            <pc:sldMk cId="93270237" sldId="5808"/>
            <ac:spMk id="3" creationId="{03785D81-FABA-1BC6-35E6-B9D1AB814769}"/>
          </ac:spMkLst>
        </pc:spChg>
        <pc:spChg chg="del mod ord">
          <ac:chgData name="Ward, Reagan" userId="27291eb4-8241-4961-9e69-8c66e34cc5b0" providerId="ADAL" clId="{2C0F0997-474E-40E3-BED4-7C4D69895A50}" dt="2025-02-26T17:32:30.788" v="1412" actId="700"/>
          <ac:spMkLst>
            <pc:docMk/>
            <pc:sldMk cId="93270237" sldId="5808"/>
            <ac:spMk id="4" creationId="{8B83E2D8-4A6D-AAA8-5EEC-1B42BC547A06}"/>
          </ac:spMkLst>
        </pc:spChg>
        <pc:spChg chg="mod ord">
          <ac:chgData name="Ward, Reagan" userId="27291eb4-8241-4961-9e69-8c66e34cc5b0" providerId="ADAL" clId="{2C0F0997-474E-40E3-BED4-7C4D69895A50}" dt="2025-02-26T17:45:18.864" v="1974" actId="6264"/>
          <ac:spMkLst>
            <pc:docMk/>
            <pc:sldMk cId="93270237" sldId="5808"/>
            <ac:spMk id="5" creationId="{4D10D526-90A8-9865-A006-BF076B99FC62}"/>
          </ac:spMkLst>
        </pc:spChg>
        <pc:spChg chg="del mod ord">
          <ac:chgData name="Ward, Reagan" userId="27291eb4-8241-4961-9e69-8c66e34cc5b0" providerId="ADAL" clId="{2C0F0997-474E-40E3-BED4-7C4D69895A50}" dt="2025-02-26T17:32:30.788" v="1412" actId="700"/>
          <ac:spMkLst>
            <pc:docMk/>
            <pc:sldMk cId="93270237" sldId="5808"/>
            <ac:spMk id="6" creationId="{9718F53E-9975-AA50-DDA3-50440154C135}"/>
          </ac:spMkLst>
        </pc:spChg>
        <pc:spChg chg="del mod ord">
          <ac:chgData name="Ward, Reagan" userId="27291eb4-8241-4961-9e69-8c66e34cc5b0" providerId="ADAL" clId="{2C0F0997-474E-40E3-BED4-7C4D69895A50}" dt="2025-02-26T17:32:30.788" v="1412" actId="700"/>
          <ac:spMkLst>
            <pc:docMk/>
            <pc:sldMk cId="93270237" sldId="5808"/>
            <ac:spMk id="7" creationId="{A6058011-5856-E006-975B-63DC1DD206AF}"/>
          </ac:spMkLst>
        </pc:spChg>
        <pc:spChg chg="add del mod ord">
          <ac:chgData name="Ward, Reagan" userId="27291eb4-8241-4961-9e69-8c66e34cc5b0" providerId="ADAL" clId="{2C0F0997-474E-40E3-BED4-7C4D69895A50}" dt="2025-02-26T17:43:45.609" v="1893" actId="700"/>
          <ac:spMkLst>
            <pc:docMk/>
            <pc:sldMk cId="93270237" sldId="5808"/>
            <ac:spMk id="8" creationId="{F06D484A-249E-72F7-41FC-10BF4A32C7C6}"/>
          </ac:spMkLst>
        </pc:spChg>
        <pc:spChg chg="add del mod ord">
          <ac:chgData name="Ward, Reagan" userId="27291eb4-8241-4961-9e69-8c66e34cc5b0" providerId="ADAL" clId="{2C0F0997-474E-40E3-BED4-7C4D69895A50}" dt="2025-02-26T17:43:45.609" v="1893" actId="700"/>
          <ac:spMkLst>
            <pc:docMk/>
            <pc:sldMk cId="93270237" sldId="5808"/>
            <ac:spMk id="9" creationId="{6748C0D2-4222-7141-8F82-9A196008A568}"/>
          </ac:spMkLst>
        </pc:spChg>
        <pc:spChg chg="add del mod ord">
          <ac:chgData name="Ward, Reagan" userId="27291eb4-8241-4961-9e69-8c66e34cc5b0" providerId="ADAL" clId="{2C0F0997-474E-40E3-BED4-7C4D69895A50}" dt="2025-02-26T17:45:45.279" v="1979"/>
          <ac:spMkLst>
            <pc:docMk/>
            <pc:sldMk cId="93270237" sldId="5808"/>
            <ac:spMk id="10" creationId="{A074FB96-0ABA-F738-37E3-85D3A60F422F}"/>
          </ac:spMkLst>
        </pc:spChg>
        <pc:spChg chg="add del mod ord">
          <ac:chgData name="Ward, Reagan" userId="27291eb4-8241-4961-9e69-8c66e34cc5b0" providerId="ADAL" clId="{2C0F0997-474E-40E3-BED4-7C4D69895A50}" dt="2025-02-26T17:43:45.609" v="1893" actId="700"/>
          <ac:spMkLst>
            <pc:docMk/>
            <pc:sldMk cId="93270237" sldId="5808"/>
            <ac:spMk id="11" creationId="{65FFA775-375B-0872-B6AC-40505189EABD}"/>
          </ac:spMkLst>
        </pc:spChg>
        <pc:spChg chg="del">
          <ac:chgData name="Ward, Reagan" userId="27291eb4-8241-4961-9e69-8c66e34cc5b0" providerId="ADAL" clId="{2C0F0997-474E-40E3-BED4-7C4D69895A50}" dt="2025-02-26T17:43:45.609" v="1893" actId="700"/>
          <ac:spMkLst>
            <pc:docMk/>
            <pc:sldMk cId="93270237" sldId="5808"/>
            <ac:spMk id="12" creationId="{61B0477F-CF0F-AFCE-C10C-B8502253CC45}"/>
          </ac:spMkLst>
        </pc:spChg>
        <pc:spChg chg="add del mod ord">
          <ac:chgData name="Ward, Reagan" userId="27291eb4-8241-4961-9e69-8c66e34cc5b0" providerId="ADAL" clId="{2C0F0997-474E-40E3-BED4-7C4D69895A50}" dt="2025-02-26T17:43:56.886" v="1895" actId="700"/>
          <ac:spMkLst>
            <pc:docMk/>
            <pc:sldMk cId="93270237" sldId="5808"/>
            <ac:spMk id="13" creationId="{91113CDD-B733-904F-903C-7A043E5FE7B7}"/>
          </ac:spMkLst>
        </pc:spChg>
        <pc:spChg chg="add del mod ord">
          <ac:chgData name="Ward, Reagan" userId="27291eb4-8241-4961-9e69-8c66e34cc5b0" providerId="ADAL" clId="{2C0F0997-474E-40E3-BED4-7C4D69895A50}" dt="2025-02-26T17:43:56.886" v="1895" actId="700"/>
          <ac:spMkLst>
            <pc:docMk/>
            <pc:sldMk cId="93270237" sldId="5808"/>
            <ac:spMk id="14" creationId="{FF0E1D18-9FC8-BBC5-C96F-0DAB9A102652}"/>
          </ac:spMkLst>
        </pc:spChg>
        <pc:spChg chg="add del mod ord">
          <ac:chgData name="Ward, Reagan" userId="27291eb4-8241-4961-9e69-8c66e34cc5b0" providerId="ADAL" clId="{2C0F0997-474E-40E3-BED4-7C4D69895A50}" dt="2025-02-26T17:44:02.169" v="1900" actId="700"/>
          <ac:spMkLst>
            <pc:docMk/>
            <pc:sldMk cId="93270237" sldId="5808"/>
            <ac:spMk id="15" creationId="{05FB5636-50B7-1B7F-7B8E-B02EAED97622}"/>
          </ac:spMkLst>
        </pc:spChg>
        <pc:spChg chg="add del mod ord">
          <ac:chgData name="Ward, Reagan" userId="27291eb4-8241-4961-9e69-8c66e34cc5b0" providerId="ADAL" clId="{2C0F0997-474E-40E3-BED4-7C4D69895A50}" dt="2025-02-26T17:44:02.169" v="1900" actId="700"/>
          <ac:spMkLst>
            <pc:docMk/>
            <pc:sldMk cId="93270237" sldId="5808"/>
            <ac:spMk id="16" creationId="{8C1855C4-02EC-D295-4A4D-E03C20393201}"/>
          </ac:spMkLst>
        </pc:spChg>
        <pc:spChg chg="add del mod ord">
          <ac:chgData name="Ward, Reagan" userId="27291eb4-8241-4961-9e69-8c66e34cc5b0" providerId="ADAL" clId="{2C0F0997-474E-40E3-BED4-7C4D69895A50}" dt="2025-02-26T17:44:02.169" v="1900" actId="700"/>
          <ac:spMkLst>
            <pc:docMk/>
            <pc:sldMk cId="93270237" sldId="5808"/>
            <ac:spMk id="17" creationId="{1F828CD5-58A4-6838-974A-592EC1530CB2}"/>
          </ac:spMkLst>
        </pc:spChg>
        <pc:spChg chg="add del mod ord">
          <ac:chgData name="Ward, Reagan" userId="27291eb4-8241-4961-9e69-8c66e34cc5b0" providerId="ADAL" clId="{2C0F0997-474E-40E3-BED4-7C4D69895A50}" dt="2025-02-26T17:44:02.169" v="1900" actId="700"/>
          <ac:spMkLst>
            <pc:docMk/>
            <pc:sldMk cId="93270237" sldId="5808"/>
            <ac:spMk id="18" creationId="{1886EA71-9BDA-181A-9CD0-CCB916781C23}"/>
          </ac:spMkLst>
        </pc:spChg>
        <pc:spChg chg="add mod ord">
          <ac:chgData name="Ward, Reagan" userId="27291eb4-8241-4961-9e69-8c66e34cc5b0" providerId="ADAL" clId="{2C0F0997-474E-40E3-BED4-7C4D69895A50}" dt="2025-02-26T23:25:33.341" v="3580" actId="27636"/>
          <ac:spMkLst>
            <pc:docMk/>
            <pc:sldMk cId="93270237" sldId="5808"/>
            <ac:spMk id="19" creationId="{1E8BBC61-01B1-50D5-BDE5-0DAABB57B0FA}"/>
          </ac:spMkLst>
        </pc:spChg>
        <pc:spChg chg="add del mod ord">
          <ac:chgData name="Ward, Reagan" userId="27291eb4-8241-4961-9e69-8c66e34cc5b0" providerId="ADAL" clId="{2C0F0997-474E-40E3-BED4-7C4D69895A50}" dt="2025-02-26T17:45:17.009" v="1973" actId="700"/>
          <ac:spMkLst>
            <pc:docMk/>
            <pc:sldMk cId="93270237" sldId="5808"/>
            <ac:spMk id="20" creationId="{0346335B-D214-2028-4BE9-154F7B649CDD}"/>
          </ac:spMkLst>
        </pc:spChg>
        <pc:spChg chg="add del mod ord">
          <ac:chgData name="Ward, Reagan" userId="27291eb4-8241-4961-9e69-8c66e34cc5b0" providerId="ADAL" clId="{2C0F0997-474E-40E3-BED4-7C4D69895A50}" dt="2025-02-26T17:45:18.864" v="1974" actId="6264"/>
          <ac:spMkLst>
            <pc:docMk/>
            <pc:sldMk cId="93270237" sldId="5808"/>
            <ac:spMk id="21" creationId="{3DF12A55-9F47-1D4E-7423-90579BE2AA48}"/>
          </ac:spMkLst>
        </pc:spChg>
        <pc:spChg chg="add del mod">
          <ac:chgData name="Ward, Reagan" userId="27291eb4-8241-4961-9e69-8c66e34cc5b0" providerId="ADAL" clId="{2C0F0997-474E-40E3-BED4-7C4D69895A50}" dt="2025-02-26T17:45:18.864" v="1974" actId="6264"/>
          <ac:spMkLst>
            <pc:docMk/>
            <pc:sldMk cId="93270237" sldId="5808"/>
            <ac:spMk id="22" creationId="{EE3053EC-153E-F1CE-04AA-01362FD06536}"/>
          </ac:spMkLst>
        </pc:spChg>
        <pc:spChg chg="add del mod">
          <ac:chgData name="Ward, Reagan" userId="27291eb4-8241-4961-9e69-8c66e34cc5b0" providerId="ADAL" clId="{2C0F0997-474E-40E3-BED4-7C4D69895A50}" dt="2025-02-26T17:45:18.864" v="1974" actId="6264"/>
          <ac:spMkLst>
            <pc:docMk/>
            <pc:sldMk cId="93270237" sldId="5808"/>
            <ac:spMk id="23" creationId="{F0328856-7BAB-E1E3-51E2-D706B2848C2D}"/>
          </ac:spMkLst>
        </pc:spChg>
        <pc:spChg chg="add del mod">
          <ac:chgData name="Ward, Reagan" userId="27291eb4-8241-4961-9e69-8c66e34cc5b0" providerId="ADAL" clId="{2C0F0997-474E-40E3-BED4-7C4D69895A50}" dt="2025-02-26T17:45:18.864" v="1974" actId="6264"/>
          <ac:spMkLst>
            <pc:docMk/>
            <pc:sldMk cId="93270237" sldId="5808"/>
            <ac:spMk id="24" creationId="{DC69DBDC-C117-8595-551D-3AB8D9282AD2}"/>
          </ac:spMkLst>
        </pc:spChg>
        <pc:spChg chg="add del mod">
          <ac:chgData name="Ward, Reagan" userId="27291eb4-8241-4961-9e69-8c66e34cc5b0" providerId="ADAL" clId="{2C0F0997-474E-40E3-BED4-7C4D69895A50}" dt="2025-02-26T17:45:18.864" v="1974" actId="6264"/>
          <ac:spMkLst>
            <pc:docMk/>
            <pc:sldMk cId="93270237" sldId="5808"/>
            <ac:spMk id="25" creationId="{AC3FD5CA-4EA8-919E-43CE-D60C638BE841}"/>
          </ac:spMkLst>
        </pc:spChg>
        <pc:spChg chg="add del mod ord">
          <ac:chgData name="Ward, Reagan" userId="27291eb4-8241-4961-9e69-8c66e34cc5b0" providerId="ADAL" clId="{2C0F0997-474E-40E3-BED4-7C4D69895A50}" dt="2025-02-26T17:45:50.519" v="1980"/>
          <ac:spMkLst>
            <pc:docMk/>
            <pc:sldMk cId="93270237" sldId="5808"/>
            <ac:spMk id="26" creationId="{CF4B122E-1FD8-3AAF-D9A9-8D6A4E64286C}"/>
          </ac:spMkLst>
        </pc:spChg>
        <pc:spChg chg="add mod ord">
          <ac:chgData name="Ward, Reagan" userId="27291eb4-8241-4961-9e69-8c66e34cc5b0" providerId="ADAL" clId="{2C0F0997-474E-40E3-BED4-7C4D69895A50}" dt="2025-02-26T23:26:16.527" v="3601" actId="13244"/>
          <ac:spMkLst>
            <pc:docMk/>
            <pc:sldMk cId="93270237" sldId="5808"/>
            <ac:spMk id="27" creationId="{5272A362-BF14-A172-8E3A-410FCA2B0CE5}"/>
          </ac:spMkLst>
        </pc:spChg>
        <pc:spChg chg="add mod">
          <ac:chgData name="Ward, Reagan" userId="27291eb4-8241-4961-9e69-8c66e34cc5b0" providerId="ADAL" clId="{2C0F0997-474E-40E3-BED4-7C4D69895A50}" dt="2025-02-26T17:45:50.519" v="1980"/>
          <ac:spMkLst>
            <pc:docMk/>
            <pc:sldMk cId="93270237" sldId="5808"/>
            <ac:spMk id="28" creationId="{15526ED3-98A3-AAA9-645F-2DBB715A5AD9}"/>
          </ac:spMkLst>
        </pc:spChg>
      </pc:sldChg>
      <pc:sldChg chg="addSp delSp modSp mod">
        <pc:chgData name="Ward, Reagan" userId="27291eb4-8241-4961-9e69-8c66e34cc5b0" providerId="ADAL" clId="{2C0F0997-474E-40E3-BED4-7C4D69895A50}" dt="2025-02-27T15:18:00.771" v="5254" actId="15"/>
        <pc:sldMkLst>
          <pc:docMk/>
          <pc:sldMk cId="4147087058" sldId="5813"/>
        </pc:sldMkLst>
        <pc:spChg chg="add del">
          <ac:chgData name="Ward, Reagan" userId="27291eb4-8241-4961-9e69-8c66e34cc5b0" providerId="ADAL" clId="{2C0F0997-474E-40E3-BED4-7C4D69895A50}" dt="2025-02-27T15:14:06.859" v="5113" actId="478"/>
          <ac:spMkLst>
            <pc:docMk/>
            <pc:sldMk cId="4147087058" sldId="5813"/>
            <ac:spMk id="8" creationId="{7BC636E4-6000-5518-6EC7-17E134059C42}"/>
          </ac:spMkLst>
        </pc:spChg>
        <pc:spChg chg="mod">
          <ac:chgData name="Ward, Reagan" userId="27291eb4-8241-4961-9e69-8c66e34cc5b0" providerId="ADAL" clId="{2C0F0997-474E-40E3-BED4-7C4D69895A50}" dt="2025-02-27T15:18:00.771" v="5254" actId="15"/>
          <ac:spMkLst>
            <pc:docMk/>
            <pc:sldMk cId="4147087058" sldId="5813"/>
            <ac:spMk id="9" creationId="{05121175-1FAA-B0EA-B051-EDD7B7F34F82}"/>
          </ac:spMkLst>
        </pc:spChg>
        <pc:spChg chg="mod">
          <ac:chgData name="Ward, Reagan" userId="27291eb4-8241-4961-9e69-8c66e34cc5b0" providerId="ADAL" clId="{2C0F0997-474E-40E3-BED4-7C4D69895A50}" dt="2025-02-27T15:16:52.264" v="5125" actId="11530"/>
          <ac:spMkLst>
            <pc:docMk/>
            <pc:sldMk cId="4147087058" sldId="5813"/>
            <ac:spMk id="11" creationId="{2F6AA9EE-9FA4-FD18-0C15-EC8EFB24447B}"/>
          </ac:spMkLst>
        </pc:spChg>
        <pc:spChg chg="add del">
          <ac:chgData name="Ward, Reagan" userId="27291eb4-8241-4961-9e69-8c66e34cc5b0" providerId="ADAL" clId="{2C0F0997-474E-40E3-BED4-7C4D69895A50}" dt="2025-02-27T15:15:56.958" v="5117" actId="22"/>
          <ac:spMkLst>
            <pc:docMk/>
            <pc:sldMk cId="4147087058" sldId="5813"/>
            <ac:spMk id="12" creationId="{34CED847-D16A-BE27-6EF6-EDC6E95D9123}"/>
          </ac:spMkLst>
        </pc:spChg>
        <pc:picChg chg="add mod ord">
          <ac:chgData name="Ward, Reagan" userId="27291eb4-8241-4961-9e69-8c66e34cc5b0" providerId="ADAL" clId="{2C0F0997-474E-40E3-BED4-7C4D69895A50}" dt="2025-02-27T15:17:41.474" v="5247" actId="962"/>
          <ac:picMkLst>
            <pc:docMk/>
            <pc:sldMk cId="4147087058" sldId="5813"/>
            <ac:picMk id="14" creationId="{AD197DDD-1E4A-5395-E31F-FDD6C476F881}"/>
          </ac:picMkLst>
        </pc:picChg>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pChg chg="mod ord">
          <ac:chgData name="Ward, Reagan" userId="27291eb4-8241-4961-9e69-8c66e34cc5b0" providerId="ADAL" clId="{2C0F0997-474E-40E3-BED4-7C4D69895A50}" dt="2025-02-27T15:02:35.297" v="5099" actId="6264"/>
          <ac:spMkLst>
            <pc:docMk/>
            <pc:sldMk cId="580773463" sldId="5815"/>
            <ac:spMk id="3" creationId="{00000000-0000-0000-0000-000000000000}"/>
          </ac:spMkLst>
        </pc:spChg>
        <pc:spChg chg="del mod">
          <ac:chgData name="Ward, Reagan" userId="27291eb4-8241-4961-9e69-8c66e34cc5b0" providerId="ADAL" clId="{2C0F0997-474E-40E3-BED4-7C4D69895A50}" dt="2025-02-27T14:56:30.572" v="5059" actId="478"/>
          <ac:spMkLst>
            <pc:docMk/>
            <pc:sldMk cId="580773463" sldId="5815"/>
            <ac:spMk id="4" creationId="{AD509FF2-D97B-B37E-5273-5E301A795AA6}"/>
          </ac:spMkLst>
        </pc:spChg>
        <pc:spChg chg="add del mod">
          <ac:chgData name="Ward, Reagan" userId="27291eb4-8241-4961-9e69-8c66e34cc5b0" providerId="ADAL" clId="{2C0F0997-474E-40E3-BED4-7C4D69895A50}" dt="2025-02-27T14:56:14.705" v="5055" actId="6264"/>
          <ac:spMkLst>
            <pc:docMk/>
            <pc:sldMk cId="580773463" sldId="5815"/>
            <ac:spMk id="7" creationId="{33BE3630-F4E3-D4BE-9932-CEC89DD83D4C}"/>
          </ac:spMkLst>
        </pc:spChg>
        <pc:spChg chg="add del mod">
          <ac:chgData name="Ward, Reagan" userId="27291eb4-8241-4961-9e69-8c66e34cc5b0" providerId="ADAL" clId="{2C0F0997-474E-40E3-BED4-7C4D69895A50}" dt="2025-02-27T14:56:14.705" v="5055" actId="6264"/>
          <ac:spMkLst>
            <pc:docMk/>
            <pc:sldMk cId="580773463" sldId="5815"/>
            <ac:spMk id="8" creationId="{7527F768-5B01-7675-EC0F-A381D6983A98}"/>
          </ac:spMkLst>
        </pc:spChg>
        <pc:spChg chg="add del mod">
          <ac:chgData name="Ward, Reagan" userId="27291eb4-8241-4961-9e69-8c66e34cc5b0" providerId="ADAL" clId="{2C0F0997-474E-40E3-BED4-7C4D69895A50}" dt="2025-02-27T14:56:14.705" v="5055" actId="6264"/>
          <ac:spMkLst>
            <pc:docMk/>
            <pc:sldMk cId="580773463" sldId="5815"/>
            <ac:spMk id="9" creationId="{346BE2B8-CDC1-0E5F-C29B-D60A10CA8CAC}"/>
          </ac:spMkLst>
        </pc:spChg>
        <pc:spChg chg="add del mod ord">
          <ac:chgData name="Ward, Reagan" userId="27291eb4-8241-4961-9e69-8c66e34cc5b0" providerId="ADAL" clId="{2C0F0997-474E-40E3-BED4-7C4D69895A50}" dt="2025-02-27T14:56:26.043" v="5057" actId="700"/>
          <ac:spMkLst>
            <pc:docMk/>
            <pc:sldMk cId="580773463" sldId="5815"/>
            <ac:spMk id="10" creationId="{FA9A3BEF-BB55-4292-3BEB-B1C4E11F8A62}"/>
          </ac:spMkLst>
        </pc:spChg>
        <pc:spChg chg="add mod ord">
          <ac:chgData name="Ward, Reagan" userId="27291eb4-8241-4961-9e69-8c66e34cc5b0" providerId="ADAL" clId="{2C0F0997-474E-40E3-BED4-7C4D69895A50}" dt="2025-02-27T15:02:35.297" v="5099" actId="6264"/>
          <ac:spMkLst>
            <pc:docMk/>
            <pc:sldMk cId="580773463" sldId="5815"/>
            <ac:spMk id="11" creationId="{E176A2E8-E3A9-E195-B87D-D8D911F6476B}"/>
          </ac:spMkLst>
        </pc:spChg>
        <pc:spChg chg="add del mod">
          <ac:chgData name="Ward, Reagan" userId="27291eb4-8241-4961-9e69-8c66e34cc5b0" providerId="ADAL" clId="{2C0F0997-474E-40E3-BED4-7C4D69895A50}" dt="2025-02-27T15:02:35.297" v="5099" actId="6264"/>
          <ac:spMkLst>
            <pc:docMk/>
            <pc:sldMk cId="580773463" sldId="5815"/>
            <ac:spMk id="12" creationId="{331D73DD-61E2-6D1A-A62D-55BBE8E46390}"/>
          </ac:spMkLst>
        </pc:spChg>
        <pc:spChg chg="add del mod">
          <ac:chgData name="Ward, Reagan" userId="27291eb4-8241-4961-9e69-8c66e34cc5b0" providerId="ADAL" clId="{2C0F0997-474E-40E3-BED4-7C4D69895A50}" dt="2025-02-27T15:02:35.297" v="5099" actId="6264"/>
          <ac:spMkLst>
            <pc:docMk/>
            <pc:sldMk cId="580773463" sldId="5815"/>
            <ac:spMk id="13" creationId="{244D2625-CBBD-B620-3358-00809D343726}"/>
          </ac:spMkLst>
        </pc:spChg>
        <pc:spChg chg="add del mod">
          <ac:chgData name="Ward, Reagan" userId="27291eb4-8241-4961-9e69-8c66e34cc5b0" providerId="ADAL" clId="{2C0F0997-474E-40E3-BED4-7C4D69895A50}" dt="2025-02-27T15:02:35.297" v="5099" actId="6264"/>
          <ac:spMkLst>
            <pc:docMk/>
            <pc:sldMk cId="580773463" sldId="5815"/>
            <ac:spMk id="14" creationId="{960A78B7-2740-27FE-923D-84062115FB53}"/>
          </ac:spMkLst>
        </pc:spChg>
        <pc:spChg chg="add del mod">
          <ac:chgData name="Ward, Reagan" userId="27291eb4-8241-4961-9e69-8c66e34cc5b0" providerId="ADAL" clId="{2C0F0997-474E-40E3-BED4-7C4D69895A50}" dt="2025-02-27T15:02:35.297" v="5099" actId="6264"/>
          <ac:spMkLst>
            <pc:docMk/>
            <pc:sldMk cId="580773463" sldId="5815"/>
            <ac:spMk id="15" creationId="{1F216357-46C7-17F3-4639-1A5530116387}"/>
          </ac:spMkLst>
        </pc:spChg>
        <pc:spChg chg="mod ord">
          <ac:chgData name="Ward, Reagan" userId="27291eb4-8241-4961-9e69-8c66e34cc5b0" providerId="ADAL" clId="{2C0F0997-474E-40E3-BED4-7C4D69895A50}" dt="2025-02-27T15:02:40.995" v="5103" actId="6549"/>
          <ac:spMkLst>
            <pc:docMk/>
            <pc:sldMk cId="580773463" sldId="5815"/>
            <ac:spMk id="28" creationId="{C5BA57DB-74AF-A5E3-7C07-EE7316FEC682}"/>
          </ac:spMkLst>
        </pc:spChg>
        <pc:spChg chg="mod ord">
          <ac:chgData name="Ward, Reagan" userId="27291eb4-8241-4961-9e69-8c66e34cc5b0" providerId="ADAL" clId="{2C0F0997-474E-40E3-BED4-7C4D69895A50}" dt="2025-02-27T15:02:35.297" v="5099" actId="6264"/>
          <ac:spMkLst>
            <pc:docMk/>
            <pc:sldMk cId="580773463" sldId="5815"/>
            <ac:spMk id="29" creationId="{BFA0F155-2799-64D7-0D14-353F83491985}"/>
          </ac:spMkLst>
        </pc:spChg>
      </pc:sldChg>
      <pc:sldChg chg="modSp mod chgLayout">
        <pc:chgData name="Ward, Reagan" userId="27291eb4-8241-4961-9e69-8c66e34cc5b0" providerId="ADAL" clId="{2C0F0997-474E-40E3-BED4-7C4D69895A50}" dt="2025-02-27T15:33:44.399" v="5274" actId="12"/>
        <pc:sldMkLst>
          <pc:docMk/>
          <pc:sldMk cId="462621828" sldId="5816"/>
        </pc:sldMkLst>
        <pc:spChg chg="mod ord">
          <ac:chgData name="Ward, Reagan" userId="27291eb4-8241-4961-9e69-8c66e34cc5b0" providerId="ADAL" clId="{2C0F0997-474E-40E3-BED4-7C4D69895A50}" dt="2025-02-27T15:09:24.591" v="5104" actId="700"/>
          <ac:spMkLst>
            <pc:docMk/>
            <pc:sldMk cId="462621828" sldId="5816"/>
            <ac:spMk id="2" creationId="{EB1DBCD4-8953-7637-FA8D-C1C3F1D32BB5}"/>
          </ac:spMkLst>
        </pc:spChg>
        <pc:spChg chg="mod ord">
          <ac:chgData name="Ward, Reagan" userId="27291eb4-8241-4961-9e69-8c66e34cc5b0" providerId="ADAL" clId="{2C0F0997-474E-40E3-BED4-7C4D69895A50}" dt="2025-02-27T15:33:44.399" v="5274" actId="12"/>
          <ac:spMkLst>
            <pc:docMk/>
            <pc:sldMk cId="462621828" sldId="5816"/>
            <ac:spMk id="3" creationId="{4D9E3949-99A6-F19B-CFBD-1EB8A3283265}"/>
          </ac:spMkLst>
        </pc:spChg>
        <pc:spChg chg="mod ord">
          <ac:chgData name="Ward, Reagan" userId="27291eb4-8241-4961-9e69-8c66e34cc5b0" providerId="ADAL" clId="{2C0F0997-474E-40E3-BED4-7C4D69895A50}" dt="2025-02-27T15:09:24.591" v="5104" actId="700"/>
          <ac:spMkLst>
            <pc:docMk/>
            <pc:sldMk cId="462621828" sldId="5816"/>
            <ac:spMk id="4" creationId="{989559F3-63B1-7C9E-A9A3-C942089D9515}"/>
          </ac:spMkLst>
        </pc:spChg>
        <pc:spChg chg="mod ord">
          <ac:chgData name="Ward, Reagan" userId="27291eb4-8241-4961-9e69-8c66e34cc5b0" providerId="ADAL" clId="{2C0F0997-474E-40E3-BED4-7C4D69895A50}" dt="2025-02-27T15:09:24.591" v="5104" actId="700"/>
          <ac:spMkLst>
            <pc:docMk/>
            <pc:sldMk cId="462621828" sldId="5816"/>
            <ac:spMk id="5" creationId="{5197005E-C8E2-A1F4-4CC8-1B4031C5A12F}"/>
          </ac:spMkLst>
        </pc:spChg>
        <pc:spChg chg="mod ord">
          <ac:chgData name="Ward, Reagan" userId="27291eb4-8241-4961-9e69-8c66e34cc5b0" providerId="ADAL" clId="{2C0F0997-474E-40E3-BED4-7C4D69895A50}" dt="2025-02-27T15:09:24.591" v="5104" actId="700"/>
          <ac:spMkLst>
            <pc:docMk/>
            <pc:sldMk cId="462621828" sldId="5816"/>
            <ac:spMk id="6" creationId="{0BEF3B69-0518-0DCC-D933-AC989022B2FE}"/>
          </ac:spMkLst>
        </pc:spChg>
      </pc:sldChg>
      <pc:sldChg chg="modSp mod">
        <pc:chgData name="Ward, Reagan" userId="27291eb4-8241-4961-9e69-8c66e34cc5b0" providerId="ADAL" clId="{2C0F0997-474E-40E3-BED4-7C4D69895A50}" dt="2025-02-27T15:18:54.943" v="5255" actId="13244"/>
        <pc:sldMkLst>
          <pc:docMk/>
          <pc:sldMk cId="1781324693" sldId="5817"/>
        </pc:sldMkLst>
        <pc:spChg chg="ord">
          <ac:chgData name="Ward, Reagan" userId="27291eb4-8241-4961-9e69-8c66e34cc5b0" providerId="ADAL" clId="{2C0F0997-474E-40E3-BED4-7C4D69895A50}" dt="2025-02-27T15:18:54.943" v="5255" actId="13244"/>
          <ac:spMkLst>
            <pc:docMk/>
            <pc:sldMk cId="1781324693" sldId="5817"/>
            <ac:spMk id="7" creationId="{83BBD085-D4B1-C797-500C-A66D9F23726D}"/>
          </ac:spMkLst>
        </pc:spChg>
      </pc:sldChg>
      <pc:sldChg chg="addSp delSp modSp mod">
        <pc:chgData name="Ward, Reagan" userId="27291eb4-8241-4961-9e69-8c66e34cc5b0" providerId="ADAL" clId="{2C0F0997-474E-40E3-BED4-7C4D69895A50}" dt="2025-02-27T15:19:58.126" v="5264" actId="1076"/>
        <pc:sldMkLst>
          <pc:docMk/>
          <pc:sldMk cId="1930914326" sldId="5818"/>
        </pc:sldMkLst>
        <pc:spChg chg="add del mod">
          <ac:chgData name="Ward, Reagan" userId="27291eb4-8241-4961-9e69-8c66e34cc5b0" providerId="ADAL" clId="{2C0F0997-474E-40E3-BED4-7C4D69895A50}" dt="2025-02-27T15:19:38.258" v="5258"/>
          <ac:spMkLst>
            <pc:docMk/>
            <pc:sldMk cId="1930914326" sldId="5818"/>
            <ac:spMk id="8" creationId="{FE1F7AE2-F6C1-750A-DC96-C98B40F21AEA}"/>
          </ac:spMkLst>
        </pc:spChg>
        <pc:spChg chg="del">
          <ac:chgData name="Ward, Reagan" userId="27291eb4-8241-4961-9e69-8c66e34cc5b0" providerId="ADAL" clId="{2C0F0997-474E-40E3-BED4-7C4D69895A50}" dt="2025-02-27T15:19:32.039" v="5256" actId="478"/>
          <ac:spMkLst>
            <pc:docMk/>
            <pc:sldMk cId="1930914326" sldId="5818"/>
            <ac:spMk id="14" creationId="{D9A75BFA-142D-E485-1DE2-1DD1C98855F1}"/>
          </ac:spMkLst>
        </pc:spChg>
        <pc:picChg chg="add mod modCrop">
          <ac:chgData name="Ward, Reagan" userId="27291eb4-8241-4961-9e69-8c66e34cc5b0" providerId="ADAL" clId="{2C0F0997-474E-40E3-BED4-7C4D69895A50}" dt="2025-02-27T15:19:58.126" v="5264" actId="1076"/>
          <ac:picMkLst>
            <pc:docMk/>
            <pc:sldMk cId="1930914326" sldId="5818"/>
            <ac:picMk id="9" creationId="{153B55D8-F92E-F79F-6FDC-397522AB84C5}"/>
          </ac:picMkLst>
        </pc:picChg>
        <pc:picChg chg="del">
          <ac:chgData name="Ward, Reagan" userId="27291eb4-8241-4961-9e69-8c66e34cc5b0" providerId="ADAL" clId="{2C0F0997-474E-40E3-BED4-7C4D69895A50}" dt="2025-02-27T15:19:34.597" v="5257" actId="21"/>
          <ac:picMkLst>
            <pc:docMk/>
            <pc:sldMk cId="1930914326" sldId="5818"/>
            <ac:picMk id="16" creationId="{153B55D8-F92E-F79F-6FDC-397522AB84C5}"/>
          </ac:picMkLst>
        </pc:picChg>
      </pc:sldChg>
      <pc:sldChg chg="addSp delSp modSp mod">
        <pc:chgData name="Ward, Reagan" userId="27291eb4-8241-4961-9e69-8c66e34cc5b0" providerId="ADAL" clId="{2C0F0997-474E-40E3-BED4-7C4D69895A50}" dt="2025-02-27T15:23:01.449" v="5273" actId="13244"/>
        <pc:sldMkLst>
          <pc:docMk/>
          <pc:sldMk cId="685581711" sldId="5819"/>
        </pc:sldMkLst>
        <pc:spChg chg="mod">
          <ac:chgData name="Ward, Reagan" userId="27291eb4-8241-4961-9e69-8c66e34cc5b0" providerId="ADAL" clId="{2C0F0997-474E-40E3-BED4-7C4D69895A50}" dt="2025-02-27T15:21:12.262" v="5266" actId="1076"/>
          <ac:spMkLst>
            <pc:docMk/>
            <pc:sldMk cId="685581711" sldId="5819"/>
            <ac:spMk id="3" creationId="{6955D8AC-E56A-AF49-43C2-8218DC62E17E}"/>
          </ac:spMkLst>
        </pc:spChg>
        <pc:spChg chg="del mod">
          <ac:chgData name="Ward, Reagan" userId="27291eb4-8241-4961-9e69-8c66e34cc5b0" providerId="ADAL" clId="{2C0F0997-474E-40E3-BED4-7C4D69895A50}" dt="2025-02-27T15:11:21.472" v="5107"/>
          <ac:spMkLst>
            <pc:docMk/>
            <pc:sldMk cId="685581711" sldId="5819"/>
            <ac:spMk id="5" creationId="{0AD79031-EE7D-64BF-0380-FB2A089B17DF}"/>
          </ac:spMkLst>
        </pc:spChg>
        <pc:picChg chg="del">
          <ac:chgData name="Ward, Reagan" userId="27291eb4-8241-4961-9e69-8c66e34cc5b0" providerId="ADAL" clId="{2C0F0997-474E-40E3-BED4-7C4D69895A50}" dt="2025-02-27T15:11:20.251" v="5106" actId="21"/>
          <ac:picMkLst>
            <pc:docMk/>
            <pc:sldMk cId="685581711" sldId="5819"/>
            <ac:picMk id="8" creationId="{0C81DE72-C250-4E8C-4386-9B14B6605F11}"/>
          </ac:picMkLst>
        </pc:picChg>
        <pc:picChg chg="add mod ord modCrop">
          <ac:chgData name="Ward, Reagan" userId="27291eb4-8241-4961-9e69-8c66e34cc5b0" providerId="ADAL" clId="{2C0F0997-474E-40E3-BED4-7C4D69895A50}" dt="2025-02-27T15:23:01.449" v="5273" actId="13244"/>
          <ac:picMkLst>
            <pc:docMk/>
            <pc:sldMk cId="685581711" sldId="5819"/>
            <ac:picMk id="9" creationId="{0C81DE72-C250-4E8C-4386-9B14B6605F11}"/>
          </ac:picMkLst>
        </pc:picChg>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pChg chg="del mod ord">
          <ac:chgData name="Ward, Reagan" userId="27291eb4-8241-4961-9e69-8c66e34cc5b0" providerId="ADAL" clId="{2C0F0997-474E-40E3-BED4-7C4D69895A50}" dt="2025-02-26T21:52:03.876" v="2457" actId="700"/>
          <ac:spMkLst>
            <pc:docMk/>
            <pc:sldMk cId="4128132315" sldId="5823"/>
            <ac:spMk id="2" creationId="{DEC7758A-795A-ECE0-92AA-2BF3EBE54753}"/>
          </ac:spMkLst>
        </pc:spChg>
        <pc:spChg chg="del mod ord">
          <ac:chgData name="Ward, Reagan" userId="27291eb4-8241-4961-9e69-8c66e34cc5b0" providerId="ADAL" clId="{2C0F0997-474E-40E3-BED4-7C4D69895A50}" dt="2025-02-26T21:52:03.876" v="2457" actId="700"/>
          <ac:spMkLst>
            <pc:docMk/>
            <pc:sldMk cId="4128132315" sldId="5823"/>
            <ac:spMk id="3" creationId="{230CFED7-6FF9-9627-20EC-F2961E1C00EC}"/>
          </ac:spMkLst>
        </pc:spChg>
        <pc:spChg chg="mod ord">
          <ac:chgData name="Ward, Reagan" userId="27291eb4-8241-4961-9e69-8c66e34cc5b0" providerId="ADAL" clId="{2C0F0997-474E-40E3-BED4-7C4D69895A50}" dt="2025-02-26T21:52:03.876" v="2457" actId="700"/>
          <ac:spMkLst>
            <pc:docMk/>
            <pc:sldMk cId="4128132315" sldId="5823"/>
            <ac:spMk id="4" creationId="{3DFE70DB-2AFD-A6A4-36F8-7305A56D8A16}"/>
          </ac:spMkLst>
        </pc:spChg>
        <pc:spChg chg="del mod ord">
          <ac:chgData name="Ward, Reagan" userId="27291eb4-8241-4961-9e69-8c66e34cc5b0" providerId="ADAL" clId="{2C0F0997-474E-40E3-BED4-7C4D69895A50}" dt="2025-02-26T21:52:03.876" v="2457" actId="700"/>
          <ac:spMkLst>
            <pc:docMk/>
            <pc:sldMk cId="4128132315" sldId="5823"/>
            <ac:spMk id="5" creationId="{0BF2E077-EA81-210D-B1F6-03121C02FAE2}"/>
          </ac:spMkLst>
        </pc:spChg>
        <pc:spChg chg="del mod ord">
          <ac:chgData name="Ward, Reagan" userId="27291eb4-8241-4961-9e69-8c66e34cc5b0" providerId="ADAL" clId="{2C0F0997-474E-40E3-BED4-7C4D69895A50}" dt="2025-02-26T21:52:03.876" v="2457" actId="700"/>
          <ac:spMkLst>
            <pc:docMk/>
            <pc:sldMk cId="4128132315" sldId="5823"/>
            <ac:spMk id="6" creationId="{C1145169-3A99-45CD-7D8F-874C672E5EA3}"/>
          </ac:spMkLst>
        </pc:spChg>
        <pc:spChg chg="add mod ord">
          <ac:chgData name="Ward, Reagan" userId="27291eb4-8241-4961-9e69-8c66e34cc5b0" providerId="ADAL" clId="{2C0F0997-474E-40E3-BED4-7C4D69895A50}" dt="2025-02-26T23:26:01.061" v="3600" actId="6549"/>
          <ac:spMkLst>
            <pc:docMk/>
            <pc:sldMk cId="4128132315" sldId="5823"/>
            <ac:spMk id="7" creationId="{55A83AAF-036A-EFFC-A2EB-964B406472C9}"/>
          </ac:spMkLst>
        </pc:spChg>
        <pc:spChg chg="add del mod ord">
          <ac:chgData name="Ward, Reagan" userId="27291eb4-8241-4961-9e69-8c66e34cc5b0" providerId="ADAL" clId="{2C0F0997-474E-40E3-BED4-7C4D69895A50}" dt="2025-02-26T21:59:35.693" v="2487" actId="22"/>
          <ac:spMkLst>
            <pc:docMk/>
            <pc:sldMk cId="4128132315" sldId="5823"/>
            <ac:spMk id="8" creationId="{BD05E5F7-CD2C-EA6B-0A19-BB23876833A4}"/>
          </ac:spMkLst>
        </pc:spChg>
        <pc:spChg chg="add del mod ord">
          <ac:chgData name="Ward, Reagan" userId="27291eb4-8241-4961-9e69-8c66e34cc5b0" providerId="ADAL" clId="{2C0F0997-474E-40E3-BED4-7C4D69895A50}" dt="2025-02-26T23:19:07.011" v="2810"/>
          <ac:spMkLst>
            <pc:docMk/>
            <pc:sldMk cId="4128132315" sldId="5823"/>
            <ac:spMk id="9" creationId="{F3BBD094-CC23-1AAF-6FB7-38F79D0B457F}"/>
          </ac:spMkLst>
        </pc:spChg>
        <pc:spChg chg="add del mod ord">
          <ac:chgData name="Ward, Reagan" userId="27291eb4-8241-4961-9e69-8c66e34cc5b0" providerId="ADAL" clId="{2C0F0997-474E-40E3-BED4-7C4D69895A50}" dt="2025-02-26T23:19:14.002" v="2812"/>
          <ac:spMkLst>
            <pc:docMk/>
            <pc:sldMk cId="4128132315" sldId="5823"/>
            <ac:spMk id="10" creationId="{82F70494-B119-A06A-E8CA-BF2AFA97FF61}"/>
          </ac:spMkLst>
        </pc:spChg>
        <pc:spChg chg="add mod">
          <ac:chgData name="Ward, Reagan" userId="27291eb4-8241-4961-9e69-8c66e34cc5b0" providerId="ADAL" clId="{2C0F0997-474E-40E3-BED4-7C4D69895A50}" dt="2025-02-26T23:19:07.057" v="2811" actId="27636"/>
          <ac:spMkLst>
            <pc:docMk/>
            <pc:sldMk cId="4128132315" sldId="5823"/>
            <ac:spMk id="25" creationId="{56ADE9C4-9517-2E81-F77A-3A84B182A893}"/>
          </ac:spMkLst>
        </pc:spChg>
        <pc:spChg chg="add mod">
          <ac:chgData name="Ward, Reagan" userId="27291eb4-8241-4961-9e69-8c66e34cc5b0" providerId="ADAL" clId="{2C0F0997-474E-40E3-BED4-7C4D69895A50}" dt="2025-02-26T23:19:14.040" v="2813" actId="27636"/>
          <ac:spMkLst>
            <pc:docMk/>
            <pc:sldMk cId="4128132315" sldId="5823"/>
            <ac:spMk id="26" creationId="{6393CBED-CBD9-88F5-AB40-B70CC483D902}"/>
          </ac:spMkLst>
        </pc:spChg>
        <pc:picChg chg="add mod ord">
          <ac:chgData name="Ward, Reagan" userId="27291eb4-8241-4961-9e69-8c66e34cc5b0" providerId="ADAL" clId="{2C0F0997-474E-40E3-BED4-7C4D69895A50}" dt="2025-02-26T23:21:02.484" v="3186" actId="1076"/>
          <ac:picMkLst>
            <pc:docMk/>
            <pc:sldMk cId="4128132315" sldId="5823"/>
            <ac:picMk id="12" creationId="{7921AB8E-87B6-DEF0-29A4-8ABB5BECF8AC}"/>
          </ac:picMkLst>
        </pc:picChg>
        <pc:picChg chg="add mod">
          <ac:chgData name="Ward, Reagan" userId="27291eb4-8241-4961-9e69-8c66e34cc5b0" providerId="ADAL" clId="{2C0F0997-474E-40E3-BED4-7C4D69895A50}" dt="2025-02-26T23:21:11.024" v="3187" actId="1076"/>
          <ac:picMkLst>
            <pc:docMk/>
            <pc:sldMk cId="4128132315" sldId="5823"/>
            <ac:picMk id="14" creationId="{9C39042E-828C-F9AC-32E5-F955CF276A09}"/>
          </ac:picMkLst>
        </pc:picChg>
        <pc:picChg chg="add mod">
          <ac:chgData name="Ward, Reagan" userId="27291eb4-8241-4961-9e69-8c66e34cc5b0" providerId="ADAL" clId="{2C0F0997-474E-40E3-BED4-7C4D69895A50}" dt="2025-02-26T23:20:55.789" v="3183" actId="1076"/>
          <ac:picMkLst>
            <pc:docMk/>
            <pc:sldMk cId="4128132315" sldId="5823"/>
            <ac:picMk id="16" creationId="{D68A8B8F-2A6B-7FCE-9D58-B267662DDCD5}"/>
          </ac:picMkLst>
        </pc:picChg>
        <pc:picChg chg="add mod">
          <ac:chgData name="Ward, Reagan" userId="27291eb4-8241-4961-9e69-8c66e34cc5b0" providerId="ADAL" clId="{2C0F0997-474E-40E3-BED4-7C4D69895A50}" dt="2025-02-26T23:20:57.123" v="3184" actId="1076"/>
          <ac:picMkLst>
            <pc:docMk/>
            <pc:sldMk cId="4128132315" sldId="5823"/>
            <ac:picMk id="18" creationId="{09A99BDC-5DBF-A3AF-EA59-EBE0AE6B5490}"/>
          </ac:picMkLst>
        </pc:picChg>
        <pc:picChg chg="add mod">
          <ac:chgData name="Ward, Reagan" userId="27291eb4-8241-4961-9e69-8c66e34cc5b0" providerId="ADAL" clId="{2C0F0997-474E-40E3-BED4-7C4D69895A50}" dt="2025-02-26T23:20:53.819" v="3182" actId="1076"/>
          <ac:picMkLst>
            <pc:docMk/>
            <pc:sldMk cId="4128132315" sldId="5823"/>
            <ac:picMk id="20" creationId="{20474EA4-D190-3E98-9E91-030B41248CBC}"/>
          </ac:picMkLst>
        </pc:picChg>
        <pc:picChg chg="add mod">
          <ac:chgData name="Ward, Reagan" userId="27291eb4-8241-4961-9e69-8c66e34cc5b0" providerId="ADAL" clId="{2C0F0997-474E-40E3-BED4-7C4D69895A50}" dt="2025-02-26T23:20:49.978" v="3180" actId="1076"/>
          <ac:picMkLst>
            <pc:docMk/>
            <pc:sldMk cId="4128132315" sldId="5823"/>
            <ac:picMk id="22" creationId="{5CB95A5D-4AC0-CE6A-3C5C-BB3B699DEC4C}"/>
          </ac:picMkLst>
        </pc:picChg>
        <pc:picChg chg="add mod">
          <ac:chgData name="Ward, Reagan" userId="27291eb4-8241-4961-9e69-8c66e34cc5b0" providerId="ADAL" clId="{2C0F0997-474E-40E3-BED4-7C4D69895A50}" dt="2025-02-26T23:20:52.601" v="3181" actId="1076"/>
          <ac:picMkLst>
            <pc:docMk/>
            <pc:sldMk cId="4128132315" sldId="5823"/>
            <ac:picMk id="24" creationId="{61765D55-150C-5554-FA24-B3349C07E4CD}"/>
          </ac:picMkLst>
        </pc:picChg>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pChg chg="mod ord">
          <ac:chgData name="Ward, Reagan" userId="27291eb4-8241-4961-9e69-8c66e34cc5b0" providerId="ADAL" clId="{2C0F0997-474E-40E3-BED4-7C4D69895A50}" dt="2025-02-26T23:34:26.114" v="3653" actId="700"/>
          <ac:spMkLst>
            <pc:docMk/>
            <pc:sldMk cId="1812734061" sldId="5824"/>
            <ac:spMk id="2" creationId="{F4C2D8EE-7875-98EC-64EF-78232F041960}"/>
          </ac:spMkLst>
        </pc:spChg>
        <pc:spChg chg="del mod ord">
          <ac:chgData name="Ward, Reagan" userId="27291eb4-8241-4961-9e69-8c66e34cc5b0" providerId="ADAL" clId="{2C0F0997-474E-40E3-BED4-7C4D69895A50}" dt="2025-02-26T23:34:26.114" v="3653" actId="700"/>
          <ac:spMkLst>
            <pc:docMk/>
            <pc:sldMk cId="1812734061" sldId="5824"/>
            <ac:spMk id="3" creationId="{DE0E34EA-F69D-8344-FF76-D015683D46D6}"/>
          </ac:spMkLst>
        </pc:spChg>
        <pc:spChg chg="mod ord">
          <ac:chgData name="Ward, Reagan" userId="27291eb4-8241-4961-9e69-8c66e34cc5b0" providerId="ADAL" clId="{2C0F0997-474E-40E3-BED4-7C4D69895A50}" dt="2025-02-26T23:34:26.114" v="3653" actId="700"/>
          <ac:spMkLst>
            <pc:docMk/>
            <pc:sldMk cId="1812734061" sldId="5824"/>
            <ac:spMk id="4" creationId="{F529C199-FA9F-47F3-C558-DEA776EA7E5B}"/>
          </ac:spMkLst>
        </pc:spChg>
        <pc:spChg chg="del mod ord">
          <ac:chgData name="Ward, Reagan" userId="27291eb4-8241-4961-9e69-8c66e34cc5b0" providerId="ADAL" clId="{2C0F0997-474E-40E3-BED4-7C4D69895A50}" dt="2025-02-26T23:34:26.114" v="3653" actId="700"/>
          <ac:spMkLst>
            <pc:docMk/>
            <pc:sldMk cId="1812734061" sldId="5824"/>
            <ac:spMk id="5" creationId="{FA3561E8-6449-05D2-82AE-DE520DBD7869}"/>
          </ac:spMkLst>
        </pc:spChg>
        <pc:spChg chg="del mod ord">
          <ac:chgData name="Ward, Reagan" userId="27291eb4-8241-4961-9e69-8c66e34cc5b0" providerId="ADAL" clId="{2C0F0997-474E-40E3-BED4-7C4D69895A50}" dt="2025-02-26T23:34:26.114" v="3653" actId="700"/>
          <ac:spMkLst>
            <pc:docMk/>
            <pc:sldMk cId="1812734061" sldId="5824"/>
            <ac:spMk id="6" creationId="{D8CCC84A-9CAB-8ECE-2275-7EA213C386B4}"/>
          </ac:spMkLst>
        </pc:spChg>
        <pc:spChg chg="add del mod ord">
          <ac:chgData name="Ward, Reagan" userId="27291eb4-8241-4961-9e69-8c66e34cc5b0" providerId="ADAL" clId="{2C0F0997-474E-40E3-BED4-7C4D69895A50}" dt="2025-02-26T23:42:40.923" v="4739"/>
          <ac:spMkLst>
            <pc:docMk/>
            <pc:sldMk cId="1812734061" sldId="5824"/>
            <ac:spMk id="7" creationId="{E584B3F9-8984-0D88-DCEB-D3BC9B4ED3CA}"/>
          </ac:spMkLst>
        </pc:spChg>
        <pc:spChg chg="add del mod ord">
          <ac:chgData name="Ward, Reagan" userId="27291eb4-8241-4961-9e69-8c66e34cc5b0" providerId="ADAL" clId="{2C0F0997-474E-40E3-BED4-7C4D69895A50}" dt="2025-02-26T23:42:45.996" v="4740"/>
          <ac:spMkLst>
            <pc:docMk/>
            <pc:sldMk cId="1812734061" sldId="5824"/>
            <ac:spMk id="8" creationId="{BAE8B66C-9908-5155-8BED-794CD5F92166}"/>
          </ac:spMkLst>
        </pc:spChg>
        <pc:spChg chg="add del mod ord">
          <ac:chgData name="Ward, Reagan" userId="27291eb4-8241-4961-9e69-8c66e34cc5b0" providerId="ADAL" clId="{2C0F0997-474E-40E3-BED4-7C4D69895A50}" dt="2025-02-26T23:35:20.770" v="3656" actId="22"/>
          <ac:spMkLst>
            <pc:docMk/>
            <pc:sldMk cId="1812734061" sldId="5824"/>
            <ac:spMk id="9" creationId="{67B19CA3-CB30-E5AF-6665-B53013D0DAD4}"/>
          </ac:spMkLst>
        </pc:spChg>
        <pc:spChg chg="add mod ord">
          <ac:chgData name="Ward, Reagan" userId="27291eb4-8241-4961-9e69-8c66e34cc5b0" providerId="ADAL" clId="{2C0F0997-474E-40E3-BED4-7C4D69895A50}" dt="2025-02-26T23:42:34.949" v="4738" actId="20577"/>
          <ac:spMkLst>
            <pc:docMk/>
            <pc:sldMk cId="1812734061" sldId="5824"/>
            <ac:spMk id="10" creationId="{48093E0A-39B5-6723-0D40-B70CFE76DBE8}"/>
          </ac:spMkLst>
        </pc:spChg>
        <pc:spChg chg="add del mod ord">
          <ac:chgData name="Ward, Reagan" userId="27291eb4-8241-4961-9e69-8c66e34cc5b0" providerId="ADAL" clId="{2C0F0997-474E-40E3-BED4-7C4D69895A50}" dt="2025-02-26T23:36:40.575" v="3860" actId="478"/>
          <ac:spMkLst>
            <pc:docMk/>
            <pc:sldMk cId="1812734061" sldId="5824"/>
            <ac:spMk id="11" creationId="{F0983CFB-DE99-7FAE-3A2D-334EC4C76C39}"/>
          </ac:spMkLst>
        </pc:spChg>
        <pc:spChg chg="add mod">
          <ac:chgData name="Ward, Reagan" userId="27291eb4-8241-4961-9e69-8c66e34cc5b0" providerId="ADAL" clId="{2C0F0997-474E-40E3-BED4-7C4D69895A50}" dt="2025-02-26T23:42:40.923" v="4739"/>
          <ac:spMkLst>
            <pc:docMk/>
            <pc:sldMk cId="1812734061" sldId="5824"/>
            <ac:spMk id="14" creationId="{701DD636-1B76-9675-20E9-503E9544D8AC}"/>
          </ac:spMkLst>
        </pc:spChg>
        <pc:spChg chg="add mod">
          <ac:chgData name="Ward, Reagan" userId="27291eb4-8241-4961-9e69-8c66e34cc5b0" providerId="ADAL" clId="{2C0F0997-474E-40E3-BED4-7C4D69895A50}" dt="2025-02-26T23:42:45.996" v="4740"/>
          <ac:spMkLst>
            <pc:docMk/>
            <pc:sldMk cId="1812734061" sldId="5824"/>
            <ac:spMk id="15" creationId="{BC6A8D30-09AC-F070-9C88-8198D9FA9DD2}"/>
          </ac:spMkLst>
        </pc:spChg>
        <pc:picChg chg="add mod ord">
          <ac:chgData name="Ward, Reagan" userId="27291eb4-8241-4961-9e69-8c66e34cc5b0" providerId="ADAL" clId="{2C0F0997-474E-40E3-BED4-7C4D69895A50}" dt="2025-02-26T23:35:29.502" v="3657" actId="962"/>
          <ac:picMkLst>
            <pc:docMk/>
            <pc:sldMk cId="1812734061" sldId="5824"/>
            <ac:picMk id="13" creationId="{A743CC11-1485-62FD-F9A0-0640A053DA03}"/>
          </ac:picMkLst>
        </pc:picChg>
      </pc:sld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pChg chg="mod ord">
          <ac:chgData name="Tribbett, Jessica" userId="b8af59d7-a86d-4166-a022-d856dc24c475" providerId="ADAL" clId="{5591AD6C-2DD7-4CDE-BBDD-55D8D6C826B1}" dt="2025-02-27T15:11:22.077" v="148" actId="700"/>
          <ac:spMkLst>
            <pc:docMk/>
            <pc:sldMk cId="4147087058" sldId="5813"/>
            <ac:spMk id="2" creationId="{00000000-0000-0000-0000-000000000000}"/>
          </ac:spMkLst>
        </pc:spChg>
        <pc:spChg chg="add del mod">
          <ac:chgData name="Tribbett, Jessica" userId="b8af59d7-a86d-4166-a022-d856dc24c475" providerId="ADAL" clId="{5591AD6C-2DD7-4CDE-BBDD-55D8D6C826B1}" dt="2025-02-27T15:15:08.600" v="294"/>
          <ac:spMkLst>
            <pc:docMk/>
            <pc:sldMk cId="4147087058" sldId="5813"/>
            <ac:spMk id="3" creationId="{00000000-0000-0000-0000-000000000000}"/>
          </ac:spMkLst>
        </pc:spChg>
        <pc:spChg chg="add del mod">
          <ac:chgData name="Tribbett, Jessica" userId="b8af59d7-a86d-4166-a022-d856dc24c475" providerId="ADAL" clId="{5591AD6C-2DD7-4CDE-BBDD-55D8D6C826B1}" dt="2025-02-27T15:15:59.216" v="308" actId="478"/>
          <ac:spMkLst>
            <pc:docMk/>
            <pc:sldMk cId="4147087058" sldId="5813"/>
            <ac:spMk id="4" creationId="{721D2107-8433-D95A-88D9-ED7C391BA1B3}"/>
          </ac:spMkLst>
        </pc:spChg>
        <pc:spChg chg="del">
          <ac:chgData name="Tribbett, Jessica" userId="b8af59d7-a86d-4166-a022-d856dc24c475" providerId="ADAL" clId="{5591AD6C-2DD7-4CDE-BBDD-55D8D6C826B1}" dt="2025-02-27T15:12:49.234" v="256" actId="21"/>
          <ac:spMkLst>
            <pc:docMk/>
            <pc:sldMk cId="4147087058" sldId="5813"/>
            <ac:spMk id="5" creationId="{34CED847-D16A-BE27-6EF6-EDC6E95D9123}"/>
          </ac:spMkLst>
        </pc:spChg>
        <pc:spChg chg="mod ord">
          <ac:chgData name="Tribbett, Jessica" userId="b8af59d7-a86d-4166-a022-d856dc24c475" providerId="ADAL" clId="{5591AD6C-2DD7-4CDE-BBDD-55D8D6C826B1}" dt="2025-02-27T15:17:08.163" v="311" actId="13244"/>
          <ac:spMkLst>
            <pc:docMk/>
            <pc:sldMk cId="4147087058" sldId="5813"/>
            <ac:spMk id="6" creationId="{D4FD1FEA-1AFB-4D3D-249D-88235F9A04DB}"/>
          </ac:spMkLst>
        </pc:spChg>
        <pc:spChg chg="mod ord">
          <ac:chgData name="Tribbett, Jessica" userId="b8af59d7-a86d-4166-a022-d856dc24c475" providerId="ADAL" clId="{5591AD6C-2DD7-4CDE-BBDD-55D8D6C826B1}" dt="2025-02-27T15:17:10.694" v="312" actId="13244"/>
          <ac:spMkLst>
            <pc:docMk/>
            <pc:sldMk cId="4147087058" sldId="5813"/>
            <ac:spMk id="7" creationId="{27B9D562-540A-13F2-ABFC-B45BA14DDE6B}"/>
          </ac:spMkLst>
        </pc:spChg>
        <pc:spChg chg="del">
          <ac:chgData name="Tribbett, Jessica" userId="b8af59d7-a86d-4166-a022-d856dc24c475" providerId="ADAL" clId="{5591AD6C-2DD7-4CDE-BBDD-55D8D6C826B1}" dt="2025-02-27T15:15:08.599" v="292" actId="478"/>
          <ac:spMkLst>
            <pc:docMk/>
            <pc:sldMk cId="4147087058" sldId="5813"/>
            <ac:spMk id="8" creationId="{7BC636E4-6000-5518-6EC7-17E134059C42}"/>
          </ac:spMkLst>
        </pc:spChg>
        <pc:spChg chg="add mod ord">
          <ac:chgData name="Tribbett, Jessica" userId="b8af59d7-a86d-4166-a022-d856dc24c475" providerId="ADAL" clId="{5591AD6C-2DD7-4CDE-BBDD-55D8D6C826B1}" dt="2025-02-27T15:15:30.713" v="299" actId="6549"/>
          <ac:spMkLst>
            <pc:docMk/>
            <pc:sldMk cId="4147087058" sldId="5813"/>
            <ac:spMk id="9" creationId="{05121175-1FAA-B0EA-B051-EDD7B7F34F82}"/>
          </ac:spMkLst>
        </pc:spChg>
        <pc:spChg chg="add del mod ord">
          <ac:chgData name="Tribbett, Jessica" userId="b8af59d7-a86d-4166-a022-d856dc24c475" providerId="ADAL" clId="{5591AD6C-2DD7-4CDE-BBDD-55D8D6C826B1}" dt="2025-02-27T15:12:52.585" v="257"/>
          <ac:spMkLst>
            <pc:docMk/>
            <pc:sldMk cId="4147087058" sldId="5813"/>
            <ac:spMk id="10" creationId="{233BCE06-803E-4C75-1981-993EB5124169}"/>
          </ac:spMkLst>
        </pc:spChg>
        <pc:spChg chg="add mod ord">
          <ac:chgData name="Tribbett, Jessica" userId="b8af59d7-a86d-4166-a022-d856dc24c475" providerId="ADAL" clId="{5591AD6C-2DD7-4CDE-BBDD-55D8D6C826B1}" dt="2025-02-27T15:17:30.032" v="313" actId="13244"/>
          <ac:spMkLst>
            <pc:docMk/>
            <pc:sldMk cId="4147087058" sldId="5813"/>
            <ac:spMk id="11" creationId="{2F6AA9EE-9FA4-FD18-0C15-EC8EFB24447B}"/>
          </ac:spMkLst>
        </pc:spChg>
        <pc:spChg chg="add del mod">
          <ac:chgData name="Tribbett, Jessica" userId="b8af59d7-a86d-4166-a022-d856dc24c475" providerId="ADAL" clId="{5591AD6C-2DD7-4CDE-BBDD-55D8D6C826B1}" dt="2025-02-27T15:14:51.169" v="288" actId="1076"/>
          <ac:spMkLst>
            <pc:docMk/>
            <pc:sldMk cId="4147087058" sldId="5813"/>
            <ac:spMk id="12" creationId="{34CED847-D16A-BE27-6EF6-EDC6E95D9123}"/>
          </ac:spMkLst>
        </pc:spChg>
        <pc:picChg chg="mod">
          <ac:chgData name="Tribbett, Jessica" userId="b8af59d7-a86d-4166-a022-d856dc24c475" providerId="ADAL" clId="{5591AD6C-2DD7-4CDE-BBDD-55D8D6C826B1}" dt="2025-02-27T15:17:45.040" v="319" actId="962"/>
          <ac:picMkLst>
            <pc:docMk/>
            <pc:sldMk cId="4147087058" sldId="5813"/>
            <ac:picMk id="14" creationId="{AD197DDD-1E4A-5395-E31F-FDD6C476F881}"/>
          </ac:picMkLst>
        </pc:picChg>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pChg chg="mod ord">
          <ac:chgData name="Tribbett, Jessica" userId="b8af59d7-a86d-4166-a022-d856dc24c475" providerId="ADAL" clId="{5591AD6C-2DD7-4CDE-BBDD-55D8D6C826B1}" dt="2025-02-27T15:10:31.239" v="108" actId="700"/>
          <ac:spMkLst>
            <pc:docMk/>
            <pc:sldMk cId="1930914326" sldId="5818"/>
            <ac:spMk id="2" creationId="{2F933C01-7E09-2A9F-5FDC-D75BACFA957D}"/>
          </ac:spMkLst>
        </pc:spChg>
        <pc:spChg chg="mod ord">
          <ac:chgData name="Tribbett, Jessica" userId="b8af59d7-a86d-4166-a022-d856dc24c475" providerId="ADAL" clId="{5591AD6C-2DD7-4CDE-BBDD-55D8D6C826B1}" dt="2025-02-27T15:10:31.239" v="108" actId="700"/>
          <ac:spMkLst>
            <pc:docMk/>
            <pc:sldMk cId="1930914326" sldId="5818"/>
            <ac:spMk id="3" creationId="{5F0F61DE-447F-E24F-10E4-4CE2991C071F}"/>
          </ac:spMkLst>
        </pc:spChg>
        <pc:spChg chg="mod ord">
          <ac:chgData name="Tribbett, Jessica" userId="b8af59d7-a86d-4166-a022-d856dc24c475" providerId="ADAL" clId="{5591AD6C-2DD7-4CDE-BBDD-55D8D6C826B1}" dt="2025-02-27T15:20:30.632" v="322" actId="13244"/>
          <ac:spMkLst>
            <pc:docMk/>
            <pc:sldMk cId="1930914326" sldId="5818"/>
            <ac:spMk id="4" creationId="{9474825B-99CA-D5E6-8827-D7B51983BC77}"/>
          </ac:spMkLst>
        </pc:spChg>
        <pc:spChg chg="add mod ord">
          <ac:chgData name="Tribbett, Jessica" userId="b8af59d7-a86d-4166-a022-d856dc24c475" providerId="ADAL" clId="{5591AD6C-2DD7-4CDE-BBDD-55D8D6C826B1}" dt="2025-02-27T15:10:46.635" v="110" actId="6549"/>
          <ac:spMkLst>
            <pc:docMk/>
            <pc:sldMk cId="1930914326" sldId="5818"/>
            <ac:spMk id="5" creationId="{9B70A9A9-D977-54B5-3D16-339C69FCF99F}"/>
          </ac:spMkLst>
        </pc:spChg>
        <pc:spChg chg="mod ord">
          <ac:chgData name="Tribbett, Jessica" userId="b8af59d7-a86d-4166-a022-d856dc24c475" providerId="ADAL" clId="{5591AD6C-2DD7-4CDE-BBDD-55D8D6C826B1}" dt="2025-02-27T15:10:51.153" v="127" actId="20577"/>
          <ac:spMkLst>
            <pc:docMk/>
            <pc:sldMk cId="1930914326" sldId="5818"/>
            <ac:spMk id="6" creationId="{EB73639C-0853-625A-EADE-3D4D58442D28}"/>
          </ac:spMkLst>
        </pc:spChg>
        <pc:spChg chg="mod ord">
          <ac:chgData name="Tribbett, Jessica" userId="b8af59d7-a86d-4166-a022-d856dc24c475" providerId="ADAL" clId="{5591AD6C-2DD7-4CDE-BBDD-55D8D6C826B1}" dt="2025-02-27T15:10:31.239" v="108" actId="700"/>
          <ac:spMkLst>
            <pc:docMk/>
            <pc:sldMk cId="1930914326" sldId="5818"/>
            <ac:spMk id="14" creationId="{D9A75BFA-142D-E485-1DE2-1DD1C98855F1}"/>
          </ac:spMkLst>
        </pc:spChg>
        <pc:picChg chg="ord">
          <ac:chgData name="Tribbett, Jessica" userId="b8af59d7-a86d-4166-a022-d856dc24c475" providerId="ADAL" clId="{5591AD6C-2DD7-4CDE-BBDD-55D8D6C826B1}" dt="2025-02-27T15:20:19.372" v="320" actId="13244"/>
          <ac:picMkLst>
            <pc:docMk/>
            <pc:sldMk cId="1930914326" sldId="5818"/>
            <ac:picMk id="9" creationId="{153B55D8-F92E-F79F-6FDC-397522AB84C5}"/>
          </ac:picMkLst>
        </pc:picChg>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pChg chg="mod ord">
          <ac:chgData name="Tribbett, Jessica" userId="b8af59d7-a86d-4166-a022-d856dc24c475" providerId="ADAL" clId="{5591AD6C-2DD7-4CDE-BBDD-55D8D6C826B1}" dt="2025-02-27T15:10:57.689" v="128" actId="700"/>
          <ac:spMkLst>
            <pc:docMk/>
            <pc:sldMk cId="685581711" sldId="5819"/>
            <ac:spMk id="2" creationId="{AA70FA72-7946-4477-21C8-A319056FBE8D}"/>
          </ac:spMkLst>
        </pc:spChg>
        <pc:spChg chg="mod ord">
          <ac:chgData name="Tribbett, Jessica" userId="b8af59d7-a86d-4166-a022-d856dc24c475" providerId="ADAL" clId="{5591AD6C-2DD7-4CDE-BBDD-55D8D6C826B1}" dt="2025-02-27T15:10:57.689" v="128" actId="700"/>
          <ac:spMkLst>
            <pc:docMk/>
            <pc:sldMk cId="685581711" sldId="5819"/>
            <ac:spMk id="3" creationId="{6955D8AC-E56A-AF49-43C2-8218DC62E17E}"/>
          </ac:spMkLst>
        </pc:spChg>
        <pc:spChg chg="mod ord">
          <ac:chgData name="Tribbett, Jessica" userId="b8af59d7-a86d-4166-a022-d856dc24c475" providerId="ADAL" clId="{5591AD6C-2DD7-4CDE-BBDD-55D8D6C826B1}" dt="2025-02-27T15:10:57.689" v="128" actId="700"/>
          <ac:spMkLst>
            <pc:docMk/>
            <pc:sldMk cId="685581711" sldId="5819"/>
            <ac:spMk id="4" creationId="{D9F23BD1-2092-E4E3-8A37-C47A5575F61B}"/>
          </ac:spMkLst>
        </pc:spChg>
        <pc:spChg chg="mod ord">
          <ac:chgData name="Tribbett, Jessica" userId="b8af59d7-a86d-4166-a022-d856dc24c475" providerId="ADAL" clId="{5591AD6C-2DD7-4CDE-BBDD-55D8D6C826B1}" dt="2025-02-27T15:10:57.689" v="128" actId="700"/>
          <ac:spMkLst>
            <pc:docMk/>
            <pc:sldMk cId="685581711" sldId="5819"/>
            <ac:spMk id="5" creationId="{0AD79031-EE7D-64BF-0380-FB2A089B17DF}"/>
          </ac:spMkLst>
        </pc:spChg>
        <pc:spChg chg="mod ord">
          <ac:chgData name="Tribbett, Jessica" userId="b8af59d7-a86d-4166-a022-d856dc24c475" providerId="ADAL" clId="{5591AD6C-2DD7-4CDE-BBDD-55D8D6C826B1}" dt="2025-02-27T15:11:08.199" v="147" actId="20577"/>
          <ac:spMkLst>
            <pc:docMk/>
            <pc:sldMk cId="685581711" sldId="5819"/>
            <ac:spMk id="6" creationId="{DA1D7474-59C5-B60A-BCB4-E9DEFC5E93D2}"/>
          </ac:spMkLst>
        </pc:spChg>
        <pc:spChg chg="add mod ord">
          <ac:chgData name="Tribbett, Jessica" userId="b8af59d7-a86d-4166-a022-d856dc24c475" providerId="ADAL" clId="{5591AD6C-2DD7-4CDE-BBDD-55D8D6C826B1}" dt="2025-02-27T15:11:03.913" v="130" actId="20577"/>
          <ac:spMkLst>
            <pc:docMk/>
            <pc:sldMk cId="685581711" sldId="5819"/>
            <ac:spMk id="7" creationId="{F50F0ADB-BBC1-B950-BE17-EA76960D574A}"/>
          </ac:spMkLst>
        </pc:spChg>
      </pc:sldChg>
      <pc:sldChg chg="modSp new mod">
        <pc:chgData name="Tribbett, Jessica" userId="b8af59d7-a86d-4166-a022-d856dc24c475" providerId="ADAL" clId="{5591AD6C-2DD7-4CDE-BBDD-55D8D6C826B1}" dt="2025-02-27T15:05:51.114" v="33" actId="20577"/>
        <pc:sldMkLst>
          <pc:docMk/>
          <pc:sldMk cId="3355567120" sldId="5825"/>
        </pc:sldMkLst>
        <pc:spChg chg="mod">
          <ac:chgData name="Tribbett, Jessica" userId="b8af59d7-a86d-4166-a022-d856dc24c475" providerId="ADAL" clId="{5591AD6C-2DD7-4CDE-BBDD-55D8D6C826B1}" dt="2025-02-27T15:05:45.627" v="17" actId="20577"/>
          <ac:spMkLst>
            <pc:docMk/>
            <pc:sldMk cId="3355567120" sldId="5825"/>
            <ac:spMk id="2" creationId="{4C5CFC13-92CF-4364-7761-13FC07CBDD49}"/>
          </ac:spMkLst>
        </pc:spChg>
        <pc:spChg chg="mod">
          <ac:chgData name="Tribbett, Jessica" userId="b8af59d7-a86d-4166-a022-d856dc24c475" providerId="ADAL" clId="{5591AD6C-2DD7-4CDE-BBDD-55D8D6C826B1}" dt="2025-02-27T15:05:51.114" v="33" actId="20577"/>
          <ac:spMkLst>
            <pc:docMk/>
            <pc:sldMk cId="3355567120" sldId="5825"/>
            <ac:spMk id="3" creationId="{7384FEF3-43CC-DA96-68AB-4512EA40EC1C}"/>
          </ac:spMkLst>
        </pc:spChg>
      </pc:sldChg>
      <pc:sldChg chg="modSp new mod">
        <pc:chgData name="Tribbett, Jessica" userId="b8af59d7-a86d-4166-a022-d856dc24c475" providerId="ADAL" clId="{5591AD6C-2DD7-4CDE-BBDD-55D8D6C826B1}" dt="2025-02-27T15:09:30.272" v="107"/>
        <pc:sldMkLst>
          <pc:docMk/>
          <pc:sldMk cId="1628241891" sldId="5826"/>
        </pc:sldMkLst>
        <pc:spChg chg="mod">
          <ac:chgData name="Tribbett, Jessica" userId="b8af59d7-a86d-4166-a022-d856dc24c475" providerId="ADAL" clId="{5591AD6C-2DD7-4CDE-BBDD-55D8D6C826B1}" dt="2025-02-27T15:07:28.554" v="68" actId="20577"/>
          <ac:spMkLst>
            <pc:docMk/>
            <pc:sldMk cId="1628241891" sldId="5826"/>
            <ac:spMk id="2" creationId="{B1CC9BDF-ED68-3A21-EA0C-8D82CB49C8BE}"/>
          </ac:spMkLst>
        </pc:spChg>
        <pc:spChg chg="mod">
          <ac:chgData name="Tribbett, Jessica" userId="b8af59d7-a86d-4166-a022-d856dc24c475" providerId="ADAL" clId="{5591AD6C-2DD7-4CDE-BBDD-55D8D6C826B1}" dt="2025-02-27T15:09:05.620" v="88" actId="15"/>
          <ac:spMkLst>
            <pc:docMk/>
            <pc:sldMk cId="1628241891" sldId="5826"/>
            <ac:spMk id="3" creationId="{B48E2688-A900-BC3C-D4FA-5AAF52FF565F}"/>
          </ac:spMkLst>
        </pc:spChg>
        <pc:spChg chg="mod">
          <ac:chgData name="Tribbett, Jessica" userId="b8af59d7-a86d-4166-a022-d856dc24c475" providerId="ADAL" clId="{5591AD6C-2DD7-4CDE-BBDD-55D8D6C826B1}" dt="2025-02-27T15:09:23.648" v="106" actId="20577"/>
          <ac:spMkLst>
            <pc:docMk/>
            <pc:sldMk cId="1628241891" sldId="5826"/>
            <ac:spMk id="5" creationId="{D0D3D78C-C475-4E99-C9BE-D69FF115B2DB}"/>
          </ac:spMkLst>
        </pc:spChg>
        <pc:spChg chg="mod">
          <ac:chgData name="Tribbett, Jessica" userId="b8af59d7-a86d-4166-a022-d856dc24c475" providerId="ADAL" clId="{5591AD6C-2DD7-4CDE-BBDD-55D8D6C826B1}" dt="2025-02-27T15:09:30.272" v="107"/>
          <ac:spMkLst>
            <pc:docMk/>
            <pc:sldMk cId="1628241891" sldId="5826"/>
            <ac:spMk id="6" creationId="{6F925868-6870-DF1A-F2D6-60AD581774A5}"/>
          </ac:spMkLst>
        </pc:spChg>
      </pc:sldChg>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pc:chgData name="Slutzky, Collin" userId="21f7fb5c-490d-42a4-8741-4ce78a53b03a" providerId="ADAL" clId="{2A5DFEE9-E4C4-478F-99D9-26C7347687AD}" dt="2025-02-05T15:40:42.647" v="41" actId="20577"/>
        <pc:sldMkLst>
          <pc:docMk/>
          <pc:sldMk cId="500438566" sldId="5672"/>
        </pc:sldMkLst>
        <pc:graphicFrameChg chg="modGraphic">
          <ac:chgData name="Slutzky, Collin" userId="21f7fb5c-490d-42a4-8741-4ce78a53b03a" providerId="ADAL" clId="{2A5DFEE9-E4C4-478F-99D9-26C7347687AD}" dt="2025-02-05T15:40:42.647" v="41" actId="20577"/>
          <ac:graphicFrameMkLst>
            <pc:docMk/>
            <pc:sldMk cId="500438566" sldId="5672"/>
            <ac:graphicFrameMk id="5" creationId="{5E4612F7-68C6-57CA-E918-38EF641F73CF}"/>
          </ac:graphicFrameMkLst>
        </pc:graphicFrameChg>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10T14:58:16.736" v="215" actId="20577"/>
        <pc:sldMkLst>
          <pc:docMk/>
          <pc:sldMk cId="3227145924" sldId="5097"/>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picChg chg="ord">
          <ac:chgData name="Ward, Reagan" userId="27291eb4-8241-4961-9e69-8c66e34cc5b0" providerId="ADAL" clId="{B2193BA3-A22A-4584-A9F9-69F44E8358F8}" dt="2024-12-04T23:50:32.112" v="1275" actId="13244"/>
          <ac:picMkLst>
            <pc:docMk/>
            <pc:sldMk cId="190815258" sldId="259"/>
            <ac:picMk id="8" creationId="{78B849ED-8EA7-D452-E680-360275A57802}"/>
          </ac:picMkLst>
        </pc:picChg>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modSp mod">
        <pc:chgData name="Ward, Reagan" userId="27291eb4-8241-4961-9e69-8c66e34cc5b0" providerId="ADAL" clId="{B2193BA3-A22A-4584-A9F9-69F44E8358F8}" dt="2024-12-04T15:47:15.608" v="168" actId="20577"/>
        <pc:sldMkLst>
          <pc:docMk/>
          <pc:sldMk cId="3227145924" sldId="5097"/>
        </pc:sldMkLst>
        <pc:graphicFrameChg chg="modGraphic">
          <ac:chgData name="Ward, Reagan" userId="27291eb4-8241-4961-9e69-8c66e34cc5b0" providerId="ADAL" clId="{B2193BA3-A22A-4584-A9F9-69F44E8358F8}" dt="2024-12-04T15:47:15.608" v="168" actId="20577"/>
          <ac:graphicFrameMkLst>
            <pc:docMk/>
            <pc:sldMk cId="3227145924" sldId="5097"/>
            <ac:graphicFrameMk id="7" creationId="{2864BB53-F741-4FFC-0348-1AC10AD60EEB}"/>
          </ac:graphicFrameMkLst>
        </pc:graphicFrameChg>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5T15:11:53.409" v="1304" actId="20577"/>
        <pc:sldMkLst>
          <pc:docMk/>
          <pc:sldMk cId="500438566" sldId="5672"/>
        </pc:sldMkLst>
        <pc:spChg chg="mod">
          <ac:chgData name="Ward, Reagan" userId="27291eb4-8241-4961-9e69-8c66e34cc5b0" providerId="ADAL" clId="{B2193BA3-A22A-4584-A9F9-69F44E8358F8}" dt="2024-12-04T23:51:26.707" v="1280" actId="1076"/>
          <ac:spMkLst>
            <pc:docMk/>
            <pc:sldMk cId="500438566" sldId="5672"/>
            <ac:spMk id="3" creationId="{6BF4B97E-13F4-8EB1-7148-584349E80E76}"/>
          </ac:spMkLst>
        </pc:spChg>
        <pc:graphicFrameChg chg="modGraphic">
          <ac:chgData name="Ward, Reagan" userId="27291eb4-8241-4961-9e69-8c66e34cc5b0" providerId="ADAL" clId="{B2193BA3-A22A-4584-A9F9-69F44E8358F8}" dt="2024-12-05T15:11:53.409" v="1304" actId="20577"/>
          <ac:graphicFrameMkLst>
            <pc:docMk/>
            <pc:sldMk cId="500438566" sldId="5672"/>
            <ac:graphicFrameMk id="5" creationId="{5E4612F7-68C6-57CA-E918-38EF641F73CF}"/>
          </ac:graphicFrameMkLst>
        </pc:graphicFrameChg>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picChg chg="add mod">
          <ac:chgData name="Slutzky, Collin" userId="S::slutzky_c@cde.state.co.us::21f7fb5c-490d-42a4-8741-4ce78a53b03a" providerId="AD" clId="Web-{1A9FD4F1-5FDD-18CE-60FE-F46CD7035038}" dt="2025-02-20T15:03:50.039" v="10" actId="1076"/>
          <ac:picMkLst>
            <pc:docMk/>
            <pc:sldMk cId="2639106218" sldId="5801"/>
            <ac:picMk id="7" creationId="{9A276FB7-7DBE-4DA1-C1F2-7918D49926F0}"/>
          </ac:picMkLst>
        </pc:picChg>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modSp mod">
        <pc:chgData name="Wenzel, Brooke" userId="672bf8d3-b15b-4e02-a6d1-39319a0df09b" providerId="ADAL" clId="{A8FF666D-4A16-48CD-A6E8-F84F0A9DB7D1}" dt="2024-07-16T15:36:19.766" v="35" actId="20577"/>
        <pc:sldMkLst>
          <pc:docMk/>
          <pc:sldMk cId="3227145924" sldId="5097"/>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sldMasterChg chg="addSldLayout delSldLayout">
        <pc:chgData name="Heitman, Lindsey" userId="a9773a47-99d2-4599-9377-6d37e9ec0bd3" providerId="ADAL" clId="{462B06F3-9790-453A-A396-7254AFB9DD0C}" dt="2025-02-13T15:02:07.615" v="1235" actId="2696"/>
        <pc:sldMasterMkLst>
          <pc:docMk/>
          <pc:sldMasterMk cId="2150711039" sldId="2147483676"/>
        </pc:sldMasterMkLst>
        <pc:sldLayoutChg chg="del">
          <pc:chgData name="Heitman, Lindsey" userId="a9773a47-99d2-4599-9377-6d37e9ec0bd3" providerId="ADAL" clId="{462B06F3-9790-453A-A396-7254AFB9DD0C}" dt="2025-02-13T15:02:07.615" v="1235" actId="2696"/>
          <pc:sldLayoutMkLst>
            <pc:docMk/>
            <pc:sldMasterMk cId="2150711039" sldId="2147483676"/>
            <pc:sldLayoutMk cId="2816767637" sldId="2147483709"/>
          </pc:sldLayoutMkLst>
        </pc:sldLayoutChg>
        <pc:sldLayoutChg chg="add del">
          <pc:chgData name="Heitman, Lindsey" userId="a9773a47-99d2-4599-9377-6d37e9ec0bd3" providerId="ADAL" clId="{462B06F3-9790-453A-A396-7254AFB9DD0C}" dt="2025-02-13T14:54:33.756" v="1008" actId="2696"/>
          <pc:sldLayoutMkLst>
            <pc:docMk/>
            <pc:sldMasterMk cId="2150711039" sldId="2147483676"/>
            <pc:sldLayoutMk cId="1552738513" sldId="2147483711"/>
          </pc:sldLayoutMkLst>
        </pc:sldLayoutChg>
      </pc:sldMaster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modSp mod">
        <pc:chgData name="Ward, Reagan" userId="27291eb4-8241-4961-9e69-8c66e34cc5b0" providerId="ADAL" clId="{274FBDB1-7F80-4E4C-9143-5E16B47101E1}" dt="2025-02-18T23:03:08.009" v="8316"/>
        <pc:sldMkLst>
          <pc:docMk/>
          <pc:sldMk cId="1212467416" sldId="261"/>
        </pc:sldMkLst>
        <pc:graphicFrameChg chg="mod modGraphic">
          <ac:chgData name="Ward, Reagan" userId="27291eb4-8241-4961-9e69-8c66e34cc5b0" providerId="ADAL" clId="{274FBDB1-7F80-4E4C-9143-5E16B47101E1}" dt="2025-02-18T23:03:08.009" v="8316"/>
          <ac:graphicFrameMkLst>
            <pc:docMk/>
            <pc:sldMk cId="1212467416" sldId="261"/>
            <ac:graphicFrameMk id="5" creationId="{9C3641C5-EC4F-D3EA-E4A2-8ABB597C5BAA}"/>
          </ac:graphicFrameMkLst>
        </pc:graphicFrameChg>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modSp add mod">
        <pc:chgData name="Ward, Reagan" userId="27291eb4-8241-4961-9e69-8c66e34cc5b0" providerId="ADAL" clId="{274FBDB1-7F80-4E4C-9143-5E16B47101E1}" dt="2025-02-18T23:03:27.585" v="8361" actId="20577"/>
        <pc:sldMkLst>
          <pc:docMk/>
          <pc:sldMk cId="4006630429" sldId="282"/>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modSp mod">
        <pc:chgData name="Ward, Reagan" userId="27291eb4-8241-4961-9e69-8c66e34cc5b0" providerId="ADAL" clId="{274FBDB1-7F80-4E4C-9143-5E16B47101E1}" dt="2025-02-20T14:50:15.764" v="12864" actId="14100"/>
        <pc:sldMkLst>
          <pc:docMk/>
          <pc:sldMk cId="3227145924" sldId="5097"/>
        </pc:sldMkLst>
        <pc:spChg chg="mod">
          <ac:chgData name="Ward, Reagan" userId="27291eb4-8241-4961-9e69-8c66e34cc5b0" providerId="ADAL" clId="{274FBDB1-7F80-4E4C-9143-5E16B47101E1}" dt="2025-02-20T14:50:15.764" v="12864" actId="14100"/>
          <ac:spMkLst>
            <pc:docMk/>
            <pc:sldMk cId="3227145924" sldId="5097"/>
            <ac:spMk id="8" creationId="{615A4E22-3BFB-B4B8-B3DD-2E0607D5D581}"/>
          </ac:spMkLst>
        </pc:spChg>
        <pc:graphicFrameChg chg="mod modGraphic">
          <ac:chgData name="Ward, Reagan" userId="27291eb4-8241-4961-9e69-8c66e34cc5b0" providerId="ADAL" clId="{274FBDB1-7F80-4E4C-9143-5E16B47101E1}" dt="2025-02-20T14:47:52.348" v="12843" actId="14100"/>
          <ac:graphicFrameMkLst>
            <pc:docMk/>
            <pc:sldMk cId="3227145924" sldId="5097"/>
            <ac:graphicFrameMk id="7" creationId="{2864BB53-F741-4FFC-0348-1AC10AD60EEB}"/>
          </ac:graphicFrameMkLst>
        </pc:graphicFrameChg>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del">
        <pc:chgData name="Ward, Reagan" userId="27291eb4-8241-4961-9e69-8c66e34cc5b0" providerId="ADAL" clId="{274FBDB1-7F80-4E4C-9143-5E16B47101E1}" dt="2025-02-14T18:11:30.575" v="2" actId="47"/>
        <pc:sldMkLst>
          <pc:docMk/>
          <pc:sldMk cId="2815576142" sldId="5313"/>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pChg chg="mod ord">
          <ac:chgData name="Ward, Reagan" userId="27291eb4-8241-4961-9e69-8c66e34cc5b0" providerId="ADAL" clId="{274FBDB1-7F80-4E4C-9143-5E16B47101E1}" dt="2025-02-14T18:15:56.332" v="96" actId="13244"/>
          <ac:spMkLst>
            <pc:docMk/>
            <pc:sldMk cId="506215753" sldId="5419"/>
            <ac:spMk id="5" creationId="{957E8A86-F581-3C3A-502B-272E693563B4}"/>
          </ac:spMkLst>
        </pc:spChg>
        <pc:spChg chg="ord">
          <ac:chgData name="Ward, Reagan" userId="27291eb4-8241-4961-9e69-8c66e34cc5b0" providerId="ADAL" clId="{274FBDB1-7F80-4E4C-9143-5E16B47101E1}" dt="2025-02-14T18:18:36.920" v="236" actId="13244"/>
          <ac:spMkLst>
            <pc:docMk/>
            <pc:sldMk cId="506215753" sldId="5419"/>
            <ac:spMk id="8" creationId="{F0CDDCEA-D98C-5AC1-0BF2-DC275B13C6CE}"/>
          </ac:spMkLst>
        </pc:spChg>
        <pc:spChg chg="mod">
          <ac:chgData name="Ward, Reagan" userId="27291eb4-8241-4961-9e69-8c66e34cc5b0" providerId="ADAL" clId="{274FBDB1-7F80-4E4C-9143-5E16B47101E1}" dt="2025-02-14T18:18:26.811" v="235" actId="14100"/>
          <ac:spMkLst>
            <pc:docMk/>
            <pc:sldMk cId="506215753" sldId="5419"/>
            <ac:spMk id="9" creationId="{CBD6D09E-D023-163D-6A8F-D769A1E02E2E}"/>
          </ac:spMkLst>
        </pc:spChg>
        <pc:spChg chg="mod">
          <ac:chgData name="Ward, Reagan" userId="27291eb4-8241-4961-9e69-8c66e34cc5b0" providerId="ADAL" clId="{274FBDB1-7F80-4E4C-9143-5E16B47101E1}" dt="2025-02-14T18:14:27.789" v="81"/>
          <ac:spMkLst>
            <pc:docMk/>
            <pc:sldMk cId="506215753" sldId="5419"/>
            <ac:spMk id="10" creationId="{2AFE4DB6-8333-2CEF-F80D-B23632F23FC5}"/>
          </ac:spMkLst>
        </pc:spChg>
        <pc:picChg chg="add mod">
          <ac:chgData name="Ward, Reagan" userId="27291eb4-8241-4961-9e69-8c66e34cc5b0" providerId="ADAL" clId="{274FBDB1-7F80-4E4C-9143-5E16B47101E1}" dt="2025-02-14T18:19:11.337" v="239"/>
          <ac:picMkLst>
            <pc:docMk/>
            <pc:sldMk cId="506215753" sldId="5419"/>
            <ac:picMk id="6" creationId="{C483CE1E-3B59-1A66-1DB0-C5EE8942CAFF}"/>
          </ac:picMkLst>
        </pc:picChg>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pChg chg="mod">
          <ac:chgData name="Ward, Reagan" userId="27291eb4-8241-4961-9e69-8c66e34cc5b0" providerId="ADAL" clId="{274FBDB1-7F80-4E4C-9143-5E16B47101E1}" dt="2025-02-18T23:04:37.268" v="8530" actId="20577"/>
          <ac:spMkLst>
            <pc:docMk/>
            <pc:sldMk cId="665108887" sldId="5776"/>
            <ac:spMk id="7" creationId="{15502D12-7DBB-85C1-DBFB-9DA6444A60F3}"/>
          </ac:spMkLst>
        </pc:spChg>
        <pc:spChg chg="mod">
          <ac:chgData name="Ward, Reagan" userId="27291eb4-8241-4961-9e69-8c66e34cc5b0" providerId="ADAL" clId="{274FBDB1-7F80-4E4C-9143-5E16B47101E1}" dt="2025-02-18T23:04:42.358" v="8544" actId="20577"/>
          <ac:spMkLst>
            <pc:docMk/>
            <pc:sldMk cId="665108887" sldId="5776"/>
            <ac:spMk id="8" creationId="{3C45CA2E-AC80-F2A7-E620-BAABECCC0EEF}"/>
          </ac:spMkLst>
        </pc:spChg>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picChg chg="mod">
          <ac:chgData name="Ward, Reagan" userId="27291eb4-8241-4961-9e69-8c66e34cc5b0" providerId="ADAL" clId="{274FBDB1-7F80-4E4C-9143-5E16B47101E1}" dt="2025-02-20T15:51:45.920" v="12866" actId="962"/>
          <ac:picMkLst>
            <pc:docMk/>
            <pc:sldMk cId="2639106218" sldId="5801"/>
            <ac:picMk id="7" creationId="{9A276FB7-7DBE-4DA1-C1F2-7918D49926F0}"/>
          </ac:picMkLst>
        </pc:picChg>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sldChg chg="modSp mod">
        <pc:chgData name="Wenzel, Brooke" userId="672bf8d3-b15b-4e02-a6d1-39319a0df09b" providerId="ADAL" clId="{011BFA91-0BED-4FF9-9A14-B51CBA757C8C}" dt="2025-02-04T17:43:50.693" v="9" actId="20577"/>
        <pc:sldMkLst>
          <pc:docMk/>
          <pc:sldMk cId="3044915438" sldId="256"/>
        </pc:sldMkLst>
        <pc:spChg chg="mod">
          <ac:chgData name="Wenzel, Brooke" userId="672bf8d3-b15b-4e02-a6d1-39319a0df09b" providerId="ADAL" clId="{011BFA91-0BED-4FF9-9A14-B51CBA757C8C}" dt="2025-02-04T17:43:50.693" v="9" actId="20577"/>
          <ac:spMkLst>
            <pc:docMk/>
            <pc:sldMk cId="3044915438" sldId="256"/>
            <ac:spMk id="2" creationId="{00000000-0000-0000-0000-000000000000}"/>
          </ac:spMkLst>
        </pc:spChg>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sldChg chg="modSp">
        <pc:chgData name="Slutzky, Collin" userId="S::slutzky_c@cde.state.co.us::21f7fb5c-490d-42a4-8741-4ce78a53b03a" providerId="AD" clId="Web-{3C00375A-BD49-71BD-4039-62A51107A116}" dt="2025-01-09T14:36:58.542" v="6" actId="20577"/>
        <pc:sldMkLst>
          <pc:docMk/>
          <pc:sldMk cId="2815576142" sldId="5313"/>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217821678" sldId="5717"/>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pChg chg="mod">
          <ac:chgData name="Severson, Annette" userId="199f3c28-b733-4b36-8b0e-b7eb6984ff94" providerId="ADAL" clId="{85583D6D-F519-4877-A28C-CD15310B75D6}" dt="2025-02-26T20:54:43.619" v="527" actId="20577"/>
          <ac:spMkLst>
            <pc:docMk/>
            <pc:sldMk cId="2510408818" sldId="5820"/>
            <ac:spMk id="2" creationId="{6E7DBF5E-7227-D1FA-3C13-69766AD7A568}"/>
          </ac:spMkLst>
        </pc:spChg>
        <pc:spChg chg="mod">
          <ac:chgData name="Severson, Annette" userId="199f3c28-b733-4b36-8b0e-b7eb6984ff94" providerId="ADAL" clId="{85583D6D-F519-4877-A28C-CD15310B75D6}" dt="2025-02-26T20:54:03.042" v="504" actId="20577"/>
          <ac:spMkLst>
            <pc:docMk/>
            <pc:sldMk cId="2510408818" sldId="5820"/>
            <ac:spMk id="3" creationId="{E1CAC53B-9871-0941-56A0-6D89283E4DED}"/>
          </ac:spMkLst>
        </pc:spChg>
      </pc:sldChg>
      <pc:sldChg chg="modSp add mod">
        <pc:chgData name="Severson, Annette" userId="199f3c28-b733-4b36-8b0e-b7eb6984ff94" providerId="ADAL" clId="{85583D6D-F519-4877-A28C-CD15310B75D6}" dt="2025-02-26T20:51:02.840" v="61" actId="20577"/>
        <pc:sldMkLst>
          <pc:docMk/>
          <pc:sldMk cId="1497070557" sldId="5821"/>
        </pc:sldMkLst>
        <pc:spChg chg="mod">
          <ac:chgData name="Severson, Annette" userId="199f3c28-b733-4b36-8b0e-b7eb6984ff94" providerId="ADAL" clId="{85583D6D-F519-4877-A28C-CD15310B75D6}" dt="2025-02-26T20:50:55.379" v="42" actId="20577"/>
          <ac:spMkLst>
            <pc:docMk/>
            <pc:sldMk cId="1497070557" sldId="5821"/>
            <ac:spMk id="5" creationId="{195C538E-D8CD-0AC3-3FB0-14E323722213}"/>
          </ac:spMkLst>
        </pc:spChg>
        <pc:spChg chg="mod">
          <ac:chgData name="Severson, Annette" userId="199f3c28-b733-4b36-8b0e-b7eb6984ff94" providerId="ADAL" clId="{85583D6D-F519-4877-A28C-CD15310B75D6}" dt="2025-02-26T20:51:02.840" v="61" actId="20577"/>
          <ac:spMkLst>
            <pc:docMk/>
            <pc:sldMk cId="1497070557" sldId="5821"/>
            <ac:spMk id="6" creationId="{9C9B39D4-07B2-B8F0-177F-CF0AA138E740}"/>
          </ac:spMkLst>
        </pc:spChg>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pChg chg="del mod ord">
          <ac:chgData name="Severson, Annette" userId="199f3c28-b733-4b36-8b0e-b7eb6984ff94" providerId="ADAL" clId="{85583D6D-F519-4877-A28C-CD15310B75D6}" dt="2025-02-26T20:51:09.853" v="63" actId="700"/>
          <ac:spMkLst>
            <pc:docMk/>
            <pc:sldMk cId="1493468534" sldId="5822"/>
            <ac:spMk id="2" creationId="{78C1199E-E398-BAE5-0AFA-B5D1387BE5CC}"/>
          </ac:spMkLst>
        </pc:spChg>
        <pc:spChg chg="del mod ord">
          <ac:chgData name="Severson, Annette" userId="199f3c28-b733-4b36-8b0e-b7eb6984ff94" providerId="ADAL" clId="{85583D6D-F519-4877-A28C-CD15310B75D6}" dt="2025-02-26T20:51:09.853" v="63" actId="700"/>
          <ac:spMkLst>
            <pc:docMk/>
            <pc:sldMk cId="1493468534" sldId="5822"/>
            <ac:spMk id="3" creationId="{06FBF4F6-DF31-225F-1AEF-E2CA221391DE}"/>
          </ac:spMkLst>
        </pc:spChg>
        <pc:spChg chg="mod ord">
          <ac:chgData name="Severson, Annette" userId="199f3c28-b733-4b36-8b0e-b7eb6984ff94" providerId="ADAL" clId="{85583D6D-F519-4877-A28C-CD15310B75D6}" dt="2025-02-26T20:51:09.853" v="63" actId="700"/>
          <ac:spMkLst>
            <pc:docMk/>
            <pc:sldMk cId="1493468534" sldId="5822"/>
            <ac:spMk id="4" creationId="{7B9150FF-8A14-3A05-C3B3-899DF1EC8448}"/>
          </ac:spMkLst>
        </pc:spChg>
        <pc:spChg chg="add mod ord">
          <ac:chgData name="Severson, Annette" userId="199f3c28-b733-4b36-8b0e-b7eb6984ff94" providerId="ADAL" clId="{85583D6D-F519-4877-A28C-CD15310B75D6}" dt="2025-02-26T20:51:23.801" v="85" actId="20577"/>
          <ac:spMkLst>
            <pc:docMk/>
            <pc:sldMk cId="1493468534" sldId="5822"/>
            <ac:spMk id="5" creationId="{4EA80568-67F7-0E0B-BAFE-9967B95DE68E}"/>
          </ac:spMkLst>
        </pc:spChg>
        <pc:spChg chg="add mod ord">
          <ac:chgData name="Severson, Annette" userId="199f3c28-b733-4b36-8b0e-b7eb6984ff94" providerId="ADAL" clId="{85583D6D-F519-4877-A28C-CD15310B75D6}" dt="2025-02-26T20:52:52.345" v="478" actId="5793"/>
          <ac:spMkLst>
            <pc:docMk/>
            <pc:sldMk cId="1493468534" sldId="5822"/>
            <ac:spMk id="6" creationId="{AB137CE7-03F5-BB6A-B63F-472F1796C831}"/>
          </ac:spMkLst>
        </pc:spChg>
        <pc:spChg chg="add mod ord">
          <ac:chgData name="Severson, Annette" userId="199f3c28-b733-4b36-8b0e-b7eb6984ff94" providerId="ADAL" clId="{85583D6D-F519-4877-A28C-CD15310B75D6}" dt="2025-02-26T20:53:18.506" v="495" actId="20577"/>
          <ac:spMkLst>
            <pc:docMk/>
            <pc:sldMk cId="1493468534" sldId="5822"/>
            <ac:spMk id="7" creationId="{BCE0924D-6A2E-5503-0E3D-8C3401D6A34B}"/>
          </ac:spMkLst>
        </pc:spChg>
        <pc:spChg chg="add mod ord">
          <ac:chgData name="Severson, Annette" userId="199f3c28-b733-4b36-8b0e-b7eb6984ff94" providerId="ADAL" clId="{85583D6D-F519-4877-A28C-CD15310B75D6}" dt="2025-02-26T20:53:13.195" v="479"/>
          <ac:spMkLst>
            <pc:docMk/>
            <pc:sldMk cId="1493468534" sldId="5822"/>
            <ac:spMk id="8" creationId="{4EB89987-92A9-A964-5F66-AAE5725FD1AB}"/>
          </ac:spMkLst>
        </pc:spChg>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modSp">
        <pc:chgData name="Slutzky, Collin" userId="S::slutzky_c@cde.state.co.us::21f7fb5c-490d-42a4-8741-4ce78a53b03a" providerId="AD" clId="Web-{4D39FF3A-E092-6A03-B021-D043AAF5FFAF}" dt="2025-02-27T14:17:43.881" v="1" actId="20577"/>
        <pc:sldMkLst>
          <pc:docMk/>
          <pc:sldMk cId="3044915438" sldId="256"/>
        </pc:sldMkLst>
        <pc:spChg chg="mod">
          <ac:chgData name="Slutzky, Collin" userId="S::slutzky_c@cde.state.co.us::21f7fb5c-490d-42a4-8741-4ce78a53b03a" providerId="AD" clId="Web-{4D39FF3A-E092-6A03-B021-D043AAF5FFAF}" dt="2025-02-27T14:17:43.881" v="1" actId="20577"/>
          <ac:spMkLst>
            <pc:docMk/>
            <pc:sldMk cId="3044915438" sldId="256"/>
            <ac:spMk id="2" creationId="{00000000-0000-0000-0000-000000000000}"/>
          </ac:spMkLst>
        </pc:spChg>
      </pc:sldChg>
      <pc:sldChg chg="modSp">
        <pc:chgData name="Slutzky, Collin" userId="S::slutzky_c@cde.state.co.us::21f7fb5c-490d-42a4-8741-4ce78a53b03a" providerId="AD" clId="Web-{4D39FF3A-E092-6A03-B021-D043AAF5FFAF}" dt="2025-02-27T14:17:29.209" v="0"/>
        <pc:sldMkLst>
          <pc:docMk/>
          <pc:sldMk cId="1212467416" sldId="261"/>
        </pc:sldMkLst>
        <pc:graphicFrameChg chg="modGraphic">
          <ac:chgData name="Slutzky, Collin" userId="S::slutzky_c@cde.state.co.us::21f7fb5c-490d-42a4-8741-4ce78a53b03a" providerId="AD" clId="Web-{4D39FF3A-E092-6A03-B021-D043AAF5FFAF}" dt="2025-02-27T14:17:29.209" v="0"/>
          <ac:graphicFrameMkLst>
            <pc:docMk/>
            <pc:sldMk cId="1212467416" sldId="261"/>
            <ac:graphicFrameMk id="5" creationId="{9C3641C5-EC4F-D3EA-E4A2-8ABB597C5BAA}"/>
          </ac:graphicFrameMkLst>
        </pc:graphicFrameChg>
      </pc:sldChg>
      <pc:sldChg chg="modSp">
        <pc:chgData name="Slutzky, Collin" userId="S::slutzky_c@cde.state.co.us::21f7fb5c-490d-42a4-8741-4ce78a53b03a" providerId="AD" clId="Web-{4D39FF3A-E092-6A03-B021-D043AAF5FFAF}" dt="2025-02-27T15:01:43.024" v="168"/>
        <pc:sldMkLst>
          <pc:docMk/>
          <pc:sldMk cId="1037917088" sldId="5098"/>
        </pc:sldMkLst>
        <pc:graphicFrameChg chg="mod modGraphic">
          <ac:chgData name="Slutzky, Collin" userId="S::slutzky_c@cde.state.co.us::21f7fb5c-490d-42a4-8741-4ce78a53b03a" providerId="AD" clId="Web-{4D39FF3A-E092-6A03-B021-D043AAF5FFAF}" dt="2025-02-27T15:01:43.024" v="168"/>
          <ac:graphicFrameMkLst>
            <pc:docMk/>
            <pc:sldMk cId="1037917088" sldId="5098"/>
            <ac:graphicFrameMk id="5" creationId="{5E4612F7-68C6-57CA-E918-38EF641F73CF}"/>
          </ac:graphicFrameMkLst>
        </pc:graphicFrameChg>
      </pc:sldChg>
      <pc:sldChg chg="modSp">
        <pc:chgData name="Slutzky, Collin" userId="S::slutzky_c@cde.state.co.us::21f7fb5c-490d-42a4-8741-4ce78a53b03a" providerId="AD" clId="Web-{4D39FF3A-E092-6A03-B021-D043AAF5FFAF}" dt="2025-02-27T14:19:16.133" v="20"/>
        <pc:sldMkLst>
          <pc:docMk/>
          <pc:sldMk cId="500438566" sldId="5672"/>
        </pc:sldMkLst>
        <pc:graphicFrameChg chg="mod modGraphic">
          <ac:chgData name="Slutzky, Collin" userId="S::slutzky_c@cde.state.co.us::21f7fb5c-490d-42a4-8741-4ce78a53b03a" providerId="AD" clId="Web-{4D39FF3A-E092-6A03-B021-D043AAF5FFAF}" dt="2025-02-27T14:19:16.133" v="20"/>
          <ac:graphicFrameMkLst>
            <pc:docMk/>
            <pc:sldMk cId="500438566" sldId="5672"/>
            <ac:graphicFrameMk id="5" creationId="{5E4612F7-68C6-57CA-E918-38EF641F73CF}"/>
          </ac:graphicFrameMkLst>
        </pc:graphicFrameChg>
      </pc:sldChg>
      <pc:sldChg chg="modSp">
        <pc:chgData name="Slutzky, Collin" userId="S::slutzky_c@cde.state.co.us::21f7fb5c-490d-42a4-8741-4ce78a53b03a" providerId="AD" clId="Web-{4D39FF3A-E092-6A03-B021-D043AAF5FFAF}" dt="2025-02-27T14:20:50.853" v="28" actId="20577"/>
        <pc:sldMkLst>
          <pc:docMk/>
          <pc:sldMk cId="2365850526" sldId="5733"/>
        </pc:sldMkLst>
        <pc:spChg chg="mod">
          <ac:chgData name="Slutzky, Collin" userId="S::slutzky_c@cde.state.co.us::21f7fb5c-490d-42a4-8741-4ce78a53b03a" providerId="AD" clId="Web-{4D39FF3A-E092-6A03-B021-D043AAF5FFAF}" dt="2025-02-27T14:20:50.853" v="28" actId="20577"/>
          <ac:spMkLst>
            <pc:docMk/>
            <pc:sldMk cId="2365850526" sldId="5733"/>
            <ac:spMk id="3" creationId="{F737E5AD-A4D8-5218-9778-9BFD2F764487}"/>
          </ac:spMkLst>
        </pc:spChg>
      </pc:sldChg>
      <pc:sldChg chg="addSp delSp modSp">
        <pc:chgData name="Slutzky, Collin" userId="S::slutzky_c@cde.state.co.us::21f7fb5c-490d-42a4-8741-4ce78a53b03a" providerId="AD" clId="Web-{4D39FF3A-E092-6A03-B021-D043AAF5FFAF}" dt="2025-02-27T14:44:49.712" v="160" actId="1076"/>
        <pc:sldMkLst>
          <pc:docMk/>
          <pc:sldMk cId="2639106218" sldId="5801"/>
        </pc:sldMkLst>
        <pc:picChg chg="add del mod">
          <ac:chgData name="Slutzky, Collin" userId="S::slutzky_c@cde.state.co.us::21f7fb5c-490d-42a4-8741-4ce78a53b03a" providerId="AD" clId="Web-{4D39FF3A-E092-6A03-B021-D043AAF5FFAF}" dt="2025-02-27T14:44:30.947" v="157"/>
          <ac:picMkLst>
            <pc:docMk/>
            <pc:sldMk cId="2639106218" sldId="5801"/>
            <ac:picMk id="6" creationId="{C94D15BD-DEE2-C81E-1FD8-38E5EAB6BA54}"/>
          </ac:picMkLst>
        </pc:picChg>
        <pc:picChg chg="del">
          <ac:chgData name="Slutzky, Collin" userId="S::slutzky_c@cde.state.co.us::21f7fb5c-490d-42a4-8741-4ce78a53b03a" providerId="AD" clId="Web-{4D39FF3A-E092-6A03-B021-D043AAF5FFAF}" dt="2025-02-27T14:44:00.024" v="151"/>
          <ac:picMkLst>
            <pc:docMk/>
            <pc:sldMk cId="2639106218" sldId="5801"/>
            <ac:picMk id="7" creationId="{9A276FB7-7DBE-4DA1-C1F2-7918D49926F0}"/>
          </ac:picMkLst>
        </pc:picChg>
        <pc:picChg chg="add mod">
          <ac:chgData name="Slutzky, Collin" userId="S::slutzky_c@cde.state.co.us::21f7fb5c-490d-42a4-8741-4ce78a53b03a" providerId="AD" clId="Web-{4D39FF3A-E092-6A03-B021-D043AAF5FFAF}" dt="2025-02-27T14:44:49.712" v="160" actId="1076"/>
          <ac:picMkLst>
            <pc:docMk/>
            <pc:sldMk cId="2639106218" sldId="5801"/>
            <ac:picMk id="8" creationId="{08D1E7C5-6676-272C-1CEF-D181A232C982}"/>
          </ac:picMkLst>
        </pc:picChg>
      </pc:sldChg>
      <pc:sldChg chg="modSp">
        <pc:chgData name="Slutzky, Collin" userId="S::slutzky_c@cde.state.co.us::21f7fb5c-490d-42a4-8741-4ce78a53b03a" providerId="AD" clId="Web-{4D39FF3A-E092-6A03-B021-D043AAF5FFAF}" dt="2025-02-27T14:22:44.542" v="150" actId="20577"/>
        <pc:sldMkLst>
          <pc:docMk/>
          <pc:sldMk cId="467082449" sldId="5802"/>
        </pc:sldMkLst>
        <pc:spChg chg="mod">
          <ac:chgData name="Slutzky, Collin" userId="S::slutzky_c@cde.state.co.us::21f7fb5c-490d-42a4-8741-4ce78a53b03a" providerId="AD" clId="Web-{4D39FF3A-E092-6A03-B021-D043AAF5FFAF}" dt="2025-02-27T14:22:44.542" v="150" actId="20577"/>
          <ac:spMkLst>
            <pc:docMk/>
            <pc:sldMk cId="467082449" sldId="5802"/>
            <ac:spMk id="4" creationId="{B81E262B-2CF2-ED20-6409-E4416C90E5BE}"/>
          </ac:spMkLst>
        </pc:spChg>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ldChg>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addSp delSp modSp add mod">
        <pc:chgData name="Ward, Reagan" userId="27291eb4-8241-4961-9e69-8c66e34cc5b0" providerId="ADAL" clId="{4189939D-187F-4229-BA3D-DA2120BC86F5}" dt="2024-05-29T18:37:31.147" v="6122" actId="13244"/>
        <pc:sldMkLst>
          <pc:docMk/>
          <pc:sldMk cId="4006630429" sldId="282"/>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modSp mod">
        <pc:chgData name="Ward, Reagan" userId="27291eb4-8241-4961-9e69-8c66e34cc5b0" providerId="ADAL" clId="{9325B699-CAAD-49D2-8963-208914294446}" dt="2025-02-05T15:20:34.068" v="0" actId="2165"/>
        <pc:sldMkLst>
          <pc:docMk/>
          <pc:sldMk cId="1212467416" sldId="261"/>
        </pc:sldMkLst>
        <pc:graphicFrameChg chg="modGraphic">
          <ac:chgData name="Ward, Reagan" userId="27291eb4-8241-4961-9e69-8c66e34cc5b0" providerId="ADAL" clId="{9325B699-CAAD-49D2-8963-208914294446}" dt="2025-02-05T15:20:34.068" v="0"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addSp delSp modSp mod">
        <pc:chgData name="Ward, Reagan" userId="27291eb4-8241-4961-9e69-8c66e34cc5b0" providerId="ADAL" clId="{9325B699-CAAD-49D2-8963-208914294446}" dt="2025-02-06T14:19:17.623" v="812" actId="20577"/>
        <pc:sldMkLst>
          <pc:docMk/>
          <pc:sldMk cId="794275993" sldId="5416"/>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pChg chg="mod">
          <ac:chgData name="Ward, Reagan" userId="27291eb4-8241-4961-9e69-8c66e34cc5b0" providerId="ADAL" clId="{9325B699-CAAD-49D2-8963-208914294446}" dt="2025-02-06T14:21:29.473" v="821" actId="14100"/>
          <ac:spMkLst>
            <pc:docMk/>
            <pc:sldMk cId="2952098216" sldId="5757"/>
            <ac:spMk id="3" creationId="{9EF16194-6F49-EA21-44EE-9C4ECBAB21E9}"/>
          </ac:spMkLst>
        </pc:spChg>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modSp mod">
        <pc:chgData name="Ward, Reagan" userId="27291eb4-8241-4961-9e69-8c66e34cc5b0" providerId="ADAL" clId="{935EF322-AC97-465C-8012-24AE96F255F2}" dt="2024-08-28T19:40:26.300" v="535" actId="20577"/>
        <pc:sldMkLst>
          <pc:docMk/>
          <pc:sldMk cId="4006630429" sldId="282"/>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modNotesTx">
        <pc:chgData name="Gudka, Dawna" userId="823cceae-331b-41d6-9a63-34ad6d1db55c" providerId="ADAL" clId="{E2419683-2627-4603-89D0-53EE5A7A7D7B}" dt="2025-01-23T04:22:38.481" v="1638" actId="2"/>
        <pc:sldMkLst>
          <pc:docMk/>
          <pc:sldMk cId="2365850526" sldId="5733"/>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modCm">
        <pc:chgData name="Slutzky, Collin" userId="S::slutzky_c@cde.state.co.us::21f7fb5c-490d-42a4-8741-4ce78a53b03a" providerId="AD" clId="Web-{82556BCC-AA6A-DCAB-39BC-299E44096130}" dt="2025-01-08T16:12:32.141" v="194"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72722A84-197F-448F-947A-52C969D8BB25}"/>
              </pc2:cmMkLst>
            </pc226:cmChg>
          </p:ext>
        </pc:extLst>
      </pc:sldChg>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sldChg chg="modSp add replId">
        <pc:chgData name="Slutzky, Collin" userId="S::slutzky_c@cde.state.co.us::21f7fb5c-490d-42a4-8741-4ce78a53b03a" providerId="AD" clId="Web-{BD2CCE25-E797-604D-5ADA-3A0DE169516C}" dt="2025-01-23T15:19:35.223" v="117" actId="20577"/>
        <pc:sldMkLst>
          <pc:docMk/>
          <pc:sldMk cId="467082449" sldId="5776"/>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30:07.580" v="345"/>
        <pc:sldMkLst>
          <pc:docMk/>
          <pc:sldMk cId="638276779" sldId="257"/>
        </pc:sldMkLst>
      </pc:sldChg>
      <pc:sldChg chg="add">
        <pc:chgData name="Hoffman, Peter" userId="673cee94-26bd-4c2a-ab82-1b3669e2f049" providerId="ADAL" clId="{82F8A303-594F-452B-8DDB-2F3C5788ABEC}" dt="2025-02-19T21:30:07.580" v="345"/>
        <pc:sldMkLst>
          <pc:docMk/>
          <pc:sldMk cId="1638711916" sldId="258"/>
        </pc:sldMkLst>
      </pc:sldChg>
      <pc:sldChg chg="add">
        <pc:chgData name="Hoffman, Peter" userId="673cee94-26bd-4c2a-ab82-1b3669e2f049" providerId="ADAL" clId="{82F8A303-594F-452B-8DDB-2F3C5788ABEC}" dt="2025-02-19T21:30:07.580" v="345"/>
        <pc:sldMkLst>
          <pc:docMk/>
          <pc:sldMk cId="1284145060" sldId="264"/>
        </pc:sldMkLst>
      </pc:sldChg>
      <pc:sldChg chg="add">
        <pc:chgData name="Hoffman, Peter" userId="673cee94-26bd-4c2a-ab82-1b3669e2f049" providerId="ADAL" clId="{82F8A303-594F-452B-8DDB-2F3C5788ABEC}" dt="2025-02-19T21:30:07.580" v="345"/>
        <pc:sldMkLst>
          <pc:docMk/>
          <pc:sldMk cId="3878259165" sldId="265"/>
        </pc:sldMkLst>
      </pc:sldChg>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20T15:48:41.300" v="356" actId="20577"/>
        <pc:sldMkLst>
          <pc:docMk/>
          <pc:sldMk cId="217821678" sldId="5717"/>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del mod">
        <pc:chgData name="Ward, Reagan" userId="27291eb4-8241-4961-9e69-8c66e34cc5b0" providerId="ADAL" clId="{95462795-F530-401E-9A80-E67D0A6CA69B}" dt="2025-01-07T16:38:59.636" v="1070" actId="47"/>
        <pc:sldMkLst>
          <pc:docMk/>
          <pc:sldMk cId="794275993" sldId="5416"/>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217821678" sldId="5717"/>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addSp delSp modSp mod modClrScheme chgLayout">
        <pc:chgData name="Ward, Reagan" userId="27291eb4-8241-4961-9e69-8c66e34cc5b0" providerId="ADAL" clId="{95462795-F530-401E-9A80-E67D0A6CA69B}" dt="2025-01-07T15:56:23.322" v="748" actId="700"/>
        <pc:sldMkLst>
          <pc:docMk/>
          <pc:sldMk cId="2365850526" sldId="573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252" v="54"/>
        <pc:sldMkLst>
          <pc:docMk/>
          <pc:sldMk cId="2365850526" sldId="5733"/>
        </pc:sldMkLst>
      </pc:sldChg>
      <pc:sldChg chg="add">
        <pc:chgData name="Slutzky, Collin" userId="S::slutzky_c@cde.state.co.us::21f7fb5c-490d-42a4-8741-4ce78a53b03a" providerId="AD" clId="Web-{4DB156EA-85BD-EEE0-093C-64DB9F6AAFD9}" dt="2025-01-30T15:18:28.314" v="57"/>
        <pc:sldMkLst>
          <pc:docMk/>
          <pc:sldMk cId="522260969" sldId="5746"/>
        </pc:sldMkLst>
      </pc:sldChg>
      <pc:sldChg chg="add">
        <pc:chgData name="Slutzky, Collin" userId="S::slutzky_c@cde.state.co.us::21f7fb5c-490d-42a4-8741-4ce78a53b03a" providerId="AD" clId="Web-{4DB156EA-85BD-EEE0-093C-64DB9F6AAFD9}" dt="2025-01-30T15:18:28.299" v="56"/>
        <pc:sldMkLst>
          <pc:docMk/>
          <pc:sldMk cId="467082449" sldId="5776"/>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ord">
        <pc:chgData name="Hoffman, Peter" userId="673cee94-26bd-4c2a-ab82-1b3669e2f049" providerId="ADAL" clId="{C3DFABC3-E697-4FBB-9BE3-2EAAD323211E}" dt="2024-12-11T21:38:43.979" v="2"/>
        <pc:sldMkLst>
          <pc:docMk/>
          <pc:sldMk cId="217821678" sldId="5717"/>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152291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district schools are most likely receiving calls from families to update their address, make sure you are in contact with the appropriate people to make sure this updated information is being captured in the summer EBTcorrections. </a:t>
            </a:r>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2974503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55083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hasCustomPrompt="1"/>
          </p:nvPr>
        </p:nvSpPr>
        <p:spPr>
          <a:xfrm>
            <a:off x="1871902" y="1915065"/>
            <a:ext cx="8485140" cy="3295290"/>
          </a:xfrm>
          <a:prstGeom prst="roundRect">
            <a:avLst/>
          </a:prstGeom>
          <a:solidFill>
            <a:srgbClr val="FFFFFF">
              <a:alpha val="60000"/>
            </a:srgbClr>
          </a:solidFill>
        </p:spPr>
        <p:txBody>
          <a:bodyPr anchor="t" anchorCtr="0">
            <a:normAutofit/>
          </a:bodyPr>
          <a:lstStyle>
            <a:lvl1pPr algn="ctr">
              <a:defRPr sz="2800">
                <a:solidFill>
                  <a:schemeClr val="tx1"/>
                </a:solidFill>
                <a:latin typeface="Museo Slab 500" panose="02000000000000000000" pitchFamily="50" charset="0"/>
              </a:defRPr>
            </a:lvl1pPr>
          </a:lstStyle>
          <a:p>
            <a:r>
              <a:rPr lang="en-US"/>
              <a:t>Enter contact information and resource site links</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300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 id="2147483710"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mailto:Merker_l@cde.state.co.us" TargetMode="External"/><Relationship Id="rId2" Type="http://schemas.openxmlformats.org/officeDocument/2006/relationships/hyperlink" Target="mailto:Carey_j@cde.state.co.us" TargetMode="External"/><Relationship Id="rId1" Type="http://schemas.openxmlformats.org/officeDocument/2006/relationships/slideLayout" Target="../slideLayouts/slideLayout2.xml"/><Relationship Id="rId4" Type="http://schemas.openxmlformats.org/officeDocument/2006/relationships/hyperlink" Target="mailto:Merker_L@cde.state.co.u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Merker_L@cde.state.co.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datapipeline/per_access-ell" TargetMode="External"/><Relationship Id="rId2" Type="http://schemas.openxmlformats.org/officeDocument/2006/relationships/hyperlink" Target="https://www.cde.state.co.us/datapipeline/per-collections" TargetMode="External"/><Relationship Id="rId1" Type="http://schemas.openxmlformats.org/officeDocument/2006/relationships/slideLayout" Target="../slideLayouts/slideLayout5.xml"/><Relationship Id="rId4" Type="http://schemas.openxmlformats.org/officeDocument/2006/relationships/hyperlink" Target="mailto:Merker_L@cde.state.co.u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mailto:Merker_L@cde.state.co.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datapipeline/per_access-ell" TargetMode="External"/><Relationship Id="rId2" Type="http://schemas.openxmlformats.org/officeDocument/2006/relationships/hyperlink" Target="mailto:sbdsupport@cde.state.co.us" TargetMode="External"/><Relationship Id="rId1" Type="http://schemas.openxmlformats.org/officeDocument/2006/relationships/slideLayout" Target="../slideLayouts/slideLayout9.xml"/><Relationship Id="rId6" Type="http://schemas.openxmlformats.org/officeDocument/2006/relationships/hyperlink" Target="https://www.cde.state.co.us/datapipeline/dynamiclearningmapssbd" TargetMode="External"/><Relationship Id="rId5" Type="http://schemas.openxmlformats.org/officeDocument/2006/relationships/hyperlink" Target="https://www.cde.state.co.us/datapipeline/sbd-cmas" TargetMode="External"/><Relationship Id="rId4" Type="http://schemas.openxmlformats.org/officeDocument/2006/relationships/hyperlink" Target="https://www.cde.state.co.us/datapipeline/per_sa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datapipeline/per_report-march" TargetMode="External"/><Relationship Id="rId2" Type="http://schemas.openxmlformats.org/officeDocument/2006/relationships/hyperlink" Target="mailto:reportcard@cde.state.co.us"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mailto:Ward_R@cde.state.co.us" TargetMode="External"/><Relationship Id="rId2" Type="http://schemas.openxmlformats.org/officeDocument/2006/relationships/hyperlink" Target="https://www.cde.state.co.us/datapipeline"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mailto:Ward_R@cde.state.co.u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mailto:Ward_R@cde.state.co.u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DATASERVICES-subscribe-request@cdelist.state.co.us"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mailto:Ward_R@cde.state.co.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datapipeline/contacts" TargetMode="External"/><Relationship Id="rId2" Type="http://schemas.openxmlformats.org/officeDocument/2006/relationships/hyperlink" Target="https://www.cde.state.co.us/datapipeline"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slutzky_c@cde.state.co.u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4" Type="http://schemas.openxmlformats.org/officeDocument/2006/relationships/hyperlink" Target="https://app.smartsheet.com/b/form/7141307d2ca9415d9e7710e768354c9c"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datapipeline/s-ebtdatacollection"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hyperlink" Target="https://www.cde.state.co.us/datapipeline/snap_sped-december" TargetMode="External"/><Relationship Id="rId1" Type="http://schemas.openxmlformats.org/officeDocument/2006/relationships/slideLayout" Target="../slideLayouts/slideLayout2.xml"/><Relationship Id="rId6" Type="http://schemas.openxmlformats.org/officeDocument/2006/relationships/hyperlink" Target="https://www.cde.state.co.us/datapipeline/resources"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www.cde.state.co.us/datapipeline/tsd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_access-ell"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resources" TargetMode="External"/><Relationship Id="rId5" Type="http://schemas.openxmlformats.org/officeDocument/2006/relationships/hyperlink" Target="https://www.cde.state.co.us/datapipeline/per-aec" TargetMode="External"/><Relationship Id="rId4" Type="http://schemas.openxmlformats.org/officeDocument/2006/relationships/hyperlink" Target="https://www.cde.state.co.us/datapipeline/per_report-m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February 27,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430D7-305B-0C5A-3F8C-699C302042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4CE289-29B8-6088-7FBA-F65F8C336EE5}"/>
              </a:ext>
            </a:extLst>
          </p:cNvPr>
          <p:cNvSpPr>
            <a:spLocks noGrp="1"/>
          </p:cNvSpPr>
          <p:nvPr>
            <p:ph type="ctrTitle"/>
          </p:nvPr>
        </p:nvSpPr>
        <p:spPr/>
        <p:txBody>
          <a:bodyPr/>
          <a:lstStyle/>
          <a:p>
            <a:r>
              <a:rPr lang="en-US"/>
              <a:t>SBD Collections</a:t>
            </a:r>
          </a:p>
        </p:txBody>
      </p:sp>
      <p:sp>
        <p:nvSpPr>
          <p:cNvPr id="8" name="Content Placeholder 7">
            <a:extLst>
              <a:ext uri="{FF2B5EF4-FFF2-40B4-BE49-F238E27FC236}">
                <a16:creationId xmlns:a16="http://schemas.microsoft.com/office/drawing/2014/main" id="{BE3B53EC-6C46-D61F-8D46-ECDBE6CBE9C5}"/>
              </a:ext>
            </a:extLst>
          </p:cNvPr>
          <p:cNvSpPr>
            <a:spLocks noGrp="1"/>
          </p:cNvSpPr>
          <p:nvPr>
            <p:ph sz="quarter" idx="13"/>
          </p:nvPr>
        </p:nvSpPr>
        <p:spPr/>
        <p:txBody>
          <a:bodyPr>
            <a:normAutofit lnSpcReduction="10000"/>
          </a:bodyPr>
          <a:lstStyle/>
          <a:p>
            <a:r>
              <a:rPr lang="en-US"/>
              <a:t>Jasmine Carey</a:t>
            </a:r>
          </a:p>
          <a:p>
            <a:r>
              <a:rPr lang="en-US"/>
              <a:t>Leon Merker</a:t>
            </a:r>
          </a:p>
        </p:txBody>
      </p:sp>
      <p:sp>
        <p:nvSpPr>
          <p:cNvPr id="4" name="Slide Number Placeholder 3">
            <a:extLst>
              <a:ext uri="{FF2B5EF4-FFF2-40B4-BE49-F238E27FC236}">
                <a16:creationId xmlns:a16="http://schemas.microsoft.com/office/drawing/2014/main" id="{07F7257F-918D-F6C4-530A-52AA1F8B4257}"/>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35201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D1FDF9-E5EA-88F0-52F0-10A3AC976808}"/>
              </a:ext>
            </a:extLst>
          </p:cNvPr>
          <p:cNvSpPr>
            <a:spLocks noGrp="1"/>
          </p:cNvSpPr>
          <p:nvPr>
            <p:ph type="title"/>
          </p:nvPr>
        </p:nvSpPr>
        <p:spPr/>
        <p:txBody>
          <a:bodyPr/>
          <a:lstStyle/>
          <a:p>
            <a:r>
              <a:rPr lang="en-US"/>
              <a:t>Introductions</a:t>
            </a:r>
          </a:p>
        </p:txBody>
      </p:sp>
      <p:sp>
        <p:nvSpPr>
          <p:cNvPr id="5" name="Content Placeholder 4">
            <a:extLst>
              <a:ext uri="{FF2B5EF4-FFF2-40B4-BE49-F238E27FC236}">
                <a16:creationId xmlns:a16="http://schemas.microsoft.com/office/drawing/2014/main" id="{B8A5594E-C78C-B3BD-748C-61707D4DE59D}"/>
              </a:ext>
            </a:extLst>
          </p:cNvPr>
          <p:cNvSpPr>
            <a:spLocks noGrp="1"/>
          </p:cNvSpPr>
          <p:nvPr>
            <p:ph idx="1"/>
          </p:nvPr>
        </p:nvSpPr>
        <p:spPr/>
        <p:txBody>
          <a:bodyPr/>
          <a:lstStyle/>
          <a:p>
            <a:r>
              <a:rPr lang="en-US"/>
              <a:t>Jasmine Carey</a:t>
            </a:r>
          </a:p>
          <a:p>
            <a:pPr lvl="1"/>
            <a:r>
              <a:rPr lang="en-US"/>
              <a:t>Back up SBD Collection Lead, SBD support</a:t>
            </a:r>
          </a:p>
          <a:p>
            <a:pPr lvl="1"/>
            <a:r>
              <a:rPr lang="en-US">
                <a:hlinkClick r:id="rId2"/>
              </a:rPr>
              <a:t>Carey_j@cde.state.co.us</a:t>
            </a:r>
            <a:endParaRPr lang="en-US"/>
          </a:p>
          <a:p>
            <a:pPr marL="457200" lvl="1" indent="0">
              <a:buNone/>
            </a:pPr>
            <a:endParaRPr lang="en-US"/>
          </a:p>
          <a:p>
            <a:r>
              <a:rPr lang="en-US"/>
              <a:t>Leon Merker</a:t>
            </a:r>
          </a:p>
          <a:p>
            <a:pPr lvl="1"/>
            <a:r>
              <a:rPr lang="en-US"/>
              <a:t>SBD Collection Lead, Primary SBD support</a:t>
            </a:r>
          </a:p>
          <a:p>
            <a:pPr lvl="1"/>
            <a:r>
              <a:rPr lang="en-US">
                <a:hlinkClick r:id="rId3"/>
              </a:rPr>
              <a:t>Merker_l@cde.state.co.us</a:t>
            </a:r>
            <a:r>
              <a:rPr lang="en-US"/>
              <a:t> </a:t>
            </a:r>
          </a:p>
        </p:txBody>
      </p:sp>
      <p:sp>
        <p:nvSpPr>
          <p:cNvPr id="3" name="Slide Number Placeholder 2">
            <a:extLst>
              <a:ext uri="{FF2B5EF4-FFF2-40B4-BE49-F238E27FC236}">
                <a16:creationId xmlns:a16="http://schemas.microsoft.com/office/drawing/2014/main" id="{D03901CB-AD22-4839-A75B-2E46DFFF56C3}"/>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2" name="Content Placeholder 1">
            <a:extLst>
              <a:ext uri="{FF2B5EF4-FFF2-40B4-BE49-F238E27FC236}">
                <a16:creationId xmlns:a16="http://schemas.microsoft.com/office/drawing/2014/main" id="{1DFFECEF-B2F1-66A4-9843-38F0D21535F1}"/>
              </a:ext>
            </a:extLst>
          </p:cNvPr>
          <p:cNvSpPr>
            <a:spLocks noGrp="1"/>
          </p:cNvSpPr>
          <p:nvPr>
            <p:ph sz="quarter" idx="13"/>
          </p:nvPr>
        </p:nvSpPr>
        <p:spPr/>
        <p:txBody>
          <a:bodyPr/>
          <a:lstStyle/>
          <a:p>
            <a:r>
              <a:rPr lang="en-US"/>
              <a:t>SBD Collections</a:t>
            </a:r>
          </a:p>
        </p:txBody>
      </p:sp>
      <p:sp>
        <p:nvSpPr>
          <p:cNvPr id="6" name="Content Placeholder 5">
            <a:extLst>
              <a:ext uri="{FF2B5EF4-FFF2-40B4-BE49-F238E27FC236}">
                <a16:creationId xmlns:a16="http://schemas.microsoft.com/office/drawing/2014/main" id="{298906A8-5A50-8378-372C-F304681FAB3A}"/>
              </a:ext>
            </a:extLst>
          </p:cNvPr>
          <p:cNvSpPr>
            <a:spLocks noGrp="1"/>
          </p:cNvSpPr>
          <p:nvPr>
            <p:ph sz="quarter" idx="14"/>
          </p:nvPr>
        </p:nvSpPr>
        <p:spPr/>
        <p:txBody>
          <a:bodyPr/>
          <a:lstStyle/>
          <a:p>
            <a:r>
              <a:rPr lang="en-US">
                <a:hlinkClick r:id="rId4">
                  <a:extLst>
                    <a:ext uri="{A12FA001-AC4F-418D-AE19-62706E023703}">
                      <ahyp:hlinkClr xmlns:ahyp="http://schemas.microsoft.com/office/drawing/2018/hyperlinkcolor" val="tx"/>
                    </a:ext>
                  </a:extLst>
                </a:hlinkClick>
              </a:rPr>
              <a:t>Merker_L@cde.state.co.us</a:t>
            </a:r>
            <a:r>
              <a:rPr lang="en-US"/>
              <a:t> </a:t>
            </a:r>
          </a:p>
        </p:txBody>
      </p:sp>
    </p:spTree>
    <p:extLst>
      <p:ext uri="{BB962C8B-B14F-4D97-AF65-F5344CB8AC3E}">
        <p14:creationId xmlns:p14="http://schemas.microsoft.com/office/powerpoint/2010/main" val="38528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21914C-B77D-1026-7BE6-087A7CFE01DB}"/>
              </a:ext>
            </a:extLst>
          </p:cNvPr>
          <p:cNvSpPr>
            <a:spLocks noGrp="1"/>
          </p:cNvSpPr>
          <p:nvPr>
            <p:ph type="title"/>
          </p:nvPr>
        </p:nvSpPr>
        <p:spPr>
          <a:xfrm>
            <a:off x="443565" y="205176"/>
            <a:ext cx="8065168" cy="898524"/>
          </a:xfrm>
        </p:spPr>
        <p:txBody>
          <a:bodyPr/>
          <a:lstStyle/>
          <a:p>
            <a:r>
              <a:rPr lang="en-US"/>
              <a:t>What is the SBD Review?</a:t>
            </a:r>
            <a:br>
              <a:rPr lang="en-US"/>
            </a:br>
            <a:endParaRPr lang="en-US"/>
          </a:p>
        </p:txBody>
      </p:sp>
      <p:sp>
        <p:nvSpPr>
          <p:cNvPr id="5" name="Content Placeholder 4">
            <a:extLst>
              <a:ext uri="{FF2B5EF4-FFF2-40B4-BE49-F238E27FC236}">
                <a16:creationId xmlns:a16="http://schemas.microsoft.com/office/drawing/2014/main" id="{49B0B725-4189-65E1-116D-B4E3BD0FCD01}"/>
              </a:ext>
            </a:extLst>
          </p:cNvPr>
          <p:cNvSpPr>
            <a:spLocks noGrp="1"/>
          </p:cNvSpPr>
          <p:nvPr>
            <p:ph idx="1"/>
          </p:nvPr>
        </p:nvSpPr>
        <p:spPr>
          <a:xfrm>
            <a:off x="838200" y="1554480"/>
            <a:ext cx="10515600" cy="4351338"/>
          </a:xfrm>
        </p:spPr>
        <p:txBody>
          <a:bodyPr>
            <a:normAutofit/>
          </a:bodyPr>
          <a:lstStyle/>
          <a:p>
            <a:pPr marL="0" indent="0">
              <a:buNone/>
            </a:pPr>
            <a:r>
              <a:rPr lang="en-US" sz="2200"/>
              <a:t>SBD reviews provide districts with a final opportunity to verify the accuracy of student level demographic and testing administration data for all 3-11 state administered assessments prior to public reporting and accountability calculations. </a:t>
            </a:r>
          </a:p>
          <a:p>
            <a:pPr marL="0" indent="0">
              <a:buNone/>
            </a:pPr>
            <a:r>
              <a:rPr lang="en-US" sz="2200"/>
              <a:t>The data being reviewed during SBD comes from the systems of the vendors who administer the assessment. SBD review gives a final opportunity to review the data within the CDE Data Pipeline system and provides additional checks such as State Student Identifier validation. </a:t>
            </a:r>
          </a:p>
          <a:p>
            <a:pPr marL="0" indent="0">
              <a:buNone/>
            </a:pPr>
            <a:r>
              <a:rPr lang="en-US" sz="2200"/>
              <a:t>Once the review is complete, the data for districts that completed their review are updated and loaded back into the vendor system. The updated data are then used in the final data files and reports, as well as in public reporting and accountability calculations.</a:t>
            </a:r>
          </a:p>
        </p:txBody>
      </p:sp>
      <p:sp>
        <p:nvSpPr>
          <p:cNvPr id="3" name="Slide Number Placeholder 2">
            <a:extLst>
              <a:ext uri="{FF2B5EF4-FFF2-40B4-BE49-F238E27FC236}">
                <a16:creationId xmlns:a16="http://schemas.microsoft.com/office/drawing/2014/main" id="{4217DE7A-3D62-B553-690B-FE3BEC6CBDB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12</a:t>
            </a:fld>
            <a:endParaRPr lang="en-US"/>
          </a:p>
        </p:txBody>
      </p:sp>
      <p:sp>
        <p:nvSpPr>
          <p:cNvPr id="12" name="Content Placeholder 1">
            <a:extLst>
              <a:ext uri="{FF2B5EF4-FFF2-40B4-BE49-F238E27FC236}">
                <a16:creationId xmlns:a16="http://schemas.microsoft.com/office/drawing/2014/main" id="{BF240389-AEAD-1ABD-C801-B29349F01E54}"/>
              </a:ext>
            </a:extLst>
          </p:cNvPr>
          <p:cNvSpPr>
            <a:spLocks noGrp="1"/>
          </p:cNvSpPr>
          <p:nvPr>
            <p:ph sz="quarter" idx="13"/>
          </p:nvPr>
        </p:nvSpPr>
        <p:spPr>
          <a:xfrm>
            <a:off x="1366838" y="6356350"/>
            <a:ext cx="4483100" cy="361950"/>
          </a:xfrm>
        </p:spPr>
        <p:txBody>
          <a:bodyPr/>
          <a:lstStyle/>
          <a:p>
            <a:r>
              <a:rPr lang="en-US"/>
              <a:t>SBD Collections</a:t>
            </a:r>
          </a:p>
        </p:txBody>
      </p:sp>
      <p:sp>
        <p:nvSpPr>
          <p:cNvPr id="13" name="Content Placeholder 5">
            <a:extLst>
              <a:ext uri="{FF2B5EF4-FFF2-40B4-BE49-F238E27FC236}">
                <a16:creationId xmlns:a16="http://schemas.microsoft.com/office/drawing/2014/main" id="{8C45A8B8-8289-42A6-6D32-DEE61A10464A}"/>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Merker_L@cde.state.co.us</a:t>
            </a:r>
            <a:r>
              <a:rPr lang="en-US"/>
              <a:t> </a:t>
            </a:r>
          </a:p>
        </p:txBody>
      </p:sp>
    </p:spTree>
    <p:extLst>
      <p:ext uri="{BB962C8B-B14F-4D97-AF65-F5344CB8AC3E}">
        <p14:creationId xmlns:p14="http://schemas.microsoft.com/office/powerpoint/2010/main" val="677842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36E0B2-95E0-F0AD-F9C3-CA2A33713318}"/>
              </a:ext>
            </a:extLst>
          </p:cNvPr>
          <p:cNvSpPr>
            <a:spLocks noGrp="1"/>
          </p:cNvSpPr>
          <p:nvPr>
            <p:ph type="title"/>
          </p:nvPr>
        </p:nvSpPr>
        <p:spPr/>
        <p:txBody>
          <a:bodyPr/>
          <a:lstStyle/>
          <a:p>
            <a:r>
              <a:rPr lang="en-US" sz="2800"/>
              <a:t>Student Biographical Data (SBD) Timeline</a:t>
            </a:r>
            <a:endParaRPr lang="en-US"/>
          </a:p>
        </p:txBody>
      </p:sp>
      <p:sp>
        <p:nvSpPr>
          <p:cNvPr id="6" name="Content Placeholder 5">
            <a:extLst>
              <a:ext uri="{FF2B5EF4-FFF2-40B4-BE49-F238E27FC236}">
                <a16:creationId xmlns:a16="http://schemas.microsoft.com/office/drawing/2014/main" id="{3E0A4064-F63D-5D5A-C434-F54A4C8261A4}"/>
              </a:ext>
            </a:extLst>
          </p:cNvPr>
          <p:cNvSpPr>
            <a:spLocks noGrp="1"/>
          </p:cNvSpPr>
          <p:nvPr>
            <p:ph sz="half" idx="1"/>
          </p:nvPr>
        </p:nvSpPr>
        <p:spPr/>
        <p:txBody>
          <a:bodyPr/>
          <a:lstStyle/>
          <a:p>
            <a:r>
              <a:rPr lang="en-US"/>
              <a:t>SBD Collections</a:t>
            </a:r>
          </a:p>
          <a:p>
            <a:pPr lvl="1"/>
            <a:r>
              <a:rPr lang="en-US"/>
              <a:t>There are four collections, one for each assessment vendor</a:t>
            </a:r>
          </a:p>
          <a:p>
            <a:pPr lvl="1"/>
            <a:r>
              <a:rPr lang="en-US"/>
              <a:t>Details are in the </a:t>
            </a:r>
            <a:r>
              <a:rPr lang="en-US">
                <a:hlinkClick r:id="rId2"/>
              </a:rPr>
              <a:t>Periodic Collections on the Data Pipeline page</a:t>
            </a:r>
            <a:endParaRPr lang="en-US"/>
          </a:p>
          <a:p>
            <a:pPr lvl="2"/>
            <a:r>
              <a:rPr lang="en-US"/>
              <a:t>Documents are currently available for </a:t>
            </a:r>
            <a:r>
              <a:rPr lang="en-US">
                <a:hlinkClick r:id="rId3"/>
              </a:rPr>
              <a:t>WIDA ACCESS SBD</a:t>
            </a:r>
            <a:endParaRPr lang="en-US"/>
          </a:p>
          <a:p>
            <a:pPr lvl="2"/>
            <a:r>
              <a:rPr lang="en-US"/>
              <a:t>Timelines are subject to change; please make sure you have users in each collection group to receive emails about the specific collection</a:t>
            </a:r>
          </a:p>
          <a:p>
            <a:endParaRPr lang="en-US"/>
          </a:p>
        </p:txBody>
      </p:sp>
      <p:sp>
        <p:nvSpPr>
          <p:cNvPr id="4" name="Slide Number Placeholder 3">
            <a:extLst>
              <a:ext uri="{FF2B5EF4-FFF2-40B4-BE49-F238E27FC236}">
                <a16:creationId xmlns:a16="http://schemas.microsoft.com/office/drawing/2014/main" id="{8459522C-8891-E8EA-AD58-7A8173A5E0AB}"/>
              </a:ext>
            </a:extLst>
          </p:cNvPr>
          <p:cNvSpPr>
            <a:spLocks noGrp="1"/>
          </p:cNvSpPr>
          <p:nvPr>
            <p:ph type="sldNum" sz="quarter" idx="12"/>
          </p:nvPr>
        </p:nvSpPr>
        <p:spPr/>
        <p:txBody>
          <a:bodyPr/>
          <a:lstStyle/>
          <a:p>
            <a:fld id="{C479D5F6-EDCB-402A-AC08-4943A1820E8F}" type="slidenum">
              <a:rPr lang="en-US" smtClean="0"/>
              <a:pPr/>
              <a:t>13</a:t>
            </a:fld>
            <a:endParaRPr lang="en-US"/>
          </a:p>
        </p:txBody>
      </p:sp>
      <p:graphicFrame>
        <p:nvGraphicFramePr>
          <p:cNvPr id="10" name="Content Placeholder 9">
            <a:extLst>
              <a:ext uri="{FF2B5EF4-FFF2-40B4-BE49-F238E27FC236}">
                <a16:creationId xmlns:a16="http://schemas.microsoft.com/office/drawing/2014/main" id="{13996A78-8D3C-3280-0AF8-F313FC495CF5}"/>
              </a:ext>
            </a:extLst>
          </p:cNvPr>
          <p:cNvGraphicFramePr>
            <a:graphicFrameLocks noGrp="1"/>
          </p:cNvGraphicFramePr>
          <p:nvPr>
            <p:ph sz="half" idx="2"/>
          </p:nvPr>
        </p:nvGraphicFramePr>
        <p:xfrm>
          <a:off x="838200" y="3638551"/>
          <a:ext cx="10706099" cy="2302914"/>
        </p:xfrm>
        <a:graphic>
          <a:graphicData uri="http://schemas.openxmlformats.org/drawingml/2006/table">
            <a:tbl>
              <a:tblPr firstRow="1">
                <a:tableStyleId>{793D81CF-94F2-401A-BA57-92F5A7B2D0C5}</a:tableStyleId>
              </a:tblPr>
              <a:tblGrid>
                <a:gridCol w="542588">
                  <a:extLst>
                    <a:ext uri="{9D8B030D-6E8A-4147-A177-3AD203B41FA5}">
                      <a16:colId xmlns:a16="http://schemas.microsoft.com/office/drawing/2014/main" val="1498078959"/>
                    </a:ext>
                  </a:extLst>
                </a:gridCol>
                <a:gridCol w="5867737">
                  <a:extLst>
                    <a:ext uri="{9D8B030D-6E8A-4147-A177-3AD203B41FA5}">
                      <a16:colId xmlns:a16="http://schemas.microsoft.com/office/drawing/2014/main" val="1236395318"/>
                    </a:ext>
                  </a:extLst>
                </a:gridCol>
                <a:gridCol w="2088830">
                  <a:extLst>
                    <a:ext uri="{9D8B030D-6E8A-4147-A177-3AD203B41FA5}">
                      <a16:colId xmlns:a16="http://schemas.microsoft.com/office/drawing/2014/main" val="1911144668"/>
                    </a:ext>
                  </a:extLst>
                </a:gridCol>
                <a:gridCol w="2206944">
                  <a:extLst>
                    <a:ext uri="{9D8B030D-6E8A-4147-A177-3AD203B41FA5}">
                      <a16:colId xmlns:a16="http://schemas.microsoft.com/office/drawing/2014/main" val="2167920340"/>
                    </a:ext>
                  </a:extLst>
                </a:gridCol>
              </a:tblGrid>
              <a:tr h="352194">
                <a:tc>
                  <a:txBody>
                    <a:bodyPr/>
                    <a:lstStyle/>
                    <a:p>
                      <a:pPr marL="0" marR="0" algn="ctr">
                        <a:spcBef>
                          <a:spcPts val="0"/>
                        </a:spcBef>
                        <a:spcAft>
                          <a:spcPts val="0"/>
                        </a:spcAft>
                      </a:pPr>
                      <a:endParaRPr lang="en-US" sz="1600" b="1">
                        <a:effectLst/>
                        <a:latin typeface="+mj-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a:effectLst/>
                          <a:latin typeface="+mj-lt"/>
                        </a:rPr>
                        <a:t>Assessment</a:t>
                      </a:r>
                      <a:endParaRPr lang="en-US" sz="1600" b="1">
                        <a:effectLst/>
                        <a:latin typeface="+mj-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a:effectLst/>
                          <a:latin typeface="+mj-lt"/>
                        </a:rPr>
                        <a:t>Data Pipeline Group</a:t>
                      </a:r>
                      <a:endParaRPr lang="en-US" sz="1600" b="1">
                        <a:effectLst/>
                        <a:latin typeface="+mj-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a:effectLst/>
                          <a:latin typeface="+mj-lt"/>
                        </a:rPr>
                        <a:t>SBD Review Window</a:t>
                      </a:r>
                      <a:endParaRPr lang="en-US" sz="1600" b="1">
                        <a:effectLst/>
                        <a:latin typeface="+mj-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01286022"/>
                  </a:ext>
                </a:extLst>
              </a:tr>
              <a:tr h="362802">
                <a:tc>
                  <a:txBody>
                    <a:bodyPr/>
                    <a:lstStyle/>
                    <a:p>
                      <a:pPr marL="0" marR="0" algn="r">
                        <a:spcBef>
                          <a:spcPts val="0"/>
                        </a:spcBef>
                        <a:spcAft>
                          <a:spcPts val="0"/>
                        </a:spcAft>
                      </a:pPr>
                      <a:r>
                        <a:rPr lang="en-US" sz="1600">
                          <a:solidFill>
                            <a:schemeClr val="tx1"/>
                          </a:solidFill>
                          <a:effectLst/>
                          <a:latin typeface="+mn-lt"/>
                        </a:rPr>
                        <a:t>1</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solidFill>
                            <a:schemeClr val="tx1"/>
                          </a:solidFill>
                          <a:effectLst/>
                          <a:latin typeface="+mn-lt"/>
                        </a:rPr>
                        <a:t>ACCESS for ELLs®</a:t>
                      </a:r>
                    </a:p>
                    <a:p>
                      <a:pPr marL="0" marR="0">
                        <a:spcBef>
                          <a:spcPts val="0"/>
                        </a:spcBef>
                        <a:spcAft>
                          <a:spcPts val="0"/>
                        </a:spcAft>
                      </a:pPr>
                      <a:r>
                        <a:rPr lang="en-US" sz="1600">
                          <a:solidFill>
                            <a:schemeClr val="tx1"/>
                          </a:solidFill>
                          <a:effectLst/>
                          <a:latin typeface="+mn-lt"/>
                        </a:rPr>
                        <a:t>ACCESS for ELLs Alternate</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ACC</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March 17 – 26, 2025</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29129890"/>
                  </a:ext>
                </a:extLst>
              </a:tr>
              <a:tr h="181401">
                <a:tc>
                  <a:txBody>
                    <a:bodyPr/>
                    <a:lstStyle/>
                    <a:p>
                      <a:pPr marL="0" marR="0" algn="r">
                        <a:spcBef>
                          <a:spcPts val="0"/>
                        </a:spcBef>
                        <a:spcAft>
                          <a:spcPts val="0"/>
                        </a:spcAft>
                      </a:pPr>
                      <a:r>
                        <a:rPr lang="en-US" sz="1600">
                          <a:solidFill>
                            <a:schemeClr val="tx1"/>
                          </a:solidFill>
                          <a:effectLst/>
                          <a:latin typeface="+mn-lt"/>
                        </a:rPr>
                        <a:t>2</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solidFill>
                            <a:schemeClr val="tx1"/>
                          </a:solidFill>
                          <a:effectLst/>
                          <a:latin typeface="+mn-lt"/>
                        </a:rPr>
                        <a:t>Colorado PSAT/SAT </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SAT</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May 13 – 21, 2025</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52119410"/>
                  </a:ext>
                </a:extLst>
              </a:tr>
              <a:tr h="544202">
                <a:tc>
                  <a:txBody>
                    <a:bodyPr/>
                    <a:lstStyle/>
                    <a:p>
                      <a:pPr marL="0" marR="0" algn="r">
                        <a:spcBef>
                          <a:spcPts val="0"/>
                        </a:spcBef>
                        <a:spcAft>
                          <a:spcPts val="0"/>
                        </a:spcAft>
                      </a:pPr>
                      <a:r>
                        <a:rPr lang="en-US" sz="1600">
                          <a:solidFill>
                            <a:schemeClr val="tx1"/>
                          </a:solidFill>
                          <a:effectLst/>
                          <a:latin typeface="+mn-lt"/>
                        </a:rPr>
                        <a:t>3</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solidFill>
                            <a:schemeClr val="tx1"/>
                          </a:solidFill>
                          <a:effectLst/>
                          <a:latin typeface="+mn-lt"/>
                        </a:rPr>
                        <a:t>Colorado Measures of Academic Success (CMAS): Mathematics, ELA, CSLA, Science and Social Studies</a:t>
                      </a:r>
                    </a:p>
                    <a:p>
                      <a:pPr marL="0" marR="0">
                        <a:spcBef>
                          <a:spcPts val="0"/>
                        </a:spcBef>
                        <a:spcAft>
                          <a:spcPts val="0"/>
                        </a:spcAft>
                      </a:pPr>
                      <a:r>
                        <a:rPr lang="en-US" sz="1600">
                          <a:solidFill>
                            <a:schemeClr val="tx1"/>
                          </a:solidFill>
                          <a:effectLst/>
                          <a:latin typeface="+mn-lt"/>
                        </a:rPr>
                        <a:t>Colorado Alternate (</a:t>
                      </a:r>
                      <a:r>
                        <a:rPr lang="en-US" sz="1600" err="1">
                          <a:solidFill>
                            <a:schemeClr val="tx1"/>
                          </a:solidFill>
                          <a:effectLst/>
                          <a:latin typeface="+mn-lt"/>
                        </a:rPr>
                        <a:t>CoAlt</a:t>
                      </a:r>
                      <a:r>
                        <a:rPr lang="en-US" sz="1600">
                          <a:solidFill>
                            <a:schemeClr val="tx1"/>
                          </a:solidFill>
                          <a:effectLst/>
                          <a:latin typeface="+mn-lt"/>
                        </a:rPr>
                        <a:t>): Science and Social Studies</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CMS</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May 15 – 28, 2025</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1279932"/>
                  </a:ext>
                </a:extLst>
              </a:tr>
              <a:tr h="362802">
                <a:tc>
                  <a:txBody>
                    <a:bodyPr/>
                    <a:lstStyle/>
                    <a:p>
                      <a:pPr marL="0" marR="0" algn="r">
                        <a:spcBef>
                          <a:spcPts val="0"/>
                        </a:spcBef>
                        <a:spcAft>
                          <a:spcPts val="0"/>
                        </a:spcAft>
                      </a:pPr>
                      <a:r>
                        <a:rPr lang="en-US" sz="1600">
                          <a:solidFill>
                            <a:schemeClr val="tx1"/>
                          </a:solidFill>
                          <a:effectLst/>
                          <a:latin typeface="+mn-lt"/>
                        </a:rPr>
                        <a:t>4</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solidFill>
                            <a:schemeClr val="tx1"/>
                          </a:solidFill>
                          <a:effectLst/>
                          <a:latin typeface="+mn-lt"/>
                        </a:rPr>
                        <a:t>Colorado Alternate (</a:t>
                      </a:r>
                      <a:r>
                        <a:rPr lang="en-US" sz="1600" err="1">
                          <a:solidFill>
                            <a:schemeClr val="tx1"/>
                          </a:solidFill>
                          <a:effectLst/>
                          <a:latin typeface="+mn-lt"/>
                        </a:rPr>
                        <a:t>CoAlt</a:t>
                      </a:r>
                      <a:r>
                        <a:rPr lang="en-US" sz="1600">
                          <a:solidFill>
                            <a:schemeClr val="tx1"/>
                          </a:solidFill>
                          <a:effectLst/>
                          <a:latin typeface="+mn-lt"/>
                        </a:rPr>
                        <a:t>): English Language Arts and Mathematics (Dynamic Learning Maps)</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DLM</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May 28 – June 4, 2025</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36369605"/>
                  </a:ext>
                </a:extLst>
              </a:tr>
            </a:tbl>
          </a:graphicData>
        </a:graphic>
      </p:graphicFrame>
      <p:sp>
        <p:nvSpPr>
          <p:cNvPr id="11" name="Content Placeholder 1">
            <a:extLst>
              <a:ext uri="{FF2B5EF4-FFF2-40B4-BE49-F238E27FC236}">
                <a16:creationId xmlns:a16="http://schemas.microsoft.com/office/drawing/2014/main" id="{960E9943-C9D4-CE29-BA41-AF59358CE395}"/>
              </a:ext>
            </a:extLst>
          </p:cNvPr>
          <p:cNvSpPr>
            <a:spLocks noGrp="1"/>
          </p:cNvSpPr>
          <p:nvPr>
            <p:ph sz="quarter" idx="13"/>
          </p:nvPr>
        </p:nvSpPr>
        <p:spPr>
          <a:xfrm>
            <a:off x="1366838" y="6356350"/>
            <a:ext cx="4483100" cy="361950"/>
          </a:xfrm>
        </p:spPr>
        <p:txBody>
          <a:bodyPr/>
          <a:lstStyle/>
          <a:p>
            <a:r>
              <a:rPr lang="en-US"/>
              <a:t>SBD Collections</a:t>
            </a:r>
          </a:p>
        </p:txBody>
      </p:sp>
      <p:sp>
        <p:nvSpPr>
          <p:cNvPr id="12" name="Content Placeholder 5">
            <a:extLst>
              <a:ext uri="{FF2B5EF4-FFF2-40B4-BE49-F238E27FC236}">
                <a16:creationId xmlns:a16="http://schemas.microsoft.com/office/drawing/2014/main" id="{DC327766-AA3B-AC1A-F98C-3508EB53AAE9}"/>
              </a:ext>
            </a:extLst>
          </p:cNvPr>
          <p:cNvSpPr>
            <a:spLocks noGrp="1"/>
          </p:cNvSpPr>
          <p:nvPr>
            <p:ph sz="quarter" idx="14"/>
          </p:nvPr>
        </p:nvSpPr>
        <p:spPr>
          <a:xfrm>
            <a:off x="6053138" y="6356350"/>
            <a:ext cx="4392612" cy="361950"/>
          </a:xfrm>
        </p:spPr>
        <p:txBody>
          <a:bodyPr/>
          <a:lstStyle/>
          <a:p>
            <a:r>
              <a:rPr lang="en-US">
                <a:hlinkClick r:id="rId4">
                  <a:extLst>
                    <a:ext uri="{A12FA001-AC4F-418D-AE19-62706E023703}">
                      <ahyp:hlinkClr xmlns:ahyp="http://schemas.microsoft.com/office/drawing/2018/hyperlinkcolor" val="tx"/>
                    </a:ext>
                  </a:extLst>
                </a:hlinkClick>
              </a:rPr>
              <a:t>Merker_L@cde.state.co.us</a:t>
            </a:r>
            <a:r>
              <a:rPr lang="en-US"/>
              <a:t> </a:t>
            </a:r>
          </a:p>
        </p:txBody>
      </p:sp>
    </p:spTree>
    <p:extLst>
      <p:ext uri="{BB962C8B-B14F-4D97-AF65-F5344CB8AC3E}">
        <p14:creationId xmlns:p14="http://schemas.microsoft.com/office/powerpoint/2010/main" val="405631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A043-8A56-440B-A50F-FFBB0950E9DB}"/>
              </a:ext>
            </a:extLst>
          </p:cNvPr>
          <p:cNvSpPr>
            <a:spLocks noGrp="1"/>
          </p:cNvSpPr>
          <p:nvPr>
            <p:ph type="title"/>
          </p:nvPr>
        </p:nvSpPr>
        <p:spPr/>
        <p:txBody>
          <a:bodyPr/>
          <a:lstStyle/>
          <a:p>
            <a:r>
              <a:rPr lang="en-US"/>
              <a:t>Trainings</a:t>
            </a:r>
          </a:p>
        </p:txBody>
      </p:sp>
      <p:sp>
        <p:nvSpPr>
          <p:cNvPr id="3" name="Content Placeholder 2">
            <a:extLst>
              <a:ext uri="{FF2B5EF4-FFF2-40B4-BE49-F238E27FC236}">
                <a16:creationId xmlns:a16="http://schemas.microsoft.com/office/drawing/2014/main" id="{26367119-460A-4800-A8A3-AAFA4673EB10}"/>
              </a:ext>
            </a:extLst>
          </p:cNvPr>
          <p:cNvSpPr>
            <a:spLocks noGrp="1"/>
          </p:cNvSpPr>
          <p:nvPr>
            <p:ph idx="1"/>
          </p:nvPr>
        </p:nvSpPr>
        <p:spPr/>
        <p:txBody>
          <a:bodyPr/>
          <a:lstStyle/>
          <a:p>
            <a:pPr marL="342900" indent="-342900"/>
            <a:r>
              <a:rPr lang="en-US"/>
              <a:t>WIDA ACCESS for ELLs training webinar will be held March 4</a:t>
            </a:r>
            <a:r>
              <a:rPr lang="en-US" baseline="30000"/>
              <a:t>th</a:t>
            </a:r>
            <a:r>
              <a:rPr lang="en-US"/>
              <a:t> at 1pm</a:t>
            </a:r>
          </a:p>
          <a:p>
            <a:pPr marL="800100" lvl="1" indent="-342900"/>
            <a:r>
              <a:rPr lang="en-US"/>
              <a:t>A Teams invite will be sent to all active users in the ACC group and shared with District Assessment Coordinators</a:t>
            </a:r>
          </a:p>
          <a:p>
            <a:pPr marL="342900" indent="-342900"/>
            <a:r>
              <a:rPr lang="en-US"/>
              <a:t>Trainings for the other SBD collections will be held in the first week of May</a:t>
            </a:r>
          </a:p>
          <a:p>
            <a:pPr marL="342900" indent="-342900"/>
            <a:r>
              <a:rPr lang="en-US"/>
              <a:t>Assessment will continue to attend Townhall and provide updates when documents are available</a:t>
            </a:r>
          </a:p>
          <a:p>
            <a:pPr marL="800100" lvl="1" indent="-342900"/>
            <a:endParaRPr lang="en-US"/>
          </a:p>
        </p:txBody>
      </p:sp>
      <p:sp>
        <p:nvSpPr>
          <p:cNvPr id="4" name="Slide Number Placeholder 3">
            <a:extLst>
              <a:ext uri="{FF2B5EF4-FFF2-40B4-BE49-F238E27FC236}">
                <a16:creationId xmlns:a16="http://schemas.microsoft.com/office/drawing/2014/main" id="{F6A75160-3BEC-4A87-A65F-2C121CD59EFB}"/>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7" name="Content Placeholder 1">
            <a:extLst>
              <a:ext uri="{FF2B5EF4-FFF2-40B4-BE49-F238E27FC236}">
                <a16:creationId xmlns:a16="http://schemas.microsoft.com/office/drawing/2014/main" id="{9F4A8B7D-0493-AE2B-162C-442AAB750B00}"/>
              </a:ext>
            </a:extLst>
          </p:cNvPr>
          <p:cNvSpPr>
            <a:spLocks noGrp="1"/>
          </p:cNvSpPr>
          <p:nvPr>
            <p:ph sz="quarter" idx="13"/>
          </p:nvPr>
        </p:nvSpPr>
        <p:spPr>
          <a:xfrm>
            <a:off x="1366838" y="6356350"/>
            <a:ext cx="4483100" cy="361950"/>
          </a:xfrm>
        </p:spPr>
        <p:txBody>
          <a:bodyPr/>
          <a:lstStyle/>
          <a:p>
            <a:r>
              <a:rPr lang="en-US"/>
              <a:t>SBD Collections</a:t>
            </a:r>
          </a:p>
        </p:txBody>
      </p:sp>
      <p:sp>
        <p:nvSpPr>
          <p:cNvPr id="8" name="Content Placeholder 5">
            <a:extLst>
              <a:ext uri="{FF2B5EF4-FFF2-40B4-BE49-F238E27FC236}">
                <a16:creationId xmlns:a16="http://schemas.microsoft.com/office/drawing/2014/main" id="{34314E7F-8485-B0D3-85A7-24A061F7ACA9}"/>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Merker_L@cde.state.co.us</a:t>
            </a:r>
            <a:r>
              <a:rPr lang="en-US"/>
              <a:t> </a:t>
            </a:r>
          </a:p>
        </p:txBody>
      </p:sp>
    </p:spTree>
    <p:extLst>
      <p:ext uri="{BB962C8B-B14F-4D97-AF65-F5344CB8AC3E}">
        <p14:creationId xmlns:p14="http://schemas.microsoft.com/office/powerpoint/2010/main" val="80810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78297D-91FD-2C10-1E3B-991F12A8F47E}"/>
              </a:ext>
            </a:extLst>
          </p:cNvPr>
          <p:cNvSpPr>
            <a:spLocks noGrp="1"/>
          </p:cNvSpPr>
          <p:nvPr>
            <p:ph type="title"/>
          </p:nvPr>
        </p:nvSpPr>
        <p:spPr/>
        <p:txBody>
          <a:bodyPr/>
          <a:lstStyle/>
          <a:p>
            <a:r>
              <a:rPr lang="en-US"/>
              <a:t>Questions &amp; Resources:</a:t>
            </a:r>
            <a:br>
              <a:rPr lang="en-US"/>
            </a:br>
            <a:r>
              <a:rPr lang="en-US"/>
              <a:t>SBD Collections</a:t>
            </a:r>
          </a:p>
        </p:txBody>
      </p:sp>
      <p:sp>
        <p:nvSpPr>
          <p:cNvPr id="8" name="Content Placeholder 7">
            <a:extLst>
              <a:ext uri="{FF2B5EF4-FFF2-40B4-BE49-F238E27FC236}">
                <a16:creationId xmlns:a16="http://schemas.microsoft.com/office/drawing/2014/main" id="{D83FF978-37A3-9E18-6B3E-456B910950EB}"/>
              </a:ext>
            </a:extLst>
          </p:cNvPr>
          <p:cNvSpPr>
            <a:spLocks noGrp="1"/>
          </p:cNvSpPr>
          <p:nvPr>
            <p:ph sz="quarter" idx="13"/>
          </p:nvPr>
        </p:nvSpPr>
        <p:spPr/>
        <p:txBody>
          <a:bodyPr/>
          <a:lstStyle/>
          <a:p>
            <a:r>
              <a:rPr lang="en-US">
                <a:hlinkClick r:id="rId2"/>
              </a:rPr>
              <a:t>sbdsupport@cde.state.co.us</a:t>
            </a:r>
            <a:endParaRPr lang="en-US"/>
          </a:p>
          <a:p>
            <a:endParaRPr lang="en-US"/>
          </a:p>
          <a:p>
            <a:r>
              <a:rPr lang="en-US">
                <a:hlinkClick r:id="rId3"/>
              </a:rPr>
              <a:t>SBD WIDA ACCESS for ELLs</a:t>
            </a:r>
            <a:endParaRPr lang="en-US"/>
          </a:p>
          <a:p>
            <a:r>
              <a:rPr lang="en-US">
                <a:hlinkClick r:id="rId4"/>
              </a:rPr>
              <a:t>SBD PSAT9, PSAT10, and SAT</a:t>
            </a:r>
            <a:endParaRPr lang="en-US"/>
          </a:p>
          <a:p>
            <a:r>
              <a:rPr lang="en-US">
                <a:hlinkClick r:id="rId5"/>
              </a:rPr>
              <a:t>SBD CMAS and </a:t>
            </a:r>
            <a:r>
              <a:rPr lang="en-US" err="1">
                <a:hlinkClick r:id="rId5"/>
              </a:rPr>
              <a:t>CoAlt</a:t>
            </a:r>
            <a:endParaRPr lang="en-US"/>
          </a:p>
          <a:p>
            <a:r>
              <a:rPr lang="en-US">
                <a:hlinkClick r:id="rId6"/>
              </a:rPr>
              <a:t>SBD Dynamic Learning Maps</a:t>
            </a:r>
            <a:endParaRPr lang="en-US"/>
          </a:p>
        </p:txBody>
      </p:sp>
      <p:sp>
        <p:nvSpPr>
          <p:cNvPr id="4" name="Slide Number Placeholder 3">
            <a:extLst>
              <a:ext uri="{FF2B5EF4-FFF2-40B4-BE49-F238E27FC236}">
                <a16:creationId xmlns:a16="http://schemas.microsoft.com/office/drawing/2014/main" id="{6A8D3C56-1792-FBE8-5C66-725F60C3AA9B}"/>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119276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FC13-92CF-4364-7761-13FC07CBDD49}"/>
              </a:ext>
            </a:extLst>
          </p:cNvPr>
          <p:cNvSpPr>
            <a:spLocks noGrp="1"/>
          </p:cNvSpPr>
          <p:nvPr>
            <p:ph type="ctrTitle"/>
          </p:nvPr>
        </p:nvSpPr>
        <p:spPr/>
        <p:txBody>
          <a:bodyPr/>
          <a:lstStyle/>
          <a:p>
            <a:r>
              <a:rPr lang="en-US"/>
              <a:t>Report Card March</a:t>
            </a:r>
          </a:p>
        </p:txBody>
      </p:sp>
      <p:sp>
        <p:nvSpPr>
          <p:cNvPr id="3" name="Content Placeholder 2">
            <a:extLst>
              <a:ext uri="{FF2B5EF4-FFF2-40B4-BE49-F238E27FC236}">
                <a16:creationId xmlns:a16="http://schemas.microsoft.com/office/drawing/2014/main" id="{7384FEF3-43CC-DA96-68AB-4512EA40EC1C}"/>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3450F2A5-BAB4-BFE0-8F51-5484DEBAA8F9}"/>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3355567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9BDF-ED68-3A21-EA0C-8D82CB49C8BE}"/>
              </a:ext>
            </a:extLst>
          </p:cNvPr>
          <p:cNvSpPr>
            <a:spLocks noGrp="1"/>
          </p:cNvSpPr>
          <p:nvPr>
            <p:ph type="title"/>
          </p:nvPr>
        </p:nvSpPr>
        <p:spPr/>
        <p:txBody>
          <a:bodyPr/>
          <a:lstStyle/>
          <a:p>
            <a:r>
              <a:rPr lang="en-US"/>
              <a:t>Report Card March - Overview</a:t>
            </a:r>
          </a:p>
        </p:txBody>
      </p:sp>
      <p:sp>
        <p:nvSpPr>
          <p:cNvPr id="3" name="Content Placeholder 2">
            <a:extLst>
              <a:ext uri="{FF2B5EF4-FFF2-40B4-BE49-F238E27FC236}">
                <a16:creationId xmlns:a16="http://schemas.microsoft.com/office/drawing/2014/main" id="{B48E2688-A900-BC3C-D4FA-5AAF52FF565F}"/>
              </a:ext>
            </a:extLst>
          </p:cNvPr>
          <p:cNvSpPr>
            <a:spLocks noGrp="1"/>
          </p:cNvSpPr>
          <p:nvPr>
            <p:ph idx="1"/>
          </p:nvPr>
        </p:nvSpPr>
        <p:spPr/>
        <p:txBody>
          <a:bodyPr>
            <a:normAutofit fontScale="92500" lnSpcReduction="20000"/>
          </a:bodyPr>
          <a:lstStyle/>
          <a:p>
            <a:pPr marL="0" indent="0" algn="ctr">
              <a:buNone/>
            </a:pPr>
            <a:r>
              <a:rPr lang="en-US" sz="3200" b="1"/>
              <a:t>Report Card March </a:t>
            </a:r>
            <a:endParaRPr lang="en-US" sz="3200"/>
          </a:p>
          <a:p>
            <a:pPr marL="0" indent="0" algn="ctr">
              <a:buNone/>
            </a:pPr>
            <a:r>
              <a:rPr lang="en-US" sz="2400" b="1"/>
              <a:t>Opens </a:t>
            </a:r>
            <a:r>
              <a:rPr lang="en-US" sz="2400" b="1">
                <a:solidFill>
                  <a:srgbClr val="C00000"/>
                </a:solidFill>
              </a:rPr>
              <a:t>Wednesday, March 5th</a:t>
            </a:r>
            <a:r>
              <a:rPr lang="en-US" sz="2400" b="1"/>
              <a:t> through </a:t>
            </a:r>
            <a:r>
              <a:rPr lang="en-US" sz="2400" b="1">
                <a:solidFill>
                  <a:srgbClr val="C00000"/>
                </a:solidFill>
              </a:rPr>
              <a:t>Friday, April 11th</a:t>
            </a:r>
            <a:r>
              <a:rPr lang="en-US" sz="2400" b="1"/>
              <a:t>.</a:t>
            </a:r>
          </a:p>
          <a:p>
            <a:pPr marL="0" indent="0" algn="ctr">
              <a:buNone/>
            </a:pPr>
            <a:endParaRPr lang="en-US" b="1"/>
          </a:p>
          <a:p>
            <a:pPr marL="0" indent="0" algn="ctr">
              <a:buNone/>
            </a:pPr>
            <a:r>
              <a:rPr lang="en-US" sz="3200" b="1"/>
              <a:t>IDM Roles Needed</a:t>
            </a:r>
          </a:p>
          <a:p>
            <a:pPr marL="0" indent="0" algn="ctr">
              <a:buNone/>
            </a:pPr>
            <a:r>
              <a:rPr lang="en-US" sz="2400">
                <a:latin typeface="Trebuchet MS"/>
                <a:ea typeface="Calibri"/>
                <a:cs typeface="Calibri"/>
              </a:rPr>
              <a:t>RCM~LEAUSER – Submit and Modify Role</a:t>
            </a:r>
          </a:p>
          <a:p>
            <a:pPr marL="0" indent="0" algn="ctr">
              <a:buNone/>
            </a:pPr>
            <a:r>
              <a:rPr lang="en-US" sz="2400">
                <a:ea typeface="Calibri"/>
                <a:cs typeface="Calibri"/>
              </a:rPr>
              <a:t>RCM~LEAAPPROVER – Approver Role      </a:t>
            </a:r>
          </a:p>
          <a:p>
            <a:pPr marL="0" indent="0" algn="ctr">
              <a:buNone/>
            </a:pPr>
            <a:endParaRPr lang="en-US">
              <a:ea typeface="Calibri"/>
              <a:cs typeface="Calibri"/>
            </a:endParaRPr>
          </a:p>
          <a:p>
            <a:pPr marL="0" indent="0" algn="ctr">
              <a:buNone/>
            </a:pPr>
            <a:r>
              <a:rPr lang="en-US" sz="2800" b="1"/>
              <a:t>New Fields</a:t>
            </a:r>
            <a:endParaRPr lang="en-US" sz="2400"/>
          </a:p>
          <a:p>
            <a:pPr marL="0" indent="0" algn="ctr">
              <a:buNone/>
            </a:pPr>
            <a:r>
              <a:rPr lang="en-US" sz="2400" b="1"/>
              <a:t>HB 22-1376</a:t>
            </a:r>
            <a:endParaRPr lang="en-US" sz="2400">
              <a:solidFill>
                <a:srgbClr val="000000"/>
              </a:solidFill>
            </a:endParaRPr>
          </a:p>
          <a:p>
            <a:pPr marL="3200400" lvl="7" indent="0" algn="just">
              <a:buNone/>
            </a:pPr>
            <a:r>
              <a:rPr lang="en-US" sz="2000">
                <a:latin typeface="Trebuchet MS"/>
                <a:ea typeface="Calibri"/>
                <a:cs typeface="Calibri"/>
              </a:rPr>
              <a:t>1.District Wide Climate Survey       </a:t>
            </a:r>
          </a:p>
          <a:p>
            <a:pPr marL="3200400" lvl="7" indent="0" algn="just">
              <a:buNone/>
            </a:pPr>
            <a:r>
              <a:rPr lang="en-US" sz="2000">
                <a:latin typeface="Trebuchet MS"/>
                <a:ea typeface="Calibri"/>
                <a:cs typeface="Calibri"/>
              </a:rPr>
              <a:t>2. Climate Survey </a:t>
            </a:r>
            <a:r>
              <a:rPr lang="en-US" sz="2000">
                <a:ea typeface="Calibri"/>
                <a:cs typeface="Calibri"/>
              </a:rPr>
              <a:t>Results Posted Publicly</a:t>
            </a:r>
            <a:endParaRPr lang="en-US" sz="2000"/>
          </a:p>
          <a:p>
            <a:pPr marL="3200400" lvl="7" indent="0" algn="just">
              <a:buNone/>
            </a:pPr>
            <a:r>
              <a:rPr lang="en-US" sz="2000">
                <a:ea typeface="Calibri"/>
                <a:cs typeface="Calibri"/>
              </a:rPr>
              <a:t>3. If Posted (Specify) </a:t>
            </a:r>
            <a:endParaRPr lang="en-US" sz="2400">
              <a:ea typeface="Calibri"/>
              <a:cs typeface="Calibri"/>
            </a:endParaRPr>
          </a:p>
          <a:p>
            <a:pPr marL="0" indent="0" algn="ctr">
              <a:buNone/>
            </a:pPr>
            <a:endParaRPr lang="en-US"/>
          </a:p>
          <a:p>
            <a:endParaRPr lang="en-US"/>
          </a:p>
        </p:txBody>
      </p:sp>
      <p:sp>
        <p:nvSpPr>
          <p:cNvPr id="4" name="Slide Number Placeholder 3">
            <a:extLst>
              <a:ext uri="{FF2B5EF4-FFF2-40B4-BE49-F238E27FC236}">
                <a16:creationId xmlns:a16="http://schemas.microsoft.com/office/drawing/2014/main" id="{E6908833-8935-9DE1-D269-502DDC335055}"/>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5" name="Content Placeholder 4">
            <a:extLst>
              <a:ext uri="{FF2B5EF4-FFF2-40B4-BE49-F238E27FC236}">
                <a16:creationId xmlns:a16="http://schemas.microsoft.com/office/drawing/2014/main" id="{D0D3D78C-C475-4E99-C9BE-D69FF115B2DB}"/>
              </a:ext>
            </a:extLst>
          </p:cNvPr>
          <p:cNvSpPr>
            <a:spLocks noGrp="1"/>
          </p:cNvSpPr>
          <p:nvPr>
            <p:ph sz="quarter" idx="13"/>
          </p:nvPr>
        </p:nvSpPr>
        <p:spPr/>
        <p:txBody>
          <a:bodyPr/>
          <a:lstStyle/>
          <a:p>
            <a:r>
              <a:rPr lang="en-US"/>
              <a:t>Report Card March</a:t>
            </a:r>
          </a:p>
        </p:txBody>
      </p:sp>
      <p:sp>
        <p:nvSpPr>
          <p:cNvPr id="6" name="Content Placeholder 5">
            <a:extLst>
              <a:ext uri="{FF2B5EF4-FFF2-40B4-BE49-F238E27FC236}">
                <a16:creationId xmlns:a16="http://schemas.microsoft.com/office/drawing/2014/main" id="{6F925868-6870-DF1A-F2D6-60AD581774A5}"/>
              </a:ext>
            </a:extLst>
          </p:cNvPr>
          <p:cNvSpPr>
            <a:spLocks noGrp="1"/>
          </p:cNvSpPr>
          <p:nvPr>
            <p:ph sz="quarter" idx="14"/>
          </p:nvPr>
        </p:nvSpPr>
        <p:spPr/>
        <p:txBody>
          <a:bodyPr/>
          <a:lstStyle/>
          <a:p>
            <a:r>
              <a:rPr lang="en-US"/>
              <a:t>reportcard@cde.state.co.us</a:t>
            </a:r>
            <a:endParaRPr lang="en-US">
              <a:solidFill>
                <a:srgbClr val="000000"/>
              </a:solidFill>
            </a:endParaRPr>
          </a:p>
          <a:p>
            <a:endParaRPr lang="en-US"/>
          </a:p>
        </p:txBody>
      </p:sp>
    </p:spTree>
    <p:extLst>
      <p:ext uri="{BB962C8B-B14F-4D97-AF65-F5344CB8AC3E}">
        <p14:creationId xmlns:p14="http://schemas.microsoft.com/office/powerpoint/2010/main" val="162824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BCD4-8953-7637-FA8D-C1C3F1D32BB5}"/>
              </a:ext>
            </a:extLst>
          </p:cNvPr>
          <p:cNvSpPr>
            <a:spLocks noGrp="1"/>
          </p:cNvSpPr>
          <p:nvPr>
            <p:ph type="title"/>
          </p:nvPr>
        </p:nvSpPr>
        <p:spPr/>
        <p:txBody>
          <a:bodyPr/>
          <a:lstStyle/>
          <a:p>
            <a:r>
              <a:rPr lang="en-US">
                <a:latin typeface="Museo Slab 500"/>
              </a:rPr>
              <a:t>Report Card March – HB 22-1376</a:t>
            </a:r>
          </a:p>
        </p:txBody>
      </p:sp>
      <p:sp>
        <p:nvSpPr>
          <p:cNvPr id="3" name="Content Placeholder 2">
            <a:extLst>
              <a:ext uri="{FF2B5EF4-FFF2-40B4-BE49-F238E27FC236}">
                <a16:creationId xmlns:a16="http://schemas.microsoft.com/office/drawing/2014/main" id="{4D9E3949-99A6-F19B-CFBD-1EB8A3283265}"/>
              </a:ext>
            </a:extLst>
          </p:cNvPr>
          <p:cNvSpPr>
            <a:spLocks noGrp="1"/>
          </p:cNvSpPr>
          <p:nvPr>
            <p:ph idx="1"/>
          </p:nvPr>
        </p:nvSpPr>
        <p:spPr/>
        <p:txBody>
          <a:bodyPr/>
          <a:lstStyle/>
          <a:p>
            <a:pPr marL="0" indent="0">
              <a:buNone/>
            </a:pPr>
            <a:r>
              <a:rPr lang="en-US"/>
              <a:t>BEGINNING IN THE 2023-24 SCHOOL YEAR, THE DEPARTMENT OF EDUCATION SHALL ANNUALLY COLLECT INFORMATION CONCERNING SCHOOL CLIMATE SURVEYS ADMINISTERED TO STUDENTS OR FAMILIES, OR SCHOOL CLIMATE TOOLS UTILIZED BY SCHOOLS AND SCHOOL DISTRICTS, INCLUDING WHICH SURVEY OR TOOL IS USED, IF ANY, AND HOW THE RESULTS OF SUCH SURVEYS ARE MADE PUBLICLY ACCESSIBLE, IF AT ALL. THE DEPARTMENT OF EDUCATION SHALL INCLUDE THIS INFORMATION IN THE DISTRICT PROFILE REPORTS.</a:t>
            </a:r>
          </a:p>
        </p:txBody>
      </p:sp>
      <p:sp>
        <p:nvSpPr>
          <p:cNvPr id="4" name="Slide Number Placeholder 3">
            <a:extLst>
              <a:ext uri="{FF2B5EF4-FFF2-40B4-BE49-F238E27FC236}">
                <a16:creationId xmlns:a16="http://schemas.microsoft.com/office/drawing/2014/main" id="{989559F3-63B1-7C9E-A9A3-C942089D9515}"/>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5" name="Content Placeholder 4">
            <a:extLst>
              <a:ext uri="{FF2B5EF4-FFF2-40B4-BE49-F238E27FC236}">
                <a16:creationId xmlns:a16="http://schemas.microsoft.com/office/drawing/2014/main" id="{5197005E-C8E2-A1F4-4CC8-1B4031C5A12F}"/>
              </a:ext>
            </a:extLst>
          </p:cNvPr>
          <p:cNvSpPr>
            <a:spLocks noGrp="1"/>
          </p:cNvSpPr>
          <p:nvPr>
            <p:ph sz="quarter" idx="13"/>
          </p:nvPr>
        </p:nvSpPr>
        <p:spPr/>
        <p:txBody>
          <a:bodyPr/>
          <a:lstStyle/>
          <a:p>
            <a:r>
              <a:rPr lang="en-US"/>
              <a:t>reportcard@cde.state.co.us</a:t>
            </a:r>
            <a:endParaRPr lang="en-US">
              <a:solidFill>
                <a:srgbClr val="000000"/>
              </a:solidFill>
            </a:endParaRPr>
          </a:p>
          <a:p>
            <a:endParaRPr lang="en-US"/>
          </a:p>
        </p:txBody>
      </p:sp>
      <p:sp>
        <p:nvSpPr>
          <p:cNvPr id="6" name="Content Placeholder 5">
            <a:extLst>
              <a:ext uri="{FF2B5EF4-FFF2-40B4-BE49-F238E27FC236}">
                <a16:creationId xmlns:a16="http://schemas.microsoft.com/office/drawing/2014/main" id="{0BEF3B69-0518-0DCC-D933-AC989022B2FE}"/>
              </a:ext>
            </a:extLst>
          </p:cNvPr>
          <p:cNvSpPr>
            <a:spLocks noGrp="1"/>
          </p:cNvSpPr>
          <p:nvPr>
            <p:ph sz="quarter" idx="14"/>
          </p:nvPr>
        </p:nvSpPr>
        <p:spPr/>
        <p:txBody>
          <a:bodyPr/>
          <a:lstStyle/>
          <a:p>
            <a:r>
              <a:rPr lang="en-US"/>
              <a:t>reportcard@cde.state.co.us</a:t>
            </a:r>
            <a:endParaRPr lang="en-US">
              <a:solidFill>
                <a:srgbClr val="000000"/>
              </a:solidFill>
            </a:endParaRPr>
          </a:p>
          <a:p>
            <a:endParaRPr lang="en-US"/>
          </a:p>
        </p:txBody>
      </p:sp>
    </p:spTree>
    <p:extLst>
      <p:ext uri="{BB962C8B-B14F-4D97-AF65-F5344CB8AC3E}">
        <p14:creationId xmlns:p14="http://schemas.microsoft.com/office/powerpoint/2010/main" val="462621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F22B3-4FF3-0CE5-7297-3B571544D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B66444-403A-CE10-88CF-F953A1507018}"/>
              </a:ext>
            </a:extLst>
          </p:cNvPr>
          <p:cNvSpPr>
            <a:spLocks noGrp="1"/>
          </p:cNvSpPr>
          <p:nvPr>
            <p:ph type="title"/>
          </p:nvPr>
        </p:nvSpPr>
        <p:spPr/>
        <p:txBody>
          <a:bodyPr/>
          <a:lstStyle/>
          <a:p>
            <a:r>
              <a:rPr lang="en-US">
                <a:latin typeface="Museo Slab 500"/>
              </a:rPr>
              <a:t>Report Card March – New Fields</a:t>
            </a:r>
          </a:p>
        </p:txBody>
      </p:sp>
      <p:sp>
        <p:nvSpPr>
          <p:cNvPr id="3" name="Content Placeholder 2">
            <a:extLst>
              <a:ext uri="{FF2B5EF4-FFF2-40B4-BE49-F238E27FC236}">
                <a16:creationId xmlns:a16="http://schemas.microsoft.com/office/drawing/2014/main" id="{A41C42DC-3507-254F-6B21-3C280CB4BB59}"/>
              </a:ext>
            </a:extLst>
          </p:cNvPr>
          <p:cNvSpPr>
            <a:spLocks noGrp="1"/>
          </p:cNvSpPr>
          <p:nvPr>
            <p:ph idx="1"/>
          </p:nvPr>
        </p:nvSpPr>
        <p:spPr/>
        <p:txBody>
          <a:bodyPr/>
          <a:lstStyle/>
          <a:p>
            <a:r>
              <a:rPr lang="en-US"/>
              <a:t>District Wide Climate Survey  1 – yes, 0 - no</a:t>
            </a:r>
          </a:p>
          <a:p>
            <a:r>
              <a:rPr lang="en-US"/>
              <a:t>Climate Survey Results Posted Publicly 1 – yes, 0-no</a:t>
            </a:r>
          </a:p>
          <a:p>
            <a:r>
              <a:rPr lang="en-US"/>
              <a:t>If Posted (Specify) – Text Field</a:t>
            </a:r>
          </a:p>
          <a:p>
            <a:endParaRPr lang="en-US"/>
          </a:p>
          <a:p>
            <a:r>
              <a:rPr lang="en-US"/>
              <a:t>The climate survey is for students and parents only and does not include teaching conditions surveys.</a:t>
            </a:r>
          </a:p>
          <a:p>
            <a:r>
              <a:rPr lang="en-US"/>
              <a:t>This can include any survey asking about wellbeing, engagement, satisfaction, emotional / physical safety, sense of belonging. </a:t>
            </a:r>
          </a:p>
          <a:p>
            <a:endParaRPr lang="en-US"/>
          </a:p>
        </p:txBody>
      </p:sp>
      <p:sp>
        <p:nvSpPr>
          <p:cNvPr id="4" name="Slide Number Placeholder 3">
            <a:extLst>
              <a:ext uri="{FF2B5EF4-FFF2-40B4-BE49-F238E27FC236}">
                <a16:creationId xmlns:a16="http://schemas.microsoft.com/office/drawing/2014/main" id="{BF972061-BA23-0ECC-BC19-27173FE45744}"/>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7" name="Content Placeholder 4">
            <a:extLst>
              <a:ext uri="{FF2B5EF4-FFF2-40B4-BE49-F238E27FC236}">
                <a16:creationId xmlns:a16="http://schemas.microsoft.com/office/drawing/2014/main" id="{83BBD085-D4B1-C797-500C-A66D9F23726D}"/>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latin typeface="Trebuchet MS"/>
              </a:rPr>
              <a:t>Report Card March</a:t>
            </a:r>
            <a:endParaRPr lang="en-US"/>
          </a:p>
        </p:txBody>
      </p:sp>
      <p:sp>
        <p:nvSpPr>
          <p:cNvPr id="6" name="Content Placeholder 5">
            <a:extLst>
              <a:ext uri="{FF2B5EF4-FFF2-40B4-BE49-F238E27FC236}">
                <a16:creationId xmlns:a16="http://schemas.microsoft.com/office/drawing/2014/main" id="{7B714D2B-B1EC-5758-0730-509178318D75}"/>
              </a:ext>
            </a:extLst>
          </p:cNvPr>
          <p:cNvSpPr>
            <a:spLocks noGrp="1"/>
          </p:cNvSpPr>
          <p:nvPr>
            <p:ph sz="quarter" idx="14"/>
          </p:nvPr>
        </p:nvSpPr>
        <p:spPr/>
        <p:txBody>
          <a:bodyPr/>
          <a:lstStyle/>
          <a:p>
            <a:r>
              <a:rPr lang="en-US"/>
              <a:t>reportcard@cde.state.co.us</a:t>
            </a:r>
            <a:endParaRPr lang="en-US">
              <a:solidFill>
                <a:srgbClr val="000000"/>
              </a:solidFill>
            </a:endParaRPr>
          </a:p>
          <a:p>
            <a:endParaRPr lang="en-US"/>
          </a:p>
        </p:txBody>
      </p:sp>
    </p:spTree>
    <p:extLst>
      <p:ext uri="{BB962C8B-B14F-4D97-AF65-F5344CB8AC3E}">
        <p14:creationId xmlns:p14="http://schemas.microsoft.com/office/powerpoint/2010/main" val="178132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3C01-7E09-2A9F-5FDC-D75BACFA957D}"/>
              </a:ext>
            </a:extLst>
          </p:cNvPr>
          <p:cNvSpPr>
            <a:spLocks noGrp="1"/>
          </p:cNvSpPr>
          <p:nvPr>
            <p:ph type="title"/>
          </p:nvPr>
        </p:nvSpPr>
        <p:spPr/>
        <p:txBody>
          <a:bodyPr/>
          <a:lstStyle/>
          <a:p>
            <a:r>
              <a:rPr lang="en-US">
                <a:latin typeface="Museo Slab 500"/>
              </a:rPr>
              <a:t>Report Card March – Form Submission</a:t>
            </a:r>
            <a:endParaRPr lang="en-US"/>
          </a:p>
        </p:txBody>
      </p:sp>
      <p:sp>
        <p:nvSpPr>
          <p:cNvPr id="3" name="Content Placeholder 2">
            <a:extLst>
              <a:ext uri="{FF2B5EF4-FFF2-40B4-BE49-F238E27FC236}">
                <a16:creationId xmlns:a16="http://schemas.microsoft.com/office/drawing/2014/main" id="{5F0F61DE-447F-E24F-10E4-4CE2991C071F}"/>
              </a:ext>
            </a:extLst>
          </p:cNvPr>
          <p:cNvSpPr>
            <a:spLocks noGrp="1"/>
          </p:cNvSpPr>
          <p:nvPr>
            <p:ph sz="half" idx="1"/>
          </p:nvPr>
        </p:nvSpPr>
        <p:spPr/>
        <p:txBody>
          <a:bodyPr vert="horz" lIns="0" tIns="0" rIns="0" bIns="0" rtlCol="0" anchor="t">
            <a:normAutofit/>
          </a:bodyPr>
          <a:lstStyle/>
          <a:p>
            <a:r>
              <a:rPr lang="en-US">
                <a:latin typeface="Trebuchet MS"/>
              </a:rPr>
              <a:t>Log in to the Data Pipeline Report Card March Collection</a:t>
            </a:r>
            <a:endParaRPr lang="en-US"/>
          </a:p>
          <a:p>
            <a:pPr marL="914400" lvl="1" indent="-457200">
              <a:buFont typeface="Courier New" panose="020B0604020202020204" pitchFamily="34" charset="0"/>
              <a:buChar char="o"/>
            </a:pPr>
            <a:r>
              <a:rPr lang="en-US">
                <a:latin typeface="Trebuchet MS"/>
              </a:rPr>
              <a:t>Click Edit Record tab and select the below fields:</a:t>
            </a:r>
          </a:p>
          <a:p>
            <a:pPr marL="1371600" lvl="2" indent="-457200">
              <a:buFont typeface="Wingdings" panose="020B0604020202020204" pitchFamily="34" charset="0"/>
              <a:buChar char="§"/>
            </a:pPr>
            <a:r>
              <a:rPr lang="en-US">
                <a:latin typeface="Trebuchet MS"/>
              </a:rPr>
              <a:t>File Type: Report Card</a:t>
            </a:r>
            <a:endParaRPr lang="en-US"/>
          </a:p>
          <a:p>
            <a:pPr marL="1371600" lvl="2" indent="-457200">
              <a:buFont typeface="Wingdings" panose="020B0604020202020204" pitchFamily="34" charset="0"/>
              <a:buChar char="§"/>
            </a:pPr>
            <a:r>
              <a:rPr lang="en-US">
                <a:latin typeface="Trebuchet MS"/>
              </a:rPr>
              <a:t>School Year: Select current school year</a:t>
            </a:r>
            <a:endParaRPr lang="en-US"/>
          </a:p>
          <a:p>
            <a:pPr marL="1371600" lvl="2" indent="-457200">
              <a:buFont typeface="Wingdings" panose="020B0604020202020204" pitchFamily="34" charset="0"/>
              <a:buChar char="§"/>
            </a:pPr>
            <a:r>
              <a:rPr lang="en-US">
                <a:latin typeface="Trebuchet MS"/>
              </a:rPr>
              <a:t>Organization/LEA: Your LEA should be auto-populated</a:t>
            </a:r>
            <a:endParaRPr lang="en-US"/>
          </a:p>
          <a:p>
            <a:pPr marL="1371600" lvl="2" indent="-457200">
              <a:buFont typeface="Wingdings" panose="020B0604020202020204" pitchFamily="34" charset="0"/>
              <a:buChar char="§"/>
            </a:pPr>
            <a:r>
              <a:rPr lang="en-US">
                <a:latin typeface="Trebuchet MS"/>
              </a:rPr>
              <a:t>School Code: Select 'All Schools' or a specific school code</a:t>
            </a:r>
            <a:endParaRPr lang="en-US"/>
          </a:p>
          <a:p>
            <a:pPr marL="1371600" lvl="2" indent="-457200">
              <a:buFont typeface="Wingdings" panose="020B0604020202020204" pitchFamily="34" charset="0"/>
              <a:buChar char="§"/>
            </a:pPr>
            <a:endParaRPr lang="en-US"/>
          </a:p>
          <a:p>
            <a:pPr marL="1371600" lvl="2" indent="-457200">
              <a:buFont typeface="Wingdings" panose="020B0604020202020204" pitchFamily="34" charset="0"/>
              <a:buChar char="§"/>
            </a:pPr>
            <a:endParaRPr lang="en-US"/>
          </a:p>
          <a:p>
            <a:pPr marL="1371600" lvl="2" indent="-457200">
              <a:buFont typeface="Wingdings" panose="020B0604020202020204" pitchFamily="34" charset="0"/>
              <a:buChar char="§"/>
            </a:pPr>
            <a:endParaRPr lang="en-US"/>
          </a:p>
        </p:txBody>
      </p:sp>
      <p:pic>
        <p:nvPicPr>
          <p:cNvPr id="9" name="Content Placeholder 8" descr="Screenshot of report card march form /edit record submission method.">
            <a:extLst>
              <a:ext uri="{FF2B5EF4-FFF2-40B4-BE49-F238E27FC236}">
                <a16:creationId xmlns:a16="http://schemas.microsoft.com/office/drawing/2014/main" id="{153B55D8-F92E-F79F-6FDC-397522AB84C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b="38288"/>
          <a:stretch/>
        </p:blipFill>
        <p:spPr>
          <a:xfrm>
            <a:off x="1061884" y="3611880"/>
            <a:ext cx="8809703" cy="2470189"/>
          </a:xfrm>
          <a:prstGeom prst="rect">
            <a:avLst/>
          </a:prstGeom>
        </p:spPr>
      </p:pic>
      <p:sp>
        <p:nvSpPr>
          <p:cNvPr id="4" name="Slide Number Placeholder 3">
            <a:extLst>
              <a:ext uri="{FF2B5EF4-FFF2-40B4-BE49-F238E27FC236}">
                <a16:creationId xmlns:a16="http://schemas.microsoft.com/office/drawing/2014/main" id="{9474825B-99CA-D5E6-8827-D7B51983BC77}"/>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6" name="Content Placeholder 5">
            <a:extLst>
              <a:ext uri="{FF2B5EF4-FFF2-40B4-BE49-F238E27FC236}">
                <a16:creationId xmlns:a16="http://schemas.microsoft.com/office/drawing/2014/main" id="{EB73639C-0853-625A-EADE-3D4D58442D28}"/>
              </a:ext>
            </a:extLst>
          </p:cNvPr>
          <p:cNvSpPr>
            <a:spLocks noGrp="1"/>
          </p:cNvSpPr>
          <p:nvPr>
            <p:ph sz="quarter" idx="13"/>
          </p:nvPr>
        </p:nvSpPr>
        <p:spPr/>
        <p:txBody>
          <a:bodyPr/>
          <a:lstStyle/>
          <a:p>
            <a:r>
              <a:rPr lang="en-US">
                <a:latin typeface="Trebuchet MS"/>
              </a:rPr>
              <a:t>Report Card March</a:t>
            </a:r>
            <a:endParaRPr lang="en-US">
              <a:solidFill>
                <a:srgbClr val="000000"/>
              </a:solidFill>
              <a:latin typeface="Trebuchet MS"/>
            </a:endParaRPr>
          </a:p>
          <a:p>
            <a:endParaRPr lang="en-US"/>
          </a:p>
        </p:txBody>
      </p:sp>
      <p:sp>
        <p:nvSpPr>
          <p:cNvPr id="5" name="Content Placeholder 4">
            <a:extLst>
              <a:ext uri="{FF2B5EF4-FFF2-40B4-BE49-F238E27FC236}">
                <a16:creationId xmlns:a16="http://schemas.microsoft.com/office/drawing/2014/main" id="{9B70A9A9-D977-54B5-3D16-339C69FCF99F}"/>
              </a:ext>
            </a:extLst>
          </p:cNvPr>
          <p:cNvSpPr>
            <a:spLocks noGrp="1"/>
          </p:cNvSpPr>
          <p:nvPr>
            <p:ph sz="quarter" idx="14"/>
          </p:nvPr>
        </p:nvSpPr>
        <p:spPr/>
        <p:txBody>
          <a:bodyPr/>
          <a:lstStyle/>
          <a:p>
            <a:r>
              <a:rPr lang="en-US">
                <a:latin typeface="Trebuchet MS"/>
              </a:rPr>
              <a:t>reportcard@cde.state.co.us</a:t>
            </a:r>
            <a:endParaRPr lang="en-US"/>
          </a:p>
        </p:txBody>
      </p:sp>
    </p:spTree>
    <p:extLst>
      <p:ext uri="{BB962C8B-B14F-4D97-AF65-F5344CB8AC3E}">
        <p14:creationId xmlns:p14="http://schemas.microsoft.com/office/powerpoint/2010/main" val="1930914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FA72-7946-4477-21C8-A319056FBE8D}"/>
              </a:ext>
            </a:extLst>
          </p:cNvPr>
          <p:cNvSpPr>
            <a:spLocks noGrp="1"/>
          </p:cNvSpPr>
          <p:nvPr>
            <p:ph type="title"/>
          </p:nvPr>
        </p:nvSpPr>
        <p:spPr/>
        <p:txBody>
          <a:bodyPr/>
          <a:lstStyle/>
          <a:p>
            <a:r>
              <a:rPr lang="en-US">
                <a:latin typeface="Museo Slab 500"/>
              </a:rPr>
              <a:t>Report Card March – Form Submission Continued – Data Fields</a:t>
            </a:r>
            <a:endParaRPr lang="en-US">
              <a:solidFill>
                <a:srgbClr val="000000"/>
              </a:solidFill>
            </a:endParaRPr>
          </a:p>
          <a:p>
            <a:endParaRPr lang="en-US"/>
          </a:p>
        </p:txBody>
      </p:sp>
      <p:sp>
        <p:nvSpPr>
          <p:cNvPr id="3" name="Content Placeholder 2">
            <a:extLst>
              <a:ext uri="{FF2B5EF4-FFF2-40B4-BE49-F238E27FC236}">
                <a16:creationId xmlns:a16="http://schemas.microsoft.com/office/drawing/2014/main" id="{6955D8AC-E56A-AF49-43C2-8218DC62E17E}"/>
              </a:ext>
            </a:extLst>
          </p:cNvPr>
          <p:cNvSpPr>
            <a:spLocks noGrp="1"/>
          </p:cNvSpPr>
          <p:nvPr>
            <p:ph sz="half" idx="1"/>
          </p:nvPr>
        </p:nvSpPr>
        <p:spPr/>
        <p:txBody>
          <a:bodyPr vert="horz" lIns="0" tIns="0" rIns="0" bIns="0" rtlCol="0" anchor="t">
            <a:normAutofit/>
          </a:bodyPr>
          <a:lstStyle/>
          <a:p>
            <a:r>
              <a:rPr lang="en-US">
                <a:latin typeface="Trebuchet MS"/>
              </a:rPr>
              <a:t>Data Fields for Form Submission</a:t>
            </a:r>
          </a:p>
          <a:p>
            <a:pPr lvl="1">
              <a:buFont typeface="Courier New" panose="020B0604020202020204" pitchFamily="34" charset="0"/>
              <a:buChar char="o"/>
            </a:pPr>
            <a:r>
              <a:rPr lang="en-US">
                <a:latin typeface="Trebuchet MS"/>
              </a:rPr>
              <a:t>Select Y/N for all applicable fields. </a:t>
            </a:r>
            <a:endParaRPr lang="en-US"/>
          </a:p>
          <a:p>
            <a:pPr lvl="1">
              <a:buFont typeface="Courier New" panose="020B0604020202020204" pitchFamily="34" charset="0"/>
              <a:buChar char="o"/>
            </a:pPr>
            <a:r>
              <a:rPr lang="en-US">
                <a:latin typeface="Trebuchet MS"/>
              </a:rPr>
              <a:t>Type number of professional development days and COVID Remote Response days in the fields that requests that information, and text in the other fields if applicable</a:t>
            </a:r>
            <a:endParaRPr lang="en-US"/>
          </a:p>
          <a:p>
            <a:pPr lvl="1">
              <a:buFont typeface="Courier New" panose="020B0604020202020204" pitchFamily="34" charset="0"/>
              <a:buChar char="o"/>
            </a:pPr>
            <a:r>
              <a:rPr lang="en-US">
                <a:latin typeface="Trebuchet MS"/>
              </a:rPr>
              <a:t>Be sure to enter information into the new school climate survey fields</a:t>
            </a:r>
            <a:endParaRPr lang="en-US"/>
          </a:p>
          <a:p>
            <a:endParaRPr lang="en-US"/>
          </a:p>
        </p:txBody>
      </p:sp>
      <p:pic>
        <p:nvPicPr>
          <p:cNvPr id="9" name="Content Placeholder 8" descr="Screenshot of report card march form / edit record data fields to be verified.">
            <a:extLst>
              <a:ext uri="{FF2B5EF4-FFF2-40B4-BE49-F238E27FC236}">
                <a16:creationId xmlns:a16="http://schemas.microsoft.com/office/drawing/2014/main" id="{0C81DE72-C250-4E8C-4386-9B14B6605F1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b="13318"/>
          <a:stretch/>
        </p:blipFill>
        <p:spPr>
          <a:xfrm>
            <a:off x="1178957" y="3343275"/>
            <a:ext cx="7329776" cy="2870522"/>
          </a:xfrm>
          <a:prstGeom prst="rect">
            <a:avLst/>
          </a:prstGeom>
        </p:spPr>
      </p:pic>
      <p:sp>
        <p:nvSpPr>
          <p:cNvPr id="4" name="Slide Number Placeholder 3">
            <a:extLst>
              <a:ext uri="{FF2B5EF4-FFF2-40B4-BE49-F238E27FC236}">
                <a16:creationId xmlns:a16="http://schemas.microsoft.com/office/drawing/2014/main" id="{D9F23BD1-2092-E4E3-8A37-C47A5575F61B}"/>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6" name="Content Placeholder 5">
            <a:extLst>
              <a:ext uri="{FF2B5EF4-FFF2-40B4-BE49-F238E27FC236}">
                <a16:creationId xmlns:a16="http://schemas.microsoft.com/office/drawing/2014/main" id="{DA1D7474-59C5-B60A-BCB4-E9DEFC5E93D2}"/>
              </a:ext>
            </a:extLst>
          </p:cNvPr>
          <p:cNvSpPr>
            <a:spLocks noGrp="1"/>
          </p:cNvSpPr>
          <p:nvPr>
            <p:ph sz="quarter" idx="13"/>
          </p:nvPr>
        </p:nvSpPr>
        <p:spPr/>
        <p:txBody>
          <a:bodyPr/>
          <a:lstStyle/>
          <a:p>
            <a:r>
              <a:rPr lang="en-US">
                <a:latin typeface="Trebuchet MS"/>
              </a:rPr>
              <a:t>Report Card March</a:t>
            </a:r>
            <a:endParaRPr lang="en-US">
              <a:solidFill>
                <a:srgbClr val="000000"/>
              </a:solidFill>
              <a:latin typeface="Trebuchet MS"/>
            </a:endParaRPr>
          </a:p>
          <a:p>
            <a:endParaRPr lang="en-US"/>
          </a:p>
        </p:txBody>
      </p:sp>
      <p:sp>
        <p:nvSpPr>
          <p:cNvPr id="7" name="Content Placeholder 6">
            <a:extLst>
              <a:ext uri="{FF2B5EF4-FFF2-40B4-BE49-F238E27FC236}">
                <a16:creationId xmlns:a16="http://schemas.microsoft.com/office/drawing/2014/main" id="{F50F0ADB-BBC1-B950-BE17-EA76960D574A}"/>
              </a:ext>
            </a:extLst>
          </p:cNvPr>
          <p:cNvSpPr>
            <a:spLocks noGrp="1"/>
          </p:cNvSpPr>
          <p:nvPr>
            <p:ph sz="quarter" idx="14"/>
          </p:nvPr>
        </p:nvSpPr>
        <p:spPr/>
        <p:txBody>
          <a:bodyPr/>
          <a:lstStyle/>
          <a:p>
            <a:r>
              <a:rPr lang="en-US">
                <a:latin typeface="Trebuchet MS"/>
              </a:rPr>
              <a:t>reportcard@cde.state.co.us</a:t>
            </a:r>
            <a:endParaRPr lang="en-US">
              <a:solidFill>
                <a:srgbClr val="000000"/>
              </a:solidFill>
              <a:latin typeface="Trebuchet MS"/>
            </a:endParaRPr>
          </a:p>
        </p:txBody>
      </p:sp>
    </p:spTree>
    <p:extLst>
      <p:ext uri="{BB962C8B-B14F-4D97-AF65-F5344CB8AC3E}">
        <p14:creationId xmlns:p14="http://schemas.microsoft.com/office/powerpoint/2010/main" val="685581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0">
                <a:latin typeface="Museo Slab 500"/>
              </a:rPr>
              <a:t>Report Card </a:t>
            </a:r>
            <a:r>
              <a:rPr lang="en-US" spc="-5">
                <a:latin typeface="Museo Slab 500"/>
              </a:rPr>
              <a:t>March – </a:t>
            </a:r>
            <a:r>
              <a:rPr lang="en-US" spc="-10">
                <a:latin typeface="Museo Slab 500"/>
              </a:rPr>
              <a:t>File Submission</a:t>
            </a:r>
            <a:endParaRPr spc="-10">
              <a:latin typeface="Museo Slab 500"/>
            </a:endParaRPr>
          </a:p>
        </p:txBody>
      </p:sp>
      <p:sp>
        <p:nvSpPr>
          <p:cNvPr id="9" name="Content Placeholder 8">
            <a:extLst>
              <a:ext uri="{FF2B5EF4-FFF2-40B4-BE49-F238E27FC236}">
                <a16:creationId xmlns:a16="http://schemas.microsoft.com/office/drawing/2014/main" id="{05121175-1FAA-B0EA-B051-EDD7B7F34F82}"/>
              </a:ext>
            </a:extLst>
          </p:cNvPr>
          <p:cNvSpPr>
            <a:spLocks noGrp="1"/>
          </p:cNvSpPr>
          <p:nvPr>
            <p:ph sz="quarter" idx="15"/>
          </p:nvPr>
        </p:nvSpPr>
        <p:spPr/>
        <p:txBody>
          <a:bodyPr/>
          <a:lstStyle/>
          <a:p>
            <a:pPr marL="0" indent="0">
              <a:buNone/>
            </a:pPr>
            <a:r>
              <a:rPr lang="en-US"/>
              <a:t>Data Pipeline File Upload</a:t>
            </a:r>
          </a:p>
          <a:p>
            <a:pPr marL="298450" marR="41275" indent="-285750">
              <a:lnSpc>
                <a:spcPts val="2590"/>
              </a:lnSpc>
              <a:spcBef>
                <a:spcPts val="1090"/>
              </a:spcBef>
              <a:buFont typeface="Arial" panose="020B0604020202020204" pitchFamily="34" charset="0"/>
              <a:buChar char="•"/>
              <a:tabLst>
                <a:tab pos="2307590" algn="l"/>
              </a:tabLst>
            </a:pPr>
            <a:r>
              <a:rPr lang="en-US" sz="1800" spc="-55">
                <a:solidFill>
                  <a:srgbClr val="222A35"/>
                </a:solidFill>
                <a:latin typeface="+mj-lt"/>
                <a:cs typeface="Calibri"/>
              </a:rPr>
              <a:t>You </a:t>
            </a:r>
            <a:r>
              <a:rPr lang="en-US" sz="1800" spc="-10">
                <a:solidFill>
                  <a:srgbClr val="222A35"/>
                </a:solidFill>
                <a:latin typeface="+mj-lt"/>
                <a:cs typeface="Calibri"/>
              </a:rPr>
              <a:t>can </a:t>
            </a:r>
            <a:r>
              <a:rPr lang="en-US" sz="1800" spc="-5">
                <a:solidFill>
                  <a:srgbClr val="222A35"/>
                </a:solidFill>
                <a:latin typeface="+mj-lt"/>
                <a:cs typeface="Calibri"/>
              </a:rPr>
              <a:t>do </a:t>
            </a:r>
            <a:r>
              <a:rPr lang="en-US" sz="1800" spc="-20">
                <a:solidFill>
                  <a:srgbClr val="222A35"/>
                </a:solidFill>
                <a:latin typeface="+mj-lt"/>
                <a:cs typeface="Calibri"/>
              </a:rPr>
              <a:t>any </a:t>
            </a:r>
            <a:r>
              <a:rPr lang="en-US" sz="1800" spc="-5">
                <a:solidFill>
                  <a:srgbClr val="222A35"/>
                </a:solidFill>
                <a:latin typeface="+mj-lt"/>
                <a:cs typeface="Calibri"/>
              </a:rPr>
              <a:t>of </a:t>
            </a:r>
            <a:r>
              <a:rPr lang="en-US" sz="1800">
                <a:solidFill>
                  <a:srgbClr val="222A35"/>
                </a:solidFill>
                <a:latin typeface="+mj-lt"/>
                <a:cs typeface="Calibri"/>
              </a:rPr>
              <a:t>the </a:t>
            </a:r>
            <a:r>
              <a:rPr lang="en-US" sz="1800" spc="-10">
                <a:solidFill>
                  <a:srgbClr val="222A35"/>
                </a:solidFill>
                <a:latin typeface="+mj-lt"/>
                <a:cs typeface="Calibri"/>
              </a:rPr>
              <a:t>following: </a:t>
            </a:r>
          </a:p>
          <a:p>
            <a:pPr marL="298450" marR="41275" indent="-285750">
              <a:lnSpc>
                <a:spcPts val="2590"/>
              </a:lnSpc>
              <a:spcBef>
                <a:spcPts val="1090"/>
              </a:spcBef>
              <a:buFont typeface="Arial" panose="020B0604020202020204" pitchFamily="34" charset="0"/>
              <a:buChar char="•"/>
              <a:tabLst>
                <a:tab pos="2307590" algn="l"/>
              </a:tabLst>
            </a:pPr>
            <a:r>
              <a:rPr lang="en-US" sz="1800" spc="-5">
                <a:solidFill>
                  <a:srgbClr val="222A35"/>
                </a:solidFill>
                <a:latin typeface="+mj-lt"/>
                <a:cs typeface="Calibri"/>
              </a:rPr>
              <a:t>1) download </a:t>
            </a:r>
            <a:r>
              <a:rPr lang="en-US" sz="1800">
                <a:solidFill>
                  <a:srgbClr val="222A35"/>
                </a:solidFill>
                <a:latin typeface="+mj-lt"/>
                <a:cs typeface="Calibri"/>
              </a:rPr>
              <a:t>the </a:t>
            </a:r>
            <a:r>
              <a:rPr lang="en-US" sz="1800" spc="-10">
                <a:solidFill>
                  <a:srgbClr val="222A35"/>
                </a:solidFill>
                <a:latin typeface="+mj-lt"/>
                <a:cs typeface="Calibri"/>
              </a:rPr>
              <a:t>spreadsheet  </a:t>
            </a:r>
            <a:r>
              <a:rPr lang="en-US" sz="1800" spc="-5">
                <a:solidFill>
                  <a:srgbClr val="222A35"/>
                </a:solidFill>
                <a:latin typeface="+mj-lt"/>
                <a:cs typeface="Calibri"/>
              </a:rPr>
              <a:t>of </a:t>
            </a:r>
            <a:r>
              <a:rPr lang="en-US" sz="1800">
                <a:solidFill>
                  <a:srgbClr val="222A35"/>
                </a:solidFill>
                <a:latin typeface="+mj-lt"/>
                <a:cs typeface="Calibri"/>
              </a:rPr>
              <a:t>the </a:t>
            </a:r>
            <a:r>
              <a:rPr lang="en-US" sz="1800" spc="-5">
                <a:solidFill>
                  <a:srgbClr val="222A35"/>
                </a:solidFill>
                <a:latin typeface="+mj-lt"/>
                <a:cs typeface="Calibri"/>
              </a:rPr>
              <a:t>prior </a:t>
            </a:r>
            <a:r>
              <a:rPr lang="en-US" sz="1800" spc="-10">
                <a:solidFill>
                  <a:srgbClr val="222A35"/>
                </a:solidFill>
                <a:latin typeface="+mj-lt"/>
                <a:cs typeface="Calibri"/>
              </a:rPr>
              <a:t>years’ </a:t>
            </a:r>
            <a:r>
              <a:rPr lang="en-US" sz="1800" spc="-15">
                <a:solidFill>
                  <a:srgbClr val="222A35"/>
                </a:solidFill>
                <a:latin typeface="+mj-lt"/>
                <a:cs typeface="Calibri"/>
              </a:rPr>
              <a:t>data </a:t>
            </a:r>
            <a:r>
              <a:rPr lang="en-US" sz="1800" spc="-5">
                <a:solidFill>
                  <a:srgbClr val="222A35"/>
                </a:solidFill>
                <a:latin typeface="+mj-lt"/>
                <a:cs typeface="Calibri"/>
              </a:rPr>
              <a:t>and </a:t>
            </a:r>
            <a:r>
              <a:rPr lang="en-US" sz="1800" spc="-20">
                <a:solidFill>
                  <a:srgbClr val="222A35"/>
                </a:solidFill>
                <a:latin typeface="+mj-lt"/>
                <a:cs typeface="Calibri"/>
              </a:rPr>
              <a:t>make any </a:t>
            </a:r>
            <a:r>
              <a:rPr lang="en-US" sz="1800">
                <a:solidFill>
                  <a:srgbClr val="222A35"/>
                </a:solidFill>
                <a:latin typeface="+mj-lt"/>
                <a:cs typeface="Calibri"/>
              </a:rPr>
              <a:t>needed </a:t>
            </a:r>
            <a:r>
              <a:rPr lang="en-US" sz="1800" spc="-5">
                <a:solidFill>
                  <a:srgbClr val="222A35"/>
                </a:solidFill>
                <a:latin typeface="+mj-lt"/>
                <a:cs typeface="Calibri"/>
              </a:rPr>
              <a:t>changes and  </a:t>
            </a:r>
            <a:r>
              <a:rPr lang="en-US" sz="1800">
                <a:solidFill>
                  <a:srgbClr val="222A35"/>
                </a:solidFill>
                <a:latin typeface="+mj-lt"/>
                <a:cs typeface="Calibri"/>
              </a:rPr>
              <a:t>then</a:t>
            </a:r>
            <a:r>
              <a:rPr lang="en-US" sz="1800" spc="5">
                <a:solidFill>
                  <a:srgbClr val="222A35"/>
                </a:solidFill>
                <a:latin typeface="+mj-lt"/>
                <a:cs typeface="Calibri"/>
              </a:rPr>
              <a:t> </a:t>
            </a:r>
            <a:r>
              <a:rPr lang="en-US" sz="1800" spc="-10">
                <a:solidFill>
                  <a:srgbClr val="222A35"/>
                </a:solidFill>
                <a:latin typeface="+mj-lt"/>
                <a:cs typeface="Calibri"/>
              </a:rPr>
              <a:t>re-upload or </a:t>
            </a:r>
            <a:r>
              <a:rPr lang="en-US" sz="1800" spc="-5">
                <a:solidFill>
                  <a:srgbClr val="222A35"/>
                </a:solidFill>
                <a:latin typeface="+mj-lt"/>
                <a:cs typeface="Calibri"/>
              </a:rPr>
              <a:t>2) download </a:t>
            </a:r>
            <a:r>
              <a:rPr lang="en-US" sz="1800">
                <a:solidFill>
                  <a:srgbClr val="222A35"/>
                </a:solidFill>
                <a:latin typeface="+mj-lt"/>
                <a:cs typeface="Calibri"/>
              </a:rPr>
              <a:t>the </a:t>
            </a:r>
            <a:r>
              <a:rPr lang="en-US" sz="1800" spc="-5">
                <a:solidFill>
                  <a:srgbClr val="222A35"/>
                </a:solidFill>
                <a:latin typeface="+mj-lt"/>
                <a:cs typeface="Calibri"/>
              </a:rPr>
              <a:t>file </a:t>
            </a:r>
            <a:r>
              <a:rPr lang="en-US" sz="1800" spc="-10">
                <a:solidFill>
                  <a:srgbClr val="222A35"/>
                </a:solidFill>
                <a:latin typeface="+mj-lt"/>
                <a:cs typeface="Calibri"/>
              </a:rPr>
              <a:t>extract</a:t>
            </a:r>
            <a:r>
              <a:rPr lang="en-US" sz="1800" spc="-80">
                <a:solidFill>
                  <a:srgbClr val="222A35"/>
                </a:solidFill>
                <a:latin typeface="+mj-lt"/>
                <a:cs typeface="Calibri"/>
              </a:rPr>
              <a:t> </a:t>
            </a:r>
            <a:r>
              <a:rPr lang="en-US" sz="1800" spc="-10">
                <a:solidFill>
                  <a:srgbClr val="222A35"/>
                </a:solidFill>
                <a:latin typeface="+mj-lt"/>
                <a:cs typeface="Calibri"/>
              </a:rPr>
              <a:t>your</a:t>
            </a:r>
            <a:r>
              <a:rPr lang="en-US" sz="1800" spc="-25">
                <a:solidFill>
                  <a:srgbClr val="222A35"/>
                </a:solidFill>
                <a:latin typeface="+mj-lt"/>
                <a:cs typeface="Calibri"/>
              </a:rPr>
              <a:t> </a:t>
            </a:r>
            <a:r>
              <a:rPr lang="en-US" sz="1800" spc="-10">
                <a:solidFill>
                  <a:srgbClr val="222A35"/>
                </a:solidFill>
                <a:latin typeface="+mj-lt"/>
                <a:cs typeface="Calibri"/>
              </a:rPr>
              <a:t>vendor </a:t>
            </a:r>
            <a:r>
              <a:rPr lang="en-US" sz="1800">
                <a:solidFill>
                  <a:srgbClr val="222A35"/>
                </a:solidFill>
                <a:latin typeface="+mj-lt"/>
                <a:cs typeface="Calibri"/>
              </a:rPr>
              <a:t> </a:t>
            </a:r>
            <a:r>
              <a:rPr lang="en-US" sz="1800" spc="-5">
                <a:solidFill>
                  <a:srgbClr val="222A35"/>
                </a:solidFill>
                <a:latin typeface="+mj-lt"/>
                <a:cs typeface="Calibri"/>
              </a:rPr>
              <a:t>has </a:t>
            </a:r>
            <a:r>
              <a:rPr lang="en-US" sz="1800" spc="-10">
                <a:solidFill>
                  <a:srgbClr val="222A35"/>
                </a:solidFill>
                <a:latin typeface="+mj-lt"/>
                <a:cs typeface="Calibri"/>
              </a:rPr>
              <a:t>established; </a:t>
            </a:r>
            <a:r>
              <a:rPr lang="en-US" sz="1800" spc="-5">
                <a:solidFill>
                  <a:srgbClr val="222A35"/>
                </a:solidFill>
                <a:latin typeface="+mj-lt"/>
                <a:cs typeface="Calibri"/>
              </a:rPr>
              <a:t>or 3) use </a:t>
            </a:r>
            <a:r>
              <a:rPr lang="en-US" sz="1800">
                <a:solidFill>
                  <a:srgbClr val="222A35"/>
                </a:solidFill>
                <a:latin typeface="+mj-lt"/>
                <a:cs typeface="Calibri"/>
              </a:rPr>
              <a:t>the </a:t>
            </a:r>
            <a:r>
              <a:rPr lang="en-US" sz="1800" spc="-5">
                <a:solidFill>
                  <a:srgbClr val="222A35"/>
                </a:solidFill>
                <a:latin typeface="+mj-lt"/>
                <a:cs typeface="Calibri"/>
              </a:rPr>
              <a:t>file upload </a:t>
            </a:r>
            <a:r>
              <a:rPr lang="en-US" sz="1800" spc="-10">
                <a:solidFill>
                  <a:srgbClr val="222A35"/>
                </a:solidFill>
                <a:latin typeface="+mj-lt"/>
                <a:cs typeface="Calibri"/>
              </a:rPr>
              <a:t>template </a:t>
            </a:r>
            <a:r>
              <a:rPr lang="en-US" sz="1800" spc="-5">
                <a:solidFill>
                  <a:srgbClr val="222A35"/>
                </a:solidFill>
                <a:latin typeface="+mj-lt"/>
                <a:cs typeface="Calibri"/>
              </a:rPr>
              <a:t>on </a:t>
            </a:r>
            <a:r>
              <a:rPr lang="en-US" sz="1800">
                <a:solidFill>
                  <a:srgbClr val="222A35"/>
                </a:solidFill>
                <a:latin typeface="+mj-lt"/>
                <a:cs typeface="Calibri"/>
              </a:rPr>
              <a:t>the  </a:t>
            </a:r>
            <a:r>
              <a:rPr lang="en-US" sz="1800" spc="-10">
                <a:solidFill>
                  <a:srgbClr val="222A35"/>
                </a:solidFill>
                <a:latin typeface="+mj-lt"/>
                <a:cs typeface="Calibri"/>
              </a:rPr>
              <a:t>Report Card March </a:t>
            </a:r>
            <a:r>
              <a:rPr lang="en-US" sz="1800" spc="-30">
                <a:solidFill>
                  <a:srgbClr val="222A35"/>
                </a:solidFill>
                <a:latin typeface="+mj-lt"/>
                <a:cs typeface="Calibri"/>
              </a:rPr>
              <a:t>website.</a:t>
            </a:r>
            <a:endParaRPr lang="en-US" sz="1800" spc="-30">
              <a:solidFill>
                <a:srgbClr val="222A35"/>
              </a:solidFill>
              <a:latin typeface="+mj-lt"/>
              <a:ea typeface="Calibri"/>
              <a:cs typeface="Calibri"/>
            </a:endParaRPr>
          </a:p>
          <a:p>
            <a:pPr marL="755650" marR="41275" lvl="1" indent="-285750">
              <a:lnSpc>
                <a:spcPts val="2590"/>
              </a:lnSpc>
              <a:spcBef>
                <a:spcPts val="1090"/>
              </a:spcBef>
              <a:buFont typeface="Arial" panose="020B0604020202020204" pitchFamily="34" charset="0"/>
              <a:buChar char="•"/>
              <a:tabLst>
                <a:tab pos="2307590" algn="l"/>
              </a:tabLst>
            </a:pPr>
            <a:r>
              <a:rPr lang="en-US" sz="1800" spc="-30">
                <a:solidFill>
                  <a:srgbClr val="222A35"/>
                </a:solidFill>
                <a:latin typeface="+mj-lt"/>
                <a:cs typeface="Calibri"/>
              </a:rPr>
              <a:t>File extract will have the 3 new climate survey fields 0 filled.</a:t>
            </a:r>
            <a:endParaRPr lang="en-US" sz="1800" b="1">
              <a:solidFill>
                <a:srgbClr val="C00000"/>
              </a:solidFill>
              <a:latin typeface="+mj-lt"/>
              <a:cs typeface="Times New Roman"/>
            </a:endParaRPr>
          </a:p>
          <a:p>
            <a:pPr marL="298450" marR="5080" indent="-285750">
              <a:lnSpc>
                <a:spcPts val="2590"/>
              </a:lnSpc>
              <a:spcBef>
                <a:spcPts val="1825"/>
              </a:spcBef>
              <a:buFont typeface="Arial" panose="020B0604020202020204" pitchFamily="34" charset="0"/>
              <a:buChar char="•"/>
            </a:pPr>
            <a:r>
              <a:rPr lang="en-US" sz="1800" spc="-5">
                <a:solidFill>
                  <a:srgbClr val="222A35"/>
                </a:solidFill>
                <a:latin typeface="+mj-lt"/>
                <a:cs typeface="Calibri"/>
              </a:rPr>
              <a:t>File name should not </a:t>
            </a:r>
            <a:r>
              <a:rPr lang="en-US" sz="1800" spc="-15">
                <a:solidFill>
                  <a:srgbClr val="222A35"/>
                </a:solidFill>
                <a:latin typeface="+mj-lt"/>
                <a:cs typeface="Calibri"/>
              </a:rPr>
              <a:t>contain  </a:t>
            </a:r>
            <a:r>
              <a:rPr lang="en-US" sz="1800" spc="-5">
                <a:solidFill>
                  <a:srgbClr val="222A35"/>
                </a:solidFill>
                <a:latin typeface="+mj-lt"/>
                <a:cs typeface="Calibri"/>
              </a:rPr>
              <a:t>spaces and remember to use the file format checker!</a:t>
            </a:r>
            <a:endParaRPr lang="en-US"/>
          </a:p>
        </p:txBody>
      </p:sp>
      <p:pic>
        <p:nvPicPr>
          <p:cNvPr id="14" name="Content Placeholder 13" descr="Pipeline File Upload screen showing report card march">
            <a:extLst>
              <a:ext uri="{FF2B5EF4-FFF2-40B4-BE49-F238E27FC236}">
                <a16:creationId xmlns:a16="http://schemas.microsoft.com/office/drawing/2014/main" id="{AD197DDD-1E4A-5395-E31F-FDD6C476F881}"/>
              </a:ext>
            </a:extLst>
          </p:cNvPr>
          <p:cNvPicPr>
            <a:picLocks noGrp="1" noChangeAspect="1"/>
          </p:cNvPicPr>
          <p:nvPr>
            <p:ph sz="quarter" idx="16"/>
          </p:nvPr>
        </p:nvPicPr>
        <p:blipFill>
          <a:blip r:embed="rId2"/>
          <a:stretch>
            <a:fillRect/>
          </a:stretch>
        </p:blipFill>
        <p:spPr>
          <a:xfrm>
            <a:off x="6179547" y="1375795"/>
            <a:ext cx="5394822" cy="2673255"/>
          </a:xfrm>
          <a:prstGeom prst="rect">
            <a:avLst/>
          </a:prstGeom>
          <a:blipFill>
            <a:blip r:embed="rId3" cstate="print"/>
            <a:stretch>
              <a:fillRect/>
            </a:stretch>
          </a:blipFill>
        </p:spPr>
      </p:pic>
      <p:sp>
        <p:nvSpPr>
          <p:cNvPr id="11" name="Content Placeholder 10">
            <a:extLst>
              <a:ext uri="{FF2B5EF4-FFF2-40B4-BE49-F238E27FC236}">
                <a16:creationId xmlns:a16="http://schemas.microsoft.com/office/drawing/2014/main" id="{2F6AA9EE-9FA4-FD18-0C15-EC8EFB24447B}"/>
              </a:ext>
            </a:extLst>
          </p:cNvPr>
          <p:cNvSpPr>
            <a:spLocks noGrp="1"/>
          </p:cNvSpPr>
          <p:nvPr>
            <p:ph sz="quarter" idx="17"/>
          </p:nvPr>
        </p:nvSpPr>
        <p:spPr>
          <a:xfrm>
            <a:off x="304800" y="5073445"/>
            <a:ext cx="11506200" cy="408760"/>
          </a:xfrm>
          <a:prstGeom prst="roundRect">
            <a:avLst/>
          </a:prstGeom>
        </p:spPr>
        <p:style>
          <a:lnRef idx="2">
            <a:schemeClr val="dk1"/>
          </a:lnRef>
          <a:fillRef idx="1">
            <a:schemeClr val="lt1"/>
          </a:fillRef>
          <a:effectRef idx="0">
            <a:schemeClr val="dk1"/>
          </a:effectRef>
          <a:fontRef idx="minor">
            <a:schemeClr val="dk1"/>
          </a:fontRef>
        </p:style>
        <p:txBody>
          <a:bodyPr/>
          <a:lstStyle/>
          <a:p>
            <a:pPr marL="0" indent="0" algn="just">
              <a:buNone/>
            </a:pPr>
            <a:r>
              <a:rPr lang="en-US" sz="1800" b="1">
                <a:solidFill>
                  <a:srgbClr val="C00000"/>
                </a:solidFill>
                <a:ea typeface="Calibri"/>
                <a:cs typeface="Calibri"/>
              </a:rPr>
              <a:t>NOTE:</a:t>
            </a:r>
            <a:r>
              <a:rPr lang="en-US" sz="1800">
                <a:ea typeface="Calibri"/>
                <a:cs typeface="Calibri"/>
              </a:rPr>
              <a:t> If</a:t>
            </a:r>
            <a:r>
              <a:rPr lang="en-US" sz="1800">
                <a:latin typeface="Trebuchet MS"/>
                <a:ea typeface="Calibri"/>
                <a:cs typeface="Calibri"/>
              </a:rPr>
              <a:t> you start out submitting by file you may not change and submit by form. This may result in errors.</a:t>
            </a:r>
            <a:endParaRPr lang="en-US" sz="1800"/>
          </a:p>
          <a:p>
            <a:endParaRPr lang="en-US"/>
          </a:p>
        </p:txBody>
      </p:sp>
      <p:sp>
        <p:nvSpPr>
          <p:cNvPr id="6" name="Content Placeholder 5">
            <a:extLst>
              <a:ext uri="{FF2B5EF4-FFF2-40B4-BE49-F238E27FC236}">
                <a16:creationId xmlns:a16="http://schemas.microsoft.com/office/drawing/2014/main" id="{D4FD1FEA-1AFB-4D3D-249D-88235F9A04DB}"/>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Report Card March</a:t>
            </a:r>
            <a:endParaRPr lang="en-US"/>
          </a:p>
        </p:txBody>
      </p:sp>
      <p:sp>
        <p:nvSpPr>
          <p:cNvPr id="7" name="Content Placeholder 6">
            <a:extLst>
              <a:ext uri="{FF2B5EF4-FFF2-40B4-BE49-F238E27FC236}">
                <a16:creationId xmlns:a16="http://schemas.microsoft.com/office/drawing/2014/main" id="{27B9D562-540A-13F2-ABFC-B45BA14DDE6B}"/>
              </a:ext>
            </a:extLst>
          </p:cNvPr>
          <p:cNvSpPr>
            <a:spLocks noGrp="1"/>
          </p:cNvSpPr>
          <p:nvPr>
            <p:ph sz="quarter" idx="14"/>
          </p:nvPr>
        </p:nvSpPr>
        <p:spPr/>
        <p:txBody>
          <a:bodyPr vert="horz" lIns="91440" tIns="45720" rIns="91440" bIns="45720" rtlCol="0" anchor="t">
            <a:normAutofit fontScale="92500" lnSpcReduction="10000"/>
          </a:bodyPr>
          <a:lstStyle/>
          <a:p>
            <a:r>
              <a:rPr lang="en-US"/>
              <a:t>reportcard@cde.state.co.us</a:t>
            </a:r>
          </a:p>
        </p:txBody>
      </p:sp>
      <p:sp>
        <p:nvSpPr>
          <p:cNvPr id="15" name="Slide Number Placeholder 14">
            <a:extLst>
              <a:ext uri="{FF2B5EF4-FFF2-40B4-BE49-F238E27FC236}">
                <a16:creationId xmlns:a16="http://schemas.microsoft.com/office/drawing/2014/main" id="{5FCAB205-1B9C-D533-B0FC-F51B600AE08D}"/>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4147087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8065168" cy="898524"/>
          </a:xfrm>
        </p:spPr>
        <p:txBody>
          <a:bodyPr>
            <a:normAutofit/>
          </a:bodyPr>
          <a:lstStyle/>
          <a:p>
            <a:r>
              <a:rPr lang="en-US"/>
              <a:t>Additional Notes</a:t>
            </a:r>
          </a:p>
        </p:txBody>
      </p:sp>
      <p:sp>
        <p:nvSpPr>
          <p:cNvPr id="28" name="Content Placeholder 27">
            <a:extLst>
              <a:ext uri="{FF2B5EF4-FFF2-40B4-BE49-F238E27FC236}">
                <a16:creationId xmlns:a16="http://schemas.microsoft.com/office/drawing/2014/main" id="{C5BA57DB-74AF-A5E3-7C07-EE7316FEC682}"/>
              </a:ext>
            </a:extLst>
          </p:cNvPr>
          <p:cNvSpPr>
            <a:spLocks noGrp="1"/>
          </p:cNvSpPr>
          <p:nvPr>
            <p:ph idx="1"/>
          </p:nvPr>
        </p:nvSpPr>
        <p:spPr>
          <a:xfrm>
            <a:off x="838200" y="1554480"/>
            <a:ext cx="10515600" cy="4351338"/>
          </a:xfrm>
        </p:spPr>
        <p:txBody>
          <a:bodyPr vert="horz" lIns="91440" tIns="45720" rIns="91440" bIns="45720" rtlCol="0" anchor="t">
            <a:normAutofit/>
          </a:bodyPr>
          <a:lstStyle/>
          <a:p>
            <a:r>
              <a:rPr lang="en-US"/>
              <a:t>Pick one method to submit – either form or file upload</a:t>
            </a:r>
          </a:p>
          <a:p>
            <a:r>
              <a:rPr lang="en-US"/>
              <a:t>If you start by submitting a file upload and then submit by form, you may encounter errors.</a:t>
            </a:r>
          </a:p>
          <a:p>
            <a:r>
              <a:rPr lang="en-US"/>
              <a:t>Avoid apostrophes in text fields as it can cause an error with saving / submitting.</a:t>
            </a:r>
          </a:p>
          <a:p>
            <a:r>
              <a:rPr lang="en-US"/>
              <a:t>For professional development days and COVID remote response days, use only whole or half day numbers.  </a:t>
            </a:r>
          </a:p>
          <a:p>
            <a:r>
              <a:rPr lang="en-US"/>
              <a:t>For half days use .5</a:t>
            </a:r>
          </a:p>
          <a:p>
            <a:r>
              <a:rPr lang="en-US"/>
              <a:t>For file uploads, use 1 for yes and 0 for no.</a:t>
            </a:r>
          </a:p>
        </p:txBody>
      </p:sp>
      <p:sp>
        <p:nvSpPr>
          <p:cNvPr id="29" name="Content Placeholder 28">
            <a:extLst>
              <a:ext uri="{FF2B5EF4-FFF2-40B4-BE49-F238E27FC236}">
                <a16:creationId xmlns:a16="http://schemas.microsoft.com/office/drawing/2014/main" id="{BFA0F155-2799-64D7-0D14-353F83491985}"/>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Report Card</a:t>
            </a:r>
          </a:p>
        </p:txBody>
      </p:sp>
      <p:sp>
        <p:nvSpPr>
          <p:cNvPr id="11" name="Content Placeholder 10">
            <a:extLst>
              <a:ext uri="{FF2B5EF4-FFF2-40B4-BE49-F238E27FC236}">
                <a16:creationId xmlns:a16="http://schemas.microsoft.com/office/drawing/2014/main" id="{E176A2E8-E3A9-E195-B87D-D8D911F6476B}"/>
              </a:ext>
            </a:extLst>
          </p:cNvPr>
          <p:cNvSpPr>
            <a:spLocks noGrp="1"/>
          </p:cNvSpPr>
          <p:nvPr>
            <p:ph sz="quarter" idx="14"/>
          </p:nvPr>
        </p:nvSpPr>
        <p:spPr>
          <a:xfrm>
            <a:off x="6052822" y="6356350"/>
            <a:ext cx="4393506" cy="362338"/>
          </a:xfrm>
        </p:spPr>
        <p:txBody>
          <a:bodyPr/>
          <a:lstStyle/>
          <a:p>
            <a:r>
              <a:rPr lang="en-US"/>
              <a:t>reportcard@cde.state.co.us</a:t>
            </a:r>
          </a:p>
          <a:p>
            <a:endParaRPr lang="en-US"/>
          </a:p>
        </p:txBody>
      </p:sp>
    </p:spTree>
    <p:extLst>
      <p:ext uri="{BB962C8B-B14F-4D97-AF65-F5344CB8AC3E}">
        <p14:creationId xmlns:p14="http://schemas.microsoft.com/office/powerpoint/2010/main" val="580773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75A052-431B-B329-2F87-7D429A2DEFA9}"/>
              </a:ext>
            </a:extLst>
          </p:cNvPr>
          <p:cNvSpPr>
            <a:spLocks noGrp="1"/>
          </p:cNvSpPr>
          <p:nvPr>
            <p:ph type="title"/>
          </p:nvPr>
        </p:nvSpPr>
        <p:spPr/>
        <p:txBody>
          <a:bodyPr/>
          <a:lstStyle/>
          <a:p>
            <a:r>
              <a:rPr lang="en-US"/>
              <a:t>Questions &amp; Resources:</a:t>
            </a:r>
            <a:br>
              <a:rPr lang="en-US"/>
            </a:br>
            <a:r>
              <a:rPr lang="en-US"/>
              <a:t>Report Card March</a:t>
            </a:r>
          </a:p>
        </p:txBody>
      </p:sp>
      <p:sp>
        <p:nvSpPr>
          <p:cNvPr id="6" name="Content Placeholder 5">
            <a:extLst>
              <a:ext uri="{FF2B5EF4-FFF2-40B4-BE49-F238E27FC236}">
                <a16:creationId xmlns:a16="http://schemas.microsoft.com/office/drawing/2014/main" id="{FCB93E1C-8FBD-6671-C76C-B3DD1CA6EF00}"/>
              </a:ext>
            </a:extLst>
          </p:cNvPr>
          <p:cNvSpPr>
            <a:spLocks noGrp="1"/>
          </p:cNvSpPr>
          <p:nvPr>
            <p:ph sz="quarter" idx="13"/>
          </p:nvPr>
        </p:nvSpPr>
        <p:spPr/>
        <p:txBody>
          <a:bodyPr>
            <a:normAutofit/>
          </a:bodyPr>
          <a:lstStyle/>
          <a:p>
            <a:r>
              <a:rPr lang="en-US" sz="2000">
                <a:latin typeface="Museo Slab 500"/>
              </a:rPr>
              <a:t>Email:</a:t>
            </a:r>
            <a:br>
              <a:rPr lang="en-US" sz="2000"/>
            </a:br>
            <a:r>
              <a:rPr lang="en-US" sz="2000">
                <a:latin typeface="Museo Slab 500"/>
                <a:hlinkClick r:id="rId2"/>
              </a:rPr>
              <a:t>reportcard@cde.state.co.us</a:t>
            </a:r>
            <a:br>
              <a:rPr lang="en-US" sz="2000"/>
            </a:br>
            <a:br>
              <a:rPr lang="en-US" sz="2000"/>
            </a:br>
            <a:r>
              <a:rPr lang="en-US" sz="2000">
                <a:latin typeface="Museo Slab 500"/>
              </a:rPr>
              <a:t>Website:</a:t>
            </a:r>
            <a:br>
              <a:rPr lang="en-US" sz="2000"/>
            </a:br>
            <a:r>
              <a:rPr lang="en-US" sz="2000">
                <a:latin typeface="Museo Slab 500"/>
                <a:hlinkClick r:id="rId3"/>
              </a:rPr>
              <a:t>Report Card March Collection Website</a:t>
            </a:r>
            <a:br>
              <a:rPr lang="en-US" sz="2000"/>
            </a:br>
            <a:endParaRPr lang="en-US" sz="2000"/>
          </a:p>
        </p:txBody>
      </p:sp>
      <p:sp>
        <p:nvSpPr>
          <p:cNvPr id="4" name="Slide Number Placeholder 3">
            <a:extLst>
              <a:ext uri="{FF2B5EF4-FFF2-40B4-BE49-F238E27FC236}">
                <a16:creationId xmlns:a16="http://schemas.microsoft.com/office/drawing/2014/main" id="{C1A4111B-BC8E-EE1D-5301-C38429DAF3E4}"/>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1555008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7B17-EE7F-1860-32B4-2A1FA0E45F30}"/>
              </a:ext>
            </a:extLst>
          </p:cNvPr>
          <p:cNvSpPr>
            <a:spLocks noGrp="1"/>
          </p:cNvSpPr>
          <p:nvPr>
            <p:ph type="ctrTitle"/>
          </p:nvPr>
        </p:nvSpPr>
        <p:spPr/>
        <p:txBody>
          <a:bodyPr/>
          <a:lstStyle/>
          <a:p>
            <a:r>
              <a:rPr lang="en-US"/>
              <a:t>Data Pipeline Website</a:t>
            </a:r>
          </a:p>
        </p:txBody>
      </p:sp>
      <p:sp>
        <p:nvSpPr>
          <p:cNvPr id="3" name="Content Placeholder 2">
            <a:extLst>
              <a:ext uri="{FF2B5EF4-FFF2-40B4-BE49-F238E27FC236}">
                <a16:creationId xmlns:a16="http://schemas.microsoft.com/office/drawing/2014/main" id="{ABE18B46-FC33-A66F-E22A-AD1AFF8E77B4}"/>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9870513F-A97E-7278-F564-CCEB2ED4F47C}"/>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274048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2BD8D1-7404-8BAE-3857-96A2E1CF00C1}"/>
              </a:ext>
            </a:extLst>
          </p:cNvPr>
          <p:cNvSpPr>
            <a:spLocks noGrp="1"/>
          </p:cNvSpPr>
          <p:nvPr>
            <p:ph type="title"/>
          </p:nvPr>
        </p:nvSpPr>
        <p:spPr/>
        <p:txBody>
          <a:bodyPr/>
          <a:lstStyle/>
          <a:p>
            <a:r>
              <a:rPr lang="en-US"/>
              <a:t>Data Pipeline Website Overview </a:t>
            </a:r>
          </a:p>
        </p:txBody>
      </p:sp>
      <p:sp>
        <p:nvSpPr>
          <p:cNvPr id="10" name="Content Placeholder 9">
            <a:extLst>
              <a:ext uri="{FF2B5EF4-FFF2-40B4-BE49-F238E27FC236}">
                <a16:creationId xmlns:a16="http://schemas.microsoft.com/office/drawing/2014/main" id="{CF7CB95D-060C-A444-1710-0C5B9435E245}"/>
              </a:ext>
            </a:extLst>
          </p:cNvPr>
          <p:cNvSpPr>
            <a:spLocks noGrp="1"/>
          </p:cNvSpPr>
          <p:nvPr>
            <p:ph sz="half" idx="1"/>
          </p:nvPr>
        </p:nvSpPr>
        <p:spPr/>
        <p:txBody>
          <a:bodyPr>
            <a:normAutofit/>
          </a:bodyPr>
          <a:lstStyle/>
          <a:p>
            <a:r>
              <a:rPr lang="en-US">
                <a:hlinkClick r:id="rId2"/>
              </a:rPr>
              <a:t>Link: Data Pipeline Home Page</a:t>
            </a:r>
            <a:endParaRPr lang="en-US"/>
          </a:p>
          <a:p>
            <a:r>
              <a:rPr lang="en-US"/>
              <a:t>Section of the CDE website designed to provide information on each of the data pipeline collections</a:t>
            </a:r>
          </a:p>
          <a:p>
            <a:r>
              <a:rPr lang="en-US"/>
              <a:t>Some pages designed for general support information</a:t>
            </a:r>
          </a:p>
          <a:p>
            <a:pPr lvl="1"/>
            <a:r>
              <a:rPr lang="en-US"/>
              <a:t>Training </a:t>
            </a:r>
          </a:p>
          <a:p>
            <a:pPr lvl="1"/>
            <a:r>
              <a:rPr lang="en-US"/>
              <a:t>Frequently Requested Code and Resources</a:t>
            </a:r>
          </a:p>
          <a:p>
            <a:pPr lvl="1"/>
            <a:r>
              <a:rPr lang="en-US"/>
              <a:t>OMB Clearance Packages</a:t>
            </a:r>
          </a:p>
        </p:txBody>
      </p:sp>
      <p:sp>
        <p:nvSpPr>
          <p:cNvPr id="11" name="Content Placeholder 10">
            <a:extLst>
              <a:ext uri="{FF2B5EF4-FFF2-40B4-BE49-F238E27FC236}">
                <a16:creationId xmlns:a16="http://schemas.microsoft.com/office/drawing/2014/main" id="{3E858871-932C-7F2E-C6C9-0F77BDFE4B92}"/>
              </a:ext>
            </a:extLst>
          </p:cNvPr>
          <p:cNvSpPr>
            <a:spLocks noGrp="1"/>
          </p:cNvSpPr>
          <p:nvPr>
            <p:ph sz="half" idx="2"/>
          </p:nvPr>
        </p:nvSpPr>
        <p:spPr/>
        <p:txBody>
          <a:bodyPr>
            <a:normAutofit lnSpcReduction="10000"/>
          </a:bodyPr>
          <a:lstStyle/>
          <a:p>
            <a:r>
              <a:rPr lang="en-US"/>
              <a:t>Specific collection pages provide critical information for that collection</a:t>
            </a:r>
          </a:p>
          <a:p>
            <a:r>
              <a:rPr lang="en-US"/>
              <a:t>Collection pages designed with similar types of information</a:t>
            </a:r>
          </a:p>
          <a:p>
            <a:pPr lvl="1"/>
            <a:r>
              <a:rPr lang="en-US"/>
              <a:t>Overview</a:t>
            </a:r>
          </a:p>
          <a:p>
            <a:pPr lvl="1"/>
            <a:r>
              <a:rPr lang="en-US"/>
              <a:t>Deadlines</a:t>
            </a:r>
          </a:p>
          <a:p>
            <a:pPr lvl="1"/>
            <a:r>
              <a:rPr lang="en-US"/>
              <a:t>File Layout and Definitions</a:t>
            </a:r>
          </a:p>
          <a:p>
            <a:pPr lvl="1"/>
            <a:r>
              <a:rPr lang="en-US"/>
              <a:t>Business Rules</a:t>
            </a:r>
          </a:p>
          <a:p>
            <a:pPr lvl="1"/>
            <a:r>
              <a:rPr lang="en-US"/>
              <a:t>Templates</a:t>
            </a:r>
          </a:p>
          <a:p>
            <a:pPr lvl="1"/>
            <a:r>
              <a:rPr lang="en-US"/>
              <a:t>Training</a:t>
            </a:r>
          </a:p>
          <a:p>
            <a:pPr lvl="1"/>
            <a:r>
              <a:rPr lang="en-US"/>
              <a:t>Additional Resources</a:t>
            </a:r>
          </a:p>
          <a:p>
            <a:pPr lvl="1"/>
            <a:r>
              <a:rPr lang="en-US"/>
              <a:t>Contact</a:t>
            </a:r>
          </a:p>
        </p:txBody>
      </p:sp>
      <p:sp>
        <p:nvSpPr>
          <p:cNvPr id="4" name="Slide Number Placeholder 3">
            <a:extLst>
              <a:ext uri="{FF2B5EF4-FFF2-40B4-BE49-F238E27FC236}">
                <a16:creationId xmlns:a16="http://schemas.microsoft.com/office/drawing/2014/main" id="{4E9F3E0F-5597-342E-561A-DEC532057ABD}"/>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12" name="Content Placeholder 11">
            <a:extLst>
              <a:ext uri="{FF2B5EF4-FFF2-40B4-BE49-F238E27FC236}">
                <a16:creationId xmlns:a16="http://schemas.microsoft.com/office/drawing/2014/main" id="{964B3F2D-AA22-182E-77B8-582DDD8DAED0}"/>
              </a:ext>
            </a:extLst>
          </p:cNvPr>
          <p:cNvSpPr>
            <a:spLocks noGrp="1"/>
          </p:cNvSpPr>
          <p:nvPr>
            <p:ph sz="quarter" idx="13"/>
          </p:nvPr>
        </p:nvSpPr>
        <p:spPr/>
        <p:txBody>
          <a:bodyPr/>
          <a:lstStyle/>
          <a:p>
            <a:r>
              <a:rPr lang="en-US"/>
              <a:t>Data Pipeline Website</a:t>
            </a:r>
          </a:p>
        </p:txBody>
      </p:sp>
      <p:sp>
        <p:nvSpPr>
          <p:cNvPr id="13" name="Content Placeholder 12">
            <a:extLst>
              <a:ext uri="{FF2B5EF4-FFF2-40B4-BE49-F238E27FC236}">
                <a16:creationId xmlns:a16="http://schemas.microsoft.com/office/drawing/2014/main" id="{577580A0-8010-CC77-9AE4-93709BB4DF29}"/>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Ward_R@cde.state.co.us</a:t>
            </a:r>
            <a:r>
              <a:rPr lang="en-US"/>
              <a:t> </a:t>
            </a:r>
          </a:p>
        </p:txBody>
      </p:sp>
    </p:spTree>
    <p:extLst>
      <p:ext uri="{BB962C8B-B14F-4D97-AF65-F5344CB8AC3E}">
        <p14:creationId xmlns:p14="http://schemas.microsoft.com/office/powerpoint/2010/main" val="803832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E5B0-3267-EA1D-6216-495473AB3D03}"/>
              </a:ext>
            </a:extLst>
          </p:cNvPr>
          <p:cNvSpPr>
            <a:spLocks noGrp="1"/>
          </p:cNvSpPr>
          <p:nvPr>
            <p:ph type="title"/>
          </p:nvPr>
        </p:nvSpPr>
        <p:spPr>
          <a:xfrm>
            <a:off x="443565" y="205176"/>
            <a:ext cx="8065168" cy="898524"/>
          </a:xfrm>
        </p:spPr>
        <p:txBody>
          <a:bodyPr/>
          <a:lstStyle/>
          <a:p>
            <a:r>
              <a:rPr lang="en-US"/>
              <a:t>Navigation Updates</a:t>
            </a:r>
          </a:p>
        </p:txBody>
      </p:sp>
      <p:sp>
        <p:nvSpPr>
          <p:cNvPr id="19" name="Content Placeholder 18">
            <a:extLst>
              <a:ext uri="{FF2B5EF4-FFF2-40B4-BE49-F238E27FC236}">
                <a16:creationId xmlns:a16="http://schemas.microsoft.com/office/drawing/2014/main" id="{1E8BBC61-01B1-50D5-BDE5-0DAABB57B0FA}"/>
              </a:ext>
            </a:extLst>
          </p:cNvPr>
          <p:cNvSpPr>
            <a:spLocks noGrp="1"/>
          </p:cNvSpPr>
          <p:nvPr>
            <p:ph idx="1"/>
          </p:nvPr>
        </p:nvSpPr>
        <p:spPr>
          <a:xfrm>
            <a:off x="838200" y="1554163"/>
            <a:ext cx="10515600" cy="4684712"/>
          </a:xfrm>
        </p:spPr>
        <p:txBody>
          <a:bodyPr>
            <a:normAutofit fontScale="92500" lnSpcReduction="20000"/>
          </a:bodyPr>
          <a:lstStyle/>
          <a:p>
            <a:r>
              <a:rPr lang="en-US"/>
              <a:t>Trainings pages are being updated</a:t>
            </a:r>
          </a:p>
          <a:p>
            <a:pPr lvl="1"/>
            <a:r>
              <a:rPr lang="en-US"/>
              <a:t>Consolidated Town Hall page</a:t>
            </a:r>
          </a:p>
          <a:p>
            <a:pPr lvl="1"/>
            <a:r>
              <a:rPr lang="en-US"/>
              <a:t>Respondent Training</a:t>
            </a:r>
          </a:p>
          <a:p>
            <a:pPr lvl="2"/>
            <a:r>
              <a:rPr lang="en-US"/>
              <a:t>Will have general information that applies to all pipeline collections</a:t>
            </a:r>
          </a:p>
          <a:p>
            <a:pPr lvl="2"/>
            <a:r>
              <a:rPr lang="en-US"/>
              <a:t>More information/updates coming this Spring</a:t>
            </a:r>
          </a:p>
          <a:p>
            <a:r>
              <a:rPr lang="en-US"/>
              <a:t>Streamlined/combined subpages into single topics instead of multiple pages</a:t>
            </a:r>
          </a:p>
          <a:p>
            <a:pPr lvl="1"/>
            <a:r>
              <a:rPr lang="en-US"/>
              <a:t>Frequently Requested Codes and Resources </a:t>
            </a:r>
          </a:p>
          <a:p>
            <a:pPr lvl="2"/>
            <a:r>
              <a:rPr lang="en-US"/>
              <a:t>Combined these two pages</a:t>
            </a:r>
          </a:p>
          <a:p>
            <a:pPr lvl="1"/>
            <a:r>
              <a:rPr lang="en-US"/>
              <a:t>OMB Clearance Packages</a:t>
            </a:r>
          </a:p>
          <a:p>
            <a:pPr lvl="2"/>
            <a:r>
              <a:rPr lang="en-US"/>
              <a:t>Combined multiple subpages into one page</a:t>
            </a:r>
          </a:p>
          <a:p>
            <a:pPr lvl="1"/>
            <a:r>
              <a:rPr lang="en-US"/>
              <a:t>Civil Rights Data Collection (CRDC)</a:t>
            </a:r>
          </a:p>
          <a:p>
            <a:pPr lvl="2"/>
            <a:r>
              <a:rPr lang="en-US"/>
              <a:t>Combined Colorado provision into the main page</a:t>
            </a:r>
          </a:p>
          <a:p>
            <a:r>
              <a:rPr lang="en-US"/>
              <a:t>Moved READ collections under ‘Periodic’ and split into three pages, one per collection</a:t>
            </a:r>
          </a:p>
          <a:p>
            <a:r>
              <a:rPr lang="en-US"/>
              <a:t>Added quick link to Identity Management section of CDE website</a:t>
            </a:r>
          </a:p>
          <a:p>
            <a:r>
              <a:rPr lang="en-US"/>
              <a:t>Added quick link to Colorado Education Statistics section of CDE website</a:t>
            </a:r>
          </a:p>
          <a:p>
            <a:endParaRPr lang="en-US"/>
          </a:p>
          <a:p>
            <a:endParaRPr lang="en-US"/>
          </a:p>
        </p:txBody>
      </p:sp>
      <p:sp>
        <p:nvSpPr>
          <p:cNvPr id="5" name="Slide Number Placeholder 4">
            <a:extLst>
              <a:ext uri="{FF2B5EF4-FFF2-40B4-BE49-F238E27FC236}">
                <a16:creationId xmlns:a16="http://schemas.microsoft.com/office/drawing/2014/main" id="{4D10D526-90A8-9865-A006-BF076B99FC62}"/>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27</a:t>
            </a:fld>
            <a:endParaRPr lang="en-US"/>
          </a:p>
        </p:txBody>
      </p:sp>
      <p:sp>
        <p:nvSpPr>
          <p:cNvPr id="28" name="Content Placeholder 11">
            <a:extLst>
              <a:ext uri="{FF2B5EF4-FFF2-40B4-BE49-F238E27FC236}">
                <a16:creationId xmlns:a16="http://schemas.microsoft.com/office/drawing/2014/main" id="{15526ED3-98A3-AAA9-645F-2DBB715A5AD9}"/>
              </a:ext>
            </a:extLst>
          </p:cNvPr>
          <p:cNvSpPr>
            <a:spLocks noGrp="1"/>
          </p:cNvSpPr>
          <p:nvPr>
            <p:ph sz="quarter" idx="13"/>
          </p:nvPr>
        </p:nvSpPr>
        <p:spPr>
          <a:xfrm>
            <a:off x="1366838" y="6356350"/>
            <a:ext cx="4483100" cy="361950"/>
          </a:xfrm>
        </p:spPr>
        <p:txBody>
          <a:bodyPr/>
          <a:lstStyle/>
          <a:p>
            <a:r>
              <a:rPr lang="en-US"/>
              <a:t>Data Pipeline Website</a:t>
            </a:r>
          </a:p>
        </p:txBody>
      </p:sp>
      <p:sp>
        <p:nvSpPr>
          <p:cNvPr id="27" name="Content Placeholder 12">
            <a:extLst>
              <a:ext uri="{FF2B5EF4-FFF2-40B4-BE49-F238E27FC236}">
                <a16:creationId xmlns:a16="http://schemas.microsoft.com/office/drawing/2014/main" id="{5272A362-BF14-A172-8E3A-410FCA2B0CE5}"/>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Ward_R@cde.state.co.us</a:t>
            </a:r>
            <a:r>
              <a:rPr lang="en-US"/>
              <a:t> </a:t>
            </a:r>
          </a:p>
        </p:txBody>
      </p:sp>
    </p:spTree>
    <p:extLst>
      <p:ext uri="{BB962C8B-B14F-4D97-AF65-F5344CB8AC3E}">
        <p14:creationId xmlns:p14="http://schemas.microsoft.com/office/powerpoint/2010/main" val="93270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A83AAF-036A-EFFC-A2EB-964B406472C9}"/>
              </a:ext>
            </a:extLst>
          </p:cNvPr>
          <p:cNvSpPr>
            <a:spLocks noGrp="1"/>
          </p:cNvSpPr>
          <p:nvPr>
            <p:ph type="title"/>
          </p:nvPr>
        </p:nvSpPr>
        <p:spPr/>
        <p:txBody>
          <a:bodyPr/>
          <a:lstStyle/>
          <a:p>
            <a:r>
              <a:rPr lang="en-US"/>
              <a:t>Navigation Updates cont.</a:t>
            </a:r>
          </a:p>
        </p:txBody>
      </p:sp>
      <p:pic>
        <p:nvPicPr>
          <p:cNvPr id="12" name="Content Placeholder 11" descr="Data Pipeline website main navigation">
            <a:extLst>
              <a:ext uri="{FF2B5EF4-FFF2-40B4-BE49-F238E27FC236}">
                <a16:creationId xmlns:a16="http://schemas.microsoft.com/office/drawing/2014/main" id="{7921AB8E-87B6-DEF0-29A4-8ABB5BECF8AC}"/>
              </a:ext>
            </a:extLst>
          </p:cNvPr>
          <p:cNvPicPr>
            <a:picLocks noGrp="1" noChangeAspect="1"/>
          </p:cNvPicPr>
          <p:nvPr>
            <p:ph idx="1"/>
          </p:nvPr>
        </p:nvPicPr>
        <p:blipFill>
          <a:blip r:embed="rId2"/>
          <a:stretch>
            <a:fillRect/>
          </a:stretch>
        </p:blipFill>
        <p:spPr>
          <a:xfrm>
            <a:off x="185923" y="345014"/>
            <a:ext cx="2074568" cy="3014606"/>
          </a:xfrm>
        </p:spPr>
      </p:pic>
      <p:sp>
        <p:nvSpPr>
          <p:cNvPr id="4" name="Slide Number Placeholder 3">
            <a:extLst>
              <a:ext uri="{FF2B5EF4-FFF2-40B4-BE49-F238E27FC236}">
                <a16:creationId xmlns:a16="http://schemas.microsoft.com/office/drawing/2014/main" id="{3DFE70DB-2AFD-A6A4-36F8-7305A56D8A16}"/>
              </a:ext>
            </a:extLst>
          </p:cNvPr>
          <p:cNvSpPr>
            <a:spLocks noGrp="1"/>
          </p:cNvSpPr>
          <p:nvPr>
            <p:ph type="sldNum" sz="quarter" idx="12"/>
          </p:nvPr>
        </p:nvSpPr>
        <p:spPr/>
        <p:txBody>
          <a:bodyPr/>
          <a:lstStyle/>
          <a:p>
            <a:fld id="{C479D5F6-EDCB-402A-AC08-4943A1820E8F}" type="slidenum">
              <a:rPr lang="en-US" smtClean="0"/>
              <a:pPr/>
              <a:t>28</a:t>
            </a:fld>
            <a:endParaRPr lang="en-US"/>
          </a:p>
        </p:txBody>
      </p:sp>
      <p:pic>
        <p:nvPicPr>
          <p:cNvPr id="14" name="Picture 13" descr="Data Pipeline Navigation, Interchanges section">
            <a:extLst>
              <a:ext uri="{FF2B5EF4-FFF2-40B4-BE49-F238E27FC236}">
                <a16:creationId xmlns:a16="http://schemas.microsoft.com/office/drawing/2014/main" id="{9C39042E-828C-F9AC-32E5-F955CF276A09}"/>
              </a:ext>
            </a:extLst>
          </p:cNvPr>
          <p:cNvPicPr>
            <a:picLocks noChangeAspect="1"/>
          </p:cNvPicPr>
          <p:nvPr/>
        </p:nvPicPr>
        <p:blipFill>
          <a:blip r:embed="rId3"/>
          <a:stretch>
            <a:fillRect/>
          </a:stretch>
        </p:blipFill>
        <p:spPr>
          <a:xfrm>
            <a:off x="2329452" y="345014"/>
            <a:ext cx="2182601" cy="2385634"/>
          </a:xfrm>
          <a:prstGeom prst="rect">
            <a:avLst/>
          </a:prstGeom>
        </p:spPr>
      </p:pic>
      <p:pic>
        <p:nvPicPr>
          <p:cNvPr id="16" name="Picture 15" descr="Data Pipeline Navigation, Snapshot Section">
            <a:extLst>
              <a:ext uri="{FF2B5EF4-FFF2-40B4-BE49-F238E27FC236}">
                <a16:creationId xmlns:a16="http://schemas.microsoft.com/office/drawing/2014/main" id="{D68A8B8F-2A6B-7FCE-9D58-B267662DDCD5}"/>
              </a:ext>
            </a:extLst>
          </p:cNvPr>
          <p:cNvPicPr>
            <a:picLocks noChangeAspect="1"/>
          </p:cNvPicPr>
          <p:nvPr/>
        </p:nvPicPr>
        <p:blipFill>
          <a:blip r:embed="rId4"/>
          <a:stretch>
            <a:fillRect/>
          </a:stretch>
        </p:blipFill>
        <p:spPr>
          <a:xfrm>
            <a:off x="4581014" y="321275"/>
            <a:ext cx="2219312" cy="3204132"/>
          </a:xfrm>
          <a:prstGeom prst="rect">
            <a:avLst/>
          </a:prstGeom>
        </p:spPr>
      </p:pic>
      <p:pic>
        <p:nvPicPr>
          <p:cNvPr id="18" name="Picture 17" descr="Data Pipeline Navigation, Year-Round Collections section">
            <a:extLst>
              <a:ext uri="{FF2B5EF4-FFF2-40B4-BE49-F238E27FC236}">
                <a16:creationId xmlns:a16="http://schemas.microsoft.com/office/drawing/2014/main" id="{09A99BDC-5DBF-A3AF-EA59-EBE0AE6B5490}"/>
              </a:ext>
            </a:extLst>
          </p:cNvPr>
          <p:cNvPicPr>
            <a:picLocks noChangeAspect="1"/>
          </p:cNvPicPr>
          <p:nvPr/>
        </p:nvPicPr>
        <p:blipFill>
          <a:blip r:embed="rId5"/>
          <a:stretch>
            <a:fillRect/>
          </a:stretch>
        </p:blipFill>
        <p:spPr>
          <a:xfrm>
            <a:off x="4595558" y="3558953"/>
            <a:ext cx="2190224" cy="1150561"/>
          </a:xfrm>
          <a:prstGeom prst="rect">
            <a:avLst/>
          </a:prstGeom>
        </p:spPr>
      </p:pic>
      <p:pic>
        <p:nvPicPr>
          <p:cNvPr id="20" name="Picture 19" descr="Data Pipeline Navigation, Periodic Collections Section">
            <a:extLst>
              <a:ext uri="{FF2B5EF4-FFF2-40B4-BE49-F238E27FC236}">
                <a16:creationId xmlns:a16="http://schemas.microsoft.com/office/drawing/2014/main" id="{20474EA4-D190-3E98-9E91-030B41248CBC}"/>
              </a:ext>
            </a:extLst>
          </p:cNvPr>
          <p:cNvPicPr>
            <a:picLocks noChangeAspect="1"/>
          </p:cNvPicPr>
          <p:nvPr/>
        </p:nvPicPr>
        <p:blipFill>
          <a:blip r:embed="rId6"/>
          <a:stretch>
            <a:fillRect/>
          </a:stretch>
        </p:blipFill>
        <p:spPr>
          <a:xfrm>
            <a:off x="6923704" y="321275"/>
            <a:ext cx="2545301" cy="5105842"/>
          </a:xfrm>
          <a:prstGeom prst="rect">
            <a:avLst/>
          </a:prstGeom>
        </p:spPr>
      </p:pic>
      <p:pic>
        <p:nvPicPr>
          <p:cNvPr id="22" name="Picture 21" descr="Data Pipeline Navigation, Trainings Section">
            <a:extLst>
              <a:ext uri="{FF2B5EF4-FFF2-40B4-BE49-F238E27FC236}">
                <a16:creationId xmlns:a16="http://schemas.microsoft.com/office/drawing/2014/main" id="{5CB95A5D-4AC0-CE6A-3C5C-BB3B699DEC4C}"/>
              </a:ext>
            </a:extLst>
          </p:cNvPr>
          <p:cNvPicPr>
            <a:picLocks noChangeAspect="1"/>
          </p:cNvPicPr>
          <p:nvPr/>
        </p:nvPicPr>
        <p:blipFill>
          <a:blip r:embed="rId7"/>
          <a:stretch>
            <a:fillRect/>
          </a:stretch>
        </p:blipFill>
        <p:spPr>
          <a:xfrm>
            <a:off x="9592383" y="345014"/>
            <a:ext cx="2408129" cy="1219306"/>
          </a:xfrm>
          <a:prstGeom prst="rect">
            <a:avLst/>
          </a:prstGeom>
        </p:spPr>
      </p:pic>
      <p:pic>
        <p:nvPicPr>
          <p:cNvPr id="24" name="Picture 23" descr="Data Pipeline Navigation, CRDC, OMB Clearance, Frequently Requested Code, and Contact Us sections">
            <a:extLst>
              <a:ext uri="{FF2B5EF4-FFF2-40B4-BE49-F238E27FC236}">
                <a16:creationId xmlns:a16="http://schemas.microsoft.com/office/drawing/2014/main" id="{61765D55-150C-5554-FA24-B3349C07E4CD}"/>
              </a:ext>
            </a:extLst>
          </p:cNvPr>
          <p:cNvPicPr>
            <a:picLocks noChangeAspect="1"/>
          </p:cNvPicPr>
          <p:nvPr/>
        </p:nvPicPr>
        <p:blipFill>
          <a:blip r:embed="rId8"/>
          <a:stretch>
            <a:fillRect/>
          </a:stretch>
        </p:blipFill>
        <p:spPr>
          <a:xfrm>
            <a:off x="9592383" y="1726260"/>
            <a:ext cx="2469094" cy="1920406"/>
          </a:xfrm>
          <a:prstGeom prst="rect">
            <a:avLst/>
          </a:prstGeom>
        </p:spPr>
      </p:pic>
      <p:sp>
        <p:nvSpPr>
          <p:cNvPr id="25" name="Content Placeholder 11">
            <a:extLst>
              <a:ext uri="{FF2B5EF4-FFF2-40B4-BE49-F238E27FC236}">
                <a16:creationId xmlns:a16="http://schemas.microsoft.com/office/drawing/2014/main" id="{56ADE9C4-9517-2E81-F77A-3A84B182A893}"/>
              </a:ext>
            </a:extLst>
          </p:cNvPr>
          <p:cNvSpPr>
            <a:spLocks noGrp="1"/>
          </p:cNvSpPr>
          <p:nvPr>
            <p:ph sz="quarter" idx="13"/>
          </p:nvPr>
        </p:nvSpPr>
        <p:spPr>
          <a:xfrm>
            <a:off x="228600" y="5916613"/>
            <a:ext cx="3559175" cy="279400"/>
          </a:xfrm>
        </p:spPr>
        <p:txBody>
          <a:bodyPr>
            <a:normAutofit fontScale="92500" lnSpcReduction="10000"/>
          </a:bodyPr>
          <a:lstStyle/>
          <a:p>
            <a:r>
              <a:rPr lang="en-US"/>
              <a:t>Data Pipeline Website</a:t>
            </a:r>
          </a:p>
        </p:txBody>
      </p:sp>
      <p:sp>
        <p:nvSpPr>
          <p:cNvPr id="26" name="Content Placeholder 12">
            <a:extLst>
              <a:ext uri="{FF2B5EF4-FFF2-40B4-BE49-F238E27FC236}">
                <a16:creationId xmlns:a16="http://schemas.microsoft.com/office/drawing/2014/main" id="{6393CBED-CBD9-88F5-AB40-B70CC483D902}"/>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9">
                  <a:extLst>
                    <a:ext uri="{A12FA001-AC4F-418D-AE19-62706E023703}">
                      <ahyp:hlinkClr xmlns:ahyp="http://schemas.microsoft.com/office/drawing/2018/hyperlinkcolor" val="tx"/>
                    </a:ext>
                  </a:extLst>
                </a:hlinkClick>
              </a:rPr>
              <a:t>Ward_R@cde.state.co.us</a:t>
            </a:r>
            <a:r>
              <a:rPr lang="en-US"/>
              <a:t> </a:t>
            </a:r>
          </a:p>
        </p:txBody>
      </p:sp>
    </p:spTree>
    <p:extLst>
      <p:ext uri="{BB962C8B-B14F-4D97-AF65-F5344CB8AC3E}">
        <p14:creationId xmlns:p14="http://schemas.microsoft.com/office/powerpoint/2010/main" val="4128132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D8EE-7875-98EC-64EF-78232F041960}"/>
              </a:ext>
            </a:extLst>
          </p:cNvPr>
          <p:cNvSpPr>
            <a:spLocks noGrp="1"/>
          </p:cNvSpPr>
          <p:nvPr>
            <p:ph type="title"/>
          </p:nvPr>
        </p:nvSpPr>
        <p:spPr/>
        <p:txBody>
          <a:bodyPr/>
          <a:lstStyle/>
          <a:p>
            <a:r>
              <a:rPr lang="en-US"/>
              <a:t>Data Pipeline Town Hall Page</a:t>
            </a:r>
          </a:p>
        </p:txBody>
      </p:sp>
      <p:sp>
        <p:nvSpPr>
          <p:cNvPr id="4" name="Slide Number Placeholder 3">
            <a:extLst>
              <a:ext uri="{FF2B5EF4-FFF2-40B4-BE49-F238E27FC236}">
                <a16:creationId xmlns:a16="http://schemas.microsoft.com/office/drawing/2014/main" id="{F529C199-FA9F-47F3-C558-DEA776EA7E5B}"/>
              </a:ext>
            </a:extLst>
          </p:cNvPr>
          <p:cNvSpPr>
            <a:spLocks noGrp="1"/>
          </p:cNvSpPr>
          <p:nvPr>
            <p:ph type="sldNum" sz="quarter" idx="12"/>
          </p:nvPr>
        </p:nvSpPr>
        <p:spPr/>
        <p:txBody>
          <a:bodyPr/>
          <a:lstStyle/>
          <a:p>
            <a:fld id="{C479D5F6-EDCB-402A-AC08-4943A1820E8F}" type="slidenum">
              <a:rPr lang="en-US" smtClean="0"/>
              <a:pPr/>
              <a:t>29</a:t>
            </a:fld>
            <a:endParaRPr lang="en-US"/>
          </a:p>
        </p:txBody>
      </p:sp>
      <p:pic>
        <p:nvPicPr>
          <p:cNvPr id="13" name="Content Placeholder 12">
            <a:extLst>
              <a:ext uri="{FF2B5EF4-FFF2-40B4-BE49-F238E27FC236}">
                <a16:creationId xmlns:a16="http://schemas.microsoft.com/office/drawing/2014/main" id="{A743CC11-1485-62FD-F9A0-0640A053DA03}"/>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586267" y="223838"/>
            <a:ext cx="4999665" cy="5257800"/>
          </a:xfrm>
        </p:spPr>
      </p:pic>
      <p:sp>
        <p:nvSpPr>
          <p:cNvPr id="10" name="Content Placeholder 9">
            <a:extLst>
              <a:ext uri="{FF2B5EF4-FFF2-40B4-BE49-F238E27FC236}">
                <a16:creationId xmlns:a16="http://schemas.microsoft.com/office/drawing/2014/main" id="{48093E0A-39B5-6723-0D40-B70CFE76DBE8}"/>
              </a:ext>
            </a:extLst>
          </p:cNvPr>
          <p:cNvSpPr>
            <a:spLocks noGrp="1"/>
          </p:cNvSpPr>
          <p:nvPr>
            <p:ph sz="quarter" idx="16"/>
          </p:nvPr>
        </p:nvSpPr>
        <p:spPr>
          <a:xfrm>
            <a:off x="6096000" y="237618"/>
            <a:ext cx="5715000" cy="5257800"/>
          </a:xfrm>
        </p:spPr>
        <p:txBody>
          <a:bodyPr>
            <a:normAutofit fontScale="92500" lnSpcReduction="20000"/>
          </a:bodyPr>
          <a:lstStyle/>
          <a:p>
            <a:r>
              <a:rPr lang="en-US"/>
              <a:t>Recently consolidated</a:t>
            </a:r>
          </a:p>
          <a:p>
            <a:r>
              <a:rPr lang="en-US"/>
              <a:t>Includes email to subscribe to the TH listserv</a:t>
            </a:r>
          </a:p>
          <a:p>
            <a:pPr lvl="1"/>
            <a:r>
              <a:rPr lang="en-US"/>
              <a:t>Email ‘subscribe’ to </a:t>
            </a:r>
            <a:r>
              <a:rPr lang="en-US">
                <a:hlinkClick r:id="rId3"/>
              </a:rPr>
              <a:t>DATASERVICES-subscribe-request@cdelist.state.co.us</a:t>
            </a:r>
            <a:endParaRPr lang="en-US"/>
          </a:p>
          <a:p>
            <a:pPr lvl="1"/>
            <a:r>
              <a:rPr lang="en-US"/>
              <a:t>Follow directions on the confirmation email to confirm subscription within 48 hours</a:t>
            </a:r>
          </a:p>
          <a:p>
            <a:r>
              <a:rPr lang="en-US"/>
              <a:t>Upcoming </a:t>
            </a:r>
          </a:p>
          <a:p>
            <a:pPr lvl="1"/>
            <a:r>
              <a:rPr lang="en-US"/>
              <a:t>Upcoming agenda/PPT</a:t>
            </a:r>
          </a:p>
          <a:p>
            <a:pPr lvl="1"/>
            <a:r>
              <a:rPr lang="en-US"/>
              <a:t>Town Hall Meeting Link</a:t>
            </a:r>
          </a:p>
          <a:p>
            <a:r>
              <a:rPr lang="en-US"/>
              <a:t>Recent Presentations</a:t>
            </a:r>
          </a:p>
          <a:p>
            <a:pPr lvl="1"/>
            <a:r>
              <a:rPr lang="en-US"/>
              <a:t>Past 6 presentations</a:t>
            </a:r>
          </a:p>
          <a:p>
            <a:pPr lvl="1"/>
            <a:r>
              <a:rPr lang="en-US"/>
              <a:t>Agenda, Slides, Recording</a:t>
            </a:r>
          </a:p>
          <a:p>
            <a:pPr lvl="2"/>
            <a:r>
              <a:rPr lang="en-US"/>
              <a:t>Recordings set up with skip points for topics when using link instead of embedded version</a:t>
            </a:r>
          </a:p>
        </p:txBody>
      </p:sp>
      <p:sp>
        <p:nvSpPr>
          <p:cNvPr id="14" name="Content Placeholder 11">
            <a:extLst>
              <a:ext uri="{FF2B5EF4-FFF2-40B4-BE49-F238E27FC236}">
                <a16:creationId xmlns:a16="http://schemas.microsoft.com/office/drawing/2014/main" id="{701DD636-1B76-9675-20E9-503E9544D8AC}"/>
              </a:ext>
            </a:extLst>
          </p:cNvPr>
          <p:cNvSpPr>
            <a:spLocks noGrp="1"/>
          </p:cNvSpPr>
          <p:nvPr>
            <p:ph sz="quarter" idx="13"/>
          </p:nvPr>
        </p:nvSpPr>
        <p:spPr>
          <a:xfrm>
            <a:off x="228600" y="5916613"/>
            <a:ext cx="3559175" cy="279400"/>
          </a:xfrm>
        </p:spPr>
        <p:txBody>
          <a:bodyPr>
            <a:normAutofit fontScale="92500" lnSpcReduction="10000"/>
          </a:bodyPr>
          <a:lstStyle/>
          <a:p>
            <a:r>
              <a:rPr lang="en-US"/>
              <a:t>Data Pipeline Website</a:t>
            </a:r>
          </a:p>
        </p:txBody>
      </p:sp>
      <p:sp>
        <p:nvSpPr>
          <p:cNvPr id="15" name="Content Placeholder 12">
            <a:extLst>
              <a:ext uri="{FF2B5EF4-FFF2-40B4-BE49-F238E27FC236}">
                <a16:creationId xmlns:a16="http://schemas.microsoft.com/office/drawing/2014/main" id="{BC6A8D30-09AC-F070-9C88-8198D9FA9DD2}"/>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Ward_R@cde.state.co.us</a:t>
            </a:r>
            <a:r>
              <a:rPr lang="en-US"/>
              <a:t> </a:t>
            </a:r>
          </a:p>
        </p:txBody>
      </p:sp>
    </p:spTree>
    <p:extLst>
      <p:ext uri="{BB962C8B-B14F-4D97-AF65-F5344CB8AC3E}">
        <p14:creationId xmlns:p14="http://schemas.microsoft.com/office/powerpoint/2010/main" val="181273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AF5235-BDB5-1DA6-EFC3-E4E60B587E4B}"/>
              </a:ext>
            </a:extLst>
          </p:cNvPr>
          <p:cNvSpPr>
            <a:spLocks noGrp="1"/>
          </p:cNvSpPr>
          <p:nvPr>
            <p:ph type="title"/>
          </p:nvPr>
        </p:nvSpPr>
        <p:spPr/>
        <p:txBody>
          <a:bodyPr/>
          <a:lstStyle/>
          <a:p>
            <a:r>
              <a:rPr lang="en-US"/>
              <a:t>Questions &amp; Resources:</a:t>
            </a:r>
            <a:br>
              <a:rPr lang="en-US"/>
            </a:br>
            <a:r>
              <a:rPr lang="en-US"/>
              <a:t>Data Pipeline Website</a:t>
            </a:r>
          </a:p>
        </p:txBody>
      </p:sp>
      <p:sp>
        <p:nvSpPr>
          <p:cNvPr id="6" name="Content Placeholder 5">
            <a:extLst>
              <a:ext uri="{FF2B5EF4-FFF2-40B4-BE49-F238E27FC236}">
                <a16:creationId xmlns:a16="http://schemas.microsoft.com/office/drawing/2014/main" id="{0BF99164-11EF-EAE0-9F90-80C206924A87}"/>
              </a:ext>
            </a:extLst>
          </p:cNvPr>
          <p:cNvSpPr>
            <a:spLocks noGrp="1"/>
          </p:cNvSpPr>
          <p:nvPr>
            <p:ph sz="quarter" idx="13"/>
          </p:nvPr>
        </p:nvSpPr>
        <p:spPr/>
        <p:txBody>
          <a:bodyPr/>
          <a:lstStyle/>
          <a:p>
            <a:r>
              <a:rPr lang="en-US">
                <a:hlinkClick r:id="rId2"/>
              </a:rPr>
              <a:t>Data Pipeline Home Page</a:t>
            </a:r>
            <a:endParaRPr lang="en-US"/>
          </a:p>
          <a:p>
            <a:r>
              <a:rPr lang="en-US">
                <a:hlinkClick r:id="rId3"/>
              </a:rPr>
              <a:t>Contact Us Page</a:t>
            </a:r>
            <a:endParaRPr lang="en-US"/>
          </a:p>
          <a:p>
            <a:r>
              <a:rPr lang="en-US"/>
              <a:t>Please contact the specific collection inbox with questions about website resources for that collection</a:t>
            </a:r>
          </a:p>
          <a:p>
            <a:r>
              <a:rPr lang="en-US" sz="2000" i="1"/>
              <a:t>(Contact information is located at the bottom of each page)</a:t>
            </a:r>
          </a:p>
        </p:txBody>
      </p:sp>
      <p:sp>
        <p:nvSpPr>
          <p:cNvPr id="4" name="Slide Number Placeholder 3">
            <a:extLst>
              <a:ext uri="{FF2B5EF4-FFF2-40B4-BE49-F238E27FC236}">
                <a16:creationId xmlns:a16="http://schemas.microsoft.com/office/drawing/2014/main" id="{2B25C4ED-DF83-5CB0-5AE9-A38C60E28B4B}"/>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2474626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FF46B-FF39-98EF-6021-BD1FD8B737A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502D12-7DBB-85C1-DBFB-9DA6444A60F3}"/>
              </a:ext>
            </a:extLst>
          </p:cNvPr>
          <p:cNvSpPr>
            <a:spLocks noGrp="1"/>
          </p:cNvSpPr>
          <p:nvPr>
            <p:ph type="ctrTitle"/>
          </p:nvPr>
        </p:nvSpPr>
        <p:spPr/>
        <p:txBody>
          <a:bodyPr/>
          <a:lstStyle/>
          <a:p>
            <a:r>
              <a:rPr lang="en-US"/>
              <a:t>Summer EBT</a:t>
            </a:r>
          </a:p>
        </p:txBody>
      </p:sp>
      <p:sp>
        <p:nvSpPr>
          <p:cNvPr id="8" name="Content Placeholder 7">
            <a:extLst>
              <a:ext uri="{FF2B5EF4-FFF2-40B4-BE49-F238E27FC236}">
                <a16:creationId xmlns:a16="http://schemas.microsoft.com/office/drawing/2014/main" id="{3C45CA2E-AC80-F2A7-E620-BAABECCC0EEF}"/>
              </a:ext>
            </a:extLst>
          </p:cNvPr>
          <p:cNvSpPr>
            <a:spLocks noGrp="1"/>
          </p:cNvSpPr>
          <p:nvPr>
            <p:ph sz="quarter" idx="13"/>
          </p:nvPr>
        </p:nvSpPr>
        <p:spPr/>
        <p:txBody>
          <a:bodyPr/>
          <a:lstStyle/>
          <a:p>
            <a:r>
              <a:rPr lang="en-US"/>
              <a:t>Collin Slutzky</a:t>
            </a:r>
          </a:p>
        </p:txBody>
      </p:sp>
      <p:sp>
        <p:nvSpPr>
          <p:cNvPr id="4" name="Slide Number Placeholder 3">
            <a:extLst>
              <a:ext uri="{FF2B5EF4-FFF2-40B4-BE49-F238E27FC236}">
                <a16:creationId xmlns:a16="http://schemas.microsoft.com/office/drawing/2014/main" id="{980B8052-0A82-8512-563C-FA84481D6260}"/>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665108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7F018-2FDF-CF76-8017-9F9101C56A56}"/>
              </a:ext>
            </a:extLst>
          </p:cNvPr>
          <p:cNvSpPr>
            <a:spLocks noGrp="1"/>
          </p:cNvSpPr>
          <p:nvPr>
            <p:ph type="title"/>
          </p:nvPr>
        </p:nvSpPr>
        <p:spPr/>
        <p:txBody>
          <a:bodyPr/>
          <a:lstStyle/>
          <a:p>
            <a:r>
              <a:rPr lang="en-US">
                <a:latin typeface="Museo Slab 500"/>
              </a:rPr>
              <a:t>Summer EBT:</a:t>
            </a:r>
            <a:br>
              <a:rPr lang="en-US">
                <a:latin typeface="Museo Slab 500"/>
              </a:rPr>
            </a:br>
            <a:r>
              <a:rPr lang="en-US">
                <a:latin typeface="Museo Slab 500"/>
              </a:rPr>
              <a:t>Submissions </a:t>
            </a:r>
            <a:endParaRPr lang="en-US"/>
          </a:p>
        </p:txBody>
      </p:sp>
      <p:sp>
        <p:nvSpPr>
          <p:cNvPr id="3" name="Slide Number Placeholder 2">
            <a:extLst>
              <a:ext uri="{FF2B5EF4-FFF2-40B4-BE49-F238E27FC236}">
                <a16:creationId xmlns:a16="http://schemas.microsoft.com/office/drawing/2014/main" id="{94250F3E-FF2B-D0D0-B6D2-623DE68E7780}"/>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4" name="Content Placeholder 3">
            <a:extLst>
              <a:ext uri="{FF2B5EF4-FFF2-40B4-BE49-F238E27FC236}">
                <a16:creationId xmlns:a16="http://schemas.microsoft.com/office/drawing/2014/main" id="{017CBE8E-2A7D-8B6A-3602-F3CBEBEEDDAB}"/>
              </a:ext>
            </a:extLst>
          </p:cNvPr>
          <p:cNvSpPr>
            <a:spLocks noGrp="1"/>
          </p:cNvSpPr>
          <p:nvPr>
            <p:ph sz="quarter" idx="13"/>
          </p:nvPr>
        </p:nvSpPr>
        <p:spPr/>
        <p:txBody>
          <a:bodyPr vert="horz" lIns="91440" tIns="45720" rIns="91440" bIns="45720" rtlCol="0" anchor="t">
            <a:normAutofit/>
          </a:bodyPr>
          <a:lstStyle/>
          <a:p>
            <a:r>
              <a:rPr lang="en-US">
                <a:latin typeface="Trebuchet MS"/>
              </a:rPr>
              <a:t>Summer EBT</a:t>
            </a:r>
            <a:endParaRPr lang="en-US"/>
          </a:p>
        </p:txBody>
      </p:sp>
      <p:sp>
        <p:nvSpPr>
          <p:cNvPr id="5" name="Content Placeholder 4">
            <a:extLst>
              <a:ext uri="{FF2B5EF4-FFF2-40B4-BE49-F238E27FC236}">
                <a16:creationId xmlns:a16="http://schemas.microsoft.com/office/drawing/2014/main" id="{822D9248-F289-20AB-AF85-A3C95863F816}"/>
              </a:ext>
            </a:extLst>
          </p:cNvPr>
          <p:cNvSpPr>
            <a:spLocks noGrp="1"/>
          </p:cNvSpPr>
          <p:nvPr>
            <p:ph sz="quarter" idx="14"/>
          </p:nvPr>
        </p:nvSpPr>
        <p:spPr/>
        <p:txBody>
          <a:bodyPr vert="horz" lIns="91440" tIns="45720" rIns="91440" bIns="45720" rtlCol="0" anchor="t">
            <a:normAutofit/>
          </a:bodyPr>
          <a:lstStyle/>
          <a:p>
            <a:r>
              <a:rPr lang="en-US"/>
              <a:t>s-ebt@cde.state.co.us</a:t>
            </a:r>
          </a:p>
        </p:txBody>
      </p:sp>
      <p:pic>
        <p:nvPicPr>
          <p:cNvPr id="8" name="Picture 7" descr="Summer EBT 12 districts no upload, 17 districts with errors, 21 districts error free, 129 submitted">
            <a:extLst>
              <a:ext uri="{FF2B5EF4-FFF2-40B4-BE49-F238E27FC236}">
                <a16:creationId xmlns:a16="http://schemas.microsoft.com/office/drawing/2014/main" id="{08D1E7C5-6676-272C-1CEF-D181A232C982}"/>
              </a:ext>
            </a:extLst>
          </p:cNvPr>
          <p:cNvPicPr>
            <a:picLocks noChangeAspect="1"/>
          </p:cNvPicPr>
          <p:nvPr/>
        </p:nvPicPr>
        <p:blipFill>
          <a:blip r:embed="rId2"/>
          <a:stretch>
            <a:fillRect/>
          </a:stretch>
        </p:blipFill>
        <p:spPr>
          <a:xfrm>
            <a:off x="2217226" y="1293301"/>
            <a:ext cx="7751090" cy="4839669"/>
          </a:xfrm>
          <a:prstGeom prst="rect">
            <a:avLst/>
          </a:prstGeom>
        </p:spPr>
      </p:pic>
    </p:spTree>
    <p:extLst>
      <p:ext uri="{BB962C8B-B14F-4D97-AF65-F5344CB8AC3E}">
        <p14:creationId xmlns:p14="http://schemas.microsoft.com/office/powerpoint/2010/main" val="2639106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a:t>Summer EBT Data Collection</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idx="1"/>
          </p:nvPr>
        </p:nvSpPr>
        <p:spPr/>
        <p:txBody>
          <a:bodyPr vert="horz" lIns="68580" tIns="34290" rIns="68580" bIns="34290" rtlCol="0" anchor="t">
            <a:noAutofit/>
          </a:bodyPr>
          <a:lstStyle/>
          <a:p>
            <a:r>
              <a:rPr lang="en-US">
                <a:latin typeface="Trebuchet MS"/>
              </a:rPr>
              <a:t>Data Collection opened February 3rd.</a:t>
            </a:r>
            <a:endParaRPr lang="en-US"/>
          </a:p>
          <a:p>
            <a:r>
              <a:rPr lang="en-US">
                <a:latin typeface="Trebuchet MS"/>
              </a:rPr>
              <a:t>File layout is unchanged from last year.</a:t>
            </a:r>
            <a:endParaRPr lang="en-US"/>
          </a:p>
          <a:p>
            <a:r>
              <a:rPr lang="en-US">
                <a:solidFill>
                  <a:srgbClr val="000000"/>
                </a:solidFill>
                <a:highlight>
                  <a:srgbClr val="FFFF00"/>
                </a:highlight>
                <a:latin typeface="Trebuchet MS"/>
              </a:rPr>
              <a:t>Error-free files must be submitted by February 28th.</a:t>
            </a:r>
          </a:p>
          <a:p>
            <a:r>
              <a:rPr lang="en-US">
                <a:latin typeface="Trebuchet MS"/>
              </a:rPr>
              <a:t>Districts have the following options for submitting student records:</a:t>
            </a:r>
            <a:endParaRPr lang="en-US"/>
          </a:p>
          <a:p>
            <a:pPr lvl="1"/>
            <a:r>
              <a:rPr lang="en-US">
                <a:latin typeface="Trebuchet MS"/>
              </a:rPr>
              <a:t>Submit data for all students enrolled in National School Lunch Program sites only. </a:t>
            </a:r>
          </a:p>
          <a:p>
            <a:pPr lvl="1"/>
            <a:r>
              <a:rPr lang="en-US">
                <a:latin typeface="Trebuchet MS"/>
              </a:rPr>
              <a:t>Submit data for all students enrolled in NSLP sites and data for any F/R eligible transfer students to non-NSLP sites during the school year (any student that was enrolled at a NSLP site, even for a short period of time, would be eligible for S-EBT benefits) </a:t>
            </a:r>
          </a:p>
          <a:p>
            <a:pPr lvl="1"/>
            <a:r>
              <a:rPr lang="en-US">
                <a:latin typeface="Trebuchet MS"/>
              </a:rPr>
              <a:t>Submit data for all enrolled students at both NSLP sites and non-NSLP sites. </a:t>
            </a:r>
          </a:p>
          <a:p>
            <a:r>
              <a:rPr lang="en-US">
                <a:latin typeface="Trebuchet MS"/>
              </a:rPr>
              <a:t>Submitting data for all enrolled students will be the easiest option for most districts, as your S-EBT reports from your SIS likely use this option.</a:t>
            </a:r>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16" name="Content Placeholder 6">
            <a:extLst>
              <a:ext uri="{FF2B5EF4-FFF2-40B4-BE49-F238E27FC236}">
                <a16:creationId xmlns:a16="http://schemas.microsoft.com/office/drawing/2014/main" id="{A3E6E43B-BC7C-6C6C-7E56-BC7C5F0699F1}"/>
              </a:ext>
            </a:extLst>
          </p:cNvPr>
          <p:cNvSpPr>
            <a:spLocks noGrp="1"/>
          </p:cNvSpPr>
          <p:nvPr>
            <p:ph sz="quarter" idx="13"/>
          </p:nvPr>
        </p:nvSpPr>
        <p:spPr/>
        <p:txBody>
          <a:bodyPr>
            <a:normAutofit/>
          </a:bodyPr>
          <a:lstStyle/>
          <a:p>
            <a:r>
              <a:rPr lang="en-US"/>
              <a:t>Summer EBT</a:t>
            </a:r>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365850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lstStyle/>
          <a:p>
            <a:r>
              <a:rPr lang="en-US">
                <a:latin typeface="Museo Slab 500"/>
              </a:rPr>
              <a:t>Summer EBT Data Collection:</a:t>
            </a:r>
            <a:br>
              <a:rPr lang="en-US">
                <a:latin typeface="Museo Slab 500"/>
              </a:rPr>
            </a:br>
            <a:r>
              <a:rPr lang="en-US">
                <a:latin typeface="Museo Slab 500"/>
              </a:rPr>
              <a:t>Preparing your file</a:t>
            </a:r>
            <a:endParaRPr lang="en-US"/>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253330"/>
            <a:ext cx="10515600" cy="4798219"/>
          </a:xfrm>
        </p:spPr>
        <p:txBody>
          <a:bodyPr vert="horz" lIns="0" tIns="0" rIns="0" bIns="0" rtlCol="0" anchor="t">
            <a:normAutofit/>
          </a:bodyPr>
          <a:lstStyle/>
          <a:p>
            <a:r>
              <a:rPr lang="en-US">
                <a:latin typeface="Trebuchet MS"/>
              </a:rPr>
              <a:t>Verify that Free and Reduced Lunch status is up-to-date for all students.</a:t>
            </a:r>
          </a:p>
          <a:p>
            <a:r>
              <a:rPr lang="en-US">
                <a:latin typeface="Trebuchet MS"/>
              </a:rPr>
              <a:t>Every student must have one listed parent/guardian with a valid address. </a:t>
            </a:r>
          </a:p>
          <a:p>
            <a:pPr lvl="1"/>
            <a:r>
              <a:rPr lang="en-US">
                <a:highlight>
                  <a:srgbClr val="FFFF00"/>
                </a:highlight>
                <a:latin typeface="Trebuchet MS"/>
              </a:rPr>
              <a:t>Issues with parent/guardian info will delay benefit issuance</a:t>
            </a:r>
            <a:r>
              <a:rPr lang="en-US">
                <a:latin typeface="Trebuchet MS"/>
              </a:rPr>
              <a:t>.</a:t>
            </a:r>
          </a:p>
          <a:p>
            <a:r>
              <a:rPr lang="en-US">
                <a:latin typeface="Trebuchet MS"/>
              </a:rPr>
              <a:t>Check the S-EBT report in your SIS and make sure it matches the S-EBT file layout available on the </a:t>
            </a:r>
            <a:r>
              <a:rPr lang="en-US">
                <a:latin typeface="Trebuchet MS"/>
                <a:hlinkClick r:id="rId2"/>
              </a:rPr>
              <a:t>data collection resource page</a:t>
            </a:r>
            <a:r>
              <a:rPr lang="en-US">
                <a:latin typeface="Trebuchet MS"/>
              </a:rPr>
              <a:t>. </a:t>
            </a:r>
            <a:endParaRPr lang="en-US"/>
          </a:p>
          <a:p>
            <a:pPr lvl="1">
              <a:buFont typeface="Courier New" panose="020B0604020202020204" pitchFamily="34" charset="0"/>
              <a:buChar char="o"/>
            </a:pPr>
            <a:r>
              <a:rPr lang="en-US">
                <a:latin typeface="Trebuchet MS"/>
              </a:rPr>
              <a:t>If the S-EBT report from your SIS is missing or incorrect, please contact your vendor immediately and include Collin Slutzky (</a:t>
            </a:r>
            <a:r>
              <a:rPr lang="en-US">
                <a:latin typeface="Trebuchet MS"/>
                <a:hlinkClick r:id="rId3"/>
              </a:rPr>
              <a:t>slutzky_c@cde.state.co.us</a:t>
            </a:r>
            <a:r>
              <a:rPr lang="en-US">
                <a:latin typeface="Trebuchet MS"/>
              </a:rPr>
              <a:t>) on communications. </a:t>
            </a:r>
            <a:endParaRPr lang="en-US"/>
          </a:p>
          <a:p>
            <a:r>
              <a:rPr lang="en-US">
                <a:latin typeface="Trebuchet MS"/>
              </a:rPr>
              <a:t>Bookmark the </a:t>
            </a:r>
            <a:r>
              <a:rPr lang="en-US">
                <a:latin typeface="Trebuchet MS"/>
                <a:hlinkClick r:id="rId4"/>
              </a:rPr>
              <a:t>form to schedule office hours</a:t>
            </a:r>
            <a:r>
              <a:rPr lang="en-US">
                <a:latin typeface="Trebuchet MS"/>
              </a:rPr>
              <a:t> in case you have issues uploading your file or resolving errors. </a:t>
            </a:r>
          </a:p>
          <a:p>
            <a:r>
              <a:rPr lang="en-US">
                <a:latin typeface="Trebuchet MS"/>
              </a:rPr>
              <a:t>A data collection manual covering the basic process of submitting S-EBT data is available soon on the </a:t>
            </a:r>
            <a:r>
              <a:rPr lang="en-US">
                <a:latin typeface="Trebuchet MS"/>
                <a:hlinkClick r:id="rId2"/>
              </a:rPr>
              <a:t>collection resources page</a:t>
            </a:r>
            <a:r>
              <a:rPr lang="en-US">
                <a:latin typeface="Trebuchet MS"/>
              </a:rPr>
              <a:t>. </a:t>
            </a:r>
            <a:endParaRPr lang="en-US"/>
          </a:p>
          <a:p>
            <a:pPr marL="0" indent="0">
              <a:buNone/>
            </a:pPr>
            <a:endParaRPr lang="en-US"/>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815576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normAutofit/>
          </a:bodyPr>
          <a:lstStyle/>
          <a:p>
            <a:r>
              <a:rPr lang="en-US">
                <a:latin typeface="Museo Slab 500"/>
              </a:rPr>
              <a:t>Summer EBT Data Collection:</a:t>
            </a:r>
            <a:br>
              <a:rPr lang="en-US">
                <a:latin typeface="Museo Slab 500"/>
              </a:rPr>
            </a:br>
            <a:r>
              <a:rPr lang="en-US">
                <a:latin typeface="Museo Slab 500"/>
              </a:rPr>
              <a:t>Additional Notes</a:t>
            </a:r>
            <a:endParaRPr lang="en-US"/>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253331"/>
            <a:ext cx="10515600" cy="4351338"/>
          </a:xfrm>
        </p:spPr>
        <p:txBody>
          <a:bodyPr vert="horz" lIns="0" tIns="0" rIns="0" bIns="0" rtlCol="0" anchor="t">
            <a:normAutofit lnSpcReduction="10000"/>
          </a:bodyPr>
          <a:lstStyle/>
          <a:p>
            <a:r>
              <a:rPr lang="en-US">
                <a:latin typeface="Trebuchet MS"/>
              </a:rPr>
              <a:t>Some errors were not behaving correctly and have been changed to warnings:</a:t>
            </a:r>
          </a:p>
          <a:p>
            <a:pPr lvl="1"/>
            <a:r>
              <a:rPr lang="en-US">
                <a:latin typeface="Trebuchet MS"/>
              </a:rPr>
              <a:t>PB272: There are students included in the October Student Count report that are not included in the S-EBT submission for the District.</a:t>
            </a:r>
          </a:p>
          <a:p>
            <a:pPr lvl="2"/>
            <a:r>
              <a:rPr lang="en-US">
                <a:latin typeface="Trebuchet MS"/>
              </a:rPr>
              <a:t>This error did not account for students included in October Count for administrative purposes only.</a:t>
            </a:r>
          </a:p>
          <a:p>
            <a:pPr lvl="1"/>
            <a:r>
              <a:rPr lang="en-US">
                <a:latin typeface="Trebuchet MS"/>
              </a:rPr>
              <a:t>PB276: Parent's Primary Telephone Number must be a valid year but phone number.</a:t>
            </a:r>
          </a:p>
          <a:p>
            <a:pPr lvl="2"/>
            <a:r>
              <a:rPr lang="en-US">
                <a:latin typeface="Trebuchet MS"/>
              </a:rPr>
              <a:t>This error contradicts guidance in the file layout to use “None” for parents/guardians with no phone number. </a:t>
            </a:r>
          </a:p>
          <a:p>
            <a:r>
              <a:rPr lang="en-US">
                <a:latin typeface="Trebuchet MS"/>
              </a:rPr>
              <a:t>If you are getting PB30 or PB34 errors for data you know is correct, contact us. </a:t>
            </a:r>
          </a:p>
          <a:p>
            <a:r>
              <a:rPr lang="en-US">
                <a:latin typeface="Trebuchet MS"/>
              </a:rPr>
              <a:t>Emancipated minors and adult students living on their own can be listed as their own guardian.</a:t>
            </a:r>
          </a:p>
          <a:p>
            <a:r>
              <a:rPr lang="en-US">
                <a:latin typeface="Trebuchet MS"/>
              </a:rPr>
              <a:t>Please let us know if you think any other errors are behaving incorrectly.</a:t>
            </a:r>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467082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latin typeface="Museo Slab 500"/>
              </a:rPr>
              <a:t>Questions &amp; Resources:</a:t>
            </a:r>
            <a:br>
              <a:rPr lang="en-US"/>
            </a:br>
            <a:r>
              <a:rPr lang="en-US">
                <a:latin typeface="Museo Slab 500"/>
              </a:rPr>
              <a:t>Summer EBT</a:t>
            </a:r>
            <a:endParaRPr lang="en-US"/>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Collin Slutzky</a:t>
            </a:r>
          </a:p>
          <a:p>
            <a:r>
              <a:rPr lang="en-US">
                <a:latin typeface="Museo Slab 500"/>
                <a:hlinkClick r:id="rId2"/>
              </a:rPr>
              <a:t>s-ebt@cde.state.co.us</a:t>
            </a:r>
            <a:r>
              <a:rPr lang="en-US">
                <a:latin typeface="Museo Slab 500"/>
              </a:rPr>
              <a:t> </a:t>
            </a:r>
          </a:p>
          <a:p>
            <a:r>
              <a:rPr lang="en-US">
                <a:latin typeface="Museo Slab 500"/>
              </a:rPr>
              <a:t>(720) 760-3569</a:t>
            </a:r>
            <a:endParaRPr lang="en-US"/>
          </a:p>
          <a:p>
            <a:endParaRPr lang="en-US"/>
          </a:p>
          <a:p>
            <a:r>
              <a:rPr lang="en-US" sz="2000">
                <a:latin typeface="Museo Slab 500"/>
                <a:hlinkClick r:id="rId3"/>
              </a:rPr>
              <a:t>S-EBT Data Collection Resources</a:t>
            </a:r>
            <a:br>
              <a:rPr lang="en-US" sz="2000">
                <a:hlinkClick r:id="rId3"/>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522260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12627-D50A-1510-882A-843F4B4D72B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3DD1179-FDA3-6066-1989-50092D9602ED}"/>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0737A9F4-2F4C-990C-5A22-783F53019E3B}"/>
              </a:ext>
            </a:extLst>
          </p:cNvPr>
          <p:cNvSpPr>
            <a:spLocks noGrp="1"/>
          </p:cNvSpPr>
          <p:nvPr>
            <p:ph sz="quarter" idx="13"/>
          </p:nvPr>
        </p:nvSpPr>
        <p:spPr>
          <a:xfrm>
            <a:off x="727969" y="1210320"/>
            <a:ext cx="2512381" cy="5647680"/>
          </a:xfrm>
          <a:solidFill>
            <a:srgbClr val="478CCA"/>
          </a:solidFill>
          <a:ln>
            <a:noFill/>
          </a:ln>
        </p:spPr>
        <p:txBody>
          <a:bodyPr/>
          <a:lstStyle/>
          <a:p>
            <a:r>
              <a:rPr lang="en-US">
                <a:latin typeface="Trebuchet MS"/>
              </a:rPr>
              <a:t>Next Town Hall will be March 6</a:t>
            </a:r>
            <a:r>
              <a:rPr lang="en-US" baseline="30000">
                <a:latin typeface="Trebuchet MS"/>
              </a:rPr>
              <a:t>th</a:t>
            </a:r>
            <a:r>
              <a:rPr lang="en-US">
                <a:latin typeface="Trebuchet MS"/>
              </a:rPr>
              <a:t> </a:t>
            </a:r>
          </a:p>
        </p:txBody>
      </p:sp>
      <p:sp>
        <p:nvSpPr>
          <p:cNvPr id="9" name="Content Placeholder 8">
            <a:extLst>
              <a:ext uri="{FF2B5EF4-FFF2-40B4-BE49-F238E27FC236}">
                <a16:creationId xmlns:a16="http://schemas.microsoft.com/office/drawing/2014/main" id="{EE6B6296-389E-06FF-A1BF-74E5B846C0B2}"/>
              </a:ext>
            </a:extLst>
          </p:cNvPr>
          <p:cNvSpPr>
            <a:spLocks noGrp="1"/>
          </p:cNvSpPr>
          <p:nvPr>
            <p:ph idx="1"/>
          </p:nvPr>
        </p:nvSpPr>
        <p:spPr>
          <a:xfrm>
            <a:off x="3524754" y="1210320"/>
            <a:ext cx="3959123" cy="5647680"/>
          </a:xfrm>
        </p:spPr>
        <p:txBody>
          <a:bodyPr/>
          <a:lstStyle/>
          <a:p>
            <a:pPr lvl="0"/>
            <a:r>
              <a:rPr lang="en-US" b="1">
                <a:latin typeface="Trebuchet MS" panose="020B0603020202020204" pitchFamily="34" charset="0"/>
              </a:rPr>
              <a:t>Reminder:</a:t>
            </a:r>
          </a:p>
          <a:p>
            <a:pPr lvl="0"/>
            <a:r>
              <a:rPr lang="en-US">
                <a:latin typeface="Trebuchet MS" panose="020B0603020202020204" pitchFamily="34" charset="0"/>
              </a:rPr>
              <a:t>LAMs, please review your </a:t>
            </a:r>
            <a:r>
              <a:rPr lang="en-US" err="1">
                <a:latin typeface="Trebuchet MS" panose="020B0603020202020204" pitchFamily="34" charset="0"/>
              </a:rPr>
              <a:t>IdM</a:t>
            </a:r>
            <a:r>
              <a:rPr lang="en-US">
                <a:latin typeface="Trebuchet MS" panose="020B0603020202020204" pitchFamily="34" charset="0"/>
              </a:rPr>
              <a:t> users to ensure accurate permissions for data respondents in your district. Deactivate users who no longer oversee a data collection in your district.</a:t>
            </a:r>
          </a:p>
          <a:p>
            <a:endParaRPr lang="en-US"/>
          </a:p>
        </p:txBody>
      </p:sp>
      <p:sp>
        <p:nvSpPr>
          <p:cNvPr id="5" name="Slide Number Placeholder 4">
            <a:extLst>
              <a:ext uri="{FF2B5EF4-FFF2-40B4-BE49-F238E27FC236}">
                <a16:creationId xmlns:a16="http://schemas.microsoft.com/office/drawing/2014/main" id="{17DE84EB-1446-A10B-2918-C5C08F4000A1}"/>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37</a:t>
            </a:fld>
            <a:endParaRPr lang="en-US"/>
          </a:p>
        </p:txBody>
      </p:sp>
      <p:pic>
        <p:nvPicPr>
          <p:cNvPr id="3" name="Picture 8" descr="Target Audience with solid fill">
            <a:extLst>
              <a:ext uri="{FF2B5EF4-FFF2-40B4-BE49-F238E27FC236}">
                <a16:creationId xmlns:a16="http://schemas.microsoft.com/office/drawing/2014/main" id="{222FFD42-9DC0-AAB1-6049-6B795255A7EA}"/>
              </a:ext>
              <a:ext uri="{C183D7F6-B498-43B3-948B-1728B52AA6E4}">
                <adec:decorative xmlns:adec="http://schemas.microsoft.com/office/drawing/2017/decorative" val="1"/>
              </a:ext>
            </a:extLst>
          </p:cNvPr>
          <p:cNvPicPr>
            <a:picLocks noGrp="1" noChangeAspect="1" noChangeArrowheads="1"/>
          </p:cNvPicPr>
          <p:nvPr>
            <p:ph type="pic" sz="quarter" idx="14"/>
          </p:nvPr>
        </p:nvPicPr>
        <p:blipFill>
          <a:blip r:embed="rId2">
            <a:extLst>
              <a:ext uri="{96DAC541-7B7A-43D3-8B79-37D633B846F1}">
                <asvg:svgBlip xmlns:asvg="http://schemas.microsoft.com/office/drawing/2016/SVG/main" r:embed="rId3"/>
              </a:ext>
            </a:extLst>
          </a:blip>
          <a:srcRect l="724" r="724"/>
          <a:stretch/>
        </p:blipFill>
        <p:spPr bwMode="auto">
          <a:xfrm>
            <a:off x="7626350" y="1554163"/>
            <a:ext cx="4216400" cy="4278312"/>
          </a:xfrm>
          <a:prstGeom prst="ellipse">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1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540220909"/>
              </p:ext>
            </p:extLst>
          </p:nvPr>
        </p:nvGraphicFramePr>
        <p:xfrm>
          <a:off x="847725" y="1551214"/>
          <a:ext cx="10498487" cy="2225037"/>
        </p:xfrm>
        <a:graphic>
          <a:graphicData uri="http://schemas.openxmlformats.org/drawingml/2006/table">
            <a:tbl>
              <a:tblPr firstRow="1" bandRow="1">
                <a:tableStyleId>{B301B821-A1FF-4177-AEE7-76D212191A09}</a:tableStyleId>
              </a:tblPr>
              <a:tblGrid>
                <a:gridCol w="7010400">
                  <a:extLst>
                    <a:ext uri="{9D8B030D-6E8A-4147-A177-3AD203B41FA5}">
                      <a16:colId xmlns:a16="http://schemas.microsoft.com/office/drawing/2014/main" val="2752842426"/>
                    </a:ext>
                  </a:extLst>
                </a:gridCol>
                <a:gridCol w="348808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Collin Slutzky</a:t>
                      </a:r>
                    </a:p>
                  </a:txBody>
                  <a:tcPr/>
                </a:tc>
                <a:extLst>
                  <a:ext uri="{0D108BD9-81ED-4DB2-BD59-A6C34878D82A}">
                    <a16:rowId xmlns:a16="http://schemas.microsoft.com/office/drawing/2014/main" val="3697144484"/>
                  </a:ext>
                </a:extLst>
              </a:tr>
              <a:tr h="370839">
                <a:tc>
                  <a:txBody>
                    <a:bodyPr/>
                    <a:lstStyle/>
                    <a:p>
                      <a:pPr lvl="0">
                        <a:buNone/>
                      </a:pPr>
                      <a:r>
                        <a:rPr lang="en-US"/>
                        <a:t>SBD Collections</a:t>
                      </a:r>
                    </a:p>
                  </a:txBody>
                  <a:tcPr/>
                </a:tc>
                <a:tc>
                  <a:txBody>
                    <a:bodyPr/>
                    <a:lstStyle/>
                    <a:p>
                      <a:pPr lvl="0">
                        <a:buNone/>
                      </a:pPr>
                      <a:r>
                        <a:rPr lang="en-US" sz="1800" b="0" i="0" u="none" strike="noStrike" noProof="0">
                          <a:solidFill>
                            <a:srgbClr val="000000"/>
                          </a:solidFill>
                          <a:latin typeface="Trebuchet MS"/>
                        </a:rPr>
                        <a:t>Jasmine Carey/Leon Merker</a:t>
                      </a:r>
                    </a:p>
                  </a:txBody>
                  <a:tcPr/>
                </a:tc>
                <a:extLst>
                  <a:ext uri="{0D108BD9-81ED-4DB2-BD59-A6C34878D82A}">
                    <a16:rowId xmlns:a16="http://schemas.microsoft.com/office/drawing/2014/main" val="1214700858"/>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Report Card March</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Jessica Tribbett</a:t>
                      </a:r>
                    </a:p>
                  </a:txBody>
                  <a:tcPr/>
                </a:tc>
                <a:extLst>
                  <a:ext uri="{0D108BD9-81ED-4DB2-BD59-A6C34878D82A}">
                    <a16:rowId xmlns:a16="http://schemas.microsoft.com/office/drawing/2014/main" val="815799039"/>
                  </a:ext>
                </a:extLst>
              </a:tr>
              <a:tr h="370840">
                <a:tc>
                  <a:txBody>
                    <a:bodyPr/>
                    <a:lstStyle/>
                    <a:p>
                      <a:pPr lvl="0">
                        <a:buNone/>
                      </a:pPr>
                      <a:r>
                        <a:rPr lang="en-US"/>
                        <a:t>Data Pipeline Website</a:t>
                      </a:r>
                    </a:p>
                  </a:txBody>
                  <a:tcPr/>
                </a:tc>
                <a:tc>
                  <a:txBody>
                    <a:bodyPr/>
                    <a:lstStyle/>
                    <a:p>
                      <a:pPr lvl="0">
                        <a:buNone/>
                      </a:pPr>
                      <a:r>
                        <a:rPr lang="en-US"/>
                        <a:t>Reagan Ward</a:t>
                      </a:r>
                    </a:p>
                  </a:txBody>
                  <a:tcPr/>
                </a:tc>
                <a:extLst>
                  <a:ext uri="{0D108BD9-81ED-4DB2-BD59-A6C34878D82A}">
                    <a16:rowId xmlns:a16="http://schemas.microsoft.com/office/drawing/2014/main" val="2257237627"/>
                  </a:ext>
                </a:extLst>
              </a:tr>
              <a:tr h="370839">
                <a:tc>
                  <a:txBody>
                    <a:bodyPr/>
                    <a:lstStyle/>
                    <a:p>
                      <a:pPr lvl="0">
                        <a:buNone/>
                      </a:pPr>
                      <a:r>
                        <a:rPr lang="en-US"/>
                        <a:t>Summer EBT</a:t>
                      </a:r>
                    </a:p>
                  </a:txBody>
                  <a:tcPr/>
                </a:tc>
                <a:tc>
                  <a:txBody>
                    <a:bodyPr/>
                    <a:lstStyle/>
                    <a:p>
                      <a:pPr lvl="0">
                        <a:buNone/>
                      </a:pPr>
                      <a:r>
                        <a:rPr lang="en-US" sz="1800" b="0" i="0" u="none" strike="noStrike" noProof="0">
                          <a:solidFill>
                            <a:srgbClr val="000000"/>
                          </a:solidFill>
                          <a:latin typeface="Trebuchet MS"/>
                        </a:rPr>
                        <a:t>Collin Slutzky</a:t>
                      </a:r>
                    </a:p>
                  </a:txBody>
                  <a:tcPr/>
                </a:tc>
                <a:extLst>
                  <a:ext uri="{0D108BD9-81ED-4DB2-BD59-A6C34878D82A}">
                    <a16:rowId xmlns:a16="http://schemas.microsoft.com/office/drawing/2014/main" val="955875061"/>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3531301337"/>
              </p:ext>
            </p:extLst>
          </p:nvPr>
        </p:nvGraphicFramePr>
        <p:xfrm>
          <a:off x="609600" y="1492537"/>
          <a:ext cx="11002297" cy="4361184"/>
        </p:xfrm>
        <a:graphic>
          <a:graphicData uri="http://schemas.openxmlformats.org/drawingml/2006/table">
            <a:tbl>
              <a:tblPr firstRow="1" bandRow="1">
                <a:tableStyleId>{B301B821-A1FF-4177-AEE7-76D212191A09}</a:tableStyleId>
              </a:tblPr>
              <a:tblGrid>
                <a:gridCol w="2713703">
                  <a:extLst>
                    <a:ext uri="{9D8B030D-6E8A-4147-A177-3AD203B41FA5}">
                      <a16:colId xmlns:a16="http://schemas.microsoft.com/office/drawing/2014/main" val="4171366518"/>
                    </a:ext>
                  </a:extLst>
                </a:gridCol>
                <a:gridCol w="1297858">
                  <a:extLst>
                    <a:ext uri="{9D8B030D-6E8A-4147-A177-3AD203B41FA5}">
                      <a16:colId xmlns:a16="http://schemas.microsoft.com/office/drawing/2014/main" val="1379799228"/>
                    </a:ext>
                  </a:extLst>
                </a:gridCol>
                <a:gridCol w="963562">
                  <a:extLst>
                    <a:ext uri="{9D8B030D-6E8A-4147-A177-3AD203B41FA5}">
                      <a16:colId xmlns:a16="http://schemas.microsoft.com/office/drawing/2014/main" val="677725610"/>
                    </a:ext>
                  </a:extLst>
                </a:gridCol>
                <a:gridCol w="6027174">
                  <a:extLst>
                    <a:ext uri="{9D8B030D-6E8A-4147-A177-3AD203B41FA5}">
                      <a16:colId xmlns:a16="http://schemas.microsoft.com/office/drawing/2014/main" val="4097725187"/>
                    </a:ext>
                  </a:extLst>
                </a:gridCol>
              </a:tblGrid>
              <a:tr h="301460">
                <a:tc>
                  <a:txBody>
                    <a:bodyPr/>
                    <a:lstStyle/>
                    <a:p>
                      <a:r>
                        <a:rPr lang="en-US" sz="1600">
                          <a:latin typeface="Trebuchet MS" panose="020B0603020202020204" pitchFamily="34" charset="0"/>
                        </a:rPr>
                        <a:t>Name</a:t>
                      </a:r>
                    </a:p>
                  </a:txBody>
                  <a:tcPr/>
                </a:tc>
                <a:tc>
                  <a:txBody>
                    <a:bodyPr/>
                    <a:lstStyle/>
                    <a:p>
                      <a:r>
                        <a:rPr lang="en-US" sz="1600">
                          <a:latin typeface="Trebuchet MS" panose="020B0603020202020204" pitchFamily="34" charset="0"/>
                        </a:rPr>
                        <a:t>Category</a:t>
                      </a:r>
                    </a:p>
                  </a:txBody>
                  <a:tcPr/>
                </a:tc>
                <a:tc>
                  <a:txBody>
                    <a:bodyPr/>
                    <a:lstStyle/>
                    <a:p>
                      <a:r>
                        <a:rPr lang="en-US" sz="1600">
                          <a:latin typeface="Trebuchet MS" panose="020B0603020202020204" pitchFamily="34" charset="0"/>
                        </a:rPr>
                        <a:t>Status</a:t>
                      </a:r>
                    </a:p>
                  </a:txBody>
                  <a:tcPr/>
                </a:tc>
                <a:tc>
                  <a:txBody>
                    <a:bodyPr/>
                    <a:lstStyle/>
                    <a:p>
                      <a:r>
                        <a:rPr lang="en-US" sz="1600">
                          <a:latin typeface="Trebuchet MS" panose="020B0603020202020204" pitchFamily="34" charset="0"/>
                        </a:rPr>
                        <a:t>Key Dates</a:t>
                      </a:r>
                    </a:p>
                  </a:txBody>
                  <a:tcPr/>
                </a:tc>
                <a:extLst>
                  <a:ext uri="{0D108BD9-81ED-4DB2-BD59-A6C34878D82A}">
                    <a16:rowId xmlns:a16="http://schemas.microsoft.com/office/drawing/2014/main" val="1617880596"/>
                  </a:ext>
                </a:extLst>
              </a:tr>
              <a:tr h="301460">
                <a:tc>
                  <a:txBody>
                    <a:bodyPr/>
                    <a:lstStyle/>
                    <a:p>
                      <a:r>
                        <a:rPr lang="en-US" sz="1600" b="1">
                          <a:solidFill>
                            <a:srgbClr val="0070C0"/>
                          </a:solidFill>
                          <a:latin typeface="Trebuchet MS" panose="020B0603020202020204" pitchFamily="34" charset="0"/>
                          <a:hlinkClick r:id="rId2"/>
                        </a:rPr>
                        <a:t>RITS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1232523992"/>
                  </a:ext>
                </a:extLst>
              </a:tr>
              <a:tr h="301460">
                <a:tc>
                  <a:txBody>
                    <a:bodyPr/>
                    <a:lstStyle/>
                    <a:p>
                      <a:r>
                        <a:rPr lang="en-US" sz="1600" b="1">
                          <a:solidFill>
                            <a:srgbClr val="0070C0"/>
                          </a:solidFill>
                          <a:latin typeface="Trebuchet MS" panose="020B0603020202020204" pitchFamily="34" charset="0"/>
                          <a:hlinkClick r:id="rId3"/>
                        </a:rPr>
                        <a:t>EDIS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293840581"/>
                  </a:ext>
                </a:extLst>
              </a:tr>
              <a:tr h="520704">
                <a:tc>
                  <a:txBody>
                    <a:bodyPr/>
                    <a:lstStyle/>
                    <a:p>
                      <a:pPr marL="0" algn="l" defTabSz="914400" rtl="0" eaLnBrk="1" latinLnBrk="0" hangingPunct="1"/>
                      <a:r>
                        <a:rPr lang="en-US" sz="1600" b="1" kern="1200">
                          <a:solidFill>
                            <a:srgbClr val="0070C0"/>
                          </a:solidFill>
                          <a:latin typeface="Trebuchet MS" panose="020B0603020202020204" pitchFamily="34" charset="0"/>
                          <a:ea typeface="+mn-ea"/>
                          <a:cs typeface="+mn-cs"/>
                          <a:hlinkClick r:id="rId4"/>
                        </a:rPr>
                        <a:t>Directory</a:t>
                      </a:r>
                      <a:endParaRPr lang="en-US" sz="1600" b="1" kern="1200">
                        <a:solidFill>
                          <a:srgbClr val="0070C0"/>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panose="020B0603020202020204" pitchFamily="34" charset="0"/>
                        </a:rPr>
                        <a:t>Reduced Academic Calendar: 2/5/2025 to 5/9/2025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panose="020B0603020202020204" pitchFamily="34" charset="0"/>
                        </a:rPr>
                        <a:t>School Code Change Requests: 2/5/2025 to 6/30/2025</a:t>
                      </a:r>
                    </a:p>
                  </a:txBody>
                  <a:tcPr/>
                </a:tc>
                <a:extLst>
                  <a:ext uri="{0D108BD9-81ED-4DB2-BD59-A6C34878D82A}">
                    <a16:rowId xmlns:a16="http://schemas.microsoft.com/office/drawing/2014/main" val="3547505821"/>
                  </a:ext>
                </a:extLst>
              </a:tr>
              <a:tr h="301460">
                <a:tc>
                  <a:txBody>
                    <a:bodyPr/>
                    <a:lstStyle/>
                    <a:p>
                      <a:r>
                        <a:rPr lang="en-US" sz="1600" b="1">
                          <a:solidFill>
                            <a:srgbClr val="0070C0"/>
                          </a:solidFill>
                          <a:latin typeface="Trebuchet MS" panose="020B0603020202020204" pitchFamily="34" charset="0"/>
                          <a:hlinkClick r:id="rId5"/>
                        </a:rPr>
                        <a:t>Student</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February Recommendation: Update DEM &amp; SSA files</a:t>
                      </a:r>
                    </a:p>
                  </a:txBody>
                  <a:tcPr/>
                </a:tc>
                <a:extLst>
                  <a:ext uri="{0D108BD9-81ED-4DB2-BD59-A6C34878D82A}">
                    <a16:rowId xmlns:a16="http://schemas.microsoft.com/office/drawing/2014/main" val="3826964883"/>
                  </a:ext>
                </a:extLst>
              </a:tr>
              <a:tr h="301460">
                <a:tc>
                  <a:txBody>
                    <a:bodyPr/>
                    <a:lstStyle/>
                    <a:p>
                      <a:pPr lvl="0">
                        <a:buNone/>
                      </a:pPr>
                      <a:r>
                        <a:rPr lang="en-US" sz="1600" b="1">
                          <a:solidFill>
                            <a:srgbClr val="0070C0"/>
                          </a:solidFill>
                          <a:latin typeface="Trebuchet MS" panose="020B0603020202020204" pitchFamily="34" charset="0"/>
                          <a:hlinkClick r:id="rId6"/>
                        </a:rPr>
                        <a:t>At-Risk</a:t>
                      </a:r>
                      <a:endParaRPr lang="en-US" sz="1600" b="1">
                        <a:solidFill>
                          <a:srgbClr val="0070C0"/>
                        </a:solidFill>
                        <a:latin typeface="Trebuchet MS" panose="020B0603020202020204" pitchFamily="34" charset="0"/>
                      </a:endParaRPr>
                    </a:p>
                  </a:txBody>
                  <a:tcPr/>
                </a:tc>
                <a:tc>
                  <a:txBody>
                    <a:bodyPr/>
                    <a:lstStyle/>
                    <a:p>
                      <a:pPr lvl="0">
                        <a:buNone/>
                      </a:pPr>
                      <a:r>
                        <a:rPr lang="en-US" sz="1600">
                          <a:latin typeface="Trebuchet MS" panose="020B0603020202020204" pitchFamily="34" charset="0"/>
                        </a:rPr>
                        <a:t>Interchange</a:t>
                      </a:r>
                    </a:p>
                  </a:txBody>
                  <a:tcPr/>
                </a:tc>
                <a:tc>
                  <a:txBody>
                    <a:bodyPr/>
                    <a:lstStyle/>
                    <a:p>
                      <a:pPr lvl="0">
                        <a:buNone/>
                      </a:pPr>
                      <a:r>
                        <a:rPr lang="en-US" sz="1600">
                          <a:latin typeface="Trebuchet MS" panose="020B0603020202020204" pitchFamily="34" charset="0"/>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600">
                          <a:latin typeface="Trebuchet MS" panose="020B0603020202020204" pitchFamily="34" charset="0"/>
                        </a:rPr>
                        <a:t>N/A</a:t>
                      </a:r>
                    </a:p>
                  </a:txBody>
                  <a:tcPr/>
                </a:tc>
                <a:extLst>
                  <a:ext uri="{0D108BD9-81ED-4DB2-BD59-A6C34878D82A}">
                    <a16:rowId xmlns:a16="http://schemas.microsoft.com/office/drawing/2014/main" val="2815178381"/>
                  </a:ext>
                </a:extLst>
              </a:tr>
              <a:tr h="301460">
                <a:tc>
                  <a:txBody>
                    <a:bodyPr/>
                    <a:lstStyle/>
                    <a:p>
                      <a:r>
                        <a:rPr lang="en-US" sz="1600" b="1">
                          <a:solidFill>
                            <a:srgbClr val="0070C0"/>
                          </a:solidFill>
                          <a:latin typeface="Trebuchet MS" panose="020B0603020202020204" pitchFamily="34" charset="0"/>
                          <a:hlinkClick r:id="rId7"/>
                        </a:rPr>
                        <a:t>Title I</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May 2025: Update file in preparation for SEY and ATS reporting</a:t>
                      </a:r>
                    </a:p>
                  </a:txBody>
                  <a:tcPr/>
                </a:tc>
                <a:extLst>
                  <a:ext uri="{0D108BD9-81ED-4DB2-BD59-A6C34878D82A}">
                    <a16:rowId xmlns:a16="http://schemas.microsoft.com/office/drawing/2014/main" val="2462829127"/>
                  </a:ext>
                </a:extLst>
              </a:tr>
              <a:tr h="301460">
                <a:tc>
                  <a:txBody>
                    <a:bodyPr/>
                    <a:lstStyle/>
                    <a:p>
                      <a:r>
                        <a:rPr lang="en-US" sz="1600" b="1">
                          <a:solidFill>
                            <a:srgbClr val="0070C0"/>
                          </a:solidFill>
                          <a:latin typeface="Trebuchet MS" panose="020B0603020202020204" pitchFamily="34" charset="0"/>
                          <a:hlinkClick r:id="rId8"/>
                        </a:rPr>
                        <a:t>Special Education IEP</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Final Dec Count Snapshot Submission Due by 2/21/2025</a:t>
                      </a:r>
                    </a:p>
                  </a:txBody>
                  <a:tcPr/>
                </a:tc>
                <a:extLst>
                  <a:ext uri="{0D108BD9-81ED-4DB2-BD59-A6C34878D82A}">
                    <a16:rowId xmlns:a16="http://schemas.microsoft.com/office/drawing/2014/main" val="1088562171"/>
                  </a:ext>
                </a:extLst>
              </a:tr>
              <a:tr h="520704">
                <a:tc>
                  <a:txBody>
                    <a:bodyPr/>
                    <a:lstStyle/>
                    <a:p>
                      <a:pPr marL="0" algn="l" defTabSz="914400" rtl="0" eaLnBrk="1" latinLnBrk="0" hangingPunct="1"/>
                      <a:r>
                        <a:rPr lang="en-US" sz="1600" b="1" kern="1200">
                          <a:solidFill>
                            <a:schemeClr val="tx1"/>
                          </a:solidFill>
                          <a:latin typeface="Trebuchet MS" panose="020B0603020202020204" pitchFamily="34" charset="0"/>
                          <a:ea typeface="+mn-ea"/>
                          <a:cs typeface="+mn-cs"/>
                          <a:hlinkClick r:id="rId9"/>
                        </a:rPr>
                        <a:t>Staff</a:t>
                      </a:r>
                      <a:endParaRPr lang="en-US" sz="1600" b="1"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 </a:t>
                      </a:r>
                    </a:p>
                  </a:txBody>
                  <a:tcPr>
                    <a:solidFill>
                      <a:schemeClr val="accent3">
                        <a:lumMod val="40000"/>
                        <a:lumOff val="60000"/>
                      </a:schemeClr>
                    </a:solidFill>
                  </a:tcPr>
                </a:tc>
                <a:tc>
                  <a:txBody>
                    <a:bodyPr/>
                    <a:lstStyle/>
                    <a:p>
                      <a:endParaRPr lang="en-US" sz="1600" b="0">
                        <a:latin typeface="Trebuchet MS" panose="020B0603020202020204" pitchFamily="34" charset="0"/>
                      </a:endParaRPr>
                    </a:p>
                  </a:txBody>
                  <a:tcPr/>
                </a:tc>
                <a:extLst>
                  <a:ext uri="{0D108BD9-81ED-4DB2-BD59-A6C34878D82A}">
                    <a16:rowId xmlns:a16="http://schemas.microsoft.com/office/drawing/2014/main" val="417551475"/>
                  </a:ext>
                </a:extLst>
              </a:tr>
              <a:tr h="520704">
                <a:tc>
                  <a:txBody>
                    <a:bodyPr/>
                    <a:lstStyle/>
                    <a:p>
                      <a:pPr marL="0" algn="l" defTabSz="914400" rtl="0" eaLnBrk="1" latinLnBrk="0" hangingPunct="1"/>
                      <a:r>
                        <a:rPr lang="en-US" sz="1600" b="1" kern="1200">
                          <a:solidFill>
                            <a:schemeClr val="tx1"/>
                          </a:solidFill>
                          <a:latin typeface="Trebuchet MS" panose="020B0603020202020204" pitchFamily="34" charset="0"/>
                          <a:ea typeface="+mn-ea"/>
                          <a:cs typeface="+mn-cs"/>
                          <a:hlinkClick r:id="rId10"/>
                        </a:rPr>
                        <a:t>Discipline Action </a:t>
                      </a:r>
                      <a:endParaRPr lang="en-US" sz="1600" b="1"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Opening soon</a:t>
                      </a:r>
                    </a:p>
                  </a:txBody>
                  <a:tcPr>
                    <a:solidFill>
                      <a:srgbClr val="A3DBFF"/>
                    </a:solidFill>
                  </a:tcPr>
                </a:tc>
                <a:tc>
                  <a:txBody>
                    <a:bodyPr/>
                    <a:lstStyle/>
                    <a:p>
                      <a:r>
                        <a:rPr lang="en-US" sz="1600" b="0">
                          <a:latin typeface="Trebuchet MS" panose="020B0603020202020204" pitchFamily="34" charset="0"/>
                        </a:rPr>
                        <a:t>This interchange file is needed for Student Discipline Snapshot and Special Education Discipline Snapshot Collections</a:t>
                      </a:r>
                    </a:p>
                  </a:txBody>
                  <a:tcPr/>
                </a:tc>
                <a:extLst>
                  <a:ext uri="{0D108BD9-81ED-4DB2-BD59-A6C34878D82A}">
                    <a16:rowId xmlns:a16="http://schemas.microsoft.com/office/drawing/2014/main" val="147953447"/>
                  </a:ext>
                </a:extLst>
              </a:tr>
              <a:tr h="301460">
                <a:tc>
                  <a:txBody>
                    <a:bodyPr/>
                    <a:lstStyle/>
                    <a:p>
                      <a:r>
                        <a:rPr lang="en-US" sz="1600" b="1">
                          <a:solidFill>
                            <a:srgbClr val="0070C0"/>
                          </a:solidFill>
                          <a:latin typeface="Trebuchet MS" panose="020B0603020202020204" pitchFamily="34" charset="0"/>
                          <a:hlinkClick r:id="rId11"/>
                        </a:rPr>
                        <a:t>Teacher Student Data Link</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lvl="0">
                        <a:buNone/>
                      </a:pPr>
                      <a:r>
                        <a:rPr lang="en-US" sz="1600" b="0" i="0" u="none" strike="noStrike" baseline="0" noProof="0">
                          <a:solidFill>
                            <a:srgbClr val="000000"/>
                          </a:solidFill>
                          <a:latin typeface="Trebuchet MS" panose="020B0603020202020204" pitchFamily="34" charset="0"/>
                        </a:rPr>
                        <a:t>Opened 12/11/2024</a:t>
                      </a:r>
                      <a:endParaRPr lang="en-US" sz="1600">
                        <a:latin typeface="Trebuchet MS" panose="020B0603020202020204" pitchFamily="34" charset="0"/>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880935838"/>
              </p:ext>
            </p:extLst>
          </p:nvPr>
        </p:nvGraphicFramePr>
        <p:xfrm>
          <a:off x="443565" y="1559336"/>
          <a:ext cx="11516786" cy="3383280"/>
        </p:xfrm>
        <a:graphic>
          <a:graphicData uri="http://schemas.openxmlformats.org/drawingml/2006/table">
            <a:tbl>
              <a:tblPr firstRow="1" bandRow="1">
                <a:tableStyleId>{B301B821-A1FF-4177-AEE7-76D212191A09}</a:tableStyleId>
              </a:tblPr>
              <a:tblGrid>
                <a:gridCol w="1837519">
                  <a:extLst>
                    <a:ext uri="{9D8B030D-6E8A-4147-A177-3AD203B41FA5}">
                      <a16:colId xmlns:a16="http://schemas.microsoft.com/office/drawing/2014/main" val="972675767"/>
                    </a:ext>
                  </a:extLst>
                </a:gridCol>
                <a:gridCol w="1052051">
                  <a:extLst>
                    <a:ext uri="{9D8B030D-6E8A-4147-A177-3AD203B41FA5}">
                      <a16:colId xmlns:a16="http://schemas.microsoft.com/office/drawing/2014/main" val="1355897659"/>
                    </a:ext>
                  </a:extLst>
                </a:gridCol>
                <a:gridCol w="963562">
                  <a:extLst>
                    <a:ext uri="{9D8B030D-6E8A-4147-A177-3AD203B41FA5}">
                      <a16:colId xmlns:a16="http://schemas.microsoft.com/office/drawing/2014/main" val="554794496"/>
                    </a:ext>
                  </a:extLst>
                </a:gridCol>
                <a:gridCol w="1524000">
                  <a:extLst>
                    <a:ext uri="{9D8B030D-6E8A-4147-A177-3AD203B41FA5}">
                      <a16:colId xmlns:a16="http://schemas.microsoft.com/office/drawing/2014/main" val="2208239753"/>
                    </a:ext>
                  </a:extLst>
                </a:gridCol>
                <a:gridCol w="2939845">
                  <a:extLst>
                    <a:ext uri="{9D8B030D-6E8A-4147-A177-3AD203B41FA5}">
                      <a16:colId xmlns:a16="http://schemas.microsoft.com/office/drawing/2014/main" val="1970621890"/>
                    </a:ext>
                  </a:extLst>
                </a:gridCol>
                <a:gridCol w="3199809">
                  <a:extLst>
                    <a:ext uri="{9D8B030D-6E8A-4147-A177-3AD203B41FA5}">
                      <a16:colId xmlns:a16="http://schemas.microsoft.com/office/drawing/2014/main" val="1932458984"/>
                    </a:ext>
                  </a:extLst>
                </a:gridCol>
              </a:tblGrid>
              <a:tr h="542954">
                <a:tc>
                  <a:txBody>
                    <a:bodyPr/>
                    <a:lstStyle/>
                    <a:p>
                      <a:r>
                        <a:rPr lang="en-US" sz="1600">
                          <a:latin typeface="Trebuchet MS"/>
                        </a:rPr>
                        <a:t>Name</a:t>
                      </a:r>
                    </a:p>
                  </a:txBody>
                  <a:tcPr anchor="ctr"/>
                </a:tc>
                <a:tc>
                  <a:txBody>
                    <a:bodyPr/>
                    <a:lstStyle/>
                    <a:p>
                      <a:r>
                        <a:rPr lang="en-US" sz="1600">
                          <a:latin typeface="Trebuchet MS"/>
                        </a:rPr>
                        <a:t>Category</a:t>
                      </a:r>
                    </a:p>
                  </a:txBody>
                  <a:tcPr anchor="ctr"/>
                </a:tc>
                <a:tc>
                  <a:txBody>
                    <a:bodyPr/>
                    <a:lstStyle/>
                    <a:p>
                      <a:r>
                        <a:rPr lang="en-US" sz="1600">
                          <a:latin typeface="Trebuchet MS"/>
                        </a:rPr>
                        <a:t>Status</a:t>
                      </a:r>
                    </a:p>
                  </a:txBody>
                  <a:tcPr anchor="ctr"/>
                </a:tc>
                <a:tc>
                  <a:txBody>
                    <a:bodyPr/>
                    <a:lstStyle/>
                    <a:p>
                      <a:r>
                        <a:rPr lang="en-US" sz="1600">
                          <a:latin typeface="Trebuchet MS"/>
                        </a:rPr>
                        <a:t>Final Deadline Date</a:t>
                      </a:r>
                    </a:p>
                  </a:txBody>
                  <a:tcPr anchor="ctr"/>
                </a:tc>
                <a:tc>
                  <a:txBody>
                    <a:bodyPr/>
                    <a:lstStyle/>
                    <a:p>
                      <a:r>
                        <a:rPr lang="en-US" sz="1600">
                          <a:latin typeface="Trebuchet MS"/>
                        </a:rPr>
                        <a:t>Next Milestone</a:t>
                      </a:r>
                    </a:p>
                  </a:txBody>
                  <a:tcPr anchor="ctr"/>
                </a:tc>
                <a:tc>
                  <a:txBody>
                    <a:bodyPr/>
                    <a:lstStyle/>
                    <a:p>
                      <a:r>
                        <a:rPr lang="en-US" sz="1600">
                          <a:latin typeface="Trebuchet MS"/>
                        </a:rPr>
                        <a:t>Looking Ahead</a:t>
                      </a:r>
                    </a:p>
                  </a:txBody>
                  <a:tcPr anchor="ctr"/>
                </a:tc>
                <a:extLst>
                  <a:ext uri="{0D108BD9-81ED-4DB2-BD59-A6C34878D82A}">
                    <a16:rowId xmlns:a16="http://schemas.microsoft.com/office/drawing/2014/main" val="1733493831"/>
                  </a:ext>
                </a:extLst>
              </a:tr>
              <a:tr h="808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Trebuchet MS"/>
                          <a:ea typeface="+mn-ea"/>
                          <a:cs typeface="+mn-cs"/>
                          <a:hlinkClick r:id="rId2"/>
                        </a:rPr>
                        <a:t>Special Education December Count</a:t>
                      </a:r>
                      <a:endParaRPr lang="en-US" sz="1600" b="1" kern="1200">
                        <a:solidFill>
                          <a:srgbClr val="0070C0"/>
                        </a:solidFill>
                        <a:latin typeface="Trebuchet MS"/>
                        <a:ea typeface="+mn-ea"/>
                        <a:cs typeface="+mn-cs"/>
                      </a:endParaRPr>
                    </a:p>
                  </a:txBody>
                  <a:tcPr/>
                </a:tc>
                <a:tc>
                  <a:txBody>
                    <a:bodyPr/>
                    <a:lstStyle/>
                    <a:p>
                      <a:r>
                        <a:rPr lang="en-US" sz="1600">
                          <a:latin typeface="Trebuchet MS"/>
                        </a:rPr>
                        <a:t>Snapshot</a:t>
                      </a:r>
                    </a:p>
                  </a:txBody>
                  <a:tcPr/>
                </a:tc>
                <a:tc>
                  <a:txBody>
                    <a:bodyPr/>
                    <a:lstStyle/>
                    <a:p>
                      <a:r>
                        <a:rPr lang="en-US" sz="1600">
                          <a:latin typeface="Trebuchet MS"/>
                        </a:rPr>
                        <a:t>Closed</a:t>
                      </a:r>
                    </a:p>
                  </a:txBody>
                  <a:tcPr>
                    <a:solidFill>
                      <a:srgbClr val="FFC6C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Trebuchet MS"/>
                        </a:rPr>
                        <a:t>Interim Deadline: N/A</a:t>
                      </a:r>
                      <a:endParaRPr lang="en-US" sz="1600" b="0">
                        <a:latin typeface="Trebuchet M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Trebuchet MS" panose="020B0603020202020204" pitchFamily="34" charset="0"/>
                      </a:endParaRPr>
                    </a:p>
                  </a:txBody>
                  <a:tcPr/>
                </a:tc>
                <a:extLst>
                  <a:ext uri="{0D108BD9-81ED-4DB2-BD59-A6C34878D82A}">
                    <a16:rowId xmlns:a16="http://schemas.microsoft.com/office/drawing/2014/main" val="323498989"/>
                  </a:ext>
                </a:extLst>
              </a:tr>
              <a:tr h="54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Trebuchet MS"/>
                          <a:ea typeface="+mn-ea"/>
                          <a:cs typeface="+mn-cs"/>
                          <a:hlinkClick r:id="rId3"/>
                        </a:rPr>
                        <a:t>Human Resources</a:t>
                      </a:r>
                      <a:endParaRPr lang="en-US" sz="1600" b="1" kern="1200">
                        <a:solidFill>
                          <a:srgbClr val="0070C0"/>
                        </a:solidFill>
                        <a:latin typeface="Trebuchet MS"/>
                        <a:ea typeface="+mn-ea"/>
                        <a:cs typeface="+mn-cs"/>
                      </a:endParaRPr>
                    </a:p>
                  </a:txBody>
                  <a:tcPr/>
                </a:tc>
                <a:tc>
                  <a:txBody>
                    <a:bodyPr/>
                    <a:lstStyle/>
                    <a:p>
                      <a:r>
                        <a:rPr lang="en-US" sz="1600">
                          <a:latin typeface="Trebuchet MS"/>
                        </a:rPr>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a:rPr>
                        <a:t>Closed</a:t>
                      </a:r>
                    </a:p>
                  </a:txBody>
                  <a:tcPr>
                    <a:solidFill>
                      <a:srgbClr val="FFC6C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Trebuchet MS"/>
                      </a:endParaRPr>
                    </a:p>
                  </a:txBody>
                  <a:tcPr/>
                </a:tc>
                <a:extLst>
                  <a:ext uri="{0D108BD9-81ED-4DB2-BD59-A6C34878D82A}">
                    <a16:rowId xmlns:a16="http://schemas.microsoft.com/office/drawing/2014/main" val="3242132766"/>
                  </a:ext>
                </a:extLst>
              </a:tr>
              <a:tr h="54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Trebuchet MS"/>
                          <a:ea typeface="+mn-ea"/>
                          <a:cs typeface="+mn-cs"/>
                          <a:hlinkClick r:id="rId4"/>
                        </a:rPr>
                        <a:t>Teacher Student Data Link</a:t>
                      </a:r>
                      <a:endParaRPr lang="en-US" sz="1600" b="1" kern="1200">
                        <a:solidFill>
                          <a:schemeClr val="tx1"/>
                        </a:solidFill>
                        <a:latin typeface="Trebuchet MS"/>
                        <a:ea typeface="+mn-ea"/>
                        <a:cs typeface="+mn-cs"/>
                      </a:endParaRPr>
                    </a:p>
                  </a:txBody>
                  <a:tcPr/>
                </a:tc>
                <a:tc>
                  <a:txBody>
                    <a:bodyPr/>
                    <a:lstStyle/>
                    <a:p>
                      <a:r>
                        <a:rPr lang="en-US" sz="1600">
                          <a:latin typeface="Trebuchet MS"/>
                        </a:rPr>
                        <a:t>Snapshot</a:t>
                      </a:r>
                    </a:p>
                  </a:txBody>
                  <a:tcPr/>
                </a:tc>
                <a:tc>
                  <a:txBody>
                    <a:bodyPr/>
                    <a:lstStyle/>
                    <a:p>
                      <a:r>
                        <a:rPr lang="en-US" sz="1600">
                          <a:latin typeface="Trebuchet MS"/>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Trebuchet MS"/>
                        </a:rPr>
                        <a:t>Interchange Opened: </a:t>
                      </a:r>
                      <a:r>
                        <a:rPr lang="en-US" sz="1600" b="0">
                          <a:latin typeface="Trebuchet MS"/>
                        </a:rPr>
                        <a:t>12/11/2024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Trebuchet MS"/>
                        </a:rPr>
                        <a:t>Snapshot Opens: </a:t>
                      </a:r>
                      <a:r>
                        <a:rPr lang="en-US" sz="1600" b="0">
                          <a:latin typeface="Trebuchet MS"/>
                        </a:rPr>
                        <a:t>2/27/2025</a:t>
                      </a:r>
                    </a:p>
                  </a:txBody>
                  <a:tcPr/>
                </a:tc>
                <a:extLst>
                  <a:ext uri="{0D108BD9-81ED-4DB2-BD59-A6C34878D82A}">
                    <a16:rowId xmlns:a16="http://schemas.microsoft.com/office/drawing/2014/main" val="690815946"/>
                  </a:ext>
                </a:extLst>
              </a:tr>
              <a:tr h="771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Trebuchet MS"/>
                          <a:ea typeface="+mn-ea"/>
                          <a:cs typeface="+mn-cs"/>
                          <a:hlinkClick r:id="rId5"/>
                        </a:rPr>
                        <a:t>Student End of Year</a:t>
                      </a:r>
                      <a:endParaRPr lang="en-US" sz="1600" b="1" kern="1200">
                        <a:solidFill>
                          <a:schemeClr val="tx1"/>
                        </a:solidFill>
                        <a:latin typeface="Trebuchet MS"/>
                        <a:ea typeface="+mn-ea"/>
                        <a:cs typeface="+mn-cs"/>
                      </a:endParaRPr>
                    </a:p>
                  </a:txBody>
                  <a:tcPr/>
                </a:tc>
                <a:tc>
                  <a:txBody>
                    <a:bodyPr/>
                    <a:lstStyle/>
                    <a:p>
                      <a:r>
                        <a:rPr lang="en-US" sz="1600">
                          <a:latin typeface="Trebuchet MS"/>
                        </a:rPr>
                        <a:t>Snapshot</a:t>
                      </a:r>
                    </a:p>
                  </a:txBody>
                  <a:tcPr/>
                </a:tc>
                <a:tc>
                  <a:txBody>
                    <a:bodyPr/>
                    <a:lstStyle/>
                    <a:p>
                      <a:r>
                        <a:rPr lang="en-US" sz="1600">
                          <a:latin typeface="Trebuchet MS"/>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Dec. 2,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Trebuchet MS"/>
                        </a:rPr>
                        <a:t>Soft Open (Optional Phase): </a:t>
                      </a:r>
                      <a:r>
                        <a:rPr lang="en-US" sz="1600" b="0">
                          <a:latin typeface="Trebuchet MS"/>
                        </a:rPr>
                        <a:t>3/31/2025 to 4/24/2025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Trebuchet MS"/>
                        </a:rPr>
                        <a:t>Training Event: </a:t>
                      </a:r>
                      <a:r>
                        <a:rPr lang="en-US" sz="1600" b="0">
                          <a:latin typeface="Trebuchet MS"/>
                        </a:rPr>
                        <a:t>Collection Overview Training—option 1 of 2</a:t>
                      </a:r>
                      <a:br>
                        <a:rPr lang="en-US" sz="1600" b="0">
                          <a:latin typeface="Trebuchet MS"/>
                        </a:rPr>
                      </a:br>
                      <a:r>
                        <a:rPr lang="en-US" sz="1600" b="0">
                          <a:latin typeface="Trebuchet MS"/>
                        </a:rPr>
                        <a:t>4/2/2025, 9:00-11:00am</a:t>
                      </a:r>
                    </a:p>
                  </a:txBody>
                  <a:tcPr/>
                </a:tc>
                <a:extLst>
                  <a:ext uri="{0D108BD9-81ED-4DB2-BD59-A6C34878D82A}">
                    <a16:rowId xmlns:a16="http://schemas.microsoft.com/office/drawing/2014/main" val="2893969600"/>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459370" y="590173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6"/>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243461567"/>
              </p:ext>
            </p:extLst>
          </p:nvPr>
        </p:nvGraphicFramePr>
        <p:xfrm>
          <a:off x="443565" y="1424862"/>
          <a:ext cx="11516787" cy="362712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1066801">
                  <a:extLst>
                    <a:ext uri="{9D8B030D-6E8A-4147-A177-3AD203B41FA5}">
                      <a16:colId xmlns:a16="http://schemas.microsoft.com/office/drawing/2014/main" val="1355897659"/>
                    </a:ext>
                  </a:extLst>
                </a:gridCol>
                <a:gridCol w="871998">
                  <a:extLst>
                    <a:ext uri="{9D8B030D-6E8A-4147-A177-3AD203B41FA5}">
                      <a16:colId xmlns:a16="http://schemas.microsoft.com/office/drawing/2014/main" val="554794496"/>
                    </a:ext>
                  </a:extLst>
                </a:gridCol>
                <a:gridCol w="1582994">
                  <a:extLst>
                    <a:ext uri="{9D8B030D-6E8A-4147-A177-3AD203B41FA5}">
                      <a16:colId xmlns:a16="http://schemas.microsoft.com/office/drawing/2014/main" val="2208239753"/>
                    </a:ext>
                  </a:extLst>
                </a:gridCol>
                <a:gridCol w="3123905">
                  <a:extLst>
                    <a:ext uri="{9D8B030D-6E8A-4147-A177-3AD203B41FA5}">
                      <a16:colId xmlns:a16="http://schemas.microsoft.com/office/drawing/2014/main" val="1970621890"/>
                    </a:ext>
                  </a:extLst>
                </a:gridCol>
                <a:gridCol w="3123905">
                  <a:extLst>
                    <a:ext uri="{9D8B030D-6E8A-4147-A177-3AD203B41FA5}">
                      <a16:colId xmlns:a16="http://schemas.microsoft.com/office/drawing/2014/main" val="1932458984"/>
                    </a:ext>
                  </a:extLst>
                </a:gridCol>
              </a:tblGrid>
              <a:tr h="408640">
                <a:tc>
                  <a:txBody>
                    <a:bodyPr/>
                    <a:lstStyle/>
                    <a:p>
                      <a:r>
                        <a:rPr lang="en-US" sz="1600">
                          <a:latin typeface="Trebuchet MS"/>
                        </a:rPr>
                        <a:t>Name</a:t>
                      </a:r>
                    </a:p>
                  </a:txBody>
                  <a:tcPr anchor="ctr"/>
                </a:tc>
                <a:tc>
                  <a:txBody>
                    <a:bodyPr/>
                    <a:lstStyle/>
                    <a:p>
                      <a:r>
                        <a:rPr lang="en-US" sz="1600">
                          <a:latin typeface="Trebuchet MS"/>
                        </a:rPr>
                        <a:t>Category</a:t>
                      </a:r>
                    </a:p>
                  </a:txBody>
                  <a:tcPr anchor="ctr"/>
                </a:tc>
                <a:tc>
                  <a:txBody>
                    <a:bodyPr/>
                    <a:lstStyle/>
                    <a:p>
                      <a:r>
                        <a:rPr lang="en-US" sz="1600">
                          <a:latin typeface="Trebuchet MS"/>
                        </a:rPr>
                        <a:t>Status</a:t>
                      </a:r>
                    </a:p>
                  </a:txBody>
                  <a:tcPr anchor="ctr"/>
                </a:tc>
                <a:tc>
                  <a:txBody>
                    <a:bodyPr/>
                    <a:lstStyle/>
                    <a:p>
                      <a:r>
                        <a:rPr lang="en-US" sz="1600">
                          <a:latin typeface="Trebuchet MS"/>
                        </a:rPr>
                        <a:t>Final Deadline Date</a:t>
                      </a:r>
                    </a:p>
                  </a:txBody>
                  <a:tcPr anchor="ctr"/>
                </a:tc>
                <a:tc>
                  <a:txBody>
                    <a:bodyPr/>
                    <a:lstStyle/>
                    <a:p>
                      <a:r>
                        <a:rPr lang="en-US" sz="1600">
                          <a:latin typeface="Trebuchet MS"/>
                        </a:rPr>
                        <a:t>Next Milestone</a:t>
                      </a:r>
                    </a:p>
                  </a:txBody>
                  <a:tcPr anchor="ctr"/>
                </a:tc>
                <a:tc>
                  <a:txBody>
                    <a:bodyPr/>
                    <a:lstStyle/>
                    <a:p>
                      <a:r>
                        <a:rPr lang="en-US" sz="16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600" b="1" kern="1200">
                          <a:solidFill>
                            <a:schemeClr val="tx1"/>
                          </a:solidFill>
                          <a:latin typeface="Trebuchet MS"/>
                          <a:ea typeface="+mn-ea"/>
                          <a:cs typeface="+mn-cs"/>
                          <a:hlinkClick r:id="rId2"/>
                        </a:rPr>
                        <a:t>Summer EBT</a:t>
                      </a:r>
                      <a:endParaRPr lang="en-US" sz="1600" b="1" kern="1200">
                        <a:solidFill>
                          <a:schemeClr val="tx1"/>
                        </a:solidFill>
                        <a:latin typeface="Trebuchet MS"/>
                        <a:ea typeface="+mn-ea"/>
                        <a:cs typeface="+mn-cs"/>
                      </a:endParaRPr>
                    </a:p>
                  </a:txBody>
                  <a:tcPr/>
                </a:tc>
                <a:tc>
                  <a:txBody>
                    <a:bodyPr/>
                    <a:lstStyle/>
                    <a:p>
                      <a:pPr lvl="0">
                        <a:buNone/>
                      </a:pPr>
                      <a:r>
                        <a:rPr lang="en-US" sz="1600">
                          <a:latin typeface="Trebuchet MS"/>
                        </a:rPr>
                        <a:t>Periodic</a:t>
                      </a:r>
                    </a:p>
                  </a:txBody>
                  <a:tcPr/>
                </a:tc>
                <a:tc>
                  <a:txBody>
                    <a:bodyPr/>
                    <a:lstStyle/>
                    <a:p>
                      <a:pPr lvl="0">
                        <a:buNone/>
                      </a:pPr>
                      <a:r>
                        <a:rPr lang="en-US" sz="1600">
                          <a:latin typeface="Trebuchet MS"/>
                        </a:rPr>
                        <a:t>Closing Soon</a:t>
                      </a:r>
                      <a:endParaRPr lang="en-US">
                        <a:solidFill>
                          <a:srgbClr val="FEB0B0"/>
                        </a:solidFill>
                      </a:endParaRPr>
                    </a:p>
                  </a:txBody>
                  <a:tcPr>
                    <a:solidFill>
                      <a:srgbClr val="FEB0B0"/>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Feb. 28, 2025</a:t>
                      </a:r>
                    </a:p>
                  </a:txBody>
                  <a:tcPr/>
                </a:tc>
                <a:tc>
                  <a:txBody>
                    <a:bodyPr/>
                    <a:lstStyle/>
                    <a:p>
                      <a:pPr marL="0" lvl="0" indent="0" algn="l">
                        <a:lnSpc>
                          <a:spcPct val="100000"/>
                        </a:lnSpc>
                        <a:spcBef>
                          <a:spcPts val="0"/>
                        </a:spcBef>
                        <a:spcAft>
                          <a:spcPts val="0"/>
                        </a:spcAft>
                        <a:buNone/>
                      </a:pPr>
                      <a:r>
                        <a:rPr lang="en-US" sz="1600" b="1">
                          <a:latin typeface="Trebuchet MS"/>
                        </a:rPr>
                        <a:t>Collection Closes: </a:t>
                      </a:r>
                      <a:r>
                        <a:rPr lang="en-US" sz="1600" b="0">
                          <a:latin typeface="Trebuchet MS"/>
                        </a:rPr>
                        <a:t>2/28/2025</a:t>
                      </a:r>
                      <a:br>
                        <a:rPr lang="en-US" sz="1600" b="0">
                          <a:latin typeface="Trebuchet MS"/>
                        </a:rPr>
                      </a:br>
                      <a:r>
                        <a:rPr lang="en-US" sz="1600" b="0">
                          <a:latin typeface="Trebuchet MS"/>
                        </a:rPr>
                        <a:t>LEAs must submit an error-free file</a:t>
                      </a:r>
                    </a:p>
                  </a:txBody>
                  <a:tcPr/>
                </a:tc>
                <a:tc>
                  <a:txBody>
                    <a:bodyPr/>
                    <a:lstStyle/>
                    <a:p>
                      <a:pPr marL="0" lvl="0" indent="0" algn="l" defTabSz="914400">
                        <a:lnSpc>
                          <a:spcPct val="100000"/>
                        </a:lnSpc>
                        <a:spcBef>
                          <a:spcPts val="0"/>
                        </a:spcBef>
                        <a:spcAft>
                          <a:spcPts val="0"/>
                        </a:spcAft>
                        <a:buNone/>
                        <a:tabLst/>
                        <a:defRPr/>
                      </a:pPr>
                      <a:endParaRPr lang="en-US" sz="1600" b="0">
                        <a:latin typeface="Trebuchet MS" panose="020B0603020202020204" pitchFamily="34" charset="0"/>
                      </a:endParaRPr>
                    </a:p>
                  </a:txBody>
                  <a:tcPr/>
                </a:tc>
                <a:extLst>
                  <a:ext uri="{0D108BD9-81ED-4DB2-BD59-A6C34878D82A}">
                    <a16:rowId xmlns:a16="http://schemas.microsoft.com/office/drawing/2014/main" val="1701722917"/>
                  </a:ext>
                </a:extLst>
              </a:tr>
              <a:tr h="538770">
                <a:tc>
                  <a:txBody>
                    <a:bodyPr/>
                    <a:lstStyle/>
                    <a:p>
                      <a:pPr marL="0" lvl="0" indent="0" algn="l">
                        <a:lnSpc>
                          <a:spcPct val="100000"/>
                        </a:lnSpc>
                        <a:spcBef>
                          <a:spcPts val="0"/>
                        </a:spcBef>
                        <a:spcAft>
                          <a:spcPts val="0"/>
                        </a:spcAft>
                        <a:buNone/>
                      </a:pPr>
                      <a:r>
                        <a:rPr lang="en-US" sz="1600" b="1" kern="1200">
                          <a:solidFill>
                            <a:schemeClr val="tx1"/>
                          </a:solidFill>
                          <a:latin typeface="Trebuchet MS"/>
                          <a:ea typeface="+mn-ea"/>
                          <a:cs typeface="+mn-cs"/>
                          <a:hlinkClick r:id="rId3"/>
                        </a:rPr>
                        <a:t>SBD WIDA ACCESS for ELLs </a:t>
                      </a:r>
                      <a:endParaRPr lang="en-US" sz="1600" b="1" kern="1200">
                        <a:solidFill>
                          <a:schemeClr val="tx1"/>
                        </a:solidFill>
                        <a:latin typeface="Trebuchet MS"/>
                        <a:ea typeface="+mn-ea"/>
                        <a:cs typeface="+mn-cs"/>
                      </a:endParaRPr>
                    </a:p>
                  </a:txBody>
                  <a:tcPr/>
                </a:tc>
                <a:tc>
                  <a:txBody>
                    <a:bodyPr/>
                    <a:lstStyle/>
                    <a:p>
                      <a:pPr lvl="0">
                        <a:buNone/>
                      </a:pPr>
                      <a:r>
                        <a:rPr lang="en-US" sz="1600">
                          <a:latin typeface="Trebuchet MS"/>
                        </a:rPr>
                        <a:t>Periodic</a:t>
                      </a:r>
                    </a:p>
                  </a:txBody>
                  <a:tcPr/>
                </a:tc>
                <a:tc>
                  <a:txBody>
                    <a:bodyPr/>
                    <a:lstStyle/>
                    <a:p>
                      <a:pPr lvl="0">
                        <a:buNone/>
                      </a:pPr>
                      <a:r>
                        <a:rPr lang="en-US" sz="1600">
                          <a:latin typeface="Trebuchet MS"/>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Mar. 26, 2025, 5pm</a:t>
                      </a:r>
                    </a:p>
                  </a:txBody>
                  <a:tcPr/>
                </a:tc>
                <a:tc>
                  <a:txBody>
                    <a:bodyPr/>
                    <a:lstStyle/>
                    <a:p>
                      <a:pPr marL="0" lvl="0" indent="0" algn="l">
                        <a:lnSpc>
                          <a:spcPct val="100000"/>
                        </a:lnSpc>
                        <a:spcBef>
                          <a:spcPts val="0"/>
                        </a:spcBef>
                        <a:spcAft>
                          <a:spcPts val="0"/>
                        </a:spcAft>
                        <a:buNone/>
                      </a:pPr>
                      <a:r>
                        <a:rPr lang="en-US" sz="1600" b="1">
                          <a:latin typeface="Trebuchet MS"/>
                        </a:rPr>
                        <a:t>Collection Opens: </a:t>
                      </a:r>
                      <a:r>
                        <a:rPr lang="en-US" sz="1600" b="0">
                          <a:latin typeface="Trebuchet MS"/>
                        </a:rPr>
                        <a:t>3/17/2025</a:t>
                      </a:r>
                    </a:p>
                  </a:txBody>
                  <a:tcPr/>
                </a:tc>
                <a:tc>
                  <a:txBody>
                    <a:bodyPr/>
                    <a:lstStyle/>
                    <a:p>
                      <a:pPr marL="0" lvl="0" indent="0" algn="l" defTabSz="914400">
                        <a:lnSpc>
                          <a:spcPct val="100000"/>
                        </a:lnSpc>
                        <a:spcBef>
                          <a:spcPts val="0"/>
                        </a:spcBef>
                        <a:spcAft>
                          <a:spcPts val="0"/>
                        </a:spcAft>
                        <a:buNone/>
                        <a:tabLst/>
                        <a:defRPr/>
                      </a:pPr>
                      <a:r>
                        <a:rPr lang="en-US" sz="1600" b="1">
                          <a:latin typeface="Trebuchet MS"/>
                        </a:rPr>
                        <a:t>Training: </a:t>
                      </a:r>
                      <a:r>
                        <a:rPr lang="en-US" sz="1600" b="0">
                          <a:latin typeface="Trebuchet MS"/>
                        </a:rPr>
                        <a:t>3/1/2025, 1pm</a:t>
                      </a:r>
                      <a:endParaRPr lang="en-US" sz="1600" b="1">
                        <a:latin typeface="Trebuchet MS"/>
                      </a:endParaRPr>
                    </a:p>
                  </a:txBody>
                  <a:tcPr/>
                </a:tc>
                <a:extLst>
                  <a:ext uri="{0D108BD9-81ED-4DB2-BD59-A6C34878D82A}">
                    <a16:rowId xmlns:a16="http://schemas.microsoft.com/office/drawing/2014/main" val="4092657009"/>
                  </a:ext>
                </a:extLst>
              </a:tr>
              <a:tr h="0">
                <a:tc>
                  <a:txBody>
                    <a:bodyPr/>
                    <a:lstStyle/>
                    <a:p>
                      <a:pPr marL="0" lvl="0" indent="0" algn="l">
                        <a:lnSpc>
                          <a:spcPct val="100000"/>
                        </a:lnSpc>
                        <a:spcBef>
                          <a:spcPts val="0"/>
                        </a:spcBef>
                        <a:spcAft>
                          <a:spcPts val="0"/>
                        </a:spcAft>
                        <a:buNone/>
                      </a:pPr>
                      <a:r>
                        <a:rPr lang="en-US" sz="1600" b="1" kern="1200">
                          <a:solidFill>
                            <a:schemeClr val="tx1"/>
                          </a:solidFill>
                          <a:latin typeface="Trebuchet MS"/>
                          <a:ea typeface="+mn-ea"/>
                          <a:cs typeface="+mn-cs"/>
                          <a:hlinkClick r:id="rId4"/>
                        </a:rPr>
                        <a:t>Report Card March</a:t>
                      </a:r>
                      <a:endParaRPr lang="en-US" sz="1600" b="1" kern="1200">
                        <a:solidFill>
                          <a:schemeClr val="tx1"/>
                        </a:solidFill>
                        <a:latin typeface="Trebuchet MS"/>
                        <a:ea typeface="+mn-ea"/>
                        <a:cs typeface="+mn-cs"/>
                      </a:endParaRPr>
                    </a:p>
                  </a:txBody>
                  <a:tcPr/>
                </a:tc>
                <a:tc>
                  <a:txBody>
                    <a:bodyPr/>
                    <a:lstStyle/>
                    <a:p>
                      <a:pPr lvl="0">
                        <a:buNone/>
                      </a:pPr>
                      <a:r>
                        <a:rPr lang="en-US" sz="1600">
                          <a:latin typeface="Trebuchet MS"/>
                        </a:rPr>
                        <a:t>Periodic</a:t>
                      </a:r>
                    </a:p>
                  </a:txBody>
                  <a:tcPr/>
                </a:tc>
                <a:tc>
                  <a:txBody>
                    <a:bodyPr/>
                    <a:lstStyle/>
                    <a:p>
                      <a:pPr lvl="0">
                        <a:buNone/>
                      </a:pPr>
                      <a:r>
                        <a:rPr lang="en-US" sz="1600">
                          <a:latin typeface="Trebuchet MS"/>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Apr. 11, 2025</a:t>
                      </a:r>
                    </a:p>
                  </a:txBody>
                  <a:tcPr/>
                </a:tc>
                <a:tc>
                  <a:txBody>
                    <a:bodyPr/>
                    <a:lstStyle/>
                    <a:p>
                      <a:pPr marL="0" lvl="0" indent="0" algn="l">
                        <a:lnSpc>
                          <a:spcPct val="100000"/>
                        </a:lnSpc>
                        <a:spcBef>
                          <a:spcPts val="0"/>
                        </a:spcBef>
                        <a:spcAft>
                          <a:spcPts val="0"/>
                        </a:spcAft>
                        <a:buNone/>
                      </a:pPr>
                      <a:r>
                        <a:rPr lang="en-US" sz="1600" b="1">
                          <a:latin typeface="Trebuchet MS"/>
                        </a:rPr>
                        <a:t>Collection Opens: </a:t>
                      </a:r>
                      <a:r>
                        <a:rPr lang="en-US" sz="1600" b="0">
                          <a:latin typeface="Trebuchet MS"/>
                        </a:rPr>
                        <a:t>3/5/2025</a:t>
                      </a:r>
                    </a:p>
                  </a:txBody>
                  <a:tcPr/>
                </a:tc>
                <a:tc>
                  <a:txBody>
                    <a:bodyPr/>
                    <a:lstStyle/>
                    <a:p>
                      <a:pPr marL="0" lvl="0" indent="0" algn="l" defTabSz="914400">
                        <a:lnSpc>
                          <a:spcPct val="100000"/>
                        </a:lnSpc>
                        <a:spcBef>
                          <a:spcPts val="0"/>
                        </a:spcBef>
                        <a:spcAft>
                          <a:spcPts val="0"/>
                        </a:spcAft>
                        <a:buNone/>
                        <a:tabLst/>
                        <a:defRPr/>
                      </a:pPr>
                      <a:endParaRPr lang="en-US" sz="1600" b="1">
                        <a:latin typeface="Trebuchet MS" panose="020B0603020202020204" pitchFamily="34" charset="0"/>
                      </a:endParaRPr>
                    </a:p>
                  </a:txBody>
                  <a:tcPr/>
                </a:tc>
                <a:extLst>
                  <a:ext uri="{0D108BD9-81ED-4DB2-BD59-A6C34878D82A}">
                    <a16:rowId xmlns:a16="http://schemas.microsoft.com/office/drawing/2014/main" val="3409790404"/>
                  </a:ext>
                </a:extLst>
              </a:tr>
              <a:tr h="0">
                <a:tc>
                  <a:txBody>
                    <a:bodyPr/>
                    <a:lstStyle/>
                    <a:p>
                      <a:pPr marL="0" lvl="0" indent="0" algn="l">
                        <a:lnSpc>
                          <a:spcPct val="100000"/>
                        </a:lnSpc>
                        <a:spcBef>
                          <a:spcPts val="0"/>
                        </a:spcBef>
                        <a:spcAft>
                          <a:spcPts val="0"/>
                        </a:spcAft>
                        <a:buNone/>
                      </a:pPr>
                      <a:r>
                        <a:rPr lang="en-US" sz="1600" b="1" kern="1200">
                          <a:solidFill>
                            <a:schemeClr val="tx1"/>
                          </a:solidFill>
                          <a:latin typeface="Trebuchet MS"/>
                          <a:ea typeface="+mn-ea"/>
                          <a:cs typeface="+mn-cs"/>
                          <a:hlinkClick r:id="rId5"/>
                        </a:rPr>
                        <a:t>Alternative Education Campus</a:t>
                      </a:r>
                      <a:endParaRPr lang="en-US" sz="1600" b="1" kern="1200">
                        <a:solidFill>
                          <a:schemeClr val="tx1"/>
                        </a:solidFill>
                        <a:latin typeface="Trebuchet MS"/>
                        <a:ea typeface="+mn-ea"/>
                        <a:cs typeface="+mn-cs"/>
                      </a:endParaRPr>
                    </a:p>
                  </a:txBody>
                  <a:tcPr/>
                </a:tc>
                <a:tc>
                  <a:txBody>
                    <a:bodyPr/>
                    <a:lstStyle/>
                    <a:p>
                      <a:pPr lvl="0">
                        <a:buNone/>
                      </a:pPr>
                      <a:r>
                        <a:rPr lang="en-US" sz="1600">
                          <a:latin typeface="Trebuchet MS"/>
                        </a:rPr>
                        <a:t>Periodic</a:t>
                      </a:r>
                    </a:p>
                  </a:txBody>
                  <a:tcPr/>
                </a:tc>
                <a:tc>
                  <a:txBody>
                    <a:bodyPr/>
                    <a:lstStyle/>
                    <a:p>
                      <a:pPr lvl="0">
                        <a:buNone/>
                      </a:pPr>
                      <a:r>
                        <a:rPr lang="en-US" sz="1600">
                          <a:latin typeface="Trebuchet MS"/>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Jun. 27, 2025</a:t>
                      </a:r>
                    </a:p>
                  </a:txBody>
                  <a:tcPr/>
                </a:tc>
                <a:tc>
                  <a:txBody>
                    <a:bodyPr/>
                    <a:lstStyle/>
                    <a:p>
                      <a:pPr marL="0" lvl="0" indent="0" algn="l">
                        <a:lnSpc>
                          <a:spcPct val="100000"/>
                        </a:lnSpc>
                        <a:spcBef>
                          <a:spcPts val="0"/>
                        </a:spcBef>
                        <a:spcAft>
                          <a:spcPts val="0"/>
                        </a:spcAft>
                        <a:buNone/>
                      </a:pPr>
                      <a:r>
                        <a:rPr lang="en-US" sz="1600" b="1">
                          <a:latin typeface="Trebuchet MS"/>
                        </a:rPr>
                        <a:t>Application/Renewal File: </a:t>
                      </a:r>
                      <a:r>
                        <a:rPr lang="en-US" sz="1600" b="0">
                          <a:latin typeface="Trebuchet MS"/>
                        </a:rPr>
                        <a:t>3/19/25 to 4/25/25</a:t>
                      </a:r>
                    </a:p>
                    <a:p>
                      <a:pPr marL="0" lvl="0" indent="0" algn="l">
                        <a:lnSpc>
                          <a:spcPct val="100000"/>
                        </a:lnSpc>
                        <a:spcBef>
                          <a:spcPts val="0"/>
                        </a:spcBef>
                        <a:spcAft>
                          <a:spcPts val="0"/>
                        </a:spcAft>
                        <a:buNone/>
                      </a:pPr>
                      <a:r>
                        <a:rPr lang="en-US" sz="1600" b="1">
                          <a:latin typeface="Trebuchet MS"/>
                        </a:rPr>
                        <a:t>Planned Measures File: </a:t>
                      </a:r>
                      <a:r>
                        <a:rPr lang="en-US" sz="1600" b="0">
                          <a:latin typeface="Trebuchet MS"/>
                        </a:rPr>
                        <a:t>3/19/2025 to 6/27/2025</a:t>
                      </a:r>
                    </a:p>
                  </a:txBody>
                  <a:tcPr/>
                </a:tc>
                <a:tc>
                  <a:txBody>
                    <a:bodyPr/>
                    <a:lstStyle/>
                    <a:p>
                      <a:pPr marL="0" lvl="0" indent="0" algn="l" defTabSz="914400">
                        <a:lnSpc>
                          <a:spcPct val="100000"/>
                        </a:lnSpc>
                        <a:spcBef>
                          <a:spcPts val="0"/>
                        </a:spcBef>
                        <a:spcAft>
                          <a:spcPts val="0"/>
                        </a:spcAft>
                        <a:buNone/>
                        <a:tabLst/>
                        <a:defRPr/>
                      </a:pPr>
                      <a:r>
                        <a:rPr lang="en-US" sz="1600" b="1">
                          <a:latin typeface="Trebuchet MS"/>
                        </a:rPr>
                        <a:t>Actual Measures File:</a:t>
                      </a:r>
                      <a:r>
                        <a:rPr lang="en-US" sz="1600" b="0">
                          <a:latin typeface="Trebuchet MS"/>
                        </a:rPr>
                        <a:t> 5/19/25 to 6/27/25</a:t>
                      </a:r>
                    </a:p>
                  </a:txBody>
                  <a:tcPr/>
                </a:tc>
                <a:extLst>
                  <a:ext uri="{0D108BD9-81ED-4DB2-BD59-A6C34878D82A}">
                    <a16:rowId xmlns:a16="http://schemas.microsoft.com/office/drawing/2014/main" val="466091617"/>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6"/>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37</Slides>
  <Notes>3</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February 27,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SBD Collections</vt:lpstr>
      <vt:lpstr>Introductions</vt:lpstr>
      <vt:lpstr>What is the SBD Review? </vt:lpstr>
      <vt:lpstr>Student Biographical Data (SBD) Timeline</vt:lpstr>
      <vt:lpstr>Trainings</vt:lpstr>
      <vt:lpstr>Questions &amp; Resources: SBD Collections</vt:lpstr>
      <vt:lpstr>Report Card March</vt:lpstr>
      <vt:lpstr>Report Card March - Overview</vt:lpstr>
      <vt:lpstr>Report Card March – HB 22-1376</vt:lpstr>
      <vt:lpstr>Report Card March – New Fields</vt:lpstr>
      <vt:lpstr>Report Card March – Form Submission</vt:lpstr>
      <vt:lpstr>Report Card March – Form Submission Continued – Data Fields </vt:lpstr>
      <vt:lpstr>Report Card March – File Submission</vt:lpstr>
      <vt:lpstr>Additional Notes</vt:lpstr>
      <vt:lpstr>Questions &amp; Resources: Report Card March</vt:lpstr>
      <vt:lpstr>Data Pipeline Website</vt:lpstr>
      <vt:lpstr>Data Pipeline Website Overview </vt:lpstr>
      <vt:lpstr>Navigation Updates</vt:lpstr>
      <vt:lpstr>Navigation Updates cont.</vt:lpstr>
      <vt:lpstr>Data Pipeline Town Hall Page</vt:lpstr>
      <vt:lpstr>Questions &amp; Resources: Data Pipeline Website</vt:lpstr>
      <vt:lpstr>Summer EBT</vt:lpstr>
      <vt:lpstr>Summer EBT: Submissions </vt:lpstr>
      <vt:lpstr>Summer EBT Data Collection</vt:lpstr>
      <vt:lpstr>Summer EBT Data Collection: Preparing your file</vt:lpstr>
      <vt:lpstr>Summer EBT Data Collection: Additional Notes</vt:lpstr>
      <vt:lpstr>Questions &amp; Resources: Summer EBT</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2025-02-27T15:34:02Z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