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1665_8D04039E.xml" ContentType="application/vnd.ms-powerpoint.comments+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59"/>
  </p:notesMasterIdLst>
  <p:sldIdLst>
    <p:sldId id="256" r:id="rId5"/>
    <p:sldId id="283" r:id="rId6"/>
    <p:sldId id="5757" r:id="rId7"/>
    <p:sldId id="259" r:id="rId8"/>
    <p:sldId id="261" r:id="rId9"/>
    <p:sldId id="262" r:id="rId10"/>
    <p:sldId id="5097" r:id="rId11"/>
    <p:sldId id="5098" r:id="rId12"/>
    <p:sldId id="5672" r:id="rId13"/>
    <p:sldId id="5758" r:id="rId14"/>
    <p:sldId id="5717" r:id="rId15"/>
    <p:sldId id="5318" r:id="rId16"/>
    <p:sldId id="5319" r:id="rId17"/>
    <p:sldId id="5784" r:id="rId18"/>
    <p:sldId id="5756" r:id="rId19"/>
    <p:sldId id="5715" r:id="rId20"/>
    <p:sldId id="5787" r:id="rId21"/>
    <p:sldId id="5798" r:id="rId22"/>
    <p:sldId id="5786" r:id="rId23"/>
    <p:sldId id="5799" r:id="rId24"/>
    <p:sldId id="5790" r:id="rId25"/>
    <p:sldId id="5789" r:id="rId26"/>
    <p:sldId id="5773" r:id="rId27"/>
    <p:sldId id="5794" r:id="rId28"/>
    <p:sldId id="334" r:id="rId29"/>
    <p:sldId id="5791" r:id="rId30"/>
    <p:sldId id="5792" r:id="rId31"/>
    <p:sldId id="5795" r:id="rId32"/>
    <p:sldId id="5800" r:id="rId33"/>
    <p:sldId id="5619" r:id="rId34"/>
    <p:sldId id="5776" r:id="rId35"/>
    <p:sldId id="5801" r:id="rId36"/>
    <p:sldId id="5733" r:id="rId37"/>
    <p:sldId id="5313" r:id="rId38"/>
    <p:sldId id="5802" r:id="rId39"/>
    <p:sldId id="5746" r:id="rId40"/>
    <p:sldId id="5763" r:id="rId41"/>
    <p:sldId id="5764" r:id="rId42"/>
    <p:sldId id="5770" r:id="rId43"/>
    <p:sldId id="5771" r:id="rId44"/>
    <p:sldId id="5772" r:id="rId45"/>
    <p:sldId id="5765" r:id="rId46"/>
    <p:sldId id="5766" r:id="rId47"/>
    <p:sldId id="5767" r:id="rId48"/>
    <p:sldId id="5783" r:id="rId49"/>
    <p:sldId id="5769" r:id="rId50"/>
    <p:sldId id="5768" r:id="rId51"/>
    <p:sldId id="5780" r:id="rId52"/>
    <p:sldId id="265" r:id="rId53"/>
    <p:sldId id="264" r:id="rId54"/>
    <p:sldId id="5796" r:id="rId55"/>
    <p:sldId id="258" r:id="rId56"/>
    <p:sldId id="5797" r:id="rId57"/>
    <p:sldId id="5419"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EE7300-C87D-BA13-644F-C5CCD95E0B57}" name="Severson, Annette" initials="" userId="S::Severson_A@cde.state.co.us::199f3c28-b733-4b36-8b0e-b7eb6984ff94" providerId="AD"/>
  <p188:author id="{5B33A911-258E-B0BA-DBB3-374DB4D6D908}" name="McRee, Rebecca" initials="" userId="S::McRee_R@cde.state.co.us::3a10fa13-9d60-4c0b-b361-471945732c34" providerId="AD"/>
  <p188:author id="{FEE52020-527D-2310-6653-2CED33865E50}" name="Chaffin,Melissa" initials="MC" userId="S::Chaffin_M@cde.state.co.us::21f0136b-23e1-4eef-9c4f-f29e4cc3ac56" providerId="AD"/>
  <p188:author id="{89EB1F31-E6FD-7000-61A5-77BE13F0518F}" name="Chaffin,Melissa" initials="Ch" userId="S::chaffin_m@cde.state.co.us::21f0136b-23e1-4eef-9c4f-f29e4cc3ac56" providerId="AD"/>
  <p188:author id="{2246F638-F96D-3EC3-AE1A-ACDB610E87EB}" name="Gudka, Dawna" initials="" userId="S::Gudka_d@cde.state.co.us::823cceae-331b-41d6-9a63-34ad6d1db55c" providerId="AD"/>
  <p188:author id="{58A45E3B-8CA0-1402-95AE-7B885E002140}" name="Heitman, Lindsey" initials="HL" userId="S::heitman_l@cde.state.co.us::a9773a47-99d2-4599-9377-6d37e9ec0bd3" providerId="AD"/>
  <p188:author id="{94B83F80-3CAC-25C8-14B0-78D471DD376C}" name="Ward, Reagan" initials="RW" userId="S::Ward_r@cde.state.co.us::27291eb4-8241-4961-9e69-8c66e34cc5b0" providerId="AD"/>
  <p188:author id="{68DEF180-E86F-5349-B332-F33806608013}" name="Breza, Madeleine" initials="MB" userId="S::Breza_M@cde.state.co.us::39affff4-0746-4e94-9ca9-9e4904fd4a4c" providerId="AD"/>
  <p188:author id="{A31D3094-874B-A971-DF4F-D973EA6F2338}" name="Wenzel, Brooke" initials="" userId="S::Wenzel_b@cde.state.co.us::672bf8d3-b15b-4e02-a6d1-39319a0df09b" providerId="AD"/>
  <p188:author id="{3285D8A2-1985-B87F-815B-0E4A01EF4F1E}" name="Heitman, Lindsey" initials="" userId="S::Heitman_L@cde.state.co.us::a9773a47-99d2-4599-9377-6d37e9ec0bd3" providerId="AD"/>
  <p188:author id="{C42D85B4-87A9-F8AB-656B-323EC03247DF}" name="McRee, Rebecca" initials="MR" userId="S::mcree_r@cde.state.co.us::3a10fa13-9d60-4c0b-b361-471945732c34" providerId="AD"/>
  <p188:author id="{87557FBB-6FC1-5D6B-901D-DE7487EB09F0}" name="Tribbett, Jessica" initials="" userId="S::Tribbett_Jessica@cde.state.co.us::b8af59d7-a86d-4166-a022-d856dc24c475" providerId="AD"/>
  <p188:author id="{4D62D6DE-7E62-BB1C-EF07-9636EF2A6895}" name="Hoffman, Peter" initials="" userId="S::Hoffman_p@cde.state.co.us::673cee94-26bd-4c2a-ab82-1b3669e2f049" providerId="AD"/>
  <p188:author id="{E4CA32F5-CE09-1402-BCDC-741D2B8A4B5E}" name="Negley, Tina" initials="TN" userId="S::Negley_T@cde.state.co.us::4436ae98-303c-45af-8b8b-02ca5312699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6C6"/>
    <a:srgbClr val="A3DBFF"/>
    <a:srgbClr val="FFFFCC"/>
    <a:srgbClr val="FEB0B0"/>
    <a:srgbClr val="0070C0"/>
    <a:srgbClr val="FF9900"/>
    <a:srgbClr val="FFFF99"/>
    <a:srgbClr val="C0C0C0"/>
    <a:srgbClr val="EFF2F5"/>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BBDE42-7877-45FF-9AEA-3976FAE64BD5}" v="459" dt="2025-02-20T15:48:51.435"/>
    <p1510:client id="{1A9FD4F1-5FDD-18CE-60FE-F46CD7035038}" v="12" dt="2025-02-20T15:03:50.039"/>
    <p1510:client id="{274FBDB1-7F80-4E4C-9143-5E16B47101E1}" v="4012" dt="2025-02-20T15:53:44.485"/>
    <p1510:client id="{73E549BD-6A98-4C15-B9FD-818DC147F65D}" v="28" dt="2025-02-20T15:31:46.756"/>
    <p1510:client id="{82F8A303-594F-452B-8DDB-2F3C5788ABEC}" v="358" dt="2025-02-20T15:48:41.300"/>
    <p1510:client id="{B596C711-6AB2-476F-A518-D90EDB24F5B1}" v="83" dt="2025-02-19T21:24:11.3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microsoft.com/office/2018/10/relationships/authors" Target="authors.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nzel, Brooke" userId="672bf8d3-b15b-4e02-a6d1-39319a0df09b" providerId="ADAL" clId="{5B76CABB-76CE-463A-890C-34F77C2DEC52}"/>
    <pc:docChg chg="custSel addSld delSld modSld">
      <pc:chgData name="Wenzel, Brooke" userId="672bf8d3-b15b-4e02-a6d1-39319a0df09b" providerId="ADAL" clId="{5B76CABB-76CE-463A-890C-34F77C2DEC52}" dt="2024-05-23T12:51:55.485" v="1465" actId="27918"/>
      <pc:docMkLst>
        <pc:docMk/>
      </pc:docMkLst>
      <pc:sldChg chg="add">
        <pc:chgData name="Wenzel, Brooke" userId="672bf8d3-b15b-4e02-a6d1-39319a0df09b" providerId="ADAL" clId="{5B76CABB-76CE-463A-890C-34F77C2DEC52}" dt="2024-05-21T21:43:52.143" v="13"/>
        <pc:sldMkLst>
          <pc:docMk/>
          <pc:sldMk cId="2627223314" sldId="5254"/>
        </pc:sldMkLst>
      </pc:sldChg>
      <pc:sldChg chg="add del">
        <pc:chgData name="Wenzel, Brooke" userId="672bf8d3-b15b-4e02-a6d1-39319a0df09b" providerId="ADAL" clId="{5B76CABB-76CE-463A-890C-34F77C2DEC52}" dt="2024-05-21T21:44:02.528" v="14" actId="47"/>
        <pc:sldMkLst>
          <pc:docMk/>
          <pc:sldMk cId="4218201814" sldId="5273"/>
        </pc:sldMkLst>
      </pc:sldChg>
      <pc:sldChg chg="add">
        <pc:chgData name="Wenzel, Brooke" userId="672bf8d3-b15b-4e02-a6d1-39319a0df09b" providerId="ADAL" clId="{5B76CABB-76CE-463A-890C-34F77C2DEC52}" dt="2024-05-21T21:43:52.143" v="13"/>
        <pc:sldMkLst>
          <pc:docMk/>
          <pc:sldMk cId="1114984409" sldId="5290"/>
        </pc:sldMkLst>
      </pc:sldChg>
      <pc:sldChg chg="add">
        <pc:chgData name="Wenzel, Brooke" userId="672bf8d3-b15b-4e02-a6d1-39319a0df09b" providerId="ADAL" clId="{5B76CABB-76CE-463A-890C-34F77C2DEC52}" dt="2024-05-21T21:43:52.143" v="13"/>
        <pc:sldMkLst>
          <pc:docMk/>
          <pc:sldMk cId="1593808434" sldId="5292"/>
        </pc:sldMkLst>
      </pc:sldChg>
      <pc:sldChg chg="addSp delSp modSp add del mod modClrScheme chgLayout">
        <pc:chgData name="Wenzel, Brooke" userId="672bf8d3-b15b-4e02-a6d1-39319a0df09b" providerId="ADAL" clId="{5B76CABB-76CE-463A-890C-34F77C2DEC52}" dt="2024-05-22T21:32:56.051" v="729" actId="47"/>
        <pc:sldMkLst>
          <pc:docMk/>
          <pc:sldMk cId="2250972986" sldId="5294"/>
        </pc:sldMkLst>
      </pc:sldChg>
      <pc:sldChg chg="add del">
        <pc:chgData name="Wenzel, Brooke" userId="672bf8d3-b15b-4e02-a6d1-39319a0df09b" providerId="ADAL" clId="{5B76CABB-76CE-463A-890C-34F77C2DEC52}" dt="2024-05-21T21:44:09.276" v="15" actId="47"/>
        <pc:sldMkLst>
          <pc:docMk/>
          <pc:sldMk cId="4104978656" sldId="5302"/>
        </pc:sldMkLst>
      </pc:sldChg>
      <pc:sldChg chg="add">
        <pc:chgData name="Wenzel, Brooke" userId="672bf8d3-b15b-4e02-a6d1-39319a0df09b" providerId="ADAL" clId="{5B76CABB-76CE-463A-890C-34F77C2DEC52}" dt="2024-05-21T21:43:52.143" v="13"/>
        <pc:sldMkLst>
          <pc:docMk/>
          <pc:sldMk cId="1443655953" sldId="5305"/>
        </pc:sldMkLst>
      </pc:sldChg>
      <pc:sldChg chg="modSp add mod">
        <pc:chgData name="Wenzel, Brooke" userId="672bf8d3-b15b-4e02-a6d1-39319a0df09b" providerId="ADAL" clId="{5B76CABB-76CE-463A-890C-34F77C2DEC52}" dt="2024-05-21T22:02:31.919" v="432" actId="20577"/>
        <pc:sldMkLst>
          <pc:docMk/>
          <pc:sldMk cId="3860371057" sldId="5338"/>
        </pc:sldMkLst>
      </pc:sldChg>
      <pc:sldChg chg="addSp delSp modSp new mod">
        <pc:chgData name="Wenzel, Brooke" userId="672bf8d3-b15b-4e02-a6d1-39319a0df09b" providerId="ADAL" clId="{5B76CABB-76CE-463A-890C-34F77C2DEC52}" dt="2024-05-23T12:51:55.485" v="1465" actId="27918"/>
        <pc:sldMkLst>
          <pc:docMk/>
          <pc:sldMk cId="2357482481" sldId="5453"/>
        </pc:sldMkLst>
      </pc:sldChg>
      <pc:sldChg chg="addSp modSp add mod">
        <pc:chgData name="Wenzel, Brooke" userId="672bf8d3-b15b-4e02-a6d1-39319a0df09b" providerId="ADAL" clId="{5B76CABB-76CE-463A-890C-34F77C2DEC52}" dt="2024-05-23T12:50:55.533" v="1461" actId="13244"/>
        <pc:sldMkLst>
          <pc:docMk/>
          <pc:sldMk cId="2446368680" sldId="5457"/>
        </pc:sldMkLst>
      </pc:sldChg>
    </pc:docChg>
  </pc:docChgLst>
  <pc:docChgLst>
    <pc:chgData name="Rhodes, Tara" userId="S::rhodes_t@cde.state.co.us::566307b0-1e17-4826-87e1-0feb85a922f2" providerId="AD" clId="Web-{09082D25-697B-3E7E-16C1-BFFC041678D3}"/>
    <pc:docChg chg="modSld">
      <pc:chgData name="Rhodes, Tara" userId="S::rhodes_t@cde.state.co.us::566307b0-1e17-4826-87e1-0feb85a922f2" providerId="AD" clId="Web-{09082D25-697B-3E7E-16C1-BFFC041678D3}" dt="2024-11-20T22:44:45.761" v="508" actId="20577"/>
      <pc:docMkLst>
        <pc:docMk/>
      </pc:docMkLst>
      <pc:sldChg chg="modSp">
        <pc:chgData name="Rhodes, Tara" userId="S::rhodes_t@cde.state.co.us::566307b0-1e17-4826-87e1-0feb85a922f2" providerId="AD" clId="Web-{09082D25-697B-3E7E-16C1-BFFC041678D3}" dt="2024-11-20T22:33:30.073" v="316" actId="20577"/>
        <pc:sldMkLst>
          <pc:docMk/>
          <pc:sldMk cId="2941160506" sldId="5629"/>
        </pc:sldMkLst>
      </pc:sldChg>
      <pc:sldChg chg="modSp">
        <pc:chgData name="Rhodes, Tara" userId="S::rhodes_t@cde.state.co.us::566307b0-1e17-4826-87e1-0feb85a922f2" providerId="AD" clId="Web-{09082D25-697B-3E7E-16C1-BFFC041678D3}" dt="2024-11-20T22:44:45.761" v="508" actId="20577"/>
        <pc:sldMkLst>
          <pc:docMk/>
          <pc:sldMk cId="987153537" sldId="5643"/>
        </pc:sldMkLst>
      </pc:sldChg>
      <pc:sldChg chg="modSp">
        <pc:chgData name="Rhodes, Tara" userId="S::rhodes_t@cde.state.co.us::566307b0-1e17-4826-87e1-0feb85a922f2" providerId="AD" clId="Web-{09082D25-697B-3E7E-16C1-BFFC041678D3}" dt="2024-11-20T22:40:02.845" v="420" actId="20577"/>
        <pc:sldMkLst>
          <pc:docMk/>
          <pc:sldMk cId="792695782" sldId="5665"/>
        </pc:sldMkLst>
      </pc:sldChg>
      <pc:sldChg chg="addSp delSp modSp">
        <pc:chgData name="Rhodes, Tara" userId="S::rhodes_t@cde.state.co.us::566307b0-1e17-4826-87e1-0feb85a922f2" providerId="AD" clId="Web-{09082D25-697B-3E7E-16C1-BFFC041678D3}" dt="2024-11-20T22:32:36.885" v="247"/>
        <pc:sldMkLst>
          <pc:docMk/>
          <pc:sldMk cId="3114952086" sldId="5682"/>
        </pc:sldMkLst>
      </pc:sldChg>
    </pc:docChg>
  </pc:docChgLst>
  <pc:docChgLst>
    <pc:chgData name="Chaffin,Melissa" userId="S::chaffin_m@cde.state.co.us::21f0136b-23e1-4eef-9c4f-f29e4cc3ac56" providerId="AD" clId="Web-{E865880F-8322-D018-E76B-F9540EEA26DE}"/>
    <pc:docChg chg="mod modSld">
      <pc:chgData name="Chaffin,Melissa" userId="S::chaffin_m@cde.state.co.us::21f0136b-23e1-4eef-9c4f-f29e4cc3ac56" providerId="AD" clId="Web-{E865880F-8322-D018-E76B-F9540EEA26DE}" dt="2024-09-18T15:23:01.210" v="1567" actId="20577"/>
      <pc:docMkLst>
        <pc:docMk/>
      </pc:docMkLst>
      <pc:sldChg chg="modSp">
        <pc:chgData name="Chaffin,Melissa" userId="S::chaffin_m@cde.state.co.us::21f0136b-23e1-4eef-9c4f-f29e4cc3ac56" providerId="AD" clId="Web-{E865880F-8322-D018-E76B-F9540EEA26DE}" dt="2024-09-18T15:16:01.505" v="1364"/>
        <pc:sldMkLst>
          <pc:docMk/>
          <pc:sldMk cId="3108864082" sldId="5603"/>
        </pc:sldMkLst>
      </pc:sldChg>
      <pc:sldChg chg="modSp">
        <pc:chgData name="Chaffin,Melissa" userId="S::chaffin_m@cde.state.co.us::21f0136b-23e1-4eef-9c4f-f29e4cc3ac56" providerId="AD" clId="Web-{E865880F-8322-D018-E76B-F9540EEA26DE}" dt="2024-09-18T15:22:44.507" v="1566" actId="20577"/>
        <pc:sldMkLst>
          <pc:docMk/>
          <pc:sldMk cId="1016378890" sldId="5604"/>
        </pc:sldMkLst>
      </pc:sldChg>
      <pc:sldChg chg="modSp">
        <pc:chgData name="Chaffin,Melissa" userId="S::chaffin_m@cde.state.co.us::21f0136b-23e1-4eef-9c4f-f29e4cc3ac56" providerId="AD" clId="Web-{E865880F-8322-D018-E76B-F9540EEA26DE}" dt="2024-09-18T15:23:01.210" v="1567" actId="20577"/>
        <pc:sldMkLst>
          <pc:docMk/>
          <pc:sldMk cId="2592141677" sldId="5605"/>
        </pc:sldMkLst>
      </pc:sldChg>
      <pc:sldChg chg="modSp">
        <pc:chgData name="Chaffin,Melissa" userId="S::chaffin_m@cde.state.co.us::21f0136b-23e1-4eef-9c4f-f29e4cc3ac56" providerId="AD" clId="Web-{E865880F-8322-D018-E76B-F9540EEA26DE}" dt="2024-09-18T15:19:26.725" v="1515" actId="20577"/>
        <pc:sldMkLst>
          <pc:docMk/>
          <pc:sldMk cId="1020133488" sldId="5607"/>
        </pc:sldMkLst>
      </pc:sldChg>
      <pc:sldChg chg="modSp">
        <pc:chgData name="Chaffin,Melissa" userId="S::chaffin_m@cde.state.co.us::21f0136b-23e1-4eef-9c4f-f29e4cc3ac56" providerId="AD" clId="Web-{E865880F-8322-D018-E76B-F9540EEA26DE}" dt="2024-09-18T15:21:30.897" v="1534" actId="20577"/>
        <pc:sldMkLst>
          <pc:docMk/>
          <pc:sldMk cId="2760380853" sldId="5608"/>
        </pc:sldMkLst>
      </pc:sldChg>
    </pc:docChg>
  </pc:docChgLst>
  <pc:docChgLst>
    <pc:chgData name="Gudka, Dawna" userId="823cceae-331b-41d6-9a63-34ad6d1db55c" providerId="ADAL" clId="{EB43833B-92F3-444C-AA27-D68DCB43D72B}"/>
    <pc:docChg chg="undo custSel modSld">
      <pc:chgData name="Gudka, Dawna" userId="823cceae-331b-41d6-9a63-34ad6d1db55c" providerId="ADAL" clId="{EB43833B-92F3-444C-AA27-D68DCB43D72B}" dt="2024-10-30T23:15:42.721" v="137" actId="6549"/>
      <pc:docMkLst>
        <pc:docMk/>
      </pc:docMkLst>
      <pc:sldChg chg="modSp mod">
        <pc:chgData name="Gudka, Dawna" userId="823cceae-331b-41d6-9a63-34ad6d1db55c" providerId="ADAL" clId="{EB43833B-92F3-444C-AA27-D68DCB43D72B}" dt="2024-10-30T23:15:42.721" v="137" actId="6549"/>
        <pc:sldMkLst>
          <pc:docMk/>
          <pc:sldMk cId="1037917088" sldId="5098"/>
        </pc:sldMkLst>
      </pc:sldChg>
    </pc:docChg>
  </pc:docChgLst>
  <pc:docChgLst>
    <pc:chgData name="Rhodes, Tara" userId="S::rhodes_t@cde.state.co.us::566307b0-1e17-4826-87e1-0feb85a922f2" providerId="AD" clId="Web-{2DED2807-37DE-79C4-7A80-8AC5FF25D4DA}"/>
    <pc:docChg chg="addSld modSld sldOrd">
      <pc:chgData name="Rhodes, Tara" userId="S::rhodes_t@cde.state.co.us::566307b0-1e17-4826-87e1-0feb85a922f2" providerId="AD" clId="Web-{2DED2807-37DE-79C4-7A80-8AC5FF25D4DA}" dt="2024-09-05T12:49:17.054" v="250"/>
      <pc:docMkLst>
        <pc:docMk/>
      </pc:docMkLst>
      <pc:sldChg chg="ord">
        <pc:chgData name="Rhodes, Tara" userId="S::rhodes_t@cde.state.co.us::566307b0-1e17-4826-87e1-0feb85a922f2" providerId="AD" clId="Web-{2DED2807-37DE-79C4-7A80-8AC5FF25D4DA}" dt="2024-09-05T12:49:17.054" v="250"/>
        <pc:sldMkLst>
          <pc:docMk/>
          <pc:sldMk cId="129463232" sldId="5554"/>
        </pc:sldMkLst>
      </pc:sldChg>
      <pc:sldChg chg="delSp modSp new">
        <pc:chgData name="Rhodes, Tara" userId="S::rhodes_t@cde.state.co.us::566307b0-1e17-4826-87e1-0feb85a922f2" providerId="AD" clId="Web-{2DED2807-37DE-79C4-7A80-8AC5FF25D4DA}" dt="2024-09-05T12:48:32.272" v="248" actId="20577"/>
        <pc:sldMkLst>
          <pc:docMk/>
          <pc:sldMk cId="3593964098" sldId="5586"/>
        </pc:sldMkLst>
      </pc:sldChg>
    </pc:docChg>
  </pc:docChgLst>
  <pc:docChgLst>
    <pc:chgData name="Wenzel, Brooke" userId="672bf8d3-b15b-4e02-a6d1-39319a0df09b" providerId="ADAL" clId="{1B6626AE-5116-4124-8B2B-A857ADCEBE09}"/>
    <pc:docChg chg="custSel modSld">
      <pc:chgData name="Wenzel, Brooke" userId="672bf8d3-b15b-4e02-a6d1-39319a0df09b" providerId="ADAL" clId="{1B6626AE-5116-4124-8B2B-A857ADCEBE09}" dt="2024-05-14T13:10:31.411" v="32" actId="20577"/>
      <pc:docMkLst>
        <pc:docMk/>
      </pc:docMkLst>
    </pc:docChg>
  </pc:docChgLst>
  <pc:docChgLst>
    <pc:chgData name="Hoffman, Peter" userId="673cee94-26bd-4c2a-ab82-1b3669e2f049" providerId="ADAL" clId="{451C6FF0-32A7-4384-87A7-B85BE5C56E76}"/>
    <pc:docChg chg="undo custSel modSld">
      <pc:chgData name="Hoffman, Peter" userId="673cee94-26bd-4c2a-ab82-1b3669e2f049" providerId="ADAL" clId="{451C6FF0-32A7-4384-87A7-B85BE5C56E76}" dt="2024-11-20T17:49:00.382" v="272" actId="1036"/>
      <pc:docMkLst>
        <pc:docMk/>
      </pc:docMkLst>
    </pc:docChg>
  </pc:docChgLst>
  <pc:docChgLst>
    <pc:chgData name="Chaffin,Melissa" userId="S::chaffin_m@cde.state.co.us::21f0136b-23e1-4eef-9c4f-f29e4cc3ac56" providerId="AD" clId="Web-{05240C87-A6DF-2E5C-2125-263B8EE07789}"/>
    <pc:docChg chg="modSld">
      <pc:chgData name="Chaffin,Melissa" userId="S::chaffin_m@cde.state.co.us::21f0136b-23e1-4eef-9c4f-f29e4cc3ac56" providerId="AD" clId="Web-{05240C87-A6DF-2E5C-2125-263B8EE07789}" dt="2024-09-17T14:46:47.513" v="22" actId="20577"/>
      <pc:docMkLst>
        <pc:docMk/>
      </pc:docMkLst>
      <pc:sldChg chg="modSp">
        <pc:chgData name="Chaffin,Melissa" userId="S::chaffin_m@cde.state.co.us::21f0136b-23e1-4eef-9c4f-f29e4cc3ac56" providerId="AD" clId="Web-{05240C87-A6DF-2E5C-2125-263B8EE07789}" dt="2024-09-17T14:46:47.513" v="22" actId="20577"/>
        <pc:sldMkLst>
          <pc:docMk/>
          <pc:sldMk cId="499285695" sldId="281"/>
        </pc:sldMkLst>
      </pc:sldChg>
    </pc:docChg>
  </pc:docChgLst>
  <pc:docChgLst>
    <pc:chgData name="Rhodes, Tara" userId="S::rhodes_t@cde.state.co.us::566307b0-1e17-4826-87e1-0feb85a922f2" providerId="AD" clId="Web-{7628565C-7A3D-B49F-648B-F6A845B9B1CC}"/>
    <pc:docChg chg="addSld modSld">
      <pc:chgData name="Rhodes, Tara" userId="S::rhodes_t@cde.state.co.us::566307b0-1e17-4826-87e1-0feb85a922f2" providerId="AD" clId="Web-{7628565C-7A3D-B49F-648B-F6A845B9B1CC}" dt="2024-10-09T23:49:57.120" v="1064" actId="20577"/>
      <pc:docMkLst>
        <pc:docMk/>
      </pc:docMkLst>
      <pc:sldChg chg="modSp">
        <pc:chgData name="Rhodes, Tara" userId="S::rhodes_t@cde.state.co.us::566307b0-1e17-4826-87e1-0feb85a922f2" providerId="AD" clId="Web-{7628565C-7A3D-B49F-648B-F6A845B9B1CC}" dt="2024-10-09T23:49:29.010" v="1035" actId="20577"/>
        <pc:sldMkLst>
          <pc:docMk/>
          <pc:sldMk cId="987153537" sldId="5643"/>
        </pc:sldMkLst>
      </pc:sldChg>
      <pc:sldChg chg="modSp new">
        <pc:chgData name="Rhodes, Tara" userId="S::rhodes_t@cde.state.co.us::566307b0-1e17-4826-87e1-0feb85a922f2" providerId="AD" clId="Web-{7628565C-7A3D-B49F-648B-F6A845B9B1CC}" dt="2024-10-09T23:49:57.120" v="1064" actId="20577"/>
        <pc:sldMkLst>
          <pc:docMk/>
          <pc:sldMk cId="792695782" sldId="5665"/>
        </pc:sldMkLst>
      </pc:sldChg>
    </pc:docChg>
  </pc:docChgLst>
  <pc:docChgLst>
    <pc:chgData name="Hoffman, Peter" userId="673cee94-26bd-4c2a-ab82-1b3669e2f049" providerId="ADAL" clId="{00CB08FC-D8F4-4D17-AED1-18CF40B65C32}"/>
    <pc:docChg chg="delSld modSld sldOrd">
      <pc:chgData name="Hoffman, Peter" userId="673cee94-26bd-4c2a-ab82-1b3669e2f049" providerId="ADAL" clId="{00CB08FC-D8F4-4D17-AED1-18CF40B65C32}" dt="2024-08-08T14:35:33.700" v="55"/>
      <pc:docMkLst>
        <pc:docMk/>
      </pc:docMkLst>
      <pc:sldChg chg="del">
        <pc:chgData name="Hoffman, Peter" userId="673cee94-26bd-4c2a-ab82-1b3669e2f049" providerId="ADAL" clId="{00CB08FC-D8F4-4D17-AED1-18CF40B65C32}" dt="2024-08-07T14:38:50.529" v="0" actId="2696"/>
        <pc:sldMkLst>
          <pc:docMk/>
          <pc:sldMk cId="1991320786" sldId="4834"/>
        </pc:sldMkLst>
      </pc:sldChg>
      <pc:sldChg chg="del">
        <pc:chgData name="Hoffman, Peter" userId="673cee94-26bd-4c2a-ab82-1b3669e2f049" providerId="ADAL" clId="{00CB08FC-D8F4-4D17-AED1-18CF40B65C32}" dt="2024-08-07T14:38:50.529" v="0" actId="2696"/>
        <pc:sldMkLst>
          <pc:docMk/>
          <pc:sldMk cId="2340443948" sldId="5385"/>
        </pc:sldMkLst>
      </pc:sldChg>
      <pc:sldChg chg="del">
        <pc:chgData name="Hoffman, Peter" userId="673cee94-26bd-4c2a-ab82-1b3669e2f049" providerId="ADAL" clId="{00CB08FC-D8F4-4D17-AED1-18CF40B65C32}" dt="2024-08-07T14:38:50.529" v="0" actId="2696"/>
        <pc:sldMkLst>
          <pc:docMk/>
          <pc:sldMk cId="1775796373" sldId="5395"/>
        </pc:sldMkLst>
      </pc:sldChg>
      <pc:sldChg chg="del">
        <pc:chgData name="Hoffman, Peter" userId="673cee94-26bd-4c2a-ab82-1b3669e2f049" providerId="ADAL" clId="{00CB08FC-D8F4-4D17-AED1-18CF40B65C32}" dt="2024-08-07T14:39:26.423" v="1" actId="2696"/>
        <pc:sldMkLst>
          <pc:docMk/>
          <pc:sldMk cId="3126198227" sldId="5457"/>
        </pc:sldMkLst>
      </pc:sldChg>
      <pc:sldChg chg="del">
        <pc:chgData name="Hoffman, Peter" userId="673cee94-26bd-4c2a-ab82-1b3669e2f049" providerId="ADAL" clId="{00CB08FC-D8F4-4D17-AED1-18CF40B65C32}" dt="2024-08-07T14:39:26.423" v="1" actId="2696"/>
        <pc:sldMkLst>
          <pc:docMk/>
          <pc:sldMk cId="2968826480" sldId="5465"/>
        </pc:sldMkLst>
      </pc:sldChg>
      <pc:sldChg chg="del">
        <pc:chgData name="Hoffman, Peter" userId="673cee94-26bd-4c2a-ab82-1b3669e2f049" providerId="ADAL" clId="{00CB08FC-D8F4-4D17-AED1-18CF40B65C32}" dt="2024-08-07T14:39:26.423" v="1" actId="2696"/>
        <pc:sldMkLst>
          <pc:docMk/>
          <pc:sldMk cId="2823243994" sldId="5466"/>
        </pc:sldMkLst>
      </pc:sldChg>
      <pc:sldChg chg="del">
        <pc:chgData name="Hoffman, Peter" userId="673cee94-26bd-4c2a-ab82-1b3669e2f049" providerId="ADAL" clId="{00CB08FC-D8F4-4D17-AED1-18CF40B65C32}" dt="2024-08-07T14:38:50.529" v="0" actId="2696"/>
        <pc:sldMkLst>
          <pc:docMk/>
          <pc:sldMk cId="1896735902" sldId="5469"/>
        </pc:sldMkLst>
      </pc:sldChg>
      <pc:sldChg chg="del">
        <pc:chgData name="Hoffman, Peter" userId="673cee94-26bd-4c2a-ab82-1b3669e2f049" providerId="ADAL" clId="{00CB08FC-D8F4-4D17-AED1-18CF40B65C32}" dt="2024-08-07T14:39:26.423" v="1" actId="2696"/>
        <pc:sldMkLst>
          <pc:docMk/>
          <pc:sldMk cId="1765433899" sldId="5480"/>
        </pc:sldMkLst>
      </pc:sldChg>
      <pc:sldChg chg="ord">
        <pc:chgData name="Hoffman, Peter" userId="673cee94-26bd-4c2a-ab82-1b3669e2f049" providerId="ADAL" clId="{00CB08FC-D8F4-4D17-AED1-18CF40B65C32}" dt="2024-08-08T14:35:33.700" v="55"/>
        <pc:sldMkLst>
          <pc:docMk/>
          <pc:sldMk cId="1684126465" sldId="5505"/>
        </pc:sldMkLst>
      </pc:sldChg>
      <pc:sldChg chg="del">
        <pc:chgData name="Hoffman, Peter" userId="673cee94-26bd-4c2a-ab82-1b3669e2f049" providerId="ADAL" clId="{00CB08FC-D8F4-4D17-AED1-18CF40B65C32}" dt="2024-08-07T14:39:26.423" v="1" actId="2696"/>
        <pc:sldMkLst>
          <pc:docMk/>
          <pc:sldMk cId="1218041085" sldId="5519"/>
        </pc:sldMkLst>
      </pc:sldChg>
    </pc:docChg>
  </pc:docChgLst>
  <pc:docChgLst>
    <pc:chgData name="Slutzky, Collin" userId="S::slutzky_c@cde.state.co.us::21f7fb5c-490d-42a4-8741-4ce78a53b03a" providerId="AD" clId="Web-{09862730-C0D9-4D42-A866-9D633621E8B7}"/>
    <pc:docChg chg="modSld">
      <pc:chgData name="Slutzky, Collin" userId="S::slutzky_c@cde.state.co.us::21f7fb5c-490d-42a4-8741-4ce78a53b03a" providerId="AD" clId="Web-{09862730-C0D9-4D42-A866-9D633621E8B7}" dt="2025-02-05T15:14:15.042" v="1"/>
      <pc:docMkLst>
        <pc:docMk/>
      </pc:docMkLst>
      <pc:sldChg chg="modSp">
        <pc:chgData name="Slutzky, Collin" userId="S::slutzky_c@cde.state.co.us::21f7fb5c-490d-42a4-8741-4ce78a53b03a" providerId="AD" clId="Web-{09862730-C0D9-4D42-A866-9D633621E8B7}" dt="2025-02-05T15:14:15.042" v="1"/>
        <pc:sldMkLst>
          <pc:docMk/>
          <pc:sldMk cId="500438566" sldId="5672"/>
        </pc:sldMkLst>
        <pc:graphicFrameChg chg="mod modGraphic">
          <ac:chgData name="Slutzky, Collin" userId="S::slutzky_c@cde.state.co.us::21f7fb5c-490d-42a4-8741-4ce78a53b03a" providerId="AD" clId="Web-{09862730-C0D9-4D42-A866-9D633621E8B7}" dt="2025-02-05T15:14:15.042" v="1"/>
          <ac:graphicFrameMkLst>
            <pc:docMk/>
            <pc:sldMk cId="500438566" sldId="5672"/>
            <ac:graphicFrameMk id="5" creationId="{5E4612F7-68C6-57CA-E918-38EF641F73CF}"/>
          </ac:graphicFrameMkLst>
        </pc:graphicFrameChg>
      </pc:sldChg>
    </pc:docChg>
  </pc:docChgLst>
  <pc:docChgLst>
    <pc:chgData name="Gudka, Dawna" userId="823cceae-331b-41d6-9a63-34ad6d1db55c" providerId="ADAL" clId="{A633715B-52A6-48C9-A3EA-FBDA0A0A1932}"/>
    <pc:docChg chg="custSel modSld">
      <pc:chgData name="Gudka, Dawna" userId="823cceae-331b-41d6-9a63-34ad6d1db55c" providerId="ADAL" clId="{A633715B-52A6-48C9-A3EA-FBDA0A0A1932}" dt="2024-06-05T22:28:47.428" v="391" actId="20577"/>
      <pc:docMkLst>
        <pc:docMk/>
      </pc:docMkLst>
    </pc:docChg>
  </pc:docChgLst>
  <pc:docChgLst>
    <pc:chgData name="Heitman, Lindsey" userId="a9773a47-99d2-4599-9377-6d37e9ec0bd3" providerId="ADAL" clId="{7CD8F295-6EE9-4161-96DE-D940E1EE35B1}"/>
    <pc:docChg chg="undo custSel addSld delSld modSld">
      <pc:chgData name="Heitman, Lindsey" userId="a9773a47-99d2-4599-9377-6d37e9ec0bd3" providerId="ADAL" clId="{7CD8F295-6EE9-4161-96DE-D940E1EE35B1}" dt="2024-11-14T14:06:56.563" v="1233" actId="1076"/>
      <pc:docMkLst>
        <pc:docMk/>
      </pc:docMkLst>
      <pc:sldChg chg="addSp delSp modSp add mod modClrScheme chgLayout">
        <pc:chgData name="Heitman, Lindsey" userId="a9773a47-99d2-4599-9377-6d37e9ec0bd3" providerId="ADAL" clId="{7CD8F295-6EE9-4161-96DE-D940E1EE35B1}" dt="2024-11-14T14:05:11.257" v="1224" actId="13244"/>
        <pc:sldMkLst>
          <pc:docMk/>
          <pc:sldMk cId="2447032231" sldId="325"/>
        </pc:sldMkLst>
      </pc:sldChg>
      <pc:sldChg chg="del">
        <pc:chgData name="Heitman, Lindsey" userId="a9773a47-99d2-4599-9377-6d37e9ec0bd3" providerId="ADAL" clId="{7CD8F295-6EE9-4161-96DE-D940E1EE35B1}" dt="2024-11-14T13:25:04.877" v="4" actId="2696"/>
        <pc:sldMkLst>
          <pc:docMk/>
          <pc:sldMk cId="2928479345" sldId="5587"/>
        </pc:sldMkLst>
      </pc:sldChg>
      <pc:sldChg chg="del">
        <pc:chgData name="Heitman, Lindsey" userId="a9773a47-99d2-4599-9377-6d37e9ec0bd3" providerId="ADAL" clId="{7CD8F295-6EE9-4161-96DE-D940E1EE35B1}" dt="2024-11-14T13:25:00.294" v="3" actId="2696"/>
        <pc:sldMkLst>
          <pc:docMk/>
          <pc:sldMk cId="2354672113" sldId="5588"/>
        </pc:sldMkLst>
      </pc:sldChg>
      <pc:sldChg chg="del">
        <pc:chgData name="Heitman, Lindsey" userId="a9773a47-99d2-4599-9377-6d37e9ec0bd3" providerId="ADAL" clId="{7CD8F295-6EE9-4161-96DE-D940E1EE35B1}" dt="2024-11-14T13:25:14.417" v="7" actId="2696"/>
        <pc:sldMkLst>
          <pc:docMk/>
          <pc:sldMk cId="3970616908" sldId="5592"/>
        </pc:sldMkLst>
      </pc:sldChg>
      <pc:sldChg chg="modSp add mod">
        <pc:chgData name="Heitman, Lindsey" userId="a9773a47-99d2-4599-9377-6d37e9ec0bd3" providerId="ADAL" clId="{7CD8F295-6EE9-4161-96DE-D940E1EE35B1}" dt="2024-11-14T13:33:17.916" v="380" actId="20577"/>
        <pc:sldMkLst>
          <pc:docMk/>
          <pc:sldMk cId="2686374285" sldId="5594"/>
        </pc:sldMkLst>
      </pc:sldChg>
      <pc:sldChg chg="addSp delSp modSp add mod">
        <pc:chgData name="Heitman, Lindsey" userId="a9773a47-99d2-4599-9377-6d37e9ec0bd3" providerId="ADAL" clId="{7CD8F295-6EE9-4161-96DE-D940E1EE35B1}" dt="2024-11-14T14:06:56.563" v="1233" actId="1076"/>
        <pc:sldMkLst>
          <pc:docMk/>
          <pc:sldMk cId="616543478" sldId="5596"/>
        </pc:sldMkLst>
      </pc:sldChg>
      <pc:sldChg chg="modSp add mod">
        <pc:chgData name="Heitman, Lindsey" userId="a9773a47-99d2-4599-9377-6d37e9ec0bd3" providerId="ADAL" clId="{7CD8F295-6EE9-4161-96DE-D940E1EE35B1}" dt="2024-11-14T13:33:25.185" v="381" actId="20577"/>
        <pc:sldMkLst>
          <pc:docMk/>
          <pc:sldMk cId="4255703667" sldId="5597"/>
        </pc:sldMkLst>
      </pc:sldChg>
      <pc:sldChg chg="modSp add mod">
        <pc:chgData name="Heitman, Lindsey" userId="a9773a47-99d2-4599-9377-6d37e9ec0bd3" providerId="ADAL" clId="{7CD8F295-6EE9-4161-96DE-D940E1EE35B1}" dt="2024-11-14T14:04:21.657" v="1220" actId="13244"/>
        <pc:sldMkLst>
          <pc:docMk/>
          <pc:sldMk cId="3827019278" sldId="5598"/>
        </pc:sldMkLst>
      </pc:sldChg>
      <pc:sldChg chg="del">
        <pc:chgData name="Heitman, Lindsey" userId="a9773a47-99d2-4599-9377-6d37e9ec0bd3" providerId="ADAL" clId="{7CD8F295-6EE9-4161-96DE-D940E1EE35B1}" dt="2024-11-14T13:25:08.030" v="5" actId="2696"/>
        <pc:sldMkLst>
          <pc:docMk/>
          <pc:sldMk cId="1409975447" sldId="5698"/>
        </pc:sldMkLst>
      </pc:sldChg>
      <pc:sldChg chg="del">
        <pc:chgData name="Heitman, Lindsey" userId="a9773a47-99d2-4599-9377-6d37e9ec0bd3" providerId="ADAL" clId="{7CD8F295-6EE9-4161-96DE-D940E1EE35B1}" dt="2024-11-14T13:25:11.135" v="6" actId="2696"/>
        <pc:sldMkLst>
          <pc:docMk/>
          <pc:sldMk cId="3535936017" sldId="5699"/>
        </pc:sldMkLst>
      </pc:sldChg>
    </pc:docChg>
  </pc:docChgLst>
  <pc:docChgLst>
    <pc:chgData name="Hoffman, Peter" userId="673cee94-26bd-4c2a-ab82-1b3669e2f049" providerId="ADAL" clId="{D984F346-6CEF-497D-AB94-05D649B65E6C}"/>
    <pc:docChg chg="custSel addSld delSld modSld">
      <pc:chgData name="Hoffman, Peter" userId="673cee94-26bd-4c2a-ab82-1b3669e2f049" providerId="ADAL" clId="{D984F346-6CEF-497D-AB94-05D649B65E6C}" dt="2024-08-14T18:25:00.436" v="5" actId="13244"/>
      <pc:docMkLst>
        <pc:docMk/>
      </pc:docMkLst>
      <pc:sldChg chg="add">
        <pc:chgData name="Hoffman, Peter" userId="673cee94-26bd-4c2a-ab82-1b3669e2f049" providerId="ADAL" clId="{D984F346-6CEF-497D-AB94-05D649B65E6C}" dt="2024-08-14T18:24:13.432" v="0"/>
        <pc:sldMkLst>
          <pc:docMk/>
          <pc:sldMk cId="1991320786" sldId="4834"/>
        </pc:sldMkLst>
      </pc:sldChg>
      <pc:sldChg chg="add">
        <pc:chgData name="Hoffman, Peter" userId="673cee94-26bd-4c2a-ab82-1b3669e2f049" providerId="ADAL" clId="{D984F346-6CEF-497D-AB94-05D649B65E6C}" dt="2024-08-14T18:24:13.432" v="0"/>
        <pc:sldMkLst>
          <pc:docMk/>
          <pc:sldMk cId="2340443948" sldId="5385"/>
        </pc:sldMkLst>
      </pc:sldChg>
      <pc:sldChg chg="add">
        <pc:chgData name="Hoffman, Peter" userId="673cee94-26bd-4c2a-ab82-1b3669e2f049" providerId="ADAL" clId="{D984F346-6CEF-497D-AB94-05D649B65E6C}" dt="2024-08-14T18:24:13.432" v="0"/>
        <pc:sldMkLst>
          <pc:docMk/>
          <pc:sldMk cId="1775796373" sldId="5395"/>
        </pc:sldMkLst>
      </pc:sldChg>
      <pc:sldChg chg="del">
        <pc:chgData name="Hoffman, Peter" userId="673cee94-26bd-4c2a-ab82-1b3669e2f049" providerId="ADAL" clId="{D984F346-6CEF-497D-AB94-05D649B65E6C}" dt="2024-08-14T18:24:17.717" v="2" actId="2696"/>
        <pc:sldMkLst>
          <pc:docMk/>
          <pc:sldMk cId="1262648449" sldId="5455"/>
        </pc:sldMkLst>
      </pc:sldChg>
      <pc:sldChg chg="modSp add mod">
        <pc:chgData name="Hoffman, Peter" userId="673cee94-26bd-4c2a-ab82-1b3669e2f049" providerId="ADAL" clId="{D984F346-6CEF-497D-AB94-05D649B65E6C}" dt="2024-08-14T18:25:00.436" v="5" actId="13244"/>
        <pc:sldMkLst>
          <pc:docMk/>
          <pc:sldMk cId="1896735902" sldId="5469"/>
        </pc:sldMkLst>
      </pc:sldChg>
      <pc:sldChg chg="del">
        <pc:chgData name="Hoffman, Peter" userId="673cee94-26bd-4c2a-ab82-1b3669e2f049" providerId="ADAL" clId="{D984F346-6CEF-497D-AB94-05D649B65E6C}" dt="2024-08-14T18:24:17.717" v="2" actId="2696"/>
        <pc:sldMkLst>
          <pc:docMk/>
          <pc:sldMk cId="2348164026" sldId="5474"/>
        </pc:sldMkLst>
      </pc:sldChg>
      <pc:sldChg chg="modSp mod">
        <pc:chgData name="Hoffman, Peter" userId="673cee94-26bd-4c2a-ab82-1b3669e2f049" providerId="ADAL" clId="{D984F346-6CEF-497D-AB94-05D649B65E6C}" dt="2024-08-14T18:24:13.578" v="1" actId="27636"/>
        <pc:sldMkLst>
          <pc:docMk/>
          <pc:sldMk cId="3757558483" sldId="5547"/>
        </pc:sldMkLst>
      </pc:sldChg>
    </pc:docChg>
  </pc:docChgLst>
  <pc:docChgLst>
    <pc:chgData name="Rhodes, Tara" userId="S::rhodes_t@cde.state.co.us::566307b0-1e17-4826-87e1-0feb85a922f2" providerId="AD" clId="Web-{2352B585-06B1-319B-9444-A1AA035EDDB0}"/>
    <pc:docChg chg="modSld">
      <pc:chgData name="Rhodes, Tara" userId="S::rhodes_t@cde.state.co.us::566307b0-1e17-4826-87e1-0feb85a922f2" providerId="AD" clId="Web-{2352B585-06B1-319B-9444-A1AA035EDDB0}" dt="2024-07-18T12:17:11.456" v="89" actId="20577"/>
      <pc:docMkLst>
        <pc:docMk/>
      </pc:docMkLst>
      <pc:sldChg chg="modSp">
        <pc:chgData name="Rhodes, Tara" userId="S::rhodes_t@cde.state.co.us::566307b0-1e17-4826-87e1-0feb85a922f2" providerId="AD" clId="Web-{2352B585-06B1-319B-9444-A1AA035EDDB0}" dt="2024-07-18T12:13:31.545" v="22" actId="20577"/>
        <pc:sldMkLst>
          <pc:docMk/>
          <pc:sldMk cId="2025537005" sldId="5515"/>
        </pc:sldMkLst>
      </pc:sldChg>
      <pc:sldChg chg="modSp">
        <pc:chgData name="Rhodes, Tara" userId="S::rhodes_t@cde.state.co.us::566307b0-1e17-4826-87e1-0feb85a922f2" providerId="AD" clId="Web-{2352B585-06B1-319B-9444-A1AA035EDDB0}" dt="2024-07-18T12:17:11.456" v="89" actId="20577"/>
        <pc:sldMkLst>
          <pc:docMk/>
          <pc:sldMk cId="2423109446" sldId="5516"/>
        </pc:sldMkLst>
      </pc:sldChg>
    </pc:docChg>
  </pc:docChgLst>
  <pc:docChgLst>
    <pc:chgData name="McRee, Rebecca" userId="S::mcree_r@cde.state.co.us::3a10fa13-9d60-4c0b-b361-471945732c34" providerId="AD" clId="Web-{F5FA9782-9792-F984-34F0-6887B399A48C}"/>
    <pc:docChg chg="modSld">
      <pc:chgData name="McRee, Rebecca" userId="S::mcree_r@cde.state.co.us::3a10fa13-9d60-4c0b-b361-471945732c34" providerId="AD" clId="Web-{F5FA9782-9792-F984-34F0-6887B399A48C}" dt="2024-08-13T22:51:12.375" v="59" actId="20577"/>
      <pc:docMkLst>
        <pc:docMk/>
      </pc:docMkLst>
      <pc:sldChg chg="modSp">
        <pc:chgData name="McRee, Rebecca" userId="S::mcree_r@cde.state.co.us::3a10fa13-9d60-4c0b-b361-471945732c34" providerId="AD" clId="Web-{F5FA9782-9792-F984-34F0-6887B399A48C}" dt="2024-08-13T22:47:39.261" v="3" actId="20577"/>
        <pc:sldMkLst>
          <pc:docMk/>
          <pc:sldMk cId="1185884485" sldId="5488"/>
        </pc:sldMkLst>
      </pc:sldChg>
      <pc:sldChg chg="modSp">
        <pc:chgData name="McRee, Rebecca" userId="S::mcree_r@cde.state.co.us::3a10fa13-9d60-4c0b-b361-471945732c34" providerId="AD" clId="Web-{F5FA9782-9792-F984-34F0-6887B399A48C}" dt="2024-08-13T22:49:35.639" v="4" actId="20577"/>
        <pc:sldMkLst>
          <pc:docMk/>
          <pc:sldMk cId="2023168082" sldId="5497"/>
        </pc:sldMkLst>
      </pc:sldChg>
      <pc:sldChg chg="modSp">
        <pc:chgData name="McRee, Rebecca" userId="S::mcree_r@cde.state.co.us::3a10fa13-9d60-4c0b-b361-471945732c34" providerId="AD" clId="Web-{F5FA9782-9792-F984-34F0-6887B399A48C}" dt="2024-08-13T22:51:12.375" v="59" actId="20577"/>
        <pc:sldMkLst>
          <pc:docMk/>
          <pc:sldMk cId="3238901035" sldId="5542"/>
        </pc:sldMkLst>
      </pc:sldChg>
    </pc:docChg>
  </pc:docChgLst>
  <pc:docChgLst>
    <pc:chgData name="Wenzel, Brooke" userId="672bf8d3-b15b-4e02-a6d1-39319a0df09b" providerId="ADAL" clId="{4B8FEB7C-EF5D-4BE4-A761-5B2B9FB6C56A}"/>
    <pc:docChg chg="undo custSel addSld delSld modSld">
      <pc:chgData name="Wenzel, Brooke" userId="672bf8d3-b15b-4e02-a6d1-39319a0df09b" providerId="ADAL" clId="{4B8FEB7C-EF5D-4BE4-A761-5B2B9FB6C56A}" dt="2024-06-26T21:35:05.477" v="207"/>
      <pc:docMkLst>
        <pc:docMk/>
      </pc:docMkLst>
      <pc:sldChg chg="modSp add mod">
        <pc:chgData name="Wenzel, Brooke" userId="672bf8d3-b15b-4e02-a6d1-39319a0df09b" providerId="ADAL" clId="{4B8FEB7C-EF5D-4BE4-A761-5B2B9FB6C56A}" dt="2024-06-26T15:07:43.666" v="164" actId="20577"/>
        <pc:sldMkLst>
          <pc:docMk/>
          <pc:sldMk cId="341910037" sldId="448"/>
        </pc:sldMkLst>
      </pc:sldChg>
      <pc:sldChg chg="modSp mod">
        <pc:chgData name="Wenzel, Brooke" userId="672bf8d3-b15b-4e02-a6d1-39319a0df09b" providerId="ADAL" clId="{4B8FEB7C-EF5D-4BE4-A761-5B2B9FB6C56A}" dt="2024-06-26T15:06:01.385" v="161" actId="1076"/>
        <pc:sldMkLst>
          <pc:docMk/>
          <pc:sldMk cId="2627223314" sldId="5254"/>
        </pc:sldMkLst>
      </pc:sldChg>
      <pc:sldChg chg="del">
        <pc:chgData name="Wenzel, Brooke" userId="672bf8d3-b15b-4e02-a6d1-39319a0df09b" providerId="ADAL" clId="{4B8FEB7C-EF5D-4BE4-A761-5B2B9FB6C56A}" dt="2024-06-26T15:07:39.860" v="163" actId="47"/>
        <pc:sldMkLst>
          <pc:docMk/>
          <pc:sldMk cId="3860371057" sldId="5338"/>
        </pc:sldMkLst>
      </pc:sldChg>
      <pc:sldChg chg="addSp delSp modSp mod">
        <pc:chgData name="Wenzel, Brooke" userId="672bf8d3-b15b-4e02-a6d1-39319a0df09b" providerId="ADAL" clId="{4B8FEB7C-EF5D-4BE4-A761-5B2B9FB6C56A}" dt="2024-06-26T21:35:05.477" v="207"/>
        <pc:sldMkLst>
          <pc:docMk/>
          <pc:sldMk cId="2357482481" sldId="5470"/>
        </pc:sldMkLst>
      </pc:sldChg>
    </pc:docChg>
  </pc:docChgLst>
  <pc:docChgLst>
    <pc:chgData name="Heitman, Lindsey" userId="a9773a47-99d2-4599-9377-6d37e9ec0bd3" providerId="ADAL" clId="{F2EEF32D-1470-4FE0-94F2-54FA2F569774}"/>
    <pc:docChg chg="undo custSel addSld delSld modSld">
      <pc:chgData name="Heitman, Lindsey" userId="a9773a47-99d2-4599-9377-6d37e9ec0bd3" providerId="ADAL" clId="{F2EEF32D-1470-4FE0-94F2-54FA2F569774}" dt="2024-07-11T13:31:44.230" v="1396" actId="1076"/>
      <pc:docMkLst>
        <pc:docMk/>
      </pc:docMkLst>
      <pc:sldChg chg="add del">
        <pc:chgData name="Heitman, Lindsey" userId="a9773a47-99d2-4599-9377-6d37e9ec0bd3" providerId="ADAL" clId="{F2EEF32D-1470-4FE0-94F2-54FA2F569774}" dt="2024-07-11T13:22:35.738" v="899" actId="2696"/>
        <pc:sldMkLst>
          <pc:docMk/>
          <pc:sldMk cId="1527526601" sldId="2177"/>
        </pc:sldMkLst>
      </pc:sldChg>
      <pc:sldChg chg="addSp delSp modSp add mod">
        <pc:chgData name="Heitman, Lindsey" userId="a9773a47-99d2-4599-9377-6d37e9ec0bd3" providerId="ADAL" clId="{F2EEF32D-1470-4FE0-94F2-54FA2F569774}" dt="2024-07-11T13:31:44.230" v="1396" actId="1076"/>
        <pc:sldMkLst>
          <pc:docMk/>
          <pc:sldMk cId="3285076560" sldId="2178"/>
        </pc:sldMkLst>
      </pc:sldChg>
      <pc:sldChg chg="del">
        <pc:chgData name="Heitman, Lindsey" userId="a9773a47-99d2-4599-9377-6d37e9ec0bd3" providerId="ADAL" clId="{F2EEF32D-1470-4FE0-94F2-54FA2F569774}" dt="2024-07-10T22:00:17.638" v="519" actId="2696"/>
        <pc:sldMkLst>
          <pc:docMk/>
          <pc:sldMk cId="3920709822" sldId="4844"/>
        </pc:sldMkLst>
      </pc:sldChg>
      <pc:sldChg chg="modSp mod">
        <pc:chgData name="Heitman, Lindsey" userId="a9773a47-99d2-4599-9377-6d37e9ec0bd3" providerId="ADAL" clId="{F2EEF32D-1470-4FE0-94F2-54FA2F569774}" dt="2024-07-11T13:08:48.218" v="530" actId="20577"/>
        <pc:sldMkLst>
          <pc:docMk/>
          <pc:sldMk cId="2545278991" sldId="5460"/>
        </pc:sldMkLst>
      </pc:sldChg>
      <pc:sldChg chg="modSp mod">
        <pc:chgData name="Heitman, Lindsey" userId="a9773a47-99d2-4599-9377-6d37e9ec0bd3" providerId="ADAL" clId="{F2EEF32D-1470-4FE0-94F2-54FA2F569774}" dt="2024-07-11T13:06:31.411" v="527" actId="20577"/>
        <pc:sldMkLst>
          <pc:docMk/>
          <pc:sldMk cId="518718281" sldId="5461"/>
        </pc:sldMkLst>
      </pc:sldChg>
      <pc:sldChg chg="addSp delSp modSp new mod">
        <pc:chgData name="Heitman, Lindsey" userId="a9773a47-99d2-4599-9377-6d37e9ec0bd3" providerId="ADAL" clId="{F2EEF32D-1470-4FE0-94F2-54FA2F569774}" dt="2024-07-11T13:31:27.051" v="1392" actId="27636"/>
        <pc:sldMkLst>
          <pc:docMk/>
          <pc:sldMk cId="3488335527" sldId="5510"/>
        </pc:sldMkLst>
      </pc:sldChg>
      <pc:sldChg chg="new del">
        <pc:chgData name="Heitman, Lindsey" userId="a9773a47-99d2-4599-9377-6d37e9ec0bd3" providerId="ADAL" clId="{F2EEF32D-1470-4FE0-94F2-54FA2F569774}" dt="2024-07-11T13:31:18.035" v="1391" actId="680"/>
        <pc:sldMkLst>
          <pc:docMk/>
          <pc:sldMk cId="1820037878" sldId="5511"/>
        </pc:sldMkLst>
      </pc:sldChg>
    </pc:docChg>
  </pc:docChgLst>
  <pc:docChgLst>
    <pc:chgData name="Slutzky, Collin" userId="S::slutzky_c@cde.state.co.us::21f7fb5c-490d-42a4-8741-4ce78a53b03a" providerId="AD" clId="Web-{014D3AE4-516B-558D-C6B3-DC46594437B6}"/>
    <pc:docChg chg="addSld delSld modSld">
      <pc:chgData name="Slutzky, Collin" userId="S::slutzky_c@cde.state.co.us::21f7fb5c-490d-42a4-8741-4ce78a53b03a" providerId="AD" clId="Web-{014D3AE4-516B-558D-C6B3-DC46594437B6}" dt="2025-02-13T15:26:36.271" v="36"/>
      <pc:docMkLst>
        <pc:docMk/>
      </pc:docMkLst>
      <pc:sldChg chg="modSp">
        <pc:chgData name="Slutzky, Collin" userId="S::slutzky_c@cde.state.co.us::21f7fb5c-490d-42a4-8741-4ce78a53b03a" providerId="AD" clId="Web-{014D3AE4-516B-558D-C6B3-DC46594437B6}" dt="2025-02-13T03:28:16.032" v="3" actId="20577"/>
        <pc:sldMkLst>
          <pc:docMk/>
          <pc:sldMk cId="2815576142" sldId="5313"/>
        </pc:sldMkLst>
      </pc:sldChg>
      <pc:sldChg chg="modSp">
        <pc:chgData name="Slutzky, Collin" userId="S::slutzky_c@cde.state.co.us::21f7fb5c-490d-42a4-8741-4ce78a53b03a" providerId="AD" clId="Web-{014D3AE4-516B-558D-C6B3-DC46594437B6}" dt="2025-02-13T15:12:28.527" v="7" actId="20577"/>
        <pc:sldMkLst>
          <pc:docMk/>
          <pc:sldMk cId="467082449" sldId="5776"/>
        </pc:sldMkLst>
      </pc:sldChg>
      <pc:sldChg chg="new del">
        <pc:chgData name="Slutzky, Collin" userId="S::slutzky_c@cde.state.co.us::21f7fb5c-490d-42a4-8741-4ce78a53b03a" providerId="AD" clId="Web-{014D3AE4-516B-558D-C6B3-DC46594437B6}" dt="2025-02-13T15:12:42.434" v="9"/>
        <pc:sldMkLst>
          <pc:docMk/>
          <pc:sldMk cId="2116528451" sldId="5792"/>
        </pc:sldMkLst>
      </pc:sldChg>
      <pc:sldChg chg="addSp modSp new">
        <pc:chgData name="Slutzky, Collin" userId="S::slutzky_c@cde.state.co.us::21f7fb5c-490d-42a4-8741-4ce78a53b03a" providerId="AD" clId="Web-{014D3AE4-516B-558D-C6B3-DC46594437B6}" dt="2025-02-13T15:26:36.271" v="36"/>
        <pc:sldMkLst>
          <pc:docMk/>
          <pc:sldMk cId="2639106218" sldId="5792"/>
        </pc:sldMkLst>
      </pc:sldChg>
    </pc:docChg>
  </pc:docChgLst>
  <pc:docChgLst>
    <pc:chgData name="Wenzel, Brooke" userId="672bf8d3-b15b-4e02-a6d1-39319a0df09b" providerId="ADAL" clId="{D48F8CD1-8CAE-4C7E-B035-712E85320D6D}"/>
    <pc:docChg chg="undo custSel addSld delSld modSld sldOrd">
      <pc:chgData name="Wenzel, Brooke" userId="672bf8d3-b15b-4e02-a6d1-39319a0df09b" providerId="ADAL" clId="{D48F8CD1-8CAE-4C7E-B035-712E85320D6D}" dt="2024-10-31T12:43:21.718" v="550" actId="27636"/>
      <pc:docMkLst>
        <pc:docMk/>
      </pc:docMkLst>
      <pc:sldChg chg="addSp modSp mod">
        <pc:chgData name="Wenzel, Brooke" userId="672bf8d3-b15b-4e02-a6d1-39319a0df09b" providerId="ADAL" clId="{D48F8CD1-8CAE-4C7E-B035-712E85320D6D}" dt="2024-10-29T20:44:01.041" v="525" actId="1076"/>
        <pc:sldMkLst>
          <pc:docMk/>
          <pc:sldMk cId="619815111" sldId="5076"/>
        </pc:sldMkLst>
      </pc:sldChg>
      <pc:sldChg chg="addSp delSp modSp mod">
        <pc:chgData name="Wenzel, Brooke" userId="672bf8d3-b15b-4e02-a6d1-39319a0df09b" providerId="ADAL" clId="{D48F8CD1-8CAE-4C7E-B035-712E85320D6D}" dt="2024-10-31T12:43:21.718" v="550" actId="27636"/>
        <pc:sldMkLst>
          <pc:docMk/>
          <pc:sldMk cId="3409998740" sldId="5502"/>
        </pc:sldMkLst>
      </pc:sldChg>
      <pc:sldChg chg="addSp delSp modSp mod">
        <pc:chgData name="Wenzel, Brooke" userId="672bf8d3-b15b-4e02-a6d1-39319a0df09b" providerId="ADAL" clId="{D48F8CD1-8CAE-4C7E-B035-712E85320D6D}" dt="2024-10-29T17:48:06.071" v="159" actId="21"/>
        <pc:sldMkLst>
          <pc:docMk/>
          <pc:sldMk cId="1302995045" sldId="5536"/>
        </pc:sldMkLst>
      </pc:sldChg>
      <pc:sldChg chg="addSp delSp modSp mod">
        <pc:chgData name="Wenzel, Brooke" userId="672bf8d3-b15b-4e02-a6d1-39319a0df09b" providerId="ADAL" clId="{D48F8CD1-8CAE-4C7E-B035-712E85320D6D}" dt="2024-10-29T17:51:49.050" v="184" actId="1076"/>
        <pc:sldMkLst>
          <pc:docMk/>
          <pc:sldMk cId="900576933" sldId="5537"/>
        </pc:sldMkLst>
      </pc:sldChg>
      <pc:sldChg chg="del">
        <pc:chgData name="Wenzel, Brooke" userId="672bf8d3-b15b-4e02-a6d1-39319a0df09b" providerId="ADAL" clId="{D48F8CD1-8CAE-4C7E-B035-712E85320D6D}" dt="2024-10-29T17:35:42.300" v="50" actId="47"/>
        <pc:sldMkLst>
          <pc:docMk/>
          <pc:sldMk cId="573740307" sldId="5538"/>
        </pc:sldMkLst>
      </pc:sldChg>
      <pc:sldChg chg="addSp delSp modSp mod">
        <pc:chgData name="Wenzel, Brooke" userId="672bf8d3-b15b-4e02-a6d1-39319a0df09b" providerId="ADAL" clId="{D48F8CD1-8CAE-4C7E-B035-712E85320D6D}" dt="2024-10-31T12:35:21.615" v="548" actId="27918"/>
        <pc:sldMkLst>
          <pc:docMk/>
          <pc:sldMk cId="1833070423" sldId="5660"/>
        </pc:sldMkLst>
      </pc:sldChg>
      <pc:sldChg chg="del">
        <pc:chgData name="Wenzel, Brooke" userId="672bf8d3-b15b-4e02-a6d1-39319a0df09b" providerId="ADAL" clId="{D48F8CD1-8CAE-4C7E-B035-712E85320D6D}" dt="2024-10-29T17:35:55.794" v="51" actId="47"/>
        <pc:sldMkLst>
          <pc:docMk/>
          <pc:sldMk cId="2781239056" sldId="5670"/>
        </pc:sldMkLst>
      </pc:sldChg>
      <pc:sldChg chg="del">
        <pc:chgData name="Wenzel, Brooke" userId="672bf8d3-b15b-4e02-a6d1-39319a0df09b" providerId="ADAL" clId="{D48F8CD1-8CAE-4C7E-B035-712E85320D6D}" dt="2024-10-29T17:38:29.197" v="115" actId="47"/>
        <pc:sldMkLst>
          <pc:docMk/>
          <pc:sldMk cId="1824294876" sldId="5671"/>
        </pc:sldMkLst>
      </pc:sldChg>
      <pc:sldChg chg="addSp delSp modSp add mod ord">
        <pc:chgData name="Wenzel, Brooke" userId="672bf8d3-b15b-4e02-a6d1-39319a0df09b" providerId="ADAL" clId="{D48F8CD1-8CAE-4C7E-B035-712E85320D6D}" dt="2024-10-29T18:02:19.722" v="196" actId="1076"/>
        <pc:sldMkLst>
          <pc:docMk/>
          <pc:sldMk cId="2923648200" sldId="5684"/>
        </pc:sldMkLst>
      </pc:sldChg>
    </pc:docChg>
  </pc:docChgLst>
  <pc:docChgLst>
    <pc:chgData name="Ward, Reagan" userId="27291eb4-8241-4961-9e69-8c66e34cc5b0" providerId="ADAL" clId="{A3CCD100-94AB-4171-ABF8-0D87469CCDDE}"/>
    <pc:docChg chg="undo custSel addSld delSld modSld sldOrd">
      <pc:chgData name="Ward, Reagan" userId="27291eb4-8241-4961-9e69-8c66e34cc5b0" providerId="ADAL" clId="{A3CCD100-94AB-4171-ABF8-0D87469CCDDE}" dt="2024-06-12T22:57:43.855" v="3582" actId="6549"/>
      <pc:docMkLst>
        <pc:docMk/>
      </pc:docMkLst>
      <pc:sldChg chg="del">
        <pc:chgData name="Ward, Reagan" userId="27291eb4-8241-4961-9e69-8c66e34cc5b0" providerId="ADAL" clId="{A3CCD100-94AB-4171-ABF8-0D87469CCDDE}" dt="2024-06-11T15:45:49.795" v="104" actId="47"/>
        <pc:sldMkLst>
          <pc:docMk/>
          <pc:sldMk cId="792433865" sldId="266"/>
        </pc:sldMkLst>
      </pc:sldChg>
      <pc:sldChg chg="del">
        <pc:chgData name="Ward, Reagan" userId="27291eb4-8241-4961-9e69-8c66e34cc5b0" providerId="ADAL" clId="{A3CCD100-94AB-4171-ABF8-0D87469CCDDE}" dt="2024-06-11T15:45:49.795" v="104" actId="47"/>
        <pc:sldMkLst>
          <pc:docMk/>
          <pc:sldMk cId="2933628171" sldId="268"/>
        </pc:sldMkLst>
      </pc:sldChg>
      <pc:sldChg chg="del">
        <pc:chgData name="Ward, Reagan" userId="27291eb4-8241-4961-9e69-8c66e34cc5b0" providerId="ADAL" clId="{A3CCD100-94AB-4171-ABF8-0D87469CCDDE}" dt="2024-06-11T15:45:49.795" v="104" actId="47"/>
        <pc:sldMkLst>
          <pc:docMk/>
          <pc:sldMk cId="997716315" sldId="270"/>
        </pc:sldMkLst>
      </pc:sldChg>
      <pc:sldChg chg="del">
        <pc:chgData name="Ward, Reagan" userId="27291eb4-8241-4961-9e69-8c66e34cc5b0" providerId="ADAL" clId="{A3CCD100-94AB-4171-ABF8-0D87469CCDDE}" dt="2024-06-11T15:45:49.795" v="104" actId="47"/>
        <pc:sldMkLst>
          <pc:docMk/>
          <pc:sldMk cId="3733038381" sldId="2932"/>
        </pc:sldMkLst>
      </pc:sldChg>
      <pc:sldChg chg="del">
        <pc:chgData name="Ward, Reagan" userId="27291eb4-8241-4961-9e69-8c66e34cc5b0" providerId="ADAL" clId="{A3CCD100-94AB-4171-ABF8-0D87469CCDDE}" dt="2024-06-11T15:45:49.795" v="104" actId="47"/>
        <pc:sldMkLst>
          <pc:docMk/>
          <pc:sldMk cId="2627223314" sldId="5254"/>
        </pc:sldMkLst>
      </pc:sldChg>
      <pc:sldChg chg="del">
        <pc:chgData name="Ward, Reagan" userId="27291eb4-8241-4961-9e69-8c66e34cc5b0" providerId="ADAL" clId="{A3CCD100-94AB-4171-ABF8-0D87469CCDDE}" dt="2024-06-11T15:45:49.795" v="104" actId="47"/>
        <pc:sldMkLst>
          <pc:docMk/>
          <pc:sldMk cId="1114984409" sldId="5290"/>
        </pc:sldMkLst>
      </pc:sldChg>
      <pc:sldChg chg="del">
        <pc:chgData name="Ward, Reagan" userId="27291eb4-8241-4961-9e69-8c66e34cc5b0" providerId="ADAL" clId="{A3CCD100-94AB-4171-ABF8-0D87469CCDDE}" dt="2024-06-11T15:45:49.795" v="104" actId="47"/>
        <pc:sldMkLst>
          <pc:docMk/>
          <pc:sldMk cId="1593808434" sldId="5292"/>
        </pc:sldMkLst>
      </pc:sldChg>
      <pc:sldChg chg="del">
        <pc:chgData name="Ward, Reagan" userId="27291eb4-8241-4961-9e69-8c66e34cc5b0" providerId="ADAL" clId="{A3CCD100-94AB-4171-ABF8-0D87469CCDDE}" dt="2024-06-11T15:45:49.795" v="104" actId="47"/>
        <pc:sldMkLst>
          <pc:docMk/>
          <pc:sldMk cId="3860371057" sldId="5338"/>
        </pc:sldMkLst>
      </pc:sldChg>
      <pc:sldChg chg="del">
        <pc:chgData name="Ward, Reagan" userId="27291eb4-8241-4961-9e69-8c66e34cc5b0" providerId="ADAL" clId="{A3CCD100-94AB-4171-ABF8-0D87469CCDDE}" dt="2024-06-11T15:45:49.795" v="104" actId="47"/>
        <pc:sldMkLst>
          <pc:docMk/>
          <pc:sldMk cId="2340443948" sldId="5385"/>
        </pc:sldMkLst>
      </pc:sldChg>
      <pc:sldChg chg="del">
        <pc:chgData name="Ward, Reagan" userId="27291eb4-8241-4961-9e69-8c66e34cc5b0" providerId="ADAL" clId="{A3CCD100-94AB-4171-ABF8-0D87469CCDDE}" dt="2024-06-11T15:45:49.795" v="104" actId="47"/>
        <pc:sldMkLst>
          <pc:docMk/>
          <pc:sldMk cId="2498386372" sldId="5387"/>
        </pc:sldMkLst>
      </pc:sldChg>
      <pc:sldChg chg="del">
        <pc:chgData name="Ward, Reagan" userId="27291eb4-8241-4961-9e69-8c66e34cc5b0" providerId="ADAL" clId="{A3CCD100-94AB-4171-ABF8-0D87469CCDDE}" dt="2024-06-11T15:45:49.795" v="104" actId="47"/>
        <pc:sldMkLst>
          <pc:docMk/>
          <pc:sldMk cId="2045124694" sldId="5390"/>
        </pc:sldMkLst>
      </pc:sldChg>
      <pc:sldChg chg="del">
        <pc:chgData name="Ward, Reagan" userId="27291eb4-8241-4961-9e69-8c66e34cc5b0" providerId="ADAL" clId="{A3CCD100-94AB-4171-ABF8-0D87469CCDDE}" dt="2024-06-11T15:45:49.795" v="104" actId="47"/>
        <pc:sldMkLst>
          <pc:docMk/>
          <pc:sldMk cId="1247749747" sldId="5393"/>
        </pc:sldMkLst>
      </pc:sldChg>
      <pc:sldChg chg="del">
        <pc:chgData name="Ward, Reagan" userId="27291eb4-8241-4961-9e69-8c66e34cc5b0" providerId="ADAL" clId="{A3CCD100-94AB-4171-ABF8-0D87469CCDDE}" dt="2024-06-11T15:45:49.795" v="104" actId="47"/>
        <pc:sldMkLst>
          <pc:docMk/>
          <pc:sldMk cId="4042838123" sldId="5394"/>
        </pc:sldMkLst>
      </pc:sldChg>
      <pc:sldChg chg="addSp delSp modSp new mod modClrScheme chgLayout">
        <pc:chgData name="Ward, Reagan" userId="27291eb4-8241-4961-9e69-8c66e34cc5b0" providerId="ADAL" clId="{A3CCD100-94AB-4171-ABF8-0D87469CCDDE}" dt="2024-06-11T15:48:09.964" v="160" actId="20577"/>
        <pc:sldMkLst>
          <pc:docMk/>
          <pc:sldMk cId="1875050879" sldId="5451"/>
        </pc:sldMkLst>
      </pc:sldChg>
      <pc:sldChg chg="addSp delSp modSp new mod modClrScheme chgLayout">
        <pc:chgData name="Ward, Reagan" userId="27291eb4-8241-4961-9e69-8c66e34cc5b0" providerId="ADAL" clId="{A3CCD100-94AB-4171-ABF8-0D87469CCDDE}" dt="2024-06-11T15:51:30.065" v="369" actId="13244"/>
        <pc:sldMkLst>
          <pc:docMk/>
          <pc:sldMk cId="1464257442" sldId="5452"/>
        </pc:sldMkLst>
      </pc:sldChg>
      <pc:sldChg chg="del">
        <pc:chgData name="Ward, Reagan" userId="27291eb4-8241-4961-9e69-8c66e34cc5b0" providerId="ADAL" clId="{A3CCD100-94AB-4171-ABF8-0D87469CCDDE}" dt="2024-06-11T15:45:49.795" v="104" actId="47"/>
        <pc:sldMkLst>
          <pc:docMk/>
          <pc:sldMk cId="1896735902" sldId="5452"/>
        </pc:sldMkLst>
      </pc:sldChg>
      <pc:sldChg chg="addSp delSp modSp new mod modClrScheme chgLayout">
        <pc:chgData name="Ward, Reagan" userId="27291eb4-8241-4961-9e69-8c66e34cc5b0" providerId="ADAL" clId="{A3CCD100-94AB-4171-ABF8-0D87469CCDDE}" dt="2024-06-11T15:49:07.288" v="233" actId="20577"/>
        <pc:sldMkLst>
          <pc:docMk/>
          <pc:sldMk cId="1360257167" sldId="5453"/>
        </pc:sldMkLst>
      </pc:sldChg>
      <pc:sldChg chg="del">
        <pc:chgData name="Ward, Reagan" userId="27291eb4-8241-4961-9e69-8c66e34cc5b0" providerId="ADAL" clId="{A3CCD100-94AB-4171-ABF8-0D87469CCDDE}" dt="2024-06-11T15:45:49.795" v="104" actId="47"/>
        <pc:sldMkLst>
          <pc:docMk/>
          <pc:sldMk cId="2357482481" sldId="5453"/>
        </pc:sldMkLst>
      </pc:sldChg>
      <pc:sldChg chg="del">
        <pc:chgData name="Ward, Reagan" userId="27291eb4-8241-4961-9e69-8c66e34cc5b0" providerId="ADAL" clId="{A3CCD100-94AB-4171-ABF8-0D87469CCDDE}" dt="2024-06-11T15:45:49.795" v="104" actId="47"/>
        <pc:sldMkLst>
          <pc:docMk/>
          <pc:sldMk cId="945720936" sldId="5454"/>
        </pc:sldMkLst>
      </pc:sldChg>
      <pc:sldChg chg="modSp add mod ord">
        <pc:chgData name="Ward, Reagan" userId="27291eb4-8241-4961-9e69-8c66e34cc5b0" providerId="ADAL" clId="{A3CCD100-94AB-4171-ABF8-0D87469CCDDE}" dt="2024-06-11T15:50:15.246" v="327" actId="20577"/>
        <pc:sldMkLst>
          <pc:docMk/>
          <pc:sldMk cId="2020876240" sldId="5454"/>
        </pc:sldMkLst>
      </pc:sldChg>
      <pc:sldChg chg="modSp add del mod ord">
        <pc:chgData name="Ward, Reagan" userId="27291eb4-8241-4961-9e69-8c66e34cc5b0" providerId="ADAL" clId="{A3CCD100-94AB-4171-ABF8-0D87469CCDDE}" dt="2024-06-12T19:59:34.990" v="390" actId="47"/>
        <pc:sldMkLst>
          <pc:docMk/>
          <pc:sldMk cId="2515163578" sldId="5455"/>
        </pc:sldMkLst>
      </pc:sldChg>
      <pc:sldChg chg="modSp add mod ord">
        <pc:chgData name="Ward, Reagan" userId="27291eb4-8241-4961-9e69-8c66e34cc5b0" providerId="ADAL" clId="{A3CCD100-94AB-4171-ABF8-0D87469CCDDE}" dt="2024-06-12T20:28:46.294" v="1344" actId="20577"/>
        <pc:sldMkLst>
          <pc:docMk/>
          <pc:sldMk cId="619942572" sldId="5456"/>
        </pc:sldMkLst>
      </pc:sldChg>
      <pc:sldChg chg="del">
        <pc:chgData name="Ward, Reagan" userId="27291eb4-8241-4961-9e69-8c66e34cc5b0" providerId="ADAL" clId="{A3CCD100-94AB-4171-ABF8-0D87469CCDDE}" dt="2024-06-11T15:45:49.795" v="104" actId="47"/>
        <pc:sldMkLst>
          <pc:docMk/>
          <pc:sldMk cId="2446368680" sldId="5457"/>
        </pc:sldMkLst>
      </pc:sldChg>
      <pc:sldChg chg="modSp add mod">
        <pc:chgData name="Ward, Reagan" userId="27291eb4-8241-4961-9e69-8c66e34cc5b0" providerId="ADAL" clId="{A3CCD100-94AB-4171-ABF8-0D87469CCDDE}" dt="2024-06-11T15:49:33.362" v="256" actId="20577"/>
        <pc:sldMkLst>
          <pc:docMk/>
          <pc:sldMk cId="3126198227" sldId="5457"/>
        </pc:sldMkLst>
      </pc:sldChg>
      <pc:sldChg chg="modSp add mod">
        <pc:chgData name="Ward, Reagan" userId="27291eb4-8241-4961-9e69-8c66e34cc5b0" providerId="ADAL" clId="{A3CCD100-94AB-4171-ABF8-0D87469CCDDE}" dt="2024-06-11T15:51:35.959" v="371" actId="13244"/>
        <pc:sldMkLst>
          <pc:docMk/>
          <pc:sldMk cId="1405902670" sldId="5458"/>
        </pc:sldMkLst>
      </pc:sldChg>
      <pc:sldChg chg="del">
        <pc:chgData name="Ward, Reagan" userId="27291eb4-8241-4961-9e69-8c66e34cc5b0" providerId="ADAL" clId="{A3CCD100-94AB-4171-ABF8-0D87469CCDDE}" dt="2024-06-11T15:45:49.795" v="104" actId="47"/>
        <pc:sldMkLst>
          <pc:docMk/>
          <pc:sldMk cId="2333027735" sldId="5458"/>
        </pc:sldMkLst>
      </pc:sldChg>
      <pc:sldChg chg="modSp add mod">
        <pc:chgData name="Ward, Reagan" userId="27291eb4-8241-4961-9e69-8c66e34cc5b0" providerId="ADAL" clId="{A3CCD100-94AB-4171-ABF8-0D87469CCDDE}" dt="2024-06-11T15:50:05.145" v="297" actId="20577"/>
        <pc:sldMkLst>
          <pc:docMk/>
          <pc:sldMk cId="3509166781" sldId="5459"/>
        </pc:sldMkLst>
      </pc:sldChg>
      <pc:sldChg chg="addSp delSp modSp new mod modClrScheme chgLayout">
        <pc:chgData name="Ward, Reagan" userId="27291eb4-8241-4961-9e69-8c66e34cc5b0" providerId="ADAL" clId="{A3CCD100-94AB-4171-ABF8-0D87469CCDDE}" dt="2024-06-12T20:24:09.940" v="1200" actId="962"/>
        <pc:sldMkLst>
          <pc:docMk/>
          <pc:sldMk cId="1511123926" sldId="5460"/>
        </pc:sldMkLst>
      </pc:sldChg>
      <pc:sldChg chg="addSp delSp modSp new mod modClrScheme chgLayout">
        <pc:chgData name="Ward, Reagan" userId="27291eb4-8241-4961-9e69-8c66e34cc5b0" providerId="ADAL" clId="{A3CCD100-94AB-4171-ABF8-0D87469CCDDE}" dt="2024-06-12T20:24:01.164" v="1199"/>
        <pc:sldMkLst>
          <pc:docMk/>
          <pc:sldMk cId="2479646994" sldId="5461"/>
        </pc:sldMkLst>
      </pc:sldChg>
      <pc:sldChg chg="addSp delSp modSp new mod modClrScheme chgLayout">
        <pc:chgData name="Ward, Reagan" userId="27291eb4-8241-4961-9e69-8c66e34cc5b0" providerId="ADAL" clId="{A3CCD100-94AB-4171-ABF8-0D87469CCDDE}" dt="2024-06-12T22:55:21.400" v="3405" actId="13244"/>
        <pc:sldMkLst>
          <pc:docMk/>
          <pc:sldMk cId="2648156032" sldId="5462"/>
        </pc:sldMkLst>
      </pc:sldChg>
      <pc:sldChg chg="del">
        <pc:chgData name="Ward, Reagan" userId="27291eb4-8241-4961-9e69-8c66e34cc5b0" providerId="ADAL" clId="{A3CCD100-94AB-4171-ABF8-0D87469CCDDE}" dt="2024-06-11T15:45:49.795" v="104" actId="47"/>
        <pc:sldMkLst>
          <pc:docMk/>
          <pc:sldMk cId="2510589352" sldId="5465"/>
        </pc:sldMkLst>
      </pc:sldChg>
      <pc:sldChg chg="del">
        <pc:chgData name="Ward, Reagan" userId="27291eb4-8241-4961-9e69-8c66e34cc5b0" providerId="ADAL" clId="{A3CCD100-94AB-4171-ABF8-0D87469CCDDE}" dt="2024-06-11T15:45:49.795" v="104" actId="47"/>
        <pc:sldMkLst>
          <pc:docMk/>
          <pc:sldMk cId="2248358354" sldId="5469"/>
        </pc:sldMkLst>
      </pc:sldChg>
      <pc:sldChg chg="del">
        <pc:chgData name="Ward, Reagan" userId="27291eb4-8241-4961-9e69-8c66e34cc5b0" providerId="ADAL" clId="{A3CCD100-94AB-4171-ABF8-0D87469CCDDE}" dt="2024-06-11T15:45:49.795" v="104" actId="47"/>
        <pc:sldMkLst>
          <pc:docMk/>
          <pc:sldMk cId="2049247827" sldId="5474"/>
        </pc:sldMkLst>
      </pc:sldChg>
      <pc:sldChg chg="del">
        <pc:chgData name="Ward, Reagan" userId="27291eb4-8241-4961-9e69-8c66e34cc5b0" providerId="ADAL" clId="{A3CCD100-94AB-4171-ABF8-0D87469CCDDE}" dt="2024-06-11T15:45:49.795" v="104" actId="47"/>
        <pc:sldMkLst>
          <pc:docMk/>
          <pc:sldMk cId="3252275141" sldId="5475"/>
        </pc:sldMkLst>
      </pc:sldChg>
      <pc:sldChg chg="del">
        <pc:chgData name="Ward, Reagan" userId="27291eb4-8241-4961-9e69-8c66e34cc5b0" providerId="ADAL" clId="{A3CCD100-94AB-4171-ABF8-0D87469CCDDE}" dt="2024-06-11T15:45:49.795" v="104" actId="47"/>
        <pc:sldMkLst>
          <pc:docMk/>
          <pc:sldMk cId="553582281" sldId="5476"/>
        </pc:sldMkLst>
      </pc:sldChg>
      <pc:sldChg chg="del">
        <pc:chgData name="Ward, Reagan" userId="27291eb4-8241-4961-9e69-8c66e34cc5b0" providerId="ADAL" clId="{A3CCD100-94AB-4171-ABF8-0D87469CCDDE}" dt="2024-06-11T15:45:49.795" v="104" actId="47"/>
        <pc:sldMkLst>
          <pc:docMk/>
          <pc:sldMk cId="1626949317" sldId="5477"/>
        </pc:sldMkLst>
      </pc:sldChg>
      <pc:sldChg chg="del">
        <pc:chgData name="Ward, Reagan" userId="27291eb4-8241-4961-9e69-8c66e34cc5b0" providerId="ADAL" clId="{A3CCD100-94AB-4171-ABF8-0D87469CCDDE}" dt="2024-06-11T15:45:49.795" v="104" actId="47"/>
        <pc:sldMkLst>
          <pc:docMk/>
          <pc:sldMk cId="1261406126" sldId="5478"/>
        </pc:sldMkLst>
      </pc:sldChg>
      <pc:sldChg chg="del">
        <pc:chgData name="Ward, Reagan" userId="27291eb4-8241-4961-9e69-8c66e34cc5b0" providerId="ADAL" clId="{A3CCD100-94AB-4171-ABF8-0D87469CCDDE}" dt="2024-06-11T15:45:49.795" v="104" actId="47"/>
        <pc:sldMkLst>
          <pc:docMk/>
          <pc:sldMk cId="3254232048" sldId="5479"/>
        </pc:sldMkLst>
      </pc:sldChg>
      <pc:sldChg chg="del">
        <pc:chgData name="Ward, Reagan" userId="27291eb4-8241-4961-9e69-8c66e34cc5b0" providerId="ADAL" clId="{A3CCD100-94AB-4171-ABF8-0D87469CCDDE}" dt="2024-06-11T15:45:49.795" v="104" actId="47"/>
        <pc:sldMkLst>
          <pc:docMk/>
          <pc:sldMk cId="2499726713" sldId="5480"/>
        </pc:sldMkLst>
      </pc:sldChg>
      <pc:sldChg chg="del">
        <pc:chgData name="Ward, Reagan" userId="27291eb4-8241-4961-9e69-8c66e34cc5b0" providerId="ADAL" clId="{A3CCD100-94AB-4171-ABF8-0D87469CCDDE}" dt="2024-06-11T15:45:49.795" v="104" actId="47"/>
        <pc:sldMkLst>
          <pc:docMk/>
          <pc:sldMk cId="2403973243" sldId="5481"/>
        </pc:sldMkLst>
      </pc:sldChg>
      <pc:sldChg chg="del">
        <pc:chgData name="Ward, Reagan" userId="27291eb4-8241-4961-9e69-8c66e34cc5b0" providerId="ADAL" clId="{A3CCD100-94AB-4171-ABF8-0D87469CCDDE}" dt="2024-06-11T15:45:49.795" v="104" actId="47"/>
        <pc:sldMkLst>
          <pc:docMk/>
          <pc:sldMk cId="1354576042" sldId="5482"/>
        </pc:sldMkLst>
      </pc:sldChg>
    </pc:docChg>
  </pc:docChgLst>
  <pc:docChgLst>
    <pc:chgData name="Ward, Reagan" userId="27291eb4-8241-4961-9e69-8c66e34cc5b0" providerId="ADAL" clId="{CE38EDD6-E0D8-45EF-9508-38E9F97A3C01}"/>
    <pc:docChg chg="custSel delSld modSld">
      <pc:chgData name="Ward, Reagan" userId="27291eb4-8241-4961-9e69-8c66e34cc5b0" providerId="ADAL" clId="{CE38EDD6-E0D8-45EF-9508-38E9F97A3C01}" dt="2024-05-22T15:38:03.642" v="41" actId="47"/>
      <pc:docMkLst>
        <pc:docMk/>
      </pc:docMkLst>
      <pc:sldChg chg="del">
        <pc:chgData name="Ward, Reagan" userId="27291eb4-8241-4961-9e69-8c66e34cc5b0" providerId="ADAL" clId="{CE38EDD6-E0D8-45EF-9508-38E9F97A3C01}" dt="2024-05-22T15:38:03.642" v="41" actId="47"/>
        <pc:sldMkLst>
          <pc:docMk/>
          <pc:sldMk cId="3761945381" sldId="5401"/>
        </pc:sldMkLst>
      </pc:sldChg>
      <pc:sldChg chg="modSp mod">
        <pc:chgData name="Ward, Reagan" userId="27291eb4-8241-4961-9e69-8c66e34cc5b0" providerId="ADAL" clId="{CE38EDD6-E0D8-45EF-9508-38E9F97A3C01}" dt="2024-05-22T14:59:37.192" v="40" actId="6549"/>
        <pc:sldMkLst>
          <pc:docMk/>
          <pc:sldMk cId="26054774" sldId="5413"/>
        </pc:sldMkLst>
      </pc:sldChg>
    </pc:docChg>
  </pc:docChgLst>
  <pc:docChgLst>
    <pc:chgData name="Tribbett, Jessica" userId="S::tribbett_jessica@cde.state.co.us::b8af59d7-a86d-4166-a022-d856dc24c475" providerId="AD" clId="Web-{BB471A18-33B3-A41B-C59B-93FFE86FA80D}"/>
    <pc:docChg chg="modSld">
      <pc:chgData name="Tribbett, Jessica" userId="S::tribbett_jessica@cde.state.co.us::b8af59d7-a86d-4166-a022-d856dc24c475" providerId="AD" clId="Web-{BB471A18-33B3-A41B-C59B-93FFE86FA80D}" dt="2024-11-07T15:50:07.588" v="34" actId="20577"/>
      <pc:docMkLst>
        <pc:docMk/>
      </pc:docMkLst>
      <pc:sldChg chg="modSp">
        <pc:chgData name="Tribbett, Jessica" userId="S::tribbett_jessica@cde.state.co.us::b8af59d7-a86d-4166-a022-d856dc24c475" providerId="AD" clId="Web-{BB471A18-33B3-A41B-C59B-93FFE86FA80D}" dt="2024-11-07T15:48:58.101" v="18"/>
        <pc:sldMkLst>
          <pc:docMk/>
          <pc:sldMk cId="1212467416" sldId="261"/>
        </pc:sldMkLst>
      </pc:sldChg>
      <pc:sldChg chg="modSp">
        <pc:chgData name="Tribbett, Jessica" userId="S::tribbett_jessica@cde.state.co.us::b8af59d7-a86d-4166-a022-d856dc24c475" providerId="AD" clId="Web-{BB471A18-33B3-A41B-C59B-93FFE86FA80D}" dt="2024-11-07T15:47:34.895" v="3" actId="20577"/>
        <pc:sldMkLst>
          <pc:docMk/>
          <pc:sldMk cId="1510423645" sldId="5695"/>
        </pc:sldMkLst>
      </pc:sldChg>
      <pc:sldChg chg="modSp">
        <pc:chgData name="Tribbett, Jessica" userId="S::tribbett_jessica@cde.state.co.us::b8af59d7-a86d-4166-a022-d856dc24c475" providerId="AD" clId="Web-{BB471A18-33B3-A41B-C59B-93FFE86FA80D}" dt="2024-11-07T15:50:07.588" v="34" actId="20577"/>
        <pc:sldMkLst>
          <pc:docMk/>
          <pc:sldMk cId="3521937358" sldId="5696"/>
        </pc:sldMkLst>
      </pc:sldChg>
    </pc:docChg>
  </pc:docChgLst>
  <pc:docChgLst>
    <pc:chgData name="Gudka, Dawna" userId="823cceae-331b-41d6-9a63-34ad6d1db55c" providerId="ADAL" clId="{CD6F6B6F-6C35-403B-957B-013543E5ABEC}"/>
    <pc:docChg chg="undo custSel modSld">
      <pc:chgData name="Gudka, Dawna" userId="823cceae-331b-41d6-9a63-34ad6d1db55c" providerId="ADAL" clId="{CD6F6B6F-6C35-403B-957B-013543E5ABEC}" dt="2024-10-24T03:12:50.591" v="72" actId="2"/>
      <pc:docMkLst>
        <pc:docMk/>
      </pc:docMkLst>
      <pc:sldChg chg="modSp mod">
        <pc:chgData name="Gudka, Dawna" userId="823cceae-331b-41d6-9a63-34ad6d1db55c" providerId="ADAL" clId="{CD6F6B6F-6C35-403B-957B-013543E5ABEC}" dt="2024-10-24T03:10:49.285" v="71"/>
        <pc:sldMkLst>
          <pc:docMk/>
          <pc:sldMk cId="1037917088" sldId="5098"/>
        </pc:sldMkLst>
      </pc:sldChg>
      <pc:sldChg chg="modSp mod">
        <pc:chgData name="Gudka, Dawna" userId="823cceae-331b-41d6-9a63-34ad6d1db55c" providerId="ADAL" clId="{CD6F6B6F-6C35-403B-957B-013543E5ABEC}" dt="2024-10-24T03:12:50.591" v="72" actId="2"/>
        <pc:sldMkLst>
          <pc:docMk/>
          <pc:sldMk cId="4247325259" sldId="5541"/>
        </pc:sldMkLst>
      </pc:sldChg>
    </pc:docChg>
  </pc:docChgLst>
  <pc:docChgLst>
    <pc:chgData name="Wenzel, Brooke" userId="672bf8d3-b15b-4e02-a6d1-39319a0df09b" providerId="ADAL" clId="{94AC76F7-ECD0-437B-AC52-B9448DAFCB5D}"/>
    <pc:docChg chg="custSel addSld delSld modSld">
      <pc:chgData name="Wenzel, Brooke" userId="672bf8d3-b15b-4e02-a6d1-39319a0df09b" providerId="ADAL" clId="{94AC76F7-ECD0-437B-AC52-B9448DAFCB5D}" dt="2024-11-14T13:26:51.009" v="382" actId="20577"/>
      <pc:docMkLst>
        <pc:docMk/>
      </pc:docMkLst>
      <pc:sldChg chg="modSp add mod">
        <pc:chgData name="Wenzel, Brooke" userId="672bf8d3-b15b-4e02-a6d1-39319a0df09b" providerId="ADAL" clId="{94AC76F7-ECD0-437B-AC52-B9448DAFCB5D}" dt="2024-11-14T13:25:27.386" v="374" actId="1076"/>
        <pc:sldMkLst>
          <pc:docMk/>
          <pc:sldMk cId="2435853885" sldId="1682"/>
        </pc:sldMkLst>
      </pc:sldChg>
      <pc:sldChg chg="modSp add mod">
        <pc:chgData name="Wenzel, Brooke" userId="672bf8d3-b15b-4e02-a6d1-39319a0df09b" providerId="ADAL" clId="{94AC76F7-ECD0-437B-AC52-B9448DAFCB5D}" dt="2024-11-14T13:26:51.009" v="382" actId="20577"/>
        <pc:sldMkLst>
          <pc:docMk/>
          <pc:sldMk cId="3987200273" sldId="5182"/>
        </pc:sldMkLst>
      </pc:sldChg>
      <pc:sldChg chg="modSp add mod">
        <pc:chgData name="Wenzel, Brooke" userId="672bf8d3-b15b-4e02-a6d1-39319a0df09b" providerId="ADAL" clId="{94AC76F7-ECD0-437B-AC52-B9448DAFCB5D}" dt="2024-11-14T13:25:35.832" v="376" actId="6549"/>
        <pc:sldMkLst>
          <pc:docMk/>
          <pc:sldMk cId="95310416" sldId="5184"/>
        </pc:sldMkLst>
      </pc:sldChg>
      <pc:sldChg chg="del">
        <pc:chgData name="Wenzel, Brooke" userId="672bf8d3-b15b-4e02-a6d1-39319a0df09b" providerId="ADAL" clId="{94AC76F7-ECD0-437B-AC52-B9448DAFCB5D}" dt="2024-11-12T14:01:28.265" v="239" actId="47"/>
        <pc:sldMkLst>
          <pc:docMk/>
          <pc:sldMk cId="3409998740" sldId="5502"/>
        </pc:sldMkLst>
      </pc:sldChg>
      <pc:sldChg chg="modSp mod">
        <pc:chgData name="Wenzel, Brooke" userId="672bf8d3-b15b-4e02-a6d1-39319a0df09b" providerId="ADAL" clId="{94AC76F7-ECD0-437B-AC52-B9448DAFCB5D}" dt="2024-11-12T14:04:22.687" v="372" actId="20577"/>
        <pc:sldMkLst>
          <pc:docMk/>
          <pc:sldMk cId="2273958347" sldId="5534"/>
        </pc:sldMkLst>
      </pc:sldChg>
      <pc:sldChg chg="addSp delSp modSp mod">
        <pc:chgData name="Wenzel, Brooke" userId="672bf8d3-b15b-4e02-a6d1-39319a0df09b" providerId="ADAL" clId="{94AC76F7-ECD0-437B-AC52-B9448DAFCB5D}" dt="2024-11-12T14:03:58.155" v="370" actId="1076"/>
        <pc:sldMkLst>
          <pc:docMk/>
          <pc:sldMk cId="1302995045" sldId="5536"/>
        </pc:sldMkLst>
      </pc:sldChg>
      <pc:sldChg chg="modSp mod">
        <pc:chgData name="Wenzel, Brooke" userId="672bf8d3-b15b-4e02-a6d1-39319a0df09b" providerId="ADAL" clId="{94AC76F7-ECD0-437B-AC52-B9448DAFCB5D}" dt="2024-11-12T13:59:09.338" v="219" actId="1076"/>
        <pc:sldMkLst>
          <pc:docMk/>
          <pc:sldMk cId="500438566" sldId="5672"/>
        </pc:sldMkLst>
      </pc:sldChg>
    </pc:docChg>
  </pc:docChgLst>
  <pc:docChgLst>
    <pc:chgData name="Ward, Reagan" userId="27291eb4-8241-4961-9e69-8c66e34cc5b0" providerId="ADAL" clId="{8133E9E3-4430-4705-A0CF-C632368F69FB}"/>
    <pc:docChg chg="custSel addSld delSld modSld">
      <pc:chgData name="Ward, Reagan" userId="27291eb4-8241-4961-9e69-8c66e34cc5b0" providerId="ADAL" clId="{8133E9E3-4430-4705-A0CF-C632368F69FB}" dt="2024-10-24T13:55:07.283" v="332" actId="13244"/>
      <pc:docMkLst>
        <pc:docMk/>
      </pc:docMkLst>
      <pc:sldChg chg="modSp mod">
        <pc:chgData name="Ward, Reagan" userId="27291eb4-8241-4961-9e69-8c66e34cc5b0" providerId="ADAL" clId="{8133E9E3-4430-4705-A0CF-C632368F69FB}" dt="2024-10-23T18:31:22.178" v="200" actId="1076"/>
        <pc:sldMkLst>
          <pc:docMk/>
          <pc:sldMk cId="3409998740" sldId="5502"/>
        </pc:sldMkLst>
      </pc:sldChg>
      <pc:sldChg chg="modSp mod">
        <pc:chgData name="Ward, Reagan" userId="27291eb4-8241-4961-9e69-8c66e34cc5b0" providerId="ADAL" clId="{8133E9E3-4430-4705-A0CF-C632368F69FB}" dt="2024-10-23T18:23:16.065" v="34" actId="20577"/>
        <pc:sldMkLst>
          <pc:docMk/>
          <pc:sldMk cId="4188670183" sldId="5621"/>
        </pc:sldMkLst>
      </pc:sldChg>
      <pc:sldChg chg="del">
        <pc:chgData name="Ward, Reagan" userId="27291eb4-8241-4961-9e69-8c66e34cc5b0" providerId="ADAL" clId="{8133E9E3-4430-4705-A0CF-C632368F69FB}" dt="2024-10-23T18:23:43.176" v="36" actId="47"/>
        <pc:sldMkLst>
          <pc:docMk/>
          <pc:sldMk cId="3507505468" sldId="5647"/>
        </pc:sldMkLst>
      </pc:sldChg>
      <pc:sldChg chg="modSp mod">
        <pc:chgData name="Ward, Reagan" userId="27291eb4-8241-4961-9e69-8c66e34cc5b0" providerId="ADAL" clId="{8133E9E3-4430-4705-A0CF-C632368F69FB}" dt="2024-10-23T18:33:35.797" v="323" actId="20577"/>
        <pc:sldMkLst>
          <pc:docMk/>
          <pc:sldMk cId="500438566" sldId="5672"/>
        </pc:sldMkLst>
      </pc:sldChg>
      <pc:sldChg chg="del">
        <pc:chgData name="Ward, Reagan" userId="27291eb4-8241-4961-9e69-8c66e34cc5b0" providerId="ADAL" clId="{8133E9E3-4430-4705-A0CF-C632368F69FB}" dt="2024-10-23T18:24:16.469" v="37" actId="47"/>
        <pc:sldMkLst>
          <pc:docMk/>
          <pc:sldMk cId="255215457" sldId="5673"/>
        </pc:sldMkLst>
      </pc:sldChg>
      <pc:sldChg chg="del">
        <pc:chgData name="Ward, Reagan" userId="27291eb4-8241-4961-9e69-8c66e34cc5b0" providerId="ADAL" clId="{8133E9E3-4430-4705-A0CF-C632368F69FB}" dt="2024-10-23T18:24:17.111" v="38" actId="47"/>
        <pc:sldMkLst>
          <pc:docMk/>
          <pc:sldMk cId="1333253096" sldId="5674"/>
        </pc:sldMkLst>
      </pc:sldChg>
      <pc:sldChg chg="addSp delSp modSp new mod modClrScheme chgLayout">
        <pc:chgData name="Ward, Reagan" userId="27291eb4-8241-4961-9e69-8c66e34cc5b0" providerId="ADAL" clId="{8133E9E3-4430-4705-A0CF-C632368F69FB}" dt="2024-10-23T18:28:53.962" v="179" actId="27636"/>
        <pc:sldMkLst>
          <pc:docMk/>
          <pc:sldMk cId="3199639070" sldId="5678"/>
        </pc:sldMkLst>
      </pc:sldChg>
      <pc:sldChg chg="addSp delSp modSp new mod">
        <pc:chgData name="Ward, Reagan" userId="27291eb4-8241-4961-9e69-8c66e34cc5b0" providerId="ADAL" clId="{8133E9E3-4430-4705-A0CF-C632368F69FB}" dt="2024-10-23T19:51:26.174" v="326" actId="13926"/>
        <pc:sldMkLst>
          <pc:docMk/>
          <pc:sldMk cId="646360203" sldId="5679"/>
        </pc:sldMkLst>
      </pc:sldChg>
      <pc:sldChg chg="addSp delSp modSp new mod modClrScheme chgLayout">
        <pc:chgData name="Ward, Reagan" userId="27291eb4-8241-4961-9e69-8c66e34cc5b0" providerId="ADAL" clId="{8133E9E3-4430-4705-A0CF-C632368F69FB}" dt="2024-10-23T18:30:54.099" v="198" actId="1076"/>
        <pc:sldMkLst>
          <pc:docMk/>
          <pc:sldMk cId="649355038" sldId="5680"/>
        </pc:sldMkLst>
      </pc:sldChg>
      <pc:sldChg chg="addSp delSp modSp new mod">
        <pc:chgData name="Ward, Reagan" userId="27291eb4-8241-4961-9e69-8c66e34cc5b0" providerId="ADAL" clId="{8133E9E3-4430-4705-A0CF-C632368F69FB}" dt="2024-10-23T19:56:07.067" v="330" actId="14100"/>
        <pc:sldMkLst>
          <pc:docMk/>
          <pc:sldMk cId="18737908" sldId="5681"/>
        </pc:sldMkLst>
      </pc:sldChg>
    </pc:docChg>
  </pc:docChgLst>
  <pc:docChgLst>
    <pc:chgData name="Rhodes, Tara" userId="S::rhodes_t@cde.state.co.us::566307b0-1e17-4826-87e1-0feb85a922f2" providerId="AD" clId="Web-{95B6B1A8-0571-9EF3-6CEB-200EFBF48FEF}"/>
    <pc:docChg chg="addSld delSld modSld sldOrd">
      <pc:chgData name="Rhodes, Tara" userId="S::rhodes_t@cde.state.co.us::566307b0-1e17-4826-87e1-0feb85a922f2" providerId="AD" clId="Web-{95B6B1A8-0571-9EF3-6CEB-200EFBF48FEF}" dt="2024-06-13T12:49:19.897" v="433" actId="20577"/>
      <pc:docMkLst>
        <pc:docMk/>
      </pc:docMkLst>
      <pc:sldChg chg="modSp add replId">
        <pc:chgData name="Rhodes, Tara" userId="S::rhodes_t@cde.state.co.us::566307b0-1e17-4826-87e1-0feb85a922f2" providerId="AD" clId="Web-{95B6B1A8-0571-9EF3-6CEB-200EFBF48FEF}" dt="2024-06-13T12:34:52.306" v="22" actId="20577"/>
        <pc:sldMkLst>
          <pc:docMk/>
          <pc:sldMk cId="2147676918" sldId="5469"/>
        </pc:sldMkLst>
      </pc:sldChg>
      <pc:sldChg chg="add del replId">
        <pc:chgData name="Rhodes, Tara" userId="S::rhodes_t@cde.state.co.us::566307b0-1e17-4826-87e1-0feb85a922f2" providerId="AD" clId="Web-{95B6B1A8-0571-9EF3-6CEB-200EFBF48FEF}" dt="2024-06-13T12:34:41.838" v="9"/>
        <pc:sldMkLst>
          <pc:docMk/>
          <pc:sldMk cId="984653921" sldId="5470"/>
        </pc:sldMkLst>
      </pc:sldChg>
      <pc:sldChg chg="modSp add del replId">
        <pc:chgData name="Rhodes, Tara" userId="S::rhodes_t@cde.state.co.us::566307b0-1e17-4826-87e1-0feb85a922f2" providerId="AD" clId="Web-{95B6B1A8-0571-9EF3-6CEB-200EFBF48FEF}" dt="2024-06-13T12:43:33.204" v="158" actId="20577"/>
        <pc:sldMkLst>
          <pc:docMk/>
          <pc:sldMk cId="1526248414" sldId="5471"/>
        </pc:sldMkLst>
      </pc:sldChg>
      <pc:sldChg chg="modSp add replId">
        <pc:chgData name="Rhodes, Tara" userId="S::rhodes_t@cde.state.co.us::566307b0-1e17-4826-87e1-0feb85a922f2" providerId="AD" clId="Web-{95B6B1A8-0571-9EF3-6CEB-200EFBF48FEF}" dt="2024-06-13T12:34:25.806" v="7" actId="20577"/>
        <pc:sldMkLst>
          <pc:docMk/>
          <pc:sldMk cId="1009687761" sldId="5472"/>
        </pc:sldMkLst>
      </pc:sldChg>
      <pc:sldChg chg="new del">
        <pc:chgData name="Rhodes, Tara" userId="S::rhodes_t@cde.state.co.us::566307b0-1e17-4826-87e1-0feb85a922f2" providerId="AD" clId="Web-{95B6B1A8-0571-9EF3-6CEB-200EFBF48FEF}" dt="2024-06-13T12:43:36.626" v="159"/>
        <pc:sldMkLst>
          <pc:docMk/>
          <pc:sldMk cId="1797076255" sldId="5473"/>
        </pc:sldMkLst>
      </pc:sldChg>
      <pc:sldChg chg="addSp delSp modSp new ord">
        <pc:chgData name="Rhodes, Tara" userId="S::rhodes_t@cde.state.co.us::566307b0-1e17-4826-87e1-0feb85a922f2" providerId="AD" clId="Web-{95B6B1A8-0571-9EF3-6CEB-200EFBF48FEF}" dt="2024-06-13T12:49:19.897" v="433" actId="20577"/>
        <pc:sldMkLst>
          <pc:docMk/>
          <pc:sldMk cId="2250815448" sldId="5473"/>
        </pc:sldMkLst>
      </pc:sldChg>
    </pc:docChg>
  </pc:docChgLst>
  <pc:docChgLst>
    <pc:chgData name="Heitman, Lindsey" userId="a9773a47-99d2-4599-9377-6d37e9ec0bd3" providerId="ADAL" clId="{11BBDE42-7877-45FF-9AEA-3976FAE64BD5}"/>
    <pc:docChg chg="custSel addSld delSld modSld sldOrd">
      <pc:chgData name="Heitman, Lindsey" userId="a9773a47-99d2-4599-9377-6d37e9ec0bd3" providerId="ADAL" clId="{11BBDE42-7877-45FF-9AEA-3976FAE64BD5}" dt="2025-02-20T15:48:51.435" v="1425" actId="14100"/>
      <pc:docMkLst>
        <pc:docMk/>
      </pc:docMkLst>
      <pc:sldChg chg="addSp delSp modSp add mod ord modClrScheme chgLayout">
        <pc:chgData name="Heitman, Lindsey" userId="a9773a47-99d2-4599-9377-6d37e9ec0bd3" providerId="ADAL" clId="{11BBDE42-7877-45FF-9AEA-3976FAE64BD5}" dt="2025-02-20T15:47:19.067" v="1417" actId="13244"/>
        <pc:sldMkLst>
          <pc:docMk/>
          <pc:sldMk cId="3230641908" sldId="334"/>
        </pc:sldMkLst>
        <pc:spChg chg="mod ord">
          <ac:chgData name="Heitman, Lindsey" userId="a9773a47-99d2-4599-9377-6d37e9ec0bd3" providerId="ADAL" clId="{11BBDE42-7877-45FF-9AEA-3976FAE64BD5}" dt="2025-02-20T14:46:56.831" v="1261" actId="20577"/>
          <ac:spMkLst>
            <pc:docMk/>
            <pc:sldMk cId="3230641908" sldId="334"/>
            <ac:spMk id="2" creationId="{00000000-0000-0000-0000-000000000000}"/>
          </ac:spMkLst>
        </pc:spChg>
        <pc:spChg chg="mod ord">
          <ac:chgData name="Heitman, Lindsey" userId="a9773a47-99d2-4599-9377-6d37e9ec0bd3" providerId="ADAL" clId="{11BBDE42-7877-45FF-9AEA-3976FAE64BD5}" dt="2025-02-20T14:43:33.171" v="986" actId="20577"/>
          <ac:spMkLst>
            <pc:docMk/>
            <pc:sldMk cId="3230641908" sldId="334"/>
            <ac:spMk id="3" creationId="{00000000-0000-0000-0000-000000000000}"/>
          </ac:spMkLst>
        </pc:spChg>
        <pc:spChg chg="add del mod ord">
          <ac:chgData name="Heitman, Lindsey" userId="a9773a47-99d2-4599-9377-6d37e9ec0bd3" providerId="ADAL" clId="{11BBDE42-7877-45FF-9AEA-3976FAE64BD5}" dt="2025-02-20T15:03:49.949" v="1410"/>
          <ac:spMkLst>
            <pc:docMk/>
            <pc:sldMk cId="3230641908" sldId="334"/>
            <ac:spMk id="4" creationId="{0D7FEA4F-7684-5563-20F1-5BC127447957}"/>
          </ac:spMkLst>
        </pc:spChg>
        <pc:spChg chg="add del mod ord">
          <ac:chgData name="Heitman, Lindsey" userId="a9773a47-99d2-4599-9377-6d37e9ec0bd3" providerId="ADAL" clId="{11BBDE42-7877-45FF-9AEA-3976FAE64BD5}" dt="2025-02-20T15:03:42.062" v="1409"/>
          <ac:spMkLst>
            <pc:docMk/>
            <pc:sldMk cId="3230641908" sldId="334"/>
            <ac:spMk id="5" creationId="{216CAA2A-E357-C357-C8C9-9240AEF197FF}"/>
          </ac:spMkLst>
        </pc:spChg>
        <pc:spChg chg="add mod">
          <ac:chgData name="Heitman, Lindsey" userId="a9773a47-99d2-4599-9377-6d37e9ec0bd3" providerId="ADAL" clId="{11BBDE42-7877-45FF-9AEA-3976FAE64BD5}" dt="2025-02-20T15:03:42.062" v="1409"/>
          <ac:spMkLst>
            <pc:docMk/>
            <pc:sldMk cId="3230641908" sldId="334"/>
            <ac:spMk id="6" creationId="{92B53175-1E7B-88CA-7290-F81F7FB7ABE3}"/>
          </ac:spMkLst>
        </pc:spChg>
        <pc:spChg chg="add mod ord">
          <ac:chgData name="Heitman, Lindsey" userId="a9773a47-99d2-4599-9377-6d37e9ec0bd3" providerId="ADAL" clId="{11BBDE42-7877-45FF-9AEA-3976FAE64BD5}" dt="2025-02-20T15:47:19.067" v="1417" actId="13244"/>
          <ac:spMkLst>
            <pc:docMk/>
            <pc:sldMk cId="3230641908" sldId="334"/>
            <ac:spMk id="7" creationId="{15610A6D-0BF3-B10D-E5E8-93C987C7C735}"/>
          </ac:spMkLst>
        </pc:spChg>
      </pc:sldChg>
      <pc:sldChg chg="modSp mod">
        <pc:chgData name="Heitman, Lindsey" userId="a9773a47-99d2-4599-9377-6d37e9ec0bd3" providerId="ADAL" clId="{11BBDE42-7877-45FF-9AEA-3976FAE64BD5}" dt="2025-02-19T22:02:18.546" v="170" actId="20577"/>
        <pc:sldMkLst>
          <pc:docMk/>
          <pc:sldMk cId="3227145924" sldId="5097"/>
        </pc:sldMkLst>
        <pc:graphicFrameChg chg="modGraphic">
          <ac:chgData name="Heitman, Lindsey" userId="a9773a47-99d2-4599-9377-6d37e9ec0bd3" providerId="ADAL" clId="{11BBDE42-7877-45FF-9AEA-3976FAE64BD5}" dt="2025-02-19T22:02:18.546" v="170" actId="20577"/>
          <ac:graphicFrameMkLst>
            <pc:docMk/>
            <pc:sldMk cId="3227145924" sldId="5097"/>
            <ac:graphicFrameMk id="7" creationId="{2864BB53-F741-4FFC-0348-1AC10AD60EEB}"/>
          </ac:graphicFrameMkLst>
        </pc:graphicFrameChg>
      </pc:sldChg>
      <pc:sldChg chg="modSp mod">
        <pc:chgData name="Heitman, Lindsey" userId="a9773a47-99d2-4599-9377-6d37e9ec0bd3" providerId="ADAL" clId="{11BBDE42-7877-45FF-9AEA-3976FAE64BD5}" dt="2025-02-19T22:03:18.763" v="237" actId="20577"/>
        <pc:sldMkLst>
          <pc:docMk/>
          <pc:sldMk cId="1037917088" sldId="5098"/>
        </pc:sldMkLst>
        <pc:graphicFrameChg chg="mod modGraphic">
          <ac:chgData name="Heitman, Lindsey" userId="a9773a47-99d2-4599-9377-6d37e9ec0bd3" providerId="ADAL" clId="{11BBDE42-7877-45FF-9AEA-3976FAE64BD5}" dt="2025-02-19T22:03:18.763" v="237" actId="20577"/>
          <ac:graphicFrameMkLst>
            <pc:docMk/>
            <pc:sldMk cId="1037917088" sldId="5098"/>
            <ac:graphicFrameMk id="5" creationId="{5E4612F7-68C6-57CA-E918-38EF641F73CF}"/>
          </ac:graphicFrameMkLst>
        </pc:graphicFrameChg>
      </pc:sldChg>
      <pc:sldChg chg="add">
        <pc:chgData name="Heitman, Lindsey" userId="a9773a47-99d2-4599-9377-6d37e9ec0bd3" providerId="ADAL" clId="{11BBDE42-7877-45FF-9AEA-3976FAE64BD5}" dt="2025-02-19T21:59:20.949" v="2"/>
        <pc:sldMkLst>
          <pc:docMk/>
          <pc:sldMk cId="783971613" sldId="5619"/>
        </pc:sldMkLst>
      </pc:sldChg>
      <pc:sldChg chg="del">
        <pc:chgData name="Heitman, Lindsey" userId="a9773a47-99d2-4599-9377-6d37e9ec0bd3" providerId="ADAL" clId="{11BBDE42-7877-45FF-9AEA-3976FAE64BD5}" dt="2025-02-19T21:58:29.502" v="1" actId="2696"/>
        <pc:sldMkLst>
          <pc:docMk/>
          <pc:sldMk cId="3013837945" sldId="5774"/>
        </pc:sldMkLst>
      </pc:sldChg>
      <pc:sldChg chg="del">
        <pc:chgData name="Heitman, Lindsey" userId="a9773a47-99d2-4599-9377-6d37e9ec0bd3" providerId="ADAL" clId="{11BBDE42-7877-45FF-9AEA-3976FAE64BD5}" dt="2025-02-19T21:59:32.382" v="3" actId="2696"/>
        <pc:sldMkLst>
          <pc:docMk/>
          <pc:sldMk cId="655718009" sldId="5775"/>
        </pc:sldMkLst>
      </pc:sldChg>
      <pc:sldChg chg="add del">
        <pc:chgData name="Heitman, Lindsey" userId="a9773a47-99d2-4599-9377-6d37e9ec0bd3" providerId="ADAL" clId="{11BBDE42-7877-45FF-9AEA-3976FAE64BD5}" dt="2025-02-20T14:36:02.017" v="252" actId="2696"/>
        <pc:sldMkLst>
          <pc:docMk/>
          <pc:sldMk cId="3863327952" sldId="5788"/>
        </pc:sldMkLst>
      </pc:sldChg>
      <pc:sldChg chg="add">
        <pc:chgData name="Heitman, Lindsey" userId="a9773a47-99d2-4599-9377-6d37e9ec0bd3" providerId="ADAL" clId="{11BBDE42-7877-45FF-9AEA-3976FAE64BD5}" dt="2025-02-19T21:58:13.896" v="0"/>
        <pc:sldMkLst>
          <pc:docMk/>
          <pc:sldMk cId="2079813554" sldId="5791"/>
        </pc:sldMkLst>
      </pc:sldChg>
      <pc:sldChg chg="modSp add mod">
        <pc:chgData name="Heitman, Lindsey" userId="a9773a47-99d2-4599-9377-6d37e9ec0bd3" providerId="ADAL" clId="{11BBDE42-7877-45FF-9AEA-3976FAE64BD5}" dt="2025-02-19T22:00:27.979" v="5" actId="13244"/>
        <pc:sldMkLst>
          <pc:docMk/>
          <pc:sldMk cId="1756129710" sldId="5792"/>
        </pc:sldMkLst>
        <pc:spChg chg="ord">
          <ac:chgData name="Heitman, Lindsey" userId="a9773a47-99d2-4599-9377-6d37e9ec0bd3" providerId="ADAL" clId="{11BBDE42-7877-45FF-9AEA-3976FAE64BD5}" dt="2025-02-19T22:00:05.608" v="4" actId="13244"/>
          <ac:spMkLst>
            <pc:docMk/>
            <pc:sldMk cId="1756129710" sldId="5792"/>
            <ac:spMk id="13" creationId="{C03899EB-10B8-1C0A-7F1C-A37A41964279}"/>
          </ac:spMkLst>
        </pc:spChg>
        <pc:cxnChg chg="ord">
          <ac:chgData name="Heitman, Lindsey" userId="a9773a47-99d2-4599-9377-6d37e9ec0bd3" providerId="ADAL" clId="{11BBDE42-7877-45FF-9AEA-3976FAE64BD5}" dt="2025-02-19T22:00:27.979" v="5" actId="13244"/>
          <ac:cxnSpMkLst>
            <pc:docMk/>
            <pc:sldMk cId="1756129710" sldId="5792"/>
            <ac:cxnSpMk id="11" creationId="{1B25506F-3F85-462A-346B-0528A644EF7B}"/>
          </ac:cxnSpMkLst>
        </pc:cxnChg>
      </pc:sldChg>
      <pc:sldChg chg="modSp add mod">
        <pc:chgData name="Heitman, Lindsey" userId="a9773a47-99d2-4599-9377-6d37e9ec0bd3" providerId="ADAL" clId="{11BBDE42-7877-45FF-9AEA-3976FAE64BD5}" dt="2025-02-19T22:00:40.333" v="6" actId="13244"/>
        <pc:sldMkLst>
          <pc:docMk/>
          <pc:sldMk cId="0" sldId="5793"/>
        </pc:sldMkLst>
        <pc:spChg chg="ord">
          <ac:chgData name="Heitman, Lindsey" userId="a9773a47-99d2-4599-9377-6d37e9ec0bd3" providerId="ADAL" clId="{11BBDE42-7877-45FF-9AEA-3976FAE64BD5}" dt="2025-02-19T22:00:40.333" v="6" actId="13244"/>
          <ac:spMkLst>
            <pc:docMk/>
            <pc:sldMk cId="0" sldId="5793"/>
            <ac:spMk id="4" creationId="{00000000-0000-0000-0000-000000000000}"/>
          </ac:spMkLst>
        </pc:spChg>
      </pc:sldChg>
      <pc:sldChg chg="modSp add mod">
        <pc:chgData name="Heitman, Lindsey" userId="a9773a47-99d2-4599-9377-6d37e9ec0bd3" providerId="ADAL" clId="{11BBDE42-7877-45FF-9AEA-3976FAE64BD5}" dt="2025-02-20T14:41:34.235" v="927" actId="20577"/>
        <pc:sldMkLst>
          <pc:docMk/>
          <pc:sldMk cId="3404504799" sldId="5794"/>
        </pc:sldMkLst>
        <pc:spChg chg="mod">
          <ac:chgData name="Heitman, Lindsey" userId="a9773a47-99d2-4599-9377-6d37e9ec0bd3" providerId="ADAL" clId="{11BBDE42-7877-45FF-9AEA-3976FAE64BD5}" dt="2025-02-20T14:41:34.235" v="927" actId="20577"/>
          <ac:spMkLst>
            <pc:docMk/>
            <pc:sldMk cId="3404504799" sldId="5794"/>
            <ac:spMk id="3" creationId="{343F2900-CD2C-6EF0-6C00-F05EB8B0D355}"/>
          </ac:spMkLst>
        </pc:spChg>
      </pc:sldChg>
      <pc:sldChg chg="addSp delSp modSp mod modClrScheme chgLayout">
        <pc:chgData name="Heitman, Lindsey" userId="a9773a47-99d2-4599-9377-6d37e9ec0bd3" providerId="ADAL" clId="{11BBDE42-7877-45FF-9AEA-3976FAE64BD5}" dt="2025-02-20T15:48:51.435" v="1425" actId="14100"/>
        <pc:sldMkLst>
          <pc:docMk/>
          <pc:sldMk cId="2840240653" sldId="5795"/>
        </pc:sldMkLst>
        <pc:spChg chg="add del mod ord">
          <ac:chgData name="Heitman, Lindsey" userId="a9773a47-99d2-4599-9377-6d37e9ec0bd3" providerId="ADAL" clId="{11BBDE42-7877-45FF-9AEA-3976FAE64BD5}" dt="2025-02-20T15:03:02.531" v="1406"/>
          <ac:spMkLst>
            <pc:docMk/>
            <pc:sldMk cId="2840240653" sldId="5795"/>
            <ac:spMk id="2" creationId="{6AA7AAF6-48B6-70D3-F0E6-2C747346C767}"/>
          </ac:spMkLst>
        </pc:spChg>
        <pc:spChg chg="add mod">
          <ac:chgData name="Heitman, Lindsey" userId="a9773a47-99d2-4599-9377-6d37e9ec0bd3" providerId="ADAL" clId="{11BBDE42-7877-45FF-9AEA-3976FAE64BD5}" dt="2025-02-20T15:03:02.531" v="1406"/>
          <ac:spMkLst>
            <pc:docMk/>
            <pc:sldMk cId="2840240653" sldId="5795"/>
            <ac:spMk id="3" creationId="{FD189ACF-ED40-DB1A-423A-951CFE27CC07}"/>
          </ac:spMkLst>
        </pc:spChg>
        <pc:spChg chg="mod ord">
          <ac:chgData name="Heitman, Lindsey" userId="a9773a47-99d2-4599-9377-6d37e9ec0bd3" providerId="ADAL" clId="{11BBDE42-7877-45FF-9AEA-3976FAE64BD5}" dt="2025-02-20T14:49:15.790" v="1264" actId="700"/>
          <ac:spMkLst>
            <pc:docMk/>
            <pc:sldMk cId="2840240653" sldId="5795"/>
            <ac:spMk id="4" creationId="{B59D1031-E0C0-96EF-7A83-C9FB9BA72E20}"/>
          </ac:spMkLst>
        </pc:spChg>
        <pc:spChg chg="mod ord">
          <ac:chgData name="Heitman, Lindsey" userId="a9773a47-99d2-4599-9377-6d37e9ec0bd3" providerId="ADAL" clId="{11BBDE42-7877-45FF-9AEA-3976FAE64BD5}" dt="2025-02-20T15:48:51.435" v="1425" actId="14100"/>
          <ac:spMkLst>
            <pc:docMk/>
            <pc:sldMk cId="2840240653" sldId="5795"/>
            <ac:spMk id="5" creationId="{3077501F-3A64-92A4-4261-BE979D883BD2}"/>
          </ac:spMkLst>
        </pc:spChg>
        <pc:spChg chg="mod ord">
          <ac:chgData name="Heitman, Lindsey" userId="a9773a47-99d2-4599-9377-6d37e9ec0bd3" providerId="ADAL" clId="{11BBDE42-7877-45FF-9AEA-3976FAE64BD5}" dt="2025-02-20T15:47:35.659" v="1419" actId="13244"/>
          <ac:spMkLst>
            <pc:docMk/>
            <pc:sldMk cId="2840240653" sldId="5795"/>
            <ac:spMk id="6" creationId="{22EC4989-D6BD-7925-08D2-F19AE9F5FFAD}"/>
          </ac:spMkLst>
        </pc:spChg>
        <pc:spChg chg="mod">
          <ac:chgData name="Heitman, Lindsey" userId="a9773a47-99d2-4599-9377-6d37e9ec0bd3" providerId="ADAL" clId="{11BBDE42-7877-45FF-9AEA-3976FAE64BD5}" dt="2025-02-20T15:02:19.484" v="1400" actId="1076"/>
          <ac:spMkLst>
            <pc:docMk/>
            <pc:sldMk cId="2840240653" sldId="5795"/>
            <ac:spMk id="8" creationId="{EE6EF60B-1AB3-E9B6-34EE-BA178DCC2766}"/>
          </ac:spMkLst>
        </pc:spChg>
        <pc:spChg chg="mod">
          <ac:chgData name="Heitman, Lindsey" userId="a9773a47-99d2-4599-9377-6d37e9ec0bd3" providerId="ADAL" clId="{11BBDE42-7877-45FF-9AEA-3976FAE64BD5}" dt="2025-02-20T15:02:29.401" v="1401" actId="1076"/>
          <ac:spMkLst>
            <pc:docMk/>
            <pc:sldMk cId="2840240653" sldId="5795"/>
            <ac:spMk id="9" creationId="{3A72E56F-A8AB-9FD1-1986-7E5A0FD2718B}"/>
          </ac:spMkLst>
        </pc:spChg>
        <pc:spChg chg="mod ord">
          <ac:chgData name="Heitman, Lindsey" userId="a9773a47-99d2-4599-9377-6d37e9ec0bd3" providerId="ADAL" clId="{11BBDE42-7877-45FF-9AEA-3976FAE64BD5}" dt="2025-02-20T15:47:33.393" v="1418" actId="13244"/>
          <ac:spMkLst>
            <pc:docMk/>
            <pc:sldMk cId="2840240653" sldId="5795"/>
            <ac:spMk id="10" creationId="{4E1BB173-4A85-BD39-38D9-89C8C45F4539}"/>
          </ac:spMkLst>
        </pc:spChg>
      </pc:sldChg>
      <pc:sldChg chg="addSp delSp modSp new mod modClrScheme chgLayout">
        <pc:chgData name="Heitman, Lindsey" userId="a9773a47-99d2-4599-9377-6d37e9ec0bd3" providerId="ADAL" clId="{11BBDE42-7877-45FF-9AEA-3976FAE64BD5}" dt="2025-02-20T15:48:39.826" v="1424" actId="13244"/>
        <pc:sldMkLst>
          <pc:docMk/>
          <pc:sldMk cId="2347927155" sldId="5800"/>
        </pc:sldMkLst>
        <pc:spChg chg="del mod ord">
          <ac:chgData name="Heitman, Lindsey" userId="a9773a47-99d2-4599-9377-6d37e9ec0bd3" providerId="ADAL" clId="{11BBDE42-7877-45FF-9AEA-3976FAE64BD5}" dt="2025-02-20T14:58:26.185" v="1277" actId="700"/>
          <ac:spMkLst>
            <pc:docMk/>
            <pc:sldMk cId="2347927155" sldId="5800"/>
            <ac:spMk id="2" creationId="{619EEC6C-4D0E-6AE7-DBA6-B50A656ECCBE}"/>
          </ac:spMkLst>
        </pc:spChg>
        <pc:spChg chg="add del">
          <ac:chgData name="Heitman, Lindsey" userId="a9773a47-99d2-4599-9377-6d37e9ec0bd3" providerId="ADAL" clId="{11BBDE42-7877-45FF-9AEA-3976FAE64BD5}" dt="2025-02-20T14:56:38.156" v="1273"/>
          <ac:spMkLst>
            <pc:docMk/>
            <pc:sldMk cId="2347927155" sldId="5800"/>
            <ac:spMk id="3" creationId="{71A2E087-2DDF-1585-19DA-42A5825ACEFF}"/>
          </ac:spMkLst>
        </pc:spChg>
        <pc:spChg chg="mod ord">
          <ac:chgData name="Heitman, Lindsey" userId="a9773a47-99d2-4599-9377-6d37e9ec0bd3" providerId="ADAL" clId="{11BBDE42-7877-45FF-9AEA-3976FAE64BD5}" dt="2025-02-20T15:48:14.058" v="1420" actId="13244"/>
          <ac:spMkLst>
            <pc:docMk/>
            <pc:sldMk cId="2347927155" sldId="5800"/>
            <ac:spMk id="4" creationId="{BE711ACE-BD0F-3C6D-828C-8A3E638A3116}"/>
          </ac:spMkLst>
        </pc:spChg>
        <pc:spChg chg="del mod ord">
          <ac:chgData name="Heitman, Lindsey" userId="a9773a47-99d2-4599-9377-6d37e9ec0bd3" providerId="ADAL" clId="{11BBDE42-7877-45FF-9AEA-3976FAE64BD5}" dt="2025-02-20T14:58:26.185" v="1277" actId="700"/>
          <ac:spMkLst>
            <pc:docMk/>
            <pc:sldMk cId="2347927155" sldId="5800"/>
            <ac:spMk id="5" creationId="{0CE14FEC-D403-EAF6-5A01-AAB30CFF2508}"/>
          </ac:spMkLst>
        </pc:spChg>
        <pc:spChg chg="del">
          <ac:chgData name="Heitman, Lindsey" userId="a9773a47-99d2-4599-9377-6d37e9ec0bd3" providerId="ADAL" clId="{11BBDE42-7877-45FF-9AEA-3976FAE64BD5}" dt="2025-02-20T14:58:26.185" v="1277" actId="700"/>
          <ac:spMkLst>
            <pc:docMk/>
            <pc:sldMk cId="2347927155" sldId="5800"/>
            <ac:spMk id="6" creationId="{023C972F-B00E-5F90-628E-FAB8A6DB12AB}"/>
          </ac:spMkLst>
        </pc:spChg>
        <pc:spChg chg="add mod ord">
          <ac:chgData name="Heitman, Lindsey" userId="a9773a47-99d2-4599-9377-6d37e9ec0bd3" providerId="ADAL" clId="{11BBDE42-7877-45FF-9AEA-3976FAE64BD5}" dt="2025-02-20T15:01:54.375" v="1399" actId="20577"/>
          <ac:spMkLst>
            <pc:docMk/>
            <pc:sldMk cId="2347927155" sldId="5800"/>
            <ac:spMk id="7" creationId="{A9F8B4D1-B997-8315-9F6E-4A314BD75E67}"/>
          </ac:spMkLst>
        </pc:spChg>
        <pc:spChg chg="add del mod ord">
          <ac:chgData name="Heitman, Lindsey" userId="a9773a47-99d2-4599-9377-6d37e9ec0bd3" providerId="ADAL" clId="{11BBDE42-7877-45FF-9AEA-3976FAE64BD5}" dt="2025-02-20T15:48:32.057" v="1423" actId="21"/>
          <ac:spMkLst>
            <pc:docMk/>
            <pc:sldMk cId="2347927155" sldId="5800"/>
            <ac:spMk id="8" creationId="{5C3AB898-F3DC-1143-132D-D5C56B0264A6}"/>
          </ac:spMkLst>
        </pc:spChg>
        <pc:spChg chg="add mod ord">
          <ac:chgData name="Heitman, Lindsey" userId="a9773a47-99d2-4599-9377-6d37e9ec0bd3" providerId="ADAL" clId="{11BBDE42-7877-45FF-9AEA-3976FAE64BD5}" dt="2025-02-20T15:48:39.826" v="1424" actId="13244"/>
          <ac:spMkLst>
            <pc:docMk/>
            <pc:sldMk cId="2347927155" sldId="5800"/>
            <ac:spMk id="9" creationId="{C9A3EBFF-273D-2BB7-7843-6FA26206FEA9}"/>
          </ac:spMkLst>
        </pc:spChg>
        <pc:spChg chg="add del mod">
          <ac:chgData name="Heitman, Lindsey" userId="a9773a47-99d2-4599-9377-6d37e9ec0bd3" providerId="ADAL" clId="{11BBDE42-7877-45FF-9AEA-3976FAE64BD5}" dt="2025-02-20T15:48:24.049" v="1422" actId="21"/>
          <ac:spMkLst>
            <pc:docMk/>
            <pc:sldMk cId="2347927155" sldId="5800"/>
            <ac:spMk id="10" creationId="{499B9906-1047-5619-6AFC-E5E4572DE830}"/>
          </ac:spMkLst>
        </pc:spChg>
        <pc:picChg chg="add mod">
          <ac:chgData name="Heitman, Lindsey" userId="a9773a47-99d2-4599-9377-6d37e9ec0bd3" providerId="ADAL" clId="{11BBDE42-7877-45FF-9AEA-3976FAE64BD5}" dt="2025-02-20T14:56:10.259" v="1272"/>
          <ac:picMkLst>
            <pc:docMk/>
            <pc:sldMk cId="2347927155" sldId="5800"/>
            <ac:picMk id="1026" creationId="{AA03C5E7-5DC7-5602-E628-F65777F21D4E}"/>
          </ac:picMkLst>
        </pc:picChg>
        <pc:picChg chg="add del mod ord">
          <ac:chgData name="Heitman, Lindsey" userId="a9773a47-99d2-4599-9377-6d37e9ec0bd3" providerId="ADAL" clId="{11BBDE42-7877-45FF-9AEA-3976FAE64BD5}" dt="2025-02-20T15:48:20.059" v="1421" actId="21"/>
          <ac:picMkLst>
            <pc:docMk/>
            <pc:sldMk cId="2347927155" sldId="5800"/>
            <ac:picMk id="1028" creationId="{9B3657F6-21EB-B8F2-7386-9733B82C94D3}"/>
          </ac:picMkLst>
        </pc:picChg>
        <pc:picChg chg="add mod">
          <ac:chgData name="Heitman, Lindsey" userId="a9773a47-99d2-4599-9377-6d37e9ec0bd3" providerId="ADAL" clId="{11BBDE42-7877-45FF-9AEA-3976FAE64BD5}" dt="2025-02-20T15:46:48.636" v="1414" actId="962"/>
          <ac:picMkLst>
            <pc:docMk/>
            <pc:sldMk cId="2347927155" sldId="5800"/>
            <ac:picMk id="1030" creationId="{7154240C-B38E-37BE-93F0-0CA0C3FE62FC}"/>
          </ac:picMkLst>
        </pc:picChg>
        <pc:picChg chg="add mod">
          <ac:chgData name="Heitman, Lindsey" userId="a9773a47-99d2-4599-9377-6d37e9ec0bd3" providerId="ADAL" clId="{11BBDE42-7877-45FF-9AEA-3976FAE64BD5}" dt="2025-02-20T15:47:05.050" v="1416" actId="962"/>
          <ac:picMkLst>
            <pc:docMk/>
            <pc:sldMk cId="2347927155" sldId="5800"/>
            <ac:picMk id="1032" creationId="{D794A00E-CC03-291A-A9C1-B6D54F15F30D}"/>
          </ac:picMkLst>
        </pc:picChg>
      </pc:sldChg>
    </pc:docChg>
  </pc:docChgLst>
  <pc:docChgLst>
    <pc:chgData name="Ward, Reagan" userId="27291eb4-8241-4961-9e69-8c66e34cc5b0" providerId="ADAL" clId="{F693B237-E2B7-42FD-9FE7-A451450A9E06}"/>
    <pc:docChg chg="custSel addSld delSld modSld">
      <pc:chgData name="Ward, Reagan" userId="27291eb4-8241-4961-9e69-8c66e34cc5b0" providerId="ADAL" clId="{F693B237-E2B7-42FD-9FE7-A451450A9E06}" dt="2025-01-16T14:44:19.985" v="208" actId="1076"/>
      <pc:docMkLst>
        <pc:docMk/>
      </pc:docMkLst>
      <pc:sldChg chg="del">
        <pc:chgData name="Ward, Reagan" userId="27291eb4-8241-4961-9e69-8c66e34cc5b0" providerId="ADAL" clId="{F693B237-E2B7-42FD-9FE7-A451450A9E06}" dt="2025-01-16T14:35:37.528" v="1" actId="47"/>
        <pc:sldMkLst>
          <pc:docMk/>
          <pc:sldMk cId="1720555448" sldId="5312"/>
        </pc:sldMkLst>
      </pc:sldChg>
      <pc:sldChg chg="modSp mod">
        <pc:chgData name="Ward, Reagan" userId="27291eb4-8241-4961-9e69-8c66e34cc5b0" providerId="ADAL" clId="{F693B237-E2B7-42FD-9FE7-A451450A9E06}" dt="2025-01-16T14:36:02.244" v="3" actId="27636"/>
        <pc:sldMkLst>
          <pc:docMk/>
          <pc:sldMk cId="196094948" sldId="5404"/>
        </pc:sldMkLst>
      </pc:sldChg>
      <pc:sldChg chg="modSp add mod">
        <pc:chgData name="Ward, Reagan" userId="27291eb4-8241-4961-9e69-8c66e34cc5b0" providerId="ADAL" clId="{F693B237-E2B7-42FD-9FE7-A451450A9E06}" dt="2025-01-16T14:43:02.758" v="25" actId="962"/>
        <pc:sldMkLst>
          <pc:docMk/>
          <pc:sldMk cId="3378712492" sldId="5417"/>
        </pc:sldMkLst>
      </pc:sldChg>
      <pc:sldChg chg="del">
        <pc:chgData name="Ward, Reagan" userId="27291eb4-8241-4961-9e69-8c66e34cc5b0" providerId="ADAL" clId="{F693B237-E2B7-42FD-9FE7-A451450A9E06}" dt="2025-01-16T14:36:22.330" v="18" actId="47"/>
        <pc:sldMkLst>
          <pc:docMk/>
          <pc:sldMk cId="4101540543" sldId="5420"/>
        </pc:sldMkLst>
      </pc:sldChg>
      <pc:sldChg chg="del">
        <pc:chgData name="Ward, Reagan" userId="27291eb4-8241-4961-9e69-8c66e34cc5b0" providerId="ADAL" clId="{F693B237-E2B7-42FD-9FE7-A451450A9E06}" dt="2025-01-16T14:35:14.425" v="0" actId="47"/>
        <pc:sldMkLst>
          <pc:docMk/>
          <pc:sldMk cId="3821929316" sldId="5723"/>
        </pc:sldMkLst>
      </pc:sldChg>
      <pc:sldChg chg="del">
        <pc:chgData name="Ward, Reagan" userId="27291eb4-8241-4961-9e69-8c66e34cc5b0" providerId="ADAL" clId="{F693B237-E2B7-42FD-9FE7-A451450A9E06}" dt="2025-01-16T14:35:37.528" v="1" actId="47"/>
        <pc:sldMkLst>
          <pc:docMk/>
          <pc:sldMk cId="1392357813" sldId="5734"/>
        </pc:sldMkLst>
      </pc:sldChg>
      <pc:sldChg chg="del">
        <pc:chgData name="Ward, Reagan" userId="27291eb4-8241-4961-9e69-8c66e34cc5b0" providerId="ADAL" clId="{F693B237-E2B7-42FD-9FE7-A451450A9E06}" dt="2025-01-16T14:35:14.425" v="0" actId="47"/>
        <pc:sldMkLst>
          <pc:docMk/>
          <pc:sldMk cId="1598745897" sldId="5741"/>
        </pc:sldMkLst>
      </pc:sldChg>
      <pc:sldChg chg="del">
        <pc:chgData name="Ward, Reagan" userId="27291eb4-8241-4961-9e69-8c66e34cc5b0" providerId="ADAL" clId="{F693B237-E2B7-42FD-9FE7-A451450A9E06}" dt="2025-01-16T14:35:14.425" v="0" actId="47"/>
        <pc:sldMkLst>
          <pc:docMk/>
          <pc:sldMk cId="2647138156" sldId="5742"/>
        </pc:sldMkLst>
      </pc:sldChg>
      <pc:sldChg chg="del">
        <pc:chgData name="Ward, Reagan" userId="27291eb4-8241-4961-9e69-8c66e34cc5b0" providerId="ADAL" clId="{F693B237-E2B7-42FD-9FE7-A451450A9E06}" dt="2025-01-16T14:35:14.425" v="0" actId="47"/>
        <pc:sldMkLst>
          <pc:docMk/>
          <pc:sldMk cId="2456718271" sldId="5743"/>
        </pc:sldMkLst>
      </pc:sldChg>
      <pc:sldChg chg="del">
        <pc:chgData name="Ward, Reagan" userId="27291eb4-8241-4961-9e69-8c66e34cc5b0" providerId="ADAL" clId="{F693B237-E2B7-42FD-9FE7-A451450A9E06}" dt="2025-01-16T14:35:14.425" v="0" actId="47"/>
        <pc:sldMkLst>
          <pc:docMk/>
          <pc:sldMk cId="1958343904" sldId="5744"/>
        </pc:sldMkLst>
      </pc:sldChg>
      <pc:sldChg chg="del">
        <pc:chgData name="Ward, Reagan" userId="27291eb4-8241-4961-9e69-8c66e34cc5b0" providerId="ADAL" clId="{F693B237-E2B7-42FD-9FE7-A451450A9E06}" dt="2025-01-16T14:35:14.425" v="0" actId="47"/>
        <pc:sldMkLst>
          <pc:docMk/>
          <pc:sldMk cId="983116058" sldId="5745"/>
        </pc:sldMkLst>
      </pc:sldChg>
      <pc:sldChg chg="modSp mod">
        <pc:chgData name="Ward, Reagan" userId="27291eb4-8241-4961-9e69-8c66e34cc5b0" providerId="ADAL" clId="{F693B237-E2B7-42FD-9FE7-A451450A9E06}" dt="2025-01-16T14:41:41.089" v="20" actId="13244"/>
        <pc:sldMkLst>
          <pc:docMk/>
          <pc:sldMk cId="2952098216" sldId="5757"/>
        </pc:sldMkLst>
        <pc:spChg chg="ord">
          <ac:chgData name="Ward, Reagan" userId="27291eb4-8241-4961-9e69-8c66e34cc5b0" providerId="ADAL" clId="{F693B237-E2B7-42FD-9FE7-A451450A9E06}" dt="2025-01-16T14:41:37.808" v="19" actId="13244"/>
          <ac:spMkLst>
            <pc:docMk/>
            <pc:sldMk cId="2952098216" sldId="5757"/>
            <ac:spMk id="5" creationId="{0CEB96DD-D22A-4D24-782E-BD0F67CE87D1}"/>
          </ac:spMkLst>
        </pc:spChg>
        <pc:spChg chg="ord">
          <ac:chgData name="Ward, Reagan" userId="27291eb4-8241-4961-9e69-8c66e34cc5b0" providerId="ADAL" clId="{F693B237-E2B7-42FD-9FE7-A451450A9E06}" dt="2025-01-16T14:41:41.089" v="20" actId="13244"/>
          <ac:spMkLst>
            <pc:docMk/>
            <pc:sldMk cId="2952098216" sldId="5757"/>
            <ac:spMk id="6" creationId="{F6471A59-C8F3-80F4-FB87-B4E7A71D251C}"/>
          </ac:spMkLst>
        </pc:spChg>
      </pc:sldChg>
    </pc:docChg>
  </pc:docChgLst>
  <pc:docChgLst>
    <pc:chgData name="Tribbett, Jessica" userId="S::tribbett_jessica@cde.state.co.us::b8af59d7-a86d-4166-a022-d856dc24c475" providerId="AD" clId="Web-{1C71BC8C-01E4-3010-177E-41C609F8109F}"/>
    <pc:docChg chg="addSld delSld modSld">
      <pc:chgData name="Tribbett, Jessica" userId="S::tribbett_jessica@cde.state.co.us::b8af59d7-a86d-4166-a022-d856dc24c475" providerId="AD" clId="Web-{1C71BC8C-01E4-3010-177E-41C609F8109F}" dt="2025-01-29T19:31:22.226" v="188" actId="20577"/>
      <pc:docMkLst>
        <pc:docMk/>
      </pc:docMkLst>
      <pc:sldChg chg="modSp add">
        <pc:chgData name="Tribbett, Jessica" userId="S::tribbett_jessica@cde.state.co.us::b8af59d7-a86d-4166-a022-d856dc24c475" providerId="AD" clId="Web-{1C71BC8C-01E4-3010-177E-41C609F8109F}" dt="2025-01-29T19:29:44.101" v="123" actId="20577"/>
        <pc:sldMkLst>
          <pc:docMk/>
          <pc:sldMk cId="462835190" sldId="4696"/>
        </pc:sldMkLst>
      </pc:sldChg>
      <pc:sldChg chg="add">
        <pc:chgData name="Tribbett, Jessica" userId="S::tribbett_jessica@cde.state.co.us::b8af59d7-a86d-4166-a022-d856dc24c475" providerId="AD" clId="Web-{1C71BC8C-01E4-3010-177E-41C609F8109F}" dt="2025-01-29T19:30:06.913" v="133"/>
        <pc:sldMkLst>
          <pc:docMk/>
          <pc:sldMk cId="1043530433" sldId="4701"/>
        </pc:sldMkLst>
      </pc:sldChg>
      <pc:sldChg chg="modSp add">
        <pc:chgData name="Tribbett, Jessica" userId="S::tribbett_jessica@cde.state.co.us::b8af59d7-a86d-4166-a022-d856dc24c475" providerId="AD" clId="Web-{1C71BC8C-01E4-3010-177E-41C609F8109F}" dt="2025-01-29T19:31:01.460" v="164" actId="20577"/>
        <pc:sldMkLst>
          <pc:docMk/>
          <pc:sldMk cId="3317819653" sldId="4703"/>
        </pc:sldMkLst>
      </pc:sldChg>
      <pc:sldChg chg="modSp add">
        <pc:chgData name="Tribbett, Jessica" userId="S::tribbett_jessica@cde.state.co.us::b8af59d7-a86d-4166-a022-d856dc24c475" providerId="AD" clId="Web-{1C71BC8C-01E4-3010-177E-41C609F8109F}" dt="2025-01-29T19:30:57.960" v="163" actId="20577"/>
        <pc:sldMkLst>
          <pc:docMk/>
          <pc:sldMk cId="2461826744" sldId="4704"/>
        </pc:sldMkLst>
      </pc:sldChg>
      <pc:sldChg chg="modSp add">
        <pc:chgData name="Tribbett, Jessica" userId="S::tribbett_jessica@cde.state.co.us::b8af59d7-a86d-4166-a022-d856dc24c475" providerId="AD" clId="Web-{1C71BC8C-01E4-3010-177E-41C609F8109F}" dt="2025-01-29T19:30:05.476" v="129" actId="20577"/>
        <pc:sldMkLst>
          <pc:docMk/>
          <pc:sldMk cId="800576745" sldId="4705"/>
        </pc:sldMkLst>
      </pc:sldChg>
      <pc:sldChg chg="modSp add">
        <pc:chgData name="Tribbett, Jessica" userId="S::tribbett_jessica@cde.state.co.us::b8af59d7-a86d-4166-a022-d856dc24c475" providerId="AD" clId="Web-{1C71BC8C-01E4-3010-177E-41C609F8109F}" dt="2025-01-29T19:31:22.226" v="188" actId="20577"/>
        <pc:sldMkLst>
          <pc:docMk/>
          <pc:sldMk cId="4159998588" sldId="4706"/>
        </pc:sldMkLst>
      </pc:sldChg>
      <pc:sldChg chg="modSp add">
        <pc:chgData name="Tribbett, Jessica" userId="S::tribbett_jessica@cde.state.co.us::b8af59d7-a86d-4166-a022-d856dc24c475" providerId="AD" clId="Web-{1C71BC8C-01E4-3010-177E-41C609F8109F}" dt="2025-01-29T19:28:07.694" v="69" actId="20577"/>
        <pc:sldMkLst>
          <pc:docMk/>
          <pc:sldMk cId="1667029438" sldId="5232"/>
        </pc:sldMkLst>
      </pc:sldChg>
      <pc:sldChg chg="modSp add">
        <pc:chgData name="Tribbett, Jessica" userId="S::tribbett_jessica@cde.state.co.us::b8af59d7-a86d-4166-a022-d856dc24c475" providerId="AD" clId="Web-{1C71BC8C-01E4-3010-177E-41C609F8109F}" dt="2025-01-29T19:29:21.851" v="99" actId="20577"/>
        <pc:sldMkLst>
          <pc:docMk/>
          <pc:sldMk cId="1385979322" sldId="5240"/>
        </pc:sldMkLst>
      </pc:sldChg>
      <pc:sldChg chg="del">
        <pc:chgData name="Tribbett, Jessica" userId="S::tribbett_jessica@cde.state.co.us::b8af59d7-a86d-4166-a022-d856dc24c475" providerId="AD" clId="Web-{1C71BC8C-01E4-3010-177E-41C609F8109F}" dt="2025-01-29T19:25:43.585" v="28"/>
        <pc:sldMkLst>
          <pc:docMk/>
          <pc:sldMk cId="2815576142" sldId="5313"/>
        </pc:sldMkLst>
      </pc:sldChg>
      <pc:sldChg chg="modSp">
        <pc:chgData name="Tribbett, Jessica" userId="S::tribbett_jessica@cde.state.co.us::b8af59d7-a86d-4166-a022-d856dc24c475" providerId="AD" clId="Web-{1C71BC8C-01E4-3010-177E-41C609F8109F}" dt="2025-01-29T19:26:24.413" v="42" actId="20577"/>
        <pc:sldMkLst>
          <pc:docMk/>
          <pc:sldMk cId="3378712492" sldId="5417"/>
        </pc:sldMkLst>
      </pc:sldChg>
      <pc:sldChg chg="addSp delSp modSp">
        <pc:chgData name="Tribbett, Jessica" userId="S::tribbett_jessica@cde.state.co.us::b8af59d7-a86d-4166-a022-d856dc24c475" providerId="AD" clId="Web-{1C71BC8C-01E4-3010-177E-41C609F8109F}" dt="2025-01-29T19:23:39.257" v="3"/>
        <pc:sldMkLst>
          <pc:docMk/>
          <pc:sldMk cId="500438566" sldId="5672"/>
        </pc:sldMkLst>
      </pc:sldChg>
      <pc:sldChg chg="del">
        <pc:chgData name="Tribbett, Jessica" userId="S::tribbett_jessica@cde.state.co.us::b8af59d7-a86d-4166-a022-d856dc24c475" providerId="AD" clId="Web-{1C71BC8C-01E4-3010-177E-41C609F8109F}" dt="2025-01-29T19:25:43.585" v="30"/>
        <pc:sldMkLst>
          <pc:docMk/>
          <pc:sldMk cId="3176056638" sldId="5732"/>
        </pc:sldMkLst>
      </pc:sldChg>
      <pc:sldChg chg="del">
        <pc:chgData name="Tribbett, Jessica" userId="S::tribbett_jessica@cde.state.co.us::b8af59d7-a86d-4166-a022-d856dc24c475" providerId="AD" clId="Web-{1C71BC8C-01E4-3010-177E-41C609F8109F}" dt="2025-01-29T19:25:43.585" v="29"/>
        <pc:sldMkLst>
          <pc:docMk/>
          <pc:sldMk cId="2365850526" sldId="5733"/>
        </pc:sldMkLst>
      </pc:sldChg>
      <pc:sldChg chg="del">
        <pc:chgData name="Tribbett, Jessica" userId="S::tribbett_jessica@cde.state.co.us::b8af59d7-a86d-4166-a022-d856dc24c475" providerId="AD" clId="Web-{1C71BC8C-01E4-3010-177E-41C609F8109F}" dt="2025-01-29T19:25:43.585" v="26"/>
        <pc:sldMkLst>
          <pc:docMk/>
          <pc:sldMk cId="522260969" sldId="5746"/>
        </pc:sldMkLst>
      </pc:sldChg>
      <pc:sldChg chg="del">
        <pc:chgData name="Tribbett, Jessica" userId="S::tribbett_jessica@cde.state.co.us::b8af59d7-a86d-4166-a022-d856dc24c475" providerId="AD" clId="Web-{1C71BC8C-01E4-3010-177E-41C609F8109F}" dt="2025-01-29T19:25:54.335" v="35"/>
        <pc:sldMkLst>
          <pc:docMk/>
          <pc:sldMk cId="2880554835" sldId="5768"/>
        </pc:sldMkLst>
      </pc:sldChg>
      <pc:sldChg chg="del">
        <pc:chgData name="Tribbett, Jessica" userId="S::tribbett_jessica@cde.state.co.us::b8af59d7-a86d-4166-a022-d856dc24c475" providerId="AD" clId="Web-{1C71BC8C-01E4-3010-177E-41C609F8109F}" dt="2025-01-29T19:25:54.335" v="34"/>
        <pc:sldMkLst>
          <pc:docMk/>
          <pc:sldMk cId="237879848" sldId="5769"/>
        </pc:sldMkLst>
      </pc:sldChg>
      <pc:sldChg chg="del">
        <pc:chgData name="Tribbett, Jessica" userId="S::tribbett_jessica@cde.state.co.us::b8af59d7-a86d-4166-a022-d856dc24c475" providerId="AD" clId="Web-{1C71BC8C-01E4-3010-177E-41C609F8109F}" dt="2025-01-29T19:25:54.335" v="32"/>
        <pc:sldMkLst>
          <pc:docMk/>
          <pc:sldMk cId="1735835177" sldId="5770"/>
        </pc:sldMkLst>
      </pc:sldChg>
      <pc:sldChg chg="del">
        <pc:chgData name="Tribbett, Jessica" userId="S::tribbett_jessica@cde.state.co.us::b8af59d7-a86d-4166-a022-d856dc24c475" providerId="AD" clId="Web-{1C71BC8C-01E4-3010-177E-41C609F8109F}" dt="2025-01-29T19:25:54.335" v="33"/>
        <pc:sldMkLst>
          <pc:docMk/>
          <pc:sldMk cId="53929586" sldId="5771"/>
        </pc:sldMkLst>
      </pc:sldChg>
      <pc:sldChg chg="del">
        <pc:chgData name="Tribbett, Jessica" userId="S::tribbett_jessica@cde.state.co.us::b8af59d7-a86d-4166-a022-d856dc24c475" providerId="AD" clId="Web-{1C71BC8C-01E4-3010-177E-41C609F8109F}" dt="2025-01-29T19:25:54.335" v="31"/>
        <pc:sldMkLst>
          <pc:docMk/>
          <pc:sldMk cId="3937432044" sldId="5772"/>
        </pc:sldMkLst>
      </pc:sldChg>
      <pc:sldChg chg="del">
        <pc:chgData name="Tribbett, Jessica" userId="S::tribbett_jessica@cde.state.co.us::b8af59d7-a86d-4166-a022-d856dc24c475" providerId="AD" clId="Web-{1C71BC8C-01E4-3010-177E-41C609F8109F}" dt="2025-01-29T19:24:52.663" v="20"/>
        <pc:sldMkLst>
          <pc:docMk/>
          <pc:sldMk cId="43145733" sldId="5774"/>
        </pc:sldMkLst>
      </pc:sldChg>
      <pc:sldChg chg="del">
        <pc:chgData name="Tribbett, Jessica" userId="S::tribbett_jessica@cde.state.co.us::b8af59d7-a86d-4166-a022-d856dc24c475" providerId="AD" clId="Web-{1C71BC8C-01E4-3010-177E-41C609F8109F}" dt="2025-01-29T19:24:54.319" v="21"/>
        <pc:sldMkLst>
          <pc:docMk/>
          <pc:sldMk cId="1052360825" sldId="5775"/>
        </pc:sldMkLst>
      </pc:sldChg>
      <pc:sldChg chg="del">
        <pc:chgData name="Tribbett, Jessica" userId="S::tribbett_jessica@cde.state.co.us::b8af59d7-a86d-4166-a022-d856dc24c475" providerId="AD" clId="Web-{1C71BC8C-01E4-3010-177E-41C609F8109F}" dt="2025-01-29T19:25:43.585" v="27"/>
        <pc:sldMkLst>
          <pc:docMk/>
          <pc:sldMk cId="467082449" sldId="5776"/>
        </pc:sldMkLst>
      </pc:sldChg>
      <pc:sldChg chg="add">
        <pc:chgData name="Tribbett, Jessica" userId="S::tribbett_jessica@cde.state.co.us::b8af59d7-a86d-4166-a022-d856dc24c475" providerId="AD" clId="Web-{1C71BC8C-01E4-3010-177E-41C609F8109F}" dt="2025-01-29T19:24:50.600" v="19"/>
        <pc:sldMkLst>
          <pc:docMk/>
          <pc:sldMk cId="438506032" sldId="5777"/>
        </pc:sldMkLst>
      </pc:sldChg>
      <pc:sldChg chg="add">
        <pc:chgData name="Tribbett, Jessica" userId="S::tribbett_jessica@cde.state.co.us::b8af59d7-a86d-4166-a022-d856dc24c475" providerId="AD" clId="Web-{1C71BC8C-01E4-3010-177E-41C609F8109F}" dt="2025-01-29T19:25:02.772" v="22"/>
        <pc:sldMkLst>
          <pc:docMk/>
          <pc:sldMk cId="217821678" sldId="5778"/>
        </pc:sldMkLst>
      </pc:sldChg>
      <pc:sldChg chg="add">
        <pc:chgData name="Tribbett, Jessica" userId="S::tribbett_jessica@cde.state.co.us::b8af59d7-a86d-4166-a022-d856dc24c475" providerId="AD" clId="Web-{1C71BC8C-01E4-3010-177E-41C609F8109F}" dt="2025-01-29T19:25:02.788" v="23"/>
        <pc:sldMkLst>
          <pc:docMk/>
          <pc:sldMk cId="2406663207" sldId="5779"/>
        </pc:sldMkLst>
      </pc:sldChg>
      <pc:sldChg chg="add">
        <pc:chgData name="Tribbett, Jessica" userId="S::tribbett_jessica@cde.state.co.us::b8af59d7-a86d-4166-a022-d856dc24c475" providerId="AD" clId="Web-{1C71BC8C-01E4-3010-177E-41C609F8109F}" dt="2025-01-29T19:25:02.804" v="24"/>
        <pc:sldMkLst>
          <pc:docMk/>
          <pc:sldMk cId="3766001421" sldId="5780"/>
        </pc:sldMkLst>
      </pc:sldChg>
      <pc:sldChg chg="add">
        <pc:chgData name="Tribbett, Jessica" userId="S::tribbett_jessica@cde.state.co.us::b8af59d7-a86d-4166-a022-d856dc24c475" providerId="AD" clId="Web-{1C71BC8C-01E4-3010-177E-41C609F8109F}" dt="2025-01-29T19:25:02.835" v="25"/>
        <pc:sldMkLst>
          <pc:docMk/>
          <pc:sldMk cId="693206576" sldId="5781"/>
        </pc:sldMkLst>
      </pc:sldChg>
      <pc:sldMasterChg chg="addSldLayout">
        <pc:chgData name="Tribbett, Jessica" userId="S::tribbett_jessica@cde.state.co.us::b8af59d7-a86d-4166-a022-d856dc24c475" providerId="AD" clId="Web-{1C71BC8C-01E4-3010-177E-41C609F8109F}" dt="2025-01-29T19:29:45.663" v="124"/>
        <pc:sldMasterMkLst>
          <pc:docMk/>
          <pc:sldMasterMk cId="2150711039" sldId="2147483676"/>
        </pc:sldMasterMkLst>
        <pc:sldLayoutChg chg="add">
          <pc:chgData name="Tribbett, Jessica" userId="S::tribbett_jessica@cde.state.co.us::b8af59d7-a86d-4166-a022-d856dc24c475" providerId="AD" clId="Web-{1C71BC8C-01E4-3010-177E-41C609F8109F}" dt="2025-01-29T19:29:45.663" v="124"/>
          <pc:sldLayoutMkLst>
            <pc:docMk/>
            <pc:sldMasterMk cId="2150711039" sldId="2147483676"/>
            <pc:sldLayoutMk cId="980180063" sldId="2147483710"/>
          </pc:sldLayoutMkLst>
        </pc:sldLayoutChg>
      </pc:sldMasterChg>
    </pc:docChg>
  </pc:docChgLst>
  <pc:docChgLst>
    <pc:chgData name="Gudka, Dawna" userId="823cceae-331b-41d6-9a63-34ad6d1db55c" providerId="ADAL" clId="{8997A564-3E2E-408E-B60A-2776AF13D4D5}"/>
    <pc:docChg chg="undo custSel delSld modSld sldOrd">
      <pc:chgData name="Gudka, Dawna" userId="823cceae-331b-41d6-9a63-34ad6d1db55c" providerId="ADAL" clId="{8997A564-3E2E-408E-B60A-2776AF13D4D5}" dt="2024-11-14T14:52:44.162" v="2419" actId="20577"/>
      <pc:docMkLst>
        <pc:docMk/>
      </pc:docMkLst>
      <pc:sldChg chg="modSp mod">
        <pc:chgData name="Gudka, Dawna" userId="823cceae-331b-41d6-9a63-34ad6d1db55c" providerId="ADAL" clId="{8997A564-3E2E-408E-B60A-2776AF13D4D5}" dt="2024-11-14T14:10:06.401" v="1652" actId="20577"/>
        <pc:sldMkLst>
          <pc:docMk/>
          <pc:sldMk cId="2447032231" sldId="325"/>
        </pc:sldMkLst>
      </pc:sldChg>
      <pc:sldChg chg="del">
        <pc:chgData name="Gudka, Dawna" userId="823cceae-331b-41d6-9a63-34ad6d1db55c" providerId="ADAL" clId="{8997A564-3E2E-408E-B60A-2776AF13D4D5}" dt="2024-11-12T16:03:40.820" v="1195" actId="2696"/>
        <pc:sldMkLst>
          <pc:docMk/>
          <pc:sldMk cId="1546650072" sldId="4525"/>
        </pc:sldMkLst>
      </pc:sldChg>
      <pc:sldChg chg="del">
        <pc:chgData name="Gudka, Dawna" userId="823cceae-331b-41d6-9a63-34ad6d1db55c" providerId="ADAL" clId="{8997A564-3E2E-408E-B60A-2776AF13D4D5}" dt="2024-11-12T16:03:40.820" v="1195" actId="2696"/>
        <pc:sldMkLst>
          <pc:docMk/>
          <pc:sldMk cId="3771905201" sldId="4955"/>
        </pc:sldMkLst>
      </pc:sldChg>
      <pc:sldChg chg="del">
        <pc:chgData name="Gudka, Dawna" userId="823cceae-331b-41d6-9a63-34ad6d1db55c" providerId="ADAL" clId="{8997A564-3E2E-408E-B60A-2776AF13D4D5}" dt="2024-11-12T16:03:40.820" v="1195" actId="2696"/>
        <pc:sldMkLst>
          <pc:docMk/>
          <pc:sldMk cId="1720555448" sldId="5312"/>
        </pc:sldMkLst>
      </pc:sldChg>
      <pc:sldChg chg="del">
        <pc:chgData name="Gudka, Dawna" userId="823cceae-331b-41d6-9a63-34ad6d1db55c" providerId="ADAL" clId="{8997A564-3E2E-408E-B60A-2776AF13D4D5}" dt="2024-11-12T16:03:40.820" v="1195" actId="2696"/>
        <pc:sldMkLst>
          <pc:docMk/>
          <pc:sldMk cId="1135109802" sldId="5313"/>
        </pc:sldMkLst>
      </pc:sldChg>
      <pc:sldChg chg="del">
        <pc:chgData name="Gudka, Dawna" userId="823cceae-331b-41d6-9a63-34ad6d1db55c" providerId="ADAL" clId="{8997A564-3E2E-408E-B60A-2776AF13D4D5}" dt="2024-11-12T16:03:40.820" v="1195" actId="2696"/>
        <pc:sldMkLst>
          <pc:docMk/>
          <pc:sldMk cId="168519829" sldId="5589"/>
        </pc:sldMkLst>
      </pc:sldChg>
      <pc:sldChg chg="del">
        <pc:chgData name="Gudka, Dawna" userId="823cceae-331b-41d6-9a63-34ad6d1db55c" providerId="ADAL" clId="{8997A564-3E2E-408E-B60A-2776AF13D4D5}" dt="2024-11-12T16:03:40.820" v="1195" actId="2696"/>
        <pc:sldMkLst>
          <pc:docMk/>
          <pc:sldMk cId="1125029257" sldId="5590"/>
        </pc:sldMkLst>
      </pc:sldChg>
      <pc:sldChg chg="del">
        <pc:chgData name="Gudka, Dawna" userId="823cceae-331b-41d6-9a63-34ad6d1db55c" providerId="ADAL" clId="{8997A564-3E2E-408E-B60A-2776AF13D4D5}" dt="2024-11-12T16:03:40.820" v="1195" actId="2696"/>
        <pc:sldMkLst>
          <pc:docMk/>
          <pc:sldMk cId="3805491149" sldId="5591"/>
        </pc:sldMkLst>
      </pc:sldChg>
      <pc:sldChg chg="del">
        <pc:chgData name="Gudka, Dawna" userId="823cceae-331b-41d6-9a63-34ad6d1db55c" providerId="ADAL" clId="{8997A564-3E2E-408E-B60A-2776AF13D4D5}" dt="2024-11-12T16:02:35.670" v="1194" actId="2696"/>
        <pc:sldMkLst>
          <pc:docMk/>
          <pc:sldMk cId="1434292746" sldId="5694"/>
        </pc:sldMkLst>
      </pc:sldChg>
      <pc:sldChg chg="del">
        <pc:chgData name="Gudka, Dawna" userId="823cceae-331b-41d6-9a63-34ad6d1db55c" providerId="ADAL" clId="{8997A564-3E2E-408E-B60A-2776AF13D4D5}" dt="2024-11-12T16:02:35.670" v="1194" actId="2696"/>
        <pc:sldMkLst>
          <pc:docMk/>
          <pc:sldMk cId="1510423645" sldId="5695"/>
        </pc:sldMkLst>
      </pc:sldChg>
      <pc:sldChg chg="del">
        <pc:chgData name="Gudka, Dawna" userId="823cceae-331b-41d6-9a63-34ad6d1db55c" providerId="ADAL" clId="{8997A564-3E2E-408E-B60A-2776AF13D4D5}" dt="2024-11-12T16:02:35.670" v="1194" actId="2696"/>
        <pc:sldMkLst>
          <pc:docMk/>
          <pc:sldMk cId="3521937358" sldId="5696"/>
        </pc:sldMkLst>
      </pc:sldChg>
      <pc:sldChg chg="modSp mod">
        <pc:chgData name="Gudka, Dawna" userId="823cceae-331b-41d6-9a63-34ad6d1db55c" providerId="ADAL" clId="{8997A564-3E2E-408E-B60A-2776AF13D4D5}" dt="2024-11-14T14:51:52.838" v="2370" actId="20577"/>
        <pc:sldMkLst>
          <pc:docMk/>
          <pc:sldMk cId="3849532197" sldId="5700"/>
        </pc:sldMkLst>
      </pc:sldChg>
      <pc:sldChg chg="addSp delSp modSp mod">
        <pc:chgData name="Gudka, Dawna" userId="823cceae-331b-41d6-9a63-34ad6d1db55c" providerId="ADAL" clId="{8997A564-3E2E-408E-B60A-2776AF13D4D5}" dt="2024-11-14T14:39:06.359" v="2335" actId="13244"/>
        <pc:sldMkLst>
          <pc:docMk/>
          <pc:sldMk cId="3375647195" sldId="5701"/>
        </pc:sldMkLst>
      </pc:sldChg>
      <pc:sldChg chg="ord">
        <pc:chgData name="Gudka, Dawna" userId="823cceae-331b-41d6-9a63-34ad6d1db55c" providerId="ADAL" clId="{8997A564-3E2E-408E-B60A-2776AF13D4D5}" dt="2024-11-14T14:21:00.235" v="1807"/>
        <pc:sldMkLst>
          <pc:docMk/>
          <pc:sldMk cId="1783035619" sldId="5703"/>
        </pc:sldMkLst>
      </pc:sldChg>
      <pc:sldChg chg="addSp delSp modSp mod ord">
        <pc:chgData name="Gudka, Dawna" userId="823cceae-331b-41d6-9a63-34ad6d1db55c" providerId="ADAL" clId="{8997A564-3E2E-408E-B60A-2776AF13D4D5}" dt="2024-11-14T14:20:47.638" v="1803" actId="12"/>
        <pc:sldMkLst>
          <pc:docMk/>
          <pc:sldMk cId="200924607" sldId="5704"/>
        </pc:sldMkLst>
      </pc:sldChg>
    </pc:docChg>
  </pc:docChgLst>
  <pc:docChgLst>
    <pc:chgData name="Slutzky, Collin" userId="S::slutzky_c@cde.state.co.us::21f7fb5c-490d-42a4-8741-4ce78a53b03a" providerId="AD" clId="Web-{F719B3FD-56E2-DC05-46AF-5176AAD51EE0}"/>
    <pc:docChg chg="modSld">
      <pc:chgData name="Slutzky, Collin" userId="S::slutzky_c@cde.state.co.us::21f7fb5c-490d-42a4-8741-4ce78a53b03a" providerId="AD" clId="Web-{F719B3FD-56E2-DC05-46AF-5176AAD51EE0}" dt="2024-10-31T13:32:56.176" v="2" actId="20577"/>
      <pc:docMkLst>
        <pc:docMk/>
      </pc:docMkLst>
      <pc:sldChg chg="modSp">
        <pc:chgData name="Slutzky, Collin" userId="S::slutzky_c@cde.state.co.us::21f7fb5c-490d-42a4-8741-4ce78a53b03a" providerId="AD" clId="Web-{F719B3FD-56E2-DC05-46AF-5176AAD51EE0}" dt="2024-10-31T13:32:56.176" v="2" actId="20577"/>
        <pc:sldMkLst>
          <pc:docMk/>
          <pc:sldMk cId="3717000822" sldId="280"/>
        </pc:sldMkLst>
      </pc:sldChg>
    </pc:docChg>
  </pc:docChgLst>
  <pc:docChgLst>
    <pc:chgData name="Gudka, Dawna" userId="823cceae-331b-41d6-9a63-34ad6d1db55c" providerId="ADAL" clId="{305FDE6D-F130-43BE-8A38-21E002892D5A}"/>
    <pc:docChg chg="undo custSel modSld">
      <pc:chgData name="Gudka, Dawna" userId="823cceae-331b-41d6-9a63-34ad6d1db55c" providerId="ADAL" clId="{305FDE6D-F130-43BE-8A38-21E002892D5A}" dt="2024-08-08T12:36:20.011" v="159" actId="20577"/>
      <pc:docMkLst>
        <pc:docMk/>
      </pc:docMkLst>
    </pc:docChg>
  </pc:docChgLst>
  <pc:docChgLst>
    <pc:chgData name="Ward, Reagan" userId="27291eb4-8241-4961-9e69-8c66e34cc5b0" providerId="ADAL" clId="{AD019FE6-6751-4361-A015-8DCA93C4B642}"/>
    <pc:docChg chg="undo custSel addSld delSld modSld sldOrd">
      <pc:chgData name="Ward, Reagan" userId="27291eb4-8241-4961-9e69-8c66e34cc5b0" providerId="ADAL" clId="{AD019FE6-6751-4361-A015-8DCA93C4B642}" dt="2024-08-15T05:26:07.915" v="2276" actId="27636"/>
      <pc:docMkLst>
        <pc:docMk/>
      </pc:docMkLst>
      <pc:sldChg chg="modSp mod">
        <pc:chgData name="Ward, Reagan" userId="27291eb4-8241-4961-9e69-8c66e34cc5b0" providerId="ADAL" clId="{AD019FE6-6751-4361-A015-8DCA93C4B642}" dt="2024-08-14T12:18:50.687" v="9" actId="2165"/>
        <pc:sldMkLst>
          <pc:docMk/>
          <pc:sldMk cId="4006630429" sldId="282"/>
        </pc:sldMkLst>
      </pc:sldChg>
      <pc:sldChg chg="modSp add del mod">
        <pc:chgData name="Ward, Reagan" userId="27291eb4-8241-4961-9e69-8c66e34cc5b0" providerId="ADAL" clId="{AD019FE6-6751-4361-A015-8DCA93C4B642}" dt="2024-08-15T05:26:07.915" v="2276" actId="27636"/>
        <pc:sldMkLst>
          <pc:docMk/>
          <pc:sldMk cId="1007356210" sldId="5482"/>
        </pc:sldMkLst>
      </pc:sldChg>
      <pc:sldChg chg="modSp mod">
        <pc:chgData name="Ward, Reagan" userId="27291eb4-8241-4961-9e69-8c66e34cc5b0" providerId="ADAL" clId="{AD019FE6-6751-4361-A015-8DCA93C4B642}" dt="2024-08-14T13:38:31.001" v="824" actId="27636"/>
        <pc:sldMkLst>
          <pc:docMk/>
          <pc:sldMk cId="3757558483" sldId="5547"/>
        </pc:sldMkLst>
      </pc:sldChg>
      <pc:sldChg chg="new del">
        <pc:chgData name="Ward, Reagan" userId="27291eb4-8241-4961-9e69-8c66e34cc5b0" providerId="ADAL" clId="{AD019FE6-6751-4361-A015-8DCA93C4B642}" dt="2024-08-14T12:21:18.483" v="51" actId="680"/>
        <pc:sldMkLst>
          <pc:docMk/>
          <pc:sldMk cId="2808707064" sldId="5550"/>
        </pc:sldMkLst>
      </pc:sldChg>
      <pc:sldChg chg="addSp delSp modSp new mod ord chgLayout">
        <pc:chgData name="Ward, Reagan" userId="27291eb4-8241-4961-9e69-8c66e34cc5b0" providerId="ADAL" clId="{AD019FE6-6751-4361-A015-8DCA93C4B642}" dt="2024-08-14T12:28:07.448" v="820" actId="33524"/>
        <pc:sldMkLst>
          <pc:docMk/>
          <pc:sldMk cId="3822573146" sldId="5550"/>
        </pc:sldMkLst>
      </pc:sldChg>
      <pc:sldChg chg="new del">
        <pc:chgData name="Ward, Reagan" userId="27291eb4-8241-4961-9e69-8c66e34cc5b0" providerId="ADAL" clId="{AD019FE6-6751-4361-A015-8DCA93C4B642}" dt="2024-08-14T12:21:17.470" v="50" actId="680"/>
        <pc:sldMkLst>
          <pc:docMk/>
          <pc:sldMk cId="2060409079" sldId="5551"/>
        </pc:sldMkLst>
      </pc:sldChg>
      <pc:sldChg chg="addSp delSp modSp new mod modClrScheme chgLayout">
        <pc:chgData name="Ward, Reagan" userId="27291eb4-8241-4961-9e69-8c66e34cc5b0" providerId="ADAL" clId="{AD019FE6-6751-4361-A015-8DCA93C4B642}" dt="2024-08-14T16:13:03.776" v="1631" actId="20577"/>
        <pc:sldMkLst>
          <pc:docMk/>
          <pc:sldMk cId="15825853" sldId="5552"/>
        </pc:sldMkLst>
      </pc:sldChg>
      <pc:sldChg chg="addSp delSp modSp new del mod modClrScheme chgLayout">
        <pc:chgData name="Ward, Reagan" userId="27291eb4-8241-4961-9e69-8c66e34cc5b0" providerId="ADAL" clId="{AD019FE6-6751-4361-A015-8DCA93C4B642}" dt="2024-08-14T13:38:33.316" v="825" actId="47"/>
        <pc:sldMkLst>
          <pc:docMk/>
          <pc:sldMk cId="1593298914" sldId="5552"/>
        </pc:sldMkLst>
      </pc:sldChg>
    </pc:docChg>
  </pc:docChgLst>
  <pc:docChgLst>
    <pc:chgData name="Gudka, Dawna" userId="823cceae-331b-41d6-9a63-34ad6d1db55c" providerId="ADAL" clId="{6424420F-F72E-438D-843E-09EB1087FFAD}"/>
    <pc:docChg chg="custSel addSld delSld modSld sldOrd">
      <pc:chgData name="Gudka, Dawna" userId="823cceae-331b-41d6-9a63-34ad6d1db55c" providerId="ADAL" clId="{6424420F-F72E-438D-843E-09EB1087FFAD}" dt="2024-08-15T04:39:12.298" v="528" actId="20577"/>
      <pc:docMkLst>
        <pc:docMk/>
      </pc:docMkLst>
      <pc:sldChg chg="del">
        <pc:chgData name="Gudka, Dawna" userId="823cceae-331b-41d6-9a63-34ad6d1db55c" providerId="ADAL" clId="{6424420F-F72E-438D-843E-09EB1087FFAD}" dt="2024-08-14T13:23:49.484" v="251" actId="2696"/>
        <pc:sldMkLst>
          <pc:docMk/>
          <pc:sldMk cId="3039329873" sldId="325"/>
        </pc:sldMkLst>
      </pc:sldChg>
      <pc:sldChg chg="del">
        <pc:chgData name="Gudka, Dawna" userId="823cceae-331b-41d6-9a63-34ad6d1db55c" providerId="ADAL" clId="{6424420F-F72E-438D-843E-09EB1087FFAD}" dt="2024-08-14T13:23:07.503" v="221" actId="2696"/>
        <pc:sldMkLst>
          <pc:docMk/>
          <pc:sldMk cId="1527526601" sldId="2177"/>
        </pc:sldMkLst>
      </pc:sldChg>
      <pc:sldChg chg="del">
        <pc:chgData name="Gudka, Dawna" userId="823cceae-331b-41d6-9a63-34ad6d1db55c" providerId="ADAL" clId="{6424420F-F72E-438D-843E-09EB1087FFAD}" dt="2024-08-14T13:23:49.484" v="251" actId="2696"/>
        <pc:sldMkLst>
          <pc:docMk/>
          <pc:sldMk cId="505567868" sldId="2340"/>
        </pc:sldMkLst>
      </pc:sldChg>
      <pc:sldChg chg="del">
        <pc:chgData name="Gudka, Dawna" userId="823cceae-331b-41d6-9a63-34ad6d1db55c" providerId="ADAL" clId="{6424420F-F72E-438D-843E-09EB1087FFAD}" dt="2024-08-14T13:22:55.951" v="220" actId="2696"/>
        <pc:sldMkLst>
          <pc:docMk/>
          <pc:sldMk cId="2735487289" sldId="3490"/>
        </pc:sldMkLst>
      </pc:sldChg>
      <pc:sldChg chg="del">
        <pc:chgData name="Gudka, Dawna" userId="823cceae-331b-41d6-9a63-34ad6d1db55c" providerId="ADAL" clId="{6424420F-F72E-438D-843E-09EB1087FFAD}" dt="2024-08-14T13:23:49.484" v="251" actId="2696"/>
        <pc:sldMkLst>
          <pc:docMk/>
          <pc:sldMk cId="11504233" sldId="5368"/>
        </pc:sldMkLst>
      </pc:sldChg>
      <pc:sldChg chg="del">
        <pc:chgData name="Gudka, Dawna" userId="823cceae-331b-41d6-9a63-34ad6d1db55c" providerId="ADAL" clId="{6424420F-F72E-438D-843E-09EB1087FFAD}" dt="2024-08-14T13:23:49.484" v="251" actId="2696"/>
        <pc:sldMkLst>
          <pc:docMk/>
          <pc:sldMk cId="4088682641" sldId="5410"/>
        </pc:sldMkLst>
      </pc:sldChg>
      <pc:sldChg chg="modSp mod">
        <pc:chgData name="Gudka, Dawna" userId="823cceae-331b-41d6-9a63-34ad6d1db55c" providerId="ADAL" clId="{6424420F-F72E-438D-843E-09EB1087FFAD}" dt="2024-08-14T13:24:12.744" v="323" actId="20577"/>
        <pc:sldMkLst>
          <pc:docMk/>
          <pc:sldMk cId="1052820159" sldId="5451"/>
        </pc:sldMkLst>
      </pc:sldChg>
      <pc:sldChg chg="modSp mod">
        <pc:chgData name="Gudka, Dawna" userId="823cceae-331b-41d6-9a63-34ad6d1db55c" providerId="ADAL" clId="{6424420F-F72E-438D-843E-09EB1087FFAD}" dt="2024-08-14T13:23:22.003" v="250" actId="6549"/>
        <pc:sldMkLst>
          <pc:docMk/>
          <pc:sldMk cId="1262648449" sldId="5455"/>
        </pc:sldMkLst>
      </pc:sldChg>
      <pc:sldChg chg="modSp mod">
        <pc:chgData name="Gudka, Dawna" userId="823cceae-331b-41d6-9a63-34ad6d1db55c" providerId="ADAL" clId="{6424420F-F72E-438D-843E-09EB1087FFAD}" dt="2024-08-14T13:22:50.602" v="219" actId="20577"/>
        <pc:sldMkLst>
          <pc:docMk/>
          <pc:sldMk cId="2348164026" sldId="5474"/>
        </pc:sldMkLst>
      </pc:sldChg>
      <pc:sldChg chg="del">
        <pc:chgData name="Gudka, Dawna" userId="823cceae-331b-41d6-9a63-34ad6d1db55c" providerId="ADAL" clId="{6424420F-F72E-438D-843E-09EB1087FFAD}" dt="2024-08-14T13:23:07.503" v="221" actId="2696"/>
        <pc:sldMkLst>
          <pc:docMk/>
          <pc:sldMk cId="3245221434" sldId="5519"/>
        </pc:sldMkLst>
      </pc:sldChg>
      <pc:sldChg chg="del">
        <pc:chgData name="Gudka, Dawna" userId="823cceae-331b-41d6-9a63-34ad6d1db55c" providerId="ADAL" clId="{6424420F-F72E-438D-843E-09EB1087FFAD}" dt="2024-08-14T13:23:07.503" v="221" actId="2696"/>
        <pc:sldMkLst>
          <pc:docMk/>
          <pc:sldMk cId="1801030377" sldId="5520"/>
        </pc:sldMkLst>
      </pc:sldChg>
      <pc:sldChg chg="del">
        <pc:chgData name="Gudka, Dawna" userId="823cceae-331b-41d6-9a63-34ad6d1db55c" providerId="ADAL" clId="{6424420F-F72E-438D-843E-09EB1087FFAD}" dt="2024-08-14T13:23:49.484" v="251" actId="2696"/>
        <pc:sldMkLst>
          <pc:docMk/>
          <pc:sldMk cId="603089072" sldId="5548"/>
        </pc:sldMkLst>
      </pc:sldChg>
      <pc:sldChg chg="add ord">
        <pc:chgData name="Gudka, Dawna" userId="823cceae-331b-41d6-9a63-34ad6d1db55c" providerId="ADAL" clId="{6424420F-F72E-438D-843E-09EB1087FFAD}" dt="2024-08-14T13:24:21.761" v="326"/>
        <pc:sldMkLst>
          <pc:docMk/>
          <pc:sldMk cId="980218803" sldId="5551"/>
        </pc:sldMkLst>
      </pc:sldChg>
    </pc:docChg>
  </pc:docChgLst>
  <pc:docChgLst>
    <pc:chgData name="Heitman, Lindsey" userId="a9773a47-99d2-4599-9377-6d37e9ec0bd3" providerId="ADAL" clId="{BAB58AE7-5ACA-443F-BBE2-85DE3A3B99A1}"/>
    <pc:docChg chg="undo custSel addSld delSld modSld">
      <pc:chgData name="Heitman, Lindsey" userId="a9773a47-99d2-4599-9377-6d37e9ec0bd3" providerId="ADAL" clId="{BAB58AE7-5ACA-443F-BBE2-85DE3A3B99A1}" dt="2024-08-08T13:42:48.727" v="552" actId="21"/>
      <pc:docMkLst>
        <pc:docMk/>
      </pc:docMkLst>
      <pc:sldChg chg="delSp modSp add mod">
        <pc:chgData name="Heitman, Lindsey" userId="a9773a47-99d2-4599-9377-6d37e9ec0bd3" providerId="ADAL" clId="{BAB58AE7-5ACA-443F-BBE2-85DE3A3B99A1}" dt="2024-08-08T13:42:48.727" v="552" actId="21"/>
        <pc:sldMkLst>
          <pc:docMk/>
          <pc:sldMk cId="3039329873" sldId="325"/>
        </pc:sldMkLst>
      </pc:sldChg>
      <pc:sldChg chg="add">
        <pc:chgData name="Heitman, Lindsey" userId="a9773a47-99d2-4599-9377-6d37e9ec0bd3" providerId="ADAL" clId="{BAB58AE7-5ACA-443F-BBE2-85DE3A3B99A1}" dt="2024-08-08T13:06:24.533" v="2"/>
        <pc:sldMkLst>
          <pc:docMk/>
          <pc:sldMk cId="1527526601" sldId="2177"/>
        </pc:sldMkLst>
      </pc:sldChg>
      <pc:sldChg chg="add">
        <pc:chgData name="Heitman, Lindsey" userId="a9773a47-99d2-4599-9377-6d37e9ec0bd3" providerId="ADAL" clId="{BAB58AE7-5ACA-443F-BBE2-85DE3A3B99A1}" dt="2024-08-08T13:15:51.716" v="141"/>
        <pc:sldMkLst>
          <pc:docMk/>
          <pc:sldMk cId="505567868" sldId="2340"/>
        </pc:sldMkLst>
      </pc:sldChg>
      <pc:sldChg chg="addSp modSp add mod">
        <pc:chgData name="Heitman, Lindsey" userId="a9773a47-99d2-4599-9377-6d37e9ec0bd3" providerId="ADAL" clId="{BAB58AE7-5ACA-443F-BBE2-85DE3A3B99A1}" dt="2024-08-08T13:18:42.719" v="261" actId="255"/>
        <pc:sldMkLst>
          <pc:docMk/>
          <pc:sldMk cId="2735487289" sldId="3490"/>
        </pc:sldMkLst>
      </pc:sldChg>
      <pc:sldChg chg="modSp add del mod">
        <pc:chgData name="Heitman, Lindsey" userId="a9773a47-99d2-4599-9377-6d37e9ec0bd3" providerId="ADAL" clId="{BAB58AE7-5ACA-443F-BBE2-85DE3A3B99A1}" dt="2024-08-08T13:40:15.171" v="435" actId="2696"/>
        <pc:sldMkLst>
          <pc:docMk/>
          <pc:sldMk cId="1274142767" sldId="5024"/>
        </pc:sldMkLst>
      </pc:sldChg>
      <pc:sldChg chg="add">
        <pc:chgData name="Heitman, Lindsey" userId="a9773a47-99d2-4599-9377-6d37e9ec0bd3" providerId="ADAL" clId="{BAB58AE7-5ACA-443F-BBE2-85DE3A3B99A1}" dt="2024-08-08T13:15:51.716" v="141"/>
        <pc:sldMkLst>
          <pc:docMk/>
          <pc:sldMk cId="11504233" sldId="5368"/>
        </pc:sldMkLst>
      </pc:sldChg>
      <pc:sldChg chg="add del">
        <pc:chgData name="Heitman, Lindsey" userId="a9773a47-99d2-4599-9377-6d37e9ec0bd3" providerId="ADAL" clId="{BAB58AE7-5ACA-443F-BBE2-85DE3A3B99A1}" dt="2024-08-08T13:16:31.224" v="146" actId="2696"/>
        <pc:sldMkLst>
          <pc:docMk/>
          <pc:sldMk cId="2061204550" sldId="5406"/>
        </pc:sldMkLst>
      </pc:sldChg>
      <pc:sldChg chg="delSp modSp add mod">
        <pc:chgData name="Heitman, Lindsey" userId="a9773a47-99d2-4599-9377-6d37e9ec0bd3" providerId="ADAL" clId="{BAB58AE7-5ACA-443F-BBE2-85DE3A3B99A1}" dt="2024-08-08T13:16:04.924" v="144" actId="1076"/>
        <pc:sldMkLst>
          <pc:docMk/>
          <pc:sldMk cId="4088682641" sldId="5410"/>
        </pc:sldMkLst>
      </pc:sldChg>
      <pc:sldChg chg="add del">
        <pc:chgData name="Heitman, Lindsey" userId="a9773a47-99d2-4599-9377-6d37e9ec0bd3" providerId="ADAL" clId="{BAB58AE7-5ACA-443F-BBE2-85DE3A3B99A1}" dt="2024-08-08T13:38:05.614" v="263" actId="2696"/>
        <pc:sldMkLst>
          <pc:docMk/>
          <pc:sldMk cId="3465302388" sldId="5411"/>
        </pc:sldMkLst>
      </pc:sldChg>
      <pc:sldChg chg="add">
        <pc:chgData name="Heitman, Lindsey" userId="a9773a47-99d2-4599-9377-6d37e9ec0bd3" providerId="ADAL" clId="{BAB58AE7-5ACA-443F-BBE2-85DE3A3B99A1}" dt="2024-08-08T13:15:51.716" v="141"/>
        <pc:sldMkLst>
          <pc:docMk/>
          <pc:sldMk cId="1052820159" sldId="5451"/>
        </pc:sldMkLst>
      </pc:sldChg>
      <pc:sldChg chg="add">
        <pc:chgData name="Heitman, Lindsey" userId="a9773a47-99d2-4599-9377-6d37e9ec0bd3" providerId="ADAL" clId="{BAB58AE7-5ACA-443F-BBE2-85DE3A3B99A1}" dt="2024-08-08T13:06:07.845" v="1"/>
        <pc:sldMkLst>
          <pc:docMk/>
          <pc:sldMk cId="1262648449" sldId="5455"/>
        </pc:sldMkLst>
      </pc:sldChg>
      <pc:sldChg chg="add">
        <pc:chgData name="Heitman, Lindsey" userId="a9773a47-99d2-4599-9377-6d37e9ec0bd3" providerId="ADAL" clId="{BAB58AE7-5ACA-443F-BBE2-85DE3A3B99A1}" dt="2024-08-08T13:05:53.035" v="0"/>
        <pc:sldMkLst>
          <pc:docMk/>
          <pc:sldMk cId="2348164026" sldId="5474"/>
        </pc:sldMkLst>
      </pc:sldChg>
      <pc:sldChg chg="add del">
        <pc:chgData name="Heitman, Lindsey" userId="a9773a47-99d2-4599-9377-6d37e9ec0bd3" providerId="ADAL" clId="{BAB58AE7-5ACA-443F-BBE2-85DE3A3B99A1}" dt="2024-08-08T13:16:41.602" v="147" actId="2696"/>
        <pc:sldMkLst>
          <pc:docMk/>
          <pc:sldMk cId="2153011688" sldId="5484"/>
        </pc:sldMkLst>
      </pc:sldChg>
      <pc:sldChg chg="add">
        <pc:chgData name="Heitman, Lindsey" userId="a9773a47-99d2-4599-9377-6d37e9ec0bd3" providerId="ADAL" clId="{BAB58AE7-5ACA-443F-BBE2-85DE3A3B99A1}" dt="2024-08-08T13:06:24.533" v="2"/>
        <pc:sldMkLst>
          <pc:docMk/>
          <pc:sldMk cId="3245221434" sldId="5519"/>
        </pc:sldMkLst>
      </pc:sldChg>
      <pc:sldChg chg="add">
        <pc:chgData name="Heitman, Lindsey" userId="a9773a47-99d2-4599-9377-6d37e9ec0bd3" providerId="ADAL" clId="{BAB58AE7-5ACA-443F-BBE2-85DE3A3B99A1}" dt="2024-08-08T13:06:24.533" v="2"/>
        <pc:sldMkLst>
          <pc:docMk/>
          <pc:sldMk cId="1801030377" sldId="5520"/>
        </pc:sldMkLst>
      </pc:sldChg>
      <pc:sldChg chg="add del">
        <pc:chgData name="Heitman, Lindsey" userId="a9773a47-99d2-4599-9377-6d37e9ec0bd3" providerId="ADAL" clId="{BAB58AE7-5ACA-443F-BBE2-85DE3A3B99A1}" dt="2024-08-08T13:16:20.807" v="145" actId="2696"/>
        <pc:sldMkLst>
          <pc:docMk/>
          <pc:sldMk cId="1306306202" sldId="5522"/>
        </pc:sldMkLst>
      </pc:sldChg>
      <pc:sldChg chg="add">
        <pc:chgData name="Heitman, Lindsey" userId="a9773a47-99d2-4599-9377-6d37e9ec0bd3" providerId="ADAL" clId="{BAB58AE7-5ACA-443F-BBE2-85DE3A3B99A1}" dt="2024-08-08T13:38:02.706" v="262"/>
        <pc:sldMkLst>
          <pc:docMk/>
          <pc:sldMk cId="603089072" sldId="5548"/>
        </pc:sldMkLst>
      </pc:sldChg>
    </pc:docChg>
  </pc:docChgLst>
  <pc:docChgLst>
    <pc:chgData name="Wenzel, Brooke" userId="672bf8d3-b15b-4e02-a6d1-39319a0df09b" providerId="ADAL" clId="{AA8D0E84-2727-4C15-B114-4AFC9E7B9A6A}"/>
    <pc:docChg chg="undo custSel addSld delSld modSld">
      <pc:chgData name="Wenzel, Brooke" userId="672bf8d3-b15b-4e02-a6d1-39319a0df09b" providerId="ADAL" clId="{AA8D0E84-2727-4C15-B114-4AFC9E7B9A6A}" dt="2024-06-20T14:15:13.937" v="243" actId="20577"/>
      <pc:docMkLst>
        <pc:docMk/>
      </pc:docMkLst>
      <pc:sldChg chg="modSp add mod">
        <pc:chgData name="Wenzel, Brooke" userId="672bf8d3-b15b-4e02-a6d1-39319a0df09b" providerId="ADAL" clId="{AA8D0E84-2727-4C15-B114-4AFC9E7B9A6A}" dt="2024-06-18T13:25:13.166" v="95" actId="1076"/>
        <pc:sldMkLst>
          <pc:docMk/>
          <pc:sldMk cId="2627223314" sldId="5254"/>
        </pc:sldMkLst>
      </pc:sldChg>
      <pc:sldChg chg="add">
        <pc:chgData name="Wenzel, Brooke" userId="672bf8d3-b15b-4e02-a6d1-39319a0df09b" providerId="ADAL" clId="{AA8D0E84-2727-4C15-B114-4AFC9E7B9A6A}" dt="2024-06-18T13:19:05.917" v="22"/>
        <pc:sldMkLst>
          <pc:docMk/>
          <pc:sldMk cId="1114984409" sldId="5290"/>
        </pc:sldMkLst>
      </pc:sldChg>
      <pc:sldChg chg="add">
        <pc:chgData name="Wenzel, Brooke" userId="672bf8d3-b15b-4e02-a6d1-39319a0df09b" providerId="ADAL" clId="{AA8D0E84-2727-4C15-B114-4AFC9E7B9A6A}" dt="2024-06-18T13:19:05.917" v="22"/>
        <pc:sldMkLst>
          <pc:docMk/>
          <pc:sldMk cId="1593808434" sldId="5292"/>
        </pc:sldMkLst>
      </pc:sldChg>
      <pc:sldChg chg="modSp add del mod">
        <pc:chgData name="Wenzel, Brooke" userId="672bf8d3-b15b-4e02-a6d1-39319a0df09b" providerId="ADAL" clId="{AA8D0E84-2727-4C15-B114-4AFC9E7B9A6A}" dt="2024-06-20T14:15:13.937" v="243" actId="20577"/>
        <pc:sldMkLst>
          <pc:docMk/>
          <pc:sldMk cId="3860371057" sldId="5338"/>
        </pc:sldMkLst>
      </pc:sldChg>
      <pc:sldChg chg="modSp add mod">
        <pc:chgData name="Wenzel, Brooke" userId="672bf8d3-b15b-4e02-a6d1-39319a0df09b" providerId="ADAL" clId="{AA8D0E84-2727-4C15-B114-4AFC9E7B9A6A}" dt="2024-06-20T12:48:00.057" v="128" actId="27918"/>
        <pc:sldMkLst>
          <pc:docMk/>
          <pc:sldMk cId="2357482481" sldId="5470"/>
        </pc:sldMkLst>
      </pc:sldChg>
      <pc:sldChg chg="add del">
        <pc:chgData name="Wenzel, Brooke" userId="672bf8d3-b15b-4e02-a6d1-39319a0df09b" providerId="ADAL" clId="{AA8D0E84-2727-4C15-B114-4AFC9E7B9A6A}" dt="2024-06-18T13:24:01.491" v="94" actId="47"/>
        <pc:sldMkLst>
          <pc:docMk/>
          <pc:sldMk cId="2446368680" sldId="5471"/>
        </pc:sldMkLst>
      </pc:sldChg>
    </pc:docChg>
  </pc:docChgLst>
  <pc:docChgLst>
    <pc:chgData name="Chaffin,Melissa" userId="S::chaffin_m@cde.state.co.us::21f0136b-23e1-4eef-9c4f-f29e4cc3ac56" providerId="AD" clId="Web-{30387AFE-0BEF-A8F2-0B4F-8CDB604555D2}"/>
    <pc:docChg chg="modSld">
      <pc:chgData name="Chaffin,Melissa" userId="S::chaffin_m@cde.state.co.us::21f0136b-23e1-4eef-9c4f-f29e4cc3ac56" providerId="AD" clId="Web-{30387AFE-0BEF-A8F2-0B4F-8CDB604555D2}" dt="2024-09-09T20:28:06.144" v="11"/>
      <pc:docMkLst>
        <pc:docMk/>
      </pc:docMkLst>
      <pc:sldChg chg="modSp">
        <pc:chgData name="Chaffin,Melissa" userId="S::chaffin_m@cde.state.co.us::21f0136b-23e1-4eef-9c4f-f29e4cc3ac56" providerId="AD" clId="Web-{30387AFE-0BEF-A8F2-0B4F-8CDB604555D2}" dt="2024-09-09T20:28:06.144" v="11"/>
        <pc:sldMkLst>
          <pc:docMk/>
          <pc:sldMk cId="1653574859" sldId="5414"/>
        </pc:sldMkLst>
      </pc:sldChg>
      <pc:sldChg chg="modSp">
        <pc:chgData name="Chaffin,Melissa" userId="S::chaffin_m@cde.state.co.us::21f0136b-23e1-4eef-9c4f-f29e4cc3ac56" providerId="AD" clId="Web-{30387AFE-0BEF-A8F2-0B4F-8CDB604555D2}" dt="2024-09-09T20:26:13.916" v="3" actId="20577"/>
        <pc:sldMkLst>
          <pc:docMk/>
          <pc:sldMk cId="2464662354" sldId="5418"/>
        </pc:sldMkLst>
      </pc:sldChg>
      <pc:sldChg chg="modSp">
        <pc:chgData name="Chaffin,Melissa" userId="S::chaffin_m@cde.state.co.us::21f0136b-23e1-4eef-9c4f-f29e4cc3ac56" providerId="AD" clId="Web-{30387AFE-0BEF-A8F2-0B4F-8CDB604555D2}" dt="2024-09-09T20:27:56.862" v="9"/>
        <pc:sldMkLst>
          <pc:docMk/>
          <pc:sldMk cId="1659390545" sldId="5584"/>
        </pc:sldMkLst>
      </pc:sldChg>
    </pc:docChg>
  </pc:docChgLst>
  <pc:docChgLst>
    <pc:chgData name="Gudka, Dawna" userId="823cceae-331b-41d6-9a63-34ad6d1db55c" providerId="ADAL" clId="{DE23817A-57F2-4AB5-AB81-8773A672682C}"/>
    <pc:docChg chg="undo custSel modSld">
      <pc:chgData name="Gudka, Dawna" userId="823cceae-331b-41d6-9a63-34ad6d1db55c" providerId="ADAL" clId="{DE23817A-57F2-4AB5-AB81-8773A672682C}" dt="2024-07-18T13:38:48.736" v="173" actId="1076"/>
      <pc:docMkLst>
        <pc:docMk/>
      </pc:docMkLst>
      <pc:sldChg chg="modSp mod">
        <pc:chgData name="Gudka, Dawna" userId="823cceae-331b-41d6-9a63-34ad6d1db55c" providerId="ADAL" clId="{DE23817A-57F2-4AB5-AB81-8773A672682C}" dt="2024-07-18T13:38:48.736" v="173" actId="1076"/>
        <pc:sldMkLst>
          <pc:docMk/>
          <pc:sldMk cId="925303632" sldId="5468"/>
        </pc:sldMkLst>
      </pc:sldChg>
      <pc:sldChg chg="addSp delSp modSp mod">
        <pc:chgData name="Gudka, Dawna" userId="823cceae-331b-41d6-9a63-34ad6d1db55c" providerId="ADAL" clId="{DE23817A-57F2-4AB5-AB81-8773A672682C}" dt="2024-07-18T12:27:31.167" v="172" actId="962"/>
        <pc:sldMkLst>
          <pc:docMk/>
          <pc:sldMk cId="1765433899" sldId="5480"/>
        </pc:sldMkLst>
      </pc:sldChg>
    </pc:docChg>
  </pc:docChgLst>
  <pc:docChgLst>
    <pc:chgData name="Slutzky, Collin" userId="S::slutzky_c@cde.state.co.us::21f7fb5c-490d-42a4-8741-4ce78a53b03a" providerId="AD" clId="Web-{EE01D835-F2B4-683E-844F-7E22088866CC}"/>
    <pc:docChg chg="modSld">
      <pc:chgData name="Slutzky, Collin" userId="S::slutzky_c@cde.state.co.us::21f7fb5c-490d-42a4-8741-4ce78a53b03a" providerId="AD" clId="Web-{EE01D835-F2B4-683E-844F-7E22088866CC}" dt="2024-10-29T00:11:02.404" v="1" actId="20577"/>
      <pc:docMkLst>
        <pc:docMk/>
      </pc:docMkLst>
    </pc:docChg>
  </pc:docChgLst>
  <pc:docChgLst>
    <pc:chgData name="Wenzel, Brooke" userId="672bf8d3-b15b-4e02-a6d1-39319a0df09b" providerId="ADAL" clId="{BCCF5842-3E83-443A-A77A-3B81A0CBFF41}"/>
    <pc:docChg chg="undo custSel addSld delSld modSld">
      <pc:chgData name="Wenzel, Brooke" userId="672bf8d3-b15b-4e02-a6d1-39319a0df09b" providerId="ADAL" clId="{BCCF5842-3E83-443A-A77A-3B81A0CBFF41}" dt="2024-08-30T16:03:38.560" v="328" actId="20577"/>
      <pc:docMkLst>
        <pc:docMk/>
      </pc:docMkLst>
      <pc:sldChg chg="modSp mod">
        <pc:chgData name="Wenzel, Brooke" userId="672bf8d3-b15b-4e02-a6d1-39319a0df09b" providerId="ADAL" clId="{BCCF5842-3E83-443A-A77A-3B81A0CBFF41}" dt="2024-08-30T16:03:38.560" v="328" actId="20577"/>
        <pc:sldMkLst>
          <pc:docMk/>
          <pc:sldMk cId="2593708883" sldId="258"/>
        </pc:sldMkLst>
      </pc:sldChg>
      <pc:sldChg chg="del">
        <pc:chgData name="Wenzel, Brooke" userId="672bf8d3-b15b-4e02-a6d1-39319a0df09b" providerId="ADAL" clId="{BCCF5842-3E83-443A-A77A-3B81A0CBFF41}" dt="2024-08-26T21:31:48.009" v="14" actId="47"/>
        <pc:sldMkLst>
          <pc:docMk/>
          <pc:sldMk cId="2811713806" sldId="268"/>
        </pc:sldMkLst>
      </pc:sldChg>
      <pc:sldChg chg="modSp add del mod">
        <pc:chgData name="Wenzel, Brooke" userId="672bf8d3-b15b-4e02-a6d1-39319a0df09b" providerId="ADAL" clId="{BCCF5842-3E83-443A-A77A-3B81A0CBFF41}" dt="2024-08-26T21:29:54.020" v="12" actId="403"/>
        <pc:sldMkLst>
          <pc:docMk/>
          <pc:sldMk cId="1426715698" sldId="5295"/>
        </pc:sldMkLst>
      </pc:sldChg>
      <pc:sldChg chg="addSp delSp modSp add mod">
        <pc:chgData name="Wenzel, Brooke" userId="672bf8d3-b15b-4e02-a6d1-39319a0df09b" providerId="ADAL" clId="{BCCF5842-3E83-443A-A77A-3B81A0CBFF41}" dt="2024-08-26T21:32:06.272" v="20" actId="1076"/>
        <pc:sldMkLst>
          <pc:docMk/>
          <pc:sldMk cId="602901426" sldId="5498"/>
        </pc:sldMkLst>
      </pc:sldChg>
      <pc:sldChg chg="modSp mod">
        <pc:chgData name="Wenzel, Brooke" userId="672bf8d3-b15b-4e02-a6d1-39319a0df09b" providerId="ADAL" clId="{BCCF5842-3E83-443A-A77A-3B81A0CBFF41}" dt="2024-08-26T21:35:58.852" v="233" actId="27636"/>
        <pc:sldMkLst>
          <pc:docMk/>
          <pc:sldMk cId="573740307" sldId="5538"/>
        </pc:sldMkLst>
      </pc:sldChg>
      <pc:sldChg chg="modSp mod">
        <pc:chgData name="Wenzel, Brooke" userId="672bf8d3-b15b-4e02-a6d1-39319a0df09b" providerId="ADAL" clId="{BCCF5842-3E83-443A-A77A-3B81A0CBFF41}" dt="2024-08-26T21:29:06.253" v="8" actId="27636"/>
        <pc:sldMkLst>
          <pc:docMk/>
          <pc:sldMk cId="3757558483" sldId="5547"/>
        </pc:sldMkLst>
      </pc:sldChg>
      <pc:sldMasterChg chg="delSldLayout">
        <pc:chgData name="Wenzel, Brooke" userId="672bf8d3-b15b-4e02-a6d1-39319a0df09b" providerId="ADAL" clId="{BCCF5842-3E83-443A-A77A-3B81A0CBFF41}" dt="2024-08-26T21:31:48.009" v="14" actId="47"/>
        <pc:sldMasterMkLst>
          <pc:docMk/>
          <pc:sldMasterMk cId="2150711039" sldId="2147483676"/>
        </pc:sldMasterMkLst>
        <pc:sldLayoutChg chg="del">
          <pc:chgData name="Wenzel, Brooke" userId="672bf8d3-b15b-4e02-a6d1-39319a0df09b" providerId="ADAL" clId="{BCCF5842-3E83-443A-A77A-3B81A0CBFF41}" dt="2024-08-26T21:31:48.009" v="14" actId="47"/>
          <pc:sldLayoutMkLst>
            <pc:docMk/>
            <pc:sldMasterMk cId="2150711039" sldId="2147483676"/>
            <pc:sldLayoutMk cId="246812654" sldId="2147483711"/>
          </pc:sldLayoutMkLst>
        </pc:sldLayoutChg>
      </pc:sldMasterChg>
    </pc:docChg>
  </pc:docChgLst>
  <pc:docChgLst>
    <pc:chgData name="Heitman, Lindsey" userId="a9773a47-99d2-4599-9377-6d37e9ec0bd3" providerId="ADAL" clId="{34799949-AB64-4AD4-A4C7-82F1CFEFAB54}"/>
    <pc:docChg chg="addSld delSld modSld">
      <pc:chgData name="Heitman, Lindsey" userId="a9773a47-99d2-4599-9377-6d37e9ec0bd3" providerId="ADAL" clId="{34799949-AB64-4AD4-A4C7-82F1CFEFAB54}" dt="2025-01-22T21:34:18.812" v="16" actId="962"/>
      <pc:docMkLst>
        <pc:docMk/>
      </pc:docMkLst>
      <pc:sldChg chg="del">
        <pc:chgData name="Heitman, Lindsey" userId="a9773a47-99d2-4599-9377-6d37e9ec0bd3" providerId="ADAL" clId="{34799949-AB64-4AD4-A4C7-82F1CFEFAB54}" dt="2025-01-22T21:29:45.467" v="1" actId="2696"/>
        <pc:sldMkLst>
          <pc:docMk/>
          <pc:sldMk cId="59728369" sldId="298"/>
        </pc:sldMkLst>
      </pc:sldChg>
      <pc:sldChg chg="del">
        <pc:chgData name="Heitman, Lindsey" userId="a9773a47-99d2-4599-9377-6d37e9ec0bd3" providerId="ADAL" clId="{34799949-AB64-4AD4-A4C7-82F1CFEFAB54}" dt="2025-01-22T21:29:45.467" v="1" actId="2696"/>
        <pc:sldMkLst>
          <pc:docMk/>
          <pc:sldMk cId="196094948" sldId="5404"/>
        </pc:sldMkLst>
      </pc:sldChg>
      <pc:sldChg chg="del">
        <pc:chgData name="Heitman, Lindsey" userId="a9773a47-99d2-4599-9377-6d37e9ec0bd3" providerId="ADAL" clId="{34799949-AB64-4AD4-A4C7-82F1CFEFAB54}" dt="2025-01-22T21:29:45.467" v="1" actId="2696"/>
        <pc:sldMkLst>
          <pc:docMk/>
          <pc:sldMk cId="3142244239" sldId="5599"/>
        </pc:sldMkLst>
      </pc:sldChg>
      <pc:sldChg chg="del">
        <pc:chgData name="Heitman, Lindsey" userId="a9773a47-99d2-4599-9377-6d37e9ec0bd3" providerId="ADAL" clId="{34799949-AB64-4AD4-A4C7-82F1CFEFAB54}" dt="2025-01-22T21:29:45.467" v="1" actId="2696"/>
        <pc:sldMkLst>
          <pc:docMk/>
          <pc:sldMk cId="2878770330" sldId="5612"/>
        </pc:sldMkLst>
      </pc:sldChg>
      <pc:sldChg chg="del">
        <pc:chgData name="Heitman, Lindsey" userId="a9773a47-99d2-4599-9377-6d37e9ec0bd3" providerId="ADAL" clId="{34799949-AB64-4AD4-A4C7-82F1CFEFAB54}" dt="2025-01-22T21:29:45.467" v="1" actId="2696"/>
        <pc:sldMkLst>
          <pc:docMk/>
          <pc:sldMk cId="1924483545" sldId="5620"/>
        </pc:sldMkLst>
      </pc:sldChg>
      <pc:sldChg chg="del">
        <pc:chgData name="Heitman, Lindsey" userId="a9773a47-99d2-4599-9377-6d37e9ec0bd3" providerId="ADAL" clId="{34799949-AB64-4AD4-A4C7-82F1CFEFAB54}" dt="2025-01-22T21:29:45.467" v="1" actId="2696"/>
        <pc:sldMkLst>
          <pc:docMk/>
          <pc:sldMk cId="171501234" sldId="5621"/>
        </pc:sldMkLst>
      </pc:sldChg>
      <pc:sldChg chg="modSp add mod">
        <pc:chgData name="Heitman, Lindsey" userId="a9773a47-99d2-4599-9377-6d37e9ec0bd3" providerId="ADAL" clId="{34799949-AB64-4AD4-A4C7-82F1CFEFAB54}" dt="2025-01-22T21:32:16.103" v="6" actId="13244"/>
        <pc:sldMkLst>
          <pc:docMk/>
          <pc:sldMk cId="16586687" sldId="5624"/>
        </pc:sldMkLst>
      </pc:sldChg>
      <pc:sldChg chg="del">
        <pc:chgData name="Heitman, Lindsey" userId="a9773a47-99d2-4599-9377-6d37e9ec0bd3" providerId="ADAL" clId="{34799949-AB64-4AD4-A4C7-82F1CFEFAB54}" dt="2025-01-22T21:29:45.467" v="1" actId="2696"/>
        <pc:sldMkLst>
          <pc:docMk/>
          <pc:sldMk cId="2114561683" sldId="5759"/>
        </pc:sldMkLst>
      </pc:sldChg>
      <pc:sldChg chg="modSp add mod">
        <pc:chgData name="Heitman, Lindsey" userId="a9773a47-99d2-4599-9377-6d37e9ec0bd3" providerId="ADAL" clId="{34799949-AB64-4AD4-A4C7-82F1CFEFAB54}" dt="2025-01-22T21:32:35.842" v="8" actId="13244"/>
        <pc:sldMkLst>
          <pc:docMk/>
          <pc:sldMk cId="1534484015" sldId="5766"/>
        </pc:sldMkLst>
      </pc:sldChg>
      <pc:sldChg chg="modSp add mod">
        <pc:chgData name="Heitman, Lindsey" userId="a9773a47-99d2-4599-9377-6d37e9ec0bd3" providerId="ADAL" clId="{34799949-AB64-4AD4-A4C7-82F1CFEFAB54}" dt="2025-01-22T21:34:18.812" v="16" actId="962"/>
        <pc:sldMkLst>
          <pc:docMk/>
          <pc:sldMk cId="504068039" sldId="5767"/>
        </pc:sldMkLst>
      </pc:sldChg>
    </pc:docChg>
  </pc:docChgLst>
  <pc:docChgLst>
    <pc:chgData name="Rhodes, Tara" userId="S::rhodes_t@cde.state.co.us::566307b0-1e17-4826-87e1-0feb85a922f2" providerId="AD" clId="Web-{14BF1E86-80C9-973F-1506-83AB0CC40E07}"/>
    <pc:docChg chg="addSld modSld sldOrd">
      <pc:chgData name="Rhodes, Tara" userId="S::rhodes_t@cde.state.co.us::566307b0-1e17-4826-87e1-0feb85a922f2" providerId="AD" clId="Web-{14BF1E86-80C9-973F-1506-83AB0CC40E07}" dt="2024-10-24T03:41:01.107" v="273"/>
      <pc:docMkLst>
        <pc:docMk/>
      </pc:docMkLst>
      <pc:sldChg chg="modSp">
        <pc:chgData name="Rhodes, Tara" userId="S::rhodes_t@cde.state.co.us::566307b0-1e17-4826-87e1-0feb85a922f2" providerId="AD" clId="Web-{14BF1E86-80C9-973F-1506-83AB0CC40E07}" dt="2024-10-24T03:27:31.047" v="21" actId="20577"/>
        <pc:sldMkLst>
          <pc:docMk/>
          <pc:sldMk cId="792695782" sldId="5665"/>
        </pc:sldMkLst>
      </pc:sldChg>
      <pc:sldChg chg="ord">
        <pc:chgData name="Rhodes, Tara" userId="S::rhodes_t@cde.state.co.us::566307b0-1e17-4826-87e1-0feb85a922f2" providerId="AD" clId="Web-{14BF1E86-80C9-973F-1506-83AB0CC40E07}" dt="2024-10-24T03:36:32.681" v="142"/>
        <pc:sldMkLst>
          <pc:docMk/>
          <pc:sldMk cId="832613614" sldId="5675"/>
        </pc:sldMkLst>
      </pc:sldChg>
      <pc:sldChg chg="addSp modSp">
        <pc:chgData name="Rhodes, Tara" userId="S::rhodes_t@cde.state.co.us::566307b0-1e17-4826-87e1-0feb85a922f2" providerId="AD" clId="Web-{14BF1E86-80C9-973F-1506-83AB0CC40E07}" dt="2024-10-24T03:41:01.107" v="273"/>
        <pc:sldMkLst>
          <pc:docMk/>
          <pc:sldMk cId="3169505822" sldId="5677"/>
        </pc:sldMkLst>
      </pc:sldChg>
      <pc:sldChg chg="addSp delSp modSp new">
        <pc:chgData name="Rhodes, Tara" userId="S::rhodes_t@cde.state.co.us::566307b0-1e17-4826-87e1-0feb85a922f2" providerId="AD" clId="Web-{14BF1E86-80C9-973F-1506-83AB0CC40E07}" dt="2024-10-24T03:40:40.544" v="271"/>
        <pc:sldMkLst>
          <pc:docMk/>
          <pc:sldMk cId="3114952086" sldId="5682"/>
        </pc:sldMkLst>
      </pc:sldChg>
    </pc:docChg>
  </pc:docChgLst>
  <pc:docChgLst>
    <pc:chgData name="Ward, Reagan" userId="27291eb4-8241-4961-9e69-8c66e34cc5b0" providerId="ADAL" clId="{B9900B91-434D-43FF-BF60-5E1D999FDE4E}"/>
    <pc:docChg chg="custSel delSld modSld">
      <pc:chgData name="Ward, Reagan" userId="27291eb4-8241-4961-9e69-8c66e34cc5b0" providerId="ADAL" clId="{B9900B91-434D-43FF-BF60-5E1D999FDE4E}" dt="2024-11-21T03:06:48.654" v="43" actId="14100"/>
      <pc:docMkLst>
        <pc:docMk/>
      </pc:docMkLst>
      <pc:sldChg chg="modSp mod">
        <pc:chgData name="Ward, Reagan" userId="27291eb4-8241-4961-9e69-8c66e34cc5b0" providerId="ADAL" clId="{B9900B91-434D-43FF-BF60-5E1D999FDE4E}" dt="2024-11-21T03:06:48.654" v="43" actId="14100"/>
        <pc:sldMkLst>
          <pc:docMk/>
          <pc:sldMk cId="799171963" sldId="5691"/>
        </pc:sldMkLst>
      </pc:sldChg>
      <pc:sldChg chg="del">
        <pc:chgData name="Ward, Reagan" userId="27291eb4-8241-4961-9e69-8c66e34cc5b0" providerId="ADAL" clId="{B9900B91-434D-43FF-BF60-5E1D999FDE4E}" dt="2024-11-21T03:06:19.875" v="41" actId="47"/>
        <pc:sldMkLst>
          <pc:docMk/>
          <pc:sldMk cId="1834267042" sldId="5693"/>
        </pc:sldMkLst>
      </pc:sldChg>
      <pc:sldChg chg="modSp mod">
        <pc:chgData name="Ward, Reagan" userId="27291eb4-8241-4961-9e69-8c66e34cc5b0" providerId="ADAL" clId="{B9900B91-434D-43FF-BF60-5E1D999FDE4E}" dt="2024-11-18T15:59:50.383" v="40" actId="2165"/>
        <pc:sldMkLst>
          <pc:docMk/>
          <pc:sldMk cId="1006896488" sldId="5705"/>
        </pc:sldMkLst>
      </pc:sldChg>
    </pc:docChg>
  </pc:docChgLst>
  <pc:docChgLst>
    <pc:chgData name="Rhodes, Tara" userId="S::rhodes_t@cde.state.co.us::566307b0-1e17-4826-87e1-0feb85a922f2" providerId="AD" clId="Web-{20D2B1E4-1B5C-0675-7341-A1F4E8AF3447}"/>
    <pc:docChg chg="modSld">
      <pc:chgData name="Rhodes, Tara" userId="S::rhodes_t@cde.state.co.us::566307b0-1e17-4826-87e1-0feb85a922f2" providerId="AD" clId="Web-{20D2B1E4-1B5C-0675-7341-A1F4E8AF3447}" dt="2024-10-02T21:23:22.358" v="25" actId="20577"/>
      <pc:docMkLst>
        <pc:docMk/>
      </pc:docMkLst>
    </pc:docChg>
  </pc:docChgLst>
  <pc:docChgLst>
    <pc:chgData name="Gudka, Dawna" userId="823cceae-331b-41d6-9a63-34ad6d1db55c" providerId="ADAL" clId="{8338E9A3-C4A8-4739-A85F-C7C42AD9E7C5}"/>
    <pc:docChg chg="custSel addSld delSld modSld sldOrd">
      <pc:chgData name="Gudka, Dawna" userId="823cceae-331b-41d6-9a63-34ad6d1db55c" providerId="ADAL" clId="{8338E9A3-C4A8-4739-A85F-C7C42AD9E7C5}" dt="2024-10-09T23:09:10.273" v="335" actId="962"/>
      <pc:docMkLst>
        <pc:docMk/>
      </pc:docMkLst>
      <pc:sldChg chg="addSp modSp mod">
        <pc:chgData name="Gudka, Dawna" userId="823cceae-331b-41d6-9a63-34ad6d1db55c" providerId="ADAL" clId="{8338E9A3-C4A8-4739-A85F-C7C42AD9E7C5}" dt="2024-10-09T23:08:54.321" v="303" actId="13244"/>
        <pc:sldMkLst>
          <pc:docMk/>
          <pc:sldMk cId="3253466667" sldId="5637"/>
        </pc:sldMkLst>
      </pc:sldChg>
      <pc:sldChg chg="modSp del mod">
        <pc:chgData name="Gudka, Dawna" userId="823cceae-331b-41d6-9a63-34ad6d1db55c" providerId="ADAL" clId="{8338E9A3-C4A8-4739-A85F-C7C42AD9E7C5}" dt="2024-10-09T22:48:00.234" v="104" actId="2696"/>
        <pc:sldMkLst>
          <pc:docMk/>
          <pc:sldMk cId="2101563100" sldId="5644"/>
        </pc:sldMkLst>
      </pc:sldChg>
      <pc:sldChg chg="addSp delSp modSp new mod ord">
        <pc:chgData name="Gudka, Dawna" userId="823cceae-331b-41d6-9a63-34ad6d1db55c" providerId="ADAL" clId="{8338E9A3-C4A8-4739-A85F-C7C42AD9E7C5}" dt="2024-10-09T23:09:10.273" v="335" actId="962"/>
        <pc:sldMkLst>
          <pc:docMk/>
          <pc:sldMk cId="2510048166" sldId="5664"/>
        </pc:sldMkLst>
      </pc:sldChg>
    </pc:docChg>
  </pc:docChgLst>
  <pc:docChgLst>
    <pc:chgData name="Gudka, Dawna" userId="823cceae-331b-41d6-9a63-34ad6d1db55c" providerId="ADAL" clId="{C1F9C919-D4D1-4591-A29A-58A719520444}"/>
    <pc:docChg chg="custSel modSld">
      <pc:chgData name="Gudka, Dawna" userId="823cceae-331b-41d6-9a63-34ad6d1db55c" providerId="ADAL" clId="{C1F9C919-D4D1-4591-A29A-58A719520444}" dt="2024-11-14T15:20:35.596" v="60" actId="33524"/>
      <pc:docMkLst>
        <pc:docMk/>
      </pc:docMkLst>
      <pc:sldChg chg="modSp mod">
        <pc:chgData name="Gudka, Dawna" userId="823cceae-331b-41d6-9a63-34ad6d1db55c" providerId="ADAL" clId="{C1F9C919-D4D1-4591-A29A-58A719520444}" dt="2024-11-14T15:20:35.596" v="60" actId="33524"/>
        <pc:sldMkLst>
          <pc:docMk/>
          <pc:sldMk cId="3762705719" sldId="5702"/>
        </pc:sldMkLst>
      </pc:sldChg>
    </pc:docChg>
  </pc:docChgLst>
  <pc:docChgLst>
    <pc:chgData name="Slutzky, Collin" userId="S::slutzky_c@cde.state.co.us::21f7fb5c-490d-42a4-8741-4ce78a53b03a" providerId="AD" clId="Web-{ABC30ED7-9CB5-13FF-C2BD-100B1235A6BF}"/>
    <pc:docChg chg="addSld delSld modSld">
      <pc:chgData name="Slutzky, Collin" userId="S::slutzky_c@cde.state.co.us::21f7fb5c-490d-42a4-8741-4ce78a53b03a" providerId="AD" clId="Web-{ABC30ED7-9CB5-13FF-C2BD-100B1235A6BF}" dt="2024-07-17T19:17:13.774" v="16" actId="14100"/>
      <pc:docMkLst>
        <pc:docMk/>
      </pc:docMkLst>
      <pc:sldChg chg="modSp add">
        <pc:chgData name="Slutzky, Collin" userId="S::slutzky_c@cde.state.co.us::21f7fb5c-490d-42a4-8741-4ce78a53b03a" providerId="AD" clId="Web-{ABC30ED7-9CB5-13FF-C2BD-100B1235A6BF}" dt="2024-07-17T19:17:13.774" v="16" actId="14100"/>
        <pc:sldMkLst>
          <pc:docMk/>
          <pc:sldMk cId="1118867174" sldId="5275"/>
        </pc:sldMkLst>
      </pc:sldChg>
      <pc:sldChg chg="add">
        <pc:chgData name="Slutzky, Collin" userId="S::slutzky_c@cde.state.co.us::21f7fb5c-490d-42a4-8741-4ce78a53b03a" providerId="AD" clId="Web-{ABC30ED7-9CB5-13FF-C2BD-100B1235A6BF}" dt="2024-07-17T19:15:27.819" v="6"/>
        <pc:sldMkLst>
          <pc:docMk/>
          <pc:sldMk cId="2916385814" sldId="5277"/>
        </pc:sldMkLst>
      </pc:sldChg>
      <pc:sldChg chg="modSp add">
        <pc:chgData name="Slutzky, Collin" userId="S::slutzky_c@cde.state.co.us::21f7fb5c-490d-42a4-8741-4ce78a53b03a" providerId="AD" clId="Web-{ABC30ED7-9CB5-13FF-C2BD-100B1235A6BF}" dt="2024-07-17T19:16:22.757" v="10" actId="20577"/>
        <pc:sldMkLst>
          <pc:docMk/>
          <pc:sldMk cId="2365850526" sldId="5312"/>
        </pc:sldMkLst>
      </pc:sldChg>
      <pc:sldChg chg="add del">
        <pc:chgData name="Slutzky, Collin" userId="S::slutzky_c@cde.state.co.us::21f7fb5c-490d-42a4-8741-4ce78a53b03a" providerId="AD" clId="Web-{ABC30ED7-9CB5-13FF-C2BD-100B1235A6BF}" dt="2024-07-17T19:15:37.554" v="8"/>
        <pc:sldMkLst>
          <pc:docMk/>
          <pc:sldMk cId="3373880383" sldId="5448"/>
        </pc:sldMkLst>
      </pc:sldChg>
      <pc:sldChg chg="del">
        <pc:chgData name="Slutzky, Collin" userId="S::slutzky_c@cde.state.co.us::21f7fb5c-490d-42a4-8741-4ce78a53b03a" providerId="AD" clId="Web-{ABC30ED7-9CB5-13FF-C2BD-100B1235A6BF}" dt="2024-07-17T19:15:19.600" v="0"/>
        <pc:sldMkLst>
          <pc:docMk/>
          <pc:sldMk cId="1491437949" sldId="5512"/>
        </pc:sldMkLst>
      </pc:sldChg>
      <pc:sldChg chg="del">
        <pc:chgData name="Slutzky, Collin" userId="S::slutzky_c@cde.state.co.us::21f7fb5c-490d-42a4-8741-4ce78a53b03a" providerId="AD" clId="Web-{ABC30ED7-9CB5-13FF-C2BD-100B1235A6BF}" dt="2024-07-17T19:15:19.600" v="2"/>
        <pc:sldMkLst>
          <pc:docMk/>
          <pc:sldMk cId="37509649" sldId="5513"/>
        </pc:sldMkLst>
      </pc:sldChg>
      <pc:sldChg chg="del">
        <pc:chgData name="Slutzky, Collin" userId="S::slutzky_c@cde.state.co.us::21f7fb5c-490d-42a4-8741-4ce78a53b03a" providerId="AD" clId="Web-{ABC30ED7-9CB5-13FF-C2BD-100B1235A6BF}" dt="2024-07-17T19:15:19.600" v="1"/>
        <pc:sldMkLst>
          <pc:docMk/>
          <pc:sldMk cId="297946087" sldId="5514"/>
        </pc:sldMkLst>
      </pc:sldChg>
    </pc:docChg>
  </pc:docChgLst>
  <pc:docChgLst>
    <pc:chgData name="Heitman, Lindsey" userId="a9773a47-99d2-4599-9377-6d37e9ec0bd3" providerId="ADAL" clId="{3EF225D3-196B-4E1B-9889-5B37B5D25C8F}"/>
    <pc:docChg chg="custSel addSld delSld modSld">
      <pc:chgData name="Heitman, Lindsey" userId="a9773a47-99d2-4599-9377-6d37e9ec0bd3" providerId="ADAL" clId="{3EF225D3-196B-4E1B-9889-5B37B5D25C8F}" dt="2024-09-12T17:37:37.142" v="706" actId="2165"/>
      <pc:docMkLst>
        <pc:docMk/>
      </pc:docMkLst>
      <pc:sldChg chg="del">
        <pc:chgData name="Heitman, Lindsey" userId="a9773a47-99d2-4599-9377-6d37e9ec0bd3" providerId="ADAL" clId="{3EF225D3-196B-4E1B-9889-5B37B5D25C8F}" dt="2024-09-12T13:32:53.803" v="1" actId="2696"/>
        <pc:sldMkLst>
          <pc:docMk/>
          <pc:sldMk cId="1833912120" sldId="287"/>
        </pc:sldMkLst>
      </pc:sldChg>
      <pc:sldChg chg="modSp add mod">
        <pc:chgData name="Heitman, Lindsey" userId="a9773a47-99d2-4599-9377-6d37e9ec0bd3" providerId="ADAL" clId="{3EF225D3-196B-4E1B-9889-5B37B5D25C8F}" dt="2024-09-12T13:46:48.986" v="482" actId="13244"/>
        <pc:sldMkLst>
          <pc:docMk/>
          <pc:sldMk cId="2579328607" sldId="292"/>
        </pc:sldMkLst>
      </pc:sldChg>
      <pc:sldChg chg="delSp add mod">
        <pc:chgData name="Heitman, Lindsey" userId="a9773a47-99d2-4599-9377-6d37e9ec0bd3" providerId="ADAL" clId="{3EF225D3-196B-4E1B-9889-5B37B5D25C8F}" dt="2024-09-12T13:44:13.764" v="472" actId="21"/>
        <pc:sldMkLst>
          <pc:docMk/>
          <pc:sldMk cId="324794632" sldId="3507"/>
        </pc:sldMkLst>
      </pc:sldChg>
      <pc:sldChg chg="modSp add mod">
        <pc:chgData name="Heitman, Lindsey" userId="a9773a47-99d2-4599-9377-6d37e9ec0bd3" providerId="ADAL" clId="{3EF225D3-196B-4E1B-9889-5B37B5D25C8F}" dt="2024-09-12T13:47:11.504" v="484" actId="13244"/>
        <pc:sldMkLst>
          <pc:docMk/>
          <pc:sldMk cId="3655798746" sldId="5066"/>
        </pc:sldMkLst>
      </pc:sldChg>
      <pc:sldChg chg="modSp add mod">
        <pc:chgData name="Heitman, Lindsey" userId="a9773a47-99d2-4599-9377-6d37e9ec0bd3" providerId="ADAL" clId="{3EF225D3-196B-4E1B-9889-5B37B5D25C8F}" dt="2024-09-12T13:39:16.814" v="186" actId="255"/>
        <pc:sldMkLst>
          <pc:docMk/>
          <pc:sldMk cId="2414481864" sldId="5067"/>
        </pc:sldMkLst>
      </pc:sldChg>
      <pc:sldChg chg="modSp add mod">
        <pc:chgData name="Heitman, Lindsey" userId="a9773a47-99d2-4599-9377-6d37e9ec0bd3" providerId="ADAL" clId="{3EF225D3-196B-4E1B-9889-5B37B5D25C8F}" dt="2024-09-12T13:45:57.169" v="478" actId="13244"/>
        <pc:sldMkLst>
          <pc:docMk/>
          <pc:sldMk cId="1237700865" sldId="5068"/>
        </pc:sldMkLst>
      </pc:sldChg>
      <pc:sldChg chg="del">
        <pc:chgData name="Heitman, Lindsey" userId="a9773a47-99d2-4599-9377-6d37e9ec0bd3" providerId="ADAL" clId="{3EF225D3-196B-4E1B-9889-5B37B5D25C8F}" dt="2024-09-12T13:32:53.803" v="1" actId="2696"/>
        <pc:sldMkLst>
          <pc:docMk/>
          <pc:sldMk cId="1242983988" sldId="5396"/>
        </pc:sldMkLst>
      </pc:sldChg>
      <pc:sldChg chg="del">
        <pc:chgData name="Heitman, Lindsey" userId="a9773a47-99d2-4599-9377-6d37e9ec0bd3" providerId="ADAL" clId="{3EF225D3-196B-4E1B-9889-5B37B5D25C8F}" dt="2024-09-12T13:32:53.803" v="1" actId="2696"/>
        <pc:sldMkLst>
          <pc:docMk/>
          <pc:sldMk cId="182210934" sldId="5550"/>
        </pc:sldMkLst>
      </pc:sldChg>
      <pc:sldChg chg="del">
        <pc:chgData name="Heitman, Lindsey" userId="a9773a47-99d2-4599-9377-6d37e9ec0bd3" providerId="ADAL" clId="{3EF225D3-196B-4E1B-9889-5B37B5D25C8F}" dt="2024-09-12T13:32:53.803" v="1" actId="2696"/>
        <pc:sldMkLst>
          <pc:docMk/>
          <pc:sldMk cId="1226229036" sldId="5551"/>
        </pc:sldMkLst>
      </pc:sldChg>
      <pc:sldChg chg="del">
        <pc:chgData name="Heitman, Lindsey" userId="a9773a47-99d2-4599-9377-6d37e9ec0bd3" providerId="ADAL" clId="{3EF225D3-196B-4E1B-9889-5B37B5D25C8F}" dt="2024-09-12T13:32:53.803" v="1" actId="2696"/>
        <pc:sldMkLst>
          <pc:docMk/>
          <pc:sldMk cId="1794373927" sldId="5552"/>
        </pc:sldMkLst>
      </pc:sldChg>
      <pc:sldChg chg="modSp add mod">
        <pc:chgData name="Heitman, Lindsey" userId="a9773a47-99d2-4599-9377-6d37e9ec0bd3" providerId="ADAL" clId="{3EF225D3-196B-4E1B-9889-5B37B5D25C8F}" dt="2024-09-12T13:44:35.737" v="473" actId="13244"/>
        <pc:sldMkLst>
          <pc:docMk/>
          <pc:sldMk cId="2592331180" sldId="5553"/>
        </pc:sldMkLst>
      </pc:sldChg>
      <pc:sldChg chg="modSp add mod">
        <pc:chgData name="Heitman, Lindsey" userId="a9773a47-99d2-4599-9377-6d37e9ec0bd3" providerId="ADAL" clId="{3EF225D3-196B-4E1B-9889-5B37B5D25C8F}" dt="2024-09-12T13:38:58.494" v="185" actId="6549"/>
        <pc:sldMkLst>
          <pc:docMk/>
          <pc:sldMk cId="1338604322" sldId="5600"/>
        </pc:sldMkLst>
      </pc:sldChg>
    </pc:docChg>
  </pc:docChgLst>
  <pc:docChgLst>
    <pc:chgData name="Hoffman, Peter" userId="673cee94-26bd-4c2a-ab82-1b3669e2f049" providerId="ADAL" clId="{700BF718-9511-4EF9-8DB9-B83F50C31C22}"/>
    <pc:docChg chg="undo custSel addSld modSld sldOrd">
      <pc:chgData name="Hoffman, Peter" userId="673cee94-26bd-4c2a-ab82-1b3669e2f049" providerId="ADAL" clId="{700BF718-9511-4EF9-8DB9-B83F50C31C22}" dt="2025-01-09T16:19:27.091" v="2613" actId="20577"/>
      <pc:docMkLst>
        <pc:docMk/>
      </pc:docMkLst>
      <pc:sldChg chg="modSp mod ord">
        <pc:chgData name="Hoffman, Peter" userId="673cee94-26bd-4c2a-ab82-1b3669e2f049" providerId="ADAL" clId="{700BF718-9511-4EF9-8DB9-B83F50C31C22}" dt="2025-01-09T15:16:46.365" v="2568" actId="20577"/>
        <pc:sldMkLst>
          <pc:docMk/>
          <pc:sldMk cId="4006630429" sldId="282"/>
        </pc:sldMkLst>
      </pc:sldChg>
      <pc:sldChg chg="modSp mod">
        <pc:chgData name="Hoffman, Peter" userId="673cee94-26bd-4c2a-ab82-1b3669e2f049" providerId="ADAL" clId="{700BF718-9511-4EF9-8DB9-B83F50C31C22}" dt="2025-01-08T19:54:40.589" v="1" actId="27636"/>
        <pc:sldMkLst>
          <pc:docMk/>
          <pc:sldMk cId="1529755073" sldId="5611"/>
        </pc:sldMkLst>
      </pc:sldChg>
      <pc:sldChg chg="modSp mod">
        <pc:chgData name="Hoffman, Peter" userId="673cee94-26bd-4c2a-ab82-1b3669e2f049" providerId="ADAL" clId="{700BF718-9511-4EF9-8DB9-B83F50C31C22}" dt="2025-01-08T19:55:13.312" v="118" actId="20577"/>
        <pc:sldMkLst>
          <pc:docMk/>
          <pc:sldMk cId="438506032" sldId="5735"/>
        </pc:sldMkLst>
      </pc:sldChg>
      <pc:sldChg chg="modSp mod">
        <pc:chgData name="Hoffman, Peter" userId="673cee94-26bd-4c2a-ab82-1b3669e2f049" providerId="ADAL" clId="{700BF718-9511-4EF9-8DB9-B83F50C31C22}" dt="2025-01-08T20:09:22.238" v="841" actId="20577"/>
        <pc:sldMkLst>
          <pc:docMk/>
          <pc:sldMk cId="2848462145" sldId="5737"/>
        </pc:sldMkLst>
      </pc:sldChg>
      <pc:sldChg chg="addSp delSp modSp add mod">
        <pc:chgData name="Hoffman, Peter" userId="673cee94-26bd-4c2a-ab82-1b3669e2f049" providerId="ADAL" clId="{700BF718-9511-4EF9-8DB9-B83F50C31C22}" dt="2025-01-08T19:57:42.957" v="188" actId="14100"/>
        <pc:sldMkLst>
          <pc:docMk/>
          <pc:sldMk cId="2000218390" sldId="5748"/>
        </pc:sldMkLst>
      </pc:sldChg>
      <pc:sldChg chg="addSp modSp add mod">
        <pc:chgData name="Hoffman, Peter" userId="673cee94-26bd-4c2a-ab82-1b3669e2f049" providerId="ADAL" clId="{700BF718-9511-4EF9-8DB9-B83F50C31C22}" dt="2025-01-09T16:19:27.091" v="2613" actId="20577"/>
        <pc:sldMkLst>
          <pc:docMk/>
          <pc:sldMk cId="1791642701" sldId="5749"/>
        </pc:sldMkLst>
      </pc:sldChg>
      <pc:sldChg chg="delSp modSp add mod">
        <pc:chgData name="Hoffman, Peter" userId="673cee94-26bd-4c2a-ab82-1b3669e2f049" providerId="ADAL" clId="{700BF718-9511-4EF9-8DB9-B83F50C31C22}" dt="2025-01-08T23:18:31.192" v="1931" actId="20577"/>
        <pc:sldMkLst>
          <pc:docMk/>
          <pc:sldMk cId="3047566920" sldId="5750"/>
        </pc:sldMkLst>
      </pc:sldChg>
      <pc:sldChg chg="modSp add mod">
        <pc:chgData name="Hoffman, Peter" userId="673cee94-26bd-4c2a-ab82-1b3669e2f049" providerId="ADAL" clId="{700BF718-9511-4EF9-8DB9-B83F50C31C22}" dt="2025-01-08T23:26:24.665" v="2562" actId="20577"/>
        <pc:sldMkLst>
          <pc:docMk/>
          <pc:sldMk cId="2110388423" sldId="5751"/>
        </pc:sldMkLst>
      </pc:sldChg>
    </pc:docChg>
  </pc:docChgLst>
  <pc:docChgLst>
    <pc:chgData name="Slutzky, Collin" userId="21f7fb5c-490d-42a4-8741-4ce78a53b03a" providerId="ADAL" clId="{FCF5F19C-7F72-4711-AB8A-FA80D5940D1D}"/>
    <pc:docChg chg="modSld">
      <pc:chgData name="Slutzky, Collin" userId="21f7fb5c-490d-42a4-8741-4ce78a53b03a" providerId="ADAL" clId="{FCF5F19C-7F72-4711-AB8A-FA80D5940D1D}" dt="2025-01-30T15:56:42.431" v="0" actId="6549"/>
      <pc:docMkLst>
        <pc:docMk/>
      </pc:docMkLst>
      <pc:sldChg chg="modSp mod">
        <pc:chgData name="Slutzky, Collin" userId="21f7fb5c-490d-42a4-8741-4ce78a53b03a" providerId="ADAL" clId="{FCF5F19C-7F72-4711-AB8A-FA80D5940D1D}" dt="2025-01-30T15:56:42.431" v="0" actId="6549"/>
        <pc:sldMkLst>
          <pc:docMk/>
          <pc:sldMk cId="467082449" sldId="5776"/>
        </pc:sldMkLst>
      </pc:sldChg>
    </pc:docChg>
  </pc:docChgLst>
  <pc:docChgLst>
    <pc:chgData name="Gudka, Dawna" userId="823cceae-331b-41d6-9a63-34ad6d1db55c" providerId="ADAL" clId="{8E077B94-6E85-451A-8781-D86FA53C016E}"/>
    <pc:docChg chg="custSel modSld">
      <pc:chgData name="Gudka, Dawna" userId="823cceae-331b-41d6-9a63-34ad6d1db55c" providerId="ADAL" clId="{8E077B94-6E85-451A-8781-D86FA53C016E}" dt="2024-07-11T14:05:09.113" v="388" actId="27918"/>
      <pc:docMkLst>
        <pc:docMk/>
      </pc:docMkLst>
      <pc:sldChg chg="addSp delSp modSp mod">
        <pc:chgData name="Gudka, Dawna" userId="823cceae-331b-41d6-9a63-34ad6d1db55c" providerId="ADAL" clId="{8E077B94-6E85-451A-8781-D86FA53C016E}" dt="2024-07-10T18:46:11.981" v="377" actId="13244"/>
        <pc:sldMkLst>
          <pc:docMk/>
          <pc:sldMk cId="2968826480" sldId="5465"/>
        </pc:sldMkLst>
      </pc:sldChg>
      <pc:sldChg chg="addSp delSp modSp mod">
        <pc:chgData name="Gudka, Dawna" userId="823cceae-331b-41d6-9a63-34ad6d1db55c" providerId="ADAL" clId="{8E077B94-6E85-451A-8781-D86FA53C016E}" dt="2024-07-10T18:45:54.363" v="375" actId="962"/>
        <pc:sldMkLst>
          <pc:docMk/>
          <pc:sldMk cId="925303632" sldId="5468"/>
        </pc:sldMkLst>
      </pc:sldChg>
      <pc:sldChg chg="modSp mod">
        <pc:chgData name="Gudka, Dawna" userId="823cceae-331b-41d6-9a63-34ad6d1db55c" providerId="ADAL" clId="{8E077B94-6E85-451A-8781-D86FA53C016E}" dt="2024-07-11T14:05:09.113" v="388" actId="27918"/>
        <pc:sldMkLst>
          <pc:docMk/>
          <pc:sldMk cId="1765433899" sldId="5480"/>
        </pc:sldMkLst>
      </pc:sldChg>
    </pc:docChg>
  </pc:docChgLst>
  <pc:docChgLst>
    <pc:chgData name="Severson, Annette" userId="199f3c28-b733-4b36-8b0e-b7eb6984ff94" providerId="ADAL" clId="{7C1B2570-B4E6-4047-9130-879D5BB9CFDC}"/>
    <pc:docChg chg="undo custSel addSld modSld">
      <pc:chgData name="Severson, Annette" userId="199f3c28-b733-4b36-8b0e-b7eb6984ff94" providerId="ADAL" clId="{7C1B2570-B4E6-4047-9130-879D5BB9CFDC}" dt="2024-11-20T18:44:01.357" v="40" actId="14100"/>
      <pc:docMkLst>
        <pc:docMk/>
      </pc:docMkLst>
      <pc:sldChg chg="modSp add mod">
        <pc:chgData name="Severson, Annette" userId="199f3c28-b733-4b36-8b0e-b7eb6984ff94" providerId="ADAL" clId="{7C1B2570-B4E6-4047-9130-879D5BB9CFDC}" dt="2024-11-20T18:44:01.357" v="40" actId="14100"/>
        <pc:sldMkLst>
          <pc:docMk/>
          <pc:sldMk cId="3771905201" sldId="4955"/>
        </pc:sldMkLst>
      </pc:sldChg>
      <pc:sldChg chg="add">
        <pc:chgData name="Severson, Annette" userId="199f3c28-b733-4b36-8b0e-b7eb6984ff94" providerId="ADAL" clId="{7C1B2570-B4E6-4047-9130-879D5BB9CFDC}" dt="2024-11-20T18:41:57.104" v="0"/>
        <pc:sldMkLst>
          <pc:docMk/>
          <pc:sldMk cId="1720555448" sldId="5312"/>
        </pc:sldMkLst>
      </pc:sldChg>
      <pc:sldChg chg="add">
        <pc:chgData name="Severson, Annette" userId="199f3c28-b733-4b36-8b0e-b7eb6984ff94" providerId="ADAL" clId="{7C1B2570-B4E6-4047-9130-879D5BB9CFDC}" dt="2024-11-20T18:41:57.104" v="0"/>
        <pc:sldMkLst>
          <pc:docMk/>
          <pc:sldMk cId="168519829" sldId="5589"/>
        </pc:sldMkLst>
      </pc:sldChg>
    </pc:docChg>
  </pc:docChgLst>
  <pc:docChgLst>
    <pc:chgData name="Wenzel, Brooke" userId="672bf8d3-b15b-4e02-a6d1-39319a0df09b" providerId="ADAL" clId="{FAA9A46C-9E52-46E5-BF38-69D7EA4778B4}"/>
    <pc:docChg chg="undo custSel addSld delSld modSld">
      <pc:chgData name="Wenzel, Brooke" userId="672bf8d3-b15b-4e02-a6d1-39319a0df09b" providerId="ADAL" clId="{FAA9A46C-9E52-46E5-BF38-69D7EA4778B4}" dt="2024-08-15T14:18:22.340" v="289" actId="20577"/>
      <pc:docMkLst>
        <pc:docMk/>
      </pc:docMkLst>
      <pc:sldChg chg="modSp mod">
        <pc:chgData name="Wenzel, Brooke" userId="672bf8d3-b15b-4e02-a6d1-39319a0df09b" providerId="ADAL" clId="{FAA9A46C-9E52-46E5-BF38-69D7EA4778B4}" dt="2024-08-15T14:18:22.340" v="289" actId="20577"/>
        <pc:sldMkLst>
          <pc:docMk/>
          <pc:sldMk cId="3254898418" sldId="5535"/>
        </pc:sldMkLst>
      </pc:sldChg>
      <pc:sldChg chg="del">
        <pc:chgData name="Wenzel, Brooke" userId="672bf8d3-b15b-4e02-a6d1-39319a0df09b" providerId="ADAL" clId="{FAA9A46C-9E52-46E5-BF38-69D7EA4778B4}" dt="2024-08-13T17:08:59.295" v="271" actId="47"/>
        <pc:sldMkLst>
          <pc:docMk/>
          <pc:sldMk cId="534825663" sldId="5540"/>
        </pc:sldMkLst>
      </pc:sldChg>
      <pc:sldChg chg="modSp add mod">
        <pc:chgData name="Wenzel, Brooke" userId="672bf8d3-b15b-4e02-a6d1-39319a0df09b" providerId="ADAL" clId="{FAA9A46C-9E52-46E5-BF38-69D7EA4778B4}" dt="2024-08-13T16:10:26.829" v="260" actId="20577"/>
        <pc:sldMkLst>
          <pc:docMk/>
          <pc:sldMk cId="599009042" sldId="5549"/>
        </pc:sldMkLst>
      </pc:sldChg>
    </pc:docChg>
  </pc:docChgLst>
  <pc:docChgLst>
    <pc:chgData name="Gudka, Dawna" userId="823cceae-331b-41d6-9a63-34ad6d1db55c" providerId="ADAL" clId="{565C7A47-07AF-4E25-86EF-479FEFD382C1}"/>
    <pc:docChg chg="custSel addSld delSld modSld sldOrd">
      <pc:chgData name="Gudka, Dawna" userId="823cceae-331b-41d6-9a63-34ad6d1db55c" providerId="ADAL" clId="{565C7A47-07AF-4E25-86EF-479FEFD382C1}" dt="2024-09-05T02:24:06.313" v="962" actId="113"/>
      <pc:docMkLst>
        <pc:docMk/>
      </pc:docMkLst>
      <pc:sldChg chg="addSp delSp modSp mod ord">
        <pc:chgData name="Gudka, Dawna" userId="823cceae-331b-41d6-9a63-34ad6d1db55c" providerId="ADAL" clId="{565C7A47-07AF-4E25-86EF-479FEFD382C1}" dt="2024-09-05T02:24:06.313" v="962" actId="113"/>
        <pc:sldMkLst>
          <pc:docMk/>
          <pc:sldMk cId="399469708" sldId="2671"/>
        </pc:sldMkLst>
      </pc:sldChg>
      <pc:sldChg chg="modSp mod">
        <pc:chgData name="Gudka, Dawna" userId="823cceae-331b-41d6-9a63-34ad6d1db55c" providerId="ADAL" clId="{565C7A47-07AF-4E25-86EF-479FEFD382C1}" dt="2024-09-04T21:42:18.659" v="146" actId="20577"/>
        <pc:sldMkLst>
          <pc:docMk/>
          <pc:sldMk cId="2719044098" sldId="5566"/>
        </pc:sldMkLst>
      </pc:sldChg>
      <pc:sldChg chg="modSp mod">
        <pc:chgData name="Gudka, Dawna" userId="823cceae-331b-41d6-9a63-34ad6d1db55c" providerId="ADAL" clId="{565C7A47-07AF-4E25-86EF-479FEFD382C1}" dt="2024-09-04T21:42:03.786" v="107" actId="20577"/>
        <pc:sldMkLst>
          <pc:docMk/>
          <pc:sldMk cId="375985229" sldId="5567"/>
        </pc:sldMkLst>
      </pc:sldChg>
      <pc:sldChg chg="del">
        <pc:chgData name="Gudka, Dawna" userId="823cceae-331b-41d6-9a63-34ad6d1db55c" providerId="ADAL" clId="{565C7A47-07AF-4E25-86EF-479FEFD382C1}" dt="2024-09-04T21:43:39.507" v="200" actId="2696"/>
        <pc:sldMkLst>
          <pc:docMk/>
          <pc:sldMk cId="3167437602" sldId="5568"/>
        </pc:sldMkLst>
      </pc:sldChg>
      <pc:sldChg chg="del">
        <pc:chgData name="Gudka, Dawna" userId="823cceae-331b-41d6-9a63-34ad6d1db55c" providerId="ADAL" clId="{565C7A47-07AF-4E25-86EF-479FEFD382C1}" dt="2024-09-04T21:43:39.507" v="200" actId="2696"/>
        <pc:sldMkLst>
          <pc:docMk/>
          <pc:sldMk cId="3373022464" sldId="5569"/>
        </pc:sldMkLst>
      </pc:sldChg>
      <pc:sldChg chg="del">
        <pc:chgData name="Gudka, Dawna" userId="823cceae-331b-41d6-9a63-34ad6d1db55c" providerId="ADAL" clId="{565C7A47-07AF-4E25-86EF-479FEFD382C1}" dt="2024-09-04T21:41:11.288" v="0" actId="2696"/>
        <pc:sldMkLst>
          <pc:docMk/>
          <pc:sldMk cId="3957013611" sldId="5572"/>
        </pc:sldMkLst>
      </pc:sldChg>
      <pc:sldChg chg="del">
        <pc:chgData name="Gudka, Dawna" userId="823cceae-331b-41d6-9a63-34ad6d1db55c" providerId="ADAL" clId="{565C7A47-07AF-4E25-86EF-479FEFD382C1}" dt="2024-09-04T21:43:39.507" v="200" actId="2696"/>
        <pc:sldMkLst>
          <pc:docMk/>
          <pc:sldMk cId="509389481" sldId="5575"/>
        </pc:sldMkLst>
      </pc:sldChg>
      <pc:sldChg chg="del">
        <pc:chgData name="Gudka, Dawna" userId="823cceae-331b-41d6-9a63-34ad6d1db55c" providerId="ADAL" clId="{565C7A47-07AF-4E25-86EF-479FEFD382C1}" dt="2024-09-04T21:43:39.507" v="200" actId="2696"/>
        <pc:sldMkLst>
          <pc:docMk/>
          <pc:sldMk cId="1102476344" sldId="5576"/>
        </pc:sldMkLst>
      </pc:sldChg>
      <pc:sldChg chg="del">
        <pc:chgData name="Gudka, Dawna" userId="823cceae-331b-41d6-9a63-34ad6d1db55c" providerId="ADAL" clId="{565C7A47-07AF-4E25-86EF-479FEFD382C1}" dt="2024-09-04T21:41:15.145" v="1" actId="2696"/>
        <pc:sldMkLst>
          <pc:docMk/>
          <pc:sldMk cId="3484672216" sldId="5577"/>
        </pc:sldMkLst>
      </pc:sldChg>
      <pc:sldChg chg="del">
        <pc:chgData name="Gudka, Dawna" userId="823cceae-331b-41d6-9a63-34ad6d1db55c" providerId="ADAL" clId="{565C7A47-07AF-4E25-86EF-479FEFD382C1}" dt="2024-09-04T21:41:21.299" v="2" actId="2696"/>
        <pc:sldMkLst>
          <pc:docMk/>
          <pc:sldMk cId="2332850885" sldId="5578"/>
        </pc:sldMkLst>
      </pc:sldChg>
      <pc:sldChg chg="del">
        <pc:chgData name="Gudka, Dawna" userId="823cceae-331b-41d6-9a63-34ad6d1db55c" providerId="ADAL" clId="{565C7A47-07AF-4E25-86EF-479FEFD382C1}" dt="2024-09-04T21:43:39.507" v="200" actId="2696"/>
        <pc:sldMkLst>
          <pc:docMk/>
          <pc:sldMk cId="1627638273" sldId="5579"/>
        </pc:sldMkLst>
      </pc:sldChg>
      <pc:sldChg chg="add">
        <pc:chgData name="Gudka, Dawna" userId="823cceae-331b-41d6-9a63-34ad6d1db55c" providerId="ADAL" clId="{565C7A47-07AF-4E25-86EF-479FEFD382C1}" dt="2024-09-04T21:42:36.928" v="147" actId="2890"/>
        <pc:sldMkLst>
          <pc:docMk/>
          <pc:sldMk cId="2925807044" sldId="5585"/>
        </pc:sldMkLst>
      </pc:sldChg>
    </pc:docChg>
  </pc:docChgLst>
  <pc:docChgLst>
    <pc:chgData name="Tribbett, Jessica" userId="S::tribbett_jessica@cde.state.co.us::b8af59d7-a86d-4166-a022-d856dc24c475" providerId="AD" clId="Web-{DC42F570-3969-2116-AB54-E291B7A7E620}"/>
    <pc:docChg chg="addSld delSld modSld sldOrd">
      <pc:chgData name="Tribbett, Jessica" userId="S::tribbett_jessica@cde.state.co.us::b8af59d7-a86d-4166-a022-d856dc24c475" providerId="AD" clId="Web-{DC42F570-3969-2116-AB54-E291B7A7E620}" dt="2024-11-06T19:07:13.094" v="126" actId="20577"/>
      <pc:docMkLst>
        <pc:docMk/>
      </pc:docMkLst>
      <pc:sldChg chg="modSp new ord">
        <pc:chgData name="Tribbett, Jessica" userId="S::tribbett_jessica@cde.state.co.us::b8af59d7-a86d-4166-a022-d856dc24c475" providerId="AD" clId="Web-{DC42F570-3969-2116-AB54-E291B7A7E620}" dt="2024-11-06T19:02:20.880" v="28" actId="20577"/>
        <pc:sldMkLst>
          <pc:docMk/>
          <pc:sldMk cId="1434292746" sldId="5694"/>
        </pc:sldMkLst>
      </pc:sldChg>
      <pc:sldChg chg="add del ord replId">
        <pc:chgData name="Tribbett, Jessica" userId="S::tribbett_jessica@cde.state.co.us::b8af59d7-a86d-4166-a022-d856dc24c475" providerId="AD" clId="Web-{DC42F570-3969-2116-AB54-E291B7A7E620}" dt="2024-11-06T19:01:54.691" v="2"/>
        <pc:sldMkLst>
          <pc:docMk/>
          <pc:sldMk cId="3632967144" sldId="5694"/>
        </pc:sldMkLst>
      </pc:sldChg>
      <pc:sldChg chg="addSp delSp modSp new">
        <pc:chgData name="Tribbett, Jessica" userId="S::tribbett_jessica@cde.state.co.us::b8af59d7-a86d-4166-a022-d856dc24c475" providerId="AD" clId="Web-{DC42F570-3969-2116-AB54-E291B7A7E620}" dt="2024-11-06T19:06:33.405" v="108" actId="20577"/>
        <pc:sldMkLst>
          <pc:docMk/>
          <pc:sldMk cId="1510423645" sldId="5695"/>
        </pc:sldMkLst>
      </pc:sldChg>
      <pc:sldChg chg="modSp new">
        <pc:chgData name="Tribbett, Jessica" userId="S::tribbett_jessica@cde.state.co.us::b8af59d7-a86d-4166-a022-d856dc24c475" providerId="AD" clId="Web-{DC42F570-3969-2116-AB54-E291B7A7E620}" dt="2024-11-06T19:07:13.094" v="126" actId="20577"/>
        <pc:sldMkLst>
          <pc:docMk/>
          <pc:sldMk cId="3521937358" sldId="5696"/>
        </pc:sldMkLst>
      </pc:sldChg>
    </pc:docChg>
  </pc:docChgLst>
  <pc:docChgLst>
    <pc:chgData name="Ward, Reagan" userId="27291eb4-8241-4961-9e69-8c66e34cc5b0" providerId="ADAL" clId="{2DD8F7CF-AFD2-4760-B051-B106CFFBA9C7}"/>
    <pc:docChg chg="custSel modSld">
      <pc:chgData name="Ward, Reagan" userId="27291eb4-8241-4961-9e69-8c66e34cc5b0" providerId="ADAL" clId="{2DD8F7CF-AFD2-4760-B051-B106CFFBA9C7}" dt="2025-01-22T20:08:30.069" v="79" actId="20577"/>
      <pc:docMkLst>
        <pc:docMk/>
      </pc:docMkLst>
      <pc:sldChg chg="modSp mod">
        <pc:chgData name="Ward, Reagan" userId="27291eb4-8241-4961-9e69-8c66e34cc5b0" providerId="ADAL" clId="{2DD8F7CF-AFD2-4760-B051-B106CFFBA9C7}" dt="2025-01-22T20:08:30.069" v="79" actId="20577"/>
        <pc:sldMkLst>
          <pc:docMk/>
          <pc:sldMk cId="1037917088" sldId="5098"/>
        </pc:sldMkLst>
        <pc:graphicFrameChg chg="modGraphic">
          <ac:chgData name="Ward, Reagan" userId="27291eb4-8241-4961-9e69-8c66e34cc5b0" providerId="ADAL" clId="{2DD8F7CF-AFD2-4760-B051-B106CFFBA9C7}" dt="2025-01-22T20:08:30.069" v="79" actId="20577"/>
          <ac:graphicFrameMkLst>
            <pc:docMk/>
            <pc:sldMk cId="1037917088" sldId="5098"/>
            <ac:graphicFrameMk id="5" creationId="{5E4612F7-68C6-57CA-E918-38EF641F73CF}"/>
          </ac:graphicFrameMkLst>
        </pc:graphicFrameChg>
      </pc:sldChg>
    </pc:docChg>
  </pc:docChgLst>
  <pc:docChgLst>
    <pc:chgData name="Wenzel, Brooke" userId="672bf8d3-b15b-4e02-a6d1-39319a0df09b" providerId="ADAL" clId="{45692EFA-40FF-420F-8AB9-A895BE4AA2BA}"/>
    <pc:docChg chg="undo redo custSel addSld delSld modSld">
      <pc:chgData name="Wenzel, Brooke" userId="672bf8d3-b15b-4e02-a6d1-39319a0df09b" providerId="ADAL" clId="{45692EFA-40FF-420F-8AB9-A895BE4AA2BA}" dt="2024-09-12T16:37:32.185" v="1795" actId="20577"/>
      <pc:docMkLst>
        <pc:docMk/>
      </pc:docMkLst>
      <pc:sldChg chg="modSp mod">
        <pc:chgData name="Wenzel, Brooke" userId="672bf8d3-b15b-4e02-a6d1-39319a0df09b" providerId="ADAL" clId="{45692EFA-40FF-420F-8AB9-A895BE4AA2BA}" dt="2024-09-09T15:25:48.810" v="2" actId="20577"/>
        <pc:sldMkLst>
          <pc:docMk/>
          <pc:sldMk cId="3044915438" sldId="256"/>
        </pc:sldMkLst>
      </pc:sldChg>
      <pc:sldChg chg="modSp mod">
        <pc:chgData name="Wenzel, Brooke" userId="672bf8d3-b15b-4e02-a6d1-39319a0df09b" providerId="ADAL" clId="{45692EFA-40FF-420F-8AB9-A895BE4AA2BA}" dt="2024-09-10T19:28:27.767" v="1183" actId="20577"/>
        <pc:sldMkLst>
          <pc:docMk/>
          <pc:sldMk cId="587239845" sldId="265"/>
        </pc:sldMkLst>
      </pc:sldChg>
      <pc:sldChg chg="modSp mod">
        <pc:chgData name="Wenzel, Brooke" userId="672bf8d3-b15b-4e02-a6d1-39319a0df09b" providerId="ADAL" clId="{45692EFA-40FF-420F-8AB9-A895BE4AA2BA}" dt="2024-09-11T16:09:13.040" v="1775" actId="20577"/>
        <pc:sldMkLst>
          <pc:docMk/>
          <pc:sldMk cId="485604172" sldId="266"/>
        </pc:sldMkLst>
      </pc:sldChg>
      <pc:sldChg chg="del">
        <pc:chgData name="Wenzel, Brooke" userId="672bf8d3-b15b-4e02-a6d1-39319a0df09b" providerId="ADAL" clId="{45692EFA-40FF-420F-8AB9-A895BE4AA2BA}" dt="2024-09-10T19:28:13.359" v="1182" actId="47"/>
        <pc:sldMkLst>
          <pc:docMk/>
          <pc:sldMk cId="399469708" sldId="2671"/>
        </pc:sldMkLst>
      </pc:sldChg>
      <pc:sldChg chg="addSp modSp mod">
        <pc:chgData name="Wenzel, Brooke" userId="672bf8d3-b15b-4e02-a6d1-39319a0df09b" providerId="ADAL" clId="{45692EFA-40FF-420F-8AB9-A895BE4AA2BA}" dt="2024-09-09T15:27:53.708" v="48" actId="1076"/>
        <pc:sldMkLst>
          <pc:docMk/>
          <pc:sldMk cId="1426715698" sldId="5295"/>
        </pc:sldMkLst>
      </pc:sldChg>
      <pc:sldChg chg="addSp delSp modSp add mod">
        <pc:chgData name="Wenzel, Brooke" userId="672bf8d3-b15b-4e02-a6d1-39319a0df09b" providerId="ADAL" clId="{45692EFA-40FF-420F-8AB9-A895BE4AA2BA}" dt="2024-09-09T15:30:12.763" v="59" actId="20577"/>
        <pc:sldMkLst>
          <pc:docMk/>
          <pc:sldMk cId="444206763" sldId="5308"/>
        </pc:sldMkLst>
      </pc:sldChg>
      <pc:sldChg chg="del">
        <pc:chgData name="Wenzel, Brooke" userId="672bf8d3-b15b-4e02-a6d1-39319a0df09b" providerId="ADAL" clId="{45692EFA-40FF-420F-8AB9-A895BE4AA2BA}" dt="2024-09-09T15:26:04.456" v="3" actId="2696"/>
        <pc:sldMkLst>
          <pc:docMk/>
          <pc:sldMk cId="26054774" sldId="5413"/>
        </pc:sldMkLst>
      </pc:sldChg>
      <pc:sldChg chg="modSp mod">
        <pc:chgData name="Wenzel, Brooke" userId="672bf8d3-b15b-4e02-a6d1-39319a0df09b" providerId="ADAL" clId="{45692EFA-40FF-420F-8AB9-A895BE4AA2BA}" dt="2024-09-11T16:09:34.171" v="1777" actId="13244"/>
        <pc:sldMkLst>
          <pc:docMk/>
          <pc:sldMk cId="1153930597" sldId="5504"/>
        </pc:sldMkLst>
      </pc:sldChg>
      <pc:sldChg chg="modSp mod">
        <pc:chgData name="Wenzel, Brooke" userId="672bf8d3-b15b-4e02-a6d1-39319a0df09b" providerId="ADAL" clId="{45692EFA-40FF-420F-8AB9-A895BE4AA2BA}" dt="2024-09-09T15:26:20.202" v="4" actId="2165"/>
        <pc:sldMkLst>
          <pc:docMk/>
          <pc:sldMk cId="1302995045" sldId="5536"/>
        </pc:sldMkLst>
      </pc:sldChg>
      <pc:sldChg chg="delSp modSp mod">
        <pc:chgData name="Wenzel, Brooke" userId="672bf8d3-b15b-4e02-a6d1-39319a0df09b" providerId="ADAL" clId="{45692EFA-40FF-420F-8AB9-A895BE4AA2BA}" dt="2024-09-12T16:37:32.185" v="1795" actId="20577"/>
        <pc:sldMkLst>
          <pc:docMk/>
          <pc:sldMk cId="573740307" sldId="5538"/>
        </pc:sldMkLst>
      </pc:sldChg>
      <pc:sldChg chg="del">
        <pc:chgData name="Wenzel, Brooke" userId="672bf8d3-b15b-4e02-a6d1-39319a0df09b" providerId="ADAL" clId="{45692EFA-40FF-420F-8AB9-A895BE4AA2BA}" dt="2024-09-10T19:28:13.359" v="1182" actId="47"/>
        <pc:sldMkLst>
          <pc:docMk/>
          <pc:sldMk cId="2719044098" sldId="5566"/>
        </pc:sldMkLst>
      </pc:sldChg>
      <pc:sldChg chg="del">
        <pc:chgData name="Wenzel, Brooke" userId="672bf8d3-b15b-4e02-a6d1-39319a0df09b" providerId="ADAL" clId="{45692EFA-40FF-420F-8AB9-A895BE4AA2BA}" dt="2024-09-10T19:28:13.359" v="1182" actId="47"/>
        <pc:sldMkLst>
          <pc:docMk/>
          <pc:sldMk cId="375985229" sldId="5567"/>
        </pc:sldMkLst>
      </pc:sldChg>
      <pc:sldChg chg="del">
        <pc:chgData name="Wenzel, Brooke" userId="672bf8d3-b15b-4e02-a6d1-39319a0df09b" providerId="ADAL" clId="{45692EFA-40FF-420F-8AB9-A895BE4AA2BA}" dt="2024-09-09T15:28:07.357" v="49" actId="47"/>
        <pc:sldMkLst>
          <pc:docMk/>
          <pc:sldMk cId="2925807044" sldId="5585"/>
        </pc:sldMkLst>
      </pc:sldChg>
      <pc:sldChg chg="modSp add mod">
        <pc:chgData name="Wenzel, Brooke" userId="672bf8d3-b15b-4e02-a6d1-39319a0df09b" providerId="ADAL" clId="{45692EFA-40FF-420F-8AB9-A895BE4AA2BA}" dt="2024-09-11T13:11:54.661" v="1721" actId="20577"/>
        <pc:sldMkLst>
          <pc:docMk/>
          <pc:sldMk cId="936857245" sldId="5587"/>
        </pc:sldMkLst>
      </pc:sldChg>
      <pc:sldChg chg="modSp add del mod">
        <pc:chgData name="Wenzel, Brooke" userId="672bf8d3-b15b-4e02-a6d1-39319a0df09b" providerId="ADAL" clId="{45692EFA-40FF-420F-8AB9-A895BE4AA2BA}" dt="2024-09-11T19:49:40.855" v="1781" actId="47"/>
        <pc:sldMkLst>
          <pc:docMk/>
          <pc:sldMk cId="3222580534" sldId="5588"/>
        </pc:sldMkLst>
      </pc:sldChg>
      <pc:sldChg chg="modSp add mod">
        <pc:chgData name="Wenzel, Brooke" userId="672bf8d3-b15b-4e02-a6d1-39319a0df09b" providerId="ADAL" clId="{45692EFA-40FF-420F-8AB9-A895BE4AA2BA}" dt="2024-09-10T20:02:24.219" v="1368" actId="20577"/>
        <pc:sldMkLst>
          <pc:docMk/>
          <pc:sldMk cId="168519829" sldId="5589"/>
        </pc:sldMkLst>
      </pc:sldChg>
    </pc:docChg>
  </pc:docChgLst>
  <pc:docChgLst>
    <pc:chgData name="Wenzel, Brooke" userId="672bf8d3-b15b-4e02-a6d1-39319a0df09b" providerId="ADAL" clId="{B596C711-6AB2-476F-A518-D90EDB24F5B1}"/>
    <pc:docChg chg="custSel addSld modSld">
      <pc:chgData name="Wenzel, Brooke" userId="672bf8d3-b15b-4e02-a6d1-39319a0df09b" providerId="ADAL" clId="{B596C711-6AB2-476F-A518-D90EDB24F5B1}" dt="2025-02-19T21:24:11.394" v="94" actId="207"/>
      <pc:docMkLst>
        <pc:docMk/>
      </pc:docMkLst>
      <pc:sldChg chg="modSp mod">
        <pc:chgData name="Wenzel, Brooke" userId="672bf8d3-b15b-4e02-a6d1-39319a0df09b" providerId="ADAL" clId="{B596C711-6AB2-476F-A518-D90EDB24F5B1}" dt="2025-02-13T16:53:06.113" v="3" actId="20577"/>
        <pc:sldMkLst>
          <pc:docMk/>
          <pc:sldMk cId="3044915438" sldId="256"/>
        </pc:sldMkLst>
        <pc:spChg chg="mod">
          <ac:chgData name="Wenzel, Brooke" userId="672bf8d3-b15b-4e02-a6d1-39319a0df09b" providerId="ADAL" clId="{B596C711-6AB2-476F-A518-D90EDB24F5B1}" dt="2025-02-13T16:53:06.113" v="3" actId="20577"/>
          <ac:spMkLst>
            <pc:docMk/>
            <pc:sldMk cId="3044915438" sldId="256"/>
            <ac:spMk id="2" creationId="{00000000-0000-0000-0000-000000000000}"/>
          </ac:spMkLst>
        </pc:spChg>
      </pc:sldChg>
      <pc:sldChg chg="modSp mod">
        <pc:chgData name="Wenzel, Brooke" userId="672bf8d3-b15b-4e02-a6d1-39319a0df09b" providerId="ADAL" clId="{B596C711-6AB2-476F-A518-D90EDB24F5B1}" dt="2025-02-19T14:14:17.022" v="49" actId="20577"/>
        <pc:sldMkLst>
          <pc:docMk/>
          <pc:sldMk cId="1212467416" sldId="261"/>
        </pc:sldMkLst>
        <pc:graphicFrameChg chg="modGraphic">
          <ac:chgData name="Wenzel, Brooke" userId="672bf8d3-b15b-4e02-a6d1-39319a0df09b" providerId="ADAL" clId="{B596C711-6AB2-476F-A518-D90EDB24F5B1}" dt="2025-02-19T14:14:17.022" v="49" actId="20577"/>
          <ac:graphicFrameMkLst>
            <pc:docMk/>
            <pc:sldMk cId="1212467416" sldId="261"/>
            <ac:graphicFrameMk id="5" creationId="{9C3641C5-EC4F-D3EA-E4A2-8ABB597C5BAA}"/>
          </ac:graphicFrameMkLst>
        </pc:graphicFrameChg>
      </pc:sldChg>
      <pc:sldChg chg="modSp mod">
        <pc:chgData name="Wenzel, Brooke" userId="672bf8d3-b15b-4e02-a6d1-39319a0df09b" providerId="ADAL" clId="{B596C711-6AB2-476F-A518-D90EDB24F5B1}" dt="2025-02-19T18:36:17.433" v="87" actId="404"/>
        <pc:sldMkLst>
          <pc:docMk/>
          <pc:sldMk cId="3227145924" sldId="5097"/>
        </pc:sldMkLst>
        <pc:graphicFrameChg chg="mod modGraphic">
          <ac:chgData name="Wenzel, Brooke" userId="672bf8d3-b15b-4e02-a6d1-39319a0df09b" providerId="ADAL" clId="{B596C711-6AB2-476F-A518-D90EDB24F5B1}" dt="2025-02-19T18:36:17.433" v="87" actId="404"/>
          <ac:graphicFrameMkLst>
            <pc:docMk/>
            <pc:sldMk cId="3227145924" sldId="5097"/>
            <ac:graphicFrameMk id="7" creationId="{2864BB53-F741-4FFC-0348-1AC10AD60EEB}"/>
          </ac:graphicFrameMkLst>
        </pc:graphicFrameChg>
      </pc:sldChg>
      <pc:sldChg chg="modSp mod">
        <pc:chgData name="Wenzel, Brooke" userId="672bf8d3-b15b-4e02-a6d1-39319a0df09b" providerId="ADAL" clId="{B596C711-6AB2-476F-A518-D90EDB24F5B1}" dt="2025-02-19T21:24:11.394" v="94" actId="207"/>
        <pc:sldMkLst>
          <pc:docMk/>
          <pc:sldMk cId="1037917088" sldId="5098"/>
        </pc:sldMkLst>
        <pc:graphicFrameChg chg="mod modGraphic">
          <ac:chgData name="Wenzel, Brooke" userId="672bf8d3-b15b-4e02-a6d1-39319a0df09b" providerId="ADAL" clId="{B596C711-6AB2-476F-A518-D90EDB24F5B1}" dt="2025-02-19T21:24:11.394" v="94" actId="207"/>
          <ac:graphicFrameMkLst>
            <pc:docMk/>
            <pc:sldMk cId="1037917088" sldId="5098"/>
            <ac:graphicFrameMk id="5" creationId="{5E4612F7-68C6-57CA-E918-38EF641F73CF}"/>
          </ac:graphicFrameMkLst>
        </pc:graphicFrameChg>
      </pc:sldChg>
      <pc:sldChg chg="addSp delSp modSp mod">
        <pc:chgData name="Wenzel, Brooke" userId="672bf8d3-b15b-4e02-a6d1-39319a0df09b" providerId="ADAL" clId="{B596C711-6AB2-476F-A518-D90EDB24F5B1}" dt="2025-02-13T16:54:44.030" v="12"/>
        <pc:sldMkLst>
          <pc:docMk/>
          <pc:sldMk cId="3343705851" sldId="5418"/>
        </pc:sldMkLst>
      </pc:sldChg>
      <pc:sldChg chg="modSp mod">
        <pc:chgData name="Wenzel, Brooke" userId="672bf8d3-b15b-4e02-a6d1-39319a0df09b" providerId="ADAL" clId="{B596C711-6AB2-476F-A518-D90EDB24F5B1}" dt="2025-02-19T18:36:32.663" v="92" actId="14734"/>
        <pc:sldMkLst>
          <pc:docMk/>
          <pc:sldMk cId="500438566" sldId="5672"/>
        </pc:sldMkLst>
        <pc:graphicFrameChg chg="modGraphic">
          <ac:chgData name="Wenzel, Brooke" userId="672bf8d3-b15b-4e02-a6d1-39319a0df09b" providerId="ADAL" clId="{B596C711-6AB2-476F-A518-D90EDB24F5B1}" dt="2025-02-19T18:36:32.663" v="92" actId="14734"/>
          <ac:graphicFrameMkLst>
            <pc:docMk/>
            <pc:sldMk cId="500438566" sldId="5672"/>
            <ac:graphicFrameMk id="5" creationId="{5E4612F7-68C6-57CA-E918-38EF641F73CF}"/>
          </ac:graphicFrameMkLst>
        </pc:graphicFrameChg>
      </pc:sldChg>
      <pc:sldChg chg="modSp add mod">
        <pc:chgData name="Wenzel, Brooke" userId="672bf8d3-b15b-4e02-a6d1-39319a0df09b" providerId="ADAL" clId="{B596C711-6AB2-476F-A518-D90EDB24F5B1}" dt="2025-02-19T14:15:04.479" v="84" actId="20577"/>
        <pc:sldMkLst>
          <pc:docMk/>
          <pc:sldMk cId="2293255270" sldId="5780"/>
        </pc:sldMkLst>
        <pc:spChg chg="mod">
          <ac:chgData name="Wenzel, Brooke" userId="672bf8d3-b15b-4e02-a6d1-39319a0df09b" providerId="ADAL" clId="{B596C711-6AB2-476F-A518-D90EDB24F5B1}" dt="2025-02-19T14:14:59.944" v="71" actId="20577"/>
          <ac:spMkLst>
            <pc:docMk/>
            <pc:sldMk cId="2293255270" sldId="5780"/>
            <ac:spMk id="7" creationId="{074CE289-29B8-6088-7FBA-F65F8C336EE5}"/>
          </ac:spMkLst>
        </pc:spChg>
        <pc:spChg chg="mod">
          <ac:chgData name="Wenzel, Brooke" userId="672bf8d3-b15b-4e02-a6d1-39319a0df09b" providerId="ADAL" clId="{B596C711-6AB2-476F-A518-D90EDB24F5B1}" dt="2025-02-19T14:15:04.479" v="84" actId="20577"/>
          <ac:spMkLst>
            <pc:docMk/>
            <pc:sldMk cId="2293255270" sldId="5780"/>
            <ac:spMk id="8" creationId="{BE3B53EC-6C46-D61F-8D46-ECDBE6CBE9C5}"/>
          </ac:spMkLst>
        </pc:spChg>
      </pc:sldChg>
      <pc:sldChg chg="add">
        <pc:chgData name="Wenzel, Brooke" userId="672bf8d3-b15b-4e02-a6d1-39319a0df09b" providerId="ADAL" clId="{B596C711-6AB2-476F-A518-D90EDB24F5B1}" dt="2025-02-19T14:14:51.779" v="50"/>
        <pc:sldMkLst>
          <pc:docMk/>
          <pc:sldMk cId="1597785575" sldId="5781"/>
        </pc:sldMkLst>
      </pc:sldChg>
      <pc:sldChg chg="add">
        <pc:chgData name="Wenzel, Brooke" userId="672bf8d3-b15b-4e02-a6d1-39319a0df09b" providerId="ADAL" clId="{B596C711-6AB2-476F-A518-D90EDB24F5B1}" dt="2025-02-19T14:14:51.779" v="50"/>
        <pc:sldMkLst>
          <pc:docMk/>
          <pc:sldMk cId="819553971" sldId="5782"/>
        </pc:sldMkLst>
      </pc:sldChg>
    </pc:docChg>
  </pc:docChgLst>
  <pc:docChgLst>
    <pc:chgData name="McRee, Rebecca" userId="S::mcree_r@cde.state.co.us::3a10fa13-9d60-4c0b-b361-471945732c34" providerId="AD" clId="Web-{F6C0F4C7-5362-B481-4FF5-EFBF92CBEAF1}"/>
    <pc:docChg chg="modSld">
      <pc:chgData name="McRee, Rebecca" userId="S::mcree_r@cde.state.co.us::3a10fa13-9d60-4c0b-b361-471945732c34" providerId="AD" clId="Web-{F6C0F4C7-5362-B481-4FF5-EFBF92CBEAF1}" dt="2024-08-22T13:40:59.015" v="3" actId="20577"/>
      <pc:docMkLst>
        <pc:docMk/>
      </pc:docMkLst>
      <pc:sldChg chg="modSp">
        <pc:chgData name="McRee, Rebecca" userId="S::mcree_r@cde.state.co.us::3a10fa13-9d60-4c0b-b361-471945732c34" providerId="AD" clId="Web-{F6C0F4C7-5362-B481-4FF5-EFBF92CBEAF1}" dt="2024-08-22T13:40:59.015" v="3" actId="20577"/>
        <pc:sldMkLst>
          <pc:docMk/>
          <pc:sldMk cId="2023168082" sldId="5497"/>
        </pc:sldMkLst>
      </pc:sldChg>
    </pc:docChg>
  </pc:docChgLst>
  <pc:docChgLst>
    <pc:chgData name="Hoffman, Peter" userId="673cee94-26bd-4c2a-ab82-1b3669e2f049" providerId="ADAL" clId="{10BF84EB-DAB4-4F60-B14F-7F6C019FEF0E}"/>
    <pc:docChg chg="undo custSel addSld delSld modSld">
      <pc:chgData name="Hoffman, Peter" userId="673cee94-26bd-4c2a-ab82-1b3669e2f049" providerId="ADAL" clId="{10BF84EB-DAB4-4F60-B14F-7F6C019FEF0E}" dt="2024-12-05T15:37:41.317" v="845" actId="20577"/>
      <pc:docMkLst>
        <pc:docMk/>
      </pc:docMkLst>
      <pc:sldChg chg="modSp mod">
        <pc:chgData name="Hoffman, Peter" userId="673cee94-26bd-4c2a-ab82-1b3669e2f049" providerId="ADAL" clId="{10BF84EB-DAB4-4F60-B14F-7F6C019FEF0E}" dt="2024-12-04T23:49:57.249" v="833" actId="20577"/>
        <pc:sldMkLst>
          <pc:docMk/>
          <pc:sldMk cId="3227145924" sldId="5097"/>
        </pc:sldMkLst>
        <pc:graphicFrameChg chg="modGraphic">
          <ac:chgData name="Hoffman, Peter" userId="673cee94-26bd-4c2a-ab82-1b3669e2f049" providerId="ADAL" clId="{10BF84EB-DAB4-4F60-B14F-7F6C019FEF0E}" dt="2024-12-04T23:49:57.249" v="833" actId="20577"/>
          <ac:graphicFrameMkLst>
            <pc:docMk/>
            <pc:sldMk cId="3227145924" sldId="5097"/>
            <ac:graphicFrameMk id="7" creationId="{2864BB53-F741-4FFC-0348-1AC10AD60EEB}"/>
          </ac:graphicFrameMkLst>
        </pc:graphicFrameChg>
      </pc:sldChg>
      <pc:sldChg chg="modSp mod">
        <pc:chgData name="Hoffman, Peter" userId="673cee94-26bd-4c2a-ab82-1b3669e2f049" providerId="ADAL" clId="{10BF84EB-DAB4-4F60-B14F-7F6C019FEF0E}" dt="2024-12-05T15:37:41.317" v="845" actId="20577"/>
        <pc:sldMkLst>
          <pc:docMk/>
          <pc:sldMk cId="3918244797" sldId="5314"/>
        </pc:sldMkLst>
      </pc:sldChg>
      <pc:sldChg chg="modSp mod">
        <pc:chgData name="Hoffman, Peter" userId="673cee94-26bd-4c2a-ab82-1b3669e2f049" providerId="ADAL" clId="{10BF84EB-DAB4-4F60-B14F-7F6C019FEF0E}" dt="2024-12-04T21:48:25.921" v="745" actId="20577"/>
        <pc:sldMkLst>
          <pc:docMk/>
          <pc:sldMk cId="3812577952" sldId="5715"/>
        </pc:sldMkLst>
      </pc:sldChg>
      <pc:sldChg chg="modSp add mod">
        <pc:chgData name="Hoffman, Peter" userId="673cee94-26bd-4c2a-ab82-1b3669e2f049" providerId="ADAL" clId="{10BF84EB-DAB4-4F60-B14F-7F6C019FEF0E}" dt="2024-12-05T15:35:03.875" v="834" actId="20577"/>
        <pc:sldMkLst>
          <pc:docMk/>
          <pc:sldMk cId="4085267074" sldId="5716"/>
        </pc:sldMkLst>
      </pc:sldChg>
      <pc:sldChg chg="addSp delSp modSp new mod">
        <pc:chgData name="Hoffman, Peter" userId="673cee94-26bd-4c2a-ab82-1b3669e2f049" providerId="ADAL" clId="{10BF84EB-DAB4-4F60-B14F-7F6C019FEF0E}" dt="2024-12-04T21:41:56.952" v="68" actId="14100"/>
        <pc:sldMkLst>
          <pc:docMk/>
          <pc:sldMk cId="217821678" sldId="5717"/>
        </pc:sldMkLst>
      </pc:sldChg>
      <pc:sldChg chg="addSp delSp modSp new mod">
        <pc:chgData name="Hoffman, Peter" userId="673cee94-26bd-4c2a-ab82-1b3669e2f049" providerId="ADAL" clId="{10BF84EB-DAB4-4F60-B14F-7F6C019FEF0E}" dt="2024-12-04T21:44:14.430" v="247" actId="22"/>
        <pc:sldMkLst>
          <pc:docMk/>
          <pc:sldMk cId="4198473433" sldId="5718"/>
        </pc:sldMkLst>
      </pc:sldChg>
      <pc:sldChg chg="modSp add mod">
        <pc:chgData name="Hoffman, Peter" userId="673cee94-26bd-4c2a-ab82-1b3669e2f049" providerId="ADAL" clId="{10BF84EB-DAB4-4F60-B14F-7F6C019FEF0E}" dt="2024-12-04T21:44:45.239" v="292" actId="20577"/>
        <pc:sldMkLst>
          <pc:docMk/>
          <pc:sldMk cId="913226430" sldId="5719"/>
        </pc:sldMkLst>
      </pc:sldChg>
      <pc:sldChg chg="add del">
        <pc:chgData name="Hoffman, Peter" userId="673cee94-26bd-4c2a-ab82-1b3669e2f049" providerId="ADAL" clId="{10BF84EB-DAB4-4F60-B14F-7F6C019FEF0E}" dt="2024-12-04T21:44:56.406" v="294"/>
        <pc:sldMkLst>
          <pc:docMk/>
          <pc:sldMk cId="3974479967" sldId="5720"/>
        </pc:sldMkLst>
      </pc:sldChg>
    </pc:docChg>
  </pc:docChgLst>
  <pc:docChgLst>
    <pc:chgData name="Chaffin,Melissa" userId="S::chaffin_m@cde.state.co.us::21f0136b-23e1-4eef-9c4f-f29e4cc3ac56" providerId="AD" clId="Web-{ACE8396C-934E-5E93-C3BA-6F7C7425339F}"/>
    <pc:docChg chg="addSld delSld modSld">
      <pc:chgData name="Chaffin,Melissa" userId="S::chaffin_m@cde.state.co.us::21f0136b-23e1-4eef-9c4f-f29e4cc3ac56" providerId="AD" clId="Web-{ACE8396C-934E-5E93-C3BA-6F7C7425339F}" dt="2024-05-15T21:30:20.137" v="76" actId="20577"/>
      <pc:docMkLst>
        <pc:docMk/>
      </pc:docMkLst>
      <pc:sldChg chg="add">
        <pc:chgData name="Chaffin,Melissa" userId="S::chaffin_m@cde.state.co.us::21f0136b-23e1-4eef-9c4f-f29e4cc3ac56" providerId="AD" clId="Web-{ACE8396C-934E-5E93-C3BA-6F7C7425339F}" dt="2024-05-15T21:24:49.130" v="13"/>
        <pc:sldMkLst>
          <pc:docMk/>
          <pc:sldMk cId="792433865" sldId="266"/>
        </pc:sldMkLst>
      </pc:sldChg>
      <pc:sldChg chg="add">
        <pc:chgData name="Chaffin,Melissa" userId="S::chaffin_m@cde.state.co.us::21f0136b-23e1-4eef-9c4f-f29e4cc3ac56" providerId="AD" clId="Web-{ACE8396C-934E-5E93-C3BA-6F7C7425339F}" dt="2024-05-15T21:25:26.990" v="15"/>
        <pc:sldMkLst>
          <pc:docMk/>
          <pc:sldMk cId="2933628171" sldId="268"/>
        </pc:sldMkLst>
      </pc:sldChg>
      <pc:sldChg chg="add">
        <pc:chgData name="Chaffin,Melissa" userId="S::chaffin_m@cde.state.co.us::21f0136b-23e1-4eef-9c4f-f29e4cc3ac56" providerId="AD" clId="Web-{ACE8396C-934E-5E93-C3BA-6F7C7425339F}" dt="2024-05-15T21:25:58.678" v="18"/>
        <pc:sldMkLst>
          <pc:docMk/>
          <pc:sldMk cId="2627597655" sldId="269"/>
        </pc:sldMkLst>
      </pc:sldChg>
      <pc:sldChg chg="modSp add">
        <pc:chgData name="Chaffin,Melissa" userId="S::chaffin_m@cde.state.co.us::21f0136b-23e1-4eef-9c4f-f29e4cc3ac56" providerId="AD" clId="Web-{ACE8396C-934E-5E93-C3BA-6F7C7425339F}" dt="2024-05-15T21:30:20.137" v="76" actId="20577"/>
        <pc:sldMkLst>
          <pc:docMk/>
          <pc:sldMk cId="997716315" sldId="270"/>
        </pc:sldMkLst>
      </pc:sldChg>
      <pc:sldChg chg="add">
        <pc:chgData name="Chaffin,Melissa" userId="S::chaffin_m@cde.state.co.us::21f0136b-23e1-4eef-9c4f-f29e4cc3ac56" providerId="AD" clId="Web-{ACE8396C-934E-5E93-C3BA-6F7C7425339F}" dt="2024-05-15T21:26:17.616" v="20"/>
        <pc:sldMkLst>
          <pc:docMk/>
          <pc:sldMk cId="1247749747" sldId="5393"/>
        </pc:sldMkLst>
      </pc:sldChg>
      <pc:sldChg chg="addSp modSp add">
        <pc:chgData name="Chaffin,Melissa" userId="S::chaffin_m@cde.state.co.us::21f0136b-23e1-4eef-9c4f-f29e4cc3ac56" providerId="AD" clId="Web-{ACE8396C-934E-5E93-C3BA-6F7C7425339F}" dt="2024-05-15T21:28:12.291" v="27" actId="1076"/>
        <pc:sldMkLst>
          <pc:docMk/>
          <pc:sldMk cId="2248358354" sldId="5398"/>
        </pc:sldMkLst>
      </pc:sldChg>
      <pc:sldChg chg="modSp">
        <pc:chgData name="Chaffin,Melissa" userId="S::chaffin_m@cde.state.co.us::21f0136b-23e1-4eef-9c4f-f29e4cc3ac56" providerId="AD" clId="Web-{ACE8396C-934E-5E93-C3BA-6F7C7425339F}" dt="2024-05-15T21:20:53.218" v="6" actId="20577"/>
        <pc:sldMkLst>
          <pc:docMk/>
          <pc:sldMk cId="2687837903" sldId="5426"/>
        </pc:sldMkLst>
      </pc:sldChg>
      <pc:sldChg chg="del">
        <pc:chgData name="Chaffin,Melissa" userId="S::chaffin_m@cde.state.co.us::21f0136b-23e1-4eef-9c4f-f29e4cc3ac56" providerId="AD" clId="Web-{ACE8396C-934E-5E93-C3BA-6F7C7425339F}" dt="2024-05-15T21:25:03.224" v="14"/>
        <pc:sldMkLst>
          <pc:docMk/>
          <pc:sldMk cId="1977705933" sldId="5427"/>
        </pc:sldMkLst>
      </pc:sldChg>
      <pc:sldChg chg="del">
        <pc:chgData name="Chaffin,Melissa" userId="S::chaffin_m@cde.state.co.us::21f0136b-23e1-4eef-9c4f-f29e4cc3ac56" providerId="AD" clId="Web-{ACE8396C-934E-5E93-C3BA-6F7C7425339F}" dt="2024-05-15T21:25:31.881" v="16"/>
        <pc:sldMkLst>
          <pc:docMk/>
          <pc:sldMk cId="1213477695" sldId="5428"/>
        </pc:sldMkLst>
      </pc:sldChg>
      <pc:sldChg chg="del">
        <pc:chgData name="Chaffin,Melissa" userId="S::chaffin_m@cde.state.co.us::21f0136b-23e1-4eef-9c4f-f29e4cc3ac56" providerId="AD" clId="Web-{ACE8396C-934E-5E93-C3BA-6F7C7425339F}" dt="2024-05-15T21:26:26.648" v="21"/>
        <pc:sldMkLst>
          <pc:docMk/>
          <pc:sldMk cId="1001050613" sldId="5429"/>
        </pc:sldMkLst>
      </pc:sldChg>
      <pc:sldChg chg="new del">
        <pc:chgData name="Chaffin,Melissa" userId="S::chaffin_m@cde.state.co.us::21f0136b-23e1-4eef-9c4f-f29e4cc3ac56" providerId="AD" clId="Web-{ACE8396C-934E-5E93-C3BA-6F7C7425339F}" dt="2024-05-15T21:23:28.909" v="9"/>
        <pc:sldMkLst>
          <pc:docMk/>
          <pc:sldMk cId="798741675" sldId="5448"/>
        </pc:sldMkLst>
      </pc:sldChg>
      <pc:sldChg chg="new del">
        <pc:chgData name="Chaffin,Melissa" userId="S::chaffin_m@cde.state.co.us::21f0136b-23e1-4eef-9c4f-f29e4cc3ac56" providerId="AD" clId="Web-{ACE8396C-934E-5E93-C3BA-6F7C7425339F}" dt="2024-05-15T21:24:07.207" v="12"/>
        <pc:sldMkLst>
          <pc:docMk/>
          <pc:sldMk cId="839476294" sldId="5448"/>
        </pc:sldMkLst>
      </pc:sldChg>
      <pc:sldChg chg="new del">
        <pc:chgData name="Chaffin,Melissa" userId="S::chaffin_m@cde.state.co.us::21f0136b-23e1-4eef-9c4f-f29e4cc3ac56" providerId="AD" clId="Web-{ACE8396C-934E-5E93-C3BA-6F7C7425339F}" dt="2024-05-15T21:26:03.710" v="19"/>
        <pc:sldMkLst>
          <pc:docMk/>
          <pc:sldMk cId="3117559874" sldId="5448"/>
        </pc:sldMkLst>
      </pc:sldChg>
    </pc:docChg>
  </pc:docChgLst>
  <pc:docChgLst>
    <pc:chgData name="Chaffin,Melissa" userId="S::chaffin_m@cde.state.co.us::21f0136b-23e1-4eef-9c4f-f29e4cc3ac56" providerId="AD" clId="Web-{701910B4-8F1E-9980-E67E-B585A2FBDFFD}"/>
    <pc:docChg chg="modSld">
      <pc:chgData name="Chaffin,Melissa" userId="S::chaffin_m@cde.state.co.us::21f0136b-23e1-4eef-9c4f-f29e4cc3ac56" providerId="AD" clId="Web-{701910B4-8F1E-9980-E67E-B585A2FBDFFD}" dt="2024-10-02T15:59:42.312" v="1" actId="20577"/>
      <pc:docMkLst>
        <pc:docMk/>
      </pc:docMkLst>
      <pc:sldChg chg="modSp">
        <pc:chgData name="Chaffin,Melissa" userId="S::chaffin_m@cde.state.co.us::21f0136b-23e1-4eef-9c4f-f29e4cc3ac56" providerId="AD" clId="Web-{701910B4-8F1E-9980-E67E-B585A2FBDFFD}" dt="2024-10-02T15:59:42.312" v="1" actId="20577"/>
        <pc:sldMkLst>
          <pc:docMk/>
          <pc:sldMk cId="2592141677" sldId="5605"/>
        </pc:sldMkLst>
      </pc:sldChg>
    </pc:docChg>
  </pc:docChgLst>
  <pc:docChgLst>
    <pc:chgData name="Ward, Reagan" userId="27291eb4-8241-4961-9e69-8c66e34cc5b0" providerId="ADAL" clId="{5C3B32FB-90DF-4C25-95C8-6F3192424564}"/>
    <pc:docChg chg="custSel addSld delSld modSld sldOrd">
      <pc:chgData name="Ward, Reagan" userId="27291eb4-8241-4961-9e69-8c66e34cc5b0" providerId="ADAL" clId="{5C3B32FB-90DF-4C25-95C8-6F3192424564}" dt="2024-07-11T13:31:22.794" v="1722" actId="20577"/>
      <pc:docMkLst>
        <pc:docMk/>
      </pc:docMkLst>
      <pc:sldChg chg="ord">
        <pc:chgData name="Ward, Reagan" userId="27291eb4-8241-4961-9e69-8c66e34cc5b0" providerId="ADAL" clId="{5C3B32FB-90DF-4C25-95C8-6F3192424564}" dt="2024-07-10T19:14:12.066" v="271"/>
        <pc:sldMkLst>
          <pc:docMk/>
          <pc:sldMk cId="3920709822" sldId="4844"/>
        </pc:sldMkLst>
      </pc:sldChg>
      <pc:sldChg chg="del">
        <pc:chgData name="Ward, Reagan" userId="27291eb4-8241-4961-9e69-8c66e34cc5b0" providerId="ADAL" clId="{5C3B32FB-90DF-4C25-95C8-6F3192424564}" dt="2024-07-10T19:13:59.534" v="269" actId="47"/>
        <pc:sldMkLst>
          <pc:docMk/>
          <pc:sldMk cId="1437670727" sldId="5064"/>
        </pc:sldMkLst>
      </pc:sldChg>
      <pc:sldChg chg="del">
        <pc:chgData name="Ward, Reagan" userId="27291eb4-8241-4961-9e69-8c66e34cc5b0" providerId="ADAL" clId="{5C3B32FB-90DF-4C25-95C8-6F3192424564}" dt="2024-07-10T19:13:59.534" v="269" actId="47"/>
        <pc:sldMkLst>
          <pc:docMk/>
          <pc:sldMk cId="2061204550" sldId="5406"/>
        </pc:sldMkLst>
      </pc:sldChg>
      <pc:sldChg chg="del">
        <pc:chgData name="Ward, Reagan" userId="27291eb4-8241-4961-9e69-8c66e34cc5b0" providerId="ADAL" clId="{5C3B32FB-90DF-4C25-95C8-6F3192424564}" dt="2024-07-10T19:13:59.534" v="269" actId="47"/>
        <pc:sldMkLst>
          <pc:docMk/>
          <pc:sldMk cId="78516318" sldId="5409"/>
        </pc:sldMkLst>
      </pc:sldChg>
      <pc:sldChg chg="del">
        <pc:chgData name="Ward, Reagan" userId="27291eb4-8241-4961-9e69-8c66e34cc5b0" providerId="ADAL" clId="{5C3B32FB-90DF-4C25-95C8-6F3192424564}" dt="2024-07-10T19:13:59.534" v="269" actId="47"/>
        <pc:sldMkLst>
          <pc:docMk/>
          <pc:sldMk cId="1875050879" sldId="5451"/>
        </pc:sldMkLst>
      </pc:sldChg>
      <pc:sldChg chg="ord">
        <pc:chgData name="Ward, Reagan" userId="27291eb4-8241-4961-9e69-8c66e34cc5b0" providerId="ADAL" clId="{5C3B32FB-90DF-4C25-95C8-6F3192424564}" dt="2024-07-10T19:14:24.784" v="273"/>
        <pc:sldMkLst>
          <pc:docMk/>
          <pc:sldMk cId="619942572" sldId="5456"/>
        </pc:sldMkLst>
      </pc:sldChg>
      <pc:sldChg chg="ord">
        <pc:chgData name="Ward, Reagan" userId="27291eb4-8241-4961-9e69-8c66e34cc5b0" providerId="ADAL" clId="{5C3B32FB-90DF-4C25-95C8-6F3192424564}" dt="2024-07-10T19:14:12.066" v="271"/>
        <pc:sldMkLst>
          <pc:docMk/>
          <pc:sldMk cId="2545278991" sldId="5460"/>
        </pc:sldMkLst>
      </pc:sldChg>
      <pc:sldChg chg="ord">
        <pc:chgData name="Ward, Reagan" userId="27291eb4-8241-4961-9e69-8c66e34cc5b0" providerId="ADAL" clId="{5C3B32FB-90DF-4C25-95C8-6F3192424564}" dt="2024-07-10T19:14:12.066" v="271"/>
        <pc:sldMkLst>
          <pc:docMk/>
          <pc:sldMk cId="518718281" sldId="5461"/>
        </pc:sldMkLst>
      </pc:sldChg>
      <pc:sldChg chg="del ord">
        <pc:chgData name="Ward, Reagan" userId="27291eb4-8241-4961-9e69-8c66e34cc5b0" providerId="ADAL" clId="{5C3B32FB-90DF-4C25-95C8-6F3192424564}" dt="2024-07-10T19:16:26.232" v="400" actId="47"/>
        <pc:sldMkLst>
          <pc:docMk/>
          <pc:sldMk cId="2648156032" sldId="5462"/>
        </pc:sldMkLst>
      </pc:sldChg>
      <pc:sldChg chg="del">
        <pc:chgData name="Ward, Reagan" userId="27291eb4-8241-4961-9e69-8c66e34cc5b0" providerId="ADAL" clId="{5C3B32FB-90DF-4C25-95C8-6F3192424564}" dt="2024-07-10T19:11:50.857" v="204" actId="47"/>
        <pc:sldMkLst>
          <pc:docMk/>
          <pc:sldMk cId="4010777175" sldId="5471"/>
        </pc:sldMkLst>
      </pc:sldChg>
      <pc:sldChg chg="del">
        <pc:chgData name="Ward, Reagan" userId="27291eb4-8241-4961-9e69-8c66e34cc5b0" providerId="ADAL" clId="{5C3B32FB-90DF-4C25-95C8-6F3192424564}" dt="2024-07-10T19:11:50.857" v="204" actId="47"/>
        <pc:sldMkLst>
          <pc:docMk/>
          <pc:sldMk cId="3839312819" sldId="5472"/>
        </pc:sldMkLst>
      </pc:sldChg>
      <pc:sldChg chg="del">
        <pc:chgData name="Ward, Reagan" userId="27291eb4-8241-4961-9e69-8c66e34cc5b0" providerId="ADAL" clId="{5C3B32FB-90DF-4C25-95C8-6F3192424564}" dt="2024-07-10T19:11:50.857" v="204" actId="47"/>
        <pc:sldMkLst>
          <pc:docMk/>
          <pc:sldMk cId="2020384015" sldId="5473"/>
        </pc:sldMkLst>
      </pc:sldChg>
      <pc:sldChg chg="ord">
        <pc:chgData name="Ward, Reagan" userId="27291eb4-8241-4961-9e69-8c66e34cc5b0" providerId="ADAL" clId="{5C3B32FB-90DF-4C25-95C8-6F3192424564}" dt="2024-07-10T19:14:12.066" v="271"/>
        <pc:sldMkLst>
          <pc:docMk/>
          <pc:sldMk cId="2348164026" sldId="5474"/>
        </pc:sldMkLst>
      </pc:sldChg>
      <pc:sldChg chg="ord">
        <pc:chgData name="Ward, Reagan" userId="27291eb4-8241-4961-9e69-8c66e34cc5b0" providerId="ADAL" clId="{5C3B32FB-90DF-4C25-95C8-6F3192424564}" dt="2024-07-10T19:14:24.784" v="273"/>
        <pc:sldMkLst>
          <pc:docMk/>
          <pc:sldMk cId="719504100" sldId="5477"/>
        </pc:sldMkLst>
      </pc:sldChg>
      <pc:sldChg chg="addSp modSp mod ord">
        <pc:chgData name="Ward, Reagan" userId="27291eb4-8241-4961-9e69-8c66e34cc5b0" providerId="ADAL" clId="{5C3B32FB-90DF-4C25-95C8-6F3192424564}" dt="2024-07-11T13:28:47.404" v="1700" actId="404"/>
        <pc:sldMkLst>
          <pc:docMk/>
          <pc:sldMk cId="1007356210" sldId="5482"/>
        </pc:sldMkLst>
      </pc:sldChg>
      <pc:sldChg chg="del ord">
        <pc:chgData name="Ward, Reagan" userId="27291eb4-8241-4961-9e69-8c66e34cc5b0" providerId="ADAL" clId="{5C3B32FB-90DF-4C25-95C8-6F3192424564}" dt="2024-07-10T19:17:08.884" v="510" actId="47"/>
        <pc:sldMkLst>
          <pc:docMk/>
          <pc:sldMk cId="2685988123" sldId="5483"/>
        </pc:sldMkLst>
      </pc:sldChg>
      <pc:sldChg chg="del">
        <pc:chgData name="Ward, Reagan" userId="27291eb4-8241-4961-9e69-8c66e34cc5b0" providerId="ADAL" clId="{5C3B32FB-90DF-4C25-95C8-6F3192424564}" dt="2024-07-10T19:13:59.534" v="269" actId="47"/>
        <pc:sldMkLst>
          <pc:docMk/>
          <pc:sldMk cId="2153011688" sldId="5484"/>
        </pc:sldMkLst>
      </pc:sldChg>
      <pc:sldChg chg="addSp delSp modSp new mod modClrScheme chgLayout">
        <pc:chgData name="Ward, Reagan" userId="27291eb4-8241-4961-9e69-8c66e34cc5b0" providerId="ADAL" clId="{5C3B32FB-90DF-4C25-95C8-6F3192424564}" dt="2024-07-10T19:12:21.301" v="231" actId="20577"/>
        <pc:sldMkLst>
          <pc:docMk/>
          <pc:sldMk cId="2112299936" sldId="5500"/>
        </pc:sldMkLst>
      </pc:sldChg>
      <pc:sldChg chg="addSp delSp modSp new mod modClrScheme chgLayout">
        <pc:chgData name="Ward, Reagan" userId="27291eb4-8241-4961-9e69-8c66e34cc5b0" providerId="ADAL" clId="{5C3B32FB-90DF-4C25-95C8-6F3192424564}" dt="2024-07-10T19:12:24.452" v="233" actId="700"/>
        <pc:sldMkLst>
          <pc:docMk/>
          <pc:sldMk cId="2919007612" sldId="5501"/>
        </pc:sldMkLst>
      </pc:sldChg>
      <pc:sldChg chg="addSp delSp modSp new mod modClrScheme chgLayout">
        <pc:chgData name="Ward, Reagan" userId="27291eb4-8241-4961-9e69-8c66e34cc5b0" providerId="ADAL" clId="{5C3B32FB-90DF-4C25-95C8-6F3192424564}" dt="2024-07-10T19:12:34.966" v="268" actId="20577"/>
        <pc:sldMkLst>
          <pc:docMk/>
          <pc:sldMk cId="2114177830" sldId="5502"/>
        </pc:sldMkLst>
      </pc:sldChg>
      <pc:sldChg chg="addSp delSp modSp new mod modClrScheme chgLayout">
        <pc:chgData name="Ward, Reagan" userId="27291eb4-8241-4961-9e69-8c66e34cc5b0" providerId="ADAL" clId="{5C3B32FB-90DF-4C25-95C8-6F3192424564}" dt="2024-07-10T19:14:53.452" v="309" actId="20577"/>
        <pc:sldMkLst>
          <pc:docMk/>
          <pc:sldMk cId="3555346656" sldId="5503"/>
        </pc:sldMkLst>
      </pc:sldChg>
      <pc:sldChg chg="addSp delSp modSp new mod modClrScheme chgLayout">
        <pc:chgData name="Ward, Reagan" userId="27291eb4-8241-4961-9e69-8c66e34cc5b0" providerId="ADAL" clId="{5C3B32FB-90DF-4C25-95C8-6F3192424564}" dt="2024-07-10T19:14:57.381" v="311" actId="700"/>
        <pc:sldMkLst>
          <pc:docMk/>
          <pc:sldMk cId="1153930597" sldId="5504"/>
        </pc:sldMkLst>
      </pc:sldChg>
      <pc:sldChg chg="addSp delSp modSp new mod modClrScheme chgLayout">
        <pc:chgData name="Ward, Reagan" userId="27291eb4-8241-4961-9e69-8c66e34cc5b0" providerId="ADAL" clId="{5C3B32FB-90DF-4C25-95C8-6F3192424564}" dt="2024-07-10T19:15:07.105" v="355" actId="20577"/>
        <pc:sldMkLst>
          <pc:docMk/>
          <pc:sldMk cId="1684126465" sldId="5505"/>
        </pc:sldMkLst>
      </pc:sldChg>
      <pc:sldChg chg="addSp delSp modSp new mod ord modClrScheme chgLayout">
        <pc:chgData name="Ward, Reagan" userId="27291eb4-8241-4961-9e69-8c66e34cc5b0" providerId="ADAL" clId="{5C3B32FB-90DF-4C25-95C8-6F3192424564}" dt="2024-07-10T22:39:02.995" v="1648" actId="20577"/>
        <pc:sldMkLst>
          <pc:docMk/>
          <pc:sldMk cId="3203029648" sldId="5506"/>
        </pc:sldMkLst>
      </pc:sldChg>
    </pc:docChg>
  </pc:docChgLst>
  <pc:docChgLst>
    <pc:chgData name="Heitman, Lindsey" userId="a9773a47-99d2-4599-9377-6d37e9ec0bd3" providerId="ADAL" clId="{2488B96D-9953-49C9-BD32-A06D2E4D7924}"/>
    <pc:docChg chg="custSel addSld delSld modSld">
      <pc:chgData name="Heitman, Lindsey" userId="a9773a47-99d2-4599-9377-6d37e9ec0bd3" providerId="ADAL" clId="{2488B96D-9953-49C9-BD32-A06D2E4D7924}" dt="2024-09-05T14:06:19.316" v="351"/>
      <pc:docMkLst>
        <pc:docMk/>
      </pc:docMkLst>
      <pc:sldChg chg="del">
        <pc:chgData name="Heitman, Lindsey" userId="a9773a47-99d2-4599-9377-6d37e9ec0bd3" providerId="ADAL" clId="{2488B96D-9953-49C9-BD32-A06D2E4D7924}" dt="2024-09-04T21:51:42.404" v="241" actId="2696"/>
        <pc:sldMkLst>
          <pc:docMk/>
          <pc:sldMk cId="3075548332" sldId="279"/>
        </pc:sldMkLst>
      </pc:sldChg>
      <pc:sldChg chg="addSp delSp modSp add mod modClrScheme chgLayout">
        <pc:chgData name="Heitman, Lindsey" userId="a9773a47-99d2-4599-9377-6d37e9ec0bd3" providerId="ADAL" clId="{2488B96D-9953-49C9-BD32-A06D2E4D7924}" dt="2024-09-04T21:53:46.005" v="346" actId="207"/>
        <pc:sldMkLst>
          <pc:docMk/>
          <pc:sldMk cId="1833912120" sldId="287"/>
        </pc:sldMkLst>
      </pc:sldChg>
      <pc:sldChg chg="del">
        <pc:chgData name="Heitman, Lindsey" userId="a9773a47-99d2-4599-9377-6d37e9ec0bd3" providerId="ADAL" clId="{2488B96D-9953-49C9-BD32-A06D2E4D7924}" dt="2024-09-04T21:51:39.263" v="240" actId="2696"/>
        <pc:sldMkLst>
          <pc:docMk/>
          <pc:sldMk cId="1437670727" sldId="5064"/>
        </pc:sldMkLst>
      </pc:sldChg>
      <pc:sldChg chg="modSp add mod">
        <pc:chgData name="Heitman, Lindsey" userId="a9773a47-99d2-4599-9377-6d37e9ec0bd3" providerId="ADAL" clId="{2488B96D-9953-49C9-BD32-A06D2E4D7924}" dt="2024-09-04T21:51:26.932" v="239" actId="20577"/>
        <pc:sldMkLst>
          <pc:docMk/>
          <pc:sldMk cId="11504233" sldId="5368"/>
        </pc:sldMkLst>
      </pc:sldChg>
      <pc:sldChg chg="addSp delSp modSp add mod modClrScheme chgLayout">
        <pc:chgData name="Heitman, Lindsey" userId="a9773a47-99d2-4599-9377-6d37e9ec0bd3" providerId="ADAL" clId="{2488B96D-9953-49C9-BD32-A06D2E4D7924}" dt="2024-09-04T21:54:27.662" v="350"/>
        <pc:sldMkLst>
          <pc:docMk/>
          <pc:sldMk cId="1242983988" sldId="5396"/>
        </pc:sldMkLst>
      </pc:sldChg>
      <pc:sldChg chg="del">
        <pc:chgData name="Heitman, Lindsey" userId="a9773a47-99d2-4599-9377-6d37e9ec0bd3" providerId="ADAL" clId="{2488B96D-9953-49C9-BD32-A06D2E4D7924}" dt="2024-09-04T21:49:10.769" v="207" actId="2696"/>
        <pc:sldMkLst>
          <pc:docMk/>
          <pc:sldMk cId="2250697444" sldId="5532"/>
        </pc:sldMkLst>
      </pc:sldChg>
      <pc:sldChg chg="del">
        <pc:chgData name="Heitman, Lindsey" userId="a9773a47-99d2-4599-9377-6d37e9ec0bd3" providerId="ADAL" clId="{2488B96D-9953-49C9-BD32-A06D2E4D7924}" dt="2024-09-04T21:51:51.844" v="242" actId="2696"/>
        <pc:sldMkLst>
          <pc:docMk/>
          <pc:sldMk cId="4075349401" sldId="5549"/>
        </pc:sldMkLst>
      </pc:sldChg>
      <pc:sldChg chg="add del">
        <pc:chgData name="Heitman, Lindsey" userId="a9773a47-99d2-4599-9377-6d37e9ec0bd3" providerId="ADAL" clId="{2488B96D-9953-49C9-BD32-A06D2E4D7924}" dt="2024-09-04T21:52:12.865" v="245"/>
        <pc:sldMkLst>
          <pc:docMk/>
          <pc:sldMk cId="182210934" sldId="5550"/>
        </pc:sldMkLst>
      </pc:sldChg>
      <pc:sldChg chg="add">
        <pc:chgData name="Heitman, Lindsey" userId="a9773a47-99d2-4599-9377-6d37e9ec0bd3" providerId="ADAL" clId="{2488B96D-9953-49C9-BD32-A06D2E4D7924}" dt="2024-09-04T21:52:12.865" v="245"/>
        <pc:sldMkLst>
          <pc:docMk/>
          <pc:sldMk cId="1226229036" sldId="5551"/>
        </pc:sldMkLst>
      </pc:sldChg>
      <pc:sldChg chg="add">
        <pc:chgData name="Heitman, Lindsey" userId="a9773a47-99d2-4599-9377-6d37e9ec0bd3" providerId="ADAL" clId="{2488B96D-9953-49C9-BD32-A06D2E4D7924}" dt="2024-09-05T14:06:19.316" v="351"/>
        <pc:sldMkLst>
          <pc:docMk/>
          <pc:sldMk cId="1794373927" sldId="5552"/>
        </pc:sldMkLst>
      </pc:sldChg>
      <pc:sldChg chg="del">
        <pc:chgData name="Heitman, Lindsey" userId="a9773a47-99d2-4599-9377-6d37e9ec0bd3" providerId="ADAL" clId="{2488B96D-9953-49C9-BD32-A06D2E4D7924}" dt="2024-09-04T21:51:04.758" v="209" actId="2696"/>
        <pc:sldMkLst>
          <pc:docMk/>
          <pc:sldMk cId="2142046572" sldId="5571"/>
        </pc:sldMkLst>
      </pc:sldChg>
      <pc:sldChg chg="del">
        <pc:chgData name="Heitman, Lindsey" userId="a9773a47-99d2-4599-9377-6d37e9ec0bd3" providerId="ADAL" clId="{2488B96D-9953-49C9-BD32-A06D2E4D7924}" dt="2024-09-04T21:51:56.612" v="243" actId="2696"/>
        <pc:sldMkLst>
          <pc:docMk/>
          <pc:sldMk cId="1079737274" sldId="5581"/>
        </pc:sldMkLst>
      </pc:sldChg>
    </pc:docChg>
  </pc:docChgLst>
  <pc:docChgLst>
    <pc:chgData name="Wenzel, Brooke" userId="672bf8d3-b15b-4e02-a6d1-39319a0df09b" providerId="ADAL" clId="{E2F72D30-7E59-49DC-8B5E-5A6801494645}"/>
    <pc:docChg chg="undo custSel delSld modSld">
      <pc:chgData name="Wenzel, Brooke" userId="672bf8d3-b15b-4e02-a6d1-39319a0df09b" providerId="ADAL" clId="{E2F72D30-7E59-49DC-8B5E-5A6801494645}" dt="2024-11-04T13:39:02.660" v="289" actId="13244"/>
      <pc:docMkLst>
        <pc:docMk/>
      </pc:docMkLst>
      <pc:sldChg chg="delSp del mod">
        <pc:chgData name="Wenzel, Brooke" userId="672bf8d3-b15b-4e02-a6d1-39319a0df09b" providerId="ADAL" clId="{E2F72D30-7E59-49DC-8B5E-5A6801494645}" dt="2024-11-01T15:38:44.914" v="131" actId="47"/>
        <pc:sldMkLst>
          <pc:docMk/>
          <pc:sldMk cId="619815111" sldId="5076"/>
        </pc:sldMkLst>
      </pc:sldChg>
      <pc:sldChg chg="addSp delSp modSp mod">
        <pc:chgData name="Wenzel, Brooke" userId="672bf8d3-b15b-4e02-a6d1-39319a0df09b" providerId="ADAL" clId="{E2F72D30-7E59-49DC-8B5E-5A6801494645}" dt="2024-11-04T13:38:24.400" v="284" actId="1076"/>
        <pc:sldMkLst>
          <pc:docMk/>
          <pc:sldMk cId="3409998740" sldId="5502"/>
        </pc:sldMkLst>
      </pc:sldChg>
      <pc:sldChg chg="modSp mod">
        <pc:chgData name="Wenzel, Brooke" userId="672bf8d3-b15b-4e02-a6d1-39319a0df09b" providerId="ADAL" clId="{E2F72D30-7E59-49DC-8B5E-5A6801494645}" dt="2024-11-04T13:36:44.757" v="269" actId="20577"/>
        <pc:sldMkLst>
          <pc:docMk/>
          <pc:sldMk cId="2273958347" sldId="5534"/>
        </pc:sldMkLst>
      </pc:sldChg>
      <pc:sldChg chg="addSp delSp modSp del mod">
        <pc:chgData name="Wenzel, Brooke" userId="672bf8d3-b15b-4e02-a6d1-39319a0df09b" providerId="ADAL" clId="{E2F72D30-7E59-49DC-8B5E-5A6801494645}" dt="2024-11-01T15:43:02.975" v="212" actId="47"/>
        <pc:sldMkLst>
          <pc:docMk/>
          <pc:sldMk cId="900576933" sldId="5537"/>
        </pc:sldMkLst>
      </pc:sldChg>
      <pc:sldChg chg="delSp del mod">
        <pc:chgData name="Wenzel, Brooke" userId="672bf8d3-b15b-4e02-a6d1-39319a0df09b" providerId="ADAL" clId="{E2F72D30-7E59-49DC-8B5E-5A6801494645}" dt="2024-11-01T15:39:15.291" v="132" actId="47"/>
        <pc:sldMkLst>
          <pc:docMk/>
          <pc:sldMk cId="1833070423" sldId="5660"/>
        </pc:sldMkLst>
      </pc:sldChg>
      <pc:sldChg chg="del">
        <pc:chgData name="Wenzel, Brooke" userId="672bf8d3-b15b-4e02-a6d1-39319a0df09b" providerId="ADAL" clId="{E2F72D30-7E59-49DC-8B5E-5A6801494645}" dt="2024-11-01T15:38:31.117" v="126" actId="47"/>
        <pc:sldMkLst>
          <pc:docMk/>
          <pc:sldMk cId="2923648200" sldId="5684"/>
        </pc:sldMkLst>
      </pc:sldChg>
    </pc:docChg>
  </pc:docChgLst>
  <pc:docChgLst>
    <pc:chgData name="Ward, Reagan" userId="27291eb4-8241-4961-9e69-8c66e34cc5b0" providerId="ADAL" clId="{9941803A-085E-47D7-84EF-59AB115E842A}"/>
    <pc:docChg chg="undo custSel addSld delSld modSld">
      <pc:chgData name="Ward, Reagan" userId="27291eb4-8241-4961-9e69-8c66e34cc5b0" providerId="ADAL" clId="{9941803A-085E-47D7-84EF-59AB115E842A}" dt="2024-11-07T15:52:36.824" v="1080" actId="13244"/>
      <pc:docMkLst>
        <pc:docMk/>
      </pc:docMkLst>
      <pc:sldChg chg="add del">
        <pc:chgData name="Ward, Reagan" userId="27291eb4-8241-4961-9e69-8c66e34cc5b0" providerId="ADAL" clId="{9941803A-085E-47D7-84EF-59AB115E842A}" dt="2024-11-06T18:15:35.412" v="782"/>
        <pc:sldMkLst>
          <pc:docMk/>
          <pc:sldMk cId="1872422787" sldId="285"/>
        </pc:sldMkLst>
      </pc:sldChg>
      <pc:sldChg chg="add">
        <pc:chgData name="Ward, Reagan" userId="27291eb4-8241-4961-9e69-8c66e34cc5b0" providerId="ADAL" clId="{9941803A-085E-47D7-84EF-59AB115E842A}" dt="2024-11-06T18:18:04.631" v="848"/>
        <pc:sldMkLst>
          <pc:docMk/>
          <pc:sldMk cId="2017135082" sldId="5626"/>
        </pc:sldMkLst>
      </pc:sldChg>
      <pc:sldChg chg="modSp add del mod modClrScheme chgLayout">
        <pc:chgData name="Ward, Reagan" userId="27291eb4-8241-4961-9e69-8c66e34cc5b0" providerId="ADAL" clId="{9941803A-085E-47D7-84EF-59AB115E842A}" dt="2024-11-06T18:25:35.797" v="1026" actId="47"/>
        <pc:sldMkLst>
          <pc:docMk/>
          <pc:sldMk cId="3507505468" sldId="5647"/>
        </pc:sldMkLst>
      </pc:sldChg>
      <pc:sldChg chg="modSp mod">
        <pc:chgData name="Ward, Reagan" userId="27291eb4-8241-4961-9e69-8c66e34cc5b0" providerId="ADAL" clId="{9941803A-085E-47D7-84EF-59AB115E842A}" dt="2024-11-07T15:07:28.835" v="1075" actId="962"/>
        <pc:sldMkLst>
          <pc:docMk/>
          <pc:sldMk cId="35700584" sldId="5676"/>
        </pc:sldMkLst>
      </pc:sldChg>
      <pc:sldChg chg="addSp delSp modSp add del mod modClrScheme chgLayout">
        <pc:chgData name="Ward, Reagan" userId="27291eb4-8241-4961-9e69-8c66e34cc5b0" providerId="ADAL" clId="{9941803A-085E-47D7-84EF-59AB115E842A}" dt="2024-11-06T18:05:56.240" v="358" actId="47"/>
        <pc:sldMkLst>
          <pc:docMk/>
          <pc:sldMk cId="646360203" sldId="5679"/>
        </pc:sldMkLst>
      </pc:sldChg>
      <pc:sldChg chg="addSp modSp add mod">
        <pc:chgData name="Ward, Reagan" userId="27291eb4-8241-4961-9e69-8c66e34cc5b0" providerId="ADAL" clId="{9941803A-085E-47D7-84EF-59AB115E842A}" dt="2024-11-06T18:26:26.432" v="1036" actId="1076"/>
        <pc:sldMkLst>
          <pc:docMk/>
          <pc:sldMk cId="18737908" sldId="5681"/>
        </pc:sldMkLst>
      </pc:sldChg>
      <pc:sldChg chg="addSp delSp modSp new mod modClrScheme chgLayout">
        <pc:chgData name="Ward, Reagan" userId="27291eb4-8241-4961-9e69-8c66e34cc5b0" providerId="ADAL" clId="{9941803A-085E-47D7-84EF-59AB115E842A}" dt="2024-11-06T17:51:48.069" v="229" actId="20577"/>
        <pc:sldMkLst>
          <pc:docMk/>
          <pc:sldMk cId="4228830971" sldId="5688"/>
        </pc:sldMkLst>
      </pc:sldChg>
      <pc:sldChg chg="addSp delSp modSp new del mod modClrScheme chgLayout">
        <pc:chgData name="Ward, Reagan" userId="27291eb4-8241-4961-9e69-8c66e34cc5b0" providerId="ADAL" clId="{9941803A-085E-47D7-84EF-59AB115E842A}" dt="2024-11-06T18:18:07.654" v="849" actId="47"/>
        <pc:sldMkLst>
          <pc:docMk/>
          <pc:sldMk cId="2678342899" sldId="5689"/>
        </pc:sldMkLst>
      </pc:sldChg>
      <pc:sldChg chg="addSp delSp modSp new del mod modClrScheme chgLayout">
        <pc:chgData name="Ward, Reagan" userId="27291eb4-8241-4961-9e69-8c66e34cc5b0" providerId="ADAL" clId="{9941803A-085E-47D7-84EF-59AB115E842A}" dt="2024-11-06T18:26:14.663" v="1035" actId="2696"/>
        <pc:sldMkLst>
          <pc:docMk/>
          <pc:sldMk cId="3660893124" sldId="5690"/>
        </pc:sldMkLst>
      </pc:sldChg>
      <pc:sldChg chg="addSp delSp modSp new mod modClrScheme chgLayout">
        <pc:chgData name="Ward, Reagan" userId="27291eb4-8241-4961-9e69-8c66e34cc5b0" providerId="ADAL" clId="{9941803A-085E-47D7-84EF-59AB115E842A}" dt="2024-11-06T18:28:01.835" v="1062" actId="13244"/>
        <pc:sldMkLst>
          <pc:docMk/>
          <pc:sldMk cId="799171963" sldId="5691"/>
        </pc:sldMkLst>
      </pc:sldChg>
      <pc:sldChg chg="addSp delSp modSp new mod">
        <pc:chgData name="Ward, Reagan" userId="27291eb4-8241-4961-9e69-8c66e34cc5b0" providerId="ADAL" clId="{9941803A-085E-47D7-84EF-59AB115E842A}" dt="2024-11-06T18:28:13.396" v="1063" actId="13244"/>
        <pc:sldMkLst>
          <pc:docMk/>
          <pc:sldMk cId="3025715436" sldId="5692"/>
        </pc:sldMkLst>
      </pc:sldChg>
      <pc:sldChg chg="addSp delSp modSp new mod modClrScheme chgLayout">
        <pc:chgData name="Ward, Reagan" userId="27291eb4-8241-4961-9e69-8c66e34cc5b0" providerId="ADAL" clId="{9941803A-085E-47D7-84EF-59AB115E842A}" dt="2024-11-07T15:06:57.578" v="1074" actId="27636"/>
        <pc:sldMkLst>
          <pc:docMk/>
          <pc:sldMk cId="1834267042" sldId="5693"/>
        </pc:sldMkLst>
      </pc:sldChg>
    </pc:docChg>
  </pc:docChgLst>
  <pc:docChgLst>
    <pc:chgData name="Ward, Reagan" userId="27291eb4-8241-4961-9e69-8c66e34cc5b0" providerId="ADAL" clId="{989A9712-079D-4F25-8515-93BABA527730}"/>
    <pc:docChg chg="modSld">
      <pc:chgData name="Ward, Reagan" userId="27291eb4-8241-4961-9e69-8c66e34cc5b0" providerId="ADAL" clId="{989A9712-079D-4F25-8515-93BABA527730}" dt="2024-07-25T13:26:33.079" v="13" actId="1076"/>
      <pc:docMkLst>
        <pc:docMk/>
      </pc:docMkLst>
    </pc:docChg>
  </pc:docChgLst>
  <pc:docChgLst>
    <pc:chgData name="Gudka, Dawna" userId="823cceae-331b-41d6-9a63-34ad6d1db55c" providerId="ADAL" clId="{92B710DF-6F6E-4BA3-8762-3952A1AB3402}"/>
    <pc:docChg chg="custSel addSld modSld sldOrd">
      <pc:chgData name="Gudka, Dawna" userId="823cceae-331b-41d6-9a63-34ad6d1db55c" providerId="ADAL" clId="{92B710DF-6F6E-4BA3-8762-3952A1AB3402}" dt="2024-09-26T04:45:17.186" v="1431" actId="13244"/>
      <pc:docMkLst>
        <pc:docMk/>
      </pc:docMkLst>
      <pc:sldChg chg="modSp mod">
        <pc:chgData name="Gudka, Dawna" userId="823cceae-331b-41d6-9a63-34ad6d1db55c" providerId="ADAL" clId="{92B710DF-6F6E-4BA3-8762-3952A1AB3402}" dt="2024-09-26T04:41:53.306" v="1251" actId="20577"/>
        <pc:sldMkLst>
          <pc:docMk/>
          <pc:sldMk cId="3253466667" sldId="5637"/>
        </pc:sldMkLst>
      </pc:sldChg>
      <pc:sldChg chg="modSp mod">
        <pc:chgData name="Gudka, Dawna" userId="823cceae-331b-41d6-9a63-34ad6d1db55c" providerId="ADAL" clId="{92B710DF-6F6E-4BA3-8762-3952A1AB3402}" dt="2024-09-26T04:41:17.787" v="1179" actId="20577"/>
        <pc:sldMkLst>
          <pc:docMk/>
          <pc:sldMk cId="1220290463" sldId="5638"/>
        </pc:sldMkLst>
      </pc:sldChg>
      <pc:sldChg chg="addSp delSp modSp add mod ord">
        <pc:chgData name="Gudka, Dawna" userId="823cceae-331b-41d6-9a63-34ad6d1db55c" providerId="ADAL" clId="{92B710DF-6F6E-4BA3-8762-3952A1AB3402}" dt="2024-09-26T04:44:16.313" v="1425" actId="13244"/>
        <pc:sldMkLst>
          <pc:docMk/>
          <pc:sldMk cId="2101563100" sldId="5644"/>
        </pc:sldMkLst>
      </pc:sldChg>
    </pc:docChg>
  </pc:docChgLst>
  <pc:docChgLst>
    <pc:chgData name="Rhodes, Tara" userId="S::rhodes_t@cde.state.co.us::566307b0-1e17-4826-87e1-0feb85a922f2" providerId="AD" clId="Web-{BEAD239F-1C02-CC02-E475-D1FD1C48FF62}"/>
    <pc:docChg chg="addSld delSld modSld sldOrd">
      <pc:chgData name="Rhodes, Tara" userId="S::rhodes_t@cde.state.co.us::566307b0-1e17-4826-87e1-0feb85a922f2" providerId="AD" clId="Web-{BEAD239F-1C02-CC02-E475-D1FD1C48FF62}" dt="2024-10-17T05:49:08.288" v="943"/>
      <pc:docMkLst>
        <pc:docMk/>
      </pc:docMkLst>
      <pc:sldChg chg="modSp">
        <pc:chgData name="Rhodes, Tara" userId="S::rhodes_t@cde.state.co.us::566307b0-1e17-4826-87e1-0feb85a922f2" providerId="AD" clId="Web-{BEAD239F-1C02-CC02-E475-D1FD1C48FF62}" dt="2024-10-17T05:48:58.585" v="942" actId="20577"/>
        <pc:sldMkLst>
          <pc:docMk/>
          <pc:sldMk cId="987153537" sldId="5643"/>
        </pc:sldMkLst>
      </pc:sldChg>
      <pc:sldChg chg="modSp new ord">
        <pc:chgData name="Rhodes, Tara" userId="S::rhodes_t@cde.state.co.us::566307b0-1e17-4826-87e1-0feb85a922f2" providerId="AD" clId="Web-{BEAD239F-1C02-CC02-E475-D1FD1C48FF62}" dt="2024-10-17T05:49:08.288" v="943"/>
        <pc:sldMkLst>
          <pc:docMk/>
          <pc:sldMk cId="832613614" sldId="5675"/>
        </pc:sldMkLst>
      </pc:sldChg>
      <pc:sldChg chg="modSp new del">
        <pc:chgData name="Rhodes, Tara" userId="S::rhodes_t@cde.state.co.us::566307b0-1e17-4826-87e1-0feb85a922f2" providerId="AD" clId="Web-{BEAD239F-1C02-CC02-E475-D1FD1C48FF62}" dt="2024-10-17T05:35:29.366" v="140"/>
        <pc:sldMkLst>
          <pc:docMk/>
          <pc:sldMk cId="3032460984" sldId="5675"/>
        </pc:sldMkLst>
      </pc:sldChg>
      <pc:sldChg chg="addSp delSp modSp new">
        <pc:chgData name="Rhodes, Tara" userId="S::rhodes_t@cde.state.co.us::566307b0-1e17-4826-87e1-0feb85a922f2" providerId="AD" clId="Web-{BEAD239F-1C02-CC02-E475-D1FD1C48FF62}" dt="2024-10-17T05:46:23.217" v="823"/>
        <pc:sldMkLst>
          <pc:docMk/>
          <pc:sldMk cId="35700584" sldId="5676"/>
        </pc:sldMkLst>
      </pc:sldChg>
      <pc:sldChg chg="addSp delSp modSp new ord">
        <pc:chgData name="Rhodes, Tara" userId="S::rhodes_t@cde.state.co.us::566307b0-1e17-4826-87e1-0feb85a922f2" providerId="AD" clId="Web-{BEAD239F-1C02-CC02-E475-D1FD1C48FF62}" dt="2024-10-17T05:45:57.013" v="817" actId="20577"/>
        <pc:sldMkLst>
          <pc:docMk/>
          <pc:sldMk cId="3169505822" sldId="5677"/>
        </pc:sldMkLst>
      </pc:sldChg>
    </pc:docChg>
  </pc:docChgLst>
  <pc:docChgLst>
    <pc:chgData name="Hoffman, Peter" userId="673cee94-26bd-4c2a-ab82-1b3669e2f049" providerId="ADAL" clId="{CF7F50A5-DAFF-412D-BA0C-39FE3887AAE8}"/>
    <pc:docChg chg="undo custSel addSld delSld modSld">
      <pc:chgData name="Hoffman, Peter" userId="673cee94-26bd-4c2a-ab82-1b3669e2f049" providerId="ADAL" clId="{CF7F50A5-DAFF-412D-BA0C-39FE3887AAE8}" dt="2025-01-16T15:46:45.716" v="1177" actId="20577"/>
      <pc:docMkLst>
        <pc:docMk/>
      </pc:docMkLst>
      <pc:sldChg chg="modSp mod">
        <pc:chgData name="Hoffman, Peter" userId="673cee94-26bd-4c2a-ab82-1b3669e2f049" providerId="ADAL" clId="{CF7F50A5-DAFF-412D-BA0C-39FE3887AAE8}" dt="2025-01-15T19:49:51.373" v="1035" actId="20577"/>
        <pc:sldMkLst>
          <pc:docMk/>
          <pc:sldMk cId="3044915438" sldId="256"/>
        </pc:sldMkLst>
        <pc:spChg chg="mod">
          <ac:chgData name="Hoffman, Peter" userId="673cee94-26bd-4c2a-ab82-1b3669e2f049" providerId="ADAL" clId="{CF7F50A5-DAFF-412D-BA0C-39FE3887AAE8}" dt="2025-01-15T19:49:51.373" v="1035" actId="20577"/>
          <ac:spMkLst>
            <pc:docMk/>
            <pc:sldMk cId="3044915438" sldId="256"/>
            <ac:spMk id="2" creationId="{00000000-0000-0000-0000-000000000000}"/>
          </ac:spMkLst>
        </pc:spChg>
      </pc:sldChg>
      <pc:sldChg chg="modSp del mod">
        <pc:chgData name="Hoffman, Peter" userId="673cee94-26bd-4c2a-ab82-1b3669e2f049" providerId="ADAL" clId="{CF7F50A5-DAFF-412D-BA0C-39FE3887AAE8}" dt="2025-01-15T21:14:15.823" v="1114" actId="47"/>
        <pc:sldMkLst>
          <pc:docMk/>
          <pc:sldMk cId="2593708883" sldId="258"/>
        </pc:sldMkLst>
      </pc:sldChg>
      <pc:sldChg chg="modSp mod">
        <pc:chgData name="Hoffman, Peter" userId="673cee94-26bd-4c2a-ab82-1b3669e2f049" providerId="ADAL" clId="{CF7F50A5-DAFF-412D-BA0C-39FE3887AAE8}" dt="2025-01-15T19:50:02.762" v="1067" actId="20577"/>
        <pc:sldMkLst>
          <pc:docMk/>
          <pc:sldMk cId="1212467416" sldId="261"/>
        </pc:sldMkLst>
        <pc:graphicFrameChg chg="modGraphic">
          <ac:chgData name="Hoffman, Peter" userId="673cee94-26bd-4c2a-ab82-1b3669e2f049" providerId="ADAL" clId="{CF7F50A5-DAFF-412D-BA0C-39FE3887AAE8}" dt="2025-01-15T19:50:02.762" v="1067" actId="20577"/>
          <ac:graphicFrameMkLst>
            <pc:docMk/>
            <pc:sldMk cId="1212467416" sldId="261"/>
            <ac:graphicFrameMk id="5" creationId="{9C3641C5-EC4F-D3EA-E4A2-8ABB597C5BAA}"/>
          </ac:graphicFrameMkLst>
        </pc:graphicFrameChg>
      </pc:sldChg>
      <pc:sldChg chg="del">
        <pc:chgData name="Hoffman, Peter" userId="673cee94-26bd-4c2a-ab82-1b3669e2f049" providerId="ADAL" clId="{CF7F50A5-DAFF-412D-BA0C-39FE3887AAE8}" dt="2025-01-15T19:42:46.080" v="73" actId="47"/>
        <pc:sldMkLst>
          <pc:docMk/>
          <pc:sldMk cId="4006630429" sldId="282"/>
        </pc:sldMkLst>
      </pc:sldChg>
      <pc:sldChg chg="modSp add mod">
        <pc:chgData name="Hoffman, Peter" userId="673cee94-26bd-4c2a-ab82-1b3669e2f049" providerId="ADAL" clId="{CF7F50A5-DAFF-412D-BA0C-39FE3887AAE8}" dt="2025-01-15T19:44:34.774" v="273" actId="20577"/>
        <pc:sldMkLst>
          <pc:docMk/>
          <pc:sldMk cId="2406663207" sldId="5318"/>
        </pc:sldMkLst>
      </pc:sldChg>
      <pc:sldChg chg="modSp add mod">
        <pc:chgData name="Hoffman, Peter" userId="673cee94-26bd-4c2a-ab82-1b3669e2f049" providerId="ADAL" clId="{CF7F50A5-DAFF-412D-BA0C-39FE3887AAE8}" dt="2025-01-16T15:46:45.716" v="1177" actId="20577"/>
        <pc:sldMkLst>
          <pc:docMk/>
          <pc:sldMk cId="3766001421" sldId="5319"/>
        </pc:sldMkLst>
      </pc:sldChg>
      <pc:sldChg chg="modSp mod">
        <pc:chgData name="Hoffman, Peter" userId="673cee94-26bd-4c2a-ab82-1b3669e2f049" providerId="ADAL" clId="{CF7F50A5-DAFF-412D-BA0C-39FE3887AAE8}" dt="2025-01-15T19:50:10.826" v="1079" actId="5793"/>
        <pc:sldMkLst>
          <pc:docMk/>
          <pc:sldMk cId="4101540543" sldId="5420"/>
        </pc:sldMkLst>
      </pc:sldChg>
      <pc:sldChg chg="add">
        <pc:chgData name="Hoffman, Peter" userId="673cee94-26bd-4c2a-ab82-1b3669e2f049" providerId="ADAL" clId="{CF7F50A5-DAFF-412D-BA0C-39FE3887AAE8}" dt="2025-01-15T19:49:43.729" v="1031"/>
        <pc:sldMkLst>
          <pc:docMk/>
          <pc:sldMk cId="3812577952" sldId="5715"/>
        </pc:sldMkLst>
      </pc:sldChg>
      <pc:sldChg chg="modSp add mod">
        <pc:chgData name="Hoffman, Peter" userId="673cee94-26bd-4c2a-ab82-1b3669e2f049" providerId="ADAL" clId="{CF7F50A5-DAFF-412D-BA0C-39FE3887AAE8}" dt="2025-01-16T15:46:21.804" v="1124" actId="2165"/>
        <pc:sldMkLst>
          <pc:docMk/>
          <pc:sldMk cId="217821678" sldId="5717"/>
        </pc:sldMkLst>
      </pc:sldChg>
      <pc:sldChg chg="modSp mod">
        <pc:chgData name="Hoffman, Peter" userId="673cee94-26bd-4c2a-ab82-1b3669e2f049" providerId="ADAL" clId="{CF7F50A5-DAFF-412D-BA0C-39FE3887AAE8}" dt="2025-01-15T19:42:10.327" v="71" actId="20577"/>
        <pc:sldMkLst>
          <pc:docMk/>
          <pc:sldMk cId="438506032" sldId="5735"/>
        </pc:sldMkLst>
      </pc:sldChg>
      <pc:sldChg chg="del">
        <pc:chgData name="Hoffman, Peter" userId="673cee94-26bd-4c2a-ab82-1b3669e2f049" providerId="ADAL" clId="{CF7F50A5-DAFF-412D-BA0C-39FE3887AAE8}" dt="2025-01-15T19:49:45.563" v="1032" actId="47"/>
        <pc:sldMkLst>
          <pc:docMk/>
          <pc:sldMk cId="2848462145" sldId="5737"/>
        </pc:sldMkLst>
      </pc:sldChg>
      <pc:sldChg chg="del">
        <pc:chgData name="Hoffman, Peter" userId="673cee94-26bd-4c2a-ab82-1b3669e2f049" providerId="ADAL" clId="{CF7F50A5-DAFF-412D-BA0C-39FE3887AAE8}" dt="2025-01-15T19:42:46.080" v="73" actId="47"/>
        <pc:sldMkLst>
          <pc:docMk/>
          <pc:sldMk cId="2000218390" sldId="5748"/>
        </pc:sldMkLst>
      </pc:sldChg>
      <pc:sldChg chg="modSp del mod">
        <pc:chgData name="Hoffman, Peter" userId="673cee94-26bd-4c2a-ab82-1b3669e2f049" providerId="ADAL" clId="{CF7F50A5-DAFF-412D-BA0C-39FE3887AAE8}" dt="2025-01-15T19:43:34.031" v="121" actId="47"/>
        <pc:sldMkLst>
          <pc:docMk/>
          <pc:sldMk cId="1791642701" sldId="5749"/>
        </pc:sldMkLst>
      </pc:sldChg>
      <pc:sldChg chg="del">
        <pc:chgData name="Hoffman, Peter" userId="673cee94-26bd-4c2a-ab82-1b3669e2f049" providerId="ADAL" clId="{CF7F50A5-DAFF-412D-BA0C-39FE3887AAE8}" dt="2025-01-15T19:45:51.948" v="274" actId="2696"/>
        <pc:sldMkLst>
          <pc:docMk/>
          <pc:sldMk cId="3047566920" sldId="5750"/>
        </pc:sldMkLst>
      </pc:sldChg>
      <pc:sldChg chg="del">
        <pc:chgData name="Hoffman, Peter" userId="673cee94-26bd-4c2a-ab82-1b3669e2f049" providerId="ADAL" clId="{CF7F50A5-DAFF-412D-BA0C-39FE3887AAE8}" dt="2025-01-15T19:45:51.948" v="274" actId="2696"/>
        <pc:sldMkLst>
          <pc:docMk/>
          <pc:sldMk cId="2110388423" sldId="5751"/>
        </pc:sldMkLst>
      </pc:sldChg>
      <pc:sldChg chg="modSp mod">
        <pc:chgData name="Hoffman, Peter" userId="673cee94-26bd-4c2a-ab82-1b3669e2f049" providerId="ADAL" clId="{CF7F50A5-DAFF-412D-BA0C-39FE3887AAE8}" dt="2025-01-15T21:12:02.112" v="1088" actId="962"/>
        <pc:sldMkLst>
          <pc:docMk/>
          <pc:sldMk cId="3541186738" sldId="5752"/>
        </pc:sldMkLst>
      </pc:sldChg>
      <pc:sldChg chg="modSp mod">
        <pc:chgData name="Hoffman, Peter" userId="673cee94-26bd-4c2a-ab82-1b3669e2f049" providerId="ADAL" clId="{CF7F50A5-DAFF-412D-BA0C-39FE3887AAE8}" dt="2025-01-15T21:12:13.574" v="1091" actId="962"/>
        <pc:sldMkLst>
          <pc:docMk/>
          <pc:sldMk cId="1770559346" sldId="5753"/>
        </pc:sldMkLst>
      </pc:sldChg>
      <pc:sldChg chg="modSp add mod">
        <pc:chgData name="Hoffman, Peter" userId="673cee94-26bd-4c2a-ab82-1b3669e2f049" providerId="ADAL" clId="{CF7F50A5-DAFF-412D-BA0C-39FE3887AAE8}" dt="2025-01-15T19:49:28.828" v="1030" actId="20577"/>
        <pc:sldMkLst>
          <pc:docMk/>
          <pc:sldMk cId="693206576" sldId="5756"/>
        </pc:sldMkLst>
      </pc:sldChg>
      <pc:sldChg chg="addSp delSp add del setBg delDesignElem">
        <pc:chgData name="Hoffman, Peter" userId="673cee94-26bd-4c2a-ab82-1b3669e2f049" providerId="ADAL" clId="{CF7F50A5-DAFF-412D-BA0C-39FE3887AAE8}" dt="2025-01-15T21:14:13.783" v="1112"/>
        <pc:sldMkLst>
          <pc:docMk/>
          <pc:sldMk cId="1447101936" sldId="5757"/>
        </pc:sldMkLst>
      </pc:sldChg>
      <pc:sldChg chg="modSp add mod">
        <pc:chgData name="Hoffman, Peter" userId="673cee94-26bd-4c2a-ab82-1b3669e2f049" providerId="ADAL" clId="{CF7F50A5-DAFF-412D-BA0C-39FE3887AAE8}" dt="2025-01-15T21:16:31.528" v="1123"/>
        <pc:sldMkLst>
          <pc:docMk/>
          <pc:sldMk cId="2952098216" sldId="5757"/>
        </pc:sldMkLst>
        <pc:spChg chg="mod">
          <ac:chgData name="Hoffman, Peter" userId="673cee94-26bd-4c2a-ab82-1b3669e2f049" providerId="ADAL" clId="{CF7F50A5-DAFF-412D-BA0C-39FE3887AAE8}" dt="2025-01-15T21:16:03.787" v="1121" actId="14100"/>
          <ac:spMkLst>
            <pc:docMk/>
            <pc:sldMk cId="2952098216" sldId="5757"/>
            <ac:spMk id="3" creationId="{9EF16194-6F49-EA21-44EE-9C4ECBAB21E9}"/>
          </ac:spMkLst>
        </pc:spChg>
        <pc:spChg chg="mod">
          <ac:chgData name="Hoffman, Peter" userId="673cee94-26bd-4c2a-ab82-1b3669e2f049" providerId="ADAL" clId="{CF7F50A5-DAFF-412D-BA0C-39FE3887AAE8}" dt="2025-01-15T21:15:56.793" v="1119" actId="1076"/>
          <ac:spMkLst>
            <pc:docMk/>
            <pc:sldMk cId="2952098216" sldId="5757"/>
            <ac:spMk id="5" creationId="{0CEB96DD-D22A-4D24-782E-BD0F67CE87D1}"/>
          </ac:spMkLst>
        </pc:spChg>
        <pc:spChg chg="ord">
          <ac:chgData name="Hoffman, Peter" userId="673cee94-26bd-4c2a-ab82-1b3669e2f049" providerId="ADAL" clId="{CF7F50A5-DAFF-412D-BA0C-39FE3887AAE8}" dt="2025-01-15T21:14:31.599" v="1117"/>
          <ac:spMkLst>
            <pc:docMk/>
            <pc:sldMk cId="2952098216" sldId="5757"/>
            <ac:spMk id="6" creationId="{F6471A59-C8F3-80F4-FB87-B4E7A71D251C}"/>
          </ac:spMkLst>
        </pc:spChg>
        <pc:picChg chg="mod">
          <ac:chgData name="Hoffman, Peter" userId="673cee94-26bd-4c2a-ab82-1b3669e2f049" providerId="ADAL" clId="{CF7F50A5-DAFF-412D-BA0C-39FE3887AAE8}" dt="2025-01-15T21:16:31.528" v="1123"/>
          <ac:picMkLst>
            <pc:docMk/>
            <pc:sldMk cId="2952098216" sldId="5757"/>
            <ac:picMk id="38" creationId="{BAD7085A-BD5F-8A1F-F7A2-5122964EFAD4}"/>
          </ac:picMkLst>
        </pc:picChg>
      </pc:sldChg>
    </pc:docChg>
  </pc:docChgLst>
  <pc:docChgLst>
    <pc:chgData name="Heitman, Lindsey" userId="S::heitman_l@cde.state.co.us::a9773a47-99d2-4599-9377-6d37e9ec0bd3" providerId="AD" clId="Web-{C4E9F164-D9E1-432E-A4A8-EF5C53FBCA4A}"/>
    <pc:docChg chg="addSld delSld modSld">
      <pc:chgData name="Heitman, Lindsey" userId="S::heitman_l@cde.state.co.us::a9773a47-99d2-4599-9377-6d37e9ec0bd3" providerId="AD" clId="Web-{C4E9F164-D9E1-432E-A4A8-EF5C53FBCA4A}" dt="2024-06-05T21:37:24.441" v="611"/>
      <pc:docMkLst>
        <pc:docMk/>
      </pc:docMkLst>
      <pc:sldChg chg="modSp add del">
        <pc:chgData name="Heitman, Lindsey" userId="S::heitman_l@cde.state.co.us::a9773a47-99d2-4599-9377-6d37e9ec0bd3" providerId="AD" clId="Web-{C4E9F164-D9E1-432E-A4A8-EF5C53FBCA4A}" dt="2024-06-05T21:33:40.527" v="576"/>
        <pc:sldMkLst>
          <pc:docMk/>
          <pc:sldMk cId="3569457717" sldId="347"/>
        </pc:sldMkLst>
      </pc:sldChg>
      <pc:sldChg chg="add">
        <pc:chgData name="Heitman, Lindsey" userId="S::heitman_l@cde.state.co.us::a9773a47-99d2-4599-9377-6d37e9ec0bd3" providerId="AD" clId="Web-{C4E9F164-D9E1-432E-A4A8-EF5C53FBCA4A}" dt="2024-06-05T21:08:03.569" v="128"/>
        <pc:sldMkLst>
          <pc:docMk/>
          <pc:sldMk cId="3733038381" sldId="2932"/>
        </pc:sldMkLst>
      </pc:sldChg>
      <pc:sldChg chg="modSp add del">
        <pc:chgData name="Heitman, Lindsey" userId="S::heitman_l@cde.state.co.us::a9773a47-99d2-4599-9377-6d37e9ec0bd3" providerId="AD" clId="Web-{C4E9F164-D9E1-432E-A4A8-EF5C53FBCA4A}" dt="2024-06-05T21:36:06.173" v="579"/>
        <pc:sldMkLst>
          <pc:docMk/>
          <pc:sldMk cId="3920961835" sldId="4845"/>
        </pc:sldMkLst>
      </pc:sldChg>
      <pc:sldChg chg="modSp add">
        <pc:chgData name="Heitman, Lindsey" userId="S::heitman_l@cde.state.co.us::a9773a47-99d2-4599-9377-6d37e9ec0bd3" providerId="AD" clId="Web-{C4E9F164-D9E1-432E-A4A8-EF5C53FBCA4A}" dt="2024-06-05T21:09:26.978" v="152" actId="14100"/>
        <pc:sldMkLst>
          <pc:docMk/>
          <pc:sldMk cId="11504233" sldId="5368"/>
        </pc:sldMkLst>
      </pc:sldChg>
      <pc:sldChg chg="delSp modSp add">
        <pc:chgData name="Heitman, Lindsey" userId="S::heitman_l@cde.state.co.us::a9773a47-99d2-4599-9377-6d37e9ec0bd3" providerId="AD" clId="Web-{C4E9F164-D9E1-432E-A4A8-EF5C53FBCA4A}" dt="2024-06-05T21:11:30.092" v="165" actId="14100"/>
        <pc:sldMkLst>
          <pc:docMk/>
          <pc:sldMk cId="2498386372" sldId="5387"/>
        </pc:sldMkLst>
      </pc:sldChg>
      <pc:sldChg chg="add">
        <pc:chgData name="Heitman, Lindsey" userId="S::heitman_l@cde.state.co.us::a9773a47-99d2-4599-9377-6d37e9ec0bd3" providerId="AD" clId="Web-{C4E9F164-D9E1-432E-A4A8-EF5C53FBCA4A}" dt="2024-06-05T21:07:37.990" v="126"/>
        <pc:sldMkLst>
          <pc:docMk/>
          <pc:sldMk cId="2045124694" sldId="5390"/>
        </pc:sldMkLst>
      </pc:sldChg>
      <pc:sldChg chg="add">
        <pc:chgData name="Heitman, Lindsey" userId="S::heitman_l@cde.state.co.us::a9773a47-99d2-4599-9377-6d37e9ec0bd3" providerId="AD" clId="Web-{C4E9F164-D9E1-432E-A4A8-EF5C53FBCA4A}" dt="2024-06-05T21:08:03.600" v="129"/>
        <pc:sldMkLst>
          <pc:docMk/>
          <pc:sldMk cId="4042838123" sldId="5394"/>
        </pc:sldMkLst>
      </pc:sldChg>
      <pc:sldChg chg="add del">
        <pc:chgData name="Heitman, Lindsey" userId="S::heitman_l@cde.state.co.us::a9773a47-99d2-4599-9377-6d37e9ec0bd3" providerId="AD" clId="Web-{C4E9F164-D9E1-432E-A4A8-EF5C53FBCA4A}" dt="2024-06-05T21:11:02.513" v="159"/>
        <pc:sldMkLst>
          <pc:docMk/>
          <pc:sldMk cId="1173467675" sldId="5398"/>
        </pc:sldMkLst>
      </pc:sldChg>
      <pc:sldChg chg="modSp add del">
        <pc:chgData name="Heitman, Lindsey" userId="S::heitman_l@cde.state.co.us::a9773a47-99d2-4599-9377-6d37e9ec0bd3" providerId="AD" clId="Web-{C4E9F164-D9E1-432E-A4A8-EF5C53FBCA4A}" dt="2024-06-05T21:30:52.053" v="573"/>
        <pc:sldMkLst>
          <pc:docMk/>
          <pc:sldMk cId="78516318" sldId="5409"/>
        </pc:sldMkLst>
      </pc:sldChg>
      <pc:sldChg chg="add">
        <pc:chgData name="Heitman, Lindsey" userId="S::heitman_l@cde.state.co.us::a9773a47-99d2-4599-9377-6d37e9ec0bd3" providerId="AD" clId="Web-{C4E9F164-D9E1-432E-A4A8-EF5C53FBCA4A}" dt="2024-06-05T21:10:50.262" v="153"/>
        <pc:sldMkLst>
          <pc:docMk/>
          <pc:sldMk cId="945720936" sldId="5454"/>
        </pc:sldMkLst>
      </pc:sldChg>
      <pc:sldChg chg="add">
        <pc:chgData name="Heitman, Lindsey" userId="S::heitman_l@cde.state.co.us::a9773a47-99d2-4599-9377-6d37e9ec0bd3" providerId="AD" clId="Web-{C4E9F164-D9E1-432E-A4A8-EF5C53FBCA4A}" dt="2024-06-05T21:10:50.371" v="157"/>
        <pc:sldMkLst>
          <pc:docMk/>
          <pc:sldMk cId="1262648449" sldId="5455"/>
        </pc:sldMkLst>
      </pc:sldChg>
      <pc:sldChg chg="add del">
        <pc:chgData name="Heitman, Lindsey" userId="S::heitman_l@cde.state.co.us::a9773a47-99d2-4599-9377-6d37e9ec0bd3" providerId="AD" clId="Web-{C4E9F164-D9E1-432E-A4A8-EF5C53FBCA4A}" dt="2024-06-05T21:10:59.575" v="158"/>
        <pc:sldMkLst>
          <pc:docMk/>
          <pc:sldMk cId="1971136028" sldId="5456"/>
        </pc:sldMkLst>
      </pc:sldChg>
      <pc:sldChg chg="modSp add">
        <pc:chgData name="Heitman, Lindsey" userId="S::heitman_l@cde.state.co.us::a9773a47-99d2-4599-9377-6d37e9ec0bd3" providerId="AD" clId="Web-{C4E9F164-D9E1-432E-A4A8-EF5C53FBCA4A}" dt="2024-06-05T21:33:45.262" v="577" actId="1076"/>
        <pc:sldMkLst>
          <pc:docMk/>
          <pc:sldMk cId="2333027735" sldId="5458"/>
        </pc:sldMkLst>
      </pc:sldChg>
      <pc:sldChg chg="modSp add">
        <pc:chgData name="Heitman, Lindsey" userId="S::heitman_l@cde.state.co.us::a9773a47-99d2-4599-9377-6d37e9ec0bd3" providerId="AD" clId="Web-{C4E9F164-D9E1-432E-A4A8-EF5C53FBCA4A}" dt="2024-06-05T21:30:55.459" v="574" actId="1076"/>
        <pc:sldMkLst>
          <pc:docMk/>
          <pc:sldMk cId="2403973243" sldId="5481"/>
        </pc:sldMkLst>
      </pc:sldChg>
      <pc:sldChg chg="addSp delSp modSp add">
        <pc:chgData name="Heitman, Lindsey" userId="S::heitman_l@cde.state.co.us::a9773a47-99d2-4599-9377-6d37e9ec0bd3" providerId="AD" clId="Web-{C4E9F164-D9E1-432E-A4A8-EF5C53FBCA4A}" dt="2024-06-05T21:37:24.441" v="611"/>
        <pc:sldMkLst>
          <pc:docMk/>
          <pc:sldMk cId="1354576042" sldId="5482"/>
        </pc:sldMkLst>
      </pc:sldChg>
      <pc:sldMasterChg chg="addSldLayout">
        <pc:chgData name="Heitman, Lindsey" userId="S::heitman_l@cde.state.co.us::a9773a47-99d2-4599-9377-6d37e9ec0bd3" providerId="AD" clId="Web-{C4E9F164-D9E1-432E-A4A8-EF5C53FBCA4A}" dt="2024-06-05T21:10:50.325" v="155"/>
        <pc:sldMasterMkLst>
          <pc:docMk/>
          <pc:sldMasterMk cId="2150711039" sldId="2147483676"/>
        </pc:sldMasterMkLst>
        <pc:sldLayoutChg chg="add">
          <pc:chgData name="Heitman, Lindsey" userId="S::heitman_l@cde.state.co.us::a9773a47-99d2-4599-9377-6d37e9ec0bd3" providerId="AD" clId="Web-{C4E9F164-D9E1-432E-A4A8-EF5C53FBCA4A}" dt="2024-06-05T21:08:03.569" v="128"/>
          <pc:sldLayoutMkLst>
            <pc:docMk/>
            <pc:sldMasterMk cId="2150711039" sldId="2147483676"/>
            <pc:sldLayoutMk cId="2644323513" sldId="2147483706"/>
          </pc:sldLayoutMkLst>
        </pc:sldLayoutChg>
        <pc:sldLayoutChg chg="add">
          <pc:chgData name="Heitman, Lindsey" userId="S::heitman_l@cde.state.co.us::a9773a47-99d2-4599-9377-6d37e9ec0bd3" providerId="AD" clId="Web-{C4E9F164-D9E1-432E-A4A8-EF5C53FBCA4A}" dt="2024-06-05T21:10:50.325" v="155"/>
          <pc:sldLayoutMkLst>
            <pc:docMk/>
            <pc:sldMasterMk cId="2150711039" sldId="2147483676"/>
            <pc:sldLayoutMk cId="487113610" sldId="2147483707"/>
          </pc:sldLayoutMkLst>
        </pc:sldLayoutChg>
      </pc:sldMasterChg>
    </pc:docChg>
  </pc:docChgLst>
  <pc:docChgLst>
    <pc:chgData name="Severson, Annette" userId="199f3c28-b733-4b36-8b0e-b7eb6984ff94" providerId="ADAL" clId="{09EFE443-00AA-408A-B87F-B67037F6C0C9}"/>
    <pc:docChg chg="custSel addSld modSld sldOrd">
      <pc:chgData name="Severson, Annette" userId="199f3c28-b733-4b36-8b0e-b7eb6984ff94" providerId="ADAL" clId="{09EFE443-00AA-408A-B87F-B67037F6C0C9}" dt="2024-09-11T16:42:45.620" v="114" actId="20577"/>
      <pc:docMkLst>
        <pc:docMk/>
      </pc:docMkLst>
      <pc:sldChg chg="add">
        <pc:chgData name="Severson, Annette" userId="199f3c28-b733-4b36-8b0e-b7eb6984ff94" providerId="ADAL" clId="{09EFE443-00AA-408A-B87F-B67037F6C0C9}" dt="2024-09-11T16:39:51.768" v="0"/>
        <pc:sldMkLst>
          <pc:docMk/>
          <pc:sldMk cId="883951864" sldId="4953"/>
        </pc:sldMkLst>
      </pc:sldChg>
    </pc:docChg>
  </pc:docChgLst>
  <pc:docChgLst>
    <pc:chgData name="Gudka, Dawna" userId="823cceae-331b-41d6-9a63-34ad6d1db55c" providerId="ADAL" clId="{F2DDA93F-3148-4AB7-A20F-9D7A99F07B42}"/>
    <pc:docChg chg="undo custSel addSld delSld modSld sldOrd">
      <pc:chgData name="Gudka, Dawna" userId="823cceae-331b-41d6-9a63-34ad6d1db55c" providerId="ADAL" clId="{F2DDA93F-3148-4AB7-A20F-9D7A99F07B42}" dt="2024-08-29T03:07:17.251" v="3138" actId="20577"/>
      <pc:docMkLst>
        <pc:docMk/>
      </pc:docMkLst>
      <pc:sldChg chg="modSp mod">
        <pc:chgData name="Gudka, Dawna" userId="823cceae-331b-41d6-9a63-34ad6d1db55c" providerId="ADAL" clId="{F2DDA93F-3148-4AB7-A20F-9D7A99F07B42}" dt="2024-08-28T20:00:38.170" v="171" actId="27636"/>
        <pc:sldMkLst>
          <pc:docMk/>
          <pc:sldMk cId="3757558483" sldId="5547"/>
        </pc:sldMkLst>
      </pc:sldChg>
      <pc:sldChg chg="modSp mod">
        <pc:chgData name="Gudka, Dawna" userId="823cceae-331b-41d6-9a63-34ad6d1db55c" providerId="ADAL" clId="{F2DDA93F-3148-4AB7-A20F-9D7A99F07B42}" dt="2024-08-29T03:07:17.251" v="3138" actId="20577"/>
        <pc:sldMkLst>
          <pc:docMk/>
          <pc:sldMk cId="375985229" sldId="5567"/>
        </pc:sldMkLst>
      </pc:sldChg>
      <pc:sldChg chg="modSp mod">
        <pc:chgData name="Gudka, Dawna" userId="823cceae-331b-41d6-9a63-34ad6d1db55c" providerId="ADAL" clId="{F2DDA93F-3148-4AB7-A20F-9D7A99F07B42}" dt="2024-08-29T02:59:16.843" v="2891" actId="20577"/>
        <pc:sldMkLst>
          <pc:docMk/>
          <pc:sldMk cId="3373022464" sldId="5569"/>
        </pc:sldMkLst>
      </pc:sldChg>
      <pc:sldChg chg="addSp delSp modSp mod ord">
        <pc:chgData name="Gudka, Dawna" userId="823cceae-331b-41d6-9a63-34ad6d1db55c" providerId="ADAL" clId="{F2DDA93F-3148-4AB7-A20F-9D7A99F07B42}" dt="2024-08-29T03:02:25.494" v="3091" actId="13244"/>
        <pc:sldMkLst>
          <pc:docMk/>
          <pc:sldMk cId="3957013611" sldId="5572"/>
        </pc:sldMkLst>
      </pc:sldChg>
      <pc:sldChg chg="add">
        <pc:chgData name="Gudka, Dawna" userId="823cceae-331b-41d6-9a63-34ad6d1db55c" providerId="ADAL" clId="{F2DDA93F-3148-4AB7-A20F-9D7A99F07B42}" dt="2024-08-28T19:58:43.575" v="0" actId="2890"/>
        <pc:sldMkLst>
          <pc:docMk/>
          <pc:sldMk cId="299511397" sldId="5573"/>
        </pc:sldMkLst>
      </pc:sldChg>
      <pc:sldChg chg="modSp del mod ord">
        <pc:chgData name="Gudka, Dawna" userId="823cceae-331b-41d6-9a63-34ad6d1db55c" providerId="ADAL" clId="{F2DDA93F-3148-4AB7-A20F-9D7A99F07B42}" dt="2024-08-29T02:22:26.137" v="1057" actId="2696"/>
        <pc:sldMkLst>
          <pc:docMk/>
          <pc:sldMk cId="4082338873" sldId="5574"/>
        </pc:sldMkLst>
      </pc:sldChg>
      <pc:sldChg chg="addSp delSp modSp add mod ord">
        <pc:chgData name="Gudka, Dawna" userId="823cceae-331b-41d6-9a63-34ad6d1db55c" providerId="ADAL" clId="{F2DDA93F-3148-4AB7-A20F-9D7A99F07B42}" dt="2024-08-29T03:05:09.824" v="3111" actId="13244"/>
        <pc:sldMkLst>
          <pc:docMk/>
          <pc:sldMk cId="509389481" sldId="5575"/>
        </pc:sldMkLst>
      </pc:sldChg>
      <pc:sldChg chg="modSp add mod">
        <pc:chgData name="Gudka, Dawna" userId="823cceae-331b-41d6-9a63-34ad6d1db55c" providerId="ADAL" clId="{F2DDA93F-3148-4AB7-A20F-9D7A99F07B42}" dt="2024-08-29T03:01:16.053" v="3080" actId="207"/>
        <pc:sldMkLst>
          <pc:docMk/>
          <pc:sldMk cId="1102476344" sldId="5576"/>
        </pc:sldMkLst>
      </pc:sldChg>
      <pc:sldChg chg="addSp delSp modSp add mod">
        <pc:chgData name="Gudka, Dawna" userId="823cceae-331b-41d6-9a63-34ad6d1db55c" providerId="ADAL" clId="{F2DDA93F-3148-4AB7-A20F-9D7A99F07B42}" dt="2024-08-29T03:03:58.683" v="3102" actId="13244"/>
        <pc:sldMkLst>
          <pc:docMk/>
          <pc:sldMk cId="3484672216" sldId="5577"/>
        </pc:sldMkLst>
      </pc:sldChg>
      <pc:sldChg chg="addSp delSp modSp add mod">
        <pc:chgData name="Gudka, Dawna" userId="823cceae-331b-41d6-9a63-34ad6d1db55c" providerId="ADAL" clId="{F2DDA93F-3148-4AB7-A20F-9D7A99F07B42}" dt="2024-08-29T03:04:23.183" v="3104" actId="13244"/>
        <pc:sldMkLst>
          <pc:docMk/>
          <pc:sldMk cId="2332850885" sldId="5578"/>
        </pc:sldMkLst>
      </pc:sldChg>
      <pc:sldChg chg="addSp delSp modSp new mod ord">
        <pc:chgData name="Gudka, Dawna" userId="823cceae-331b-41d6-9a63-34ad6d1db55c" providerId="ADAL" clId="{F2DDA93F-3148-4AB7-A20F-9D7A99F07B42}" dt="2024-08-29T03:04:38.122" v="3105" actId="13244"/>
        <pc:sldMkLst>
          <pc:docMk/>
          <pc:sldMk cId="1627638273" sldId="5579"/>
        </pc:sldMkLst>
      </pc:sldChg>
    </pc:docChg>
  </pc:docChgLst>
  <pc:docChgLst>
    <pc:chgData name="Hoffman, Peter" userId="673cee94-26bd-4c2a-ab82-1b3669e2f049" providerId="ADAL" clId="{782BDC6E-AC0B-4FF0-A4A5-C0BC1E498927}"/>
    <pc:docChg chg="custSel modSld">
      <pc:chgData name="Hoffman, Peter" userId="673cee94-26bd-4c2a-ab82-1b3669e2f049" providerId="ADAL" clId="{782BDC6E-AC0B-4FF0-A4A5-C0BC1E498927}" dt="2024-07-17T19:54:58.229" v="423" actId="20577"/>
      <pc:docMkLst>
        <pc:docMk/>
      </pc:docMkLst>
      <pc:sldChg chg="modSp mod">
        <pc:chgData name="Hoffman, Peter" userId="673cee94-26bd-4c2a-ab82-1b3669e2f049" providerId="ADAL" clId="{782BDC6E-AC0B-4FF0-A4A5-C0BC1E498927}" dt="2024-07-17T19:54:58.229" v="423" actId="20577"/>
        <pc:sldMkLst>
          <pc:docMk/>
          <pc:sldMk cId="1896735902" sldId="5469"/>
        </pc:sldMkLst>
      </pc:sldChg>
    </pc:docChg>
  </pc:docChgLst>
  <pc:docChgLst>
    <pc:chgData name="Ward, Reagan" userId="27291eb4-8241-4961-9e69-8c66e34cc5b0" providerId="ADAL" clId="{04E70C92-EA08-4604-890B-EB42288DA984}"/>
    <pc:docChg chg="undo custSel addSld delSld modSld">
      <pc:chgData name="Ward, Reagan" userId="27291eb4-8241-4961-9e69-8c66e34cc5b0" providerId="ADAL" clId="{04E70C92-EA08-4604-890B-EB42288DA984}" dt="2025-02-13T15:35:59.933" v="14" actId="700"/>
      <pc:docMkLst>
        <pc:docMk/>
      </pc:docMkLst>
      <pc:sldChg chg="modSp mod">
        <pc:chgData name="Ward, Reagan" userId="27291eb4-8241-4961-9e69-8c66e34cc5b0" providerId="ADAL" clId="{04E70C92-EA08-4604-890B-EB42288DA984}" dt="2025-02-13T13:34:00.562" v="0" actId="20577"/>
        <pc:sldMkLst>
          <pc:docMk/>
          <pc:sldMk cId="3044915438" sldId="256"/>
        </pc:sldMkLst>
        <pc:spChg chg="mod">
          <ac:chgData name="Ward, Reagan" userId="27291eb4-8241-4961-9e69-8c66e34cc5b0" providerId="ADAL" clId="{04E70C92-EA08-4604-890B-EB42288DA984}" dt="2025-02-13T13:34:00.562" v="0" actId="20577"/>
          <ac:spMkLst>
            <pc:docMk/>
            <pc:sldMk cId="3044915438" sldId="256"/>
            <ac:spMk id="2" creationId="{00000000-0000-0000-0000-000000000000}"/>
          </ac:spMkLst>
        </pc:spChg>
      </pc:sldChg>
      <pc:sldChg chg="modSp mod modClrScheme chgLayout">
        <pc:chgData name="Ward, Reagan" userId="27291eb4-8241-4961-9e69-8c66e34cc5b0" providerId="ADAL" clId="{04E70C92-EA08-4604-890B-EB42288DA984}" dt="2025-02-13T15:35:59.933" v="14" actId="700"/>
        <pc:sldMkLst>
          <pc:docMk/>
          <pc:sldMk cId="1504568059" sldId="5275"/>
        </pc:sldMkLst>
      </pc:sldChg>
      <pc:sldChg chg="del">
        <pc:chgData name="Ward, Reagan" userId="27291eb4-8241-4961-9e69-8c66e34cc5b0" providerId="ADAL" clId="{04E70C92-EA08-4604-890B-EB42288DA984}" dt="2025-02-13T13:37:01.449" v="7" actId="47"/>
        <pc:sldMkLst>
          <pc:docMk/>
          <pc:sldMk cId="794275993" sldId="5416"/>
        </pc:sldMkLst>
      </pc:sldChg>
      <pc:sldChg chg="modSp add mod">
        <pc:chgData name="Ward, Reagan" userId="27291eb4-8241-4961-9e69-8c66e34cc5b0" providerId="ADAL" clId="{04E70C92-EA08-4604-890B-EB42288DA984}" dt="2025-02-13T13:37:22.873" v="9" actId="13244"/>
        <pc:sldMkLst>
          <pc:docMk/>
          <pc:sldMk cId="3343705851" sldId="5418"/>
        </pc:sldMkLst>
      </pc:sldChg>
      <pc:sldChg chg="modSp mod">
        <pc:chgData name="Ward, Reagan" userId="27291eb4-8241-4961-9e69-8c66e34cc5b0" providerId="ADAL" clId="{04E70C92-EA08-4604-890B-EB42288DA984}" dt="2025-02-13T13:34:42.590" v="4" actId="27636"/>
        <pc:sldMkLst>
          <pc:docMk/>
          <pc:sldMk cId="1301326054" sldId="5789"/>
        </pc:sldMkLst>
      </pc:sldChg>
    </pc:docChg>
  </pc:docChgLst>
  <pc:docChgLst>
    <pc:chgData name="Gudka, Dawna" userId="823cceae-331b-41d6-9a63-34ad6d1db55c" providerId="ADAL" clId="{819FD98B-32DD-43EF-B791-5CE27314D5CB}"/>
    <pc:docChg chg="undo custSel modSld">
      <pc:chgData name="Gudka, Dawna" userId="823cceae-331b-41d6-9a63-34ad6d1db55c" providerId="ADAL" clId="{819FD98B-32DD-43EF-B791-5CE27314D5CB}" dt="2024-08-15T14:19:39.707" v="45" actId="13244"/>
      <pc:docMkLst>
        <pc:docMk/>
      </pc:docMkLst>
      <pc:sldChg chg="modSp mod">
        <pc:chgData name="Gudka, Dawna" userId="823cceae-331b-41d6-9a63-34ad6d1db55c" providerId="ADAL" clId="{819FD98B-32DD-43EF-B791-5CE27314D5CB}" dt="2024-08-15T14:16:53.736" v="40" actId="13244"/>
        <pc:sldMkLst>
          <pc:docMk/>
          <pc:sldMk cId="2023168082" sldId="5497"/>
        </pc:sldMkLst>
      </pc:sldChg>
      <pc:sldChg chg="modSp mod">
        <pc:chgData name="Gudka, Dawna" userId="823cceae-331b-41d6-9a63-34ad6d1db55c" providerId="ADAL" clId="{819FD98B-32DD-43EF-B791-5CE27314D5CB}" dt="2024-08-15T14:19:21.588" v="44" actId="13244"/>
        <pc:sldMkLst>
          <pc:docMk/>
          <pc:sldMk cId="3919774085" sldId="5545"/>
        </pc:sldMkLst>
      </pc:sldChg>
      <pc:sldChg chg="modSp mod">
        <pc:chgData name="Gudka, Dawna" userId="823cceae-331b-41d6-9a63-34ad6d1db55c" providerId="ADAL" clId="{819FD98B-32DD-43EF-B791-5CE27314D5CB}" dt="2024-08-15T14:19:39.707" v="45" actId="13244"/>
        <pc:sldMkLst>
          <pc:docMk/>
          <pc:sldMk cId="3696308903" sldId="5546"/>
        </pc:sldMkLst>
      </pc:sldChg>
      <pc:sldChg chg="modSp mod">
        <pc:chgData name="Gudka, Dawna" userId="823cceae-331b-41d6-9a63-34ad6d1db55c" providerId="ADAL" clId="{819FD98B-32DD-43EF-B791-5CE27314D5CB}" dt="2024-08-15T14:16:06.371" v="37" actId="962"/>
        <pc:sldMkLst>
          <pc:docMk/>
          <pc:sldMk cId="3613590764" sldId="5555"/>
        </pc:sldMkLst>
      </pc:sldChg>
    </pc:docChg>
  </pc:docChgLst>
  <pc:docChgLst>
    <pc:chgData name="Ward, Reagan" userId="27291eb4-8241-4961-9e69-8c66e34cc5b0" providerId="ADAL" clId="{02B65166-E93A-4BD1-84B9-9BEA141AAEFE}"/>
    <pc:docChg chg="addSld delSld modSld">
      <pc:chgData name="Ward, Reagan" userId="27291eb4-8241-4961-9e69-8c66e34cc5b0" providerId="ADAL" clId="{02B65166-E93A-4BD1-84B9-9BEA141AAEFE}" dt="2025-01-30T15:15:50.350" v="147" actId="962"/>
      <pc:docMkLst>
        <pc:docMk/>
      </pc:docMkLst>
      <pc:sldChg chg="modSp add mod">
        <pc:chgData name="Ward, Reagan" userId="27291eb4-8241-4961-9e69-8c66e34cc5b0" providerId="ADAL" clId="{02B65166-E93A-4BD1-84B9-9BEA141AAEFE}" dt="2025-01-30T15:15:50.350" v="147" actId="962"/>
        <pc:sldMkLst>
          <pc:docMk/>
          <pc:sldMk cId="794275993" sldId="5416"/>
        </pc:sldMkLst>
      </pc:sldChg>
      <pc:sldChg chg="del">
        <pc:chgData name="Ward, Reagan" userId="27291eb4-8241-4961-9e69-8c66e34cc5b0" providerId="ADAL" clId="{02B65166-E93A-4BD1-84B9-9BEA141AAEFE}" dt="2025-01-30T15:15:13.473" v="142" actId="47"/>
        <pc:sldMkLst>
          <pc:docMk/>
          <pc:sldMk cId="3378712492" sldId="5417"/>
        </pc:sldMkLst>
      </pc:sldChg>
      <pc:sldChg chg="modSp mod">
        <pc:chgData name="Ward, Reagan" userId="27291eb4-8241-4961-9e69-8c66e34cc5b0" providerId="ADAL" clId="{02B65166-E93A-4BD1-84B9-9BEA141AAEFE}" dt="2025-01-30T15:14:00.560" v="138" actId="13244"/>
        <pc:sldMkLst>
          <pc:docMk/>
          <pc:sldMk cId="53929586" sldId="5771"/>
        </pc:sldMkLst>
      </pc:sldChg>
      <pc:sldChg chg="modSp mod">
        <pc:chgData name="Ward, Reagan" userId="27291eb4-8241-4961-9e69-8c66e34cc5b0" providerId="ADAL" clId="{02B65166-E93A-4BD1-84B9-9BEA141AAEFE}" dt="2025-01-30T15:13:38.892" v="135" actId="13244"/>
        <pc:sldMkLst>
          <pc:docMk/>
          <pc:sldMk cId="3422266987" sldId="5785"/>
        </pc:sldMkLst>
      </pc:sldChg>
      <pc:sldChg chg="modSp mod">
        <pc:chgData name="Ward, Reagan" userId="27291eb4-8241-4961-9e69-8c66e34cc5b0" providerId="ADAL" clId="{02B65166-E93A-4BD1-84B9-9BEA141AAEFE}" dt="2025-01-30T15:14:15.014" v="139" actId="13244"/>
        <pc:sldMkLst>
          <pc:docMk/>
          <pc:sldMk cId="1522419604" sldId="5786"/>
        </pc:sldMkLst>
      </pc:sldChg>
    </pc:docChg>
  </pc:docChgLst>
  <pc:docChgLst>
    <pc:chgData name="Rhodes, Tara" userId="S::rhodes_t@cde.state.co.us::566307b0-1e17-4826-87e1-0feb85a922f2" providerId="AD" clId="Web-{BB8D2FE4-59A1-FCFE-FB96-5DBB5ABD5E59}"/>
    <pc:docChg chg="addSld modSld sldOrd">
      <pc:chgData name="Rhodes, Tara" userId="S::rhodes_t@cde.state.co.us::566307b0-1e17-4826-87e1-0feb85a922f2" providerId="AD" clId="Web-{BB8D2FE4-59A1-FCFE-FB96-5DBB5ABD5E59}" dt="2024-08-08T12:54:12.133" v="1088" actId="20577"/>
      <pc:docMkLst>
        <pc:docMk/>
      </pc:docMkLst>
      <pc:sldChg chg="modSp">
        <pc:chgData name="Rhodes, Tara" userId="S::rhodes_t@cde.state.co.us::566307b0-1e17-4826-87e1-0feb85a922f2" providerId="AD" clId="Web-{BB8D2FE4-59A1-FCFE-FB96-5DBB5ABD5E59}" dt="2024-08-08T12:09:16.824" v="84" actId="20577"/>
        <pc:sldMkLst>
          <pc:docMk/>
          <pc:sldMk cId="1153930597" sldId="5504"/>
        </pc:sldMkLst>
      </pc:sldChg>
      <pc:sldChg chg="addSp delSp modSp">
        <pc:chgData name="Rhodes, Tara" userId="S::rhodes_t@cde.state.co.us::566307b0-1e17-4826-87e1-0feb85a922f2" providerId="AD" clId="Web-{BB8D2FE4-59A1-FCFE-FB96-5DBB5ABD5E59}" dt="2024-08-08T12:29:17.892" v="254" actId="20577"/>
        <pc:sldMkLst>
          <pc:docMk/>
          <pc:sldMk cId="2394703095" sldId="5507"/>
        </pc:sldMkLst>
      </pc:sldChg>
      <pc:sldChg chg="addSp modSp add replId">
        <pc:chgData name="Rhodes, Tara" userId="S::rhodes_t@cde.state.co.us::566307b0-1e17-4826-87e1-0feb85a922f2" providerId="AD" clId="Web-{BB8D2FE4-59A1-FCFE-FB96-5DBB5ABD5E59}" dt="2024-08-08T12:39:43.057" v="745"/>
        <pc:sldMkLst>
          <pc:docMk/>
          <pc:sldMk cId="3919774085" sldId="5545"/>
        </pc:sldMkLst>
      </pc:sldChg>
      <pc:sldChg chg="addSp delSp modSp new">
        <pc:chgData name="Rhodes, Tara" userId="S::rhodes_t@cde.state.co.us::566307b0-1e17-4826-87e1-0feb85a922f2" providerId="AD" clId="Web-{BB8D2FE4-59A1-FCFE-FB96-5DBB5ABD5E59}" dt="2024-08-08T12:54:12.133" v="1088" actId="20577"/>
        <pc:sldMkLst>
          <pc:docMk/>
          <pc:sldMk cId="3696308903" sldId="5546"/>
        </pc:sldMkLst>
      </pc:sldChg>
      <pc:sldChg chg="modSp new ord">
        <pc:chgData name="Rhodes, Tara" userId="S::rhodes_t@cde.state.co.us::566307b0-1e17-4826-87e1-0feb85a922f2" providerId="AD" clId="Web-{BB8D2FE4-59A1-FCFE-FB96-5DBB5ABD5E59}" dt="2024-08-08T12:53:19.522" v="1077" actId="20577"/>
        <pc:sldMkLst>
          <pc:docMk/>
          <pc:sldMk cId="3757558483" sldId="5547"/>
        </pc:sldMkLst>
      </pc:sldChg>
    </pc:docChg>
  </pc:docChgLst>
  <pc:docChgLst>
    <pc:chgData name="McRee, Rebecca" userId="S::mcree_r@cde.state.co.us::3a10fa13-9d60-4c0b-b361-471945732c34" providerId="AD" clId="Web-{DD3C28DD-4CBD-8D0A-157E-B49514D3BE9A}"/>
    <pc:docChg chg="addSld delSld modSld">
      <pc:chgData name="McRee, Rebecca" userId="S::mcree_r@cde.state.co.us::3a10fa13-9d60-4c0b-b361-471945732c34" providerId="AD" clId="Web-{DD3C28DD-4CBD-8D0A-157E-B49514D3BE9A}" dt="2024-07-08T22:40:16.854" v="443" actId="20577"/>
      <pc:docMkLst>
        <pc:docMk/>
      </pc:docMkLst>
      <pc:sldChg chg="modSp new">
        <pc:chgData name="McRee, Rebecca" userId="S::mcree_r@cde.state.co.us::3a10fa13-9d60-4c0b-b361-471945732c34" providerId="AD" clId="Web-{DD3C28DD-4CBD-8D0A-157E-B49514D3BE9A}" dt="2024-07-08T22:22:07.937" v="12" actId="20577"/>
        <pc:sldMkLst>
          <pc:docMk/>
          <pc:sldMk cId="3738962996" sldId="5485"/>
        </pc:sldMkLst>
      </pc:sldChg>
      <pc:sldChg chg="addSp delSp modSp new del">
        <pc:chgData name="McRee, Rebecca" userId="S::mcree_r@cde.state.co.us::3a10fa13-9d60-4c0b-b361-471945732c34" providerId="AD" clId="Web-{DD3C28DD-4CBD-8D0A-157E-B49514D3BE9A}" dt="2024-07-08T22:23:15.985" v="32"/>
        <pc:sldMkLst>
          <pc:docMk/>
          <pc:sldMk cId="735740708" sldId="5486"/>
        </pc:sldMkLst>
      </pc:sldChg>
      <pc:sldChg chg="modSp add replId">
        <pc:chgData name="McRee, Rebecca" userId="S::mcree_r@cde.state.co.us::3a10fa13-9d60-4c0b-b361-471945732c34" providerId="AD" clId="Web-{DD3C28DD-4CBD-8D0A-157E-B49514D3BE9A}" dt="2024-07-08T22:27:28.882" v="98" actId="20577"/>
        <pc:sldMkLst>
          <pc:docMk/>
          <pc:sldMk cId="3119728627" sldId="5486"/>
        </pc:sldMkLst>
      </pc:sldChg>
      <pc:sldChg chg="modSp new">
        <pc:chgData name="McRee, Rebecca" userId="S::mcree_r@cde.state.co.us::3a10fa13-9d60-4c0b-b361-471945732c34" providerId="AD" clId="Web-{DD3C28DD-4CBD-8D0A-157E-B49514D3BE9A}" dt="2024-07-08T22:38:51.961" v="437" actId="20577"/>
        <pc:sldMkLst>
          <pc:docMk/>
          <pc:sldMk cId="538669139" sldId="5487"/>
        </pc:sldMkLst>
      </pc:sldChg>
      <pc:sldChg chg="modSp add replId">
        <pc:chgData name="McRee, Rebecca" userId="S::mcree_r@cde.state.co.us::3a10fa13-9d60-4c0b-b361-471945732c34" providerId="AD" clId="Web-{DD3C28DD-4CBD-8D0A-157E-B49514D3BE9A}" dt="2024-07-08T22:40:16.854" v="443" actId="20577"/>
        <pc:sldMkLst>
          <pc:docMk/>
          <pc:sldMk cId="1185884485" sldId="5488"/>
        </pc:sldMkLst>
      </pc:sldChg>
      <pc:sldChg chg="addSp delSp modSp new del">
        <pc:chgData name="McRee, Rebecca" userId="S::mcree_r@cde.state.co.us::3a10fa13-9d60-4c0b-b361-471945732c34" providerId="AD" clId="Web-{DD3C28DD-4CBD-8D0A-157E-B49514D3BE9A}" dt="2024-07-08T22:39:30.525" v="440"/>
        <pc:sldMkLst>
          <pc:docMk/>
          <pc:sldMk cId="2625193570" sldId="5488"/>
        </pc:sldMkLst>
      </pc:sldChg>
    </pc:docChg>
  </pc:docChgLst>
  <pc:docChgLst>
    <pc:chgData name="Severson, Annette" userId="199f3c28-b733-4b36-8b0e-b7eb6984ff94" providerId="ADAL" clId="{8D268E07-8D25-4344-89E4-1309CC37493C}"/>
    <pc:docChg chg="custSel addSld delSld modSld">
      <pc:chgData name="Severson, Annette" userId="199f3c28-b733-4b36-8b0e-b7eb6984ff94" providerId="ADAL" clId="{8D268E07-8D25-4344-89E4-1309CC37493C}" dt="2025-01-07T14:58:11.503" v="467" actId="20577"/>
      <pc:docMkLst>
        <pc:docMk/>
      </pc:docMkLst>
      <pc:sldChg chg="modSp mod">
        <pc:chgData name="Severson, Annette" userId="199f3c28-b733-4b36-8b0e-b7eb6984ff94" providerId="ADAL" clId="{8D268E07-8D25-4344-89E4-1309CC37493C}" dt="2025-01-07T14:58:11.503" v="467" actId="20577"/>
        <pc:sldMkLst>
          <pc:docMk/>
          <pc:sldMk cId="500438566" sldId="5672"/>
        </pc:sldMkLst>
        <pc:graphicFrameChg chg="modGraphic">
          <ac:chgData name="Severson, Annette" userId="199f3c28-b733-4b36-8b0e-b7eb6984ff94" providerId="ADAL" clId="{8D268E07-8D25-4344-89E4-1309CC37493C}" dt="2025-01-07T14:58:11.503" v="467" actId="20577"/>
          <ac:graphicFrameMkLst>
            <pc:docMk/>
            <pc:sldMk cId="500438566" sldId="5672"/>
            <ac:graphicFrameMk id="5" creationId="{5E4612F7-68C6-57CA-E918-38EF641F73CF}"/>
          </ac:graphicFrameMkLst>
        </pc:graphicFrameChg>
      </pc:sldChg>
      <pc:sldChg chg="del">
        <pc:chgData name="Severson, Annette" userId="199f3c28-b733-4b36-8b0e-b7eb6984ff94" providerId="ADAL" clId="{8D268E07-8D25-4344-89E4-1309CC37493C}" dt="2025-01-07T14:51:54.903" v="0" actId="47"/>
        <pc:sldMkLst>
          <pc:docMk/>
          <pc:sldMk cId="3577723423" sldId="5727"/>
        </pc:sldMkLst>
      </pc:sldChg>
      <pc:sldChg chg="del">
        <pc:chgData name="Severson, Annette" userId="199f3c28-b733-4b36-8b0e-b7eb6984ff94" providerId="ADAL" clId="{8D268E07-8D25-4344-89E4-1309CC37493C}" dt="2025-01-07T14:51:56.112" v="1" actId="47"/>
        <pc:sldMkLst>
          <pc:docMk/>
          <pc:sldMk cId="719127971" sldId="5728"/>
        </pc:sldMkLst>
      </pc:sldChg>
      <pc:sldChg chg="addSp delSp modSp new mod modClrScheme chgLayout">
        <pc:chgData name="Severson, Annette" userId="199f3c28-b733-4b36-8b0e-b7eb6984ff94" providerId="ADAL" clId="{8D268E07-8D25-4344-89E4-1309CC37493C}" dt="2025-01-07T14:57:01.786" v="463" actId="20577"/>
        <pc:sldMkLst>
          <pc:docMk/>
          <pc:sldMk cId="1392357813" sldId="5734"/>
        </pc:sldMkLst>
      </pc:sldChg>
    </pc:docChg>
  </pc:docChgLst>
  <pc:docChgLst>
    <pc:chgData name="Slutzky, Collin" userId="S::slutzky_c@cde.state.co.us::21f7fb5c-490d-42a4-8741-4ce78a53b03a" providerId="AD" clId="Web-{D221E845-0CA6-38B6-BE8F-FF5341B00966}"/>
    <pc:docChg chg="addSld delSld">
      <pc:chgData name="Slutzky, Collin" userId="S::slutzky_c@cde.state.co.us::21f7fb5c-490d-42a4-8741-4ce78a53b03a" providerId="AD" clId="Web-{D221E845-0CA6-38B6-BE8F-FF5341B00966}" dt="2024-08-21T22:40:18.174" v="5"/>
      <pc:docMkLst>
        <pc:docMk/>
      </pc:docMkLst>
      <pc:sldChg chg="add">
        <pc:chgData name="Slutzky, Collin" userId="S::slutzky_c@cde.state.co.us::21f7fb5c-490d-42a4-8741-4ce78a53b03a" providerId="AD" clId="Web-{D221E845-0CA6-38B6-BE8F-FF5341B00966}" dt="2024-08-21T22:39:17.955" v="3"/>
        <pc:sldMkLst>
          <pc:docMk/>
          <pc:sldMk cId="1118867174" sldId="5275"/>
        </pc:sldMkLst>
      </pc:sldChg>
      <pc:sldChg chg="add">
        <pc:chgData name="Slutzky, Collin" userId="S::slutzky_c@cde.state.co.us::21f7fb5c-490d-42a4-8741-4ce78a53b03a" providerId="AD" clId="Web-{D221E845-0CA6-38B6-BE8F-FF5341B00966}" dt="2024-08-21T22:39:17.939" v="2"/>
        <pc:sldMkLst>
          <pc:docMk/>
          <pc:sldMk cId="2916385814" sldId="5277"/>
        </pc:sldMkLst>
      </pc:sldChg>
      <pc:sldChg chg="add">
        <pc:chgData name="Slutzky, Collin" userId="S::slutzky_c@cde.state.co.us::21f7fb5c-490d-42a4-8741-4ce78a53b03a" providerId="AD" clId="Web-{D221E845-0CA6-38B6-BE8F-FF5341B00966}" dt="2024-08-21T22:39:17.892" v="0"/>
        <pc:sldMkLst>
          <pc:docMk/>
          <pc:sldMk cId="2365850526" sldId="5312"/>
        </pc:sldMkLst>
      </pc:sldChg>
      <pc:sldChg chg="del">
        <pc:chgData name="Slutzky, Collin" userId="S::slutzky_c@cde.state.co.us::21f7fb5c-490d-42a4-8741-4ce78a53b03a" providerId="AD" clId="Web-{D221E845-0CA6-38B6-BE8F-FF5341B00966}" dt="2024-08-21T22:40:12.908" v="4"/>
        <pc:sldMkLst>
          <pc:docMk/>
          <pc:sldMk cId="1684126465" sldId="5505"/>
        </pc:sldMkLst>
      </pc:sldChg>
      <pc:sldChg chg="add">
        <pc:chgData name="Slutzky, Collin" userId="S::slutzky_c@cde.state.co.us::21f7fb5c-490d-42a4-8741-4ce78a53b03a" providerId="AD" clId="Web-{D221E845-0CA6-38B6-BE8F-FF5341B00966}" dt="2024-08-21T22:40:18.174" v="5"/>
        <pc:sldMkLst>
          <pc:docMk/>
          <pc:sldMk cId="1232470663" sldId="5558"/>
        </pc:sldMkLst>
      </pc:sldChg>
    </pc:docChg>
  </pc:docChgLst>
  <pc:docChgLst>
    <pc:chgData name="Chaffin,Melissa" userId="S::chaffin_m@cde.state.co.us::21f0136b-23e1-4eef-9c4f-f29e4cc3ac56" providerId="AD" clId="Web-{07C7B6E3-2C4B-B99D-7D0C-741191EE9714}"/>
    <pc:docChg chg="modSld">
      <pc:chgData name="Chaffin,Melissa" userId="S::chaffin_m@cde.state.co.us::21f0136b-23e1-4eef-9c4f-f29e4cc3ac56" providerId="AD" clId="Web-{07C7B6E3-2C4B-B99D-7D0C-741191EE9714}" dt="2024-09-18T13:17:38.358" v="16"/>
      <pc:docMkLst>
        <pc:docMk/>
      </pc:docMkLst>
      <pc:sldChg chg="modSp">
        <pc:chgData name="Chaffin,Melissa" userId="S::chaffin_m@cde.state.co.us::21f0136b-23e1-4eef-9c4f-f29e4cc3ac56" providerId="AD" clId="Web-{07C7B6E3-2C4B-B99D-7D0C-741191EE9714}" dt="2024-09-18T13:17:38.358" v="16"/>
        <pc:sldMkLst>
          <pc:docMk/>
          <pc:sldMk cId="3108864082" sldId="5603"/>
        </pc:sldMkLst>
      </pc:sldChg>
    </pc:docChg>
  </pc:docChgLst>
  <pc:docChgLst>
    <pc:chgData name="McRee, Rebecca" userId="S::mcree_r@cde.state.co.us::3a10fa13-9d60-4c0b-b361-471945732c34" providerId="AD" clId="Web-{FCD9B6BA-8696-67B8-8F3C-38131C57E7CA}"/>
    <pc:docChg chg="addSld delSld modSld">
      <pc:chgData name="McRee, Rebecca" userId="S::mcree_r@cde.state.co.us::3a10fa13-9d60-4c0b-b361-471945732c34" providerId="AD" clId="Web-{FCD9B6BA-8696-67B8-8F3C-38131C57E7CA}" dt="2024-07-22T23:39:20.256" v="678" actId="20577"/>
      <pc:docMkLst>
        <pc:docMk/>
      </pc:docMkLst>
      <pc:sldChg chg="modSp">
        <pc:chgData name="McRee, Rebecca" userId="S::mcree_r@cde.state.co.us::3a10fa13-9d60-4c0b-b361-471945732c34" providerId="AD" clId="Web-{FCD9B6BA-8696-67B8-8F3C-38131C57E7CA}" dt="2024-07-22T23:35:51.284" v="543" actId="20577"/>
        <pc:sldMkLst>
          <pc:docMk/>
          <pc:sldMk cId="538669139" sldId="5487"/>
        </pc:sldMkLst>
      </pc:sldChg>
      <pc:sldChg chg="modSp">
        <pc:chgData name="McRee, Rebecca" userId="S::mcree_r@cde.state.co.us::3a10fa13-9d60-4c0b-b361-471945732c34" providerId="AD" clId="Web-{FCD9B6BA-8696-67B8-8F3C-38131C57E7CA}" dt="2024-07-22T23:35:24.955" v="514" actId="20577"/>
        <pc:sldMkLst>
          <pc:docMk/>
          <pc:sldMk cId="1185884485" sldId="5488"/>
        </pc:sldMkLst>
      </pc:sldChg>
      <pc:sldChg chg="del">
        <pc:chgData name="McRee, Rebecca" userId="S::mcree_r@cde.state.co.us::3a10fa13-9d60-4c0b-b361-471945732c34" providerId="AD" clId="Web-{FCD9B6BA-8696-67B8-8F3C-38131C57E7CA}" dt="2024-07-22T23:20:30.192" v="10"/>
        <pc:sldMkLst>
          <pc:docMk/>
          <pc:sldMk cId="2585022322" sldId="5489"/>
        </pc:sldMkLst>
      </pc:sldChg>
      <pc:sldChg chg="modSp">
        <pc:chgData name="McRee, Rebecca" userId="S::mcree_r@cde.state.co.us::3a10fa13-9d60-4c0b-b361-471945732c34" providerId="AD" clId="Web-{FCD9B6BA-8696-67B8-8F3C-38131C57E7CA}" dt="2024-07-22T23:35:39.049" v="528" actId="20577"/>
        <pc:sldMkLst>
          <pc:docMk/>
          <pc:sldMk cId="1982214778" sldId="5491"/>
        </pc:sldMkLst>
      </pc:sldChg>
      <pc:sldChg chg="del">
        <pc:chgData name="McRee, Rebecca" userId="S::mcree_r@cde.state.co.us::3a10fa13-9d60-4c0b-b361-471945732c34" providerId="AD" clId="Web-{FCD9B6BA-8696-67B8-8F3C-38131C57E7CA}" dt="2024-07-22T23:19:42.706" v="0"/>
        <pc:sldMkLst>
          <pc:docMk/>
          <pc:sldMk cId="3720038814" sldId="5492"/>
        </pc:sldMkLst>
      </pc:sldChg>
      <pc:sldChg chg="del">
        <pc:chgData name="McRee, Rebecca" userId="S::mcree_r@cde.state.co.us::3a10fa13-9d60-4c0b-b361-471945732c34" providerId="AD" clId="Web-{FCD9B6BA-8696-67B8-8F3C-38131C57E7CA}" dt="2024-07-22T23:19:46.988" v="1"/>
        <pc:sldMkLst>
          <pc:docMk/>
          <pc:sldMk cId="2237555646" sldId="5493"/>
        </pc:sldMkLst>
      </pc:sldChg>
      <pc:sldChg chg="modSp">
        <pc:chgData name="McRee, Rebecca" userId="S::mcree_r@cde.state.co.us::3a10fa13-9d60-4c0b-b361-471945732c34" providerId="AD" clId="Web-{FCD9B6BA-8696-67B8-8F3C-38131C57E7CA}" dt="2024-07-22T23:36:00.534" v="556" actId="20577"/>
        <pc:sldMkLst>
          <pc:docMk/>
          <pc:sldMk cId="2135472359" sldId="5494"/>
        </pc:sldMkLst>
      </pc:sldChg>
      <pc:sldChg chg="modSp">
        <pc:chgData name="McRee, Rebecca" userId="S::mcree_r@cde.state.co.us::3a10fa13-9d60-4c0b-b361-471945732c34" providerId="AD" clId="Web-{FCD9B6BA-8696-67B8-8F3C-38131C57E7CA}" dt="2024-07-22T23:39:03.724" v="669" actId="20577"/>
        <pc:sldMkLst>
          <pc:docMk/>
          <pc:sldMk cId="2856351610" sldId="5496"/>
        </pc:sldMkLst>
      </pc:sldChg>
      <pc:sldChg chg="modSp">
        <pc:chgData name="McRee, Rebecca" userId="S::mcree_r@cde.state.co.us::3a10fa13-9d60-4c0b-b361-471945732c34" providerId="AD" clId="Web-{FCD9B6BA-8696-67B8-8F3C-38131C57E7CA}" dt="2024-07-22T23:39:12.600" v="676" actId="20577"/>
        <pc:sldMkLst>
          <pc:docMk/>
          <pc:sldMk cId="2023168082" sldId="5497"/>
        </pc:sldMkLst>
      </pc:sldChg>
      <pc:sldChg chg="modSp new">
        <pc:chgData name="McRee, Rebecca" userId="S::mcree_r@cde.state.co.us::3a10fa13-9d60-4c0b-b361-471945732c34" providerId="AD" clId="Web-{FCD9B6BA-8696-67B8-8F3C-38131C57E7CA}" dt="2024-07-22T23:38:59.381" v="666" actId="20577"/>
        <pc:sldMkLst>
          <pc:docMk/>
          <pc:sldMk cId="2421796188" sldId="5518"/>
        </pc:sldMkLst>
      </pc:sldChg>
    </pc:docChg>
  </pc:docChgLst>
  <pc:docChgLst>
    <pc:chgData name="McRee, Rebecca" userId="S::mcree_r@cde.state.co.us::3a10fa13-9d60-4c0b-b361-471945732c34" providerId="AD" clId="Web-{22130463-F886-3390-5C59-41BE79EB2F2A}"/>
    <pc:docChg chg="modSld">
      <pc:chgData name="McRee, Rebecca" userId="S::mcree_r@cde.state.co.us::3a10fa13-9d60-4c0b-b361-471945732c34" providerId="AD" clId="Web-{22130463-F886-3390-5C59-41BE79EB2F2A}" dt="2024-07-16T15:30:31.671" v="44" actId="20577"/>
      <pc:docMkLst>
        <pc:docMk/>
      </pc:docMkLst>
      <pc:sldChg chg="modSp">
        <pc:chgData name="McRee, Rebecca" userId="S::mcree_r@cde.state.co.us::3a10fa13-9d60-4c0b-b361-471945732c34" providerId="AD" clId="Web-{22130463-F886-3390-5C59-41BE79EB2F2A}" dt="2024-07-16T15:30:31.671" v="44" actId="20577"/>
        <pc:sldMkLst>
          <pc:docMk/>
          <pc:sldMk cId="1039979550" sldId="5495"/>
        </pc:sldMkLst>
      </pc:sldChg>
    </pc:docChg>
  </pc:docChgLst>
  <pc:docChgLst>
    <pc:chgData name="Rhodes, Tara" userId="S::rhodes_t@cde.state.co.us::566307b0-1e17-4826-87e1-0feb85a922f2" providerId="AD" clId="Web-{DC9FC120-8A6E-1AC7-E820-1737C288796C}"/>
    <pc:docChg chg="modSld">
      <pc:chgData name="Rhodes, Tara" userId="S::rhodes_t@cde.state.co.us::566307b0-1e17-4826-87e1-0feb85a922f2" providerId="AD" clId="Web-{DC9FC120-8A6E-1AC7-E820-1737C288796C}" dt="2024-09-25T21:55:29.584" v="954" actId="20577"/>
      <pc:docMkLst>
        <pc:docMk/>
      </pc:docMkLst>
      <pc:sldChg chg="modSp">
        <pc:chgData name="Rhodes, Tara" userId="S::rhodes_t@cde.state.co.us::566307b0-1e17-4826-87e1-0feb85a922f2" providerId="AD" clId="Web-{DC9FC120-8A6E-1AC7-E820-1737C288796C}" dt="2024-09-25T21:48:29.282" v="285" actId="14100"/>
        <pc:sldMkLst>
          <pc:docMk/>
          <pc:sldMk cId="2941160506" sldId="5629"/>
        </pc:sldMkLst>
      </pc:sldChg>
      <pc:sldChg chg="addSp modSp">
        <pc:chgData name="Rhodes, Tara" userId="S::rhodes_t@cde.state.co.us::566307b0-1e17-4826-87e1-0feb85a922f2" providerId="AD" clId="Web-{DC9FC120-8A6E-1AC7-E820-1737C288796C}" dt="2024-09-25T21:55:29.584" v="954" actId="20577"/>
        <pc:sldMkLst>
          <pc:docMk/>
          <pc:sldMk cId="1682249711" sldId="5636"/>
        </pc:sldMkLst>
      </pc:sldChg>
    </pc:docChg>
  </pc:docChgLst>
  <pc:docChgLst>
    <pc:chgData name="Heitman, Lindsey" userId="a9773a47-99d2-4599-9377-6d37e9ec0bd3" providerId="ADAL" clId="{4BC71C26-5A74-411F-9BD2-FC1FDA7EA62E}"/>
    <pc:docChg chg="undo custSel addSld delSld modSld sldOrd">
      <pc:chgData name="Heitman, Lindsey" userId="a9773a47-99d2-4599-9377-6d37e9ec0bd3" providerId="ADAL" clId="{4BC71C26-5A74-411F-9BD2-FC1FDA7EA62E}" dt="2025-01-30T14:45:03.740" v="688" actId="20577"/>
      <pc:docMkLst>
        <pc:docMk/>
      </pc:docMkLst>
      <pc:sldChg chg="delSp modSp mod ord">
        <pc:chgData name="Heitman, Lindsey" userId="a9773a47-99d2-4599-9377-6d37e9ec0bd3" providerId="ADAL" clId="{4BC71C26-5A74-411F-9BD2-FC1FDA7EA62E}" dt="2025-01-30T14:37:03.576" v="397" actId="21"/>
        <pc:sldMkLst>
          <pc:docMk/>
          <pc:sldMk cId="16586687" sldId="5624"/>
        </pc:sldMkLst>
      </pc:sldChg>
      <pc:sldChg chg="del">
        <pc:chgData name="Heitman, Lindsey" userId="a9773a47-99d2-4599-9377-6d37e9ec0bd3" providerId="ADAL" clId="{4BC71C26-5A74-411F-9BD2-FC1FDA7EA62E}" dt="2025-01-30T14:08:37.997" v="43" actId="2696"/>
        <pc:sldMkLst>
          <pc:docMk/>
          <pc:sldMk cId="1534484015" sldId="5766"/>
        </pc:sldMkLst>
      </pc:sldChg>
      <pc:sldChg chg="del">
        <pc:chgData name="Heitman, Lindsey" userId="a9773a47-99d2-4599-9377-6d37e9ec0bd3" providerId="ADAL" clId="{4BC71C26-5A74-411F-9BD2-FC1FDA7EA62E}" dt="2025-01-30T14:08:44.226" v="44" actId="2696"/>
        <pc:sldMkLst>
          <pc:docMk/>
          <pc:sldMk cId="504068039" sldId="5767"/>
        </pc:sldMkLst>
      </pc:sldChg>
      <pc:sldChg chg="add">
        <pc:chgData name="Heitman, Lindsey" userId="a9773a47-99d2-4599-9377-6d37e9ec0bd3" providerId="ADAL" clId="{4BC71C26-5A74-411F-9BD2-FC1FDA7EA62E}" dt="2025-01-30T14:07:47.417" v="0"/>
        <pc:sldMkLst>
          <pc:docMk/>
          <pc:sldMk cId="3699355277" sldId="5782"/>
        </pc:sldMkLst>
      </pc:sldChg>
      <pc:sldChg chg="addSp delSp modSp add mod modClrScheme chgLayout">
        <pc:chgData name="Heitman, Lindsey" userId="a9773a47-99d2-4599-9377-6d37e9ec0bd3" providerId="ADAL" clId="{4BC71C26-5A74-411F-9BD2-FC1FDA7EA62E}" dt="2025-01-30T14:41:57.428" v="562" actId="6549"/>
        <pc:sldMkLst>
          <pc:docMk/>
          <pc:sldMk cId="3969251191" sldId="5783"/>
        </pc:sldMkLst>
      </pc:sldChg>
      <pc:sldChg chg="addSp delSp modSp add mod modClrScheme chgLayout">
        <pc:chgData name="Heitman, Lindsey" userId="a9773a47-99d2-4599-9377-6d37e9ec0bd3" providerId="ADAL" clId="{4BC71C26-5A74-411F-9BD2-FC1FDA7EA62E}" dt="2025-01-30T14:45:03.740" v="688" actId="20577"/>
        <pc:sldMkLst>
          <pc:docMk/>
          <pc:sldMk cId="728028411" sldId="5784"/>
        </pc:sldMkLst>
      </pc:sldChg>
      <pc:sldChg chg="addSp delSp modSp add mod modClrScheme chgLayout">
        <pc:chgData name="Heitman, Lindsey" userId="a9773a47-99d2-4599-9377-6d37e9ec0bd3" providerId="ADAL" clId="{4BC71C26-5A74-411F-9BD2-FC1FDA7EA62E}" dt="2025-01-30T14:37:59.606" v="426" actId="20577"/>
        <pc:sldMkLst>
          <pc:docMk/>
          <pc:sldMk cId="3422266987" sldId="5785"/>
        </pc:sldMkLst>
      </pc:sldChg>
    </pc:docChg>
  </pc:docChgLst>
  <pc:docChgLst>
    <pc:chgData name="Hoffman, Peter" userId="673cee94-26bd-4c2a-ab82-1b3669e2f049" providerId="ADAL" clId="{65E221E0-22DB-4ED9-91C1-495689D389F8}"/>
    <pc:docChg chg="modSld">
      <pc:chgData name="Hoffman, Peter" userId="673cee94-26bd-4c2a-ab82-1b3669e2f049" providerId="ADAL" clId="{65E221E0-22DB-4ED9-91C1-495689D389F8}" dt="2024-08-28T21:09:45.551" v="22" actId="14100"/>
      <pc:docMkLst>
        <pc:docMk/>
      </pc:docMkLst>
    </pc:docChg>
  </pc:docChgLst>
  <pc:docChgLst>
    <pc:chgData name="Heitman, Lindsey" userId="a9773a47-99d2-4599-9377-6d37e9ec0bd3" providerId="ADAL" clId="{CB2D37A4-1D85-4BBA-8FCB-4891DB3F05CE}"/>
    <pc:docChg chg="undo custSel addSld delSld modSld">
      <pc:chgData name="Heitman, Lindsey" userId="a9773a47-99d2-4599-9377-6d37e9ec0bd3" providerId="ADAL" clId="{CB2D37A4-1D85-4BBA-8FCB-4891DB3F05CE}" dt="2024-06-27T13:40:08.928" v="755" actId="207"/>
      <pc:docMkLst>
        <pc:docMk/>
      </pc:docMkLst>
      <pc:sldChg chg="del">
        <pc:chgData name="Heitman, Lindsey" userId="a9773a47-99d2-4599-9377-6d37e9ec0bd3" providerId="ADAL" clId="{CB2D37A4-1D85-4BBA-8FCB-4891DB3F05CE}" dt="2024-06-27T13:12:24.206" v="268" actId="2696"/>
        <pc:sldMkLst>
          <pc:docMk/>
          <pc:sldMk cId="880479634" sldId="301"/>
        </pc:sldMkLst>
      </pc:sldChg>
      <pc:sldChg chg="modSp add mod">
        <pc:chgData name="Heitman, Lindsey" userId="a9773a47-99d2-4599-9377-6d37e9ec0bd3" providerId="ADAL" clId="{CB2D37A4-1D85-4BBA-8FCB-4891DB3F05CE}" dt="2024-06-27T13:37:33.725" v="694" actId="13244"/>
        <pc:sldMkLst>
          <pc:docMk/>
          <pc:sldMk cId="3920709822" sldId="4844"/>
        </pc:sldMkLst>
      </pc:sldChg>
      <pc:sldChg chg="addSp delSp modSp add mod setBg modClrScheme chgLayout">
        <pc:chgData name="Heitman, Lindsey" userId="a9773a47-99d2-4599-9377-6d37e9ec0bd3" providerId="ADAL" clId="{CB2D37A4-1D85-4BBA-8FCB-4891DB3F05CE}" dt="2024-06-27T13:30:52.542" v="678" actId="13244"/>
        <pc:sldMkLst>
          <pc:docMk/>
          <pc:sldMk cId="1437670727" sldId="5064"/>
        </pc:sldMkLst>
      </pc:sldChg>
      <pc:sldChg chg="add">
        <pc:chgData name="Heitman, Lindsey" userId="a9773a47-99d2-4599-9377-6d37e9ec0bd3" providerId="ADAL" clId="{CB2D37A4-1D85-4BBA-8FCB-4891DB3F05CE}" dt="2024-06-27T13:03:26.677" v="152"/>
        <pc:sldMkLst>
          <pc:docMk/>
          <pc:sldMk cId="11504233" sldId="5368"/>
        </pc:sldMkLst>
      </pc:sldChg>
      <pc:sldChg chg="addSp delSp modSp add mod modClrScheme chgLayout">
        <pc:chgData name="Heitman, Lindsey" userId="a9773a47-99d2-4599-9377-6d37e9ec0bd3" providerId="ADAL" clId="{CB2D37A4-1D85-4BBA-8FCB-4891DB3F05CE}" dt="2024-06-27T13:34:07.800" v="684" actId="13244"/>
        <pc:sldMkLst>
          <pc:docMk/>
          <pc:sldMk cId="2061204550" sldId="5406"/>
        </pc:sldMkLst>
      </pc:sldChg>
      <pc:sldChg chg="addSp delSp modSp add mod">
        <pc:chgData name="Heitman, Lindsey" userId="a9773a47-99d2-4599-9377-6d37e9ec0bd3" providerId="ADAL" clId="{CB2D37A4-1D85-4BBA-8FCB-4891DB3F05CE}" dt="2024-06-27T13:38:15.098" v="696" actId="13244"/>
        <pc:sldMkLst>
          <pc:docMk/>
          <pc:sldMk cId="78516318" sldId="5409"/>
        </pc:sldMkLst>
      </pc:sldChg>
      <pc:sldChg chg="del">
        <pc:chgData name="Heitman, Lindsey" userId="a9773a47-99d2-4599-9377-6d37e9ec0bd3" providerId="ADAL" clId="{CB2D37A4-1D85-4BBA-8FCB-4891DB3F05CE}" dt="2024-06-27T13:03:11.353" v="151" actId="2696"/>
        <pc:sldMkLst>
          <pc:docMk/>
          <pc:sldMk cId="1360257167" sldId="5453"/>
        </pc:sldMkLst>
      </pc:sldChg>
      <pc:sldChg chg="add">
        <pc:chgData name="Heitman, Lindsey" userId="a9773a47-99d2-4599-9377-6d37e9ec0bd3" providerId="ADAL" clId="{CB2D37A4-1D85-4BBA-8FCB-4891DB3F05CE}" dt="2024-06-27T13:02:52.269" v="149"/>
        <pc:sldMkLst>
          <pc:docMk/>
          <pc:sldMk cId="1262648449" sldId="5455"/>
        </pc:sldMkLst>
      </pc:sldChg>
      <pc:sldChg chg="delSp modSp add mod">
        <pc:chgData name="Heitman, Lindsey" userId="a9773a47-99d2-4599-9377-6d37e9ec0bd3" providerId="ADAL" clId="{CB2D37A4-1D85-4BBA-8FCB-4891DB3F05CE}" dt="2024-06-27T13:32:12.094" v="682" actId="13244"/>
        <pc:sldMkLst>
          <pc:docMk/>
          <pc:sldMk cId="2545278991" sldId="5460"/>
        </pc:sldMkLst>
      </pc:sldChg>
      <pc:sldChg chg="modSp add mod">
        <pc:chgData name="Heitman, Lindsey" userId="a9773a47-99d2-4599-9377-6d37e9ec0bd3" providerId="ADAL" clId="{CB2D37A4-1D85-4BBA-8FCB-4891DB3F05CE}" dt="2024-06-27T13:35:16.043" v="690" actId="13244"/>
        <pc:sldMkLst>
          <pc:docMk/>
          <pc:sldMk cId="518718281" sldId="5461"/>
        </pc:sldMkLst>
      </pc:sldChg>
      <pc:sldChg chg="del">
        <pc:chgData name="Heitman, Lindsey" userId="a9773a47-99d2-4599-9377-6d37e9ec0bd3" providerId="ADAL" clId="{CB2D37A4-1D85-4BBA-8FCB-4891DB3F05CE}" dt="2024-06-27T13:02:15.804" v="148" actId="2696"/>
        <pc:sldMkLst>
          <pc:docMk/>
          <pc:sldMk cId="891622158" sldId="5475"/>
        </pc:sldMkLst>
      </pc:sldChg>
      <pc:sldChg chg="del">
        <pc:chgData name="Heitman, Lindsey" userId="a9773a47-99d2-4599-9377-6d37e9ec0bd3" providerId="ADAL" clId="{CB2D37A4-1D85-4BBA-8FCB-4891DB3F05CE}" dt="2024-06-27T13:02:58.454" v="150" actId="2696"/>
        <pc:sldMkLst>
          <pc:docMk/>
          <pc:sldMk cId="983131805" sldId="5476"/>
        </pc:sldMkLst>
      </pc:sldChg>
      <pc:sldChg chg="addSp modSp add mod">
        <pc:chgData name="Heitman, Lindsey" userId="a9773a47-99d2-4599-9377-6d37e9ec0bd3" providerId="ADAL" clId="{CB2D37A4-1D85-4BBA-8FCB-4891DB3F05CE}" dt="2024-06-27T13:37:12.146" v="693" actId="13244"/>
        <pc:sldMkLst>
          <pc:docMk/>
          <pc:sldMk cId="2153011688" sldId="5484"/>
        </pc:sldMkLst>
      </pc:sldChg>
    </pc:docChg>
  </pc:docChgLst>
  <pc:docChgLst>
    <pc:chgData name="Gudka, Dawna" userId="823cceae-331b-41d6-9a63-34ad6d1db55c" providerId="ADAL" clId="{73E549BD-6A98-4C15-B9FD-818DC147F65D}"/>
    <pc:docChg chg="undo custSel delSld modSld">
      <pc:chgData name="Gudka, Dawna" userId="823cceae-331b-41d6-9a63-34ad6d1db55c" providerId="ADAL" clId="{73E549BD-6A98-4C15-B9FD-818DC147F65D}" dt="2025-02-20T15:31:46.756" v="58" actId="20577"/>
      <pc:docMkLst>
        <pc:docMk/>
      </pc:docMkLst>
      <pc:sldChg chg="modSp mod">
        <pc:chgData name="Gudka, Dawna" userId="823cceae-331b-41d6-9a63-34ad6d1db55c" providerId="ADAL" clId="{73E549BD-6A98-4C15-B9FD-818DC147F65D}" dt="2025-02-20T00:44:42.238" v="12" actId="6549"/>
        <pc:sldMkLst>
          <pc:docMk/>
          <pc:sldMk cId="1037917088" sldId="5098"/>
        </pc:sldMkLst>
        <pc:graphicFrameChg chg="mod modGraphic">
          <ac:chgData name="Gudka, Dawna" userId="823cceae-331b-41d6-9a63-34ad6d1db55c" providerId="ADAL" clId="{73E549BD-6A98-4C15-B9FD-818DC147F65D}" dt="2025-02-20T00:44:42.238" v="12" actId="6549"/>
          <ac:graphicFrameMkLst>
            <pc:docMk/>
            <pc:sldMk cId="1037917088" sldId="5098"/>
            <ac:graphicFrameMk id="5" creationId="{5E4612F7-68C6-57CA-E918-38EF641F73CF}"/>
          </ac:graphicFrameMkLst>
        </pc:graphicFrameChg>
      </pc:sldChg>
      <pc:sldChg chg="del">
        <pc:chgData name="Gudka, Dawna" userId="823cceae-331b-41d6-9a63-34ad6d1db55c" providerId="ADAL" clId="{73E549BD-6A98-4C15-B9FD-818DC147F65D}" dt="2025-02-20T00:45:48.169" v="13" actId="2696"/>
        <pc:sldMkLst>
          <pc:docMk/>
          <pc:sldMk cId="2609259727" sldId="5760"/>
        </pc:sldMkLst>
      </pc:sldChg>
      <pc:sldChg chg="del">
        <pc:chgData name="Gudka, Dawna" userId="823cceae-331b-41d6-9a63-34ad6d1db55c" providerId="ADAL" clId="{73E549BD-6A98-4C15-B9FD-818DC147F65D}" dt="2025-02-20T00:45:48.169" v="13" actId="2696"/>
        <pc:sldMkLst>
          <pc:docMk/>
          <pc:sldMk cId="2886310719" sldId="5761"/>
        </pc:sldMkLst>
      </pc:sldChg>
      <pc:sldChg chg="del">
        <pc:chgData name="Gudka, Dawna" userId="823cceae-331b-41d6-9a63-34ad6d1db55c" providerId="ADAL" clId="{73E549BD-6A98-4C15-B9FD-818DC147F65D}" dt="2025-02-20T00:45:48.169" v="13" actId="2696"/>
        <pc:sldMkLst>
          <pc:docMk/>
          <pc:sldMk cId="1290816800" sldId="5762"/>
        </pc:sldMkLst>
      </pc:sldChg>
      <pc:sldChg chg="modSp mod">
        <pc:chgData name="Gudka, Dawna" userId="823cceae-331b-41d6-9a63-34ad6d1db55c" providerId="ADAL" clId="{73E549BD-6A98-4C15-B9FD-818DC147F65D}" dt="2025-02-20T00:44:13.515" v="5" actId="27636"/>
        <pc:sldMkLst>
          <pc:docMk/>
          <pc:sldMk cId="3863327952" sldId="5788"/>
        </pc:sldMkLst>
        <pc:spChg chg="mod">
          <ac:chgData name="Gudka, Dawna" userId="823cceae-331b-41d6-9a63-34ad6d1db55c" providerId="ADAL" clId="{73E549BD-6A98-4C15-B9FD-818DC147F65D}" dt="2025-02-20T00:44:13.515" v="5" actId="27636"/>
          <ac:spMkLst>
            <pc:docMk/>
            <pc:sldMk cId="3863327952" sldId="5788"/>
            <ac:spMk id="2" creationId="{CCF4C661-DC66-B229-92BA-2E83F51C0868}"/>
          </ac:spMkLst>
        </pc:spChg>
      </pc:sldChg>
      <pc:sldChg chg="addSp delSp modSp mod">
        <pc:chgData name="Gudka, Dawna" userId="823cceae-331b-41d6-9a63-34ad6d1db55c" providerId="ADAL" clId="{73E549BD-6A98-4C15-B9FD-818DC147F65D}" dt="2025-02-20T15:31:46.756" v="58" actId="20577"/>
        <pc:sldMkLst>
          <pc:docMk/>
          <pc:sldMk cId="1237249377" sldId="5798"/>
        </pc:sldMkLst>
        <pc:spChg chg="mod">
          <ac:chgData name="Gudka, Dawna" userId="823cceae-331b-41d6-9a63-34ad6d1db55c" providerId="ADAL" clId="{73E549BD-6A98-4C15-B9FD-818DC147F65D}" dt="2025-02-20T15:31:46.756" v="58" actId="20577"/>
          <ac:spMkLst>
            <pc:docMk/>
            <pc:sldMk cId="1237249377" sldId="5798"/>
            <ac:spMk id="2" creationId="{84912BF2-9F81-8501-E618-3F09DBC9D00E}"/>
          </ac:spMkLst>
        </pc:spChg>
        <pc:spChg chg="add del mod">
          <ac:chgData name="Gudka, Dawna" userId="823cceae-331b-41d6-9a63-34ad6d1db55c" providerId="ADAL" clId="{73E549BD-6A98-4C15-B9FD-818DC147F65D}" dt="2025-02-20T00:49:14.684" v="22" actId="931"/>
          <ac:spMkLst>
            <pc:docMk/>
            <pc:sldMk cId="1237249377" sldId="5798"/>
            <ac:spMk id="5" creationId="{5F911D7C-3735-44A8-2802-F973183E53C4}"/>
          </ac:spMkLst>
        </pc:spChg>
        <pc:spChg chg="add del mod">
          <ac:chgData name="Gudka, Dawna" userId="823cceae-331b-41d6-9a63-34ad6d1db55c" providerId="ADAL" clId="{73E549BD-6A98-4C15-B9FD-818DC147F65D}" dt="2025-02-20T00:50:15.060" v="27" actId="931"/>
          <ac:spMkLst>
            <pc:docMk/>
            <pc:sldMk cId="1237249377" sldId="5798"/>
            <ac:spMk id="10" creationId="{70BAEE7C-2890-EE92-4ED9-8658737A3227}"/>
          </ac:spMkLst>
        </pc:spChg>
        <pc:graphicFrameChg chg="mod">
          <ac:chgData name="Gudka, Dawna" userId="823cceae-331b-41d6-9a63-34ad6d1db55c" providerId="ADAL" clId="{73E549BD-6A98-4C15-B9FD-818DC147F65D}" dt="2025-02-20T00:51:08.229" v="38"/>
          <ac:graphicFrameMkLst>
            <pc:docMk/>
            <pc:sldMk cId="1237249377" sldId="5798"/>
            <ac:graphicFrameMk id="15" creationId="{4BE77CFE-C06A-C06B-0393-AC772892A5E1}"/>
          </ac:graphicFrameMkLst>
        </pc:graphicFrameChg>
        <pc:picChg chg="add del mod">
          <ac:chgData name="Gudka, Dawna" userId="823cceae-331b-41d6-9a63-34ad6d1db55c" providerId="ADAL" clId="{73E549BD-6A98-4C15-B9FD-818DC147F65D}" dt="2025-02-20T00:49:26.069" v="26" actId="478"/>
          <ac:picMkLst>
            <pc:docMk/>
            <pc:sldMk cId="1237249377" sldId="5798"/>
            <ac:picMk id="7" creationId="{031620F7-7309-40ED-3797-42790614ADBF}"/>
          </ac:picMkLst>
        </pc:picChg>
        <pc:picChg chg="del">
          <ac:chgData name="Gudka, Dawna" userId="823cceae-331b-41d6-9a63-34ad6d1db55c" providerId="ADAL" clId="{73E549BD-6A98-4C15-B9FD-818DC147F65D}" dt="2025-02-20T00:49:00.541" v="21" actId="478"/>
          <ac:picMkLst>
            <pc:docMk/>
            <pc:sldMk cId="1237249377" sldId="5798"/>
            <ac:picMk id="8" creationId="{B27A5CE6-BC9C-08D5-43EB-08B6CC2AD179}"/>
          </ac:picMkLst>
        </pc:picChg>
        <pc:picChg chg="add mod">
          <ac:chgData name="Gudka, Dawna" userId="823cceae-331b-41d6-9a63-34ad6d1db55c" providerId="ADAL" clId="{73E549BD-6A98-4C15-B9FD-818DC147F65D}" dt="2025-02-20T00:52:05.914" v="40" actId="962"/>
          <ac:picMkLst>
            <pc:docMk/>
            <pc:sldMk cId="1237249377" sldId="5798"/>
            <ac:picMk id="12" creationId="{5E1B056D-2CD2-F7BC-ADDD-85AA0309F1F0}"/>
          </ac:picMkLst>
        </pc:picChg>
      </pc:sldChg>
    </pc:docChg>
  </pc:docChgLst>
  <pc:docChgLst>
    <pc:chgData name="Wenzel, Brooke" userId="672bf8d3-b15b-4e02-a6d1-39319a0df09b" providerId="ADAL" clId="{86B3B288-1B0D-47CD-9C1D-A178E2C7D872}"/>
    <pc:docChg chg="undo custSel addSld delSld modSld sldOrd">
      <pc:chgData name="Wenzel, Brooke" userId="672bf8d3-b15b-4e02-a6d1-39319a0df09b" providerId="ADAL" clId="{86B3B288-1B0D-47CD-9C1D-A178E2C7D872}" dt="2024-06-05T22:02:21.764" v="886"/>
      <pc:docMkLst>
        <pc:docMk/>
      </pc:docMkLst>
      <pc:sldChg chg="addSp modSp add mod">
        <pc:chgData name="Wenzel, Brooke" userId="672bf8d3-b15b-4e02-a6d1-39319a0df09b" providerId="ADAL" clId="{86B3B288-1B0D-47CD-9C1D-A178E2C7D872}" dt="2024-06-05T13:04:01.309" v="5" actId="962"/>
        <pc:sldMkLst>
          <pc:docMk/>
          <pc:sldMk cId="2627223314" sldId="5254"/>
        </pc:sldMkLst>
      </pc:sldChg>
      <pc:sldChg chg="add">
        <pc:chgData name="Wenzel, Brooke" userId="672bf8d3-b15b-4e02-a6d1-39319a0df09b" providerId="ADAL" clId="{86B3B288-1B0D-47CD-9C1D-A178E2C7D872}" dt="2024-06-05T13:02:54.430" v="0"/>
        <pc:sldMkLst>
          <pc:docMk/>
          <pc:sldMk cId="1114984409" sldId="5290"/>
        </pc:sldMkLst>
      </pc:sldChg>
      <pc:sldChg chg="add">
        <pc:chgData name="Wenzel, Brooke" userId="672bf8d3-b15b-4e02-a6d1-39319a0df09b" providerId="ADAL" clId="{86B3B288-1B0D-47CD-9C1D-A178E2C7D872}" dt="2024-06-05T13:02:54.430" v="0"/>
        <pc:sldMkLst>
          <pc:docMk/>
          <pc:sldMk cId="1593808434" sldId="5292"/>
        </pc:sldMkLst>
      </pc:sldChg>
      <pc:sldChg chg="add del">
        <pc:chgData name="Wenzel, Brooke" userId="672bf8d3-b15b-4e02-a6d1-39319a0df09b" providerId="ADAL" clId="{86B3B288-1B0D-47CD-9C1D-A178E2C7D872}" dt="2024-06-05T17:12:36.137" v="6" actId="47"/>
        <pc:sldMkLst>
          <pc:docMk/>
          <pc:sldMk cId="1443655953" sldId="5305"/>
        </pc:sldMkLst>
      </pc:sldChg>
      <pc:sldChg chg="addSp delSp modSp add mod ord modClrScheme chgLayout">
        <pc:chgData name="Wenzel, Brooke" userId="672bf8d3-b15b-4e02-a6d1-39319a0df09b" providerId="ADAL" clId="{86B3B288-1B0D-47CD-9C1D-A178E2C7D872}" dt="2024-06-05T17:20:18.581" v="853"/>
        <pc:sldMkLst>
          <pc:docMk/>
          <pc:sldMk cId="3860371057" sldId="5338"/>
        </pc:sldMkLst>
      </pc:sldChg>
      <pc:sldChg chg="modSp add mod">
        <pc:chgData name="Wenzel, Brooke" userId="672bf8d3-b15b-4e02-a6d1-39319a0df09b" providerId="ADAL" clId="{86B3B288-1B0D-47CD-9C1D-A178E2C7D872}" dt="2024-06-05T22:02:21.764" v="886"/>
        <pc:sldMkLst>
          <pc:docMk/>
          <pc:sldMk cId="2357482481" sldId="5453"/>
        </pc:sldMkLst>
      </pc:sldChg>
      <pc:sldChg chg="add">
        <pc:chgData name="Wenzel, Brooke" userId="672bf8d3-b15b-4e02-a6d1-39319a0df09b" providerId="ADAL" clId="{86B3B288-1B0D-47CD-9C1D-A178E2C7D872}" dt="2024-06-05T13:02:54.430" v="0"/>
        <pc:sldMkLst>
          <pc:docMk/>
          <pc:sldMk cId="2446368680" sldId="5457"/>
        </pc:sldMkLst>
      </pc:sldChg>
    </pc:docChg>
  </pc:docChgLst>
  <pc:docChgLst>
    <pc:chgData name="McRee, Rebecca" userId="S::mcree_r@cde.state.co.us::3a10fa13-9d60-4c0b-b361-471945732c34" providerId="AD" clId="Web-{FCEA6F69-377D-132F-2645-257A039C8A0D}"/>
    <pc:docChg chg="addSld modSld">
      <pc:chgData name="McRee, Rebecca" userId="S::mcree_r@cde.state.co.us::3a10fa13-9d60-4c0b-b361-471945732c34" providerId="AD" clId="Web-{FCEA6F69-377D-132F-2645-257A039C8A0D}" dt="2024-07-09T04:06:45.120" v="909" actId="20577"/>
      <pc:docMkLst>
        <pc:docMk/>
      </pc:docMkLst>
      <pc:sldChg chg="modSp">
        <pc:chgData name="McRee, Rebecca" userId="S::mcree_r@cde.state.co.us::3a10fa13-9d60-4c0b-b361-471945732c34" providerId="AD" clId="Web-{FCEA6F69-377D-132F-2645-257A039C8A0D}" dt="2024-07-09T03:45:09.150" v="519" actId="20577"/>
        <pc:sldMkLst>
          <pc:docMk/>
          <pc:sldMk cId="3119728627" sldId="5486"/>
        </pc:sldMkLst>
      </pc:sldChg>
      <pc:sldChg chg="modSp">
        <pc:chgData name="McRee, Rebecca" userId="S::mcree_r@cde.state.co.us::3a10fa13-9d60-4c0b-b361-471945732c34" providerId="AD" clId="Web-{FCEA6F69-377D-132F-2645-257A039C8A0D}" dt="2024-07-09T03:52:11.632" v="547" actId="20577"/>
        <pc:sldMkLst>
          <pc:docMk/>
          <pc:sldMk cId="2585022322" sldId="5489"/>
        </pc:sldMkLst>
      </pc:sldChg>
      <pc:sldChg chg="addSp delSp modSp">
        <pc:chgData name="McRee, Rebecca" userId="S::mcree_r@cde.state.co.us::3a10fa13-9d60-4c0b-b361-471945732c34" providerId="AD" clId="Web-{FCEA6F69-377D-132F-2645-257A039C8A0D}" dt="2024-07-09T03:49:52.332" v="524"/>
        <pc:sldMkLst>
          <pc:docMk/>
          <pc:sldMk cId="1982214778" sldId="5491"/>
        </pc:sldMkLst>
      </pc:sldChg>
      <pc:sldChg chg="modSp new">
        <pc:chgData name="McRee, Rebecca" userId="S::mcree_r@cde.state.co.us::3a10fa13-9d60-4c0b-b361-471945732c34" providerId="AD" clId="Web-{FCEA6F69-377D-132F-2645-257A039C8A0D}" dt="2024-07-09T03:45:48.104" v="520" actId="20577"/>
        <pc:sldMkLst>
          <pc:docMk/>
          <pc:sldMk cId="3720038814" sldId="5492"/>
        </pc:sldMkLst>
      </pc:sldChg>
      <pc:sldChg chg="modSp new">
        <pc:chgData name="McRee, Rebecca" userId="S::mcree_r@cde.state.co.us::3a10fa13-9d60-4c0b-b361-471945732c34" providerId="AD" clId="Web-{FCEA6F69-377D-132F-2645-257A039C8A0D}" dt="2024-07-09T03:43:52.977" v="506" actId="20577"/>
        <pc:sldMkLst>
          <pc:docMk/>
          <pc:sldMk cId="2237555646" sldId="5493"/>
        </pc:sldMkLst>
      </pc:sldChg>
      <pc:sldChg chg="modSp new">
        <pc:chgData name="McRee, Rebecca" userId="S::mcree_r@cde.state.co.us::3a10fa13-9d60-4c0b-b361-471945732c34" providerId="AD" clId="Web-{FCEA6F69-377D-132F-2645-257A039C8A0D}" dt="2024-07-09T03:51:29.490" v="525" actId="20577"/>
        <pc:sldMkLst>
          <pc:docMk/>
          <pc:sldMk cId="2135472359" sldId="5494"/>
        </pc:sldMkLst>
      </pc:sldChg>
      <pc:sldChg chg="modSp new">
        <pc:chgData name="McRee, Rebecca" userId="S::mcree_r@cde.state.co.us::3a10fa13-9d60-4c0b-b361-471945732c34" providerId="AD" clId="Web-{FCEA6F69-377D-132F-2645-257A039C8A0D}" dt="2024-07-09T04:06:45.120" v="909" actId="20577"/>
        <pc:sldMkLst>
          <pc:docMk/>
          <pc:sldMk cId="1039979550" sldId="5495"/>
        </pc:sldMkLst>
      </pc:sldChg>
      <pc:sldChg chg="modSp add replId">
        <pc:chgData name="McRee, Rebecca" userId="S::mcree_r@cde.state.co.us::3a10fa13-9d60-4c0b-b361-471945732c34" providerId="AD" clId="Web-{FCEA6F69-377D-132F-2645-257A039C8A0D}" dt="2024-07-09T04:03:42.379" v="881" actId="20577"/>
        <pc:sldMkLst>
          <pc:docMk/>
          <pc:sldMk cId="2856351610" sldId="5496"/>
        </pc:sldMkLst>
      </pc:sldChg>
    </pc:docChg>
  </pc:docChgLst>
  <pc:docChgLst>
    <pc:chgData name="Ward, Reagan" userId="27291eb4-8241-4961-9e69-8c66e34cc5b0" providerId="ADAL" clId="{B1212C89-0C1F-4FCA-850B-764C66D906EE}"/>
    <pc:docChg chg="custSel addSld delSld modSld">
      <pc:chgData name="Ward, Reagan" userId="27291eb4-8241-4961-9e69-8c66e34cc5b0" providerId="ADAL" clId="{B1212C89-0C1F-4FCA-850B-764C66D906EE}" dt="2024-05-09T15:04:34.702" v="520" actId="478"/>
      <pc:docMkLst>
        <pc:docMk/>
      </pc:docMkLst>
      <pc:sldChg chg="del">
        <pc:chgData name="Ward, Reagan" userId="27291eb4-8241-4961-9e69-8c66e34cc5b0" providerId="ADAL" clId="{B1212C89-0C1F-4FCA-850B-764C66D906EE}" dt="2024-05-08T19:05:57.419" v="1" actId="47"/>
        <pc:sldMkLst>
          <pc:docMk/>
          <pc:sldMk cId="704153224" sldId="264"/>
        </pc:sldMkLst>
      </pc:sldChg>
      <pc:sldChg chg="del">
        <pc:chgData name="Ward, Reagan" userId="27291eb4-8241-4961-9e69-8c66e34cc5b0" providerId="ADAL" clId="{B1212C89-0C1F-4FCA-850B-764C66D906EE}" dt="2024-05-08T19:05:57.419" v="1" actId="47"/>
        <pc:sldMkLst>
          <pc:docMk/>
          <pc:sldMk cId="792433865" sldId="266"/>
        </pc:sldMkLst>
      </pc:sldChg>
      <pc:sldChg chg="del">
        <pc:chgData name="Ward, Reagan" userId="27291eb4-8241-4961-9e69-8c66e34cc5b0" providerId="ADAL" clId="{B1212C89-0C1F-4FCA-850B-764C66D906EE}" dt="2024-05-08T19:05:57.419" v="1" actId="47"/>
        <pc:sldMkLst>
          <pc:docMk/>
          <pc:sldMk cId="2933628171" sldId="268"/>
        </pc:sldMkLst>
      </pc:sldChg>
      <pc:sldChg chg="del">
        <pc:chgData name="Ward, Reagan" userId="27291eb4-8241-4961-9e69-8c66e34cc5b0" providerId="ADAL" clId="{B1212C89-0C1F-4FCA-850B-764C66D906EE}" dt="2024-05-08T19:05:57.419" v="1" actId="47"/>
        <pc:sldMkLst>
          <pc:docMk/>
          <pc:sldMk cId="2627597655" sldId="269"/>
        </pc:sldMkLst>
      </pc:sldChg>
      <pc:sldChg chg="del">
        <pc:chgData name="Ward, Reagan" userId="27291eb4-8241-4961-9e69-8c66e34cc5b0" providerId="ADAL" clId="{B1212C89-0C1F-4FCA-850B-764C66D906EE}" dt="2024-05-08T19:05:57.419" v="1" actId="47"/>
        <pc:sldMkLst>
          <pc:docMk/>
          <pc:sldMk cId="997716315" sldId="270"/>
        </pc:sldMkLst>
      </pc:sldChg>
      <pc:sldChg chg="del">
        <pc:chgData name="Ward, Reagan" userId="27291eb4-8241-4961-9e69-8c66e34cc5b0" providerId="ADAL" clId="{B1212C89-0C1F-4FCA-850B-764C66D906EE}" dt="2024-05-08T19:05:57.419" v="1" actId="47"/>
        <pc:sldMkLst>
          <pc:docMk/>
          <pc:sldMk cId="462835190" sldId="4696"/>
        </pc:sldMkLst>
      </pc:sldChg>
      <pc:sldChg chg="del">
        <pc:chgData name="Ward, Reagan" userId="27291eb4-8241-4961-9e69-8c66e34cc5b0" providerId="ADAL" clId="{B1212C89-0C1F-4FCA-850B-764C66D906EE}" dt="2024-05-08T19:05:57.419" v="1" actId="47"/>
        <pc:sldMkLst>
          <pc:docMk/>
          <pc:sldMk cId="1991320786" sldId="4834"/>
        </pc:sldMkLst>
      </pc:sldChg>
      <pc:sldChg chg="del">
        <pc:chgData name="Ward, Reagan" userId="27291eb4-8241-4961-9e69-8c66e34cc5b0" providerId="ADAL" clId="{B1212C89-0C1F-4FCA-850B-764C66D906EE}" dt="2024-05-08T19:05:57.419" v="1" actId="47"/>
        <pc:sldMkLst>
          <pc:docMk/>
          <pc:sldMk cId="3017123571" sldId="5279"/>
        </pc:sldMkLst>
      </pc:sldChg>
      <pc:sldChg chg="del">
        <pc:chgData name="Ward, Reagan" userId="27291eb4-8241-4961-9e69-8c66e34cc5b0" providerId="ADAL" clId="{B1212C89-0C1F-4FCA-850B-764C66D906EE}" dt="2024-05-08T19:05:57.419" v="1" actId="47"/>
        <pc:sldMkLst>
          <pc:docMk/>
          <pc:sldMk cId="1696118646" sldId="5296"/>
        </pc:sldMkLst>
      </pc:sldChg>
      <pc:sldChg chg="del">
        <pc:chgData name="Ward, Reagan" userId="27291eb4-8241-4961-9e69-8c66e34cc5b0" providerId="ADAL" clId="{B1212C89-0C1F-4FCA-850B-764C66D906EE}" dt="2024-05-08T19:05:57.419" v="1" actId="47"/>
        <pc:sldMkLst>
          <pc:docMk/>
          <pc:sldMk cId="2941789031" sldId="5298"/>
        </pc:sldMkLst>
      </pc:sldChg>
      <pc:sldChg chg="del">
        <pc:chgData name="Ward, Reagan" userId="27291eb4-8241-4961-9e69-8c66e34cc5b0" providerId="ADAL" clId="{B1212C89-0C1F-4FCA-850B-764C66D906EE}" dt="2024-05-08T19:05:57.419" v="1" actId="47"/>
        <pc:sldMkLst>
          <pc:docMk/>
          <pc:sldMk cId="308806799" sldId="5299"/>
        </pc:sldMkLst>
      </pc:sldChg>
      <pc:sldChg chg="del">
        <pc:chgData name="Ward, Reagan" userId="27291eb4-8241-4961-9e69-8c66e34cc5b0" providerId="ADAL" clId="{B1212C89-0C1F-4FCA-850B-764C66D906EE}" dt="2024-05-08T19:05:57.419" v="1" actId="47"/>
        <pc:sldMkLst>
          <pc:docMk/>
          <pc:sldMk cId="94867858" sldId="5301"/>
        </pc:sldMkLst>
      </pc:sldChg>
      <pc:sldChg chg="del">
        <pc:chgData name="Ward, Reagan" userId="27291eb4-8241-4961-9e69-8c66e34cc5b0" providerId="ADAL" clId="{B1212C89-0C1F-4FCA-850B-764C66D906EE}" dt="2024-05-08T19:05:57.419" v="1" actId="47"/>
        <pc:sldMkLst>
          <pc:docMk/>
          <pc:sldMk cId="2925374892" sldId="5307"/>
        </pc:sldMkLst>
      </pc:sldChg>
      <pc:sldChg chg="del">
        <pc:chgData name="Ward, Reagan" userId="27291eb4-8241-4961-9e69-8c66e34cc5b0" providerId="ADAL" clId="{B1212C89-0C1F-4FCA-850B-764C66D906EE}" dt="2024-05-08T19:05:57.419" v="1" actId="47"/>
        <pc:sldMkLst>
          <pc:docMk/>
          <pc:sldMk cId="2187083967" sldId="5308"/>
        </pc:sldMkLst>
      </pc:sldChg>
      <pc:sldChg chg="del">
        <pc:chgData name="Ward, Reagan" userId="27291eb4-8241-4961-9e69-8c66e34cc5b0" providerId="ADAL" clId="{B1212C89-0C1F-4FCA-850B-764C66D906EE}" dt="2024-05-08T19:05:57.419" v="1" actId="47"/>
        <pc:sldMkLst>
          <pc:docMk/>
          <pc:sldMk cId="68699369" sldId="5309"/>
        </pc:sldMkLst>
      </pc:sldChg>
      <pc:sldChg chg="del">
        <pc:chgData name="Ward, Reagan" userId="27291eb4-8241-4961-9e69-8c66e34cc5b0" providerId="ADAL" clId="{B1212C89-0C1F-4FCA-850B-764C66D906EE}" dt="2024-05-08T19:05:57.419" v="1" actId="47"/>
        <pc:sldMkLst>
          <pc:docMk/>
          <pc:sldMk cId="1720752477" sldId="5311"/>
        </pc:sldMkLst>
      </pc:sldChg>
      <pc:sldChg chg="del">
        <pc:chgData name="Ward, Reagan" userId="27291eb4-8241-4961-9e69-8c66e34cc5b0" providerId="ADAL" clId="{B1212C89-0C1F-4FCA-850B-764C66D906EE}" dt="2024-05-08T19:05:57.419" v="1" actId="47"/>
        <pc:sldMkLst>
          <pc:docMk/>
          <pc:sldMk cId="3396060537" sldId="5314"/>
        </pc:sldMkLst>
      </pc:sldChg>
      <pc:sldChg chg="del">
        <pc:chgData name="Ward, Reagan" userId="27291eb4-8241-4961-9e69-8c66e34cc5b0" providerId="ADAL" clId="{B1212C89-0C1F-4FCA-850B-764C66D906EE}" dt="2024-05-08T19:05:57.419" v="1" actId="47"/>
        <pc:sldMkLst>
          <pc:docMk/>
          <pc:sldMk cId="4112676723" sldId="5347"/>
        </pc:sldMkLst>
      </pc:sldChg>
      <pc:sldChg chg="del">
        <pc:chgData name="Ward, Reagan" userId="27291eb4-8241-4961-9e69-8c66e34cc5b0" providerId="ADAL" clId="{B1212C89-0C1F-4FCA-850B-764C66D906EE}" dt="2024-05-08T19:05:57.419" v="1" actId="47"/>
        <pc:sldMkLst>
          <pc:docMk/>
          <pc:sldMk cId="556071794" sldId="5348"/>
        </pc:sldMkLst>
      </pc:sldChg>
      <pc:sldChg chg="del">
        <pc:chgData name="Ward, Reagan" userId="27291eb4-8241-4961-9e69-8c66e34cc5b0" providerId="ADAL" clId="{B1212C89-0C1F-4FCA-850B-764C66D906EE}" dt="2024-05-08T19:05:57.419" v="1" actId="47"/>
        <pc:sldMkLst>
          <pc:docMk/>
          <pc:sldMk cId="49926316" sldId="5349"/>
        </pc:sldMkLst>
      </pc:sldChg>
      <pc:sldChg chg="del">
        <pc:chgData name="Ward, Reagan" userId="27291eb4-8241-4961-9e69-8c66e34cc5b0" providerId="ADAL" clId="{B1212C89-0C1F-4FCA-850B-764C66D906EE}" dt="2024-05-08T19:05:57.419" v="1" actId="47"/>
        <pc:sldMkLst>
          <pc:docMk/>
          <pc:sldMk cId="3495033304" sldId="5362"/>
        </pc:sldMkLst>
      </pc:sldChg>
      <pc:sldChg chg="del">
        <pc:chgData name="Ward, Reagan" userId="27291eb4-8241-4961-9e69-8c66e34cc5b0" providerId="ADAL" clId="{B1212C89-0C1F-4FCA-850B-764C66D906EE}" dt="2024-05-08T19:05:57.419" v="1" actId="47"/>
        <pc:sldMkLst>
          <pc:docMk/>
          <pc:sldMk cId="2340443948" sldId="5385"/>
        </pc:sldMkLst>
      </pc:sldChg>
      <pc:sldChg chg="del">
        <pc:chgData name="Ward, Reagan" userId="27291eb4-8241-4961-9e69-8c66e34cc5b0" providerId="ADAL" clId="{B1212C89-0C1F-4FCA-850B-764C66D906EE}" dt="2024-05-08T19:05:57.419" v="1" actId="47"/>
        <pc:sldMkLst>
          <pc:docMk/>
          <pc:sldMk cId="2103802539" sldId="5392"/>
        </pc:sldMkLst>
      </pc:sldChg>
      <pc:sldChg chg="del">
        <pc:chgData name="Ward, Reagan" userId="27291eb4-8241-4961-9e69-8c66e34cc5b0" providerId="ADAL" clId="{B1212C89-0C1F-4FCA-850B-764C66D906EE}" dt="2024-05-08T19:05:57.419" v="1" actId="47"/>
        <pc:sldMkLst>
          <pc:docMk/>
          <pc:sldMk cId="1247749747" sldId="5393"/>
        </pc:sldMkLst>
      </pc:sldChg>
      <pc:sldChg chg="del">
        <pc:chgData name="Ward, Reagan" userId="27291eb4-8241-4961-9e69-8c66e34cc5b0" providerId="ADAL" clId="{B1212C89-0C1F-4FCA-850B-764C66D906EE}" dt="2024-05-08T19:05:57.419" v="1" actId="47"/>
        <pc:sldMkLst>
          <pc:docMk/>
          <pc:sldMk cId="1605174236" sldId="5394"/>
        </pc:sldMkLst>
      </pc:sldChg>
      <pc:sldChg chg="del">
        <pc:chgData name="Ward, Reagan" userId="27291eb4-8241-4961-9e69-8c66e34cc5b0" providerId="ADAL" clId="{B1212C89-0C1F-4FCA-850B-764C66D906EE}" dt="2024-05-08T19:05:57.419" v="1" actId="47"/>
        <pc:sldMkLst>
          <pc:docMk/>
          <pc:sldMk cId="1775796373" sldId="5395"/>
        </pc:sldMkLst>
      </pc:sldChg>
      <pc:sldChg chg="del">
        <pc:chgData name="Ward, Reagan" userId="27291eb4-8241-4961-9e69-8c66e34cc5b0" providerId="ADAL" clId="{B1212C89-0C1F-4FCA-850B-764C66D906EE}" dt="2024-05-08T19:05:57.419" v="1" actId="47"/>
        <pc:sldMkLst>
          <pc:docMk/>
          <pc:sldMk cId="2248358354" sldId="5398"/>
        </pc:sldMkLst>
      </pc:sldChg>
      <pc:sldChg chg="del">
        <pc:chgData name="Ward, Reagan" userId="27291eb4-8241-4961-9e69-8c66e34cc5b0" providerId="ADAL" clId="{B1212C89-0C1F-4FCA-850B-764C66D906EE}" dt="2024-05-08T19:05:57.419" v="1" actId="47"/>
        <pc:sldMkLst>
          <pc:docMk/>
          <pc:sldMk cId="1085194725" sldId="5406"/>
        </pc:sldMkLst>
      </pc:sldChg>
      <pc:sldChg chg="del">
        <pc:chgData name="Ward, Reagan" userId="27291eb4-8241-4961-9e69-8c66e34cc5b0" providerId="ADAL" clId="{B1212C89-0C1F-4FCA-850B-764C66D906EE}" dt="2024-05-08T19:05:57.419" v="1" actId="47"/>
        <pc:sldMkLst>
          <pc:docMk/>
          <pc:sldMk cId="2214934758" sldId="5407"/>
        </pc:sldMkLst>
      </pc:sldChg>
      <pc:sldChg chg="del">
        <pc:chgData name="Ward, Reagan" userId="27291eb4-8241-4961-9e69-8c66e34cc5b0" providerId="ADAL" clId="{B1212C89-0C1F-4FCA-850B-764C66D906EE}" dt="2024-05-08T19:05:57.419" v="1" actId="47"/>
        <pc:sldMkLst>
          <pc:docMk/>
          <pc:sldMk cId="3366348706" sldId="5408"/>
        </pc:sldMkLst>
      </pc:sldChg>
      <pc:sldChg chg="del">
        <pc:chgData name="Ward, Reagan" userId="27291eb4-8241-4961-9e69-8c66e34cc5b0" providerId="ADAL" clId="{B1212C89-0C1F-4FCA-850B-764C66D906EE}" dt="2024-05-08T19:05:57.419" v="1" actId="47"/>
        <pc:sldMkLst>
          <pc:docMk/>
          <pc:sldMk cId="1230743753" sldId="5409"/>
        </pc:sldMkLst>
      </pc:sldChg>
      <pc:sldChg chg="del">
        <pc:chgData name="Ward, Reagan" userId="27291eb4-8241-4961-9e69-8c66e34cc5b0" providerId="ADAL" clId="{B1212C89-0C1F-4FCA-850B-764C66D906EE}" dt="2024-05-08T19:05:57.419" v="1" actId="47"/>
        <pc:sldMkLst>
          <pc:docMk/>
          <pc:sldMk cId="3759069123" sldId="5410"/>
        </pc:sldMkLst>
      </pc:sldChg>
      <pc:sldChg chg="del">
        <pc:chgData name="Ward, Reagan" userId="27291eb4-8241-4961-9e69-8c66e34cc5b0" providerId="ADAL" clId="{B1212C89-0C1F-4FCA-850B-764C66D906EE}" dt="2024-05-08T19:05:57.419" v="1" actId="47"/>
        <pc:sldMkLst>
          <pc:docMk/>
          <pc:sldMk cId="3362372130" sldId="5411"/>
        </pc:sldMkLst>
      </pc:sldChg>
      <pc:sldChg chg="del">
        <pc:chgData name="Ward, Reagan" userId="27291eb4-8241-4961-9e69-8c66e34cc5b0" providerId="ADAL" clId="{B1212C89-0C1F-4FCA-850B-764C66D906EE}" dt="2024-05-08T19:05:57.419" v="1" actId="47"/>
        <pc:sldMkLst>
          <pc:docMk/>
          <pc:sldMk cId="77386369" sldId="5412"/>
        </pc:sldMkLst>
      </pc:sldChg>
      <pc:sldChg chg="modSp mod">
        <pc:chgData name="Ward, Reagan" userId="27291eb4-8241-4961-9e69-8c66e34cc5b0" providerId="ADAL" clId="{B1212C89-0C1F-4FCA-850B-764C66D906EE}" dt="2024-05-09T15:02:16.086" v="517" actId="2165"/>
        <pc:sldMkLst>
          <pc:docMk/>
          <pc:sldMk cId="26054774" sldId="5413"/>
        </pc:sldMkLst>
      </pc:sldChg>
      <pc:sldChg chg="addSp delSp modSp new mod modClrScheme chgLayout">
        <pc:chgData name="Ward, Reagan" userId="27291eb4-8241-4961-9e69-8c66e34cc5b0" providerId="ADAL" clId="{B1212C89-0C1F-4FCA-850B-764C66D906EE}" dt="2024-05-08T19:06:08.315" v="6" actId="700"/>
        <pc:sldMkLst>
          <pc:docMk/>
          <pc:sldMk cId="1474977630" sldId="5414"/>
        </pc:sldMkLst>
      </pc:sldChg>
      <pc:sldChg chg="del">
        <pc:chgData name="Ward, Reagan" userId="27291eb4-8241-4961-9e69-8c66e34cc5b0" providerId="ADAL" clId="{B1212C89-0C1F-4FCA-850B-764C66D906EE}" dt="2024-05-08T19:05:57.419" v="1" actId="47"/>
        <pc:sldMkLst>
          <pc:docMk/>
          <pc:sldMk cId="1896735902" sldId="5414"/>
        </pc:sldMkLst>
      </pc:sldChg>
      <pc:sldChg chg="addSp delSp modSp new mod modClrScheme chgLayout">
        <pc:chgData name="Ward, Reagan" userId="27291eb4-8241-4961-9e69-8c66e34cc5b0" providerId="ADAL" clId="{B1212C89-0C1F-4FCA-850B-764C66D906EE}" dt="2024-05-08T19:06:55.530" v="70" actId="12385"/>
        <pc:sldMkLst>
          <pc:docMk/>
          <pc:sldMk cId="2887031202" sldId="5415"/>
        </pc:sldMkLst>
      </pc:sldChg>
      <pc:sldChg chg="del">
        <pc:chgData name="Ward, Reagan" userId="27291eb4-8241-4961-9e69-8c66e34cc5b0" providerId="ADAL" clId="{B1212C89-0C1F-4FCA-850B-764C66D906EE}" dt="2024-05-08T19:05:57.419" v="1" actId="47"/>
        <pc:sldMkLst>
          <pc:docMk/>
          <pc:sldMk cId="4122358718" sldId="5415"/>
        </pc:sldMkLst>
      </pc:sldChg>
      <pc:sldChg chg="addSp delSp modSp new mod modClrScheme chgLayout">
        <pc:chgData name="Ward, Reagan" userId="27291eb4-8241-4961-9e69-8c66e34cc5b0" providerId="ADAL" clId="{B1212C89-0C1F-4FCA-850B-764C66D906EE}" dt="2024-05-08T19:06:18.405" v="10" actId="700"/>
        <pc:sldMkLst>
          <pc:docMk/>
          <pc:sldMk cId="1885479895" sldId="5416"/>
        </pc:sldMkLst>
      </pc:sldChg>
      <pc:sldChg chg="del">
        <pc:chgData name="Ward, Reagan" userId="27291eb4-8241-4961-9e69-8c66e34cc5b0" providerId="ADAL" clId="{B1212C89-0C1F-4FCA-850B-764C66D906EE}" dt="2024-05-08T19:05:57.419" v="1" actId="47"/>
        <pc:sldMkLst>
          <pc:docMk/>
          <pc:sldMk cId="3936860902" sldId="5416"/>
        </pc:sldMkLst>
      </pc:sldChg>
      <pc:sldChg chg="addSp delSp modSp new mod modClrScheme chgLayout">
        <pc:chgData name="Ward, Reagan" userId="27291eb4-8241-4961-9e69-8c66e34cc5b0" providerId="ADAL" clId="{B1212C89-0C1F-4FCA-850B-764C66D906EE}" dt="2024-05-08T19:07:14.593" v="109" actId="20577"/>
        <pc:sldMkLst>
          <pc:docMk/>
          <pc:sldMk cId="432788420" sldId="5417"/>
        </pc:sldMkLst>
      </pc:sldChg>
      <pc:sldChg chg="del">
        <pc:chgData name="Ward, Reagan" userId="27291eb4-8241-4961-9e69-8c66e34cc5b0" providerId="ADAL" clId="{B1212C89-0C1F-4FCA-850B-764C66D906EE}" dt="2024-05-08T19:05:57.419" v="1" actId="47"/>
        <pc:sldMkLst>
          <pc:docMk/>
          <pc:sldMk cId="2980306117" sldId="5417"/>
        </pc:sldMkLst>
      </pc:sldChg>
      <pc:sldChg chg="add">
        <pc:chgData name="Ward, Reagan" userId="27291eb4-8241-4961-9e69-8c66e34cc5b0" providerId="ADAL" clId="{B1212C89-0C1F-4FCA-850B-764C66D906EE}" dt="2024-05-08T19:07:46.165" v="116"/>
        <pc:sldMkLst>
          <pc:docMk/>
          <pc:sldMk cId="2535695864" sldId="5418"/>
        </pc:sldMkLst>
      </pc:sldChg>
      <pc:sldChg chg="del">
        <pc:chgData name="Ward, Reagan" userId="27291eb4-8241-4961-9e69-8c66e34cc5b0" providerId="ADAL" clId="{B1212C89-0C1F-4FCA-850B-764C66D906EE}" dt="2024-05-08T19:05:57.419" v="1" actId="47"/>
        <pc:sldMkLst>
          <pc:docMk/>
          <pc:sldMk cId="4274896445" sldId="5418"/>
        </pc:sldMkLst>
      </pc:sldChg>
      <pc:sldChg chg="add">
        <pc:chgData name="Ward, Reagan" userId="27291eb4-8241-4961-9e69-8c66e34cc5b0" providerId="ADAL" clId="{B1212C89-0C1F-4FCA-850B-764C66D906EE}" dt="2024-05-08T19:07:46.165" v="116"/>
        <pc:sldMkLst>
          <pc:docMk/>
          <pc:sldMk cId="2753324566" sldId="5419"/>
        </pc:sldMkLst>
      </pc:sldChg>
      <pc:sldChg chg="add">
        <pc:chgData name="Ward, Reagan" userId="27291eb4-8241-4961-9e69-8c66e34cc5b0" providerId="ADAL" clId="{B1212C89-0C1F-4FCA-850B-764C66D906EE}" dt="2024-05-08T19:07:46.165" v="116"/>
        <pc:sldMkLst>
          <pc:docMk/>
          <pc:sldMk cId="1068269474" sldId="5420"/>
        </pc:sldMkLst>
      </pc:sldChg>
      <pc:sldChg chg="add">
        <pc:chgData name="Ward, Reagan" userId="27291eb4-8241-4961-9e69-8c66e34cc5b0" providerId="ADAL" clId="{B1212C89-0C1F-4FCA-850B-764C66D906EE}" dt="2024-05-08T19:07:46.165" v="116"/>
        <pc:sldMkLst>
          <pc:docMk/>
          <pc:sldMk cId="4003891342" sldId="5421"/>
        </pc:sldMkLst>
      </pc:sldChg>
      <pc:sldChg chg="add">
        <pc:chgData name="Ward, Reagan" userId="27291eb4-8241-4961-9e69-8c66e34cc5b0" providerId="ADAL" clId="{B1212C89-0C1F-4FCA-850B-764C66D906EE}" dt="2024-05-08T19:07:47.915" v="117"/>
        <pc:sldMkLst>
          <pc:docMk/>
          <pc:sldMk cId="3766475121" sldId="5422"/>
        </pc:sldMkLst>
      </pc:sldChg>
      <pc:sldChg chg="add">
        <pc:chgData name="Ward, Reagan" userId="27291eb4-8241-4961-9e69-8c66e34cc5b0" providerId="ADAL" clId="{B1212C89-0C1F-4FCA-850B-764C66D906EE}" dt="2024-05-08T19:07:47.915" v="117"/>
        <pc:sldMkLst>
          <pc:docMk/>
          <pc:sldMk cId="1193118700" sldId="5423"/>
        </pc:sldMkLst>
      </pc:sldChg>
      <pc:sldChg chg="add">
        <pc:chgData name="Ward, Reagan" userId="27291eb4-8241-4961-9e69-8c66e34cc5b0" providerId="ADAL" clId="{B1212C89-0C1F-4FCA-850B-764C66D906EE}" dt="2024-05-08T19:07:47.915" v="117"/>
        <pc:sldMkLst>
          <pc:docMk/>
          <pc:sldMk cId="2581233634" sldId="5424"/>
        </pc:sldMkLst>
      </pc:sldChg>
      <pc:sldChg chg="add">
        <pc:chgData name="Ward, Reagan" userId="27291eb4-8241-4961-9e69-8c66e34cc5b0" providerId="ADAL" clId="{B1212C89-0C1F-4FCA-850B-764C66D906EE}" dt="2024-05-08T19:07:47.915" v="117"/>
        <pc:sldMkLst>
          <pc:docMk/>
          <pc:sldMk cId="2475961094" sldId="5425"/>
        </pc:sldMkLst>
      </pc:sldChg>
    </pc:docChg>
  </pc:docChgLst>
  <pc:docChgLst>
    <pc:chgData name="Hoffman, Peter" userId="673cee94-26bd-4c2a-ab82-1b3669e2f049" providerId="ADAL" clId="{78BABA55-4A10-45EC-B505-1D1AF915AFF5}"/>
    <pc:docChg chg="undo custSel addSld delSld modSld">
      <pc:chgData name="Hoffman, Peter" userId="673cee94-26bd-4c2a-ab82-1b3669e2f049" providerId="ADAL" clId="{78BABA55-4A10-45EC-B505-1D1AF915AFF5}" dt="2025-02-05T21:08:35.489" v="343" actId="478"/>
      <pc:docMkLst>
        <pc:docMk/>
      </pc:docMkLst>
      <pc:sldChg chg="modSp mod">
        <pc:chgData name="Hoffman, Peter" userId="673cee94-26bd-4c2a-ab82-1b3669e2f049" providerId="ADAL" clId="{78BABA55-4A10-45EC-B505-1D1AF915AFF5}" dt="2025-02-05T21:05:42.172" v="314" actId="962"/>
        <pc:sldMkLst>
          <pc:docMk/>
          <pc:sldMk cId="3227145924" sldId="5097"/>
        </pc:sldMkLst>
        <pc:spChg chg="mod">
          <ac:chgData name="Hoffman, Peter" userId="673cee94-26bd-4c2a-ab82-1b3669e2f049" providerId="ADAL" clId="{78BABA55-4A10-45EC-B505-1D1AF915AFF5}" dt="2025-02-05T21:05:42.172" v="314" actId="962"/>
          <ac:spMkLst>
            <pc:docMk/>
            <pc:sldMk cId="3227145924" sldId="5097"/>
            <ac:spMk id="2" creationId="{EB0DBDE0-E724-7908-9FEB-173CF8226676}"/>
          </ac:spMkLst>
        </pc:spChg>
      </pc:sldChg>
      <pc:sldChg chg="del">
        <pc:chgData name="Hoffman, Peter" userId="673cee94-26bd-4c2a-ab82-1b3669e2f049" providerId="ADAL" clId="{78BABA55-4A10-45EC-B505-1D1AF915AFF5}" dt="2025-02-05T20:59:34.030" v="36" actId="2696"/>
        <pc:sldMkLst>
          <pc:docMk/>
          <pc:sldMk cId="813366988" sldId="5617"/>
        </pc:sldMkLst>
      </pc:sldChg>
      <pc:sldChg chg="del">
        <pc:chgData name="Hoffman, Peter" userId="673cee94-26bd-4c2a-ab82-1b3669e2f049" providerId="ADAL" clId="{78BABA55-4A10-45EC-B505-1D1AF915AFF5}" dt="2025-02-05T20:57:31.828" v="0" actId="47"/>
        <pc:sldMkLst>
          <pc:docMk/>
          <pc:sldMk cId="3766001421" sldId="5780"/>
        </pc:sldMkLst>
      </pc:sldChg>
      <pc:sldChg chg="del">
        <pc:chgData name="Hoffman, Peter" userId="673cee94-26bd-4c2a-ab82-1b3669e2f049" providerId="ADAL" clId="{78BABA55-4A10-45EC-B505-1D1AF915AFF5}" dt="2025-02-05T20:57:31.828" v="0" actId="47"/>
        <pc:sldMkLst>
          <pc:docMk/>
          <pc:sldMk cId="693206576" sldId="5781"/>
        </pc:sldMkLst>
      </pc:sldChg>
      <pc:sldChg chg="addSp delSp modSp add mod chgLayout">
        <pc:chgData name="Hoffman, Peter" userId="673cee94-26bd-4c2a-ab82-1b3669e2f049" providerId="ADAL" clId="{78BABA55-4A10-45EC-B505-1D1AF915AFF5}" dt="2025-02-05T21:08:22.720" v="341" actId="478"/>
        <pc:sldMkLst>
          <pc:docMk/>
          <pc:sldMk cId="1674683139" sldId="5787"/>
        </pc:sldMkLst>
      </pc:sldChg>
      <pc:sldChg chg="modSp add mod">
        <pc:chgData name="Hoffman, Peter" userId="673cee94-26bd-4c2a-ab82-1b3669e2f049" providerId="ADAL" clId="{78BABA55-4A10-45EC-B505-1D1AF915AFF5}" dt="2025-02-05T21:02:40.989" v="293" actId="255"/>
        <pc:sldMkLst>
          <pc:docMk/>
          <pc:sldMk cId="4266849001" sldId="5788"/>
        </pc:sldMkLst>
      </pc:sldChg>
      <pc:sldChg chg="addSp delSp modSp add mod chgLayout">
        <pc:chgData name="Hoffman, Peter" userId="673cee94-26bd-4c2a-ab82-1b3669e2f049" providerId="ADAL" clId="{78BABA55-4A10-45EC-B505-1D1AF915AFF5}" dt="2025-02-05T21:08:35.489" v="343" actId="478"/>
        <pc:sldMkLst>
          <pc:docMk/>
          <pc:sldMk cId="2529302275" sldId="5789"/>
        </pc:sldMkLst>
      </pc:sldChg>
      <pc:sldMasterChg chg="delSldLayout">
        <pc:chgData name="Hoffman, Peter" userId="673cee94-26bd-4c2a-ab82-1b3669e2f049" providerId="ADAL" clId="{78BABA55-4A10-45EC-B505-1D1AF915AFF5}" dt="2025-02-05T20:59:34.030" v="36" actId="2696"/>
        <pc:sldMasterMkLst>
          <pc:docMk/>
          <pc:sldMasterMk cId="2150711039" sldId="2147483676"/>
        </pc:sldMasterMkLst>
        <pc:sldLayoutChg chg="del">
          <pc:chgData name="Hoffman, Peter" userId="673cee94-26bd-4c2a-ab82-1b3669e2f049" providerId="ADAL" clId="{78BABA55-4A10-45EC-B505-1D1AF915AFF5}" dt="2025-02-05T20:59:34.030" v="36" actId="2696"/>
          <pc:sldLayoutMkLst>
            <pc:docMk/>
            <pc:sldMasterMk cId="2150711039" sldId="2147483676"/>
            <pc:sldLayoutMk cId="2656197153" sldId="2147483709"/>
          </pc:sldLayoutMkLst>
        </pc:sldLayoutChg>
      </pc:sldMasterChg>
    </pc:docChg>
  </pc:docChgLst>
  <pc:docChgLst>
    <pc:chgData name="Heitman, Lindsey" userId="a9773a47-99d2-4599-9377-6d37e9ec0bd3" providerId="ADAL" clId="{16A33F30-6E80-45A2-9174-CB0BCA512B9C}"/>
    <pc:docChg chg="undo custSel addSld delSld modSld">
      <pc:chgData name="Heitman, Lindsey" userId="a9773a47-99d2-4599-9377-6d37e9ec0bd3" providerId="ADAL" clId="{16A33F30-6E80-45A2-9174-CB0BCA512B9C}" dt="2025-01-09T15:11:23.329" v="1764" actId="20577"/>
      <pc:docMkLst>
        <pc:docMk/>
      </pc:docMkLst>
      <pc:sldChg chg="modSp mod">
        <pc:chgData name="Heitman, Lindsey" userId="a9773a47-99d2-4599-9377-6d37e9ec0bd3" providerId="ADAL" clId="{16A33F30-6E80-45A2-9174-CB0BCA512B9C}" dt="2025-01-09T15:06:19.958" v="1220" actId="20577"/>
        <pc:sldMkLst>
          <pc:docMk/>
          <pc:sldMk cId="1037917088" sldId="5098"/>
        </pc:sldMkLst>
        <pc:graphicFrameChg chg="modGraphic">
          <ac:chgData name="Heitman, Lindsey" userId="a9773a47-99d2-4599-9377-6d37e9ec0bd3" providerId="ADAL" clId="{16A33F30-6E80-45A2-9174-CB0BCA512B9C}" dt="2025-01-09T15:06:19.958" v="1220" actId="20577"/>
          <ac:graphicFrameMkLst>
            <pc:docMk/>
            <pc:sldMk cId="1037917088" sldId="5098"/>
            <ac:graphicFrameMk id="5" creationId="{5E4612F7-68C6-57CA-E918-38EF641F73CF}"/>
          </ac:graphicFrameMkLst>
        </pc:graphicFrameChg>
      </pc:sldChg>
      <pc:sldChg chg="addSp delSp modSp add mod modClrScheme chgLayout">
        <pc:chgData name="Heitman, Lindsey" userId="a9773a47-99d2-4599-9377-6d37e9ec0bd3" providerId="ADAL" clId="{16A33F30-6E80-45A2-9174-CB0BCA512B9C}" dt="2025-01-09T14:53:00.090" v="1096" actId="13244"/>
        <pc:sldMkLst>
          <pc:docMk/>
          <pc:sldMk cId="3674759564" sldId="5255"/>
        </pc:sldMkLst>
      </pc:sldChg>
      <pc:sldChg chg="del">
        <pc:chgData name="Heitman, Lindsey" userId="a9773a47-99d2-4599-9377-6d37e9ec0bd3" providerId="ADAL" clId="{16A33F30-6E80-45A2-9174-CB0BCA512B9C}" dt="2025-01-09T14:50:54.489" v="1086" actId="2696"/>
        <pc:sldMkLst>
          <pc:docMk/>
          <pc:sldMk cId="1529755073" sldId="5611"/>
        </pc:sldMkLst>
      </pc:sldChg>
      <pc:sldChg chg="del">
        <pc:chgData name="Heitman, Lindsey" userId="a9773a47-99d2-4599-9377-6d37e9ec0bd3" providerId="ADAL" clId="{16A33F30-6E80-45A2-9174-CB0BCA512B9C}" dt="2025-01-09T14:50:54.489" v="1086" actId="2696"/>
        <pc:sldMkLst>
          <pc:docMk/>
          <pc:sldMk cId="2878770330" sldId="5612"/>
        </pc:sldMkLst>
      </pc:sldChg>
      <pc:sldChg chg="addSp delSp modSp add mod modClrScheme chgLayout">
        <pc:chgData name="Heitman, Lindsey" userId="a9773a47-99d2-4599-9377-6d37e9ec0bd3" providerId="ADAL" clId="{16A33F30-6E80-45A2-9174-CB0BCA512B9C}" dt="2025-01-09T15:06:45.050" v="1223" actId="21"/>
        <pc:sldMkLst>
          <pc:docMk/>
          <pc:sldMk cId="1255530368" sldId="5613"/>
        </pc:sldMkLst>
      </pc:sldChg>
      <pc:sldChg chg="addSp delSp modSp add mod">
        <pc:chgData name="Heitman, Lindsey" userId="a9773a47-99d2-4599-9377-6d37e9ec0bd3" providerId="ADAL" clId="{16A33F30-6E80-45A2-9174-CB0BCA512B9C}" dt="2025-01-09T15:11:23.329" v="1764" actId="20577"/>
        <pc:sldMkLst>
          <pc:docMk/>
          <pc:sldMk cId="2054928620" sldId="5618"/>
        </pc:sldMkLst>
      </pc:sldChg>
      <pc:sldChg chg="del">
        <pc:chgData name="Heitman, Lindsey" userId="a9773a47-99d2-4599-9377-6d37e9ec0bd3" providerId="ADAL" clId="{16A33F30-6E80-45A2-9174-CB0BCA512B9C}" dt="2025-01-09T14:35:53.803" v="1" actId="2696"/>
        <pc:sldMkLst>
          <pc:docMk/>
          <pc:sldMk cId="3924515015" sldId="5731"/>
        </pc:sldMkLst>
      </pc:sldChg>
    </pc:docChg>
  </pc:docChgLst>
  <pc:docChgLst>
    <pc:chgData name="Rhodes, Tara" userId="S::rhodes_t@cde.state.co.us::566307b0-1e17-4826-87e1-0feb85a922f2" providerId="AD" clId="Web-{31542571-EA72-862E-54D7-E197AA20EA6E}"/>
    <pc:docChg chg="addSld delSld modSld">
      <pc:chgData name="Rhodes, Tara" userId="S::rhodes_t@cde.state.co.us::566307b0-1e17-4826-87e1-0feb85a922f2" providerId="AD" clId="Web-{31542571-EA72-862E-54D7-E197AA20EA6E}" dt="2024-08-29T04:42:41.620" v="510" actId="20577"/>
      <pc:docMkLst>
        <pc:docMk/>
      </pc:docMkLst>
      <pc:sldChg chg="del">
        <pc:chgData name="Rhodes, Tara" userId="S::rhodes_t@cde.state.co.us::566307b0-1e17-4826-87e1-0feb85a922f2" providerId="AD" clId="Web-{31542571-EA72-862E-54D7-E197AA20EA6E}" dt="2024-08-29T04:38:04.866" v="207"/>
        <pc:sldMkLst>
          <pc:docMk/>
          <pc:sldMk cId="2025537005" sldId="5515"/>
        </pc:sldMkLst>
      </pc:sldChg>
      <pc:sldChg chg="del">
        <pc:chgData name="Rhodes, Tara" userId="S::rhodes_t@cde.state.co.us::566307b0-1e17-4826-87e1-0feb85a922f2" providerId="AD" clId="Web-{31542571-EA72-862E-54D7-E197AA20EA6E}" dt="2024-08-29T04:38:04.866" v="206"/>
        <pc:sldMkLst>
          <pc:docMk/>
          <pc:sldMk cId="3919774085" sldId="5545"/>
        </pc:sldMkLst>
      </pc:sldChg>
      <pc:sldChg chg="del">
        <pc:chgData name="Rhodes, Tara" userId="S::rhodes_t@cde.state.co.us::566307b0-1e17-4826-87e1-0feb85a922f2" providerId="AD" clId="Web-{31542571-EA72-862E-54D7-E197AA20EA6E}" dt="2024-08-29T04:38:04.866" v="205"/>
        <pc:sldMkLst>
          <pc:docMk/>
          <pc:sldMk cId="3696308903" sldId="5546"/>
        </pc:sldMkLst>
      </pc:sldChg>
      <pc:sldChg chg="del">
        <pc:chgData name="Rhodes, Tara" userId="S::rhodes_t@cde.state.co.us::566307b0-1e17-4826-87e1-0feb85a922f2" providerId="AD" clId="Web-{31542571-EA72-862E-54D7-E197AA20EA6E}" dt="2024-08-29T04:38:04.866" v="204"/>
        <pc:sldMkLst>
          <pc:docMk/>
          <pc:sldMk cId="3757558483" sldId="5547"/>
        </pc:sldMkLst>
      </pc:sldChg>
      <pc:sldChg chg="modSp">
        <pc:chgData name="Rhodes, Tara" userId="S::rhodes_t@cde.state.co.us::566307b0-1e17-4826-87e1-0feb85a922f2" providerId="AD" clId="Web-{31542571-EA72-862E-54D7-E197AA20EA6E}" dt="2024-08-29T04:42:41.620" v="510" actId="20577"/>
        <pc:sldMkLst>
          <pc:docMk/>
          <pc:sldMk cId="129463232" sldId="5554"/>
        </pc:sldMkLst>
      </pc:sldChg>
      <pc:sldChg chg="del">
        <pc:chgData name="Rhodes, Tara" userId="S::rhodes_t@cde.state.co.us::566307b0-1e17-4826-87e1-0feb85a922f2" providerId="AD" clId="Web-{31542571-EA72-862E-54D7-E197AA20EA6E}" dt="2024-08-29T04:38:50.757" v="209"/>
        <pc:sldMkLst>
          <pc:docMk/>
          <pc:sldMk cId="3613590764" sldId="5555"/>
        </pc:sldMkLst>
      </pc:sldChg>
      <pc:sldChg chg="del">
        <pc:chgData name="Rhodes, Tara" userId="S::rhodes_t@cde.state.co.us::566307b0-1e17-4826-87e1-0feb85a922f2" providerId="AD" clId="Web-{31542571-EA72-862E-54D7-E197AA20EA6E}" dt="2024-08-29T04:39:47.180" v="244"/>
        <pc:sldMkLst>
          <pc:docMk/>
          <pc:sldMk cId="2663003536" sldId="5556"/>
        </pc:sldMkLst>
      </pc:sldChg>
      <pc:sldChg chg="del">
        <pc:chgData name="Rhodes, Tara" userId="S::rhodes_t@cde.state.co.us::566307b0-1e17-4826-87e1-0feb85a922f2" providerId="AD" clId="Web-{31542571-EA72-862E-54D7-E197AA20EA6E}" dt="2024-08-29T04:38:50.757" v="208"/>
        <pc:sldMkLst>
          <pc:docMk/>
          <pc:sldMk cId="3463355162" sldId="5561"/>
        </pc:sldMkLst>
      </pc:sldChg>
      <pc:sldChg chg="del">
        <pc:chgData name="Rhodes, Tara" userId="S::rhodes_t@cde.state.co.us::566307b0-1e17-4826-87e1-0feb85a922f2" providerId="AD" clId="Web-{31542571-EA72-862E-54D7-E197AA20EA6E}" dt="2024-08-29T04:38:53.617" v="210"/>
        <pc:sldMkLst>
          <pc:docMk/>
          <pc:sldMk cId="1320593860" sldId="5562"/>
        </pc:sldMkLst>
      </pc:sldChg>
      <pc:sldChg chg="modSp add replId">
        <pc:chgData name="Rhodes, Tara" userId="S::rhodes_t@cde.state.co.us::566307b0-1e17-4826-87e1-0feb85a922f2" providerId="AD" clId="Web-{31542571-EA72-862E-54D7-E197AA20EA6E}" dt="2024-08-29T04:18:16.685" v="44"/>
        <pc:sldMkLst>
          <pc:docMk/>
          <pc:sldMk cId="1729304503" sldId="5580"/>
        </pc:sldMkLst>
      </pc:sldChg>
    </pc:docChg>
  </pc:docChgLst>
  <pc:docChgLst>
    <pc:chgData name="Tribbett, Jessica" userId="S::tribbett_jessica@cde.state.co.us::b8af59d7-a86d-4166-a022-d856dc24c475" providerId="AD" clId="Web-{1FC40648-CC5B-9730-139A-3B977471875B}"/>
    <pc:docChg chg="addSld delSld modSld">
      <pc:chgData name="Tribbett, Jessica" userId="S::tribbett_jessica@cde.state.co.us::b8af59d7-a86d-4166-a022-d856dc24c475" providerId="AD" clId="Web-{1FC40648-CC5B-9730-139A-3B977471875B}" dt="2024-08-14T19:45:46.757" v="548" actId="20577"/>
      <pc:docMkLst>
        <pc:docMk/>
      </pc:docMkLst>
      <pc:sldChg chg="add">
        <pc:chgData name="Tribbett, Jessica" userId="S::tribbett_jessica@cde.state.co.us::b8af59d7-a86d-4166-a022-d856dc24c475" providerId="AD" clId="Web-{1FC40648-CC5B-9730-139A-3B977471875B}" dt="2024-08-14T19:35:43.694" v="0"/>
        <pc:sldMkLst>
          <pc:docMk/>
          <pc:sldMk cId="1626949317" sldId="5477"/>
        </pc:sldMkLst>
      </pc:sldChg>
      <pc:sldChg chg="addSp delSp modSp add">
        <pc:chgData name="Tribbett, Jessica" userId="S::tribbett_jessica@cde.state.co.us::b8af59d7-a86d-4166-a022-d856dc24c475" providerId="AD" clId="Web-{1FC40648-CC5B-9730-139A-3B977471875B}" dt="2024-08-14T19:45:46.757" v="548" actId="20577"/>
        <pc:sldMkLst>
          <pc:docMk/>
          <pc:sldMk cId="2499726713" sldId="5480"/>
        </pc:sldMkLst>
      </pc:sldChg>
      <pc:sldChg chg="del">
        <pc:chgData name="Tribbett, Jessica" userId="S::tribbett_jessica@cde.state.co.us::b8af59d7-a86d-4166-a022-d856dc24c475" providerId="AD" clId="Web-{1FC40648-CC5B-9730-139A-3B977471875B}" dt="2024-08-14T19:35:47.460" v="1"/>
        <pc:sldMkLst>
          <pc:docMk/>
          <pc:sldMk cId="980218803" sldId="5551"/>
        </pc:sldMkLst>
      </pc:sldChg>
      <pc:sldChg chg="modSp add del replId">
        <pc:chgData name="Tribbett, Jessica" userId="S::tribbett_jessica@cde.state.co.us::b8af59d7-a86d-4166-a022-d856dc24c475" providerId="AD" clId="Web-{1FC40648-CC5B-9730-139A-3B977471875B}" dt="2024-08-14T19:45:10.507" v="511"/>
        <pc:sldMkLst>
          <pc:docMk/>
          <pc:sldMk cId="1791442923" sldId="5553"/>
        </pc:sldMkLst>
      </pc:sldChg>
    </pc:docChg>
  </pc:docChgLst>
  <pc:docChgLst>
    <pc:chgData name="Heitman, Lindsey" userId="a9773a47-99d2-4599-9377-6d37e9ec0bd3" providerId="ADAL" clId="{3C1F988A-3E3A-40F7-8283-44481E9AE0F4}"/>
    <pc:docChg chg="undo custSel addSld delSld modSld">
      <pc:chgData name="Heitman, Lindsey" userId="a9773a47-99d2-4599-9377-6d37e9ec0bd3" providerId="ADAL" clId="{3C1F988A-3E3A-40F7-8283-44481E9AE0F4}" dt="2024-05-23T13:00:56.868" v="2433" actId="20577"/>
      <pc:docMkLst>
        <pc:docMk/>
      </pc:docMkLst>
      <pc:sldChg chg="add">
        <pc:chgData name="Heitman, Lindsey" userId="a9773a47-99d2-4599-9377-6d37e9ec0bd3" providerId="ADAL" clId="{3C1F988A-3E3A-40F7-8283-44481E9AE0F4}" dt="2024-05-22T14:42:34.713" v="3"/>
        <pc:sldMkLst>
          <pc:docMk/>
          <pc:sldMk cId="11504233" sldId="5368"/>
        </pc:sldMkLst>
      </pc:sldChg>
      <pc:sldChg chg="addSp delSp modSp add mod">
        <pc:chgData name="Heitman, Lindsey" userId="a9773a47-99d2-4599-9377-6d37e9ec0bd3" providerId="ADAL" clId="{3C1F988A-3E3A-40F7-8283-44481E9AE0F4}" dt="2024-05-22T17:09:36.410" v="1929" actId="962"/>
        <pc:sldMkLst>
          <pc:docMk/>
          <pc:sldMk cId="2498386372" sldId="5387"/>
        </pc:sldMkLst>
      </pc:sldChg>
      <pc:sldChg chg="delSp modSp add del mod">
        <pc:chgData name="Heitman, Lindsey" userId="a9773a47-99d2-4599-9377-6d37e9ec0bd3" providerId="ADAL" clId="{3C1F988A-3E3A-40F7-8283-44481E9AE0F4}" dt="2024-05-22T16:18:59.666" v="235" actId="2696"/>
        <pc:sldMkLst>
          <pc:docMk/>
          <pc:sldMk cId="3923188517" sldId="5388"/>
        </pc:sldMkLst>
      </pc:sldChg>
      <pc:sldChg chg="add">
        <pc:chgData name="Heitman, Lindsey" userId="a9773a47-99d2-4599-9377-6d37e9ec0bd3" providerId="ADAL" clId="{3C1F988A-3E3A-40F7-8283-44481E9AE0F4}" dt="2024-05-22T14:42:09.338" v="2"/>
        <pc:sldMkLst>
          <pc:docMk/>
          <pc:sldMk cId="2045124694" sldId="5390"/>
        </pc:sldMkLst>
      </pc:sldChg>
      <pc:sldChg chg="addSp delSp modSp add mod modClrScheme chgLayout">
        <pc:chgData name="Heitman, Lindsey" userId="a9773a47-99d2-4599-9377-6d37e9ec0bd3" providerId="ADAL" clId="{3C1F988A-3E3A-40F7-8283-44481E9AE0F4}" dt="2024-05-22T19:37:21.631" v="2089" actId="962"/>
        <pc:sldMkLst>
          <pc:docMk/>
          <pc:sldMk cId="1173467675" sldId="5398"/>
        </pc:sldMkLst>
      </pc:sldChg>
      <pc:sldChg chg="addSp delSp modSp add mod">
        <pc:chgData name="Heitman, Lindsey" userId="a9773a47-99d2-4599-9377-6d37e9ec0bd3" providerId="ADAL" clId="{3C1F988A-3E3A-40F7-8283-44481E9AE0F4}" dt="2024-05-22T19:42:58.764" v="2383" actId="20577"/>
        <pc:sldMkLst>
          <pc:docMk/>
          <pc:sldMk cId="199516191" sldId="5402"/>
        </pc:sldMkLst>
      </pc:sldChg>
      <pc:sldChg chg="addSp delSp modSp add mod modClrScheme chgLayout">
        <pc:chgData name="Heitman, Lindsey" userId="a9773a47-99d2-4599-9377-6d37e9ec0bd3" providerId="ADAL" clId="{3C1F988A-3E3A-40F7-8283-44481E9AE0F4}" dt="2024-05-22T19:43:38.418" v="2385" actId="13244"/>
        <pc:sldMkLst>
          <pc:docMk/>
          <pc:sldMk cId="3372842088" sldId="5404"/>
        </pc:sldMkLst>
      </pc:sldChg>
      <pc:sldChg chg="add">
        <pc:chgData name="Heitman, Lindsey" userId="a9773a47-99d2-4599-9377-6d37e9ec0bd3" providerId="ADAL" clId="{3C1F988A-3E3A-40F7-8283-44481E9AE0F4}" dt="2024-05-22T14:41:29.385" v="0"/>
        <pc:sldMkLst>
          <pc:docMk/>
          <pc:sldMk cId="945720936" sldId="5454"/>
        </pc:sldMkLst>
      </pc:sldChg>
      <pc:sldChg chg="add">
        <pc:chgData name="Heitman, Lindsey" userId="a9773a47-99d2-4599-9377-6d37e9ec0bd3" providerId="ADAL" clId="{3C1F988A-3E3A-40F7-8283-44481E9AE0F4}" dt="2024-05-22T14:41:47.368" v="1"/>
        <pc:sldMkLst>
          <pc:docMk/>
          <pc:sldMk cId="1262648449" sldId="5455"/>
        </pc:sldMkLst>
      </pc:sldChg>
      <pc:sldChg chg="addSp delSp modSp add mod">
        <pc:chgData name="Heitman, Lindsey" userId="a9773a47-99d2-4599-9377-6d37e9ec0bd3" providerId="ADAL" clId="{3C1F988A-3E3A-40F7-8283-44481E9AE0F4}" dt="2024-05-23T13:00:56.868" v="2433" actId="20577"/>
        <pc:sldMkLst>
          <pc:docMk/>
          <pc:sldMk cId="1971136028" sldId="5456"/>
        </pc:sldMkLst>
      </pc:sldChg>
    </pc:docChg>
  </pc:docChgLst>
  <pc:docChgLst>
    <pc:chgData name="Wenzel, Brooke" userId="672bf8d3-b15b-4e02-a6d1-39319a0df09b" providerId="ADAL" clId="{2A4A8184-7D2C-4499-B9C6-AB7F62A16FB3}"/>
    <pc:docChg chg="custSel addSld modSld">
      <pc:chgData name="Wenzel, Brooke" userId="672bf8d3-b15b-4e02-a6d1-39319a0df09b" providerId="ADAL" clId="{2A4A8184-7D2C-4499-B9C6-AB7F62A16FB3}" dt="2024-09-04T15:48:19.629" v="1096" actId="27636"/>
      <pc:docMkLst>
        <pc:docMk/>
      </pc:docMkLst>
      <pc:sldChg chg="addSp delSp modSp add mod">
        <pc:chgData name="Wenzel, Brooke" userId="672bf8d3-b15b-4e02-a6d1-39319a0df09b" providerId="ADAL" clId="{2A4A8184-7D2C-4499-B9C6-AB7F62A16FB3}" dt="2024-09-04T15:34:37.615" v="19" actId="1076"/>
        <pc:sldMkLst>
          <pc:docMk/>
          <pc:sldMk cId="399469708" sldId="2671"/>
        </pc:sldMkLst>
      </pc:sldChg>
      <pc:sldChg chg="addSp delSp modSp mod chgLayout">
        <pc:chgData name="Wenzel, Brooke" userId="672bf8d3-b15b-4e02-a6d1-39319a0df09b" providerId="ADAL" clId="{2A4A8184-7D2C-4499-B9C6-AB7F62A16FB3}" dt="2024-09-04T15:48:19.629" v="1096" actId="27636"/>
        <pc:sldMkLst>
          <pc:docMk/>
          <pc:sldMk cId="602901426" sldId="5498"/>
        </pc:sldMkLst>
      </pc:sldChg>
      <pc:sldChg chg="modSp mod">
        <pc:chgData name="Wenzel, Brooke" userId="672bf8d3-b15b-4e02-a6d1-39319a0df09b" providerId="ADAL" clId="{2A4A8184-7D2C-4499-B9C6-AB7F62A16FB3}" dt="2024-09-04T15:33:06.699" v="13" actId="20577"/>
        <pc:sldMkLst>
          <pc:docMk/>
          <pc:sldMk cId="573740307" sldId="5538"/>
        </pc:sldMkLst>
      </pc:sldChg>
    </pc:docChg>
  </pc:docChgLst>
  <pc:docChgLst>
    <pc:chgData name="Heitman, Lindsey" userId="a9773a47-99d2-4599-9377-6d37e9ec0bd3" providerId="ADAL" clId="{7BBF1104-E85D-4E52-A9C8-01DB62B17D69}"/>
    <pc:docChg chg="modSld">
      <pc:chgData name="Heitman, Lindsey" userId="a9773a47-99d2-4599-9377-6d37e9ec0bd3" providerId="ADAL" clId="{7BBF1104-E85D-4E52-A9C8-01DB62B17D69}" dt="2024-10-10T15:49:20.226" v="114" actId="14734"/>
      <pc:docMkLst>
        <pc:docMk/>
      </pc:docMkLst>
    </pc:docChg>
  </pc:docChgLst>
  <pc:docChgLst>
    <pc:chgData name="Gudka, Dawna" userId="823cceae-331b-41d6-9a63-34ad6d1db55c" providerId="ADAL" clId="{6BB55844-8358-4B5C-B8BD-B7B7B5B183F4}"/>
    <pc:docChg chg="modSld">
      <pc:chgData name="Gudka, Dawna" userId="823cceae-331b-41d6-9a63-34ad6d1db55c" providerId="ADAL" clId="{6BB55844-8358-4B5C-B8BD-B7B7B5B183F4}" dt="2025-02-06T14:18:06.317" v="80" actId="113"/>
      <pc:docMkLst>
        <pc:docMk/>
      </pc:docMkLst>
      <pc:sldChg chg="modSp mod">
        <pc:chgData name="Gudka, Dawna" userId="823cceae-331b-41d6-9a63-34ad6d1db55c" providerId="ADAL" clId="{6BB55844-8358-4B5C-B8BD-B7B7B5B183F4}" dt="2025-02-06T14:18:06.317" v="80" actId="113"/>
        <pc:sldMkLst>
          <pc:docMk/>
          <pc:sldMk cId="1037917088" sldId="5098"/>
        </pc:sldMkLst>
        <pc:graphicFrameChg chg="modGraphic">
          <ac:chgData name="Gudka, Dawna" userId="823cceae-331b-41d6-9a63-34ad6d1db55c" providerId="ADAL" clId="{6BB55844-8358-4B5C-B8BD-B7B7B5B183F4}" dt="2025-02-06T14:18:06.317" v="80" actId="113"/>
          <ac:graphicFrameMkLst>
            <pc:docMk/>
            <pc:sldMk cId="1037917088" sldId="5098"/>
            <ac:graphicFrameMk id="5" creationId="{5E4612F7-68C6-57CA-E918-38EF641F73CF}"/>
          </ac:graphicFrameMkLst>
        </pc:graphicFrameChg>
      </pc:sldChg>
    </pc:docChg>
  </pc:docChgLst>
  <pc:docChgLst>
    <pc:chgData name="McRee, Rebecca" userId="S::mcree_r@cde.state.co.us::3a10fa13-9d60-4c0b-b361-471945732c34" providerId="AD" clId="Web-{F069932E-465C-072C-77BA-0CF987CEF3CB}"/>
    <pc:docChg chg="addSld delSld modSld sldOrd">
      <pc:chgData name="McRee, Rebecca" userId="S::mcree_r@cde.state.co.us::3a10fa13-9d60-4c0b-b361-471945732c34" providerId="AD" clId="Web-{F069932E-465C-072C-77BA-0CF987CEF3CB}" dt="2024-07-30T13:43:04.051" v="338" actId="20577"/>
      <pc:docMkLst>
        <pc:docMk/>
      </pc:docMkLst>
      <pc:sldChg chg="ord">
        <pc:chgData name="McRee, Rebecca" userId="S::mcree_r@cde.state.co.us::3a10fa13-9d60-4c0b-b361-471945732c34" providerId="AD" clId="Web-{F069932E-465C-072C-77BA-0CF987CEF3CB}" dt="2024-07-30T13:35:00.135" v="55"/>
        <pc:sldMkLst>
          <pc:docMk/>
          <pc:sldMk cId="3119728627" sldId="5486"/>
        </pc:sldMkLst>
      </pc:sldChg>
      <pc:sldChg chg="del">
        <pc:chgData name="McRee, Rebecca" userId="S::mcree_r@cde.state.co.us::3a10fa13-9d60-4c0b-b361-471945732c34" providerId="AD" clId="Web-{F069932E-465C-072C-77BA-0CF987CEF3CB}" dt="2024-07-30T13:27:43.344" v="0"/>
        <pc:sldMkLst>
          <pc:docMk/>
          <pc:sldMk cId="538669139" sldId="5487"/>
        </pc:sldMkLst>
      </pc:sldChg>
      <pc:sldChg chg="modSp">
        <pc:chgData name="McRee, Rebecca" userId="S::mcree_r@cde.state.co.us::3a10fa13-9d60-4c0b-b361-471945732c34" providerId="AD" clId="Web-{F069932E-465C-072C-77BA-0CF987CEF3CB}" dt="2024-07-30T13:28:32.892" v="8" actId="20577"/>
        <pc:sldMkLst>
          <pc:docMk/>
          <pc:sldMk cId="1039979550" sldId="5495"/>
        </pc:sldMkLst>
      </pc:sldChg>
      <pc:sldChg chg="modSp">
        <pc:chgData name="McRee, Rebecca" userId="S::mcree_r@cde.state.co.us::3a10fa13-9d60-4c0b-b361-471945732c34" providerId="AD" clId="Web-{F069932E-465C-072C-77BA-0CF987CEF3CB}" dt="2024-07-30T13:32:34.803" v="53" actId="20577"/>
        <pc:sldMkLst>
          <pc:docMk/>
          <pc:sldMk cId="2856351610" sldId="5496"/>
        </pc:sldMkLst>
      </pc:sldChg>
      <pc:sldChg chg="modSp add ord replId">
        <pc:chgData name="McRee, Rebecca" userId="S::mcree_r@cde.state.co.us::3a10fa13-9d60-4c0b-b361-471945732c34" providerId="AD" clId="Web-{F069932E-465C-072C-77BA-0CF987CEF3CB}" dt="2024-07-30T13:35:33.573" v="60" actId="20577"/>
        <pc:sldMkLst>
          <pc:docMk/>
          <pc:sldMk cId="1925961931" sldId="5523"/>
        </pc:sldMkLst>
      </pc:sldChg>
      <pc:sldChg chg="modSp add ord replId">
        <pc:chgData name="McRee, Rebecca" userId="S::mcree_r@cde.state.co.us::3a10fa13-9d60-4c0b-b361-471945732c34" providerId="AD" clId="Web-{F069932E-465C-072C-77BA-0CF987CEF3CB}" dt="2024-07-30T13:37:02.887" v="84" actId="20577"/>
        <pc:sldMkLst>
          <pc:docMk/>
          <pc:sldMk cId="312004372" sldId="5524"/>
        </pc:sldMkLst>
      </pc:sldChg>
      <pc:sldChg chg="modSp new">
        <pc:chgData name="McRee, Rebecca" userId="S::mcree_r@cde.state.co.us::3a10fa13-9d60-4c0b-b361-471945732c34" providerId="AD" clId="Web-{F069932E-465C-072C-77BA-0CF987CEF3CB}" dt="2024-07-30T13:43:04.051" v="338" actId="20577"/>
        <pc:sldMkLst>
          <pc:docMk/>
          <pc:sldMk cId="632710224" sldId="5525"/>
        </pc:sldMkLst>
      </pc:sldChg>
    </pc:docChg>
  </pc:docChgLst>
  <pc:docChgLst>
    <pc:chgData name="Wenzel, Brooke" userId="672bf8d3-b15b-4e02-a6d1-39319a0df09b" providerId="ADAL" clId="{526A2B99-29C4-4C0F-8CF0-FF3D2C59AD40}"/>
    <pc:docChg chg="custSel modSld">
      <pc:chgData name="Wenzel, Brooke" userId="672bf8d3-b15b-4e02-a6d1-39319a0df09b" providerId="ADAL" clId="{526A2B99-29C4-4C0F-8CF0-FF3D2C59AD40}" dt="2024-05-29T13:03:36.972" v="44" actId="20577"/>
      <pc:docMkLst>
        <pc:docMk/>
      </pc:docMkLst>
      <pc:sldChg chg="modSp mod">
        <pc:chgData name="Wenzel, Brooke" userId="672bf8d3-b15b-4e02-a6d1-39319a0df09b" providerId="ADAL" clId="{526A2B99-29C4-4C0F-8CF0-FF3D2C59AD40}" dt="2024-05-29T13:03:19.542" v="1" actId="27636"/>
        <pc:sldMkLst>
          <pc:docMk/>
          <pc:sldMk cId="68699369" sldId="5309"/>
        </pc:sldMkLst>
      </pc:sldChg>
    </pc:docChg>
  </pc:docChgLst>
  <pc:docChgLst>
    <pc:chgData name="Gudka, Dawna" userId="823cceae-331b-41d6-9a63-34ad6d1db55c" providerId="ADAL" clId="{46A4A686-A5F7-4485-9863-8DC5DE0A7DCC}"/>
    <pc:docChg chg="custSel addSld modSld sldOrd">
      <pc:chgData name="Gudka, Dawna" userId="823cceae-331b-41d6-9a63-34ad6d1db55c" providerId="ADAL" clId="{46A4A686-A5F7-4485-9863-8DC5DE0A7DCC}" dt="2025-02-13T15:23:12.449" v="986" actId="27918"/>
      <pc:docMkLst>
        <pc:docMk/>
      </pc:docMkLst>
      <pc:sldChg chg="addSp delSp modSp new mod ord">
        <pc:chgData name="Gudka, Dawna" userId="823cceae-331b-41d6-9a63-34ad6d1db55c" providerId="ADAL" clId="{46A4A686-A5F7-4485-9863-8DC5DE0A7DCC}" dt="2025-02-12T22:12:40.299" v="977" actId="962"/>
        <pc:sldMkLst>
          <pc:docMk/>
          <pc:sldMk cId="1665958014" sldId="5786"/>
        </pc:sldMkLst>
      </pc:sldChg>
      <pc:sldChg chg="modSp add mod ord">
        <pc:chgData name="Gudka, Dawna" userId="823cceae-331b-41d6-9a63-34ad6d1db55c" providerId="ADAL" clId="{46A4A686-A5F7-4485-9863-8DC5DE0A7DCC}" dt="2025-02-12T21:27:41.453" v="109" actId="20577"/>
        <pc:sldMkLst>
          <pc:docMk/>
          <pc:sldMk cId="3914415940" sldId="5787"/>
        </pc:sldMkLst>
      </pc:sldChg>
      <pc:sldChg chg="addSp delSp modSp add mod">
        <pc:chgData name="Gudka, Dawna" userId="823cceae-331b-41d6-9a63-34ad6d1db55c" providerId="ADAL" clId="{46A4A686-A5F7-4485-9863-8DC5DE0A7DCC}" dt="2025-02-13T15:23:12.449" v="986" actId="27918"/>
        <pc:sldMkLst>
          <pc:docMk/>
          <pc:sldMk cId="1237249377" sldId="5788"/>
        </pc:sldMkLst>
      </pc:sldChg>
      <pc:sldChg chg="modSp add mod ord">
        <pc:chgData name="Gudka, Dawna" userId="823cceae-331b-41d6-9a63-34ad6d1db55c" providerId="ADAL" clId="{46A4A686-A5F7-4485-9863-8DC5DE0A7DCC}" dt="2025-02-12T22:11:51.178" v="971" actId="27636"/>
        <pc:sldMkLst>
          <pc:docMk/>
          <pc:sldMk cId="1301326054" sldId="5789"/>
        </pc:sldMkLst>
      </pc:sldChg>
      <pc:sldChg chg="add">
        <pc:chgData name="Gudka, Dawna" userId="823cceae-331b-41d6-9a63-34ad6d1db55c" providerId="ADAL" clId="{46A4A686-A5F7-4485-9863-8DC5DE0A7DCC}" dt="2025-02-12T22:04:54.820" v="615" actId="2890"/>
        <pc:sldMkLst>
          <pc:docMk/>
          <pc:sldMk cId="184704913" sldId="5790"/>
        </pc:sldMkLst>
      </pc:sldChg>
      <pc:sldChg chg="addSp delSp modSp add mod">
        <pc:chgData name="Gudka, Dawna" userId="823cceae-331b-41d6-9a63-34ad6d1db55c" providerId="ADAL" clId="{46A4A686-A5F7-4485-9863-8DC5DE0A7DCC}" dt="2025-02-12T22:12:51.876" v="979" actId="962"/>
        <pc:sldMkLst>
          <pc:docMk/>
          <pc:sldMk cId="746027233" sldId="5791"/>
        </pc:sldMkLst>
      </pc:sldChg>
    </pc:docChg>
  </pc:docChgLst>
  <pc:docChgLst>
    <pc:chgData name="McRee, Rebecca" userId="S::mcree_r@cde.state.co.us::3a10fa13-9d60-4c0b-b361-471945732c34" providerId="AD" clId="Web-{A4722E56-17BD-50E1-4708-DACFFF506772}"/>
    <pc:docChg chg="delSld modSld">
      <pc:chgData name="McRee, Rebecca" userId="S::mcree_r@cde.state.co.us::3a10fa13-9d60-4c0b-b361-471945732c34" providerId="AD" clId="Web-{A4722E56-17BD-50E1-4708-DACFFF506772}" dt="2024-11-14T00:02:23.538" v="445" actId="20577"/>
      <pc:docMkLst>
        <pc:docMk/>
      </pc:docMkLst>
      <pc:sldChg chg="modSp">
        <pc:chgData name="McRee, Rebecca" userId="S::mcree_r@cde.state.co.us::3a10fa13-9d60-4c0b-b361-471945732c34" providerId="AD" clId="Web-{A4722E56-17BD-50E1-4708-DACFFF506772}" dt="2024-11-14T00:02:23.538" v="445" actId="20577"/>
        <pc:sldMkLst>
          <pc:docMk/>
          <pc:sldMk cId="829353435" sldId="5684"/>
        </pc:sldMkLst>
      </pc:sldChg>
      <pc:sldChg chg="del">
        <pc:chgData name="McRee, Rebecca" userId="S::mcree_r@cde.state.co.us::3a10fa13-9d60-4c0b-b361-471945732c34" providerId="AD" clId="Web-{A4722E56-17BD-50E1-4708-DACFFF506772}" dt="2024-11-13T23:54:56.368" v="0"/>
        <pc:sldMkLst>
          <pc:docMk/>
          <pc:sldMk cId="2226887485" sldId="5685"/>
        </pc:sldMkLst>
      </pc:sldChg>
      <pc:sldChg chg="del">
        <pc:chgData name="McRee, Rebecca" userId="S::mcree_r@cde.state.co.us::3a10fa13-9d60-4c0b-b361-471945732c34" providerId="AD" clId="Web-{A4722E56-17BD-50E1-4708-DACFFF506772}" dt="2024-11-13T23:54:58.852" v="1"/>
        <pc:sldMkLst>
          <pc:docMk/>
          <pc:sldMk cId="868062518" sldId="5686"/>
        </pc:sldMkLst>
      </pc:sldChg>
    </pc:docChg>
  </pc:docChgLst>
  <pc:docChgLst>
    <pc:chgData name="Breza, Madeleine" userId="S::breza_m@cde.state.co.us::39affff4-0746-4e94-9ca9-9e4904fd4a4c" providerId="AD" clId="Web-{89E5F5F1-FA35-5FA3-EE8B-D727638446ED}"/>
    <pc:docChg chg="addSld modSld">
      <pc:chgData name="Breza, Madeleine" userId="S::breza_m@cde.state.co.us::39affff4-0746-4e94-9ca9-9e4904fd4a4c" providerId="AD" clId="Web-{89E5F5F1-FA35-5FA3-EE8B-D727638446ED}" dt="2025-01-08T16:56:57.539" v="6" actId="20577"/>
      <pc:docMkLst>
        <pc:docMk/>
      </pc:docMkLst>
      <pc:sldChg chg="modSp new">
        <pc:chgData name="Breza, Madeleine" userId="S::breza_m@cde.state.co.us::39affff4-0746-4e94-9ca9-9e4904fd4a4c" providerId="AD" clId="Web-{89E5F5F1-FA35-5FA3-EE8B-D727638446ED}" dt="2025-01-08T16:56:57.539" v="6" actId="20577"/>
        <pc:sldMkLst>
          <pc:docMk/>
          <pc:sldMk cId="2626521573" sldId="5747"/>
        </pc:sldMkLst>
      </pc:sldChg>
    </pc:docChg>
  </pc:docChgLst>
  <pc:docChgLst>
    <pc:chgData name="Wenzel, Brooke" userId="672bf8d3-b15b-4e02-a6d1-39319a0df09b" providerId="ADAL" clId="{7AF7DDD8-15B1-44AF-8058-2507979F5459}"/>
    <pc:docChg chg="custSel modSld">
      <pc:chgData name="Wenzel, Brooke" userId="672bf8d3-b15b-4e02-a6d1-39319a0df09b" providerId="ADAL" clId="{7AF7DDD8-15B1-44AF-8058-2507979F5459}" dt="2024-12-12T14:20:17.741" v="128" actId="20577"/>
      <pc:docMkLst>
        <pc:docMk/>
      </pc:docMkLst>
      <pc:sldChg chg="modSp mod">
        <pc:chgData name="Wenzel, Brooke" userId="672bf8d3-b15b-4e02-a6d1-39319a0df09b" providerId="ADAL" clId="{7AF7DDD8-15B1-44AF-8058-2507979F5459}" dt="2024-12-12T14:19:26.388" v="110" actId="27636"/>
        <pc:sldMkLst>
          <pc:docMk/>
          <pc:sldMk cId="1529755073" sldId="5611"/>
        </pc:sldMkLst>
      </pc:sldChg>
    </pc:docChg>
  </pc:docChgLst>
  <pc:docChgLst>
    <pc:chgData name="Heitman, Lindsey" userId="a9773a47-99d2-4599-9377-6d37e9ec0bd3" providerId="ADAL" clId="{F321491C-8544-407D-B047-51C65D4C8BA6}"/>
    <pc:docChg chg="custSel addSld delSld modSld">
      <pc:chgData name="Heitman, Lindsey" userId="a9773a47-99d2-4599-9377-6d37e9ec0bd3" providerId="ADAL" clId="{F321491C-8544-407D-B047-51C65D4C8BA6}" dt="2024-12-11T21:31:11.734" v="91" actId="13244"/>
      <pc:docMkLst>
        <pc:docMk/>
      </pc:docMkLst>
      <pc:sldChg chg="modSp mod">
        <pc:chgData name="Heitman, Lindsey" userId="a9773a47-99d2-4599-9377-6d37e9ec0bd3" providerId="ADAL" clId="{F321491C-8544-407D-B047-51C65D4C8BA6}" dt="2024-12-11T16:15:37.050" v="78" actId="20577"/>
        <pc:sldMkLst>
          <pc:docMk/>
          <pc:sldMk cId="1037917088" sldId="5098"/>
        </pc:sldMkLst>
        <pc:graphicFrameChg chg="modGraphic">
          <ac:chgData name="Heitman, Lindsey" userId="a9773a47-99d2-4599-9377-6d37e9ec0bd3" providerId="ADAL" clId="{F321491C-8544-407D-B047-51C65D4C8BA6}" dt="2024-12-11T16:15:37.050" v="78" actId="20577"/>
          <ac:graphicFrameMkLst>
            <pc:docMk/>
            <pc:sldMk cId="1037917088" sldId="5098"/>
            <ac:graphicFrameMk id="5" creationId="{5E4612F7-68C6-57CA-E918-38EF641F73CF}"/>
          </ac:graphicFrameMkLst>
        </pc:graphicFrameChg>
      </pc:sldChg>
      <pc:sldChg chg="add del">
        <pc:chgData name="Heitman, Lindsey" userId="a9773a47-99d2-4599-9377-6d37e9ec0bd3" providerId="ADAL" clId="{F321491C-8544-407D-B047-51C65D4C8BA6}" dt="2024-12-11T21:29:56.688" v="84" actId="2696"/>
        <pc:sldMkLst>
          <pc:docMk/>
          <pc:sldMk cId="1945729696" sldId="5609"/>
        </pc:sldMkLst>
      </pc:sldChg>
      <pc:sldChg chg="modSp add mod">
        <pc:chgData name="Heitman, Lindsey" userId="a9773a47-99d2-4599-9377-6d37e9ec0bd3" providerId="ADAL" clId="{F321491C-8544-407D-B047-51C65D4C8BA6}" dt="2024-12-11T21:29:53.205" v="83" actId="27636"/>
        <pc:sldMkLst>
          <pc:docMk/>
          <pc:sldMk cId="1529755073" sldId="5611"/>
        </pc:sldMkLst>
      </pc:sldChg>
      <pc:sldChg chg="add">
        <pc:chgData name="Heitman, Lindsey" userId="a9773a47-99d2-4599-9377-6d37e9ec0bd3" providerId="ADAL" clId="{F321491C-8544-407D-B047-51C65D4C8BA6}" dt="2024-12-11T21:22:30.625" v="79"/>
        <pc:sldMkLst>
          <pc:docMk/>
          <pc:sldMk cId="2878770330" sldId="5612"/>
        </pc:sldMkLst>
      </pc:sldChg>
      <pc:sldChg chg="add">
        <pc:chgData name="Heitman, Lindsey" userId="a9773a47-99d2-4599-9377-6d37e9ec0bd3" providerId="ADAL" clId="{F321491C-8544-407D-B047-51C65D4C8BA6}" dt="2024-12-11T21:24:09.566" v="81"/>
        <pc:sldMkLst>
          <pc:docMk/>
          <pc:sldMk cId="783971613" sldId="5619"/>
        </pc:sldMkLst>
      </pc:sldChg>
      <pc:sldChg chg="add">
        <pc:chgData name="Heitman, Lindsey" userId="a9773a47-99d2-4599-9377-6d37e9ec0bd3" providerId="ADAL" clId="{F321491C-8544-407D-B047-51C65D4C8BA6}" dt="2024-12-11T21:23:40.703" v="80"/>
        <pc:sldMkLst>
          <pc:docMk/>
          <pc:sldMk cId="3494396476" sldId="5697"/>
        </pc:sldMkLst>
      </pc:sldChg>
      <pc:sldChg chg="modSp add mod">
        <pc:chgData name="Heitman, Lindsey" userId="a9773a47-99d2-4599-9377-6d37e9ec0bd3" providerId="ADAL" clId="{F321491C-8544-407D-B047-51C65D4C8BA6}" dt="2024-12-11T21:31:11.734" v="91" actId="13244"/>
        <pc:sldMkLst>
          <pc:docMk/>
          <pc:sldMk cId="3924515015" sldId="5731"/>
        </pc:sldMkLst>
      </pc:sldChg>
    </pc:docChg>
  </pc:docChgLst>
  <pc:docChgLst>
    <pc:chgData name="Gudka, Dawna" userId="823cceae-331b-41d6-9a63-34ad6d1db55c" providerId="ADAL" clId="{A7BE1A99-7617-49A4-9365-7077B1BDB96E}"/>
    <pc:docChg chg="undo custSel modSld">
      <pc:chgData name="Gudka, Dawna" userId="823cceae-331b-41d6-9a63-34ad6d1db55c" providerId="ADAL" clId="{A7BE1A99-7617-49A4-9365-7077B1BDB96E}" dt="2024-12-05T14:36:17.463" v="195" actId="20577"/>
      <pc:docMkLst>
        <pc:docMk/>
      </pc:docMkLst>
    </pc:docChg>
  </pc:docChgLst>
  <pc:docChgLst>
    <pc:chgData name="Heitman, Lindsey" userId="a9773a47-99d2-4599-9377-6d37e9ec0bd3" providerId="ADAL" clId="{ED4A72F2-A37A-4785-8787-361AB7878AC5}"/>
    <pc:docChg chg="custSel addSld delSld modSld">
      <pc:chgData name="Heitman, Lindsey" userId="a9773a47-99d2-4599-9377-6d37e9ec0bd3" providerId="ADAL" clId="{ED4A72F2-A37A-4785-8787-361AB7878AC5}" dt="2024-08-22T14:02:48.087" v="290" actId="20577"/>
      <pc:docMkLst>
        <pc:docMk/>
      </pc:docMkLst>
      <pc:sldChg chg="add">
        <pc:chgData name="Heitman, Lindsey" userId="a9773a47-99d2-4599-9377-6d37e9ec0bd3" providerId="ADAL" clId="{ED4A72F2-A37A-4785-8787-361AB7878AC5}" dt="2024-08-21T21:31:30.131" v="261"/>
        <pc:sldMkLst>
          <pc:docMk/>
          <pc:sldMk cId="525739044" sldId="2201"/>
        </pc:sldMkLst>
      </pc:sldChg>
      <pc:sldChg chg="del">
        <pc:chgData name="Heitman, Lindsey" userId="a9773a47-99d2-4599-9377-6d37e9ec0bd3" providerId="ADAL" clId="{ED4A72F2-A37A-4785-8787-361AB7878AC5}" dt="2024-08-21T21:30:27.252" v="258" actId="2696"/>
        <pc:sldMkLst>
          <pc:docMk/>
          <pc:sldMk cId="1052820159" sldId="5451"/>
        </pc:sldMkLst>
      </pc:sldChg>
      <pc:sldChg chg="add">
        <pc:chgData name="Heitman, Lindsey" userId="a9773a47-99d2-4599-9377-6d37e9ec0bd3" providerId="ADAL" clId="{ED4A72F2-A37A-4785-8787-361AB7878AC5}" dt="2024-08-21T21:30:56.540" v="259"/>
        <pc:sldMkLst>
          <pc:docMk/>
          <pc:sldMk cId="2348164026" sldId="5474"/>
        </pc:sldMkLst>
      </pc:sldChg>
      <pc:sldChg chg="del">
        <pc:chgData name="Heitman, Lindsey" userId="a9773a47-99d2-4599-9377-6d37e9ec0bd3" providerId="ADAL" clId="{ED4A72F2-A37A-4785-8787-361AB7878AC5}" dt="2024-08-21T21:30:27.252" v="258" actId="2696"/>
        <pc:sldMkLst>
          <pc:docMk/>
          <pc:sldMk cId="1626949317" sldId="5477"/>
        </pc:sldMkLst>
      </pc:sldChg>
      <pc:sldChg chg="del">
        <pc:chgData name="Heitman, Lindsey" userId="a9773a47-99d2-4599-9377-6d37e9ec0bd3" providerId="ADAL" clId="{ED4A72F2-A37A-4785-8787-361AB7878AC5}" dt="2024-08-21T21:30:27.252" v="258" actId="2696"/>
        <pc:sldMkLst>
          <pc:docMk/>
          <pc:sldMk cId="2499726713" sldId="5480"/>
        </pc:sldMkLst>
      </pc:sldChg>
      <pc:sldChg chg="del">
        <pc:chgData name="Heitman, Lindsey" userId="a9773a47-99d2-4599-9377-6d37e9ec0bd3" providerId="ADAL" clId="{ED4A72F2-A37A-4785-8787-361AB7878AC5}" dt="2024-08-21T21:30:17.355" v="257" actId="2696"/>
        <pc:sldMkLst>
          <pc:docMk/>
          <pc:sldMk cId="646200145" sldId="5526"/>
        </pc:sldMkLst>
      </pc:sldChg>
      <pc:sldChg chg="add">
        <pc:chgData name="Heitman, Lindsey" userId="a9773a47-99d2-4599-9377-6d37e9ec0bd3" providerId="ADAL" clId="{ED4A72F2-A37A-4785-8787-361AB7878AC5}" dt="2024-08-21T21:31:30.131" v="261"/>
        <pc:sldMkLst>
          <pc:docMk/>
          <pc:sldMk cId="3018743995" sldId="5527"/>
        </pc:sldMkLst>
      </pc:sldChg>
      <pc:sldChg chg="add">
        <pc:chgData name="Heitman, Lindsey" userId="a9773a47-99d2-4599-9377-6d37e9ec0bd3" providerId="ADAL" clId="{ED4A72F2-A37A-4785-8787-361AB7878AC5}" dt="2024-08-21T21:31:30.131" v="261"/>
        <pc:sldMkLst>
          <pc:docMk/>
          <pc:sldMk cId="4044963095" sldId="5529"/>
        </pc:sldMkLst>
      </pc:sldChg>
      <pc:sldChg chg="modSp add mod">
        <pc:chgData name="Heitman, Lindsey" userId="a9773a47-99d2-4599-9377-6d37e9ec0bd3" providerId="ADAL" clId="{ED4A72F2-A37A-4785-8787-361AB7878AC5}" dt="2024-08-21T21:35:56.291" v="284" actId="207"/>
        <pc:sldMkLst>
          <pc:docMk/>
          <pc:sldMk cId="3822177015" sldId="5531"/>
        </pc:sldMkLst>
      </pc:sldChg>
      <pc:sldChg chg="modSp add mod">
        <pc:chgData name="Heitman, Lindsey" userId="a9773a47-99d2-4599-9377-6d37e9ec0bd3" providerId="ADAL" clId="{ED4A72F2-A37A-4785-8787-361AB7878AC5}" dt="2024-08-22T14:02:48.087" v="290" actId="20577"/>
        <pc:sldMkLst>
          <pc:docMk/>
          <pc:sldMk cId="1084665148" sldId="5557"/>
        </pc:sldMkLst>
      </pc:sldChg>
    </pc:docChg>
  </pc:docChgLst>
  <pc:docChgLst>
    <pc:chgData name="McRee, Rebecca" userId="S::mcree_r@cde.state.co.us::3a10fa13-9d60-4c0b-b361-471945732c34" providerId="AD" clId="Web-{A2DFCB48-378D-3F1B-2512-814B11B60D16}"/>
    <pc:docChg chg="delSld">
      <pc:chgData name="McRee, Rebecca" userId="S::mcree_r@cde.state.co.us::3a10fa13-9d60-4c0b-b361-471945732c34" providerId="AD" clId="Web-{A2DFCB48-378D-3F1B-2512-814B11B60D16}" dt="2024-10-17T02:03:39.480" v="0"/>
      <pc:docMkLst>
        <pc:docMk/>
      </pc:docMkLst>
      <pc:sldChg chg="del">
        <pc:chgData name="McRee, Rebecca" userId="S::mcree_r@cde.state.co.us::3a10fa13-9d60-4c0b-b361-471945732c34" providerId="AD" clId="Web-{A2DFCB48-378D-3F1B-2512-814B11B60D16}" dt="2024-10-17T02:03:39.480" v="0"/>
        <pc:sldMkLst>
          <pc:docMk/>
          <pc:sldMk cId="3863354747" sldId="5544"/>
        </pc:sldMkLst>
      </pc:sldChg>
    </pc:docChg>
  </pc:docChgLst>
  <pc:docChgLst>
    <pc:chgData name="Slutzky, Collin" userId="21f7fb5c-490d-42a4-8741-4ce78a53b03a" providerId="ADAL" clId="{064E163D-C4BE-49D3-8E09-68C948E59954}"/>
    <pc:docChg chg="delSld modSld">
      <pc:chgData name="Slutzky, Collin" userId="21f7fb5c-490d-42a4-8741-4ce78a53b03a" providerId="ADAL" clId="{064E163D-C4BE-49D3-8E09-68C948E59954}" dt="2025-01-09T15:17:15.540" v="3"/>
      <pc:docMkLst>
        <pc:docMk/>
      </pc:docMkLst>
      <pc:sldChg chg="modSp mod">
        <pc:chgData name="Slutzky, Collin" userId="21f7fb5c-490d-42a4-8741-4ce78a53b03a" providerId="ADAL" clId="{064E163D-C4BE-49D3-8E09-68C948E59954}" dt="2025-01-09T15:17:15.540" v="3"/>
        <pc:sldMkLst>
          <pc:docMk/>
          <pc:sldMk cId="2054928620" sldId="5618"/>
        </pc:sldMkLst>
      </pc:sldChg>
      <pc:sldChg chg="del">
        <pc:chgData name="Slutzky, Collin" userId="21f7fb5c-490d-42a4-8741-4ce78a53b03a" providerId="ADAL" clId="{064E163D-C4BE-49D3-8E09-68C948E59954}" dt="2025-01-08T23:39:01.671" v="0" actId="47"/>
        <pc:sldMkLst>
          <pc:docMk/>
          <pc:sldMk cId="2626521573" sldId="5747"/>
        </pc:sldMkLst>
      </pc:sldChg>
    </pc:docChg>
  </pc:docChgLst>
  <pc:docChgLst>
    <pc:chgData name="Ward, Reagan" userId="27291eb4-8241-4961-9e69-8c66e34cc5b0" providerId="ADAL" clId="{12B9B76C-5BEA-4342-91A2-E0CF28E6E57A}"/>
    <pc:docChg chg="custSel delSld modSld">
      <pc:chgData name="Ward, Reagan" userId="27291eb4-8241-4961-9e69-8c66e34cc5b0" providerId="ADAL" clId="{12B9B76C-5BEA-4342-91A2-E0CF28E6E57A}" dt="2024-09-04T20:13:13.755" v="97" actId="2165"/>
      <pc:docMkLst>
        <pc:docMk/>
      </pc:docMkLst>
      <pc:sldChg chg="del">
        <pc:chgData name="Ward, Reagan" userId="27291eb4-8241-4961-9e69-8c66e34cc5b0" providerId="ADAL" clId="{12B9B76C-5BEA-4342-91A2-E0CF28E6E57A}" dt="2024-09-04T20:12:26.974" v="96" actId="47"/>
        <pc:sldMkLst>
          <pc:docMk/>
          <pc:sldMk cId="619942572" sldId="5456"/>
        </pc:sldMkLst>
      </pc:sldChg>
      <pc:sldChg chg="del">
        <pc:chgData name="Ward, Reagan" userId="27291eb4-8241-4961-9e69-8c66e34cc5b0" providerId="ADAL" clId="{12B9B76C-5BEA-4342-91A2-E0CF28E6E57A}" dt="2024-09-04T20:12:26.974" v="96" actId="47"/>
        <pc:sldMkLst>
          <pc:docMk/>
          <pc:sldMk cId="3938661135" sldId="5530"/>
        </pc:sldMkLst>
      </pc:sldChg>
      <pc:sldChg chg="del">
        <pc:chgData name="Ward, Reagan" userId="27291eb4-8241-4961-9e69-8c66e34cc5b0" providerId="ADAL" clId="{12B9B76C-5BEA-4342-91A2-E0CF28E6E57A}" dt="2024-09-04T20:12:26.974" v="96" actId="47"/>
        <pc:sldMkLst>
          <pc:docMk/>
          <pc:sldMk cId="2812061006" sldId="5559"/>
        </pc:sldMkLst>
      </pc:sldChg>
      <pc:sldChg chg="del">
        <pc:chgData name="Ward, Reagan" userId="27291eb4-8241-4961-9e69-8c66e34cc5b0" providerId="ADAL" clId="{12B9B76C-5BEA-4342-91A2-E0CF28E6E57A}" dt="2024-09-04T20:12:26.974" v="96" actId="47"/>
        <pc:sldMkLst>
          <pc:docMk/>
          <pc:sldMk cId="2971538637" sldId="5560"/>
        </pc:sldMkLst>
      </pc:sldChg>
      <pc:sldChg chg="del">
        <pc:chgData name="Ward, Reagan" userId="27291eb4-8241-4961-9e69-8c66e34cc5b0" providerId="ADAL" clId="{12B9B76C-5BEA-4342-91A2-E0CF28E6E57A}" dt="2024-09-04T20:12:26.974" v="96" actId="47"/>
        <pc:sldMkLst>
          <pc:docMk/>
          <pc:sldMk cId="299511397" sldId="5573"/>
        </pc:sldMkLst>
      </pc:sldChg>
    </pc:docChg>
  </pc:docChgLst>
  <pc:docChgLst>
    <pc:chgData name="Severson, Annette" userId="199f3c28-b733-4b36-8b0e-b7eb6984ff94" providerId="ADAL" clId="{ACE50045-CB3F-4C00-AB1D-23C8230B6AA7}"/>
    <pc:docChg chg="undo custSel addSld modSld">
      <pc:chgData name="Severson, Annette" userId="199f3c28-b733-4b36-8b0e-b7eb6984ff94" providerId="ADAL" clId="{ACE50045-CB3F-4C00-AB1D-23C8230B6AA7}" dt="2024-10-29T14:04:47.627" v="213" actId="20577"/>
      <pc:docMkLst>
        <pc:docMk/>
      </pc:docMkLst>
      <pc:sldChg chg="add">
        <pc:chgData name="Severson, Annette" userId="199f3c28-b733-4b36-8b0e-b7eb6984ff94" providerId="ADAL" clId="{ACE50045-CB3F-4C00-AB1D-23C8230B6AA7}" dt="2024-10-29T14:01:14.182" v="0"/>
        <pc:sldMkLst>
          <pc:docMk/>
          <pc:sldMk cId="1720555448" sldId="5312"/>
        </pc:sldMkLst>
      </pc:sldChg>
      <pc:sldChg chg="modSp add mod">
        <pc:chgData name="Severson, Annette" userId="199f3c28-b733-4b36-8b0e-b7eb6984ff94" providerId="ADAL" clId="{ACE50045-CB3F-4C00-AB1D-23C8230B6AA7}" dt="2024-10-29T14:01:14.394" v="2" actId="27636"/>
        <pc:sldMkLst>
          <pc:docMk/>
          <pc:sldMk cId="1135109802" sldId="5313"/>
        </pc:sldMkLst>
      </pc:sldChg>
      <pc:sldChg chg="modSp add mod">
        <pc:chgData name="Severson, Annette" userId="199f3c28-b733-4b36-8b0e-b7eb6984ff94" providerId="ADAL" clId="{ACE50045-CB3F-4C00-AB1D-23C8230B6AA7}" dt="2024-10-29T14:03:46.766" v="162"/>
        <pc:sldMkLst>
          <pc:docMk/>
          <pc:sldMk cId="1125029257" sldId="5590"/>
        </pc:sldMkLst>
      </pc:sldChg>
      <pc:sldChg chg="modSp add mod">
        <pc:chgData name="Severson, Annette" userId="199f3c28-b733-4b36-8b0e-b7eb6984ff94" providerId="ADAL" clId="{ACE50045-CB3F-4C00-AB1D-23C8230B6AA7}" dt="2024-10-29T14:02:37.801" v="40" actId="20577"/>
        <pc:sldMkLst>
          <pc:docMk/>
          <pc:sldMk cId="3805491149" sldId="5591"/>
        </pc:sldMkLst>
      </pc:sldChg>
    </pc:docChg>
  </pc:docChgLst>
  <pc:docChgLst>
    <pc:chgData name="Chaffin,Melissa" userId="S::chaffin_m@cde.state.co.us::21f0136b-23e1-4eef-9c4f-f29e4cc3ac56" providerId="AD" clId="Web-{720AD878-97DB-D8E7-4C09-BF2D0D6BE6F4}"/>
    <pc:docChg chg="delSld modSld">
      <pc:chgData name="Chaffin,Melissa" userId="S::chaffin_m@cde.state.co.us::21f0136b-23e1-4eef-9c4f-f29e4cc3ac56" providerId="AD" clId="Web-{720AD878-97DB-D8E7-4C09-BF2D0D6BE6F4}" dt="2024-09-24T14:32:41.342" v="160" actId="1076"/>
      <pc:docMkLst>
        <pc:docMk/>
      </pc:docMkLst>
      <pc:sldChg chg="modSp">
        <pc:chgData name="Chaffin,Melissa" userId="S::chaffin_m@cde.state.co.us::21f0136b-23e1-4eef-9c4f-f29e4cc3ac56" providerId="AD" clId="Web-{720AD878-97DB-D8E7-4C09-BF2D0D6BE6F4}" dt="2024-09-24T14:25:39.107" v="3"/>
        <pc:sldMkLst>
          <pc:docMk/>
          <pc:sldMk cId="840969988" sldId="5602"/>
        </pc:sldMkLst>
      </pc:sldChg>
      <pc:sldChg chg="addSp modSp">
        <pc:chgData name="Chaffin,Melissa" userId="S::chaffin_m@cde.state.co.us::21f0136b-23e1-4eef-9c4f-f29e4cc3ac56" providerId="AD" clId="Web-{720AD878-97DB-D8E7-4C09-BF2D0D6BE6F4}" dt="2024-09-24T14:32:41.342" v="160" actId="1076"/>
        <pc:sldMkLst>
          <pc:docMk/>
          <pc:sldMk cId="1016378890" sldId="5604"/>
        </pc:sldMkLst>
      </pc:sldChg>
      <pc:sldChg chg="addSp modSp">
        <pc:chgData name="Chaffin,Melissa" userId="S::chaffin_m@cde.state.co.us::21f0136b-23e1-4eef-9c4f-f29e4cc3ac56" providerId="AD" clId="Web-{720AD878-97DB-D8E7-4C09-BF2D0D6BE6F4}" dt="2024-09-24T14:32:15.451" v="157" actId="1076"/>
        <pc:sldMkLst>
          <pc:docMk/>
          <pc:sldMk cId="2592141677" sldId="5605"/>
        </pc:sldMkLst>
      </pc:sldChg>
      <pc:sldChg chg="del">
        <pc:chgData name="Chaffin,Melissa" userId="S::chaffin_m@cde.state.co.us::21f0136b-23e1-4eef-9c4f-f29e4cc3ac56" providerId="AD" clId="Web-{720AD878-97DB-D8E7-4C09-BF2D0D6BE6F4}" dt="2024-09-24T14:29:43.232" v="138"/>
        <pc:sldMkLst>
          <pc:docMk/>
          <pc:sldMk cId="3530695552" sldId="5606"/>
        </pc:sldMkLst>
      </pc:sldChg>
      <pc:sldChg chg="del">
        <pc:chgData name="Chaffin,Melissa" userId="S::chaffin_m@cde.state.co.us::21f0136b-23e1-4eef-9c4f-f29e4cc3ac56" providerId="AD" clId="Web-{720AD878-97DB-D8E7-4C09-BF2D0D6BE6F4}" dt="2024-09-24T14:29:49.326" v="139"/>
        <pc:sldMkLst>
          <pc:docMk/>
          <pc:sldMk cId="1020133488" sldId="5607"/>
        </pc:sldMkLst>
      </pc:sldChg>
      <pc:sldChg chg="del">
        <pc:chgData name="Chaffin,Melissa" userId="S::chaffin_m@cde.state.co.us::21f0136b-23e1-4eef-9c4f-f29e4cc3ac56" providerId="AD" clId="Web-{720AD878-97DB-D8E7-4C09-BF2D0D6BE6F4}" dt="2024-09-24T14:32:26.998" v="158"/>
        <pc:sldMkLst>
          <pc:docMk/>
          <pc:sldMk cId="2760380853" sldId="5608"/>
        </pc:sldMkLst>
      </pc:sldChg>
      <pc:sldChg chg="del">
        <pc:chgData name="Chaffin,Melissa" userId="S::chaffin_m@cde.state.co.us::21f0136b-23e1-4eef-9c4f-f29e4cc3ac56" providerId="AD" clId="Web-{720AD878-97DB-D8E7-4C09-BF2D0D6BE6F4}" dt="2024-09-24T14:31:14.029" v="145"/>
        <pc:sldMkLst>
          <pc:docMk/>
          <pc:sldMk cId="1226889934" sldId="5609"/>
        </pc:sldMkLst>
      </pc:sldChg>
    </pc:docChg>
  </pc:docChgLst>
  <pc:docChgLst>
    <pc:chgData name="Tribbett, Jessica" userId="S::tribbett_jessica@cde.state.co.us::b8af59d7-a86d-4166-a022-d856dc24c475" providerId="AD" clId="Web-{1F579E3D-0961-FF5C-94B3-7BBE0C5CCD72}"/>
    <pc:docChg chg="modSld">
      <pc:chgData name="Tribbett, Jessica" userId="S::tribbett_jessica@cde.state.co.us::b8af59d7-a86d-4166-a022-d856dc24c475" providerId="AD" clId="Web-{1F579E3D-0961-FF5C-94B3-7BBE0C5CCD72}" dt="2024-06-12T19:39:11.339" v="7"/>
      <pc:docMkLst>
        <pc:docMk/>
      </pc:docMkLst>
    </pc:docChg>
  </pc:docChgLst>
  <pc:docChgLst>
    <pc:chgData name="McRee, Rebecca" userId="S::mcree_r@cde.state.co.us::3a10fa13-9d60-4c0b-b361-471945732c34" providerId="AD" clId="Web-{68B55243-7E7A-2D46-29DF-1515C37DE723}"/>
    <pc:docChg chg="mod delSld modSld">
      <pc:chgData name="McRee, Rebecca" userId="S::mcree_r@cde.state.co.us::3a10fa13-9d60-4c0b-b361-471945732c34" providerId="AD" clId="Web-{68B55243-7E7A-2D46-29DF-1515C37DE723}" dt="2024-09-18T17:45:05.219" v="52"/>
      <pc:docMkLst>
        <pc:docMk/>
      </pc:docMkLst>
      <pc:sldChg chg="modSp">
        <pc:chgData name="McRee, Rebecca" userId="S::mcree_r@cde.state.co.us::3a10fa13-9d60-4c0b-b361-471945732c34" providerId="AD" clId="Web-{68B55243-7E7A-2D46-29DF-1515C37DE723}" dt="2024-09-18T17:45:05.219" v="52"/>
        <pc:sldMkLst>
          <pc:docMk/>
          <pc:sldMk cId="1402753334" sldId="5596"/>
        </pc:sldMkLst>
      </pc:sldChg>
      <pc:sldChg chg="del">
        <pc:chgData name="McRee, Rebecca" userId="S::mcree_r@cde.state.co.us::3a10fa13-9d60-4c0b-b361-471945732c34" providerId="AD" clId="Web-{68B55243-7E7A-2D46-29DF-1515C37DE723}" dt="2024-09-18T17:39:13.390" v="45"/>
        <pc:sldMkLst>
          <pc:docMk/>
          <pc:sldMk cId="2422909248" sldId="5597"/>
        </pc:sldMkLst>
      </pc:sldChg>
      <pc:sldChg chg="del">
        <pc:chgData name="McRee, Rebecca" userId="S::mcree_r@cde.state.co.us::3a10fa13-9d60-4c0b-b361-471945732c34" providerId="AD" clId="Web-{68B55243-7E7A-2D46-29DF-1515C37DE723}" dt="2024-09-18T17:39:16.780" v="46"/>
        <pc:sldMkLst>
          <pc:docMk/>
          <pc:sldMk cId="2890554296" sldId="5598"/>
        </pc:sldMkLst>
      </pc:sldChg>
    </pc:docChg>
  </pc:docChgLst>
  <pc:docChgLst>
    <pc:chgData name="Gudka, Dawna" userId="823cceae-331b-41d6-9a63-34ad6d1db55c" providerId="ADAL" clId="{F935F1A3-987E-431F-9326-FB5D59BEE9D2}"/>
    <pc:docChg chg="undo custSel addSld delSld modSld">
      <pc:chgData name="Gudka, Dawna" userId="823cceae-331b-41d6-9a63-34ad6d1db55c" providerId="ADAL" clId="{F935F1A3-987E-431F-9326-FB5D59BEE9D2}" dt="2025-01-16T15:29:31.268" v="410" actId="2"/>
      <pc:docMkLst>
        <pc:docMk/>
      </pc:docMkLst>
      <pc:sldChg chg="modSp mod">
        <pc:chgData name="Gudka, Dawna" userId="823cceae-331b-41d6-9a63-34ad6d1db55c" providerId="ADAL" clId="{F935F1A3-987E-431F-9326-FB5D59BEE9D2}" dt="2025-01-15T23:34:33.773" v="157" actId="2165"/>
        <pc:sldMkLst>
          <pc:docMk/>
          <pc:sldMk cId="548937371" sldId="5739"/>
        </pc:sldMkLst>
      </pc:sldChg>
      <pc:sldChg chg="addSp delSp modSp mod">
        <pc:chgData name="Gudka, Dawna" userId="823cceae-331b-41d6-9a63-34ad6d1db55c" providerId="ADAL" clId="{F935F1A3-987E-431F-9326-FB5D59BEE9D2}" dt="2025-01-16T00:07:22.860" v="406" actId="962"/>
        <pc:sldMkLst>
          <pc:docMk/>
          <pc:sldMk cId="3541186738" sldId="5752"/>
        </pc:sldMkLst>
      </pc:sldChg>
      <pc:sldChg chg="addSp delSp modSp del mod">
        <pc:chgData name="Gudka, Dawna" userId="823cceae-331b-41d6-9a63-34ad6d1db55c" providerId="ADAL" clId="{F935F1A3-987E-431F-9326-FB5D59BEE9D2}" dt="2025-01-15T23:48:15.107" v="185" actId="2696"/>
        <pc:sldMkLst>
          <pc:docMk/>
          <pc:sldMk cId="873995119" sldId="5754"/>
        </pc:sldMkLst>
      </pc:sldChg>
      <pc:sldChg chg="modSp add del mod">
        <pc:chgData name="Gudka, Dawna" userId="823cceae-331b-41d6-9a63-34ad6d1db55c" providerId="ADAL" clId="{F935F1A3-987E-431F-9326-FB5D59BEE9D2}" dt="2025-01-16T15:29:31.268" v="410" actId="2"/>
        <pc:sldMkLst>
          <pc:docMk/>
          <pc:sldMk cId="3236241202" sldId="5755"/>
        </pc:sldMkLst>
      </pc:sldChg>
      <pc:sldChg chg="addSp delSp modSp new mod">
        <pc:chgData name="Gudka, Dawna" userId="823cceae-331b-41d6-9a63-34ad6d1db55c" providerId="ADAL" clId="{F935F1A3-987E-431F-9326-FB5D59BEE9D2}" dt="2025-01-16T00:07:35.829" v="408" actId="962"/>
        <pc:sldMkLst>
          <pc:docMk/>
          <pc:sldMk cId="3851355157" sldId="5758"/>
        </pc:sldMkLst>
      </pc:sldChg>
    </pc:docChg>
  </pc:docChgLst>
  <pc:docChgLst>
    <pc:chgData name="Hoffman, Peter" userId="673cee94-26bd-4c2a-ab82-1b3669e2f049" providerId="ADAL" clId="{F1AD74A9-897B-49BD-82A3-3048E5B261B3}"/>
    <pc:docChg chg="delSld modSld">
      <pc:chgData name="Hoffman, Peter" userId="673cee94-26bd-4c2a-ab82-1b3669e2f049" providerId="ADAL" clId="{F1AD74A9-897B-49BD-82A3-3048E5B261B3}" dt="2025-02-11T23:39:38.968" v="47" actId="20577"/>
      <pc:docMkLst>
        <pc:docMk/>
      </pc:docMkLst>
      <pc:sldChg chg="modSp mod">
        <pc:chgData name="Hoffman, Peter" userId="673cee94-26bd-4c2a-ab82-1b3669e2f049" providerId="ADAL" clId="{F1AD74A9-897B-49BD-82A3-3048E5B261B3}" dt="2025-02-11T23:39:15.657" v="3" actId="20577"/>
        <pc:sldMkLst>
          <pc:docMk/>
          <pc:sldMk cId="3044915438" sldId="256"/>
        </pc:sldMkLst>
        <pc:spChg chg="mod">
          <ac:chgData name="Hoffman, Peter" userId="673cee94-26bd-4c2a-ab82-1b3669e2f049" providerId="ADAL" clId="{F1AD74A9-897B-49BD-82A3-3048E5B261B3}" dt="2025-02-11T23:39:15.657" v="3" actId="20577"/>
          <ac:spMkLst>
            <pc:docMk/>
            <pc:sldMk cId="3044915438" sldId="256"/>
            <ac:spMk id="2" creationId="{00000000-0000-0000-0000-000000000000}"/>
          </ac:spMkLst>
        </pc:spChg>
      </pc:sldChg>
      <pc:sldChg chg="modSp mod">
        <pc:chgData name="Hoffman, Peter" userId="673cee94-26bd-4c2a-ab82-1b3669e2f049" providerId="ADAL" clId="{F1AD74A9-897B-49BD-82A3-3048E5B261B3}" dt="2025-02-11T23:39:28.447" v="42" actId="20577"/>
        <pc:sldMkLst>
          <pc:docMk/>
          <pc:sldMk cId="1212467416" sldId="261"/>
        </pc:sldMkLst>
        <pc:graphicFrameChg chg="modGraphic">
          <ac:chgData name="Hoffman, Peter" userId="673cee94-26bd-4c2a-ab82-1b3669e2f049" providerId="ADAL" clId="{F1AD74A9-897B-49BD-82A3-3048E5B261B3}" dt="2025-02-11T23:39:28.447" v="42" actId="20577"/>
          <ac:graphicFrameMkLst>
            <pc:docMk/>
            <pc:sldMk cId="1212467416" sldId="261"/>
            <ac:graphicFrameMk id="5" creationId="{9C3641C5-EC4F-D3EA-E4A2-8ABB597C5BAA}"/>
          </ac:graphicFrameMkLst>
        </pc:graphicFrameChg>
      </pc:sldChg>
      <pc:sldChg chg="modSp mod">
        <pc:chgData name="Hoffman, Peter" userId="673cee94-26bd-4c2a-ab82-1b3669e2f049" providerId="ADAL" clId="{F1AD74A9-897B-49BD-82A3-3048E5B261B3}" dt="2025-02-11T23:39:38.968" v="47" actId="20577"/>
        <pc:sldMkLst>
          <pc:docMk/>
          <pc:sldMk cId="794275993" sldId="5416"/>
        </pc:sldMkLst>
      </pc:sldChg>
      <pc:sldChg chg="del">
        <pc:chgData name="Hoffman, Peter" userId="673cee94-26bd-4c2a-ab82-1b3669e2f049" providerId="ADAL" clId="{F1AD74A9-897B-49BD-82A3-3048E5B261B3}" dt="2025-02-11T23:39:34.736" v="43" actId="2696"/>
        <pc:sldMkLst>
          <pc:docMk/>
          <pc:sldMk cId="438506032" sldId="5777"/>
        </pc:sldMkLst>
      </pc:sldChg>
      <pc:sldChg chg="del">
        <pc:chgData name="Hoffman, Peter" userId="673cee94-26bd-4c2a-ab82-1b3669e2f049" providerId="ADAL" clId="{F1AD74A9-897B-49BD-82A3-3048E5B261B3}" dt="2025-02-11T23:39:34.736" v="43" actId="2696"/>
        <pc:sldMkLst>
          <pc:docMk/>
          <pc:sldMk cId="217821678" sldId="5778"/>
        </pc:sldMkLst>
      </pc:sldChg>
      <pc:sldChg chg="del">
        <pc:chgData name="Hoffman, Peter" userId="673cee94-26bd-4c2a-ab82-1b3669e2f049" providerId="ADAL" clId="{F1AD74A9-897B-49BD-82A3-3048E5B261B3}" dt="2025-02-11T23:39:34.736" v="43" actId="2696"/>
        <pc:sldMkLst>
          <pc:docMk/>
          <pc:sldMk cId="2406663207" sldId="5779"/>
        </pc:sldMkLst>
      </pc:sldChg>
      <pc:sldChg chg="del">
        <pc:chgData name="Hoffman, Peter" userId="673cee94-26bd-4c2a-ab82-1b3669e2f049" providerId="ADAL" clId="{F1AD74A9-897B-49BD-82A3-3048E5B261B3}" dt="2025-02-11T23:39:34.736" v="43" actId="2696"/>
        <pc:sldMkLst>
          <pc:docMk/>
          <pc:sldMk cId="1674683139" sldId="5787"/>
        </pc:sldMkLst>
      </pc:sldChg>
      <pc:sldChg chg="del">
        <pc:chgData name="Hoffman, Peter" userId="673cee94-26bd-4c2a-ab82-1b3669e2f049" providerId="ADAL" clId="{F1AD74A9-897B-49BD-82A3-3048E5B261B3}" dt="2025-02-11T23:39:34.736" v="43" actId="2696"/>
        <pc:sldMkLst>
          <pc:docMk/>
          <pc:sldMk cId="4266849001" sldId="5788"/>
        </pc:sldMkLst>
      </pc:sldChg>
      <pc:sldChg chg="del">
        <pc:chgData name="Hoffman, Peter" userId="673cee94-26bd-4c2a-ab82-1b3669e2f049" providerId="ADAL" clId="{F1AD74A9-897B-49BD-82A3-3048E5B261B3}" dt="2025-02-11T23:39:34.736" v="43" actId="2696"/>
        <pc:sldMkLst>
          <pc:docMk/>
          <pc:sldMk cId="2529302275" sldId="5789"/>
        </pc:sldMkLst>
      </pc:sldChg>
    </pc:docChg>
  </pc:docChgLst>
  <pc:docChgLst>
    <pc:chgData name="Tribbett, Jessica" userId="S::tribbett_jessica@cde.state.co.us::b8af59d7-a86d-4166-a022-d856dc24c475" providerId="AD" clId="Web-{7A6FF8B5-607E-F428-7817-A325138F35DD}"/>
    <pc:docChg chg="addSld modSld sldOrd">
      <pc:chgData name="Tribbett, Jessica" userId="S::tribbett_jessica@cde.state.co.us::b8af59d7-a86d-4166-a022-d856dc24c475" providerId="AD" clId="Web-{7A6FF8B5-607E-F428-7817-A325138F35DD}" dt="2024-07-11T14:03:12.602" v="516" actId="20577"/>
      <pc:docMkLst>
        <pc:docMk/>
      </pc:docMkLst>
      <pc:sldChg chg="addSp delSp modSp">
        <pc:chgData name="Tribbett, Jessica" userId="S::tribbett_jessica@cde.state.co.us::b8af59d7-a86d-4166-a022-d856dc24c475" providerId="AD" clId="Web-{7A6FF8B5-607E-F428-7817-A325138F35DD}" dt="2024-07-11T14:00:43.943" v="449" actId="20577"/>
        <pc:sldMkLst>
          <pc:docMk/>
          <pc:sldMk cId="2919007612" sldId="5501"/>
        </pc:sldMkLst>
      </pc:sldChg>
      <pc:sldChg chg="modSp">
        <pc:chgData name="Tribbett, Jessica" userId="S::tribbett_jessica@cde.state.co.us::b8af59d7-a86d-4166-a022-d856dc24c475" providerId="AD" clId="Web-{7A6FF8B5-607E-F428-7817-A325138F35DD}" dt="2024-07-11T14:03:12.602" v="516" actId="20577"/>
        <pc:sldMkLst>
          <pc:docMk/>
          <pc:sldMk cId="2114177830" sldId="5502"/>
        </pc:sldMkLst>
      </pc:sldChg>
      <pc:sldChg chg="addSp delSp modSp add ord replId">
        <pc:chgData name="Tribbett, Jessica" userId="S::tribbett_jessica@cde.state.co.us::b8af59d7-a86d-4166-a022-d856dc24c475" providerId="AD" clId="Web-{7A6FF8B5-607E-F428-7817-A325138F35DD}" dt="2024-07-11T14:00:40.208" v="448" actId="20577"/>
        <pc:sldMkLst>
          <pc:docMk/>
          <pc:sldMk cId="3998294606" sldId="5511"/>
        </pc:sldMkLst>
      </pc:sldChg>
      <pc:sldChg chg="modSp add ord replId">
        <pc:chgData name="Tribbett, Jessica" userId="S::tribbett_jessica@cde.state.co.us::b8af59d7-a86d-4166-a022-d856dc24c475" providerId="AD" clId="Web-{7A6FF8B5-607E-F428-7817-A325138F35DD}" dt="2024-07-11T14:00:46.833" v="450" actId="20577"/>
        <pc:sldMkLst>
          <pc:docMk/>
          <pc:sldMk cId="4165047958" sldId="5512"/>
        </pc:sldMkLst>
      </pc:sldChg>
    </pc:docChg>
  </pc:docChgLst>
  <pc:docChgLst>
    <pc:chgData name="Ward, Reagan" userId="27291eb4-8241-4961-9e69-8c66e34cc5b0" providerId="ADAL" clId="{0F291CC2-EF7C-42B1-B7A0-7D5C26582377}"/>
    <pc:docChg chg="undo custSel addSld delSld modSld">
      <pc:chgData name="Ward, Reagan" userId="27291eb4-8241-4961-9e69-8c66e34cc5b0" providerId="ADAL" clId="{0F291CC2-EF7C-42B1-B7A0-7D5C26582377}" dt="2024-08-01T13:02:36.260" v="4361" actId="27918"/>
      <pc:docMkLst>
        <pc:docMk/>
      </pc:docMkLst>
      <pc:sldChg chg="add">
        <pc:chgData name="Ward, Reagan" userId="27291eb4-8241-4961-9e69-8c66e34cc5b0" providerId="ADAL" clId="{0F291CC2-EF7C-42B1-B7A0-7D5C26582377}" dt="2024-07-31T12:18:31.204" v="190"/>
        <pc:sldMkLst>
          <pc:docMk/>
          <pc:sldMk cId="619942572" sldId="5456"/>
        </pc:sldMkLst>
      </pc:sldChg>
      <pc:sldChg chg="addSp delSp modSp add mod">
        <pc:chgData name="Ward, Reagan" userId="27291eb4-8241-4961-9e69-8c66e34cc5b0" providerId="ADAL" clId="{0F291CC2-EF7C-42B1-B7A0-7D5C26582377}" dt="2024-08-01T13:02:36.260" v="4361" actId="27918"/>
        <pc:sldMkLst>
          <pc:docMk/>
          <pc:sldMk cId="1007356210" sldId="5482"/>
        </pc:sldMkLst>
      </pc:sldChg>
      <pc:sldChg chg="modSp mod">
        <pc:chgData name="Ward, Reagan" userId="27291eb4-8241-4961-9e69-8c66e34cc5b0" providerId="ADAL" clId="{0F291CC2-EF7C-42B1-B7A0-7D5C26582377}" dt="2024-07-30T22:26:25.392" v="92" actId="27636"/>
        <pc:sldMkLst>
          <pc:docMk/>
          <pc:sldMk cId="2153011688" sldId="5484"/>
        </pc:sldMkLst>
      </pc:sldChg>
      <pc:sldChg chg="modSp mod">
        <pc:chgData name="Ward, Reagan" userId="27291eb4-8241-4961-9e69-8c66e34cc5b0" providerId="ADAL" clId="{0F291CC2-EF7C-42B1-B7A0-7D5C26582377}" dt="2024-07-31T22:36:34.788" v="2425" actId="27636"/>
        <pc:sldMkLst>
          <pc:docMk/>
          <pc:sldMk cId="1218041085" sldId="5519"/>
        </pc:sldMkLst>
      </pc:sldChg>
      <pc:sldChg chg="addSp delSp modSp new mod modClrScheme chgLayout">
        <pc:chgData name="Ward, Reagan" userId="27291eb4-8241-4961-9e69-8c66e34cc5b0" providerId="ADAL" clId="{0F291CC2-EF7C-42B1-B7A0-7D5C26582377}" dt="2024-07-30T22:26:02.770" v="38" actId="20577"/>
        <pc:sldMkLst>
          <pc:docMk/>
          <pc:sldMk cId="3938661135" sldId="5530"/>
        </pc:sldMkLst>
      </pc:sldChg>
      <pc:sldChg chg="modSp new del mod">
        <pc:chgData name="Ward, Reagan" userId="27291eb4-8241-4961-9e69-8c66e34cc5b0" providerId="ADAL" clId="{0F291CC2-EF7C-42B1-B7A0-7D5C26582377}" dt="2024-07-31T12:18:33.321" v="191" actId="47"/>
        <pc:sldMkLst>
          <pc:docMk/>
          <pc:sldMk cId="2226519295" sldId="5531"/>
        </pc:sldMkLst>
      </pc:sldChg>
      <pc:sldChg chg="addSp delSp modSp new mod modClrScheme chgLayout">
        <pc:chgData name="Ward, Reagan" userId="27291eb4-8241-4961-9e69-8c66e34cc5b0" providerId="ADAL" clId="{0F291CC2-EF7C-42B1-B7A0-7D5C26582377}" dt="2024-07-31T20:36:14.227" v="1943" actId="14100"/>
        <pc:sldMkLst>
          <pc:docMk/>
          <pc:sldMk cId="3178268862" sldId="5531"/>
        </pc:sldMkLst>
      </pc:sldChg>
      <pc:sldChg chg="addSp delSp modSp new mod modClrScheme chgLayout">
        <pc:chgData name="Ward, Reagan" userId="27291eb4-8241-4961-9e69-8c66e34cc5b0" providerId="ADAL" clId="{0F291CC2-EF7C-42B1-B7A0-7D5C26582377}" dt="2024-07-31T22:53:30.469" v="4349" actId="1076"/>
        <pc:sldMkLst>
          <pc:docMk/>
          <pc:sldMk cId="1877804973" sldId="5532"/>
        </pc:sldMkLst>
      </pc:sldChg>
    </pc:docChg>
  </pc:docChgLst>
  <pc:docChgLst>
    <pc:chgData name="Rhodes, Tara" userId="S::rhodes_t@cde.state.co.us::566307b0-1e17-4826-87e1-0feb85a922f2" providerId="AD" clId="Web-{CE6A55C8-B938-7216-1B3E-499AAD3F16B0}"/>
    <pc:docChg chg="addSld delSld modSld sldOrd">
      <pc:chgData name="Rhodes, Tara" userId="S::rhodes_t@cde.state.co.us::566307b0-1e17-4826-87e1-0feb85a922f2" providerId="AD" clId="Web-{CE6A55C8-B938-7216-1B3E-499AAD3F16B0}" dt="2024-08-15T04:42:56.721" v="1286" actId="20577"/>
      <pc:docMkLst>
        <pc:docMk/>
      </pc:docMkLst>
      <pc:sldChg chg="del">
        <pc:chgData name="Rhodes, Tara" userId="S::rhodes_t@cde.state.co.us::566307b0-1e17-4826-87e1-0feb85a922f2" providerId="AD" clId="Web-{CE6A55C8-B938-7216-1B3E-499AAD3F16B0}" dt="2024-08-15T03:47:00.943" v="84"/>
        <pc:sldMkLst>
          <pc:docMk/>
          <pc:sldMk cId="2394703095" sldId="5507"/>
        </pc:sldMkLst>
      </pc:sldChg>
      <pc:sldChg chg="ord">
        <pc:chgData name="Rhodes, Tara" userId="S::rhodes_t@cde.state.co.us::566307b0-1e17-4826-87e1-0feb85a922f2" providerId="AD" clId="Web-{CE6A55C8-B938-7216-1B3E-499AAD3F16B0}" dt="2024-08-15T03:43:09.503" v="8"/>
        <pc:sldMkLst>
          <pc:docMk/>
          <pc:sldMk cId="2025537005" sldId="5515"/>
        </pc:sldMkLst>
      </pc:sldChg>
      <pc:sldChg chg="modSp">
        <pc:chgData name="Rhodes, Tara" userId="S::rhodes_t@cde.state.co.us::566307b0-1e17-4826-87e1-0feb85a922f2" providerId="AD" clId="Web-{CE6A55C8-B938-7216-1B3E-499AAD3F16B0}" dt="2024-08-15T03:45:49.567" v="83" actId="20577"/>
        <pc:sldMkLst>
          <pc:docMk/>
          <pc:sldMk cId="2423109446" sldId="5516"/>
        </pc:sldMkLst>
      </pc:sldChg>
      <pc:sldChg chg="ord">
        <pc:chgData name="Rhodes, Tara" userId="S::rhodes_t@cde.state.co.us::566307b0-1e17-4826-87e1-0feb85a922f2" providerId="AD" clId="Web-{CE6A55C8-B938-7216-1B3E-499AAD3F16B0}" dt="2024-08-15T03:43:15.269" v="9"/>
        <pc:sldMkLst>
          <pc:docMk/>
          <pc:sldMk cId="3919774085" sldId="5545"/>
        </pc:sldMkLst>
      </pc:sldChg>
      <pc:sldChg chg="ord">
        <pc:chgData name="Rhodes, Tara" userId="S::rhodes_t@cde.state.co.us::566307b0-1e17-4826-87e1-0feb85a922f2" providerId="AD" clId="Web-{CE6A55C8-B938-7216-1B3E-499AAD3F16B0}" dt="2024-08-15T03:43:19.659" v="10"/>
        <pc:sldMkLst>
          <pc:docMk/>
          <pc:sldMk cId="3696308903" sldId="5546"/>
        </pc:sldMkLst>
      </pc:sldChg>
      <pc:sldChg chg="ord">
        <pc:chgData name="Rhodes, Tara" userId="S::rhodes_t@cde.state.co.us::566307b0-1e17-4826-87e1-0feb85a922f2" providerId="AD" clId="Web-{CE6A55C8-B938-7216-1B3E-499AAD3F16B0}" dt="2024-08-15T03:43:24.566" v="11"/>
        <pc:sldMkLst>
          <pc:docMk/>
          <pc:sldMk cId="3757558483" sldId="5547"/>
        </pc:sldMkLst>
      </pc:sldChg>
      <pc:sldChg chg="modSp new del">
        <pc:chgData name="Rhodes, Tara" userId="S::rhodes_t@cde.state.co.us::566307b0-1e17-4826-87e1-0feb85a922f2" providerId="AD" clId="Web-{CE6A55C8-B938-7216-1B3E-499AAD3F16B0}" dt="2024-08-15T04:03:54.566" v="124"/>
        <pc:sldMkLst>
          <pc:docMk/>
          <pc:sldMk cId="484685078" sldId="5553"/>
        </pc:sldMkLst>
      </pc:sldChg>
      <pc:sldChg chg="delSp modSp new">
        <pc:chgData name="Rhodes, Tara" userId="S::rhodes_t@cde.state.co.us::566307b0-1e17-4826-87e1-0feb85a922f2" providerId="AD" clId="Web-{CE6A55C8-B938-7216-1B3E-499AAD3F16B0}" dt="2024-08-15T04:39:50.844" v="1162" actId="14100"/>
        <pc:sldMkLst>
          <pc:docMk/>
          <pc:sldMk cId="129463232" sldId="5554"/>
        </pc:sldMkLst>
      </pc:sldChg>
      <pc:sldChg chg="add del replId">
        <pc:chgData name="Rhodes, Tara" userId="S::rhodes_t@cde.state.co.us::566307b0-1e17-4826-87e1-0feb85a922f2" providerId="AD" clId="Web-{CE6A55C8-B938-7216-1B3E-499AAD3F16B0}" dt="2024-08-15T04:03:56.550" v="125"/>
        <pc:sldMkLst>
          <pc:docMk/>
          <pc:sldMk cId="1514468860" sldId="5555"/>
        </pc:sldMkLst>
      </pc:sldChg>
      <pc:sldChg chg="addSp delSp modSp new">
        <pc:chgData name="Rhodes, Tara" userId="S::rhodes_t@cde.state.co.us::566307b0-1e17-4826-87e1-0feb85a922f2" providerId="AD" clId="Web-{CE6A55C8-B938-7216-1B3E-499AAD3F16B0}" dt="2024-08-15T04:42:56.721" v="1286" actId="20577"/>
        <pc:sldMkLst>
          <pc:docMk/>
          <pc:sldMk cId="3613590764" sldId="5555"/>
        </pc:sldMkLst>
      </pc:sldChg>
      <pc:sldChg chg="addSp delSp modSp add replId">
        <pc:chgData name="Rhodes, Tara" userId="S::rhodes_t@cde.state.co.us::566307b0-1e17-4826-87e1-0feb85a922f2" providerId="AD" clId="Web-{CE6A55C8-B938-7216-1B3E-499AAD3F16B0}" dt="2024-08-15T04:41:14.704" v="1236" actId="20577"/>
        <pc:sldMkLst>
          <pc:docMk/>
          <pc:sldMk cId="2663003536" sldId="5556"/>
        </pc:sldMkLst>
      </pc:sldChg>
    </pc:docChg>
  </pc:docChgLst>
  <pc:docChgLst>
    <pc:chgData name="Rhodes, Tara" userId="S::rhodes_t@cde.state.co.us::566307b0-1e17-4826-87e1-0feb85a922f2" providerId="AD" clId="Web-{A31167FC-3CA6-FBA4-7A27-29D64A5FD486}"/>
    <pc:docChg chg="addSld delSld modSld">
      <pc:chgData name="Rhodes, Tara" userId="S::rhodes_t@cde.state.co.us::566307b0-1e17-4826-87e1-0feb85a922f2" providerId="AD" clId="Web-{A31167FC-3CA6-FBA4-7A27-29D64A5FD486}" dt="2024-05-23T12:27:29.218" v="2160" actId="20577"/>
      <pc:docMkLst>
        <pc:docMk/>
      </pc:docMkLst>
      <pc:sldChg chg="modSp">
        <pc:chgData name="Rhodes, Tara" userId="S::rhodes_t@cde.state.co.us::566307b0-1e17-4826-87e1-0feb85a922f2" providerId="AD" clId="Web-{A31167FC-3CA6-FBA4-7A27-29D64A5FD486}" dt="2024-05-23T12:10:23.278" v="1389" actId="20577"/>
        <pc:sldMkLst>
          <pc:docMk/>
          <pc:sldMk cId="68699369" sldId="5309"/>
        </pc:sldMkLst>
      </pc:sldChg>
      <pc:sldChg chg="modSp">
        <pc:chgData name="Rhodes, Tara" userId="S::rhodes_t@cde.state.co.us::566307b0-1e17-4826-87e1-0feb85a922f2" providerId="AD" clId="Web-{A31167FC-3CA6-FBA4-7A27-29D64A5FD486}" dt="2024-05-23T12:12:36.079" v="1393" actId="20577"/>
        <pc:sldMkLst>
          <pc:docMk/>
          <pc:sldMk cId="3396060537" sldId="5314"/>
        </pc:sldMkLst>
      </pc:sldChg>
      <pc:sldChg chg="modSp">
        <pc:chgData name="Rhodes, Tara" userId="S::rhodes_t@cde.state.co.us::566307b0-1e17-4826-87e1-0feb85a922f2" providerId="AD" clId="Web-{A31167FC-3CA6-FBA4-7A27-29D64A5FD486}" dt="2024-05-23T11:46:14.543" v="187" actId="20577"/>
        <pc:sldMkLst>
          <pc:docMk/>
          <pc:sldMk cId="49926316" sldId="5349"/>
        </pc:sldMkLst>
      </pc:sldChg>
      <pc:sldChg chg="modSp">
        <pc:chgData name="Rhodes, Tara" userId="S::rhodes_t@cde.state.co.us::566307b0-1e17-4826-87e1-0feb85a922f2" providerId="AD" clId="Web-{A31167FC-3CA6-FBA4-7A27-29D64A5FD486}" dt="2024-05-23T11:35:00.411" v="4"/>
        <pc:sldMkLst>
          <pc:docMk/>
          <pc:sldMk cId="1006133002" sldId="5449"/>
        </pc:sldMkLst>
      </pc:sldChg>
      <pc:sldChg chg="addSp modSp">
        <pc:chgData name="Rhodes, Tara" userId="S::rhodes_t@cde.state.co.us::566307b0-1e17-4826-87e1-0feb85a922f2" providerId="AD" clId="Web-{A31167FC-3CA6-FBA4-7A27-29D64A5FD486}" dt="2024-05-23T11:52:09.852" v="307" actId="20577"/>
        <pc:sldMkLst>
          <pc:docMk/>
          <pc:sldMk cId="1167242946" sldId="5450"/>
        </pc:sldMkLst>
      </pc:sldChg>
      <pc:sldChg chg="modSp">
        <pc:chgData name="Rhodes, Tara" userId="S::rhodes_t@cde.state.co.us::566307b0-1e17-4826-87e1-0feb85a922f2" providerId="AD" clId="Web-{A31167FC-3CA6-FBA4-7A27-29D64A5FD486}" dt="2024-05-23T11:46:35.684" v="195" actId="20577"/>
        <pc:sldMkLst>
          <pc:docMk/>
          <pc:sldMk cId="2632896885" sldId="5451"/>
        </pc:sldMkLst>
      </pc:sldChg>
      <pc:sldChg chg="modSp new">
        <pc:chgData name="Rhodes, Tara" userId="S::rhodes_t@cde.state.co.us::566307b0-1e17-4826-87e1-0feb85a922f2" providerId="AD" clId="Web-{A31167FC-3CA6-FBA4-7A27-29D64A5FD486}" dt="2024-05-23T11:55:31.061" v="597" actId="20577"/>
        <pc:sldMkLst>
          <pc:docMk/>
          <pc:sldMk cId="1684451337" sldId="5458"/>
        </pc:sldMkLst>
      </pc:sldChg>
      <pc:sldChg chg="new del">
        <pc:chgData name="Rhodes, Tara" userId="S::rhodes_t@cde.state.co.us::566307b0-1e17-4826-87e1-0feb85a922f2" providerId="AD" clId="Web-{A31167FC-3CA6-FBA4-7A27-29D64A5FD486}" dt="2024-05-23T11:56:09" v="600"/>
        <pc:sldMkLst>
          <pc:docMk/>
          <pc:sldMk cId="2402853399" sldId="5459"/>
        </pc:sldMkLst>
      </pc:sldChg>
      <pc:sldChg chg="modSp add replId">
        <pc:chgData name="Rhodes, Tara" userId="S::rhodes_t@cde.state.co.us::566307b0-1e17-4826-87e1-0feb85a922f2" providerId="AD" clId="Web-{A31167FC-3CA6-FBA4-7A27-29D64A5FD486}" dt="2024-05-23T12:04:35.751" v="1356" actId="14100"/>
        <pc:sldMkLst>
          <pc:docMk/>
          <pc:sldMk cId="1574131623" sldId="5460"/>
        </pc:sldMkLst>
      </pc:sldChg>
      <pc:sldChg chg="addSp delSp modSp new">
        <pc:chgData name="Rhodes, Tara" userId="S::rhodes_t@cde.state.co.us::566307b0-1e17-4826-87e1-0feb85a922f2" providerId="AD" clId="Web-{A31167FC-3CA6-FBA4-7A27-29D64A5FD486}" dt="2024-05-23T12:27:29.218" v="2160" actId="20577"/>
        <pc:sldMkLst>
          <pc:docMk/>
          <pc:sldMk cId="3795402163" sldId="5461"/>
        </pc:sldMkLst>
      </pc:sldChg>
    </pc:docChg>
  </pc:docChgLst>
  <pc:docChgLst>
    <pc:chgData name="McRee, Rebecca" userId="S::mcree_r@cde.state.co.us::3a10fa13-9d60-4c0b-b361-471945732c34" providerId="AD" clId="Web-{2509A1F5-E800-9898-5178-B548A9DE16E6}"/>
    <pc:docChg chg="modSld">
      <pc:chgData name="McRee, Rebecca" userId="S::mcree_r@cde.state.co.us::3a10fa13-9d60-4c0b-b361-471945732c34" providerId="AD" clId="Web-{2509A1F5-E800-9898-5178-B548A9DE16E6}" dt="2024-08-20T00:26:33.550" v="28" actId="20577"/>
      <pc:docMkLst>
        <pc:docMk/>
      </pc:docMkLst>
      <pc:sldChg chg="modSp">
        <pc:chgData name="McRee, Rebecca" userId="S::mcree_r@cde.state.co.us::3a10fa13-9d60-4c0b-b361-471945732c34" providerId="AD" clId="Web-{2509A1F5-E800-9898-5178-B548A9DE16E6}" dt="2024-08-20T00:21:19.062" v="2" actId="20577"/>
        <pc:sldMkLst>
          <pc:docMk/>
          <pc:sldMk cId="1185884485" sldId="5488"/>
        </pc:sldMkLst>
      </pc:sldChg>
      <pc:sldChg chg="modSp">
        <pc:chgData name="McRee, Rebecca" userId="S::mcree_r@cde.state.co.us::3a10fa13-9d60-4c0b-b361-471945732c34" providerId="AD" clId="Web-{2509A1F5-E800-9898-5178-B548A9DE16E6}" dt="2024-08-20T00:26:33.550" v="28" actId="20577"/>
        <pc:sldMkLst>
          <pc:docMk/>
          <pc:sldMk cId="2023168082" sldId="5497"/>
        </pc:sldMkLst>
      </pc:sldChg>
      <pc:sldChg chg="modSp">
        <pc:chgData name="McRee, Rebecca" userId="S::mcree_r@cde.state.co.us::3a10fa13-9d60-4c0b-b361-471945732c34" providerId="AD" clId="Web-{2509A1F5-E800-9898-5178-B548A9DE16E6}" dt="2024-08-20T00:23:36.329" v="25" actId="20577"/>
        <pc:sldMkLst>
          <pc:docMk/>
          <pc:sldMk cId="3238901035" sldId="5542"/>
        </pc:sldMkLst>
      </pc:sldChg>
    </pc:docChg>
  </pc:docChgLst>
  <pc:docChgLst>
    <pc:chgData name="Gudka, Dawna" userId="823cceae-331b-41d6-9a63-34ad6d1db55c" providerId="ADAL" clId="{EA03515D-070C-4865-86B7-716FFE15E36A}"/>
    <pc:docChg chg="undo custSel addSld delSld modSld sldOrd">
      <pc:chgData name="Gudka, Dawna" userId="823cceae-331b-41d6-9a63-34ad6d1db55c" providerId="ADAL" clId="{EA03515D-070C-4865-86B7-716FFE15E36A}" dt="2024-08-01T14:07:16.109" v="1074" actId="20577"/>
      <pc:docMkLst>
        <pc:docMk/>
      </pc:docMkLst>
      <pc:sldChg chg="addSp delSp modSp mod">
        <pc:chgData name="Gudka, Dawna" userId="823cceae-331b-41d6-9a63-34ad6d1db55c" providerId="ADAL" clId="{EA03515D-070C-4865-86B7-716FFE15E36A}" dt="2024-07-31T21:48:27.884" v="1058" actId="13926"/>
        <pc:sldMkLst>
          <pc:docMk/>
          <pc:sldMk cId="2968826480" sldId="5465"/>
        </pc:sldMkLst>
      </pc:sldChg>
      <pc:sldChg chg="delSp mod">
        <pc:chgData name="Gudka, Dawna" userId="823cceae-331b-41d6-9a63-34ad6d1db55c" providerId="ADAL" clId="{EA03515D-070C-4865-86B7-716FFE15E36A}" dt="2024-07-31T14:40:10.836" v="976" actId="478"/>
        <pc:sldMkLst>
          <pc:docMk/>
          <pc:sldMk cId="2823243994" sldId="5466"/>
        </pc:sldMkLst>
      </pc:sldChg>
      <pc:sldChg chg="modSp mod">
        <pc:chgData name="Gudka, Dawna" userId="823cceae-331b-41d6-9a63-34ad6d1db55c" providerId="ADAL" clId="{EA03515D-070C-4865-86B7-716FFE15E36A}" dt="2024-08-01T14:07:16.109" v="1074" actId="20577"/>
        <pc:sldMkLst>
          <pc:docMk/>
          <pc:sldMk cId="1765433899" sldId="5480"/>
        </pc:sldMkLst>
      </pc:sldChg>
      <pc:sldChg chg="delSp modSp mod">
        <pc:chgData name="Gudka, Dawna" userId="823cceae-331b-41d6-9a63-34ad6d1db55c" providerId="ADAL" clId="{EA03515D-070C-4865-86B7-716FFE15E36A}" dt="2024-07-31T14:40:06.938" v="975"/>
        <pc:sldMkLst>
          <pc:docMk/>
          <pc:sldMk cId="1218041085" sldId="5519"/>
        </pc:sldMkLst>
      </pc:sldChg>
      <pc:sldChg chg="addSp delSp modSp add del mod ord">
        <pc:chgData name="Gudka, Dawna" userId="823cceae-331b-41d6-9a63-34ad6d1db55c" providerId="ADAL" clId="{EA03515D-070C-4865-86B7-716FFE15E36A}" dt="2024-07-31T13:55:46.466" v="236" actId="2696"/>
        <pc:sldMkLst>
          <pc:docMk/>
          <pc:sldMk cId="1440028251" sldId="5532"/>
        </pc:sldMkLst>
      </pc:sldChg>
    </pc:docChg>
  </pc:docChgLst>
  <pc:docChgLst>
    <pc:chgData name="Ward, Reagan" userId="27291eb4-8241-4961-9e69-8c66e34cc5b0" providerId="ADAL" clId="{23F7020E-B539-47EA-9750-9324A088851B}"/>
    <pc:docChg chg="custSel addSld delSld modSld">
      <pc:chgData name="Ward, Reagan" userId="27291eb4-8241-4961-9e69-8c66e34cc5b0" providerId="ADAL" clId="{23F7020E-B539-47EA-9750-9324A088851B}" dt="2024-08-21T22:57:47.237" v="1658" actId="13244"/>
      <pc:docMkLst>
        <pc:docMk/>
      </pc:docMkLst>
      <pc:sldChg chg="modSp mod">
        <pc:chgData name="Ward, Reagan" userId="27291eb4-8241-4961-9e69-8c66e34cc5b0" providerId="ADAL" clId="{23F7020E-B539-47EA-9750-9324A088851B}" dt="2024-08-21T22:36:09.604" v="100"/>
        <pc:sldMkLst>
          <pc:docMk/>
          <pc:sldMk cId="1007356210" sldId="5482"/>
        </pc:sldMkLst>
      </pc:sldChg>
      <pc:sldChg chg="modSp mod">
        <pc:chgData name="Ward, Reagan" userId="27291eb4-8241-4961-9e69-8c66e34cc5b0" providerId="ADAL" clId="{23F7020E-B539-47EA-9750-9324A088851B}" dt="2024-08-21T22:34:26.568" v="84" actId="27636"/>
        <pc:sldMkLst>
          <pc:docMk/>
          <pc:sldMk cId="3757558483" sldId="5547"/>
        </pc:sldMkLst>
      </pc:sldChg>
      <pc:sldChg chg="del">
        <pc:chgData name="Ward, Reagan" userId="27291eb4-8241-4961-9e69-8c66e34cc5b0" providerId="ADAL" clId="{23F7020E-B539-47EA-9750-9324A088851B}" dt="2024-08-21T22:45:50.710" v="102" actId="47"/>
        <pc:sldMkLst>
          <pc:docMk/>
          <pc:sldMk cId="3822573146" sldId="5550"/>
        </pc:sldMkLst>
      </pc:sldChg>
      <pc:sldChg chg="del">
        <pc:chgData name="Ward, Reagan" userId="27291eb4-8241-4961-9e69-8c66e34cc5b0" providerId="ADAL" clId="{23F7020E-B539-47EA-9750-9324A088851B}" dt="2024-08-21T22:36:21.448" v="101" actId="47"/>
        <pc:sldMkLst>
          <pc:docMk/>
          <pc:sldMk cId="15825853" sldId="5552"/>
        </pc:sldMkLst>
      </pc:sldChg>
      <pc:sldChg chg="addSp delSp modSp new mod modClrScheme chgLayout">
        <pc:chgData name="Ward, Reagan" userId="27291eb4-8241-4961-9e69-8c66e34cc5b0" providerId="ADAL" clId="{23F7020E-B539-47EA-9750-9324A088851B}" dt="2024-08-21T22:57:25.198" v="1656" actId="13244"/>
        <pc:sldMkLst>
          <pc:docMk/>
          <pc:sldMk cId="2812061006" sldId="5559"/>
        </pc:sldMkLst>
      </pc:sldChg>
      <pc:sldChg chg="addSp delSp modSp new mod modClrScheme chgLayout">
        <pc:chgData name="Ward, Reagan" userId="27291eb4-8241-4961-9e69-8c66e34cc5b0" providerId="ADAL" clId="{23F7020E-B539-47EA-9750-9324A088851B}" dt="2024-08-21T22:57:47.237" v="1658" actId="13244"/>
        <pc:sldMkLst>
          <pc:docMk/>
          <pc:sldMk cId="2971538637" sldId="5560"/>
        </pc:sldMkLst>
      </pc:sldChg>
    </pc:docChg>
  </pc:docChgLst>
  <pc:docChgLst>
    <pc:chgData name="Chaffin,Melissa" userId="S::chaffin_m@cde.state.co.us::21f0136b-23e1-4eef-9c4f-f29e4cc3ac56" providerId="AD" clId="Web-{9C612C83-31B2-033C-8DD2-C85DBDF328B4}"/>
    <pc:docChg chg="addSld delSld modSld">
      <pc:chgData name="Chaffin,Melissa" userId="S::chaffin_m@cde.state.co.us::21f0136b-23e1-4eef-9c4f-f29e4cc3ac56" providerId="AD" clId="Web-{9C612C83-31B2-033C-8DD2-C85DBDF328B4}" dt="2024-05-28T19:19:05.485" v="489" actId="20577"/>
      <pc:docMkLst>
        <pc:docMk/>
      </pc:docMkLst>
      <pc:sldChg chg="addSp delSp modSp add">
        <pc:chgData name="Chaffin,Melissa" userId="S::chaffin_m@cde.state.co.us::21f0136b-23e1-4eef-9c4f-f29e4cc3ac56" providerId="AD" clId="Web-{9C612C83-31B2-033C-8DD2-C85DBDF328B4}" dt="2024-05-28T19:17:04.311" v="276" actId="20577"/>
        <pc:sldMkLst>
          <pc:docMk/>
          <pc:sldMk cId="792433865" sldId="266"/>
        </pc:sldMkLst>
      </pc:sldChg>
      <pc:sldChg chg="add">
        <pc:chgData name="Chaffin,Melissa" userId="S::chaffin_m@cde.state.co.us::21f0136b-23e1-4eef-9c4f-f29e4cc3ac56" providerId="AD" clId="Web-{9C612C83-31B2-033C-8DD2-C85DBDF328B4}" dt="2024-05-28T19:09:20.614" v="3"/>
        <pc:sldMkLst>
          <pc:docMk/>
          <pc:sldMk cId="2933628171" sldId="268"/>
        </pc:sldMkLst>
      </pc:sldChg>
      <pc:sldChg chg="modSp add">
        <pc:chgData name="Chaffin,Melissa" userId="S::chaffin_m@cde.state.co.us::21f0136b-23e1-4eef-9c4f-f29e4cc3ac56" providerId="AD" clId="Web-{9C612C83-31B2-033C-8DD2-C85DBDF328B4}" dt="2024-05-28T19:19:05.485" v="489" actId="20577"/>
        <pc:sldMkLst>
          <pc:docMk/>
          <pc:sldMk cId="997716315" sldId="270"/>
        </pc:sldMkLst>
      </pc:sldChg>
      <pc:sldChg chg="add">
        <pc:chgData name="Chaffin,Melissa" userId="S::chaffin_m@cde.state.co.us::21f0136b-23e1-4eef-9c4f-f29e4cc3ac56" providerId="AD" clId="Web-{9C612C83-31B2-033C-8DD2-C85DBDF328B4}" dt="2024-05-28T19:09:20.630" v="4"/>
        <pc:sldMkLst>
          <pc:docMk/>
          <pc:sldMk cId="1247749747" sldId="5393"/>
        </pc:sldMkLst>
      </pc:sldChg>
      <pc:sldChg chg="del">
        <pc:chgData name="Chaffin,Melissa" userId="S::chaffin_m@cde.state.co.us::21f0136b-23e1-4eef-9c4f-f29e4cc3ac56" providerId="AD" clId="Web-{9C612C83-31B2-033C-8DD2-C85DBDF328B4}" dt="2024-05-28T19:09:41.115" v="6"/>
        <pc:sldMkLst>
          <pc:docMk/>
          <pc:sldMk cId="1231979042" sldId="5466"/>
        </pc:sldMkLst>
      </pc:sldChg>
      <pc:sldChg chg="del">
        <pc:chgData name="Chaffin,Melissa" userId="S::chaffin_m@cde.state.co.us::21f0136b-23e1-4eef-9c4f-f29e4cc3ac56" providerId="AD" clId="Web-{9C612C83-31B2-033C-8DD2-C85DBDF328B4}" dt="2024-05-28T19:09:33.318" v="5"/>
        <pc:sldMkLst>
          <pc:docMk/>
          <pc:sldMk cId="2104916103" sldId="5467"/>
        </pc:sldMkLst>
      </pc:sldChg>
      <pc:sldChg chg="addSp modSp add">
        <pc:chgData name="Chaffin,Melissa" userId="S::chaffin_m@cde.state.co.us::21f0136b-23e1-4eef-9c4f-f29e4cc3ac56" providerId="AD" clId="Web-{9C612C83-31B2-033C-8DD2-C85DBDF328B4}" dt="2024-05-28T19:11:09.476" v="14" actId="14100"/>
        <pc:sldMkLst>
          <pc:docMk/>
          <pc:sldMk cId="2248358354" sldId="5469"/>
        </pc:sldMkLst>
      </pc:sldChg>
    </pc:docChg>
  </pc:docChgLst>
  <pc:docChgLst>
    <pc:chgData name="Gudka, Dawna" userId="823cceae-331b-41d6-9a63-34ad6d1db55c" providerId="ADAL" clId="{702EF09D-0767-4653-8F8F-168A40EEE050}"/>
    <pc:docChg chg="custSel addSld modSld">
      <pc:chgData name="Gudka, Dawna" userId="823cceae-331b-41d6-9a63-34ad6d1db55c" providerId="ADAL" clId="{702EF09D-0767-4653-8F8F-168A40EEE050}" dt="2024-10-03T12:43:42.821" v="558" actId="1076"/>
      <pc:docMkLst>
        <pc:docMk/>
      </pc:docMkLst>
      <pc:sldChg chg="addSp delSp modSp mod">
        <pc:chgData name="Gudka, Dawna" userId="823cceae-331b-41d6-9a63-34ad6d1db55c" providerId="ADAL" clId="{702EF09D-0767-4653-8F8F-168A40EEE050}" dt="2024-10-03T12:36:47.975" v="347" actId="962"/>
        <pc:sldMkLst>
          <pc:docMk/>
          <pc:sldMk cId="2584461513" sldId="5653"/>
        </pc:sldMkLst>
      </pc:sldChg>
      <pc:sldChg chg="delSp modSp mod">
        <pc:chgData name="Gudka, Dawna" userId="823cceae-331b-41d6-9a63-34ad6d1db55c" providerId="ADAL" clId="{702EF09D-0767-4653-8F8F-168A40EEE050}" dt="2024-10-03T12:43:27.926" v="557" actId="13244"/>
        <pc:sldMkLst>
          <pc:docMk/>
          <pc:sldMk cId="1900829240" sldId="5654"/>
        </pc:sldMkLst>
      </pc:sldChg>
      <pc:sldChg chg="addSp delSp modSp new mod">
        <pc:chgData name="Gudka, Dawna" userId="823cceae-331b-41d6-9a63-34ad6d1db55c" providerId="ADAL" clId="{702EF09D-0767-4653-8F8F-168A40EEE050}" dt="2024-10-03T12:43:42.821" v="558" actId="1076"/>
        <pc:sldMkLst>
          <pc:docMk/>
          <pc:sldMk cId="713185014" sldId="5655"/>
        </pc:sldMkLst>
      </pc:sldChg>
    </pc:docChg>
  </pc:docChgLst>
  <pc:docChgLst>
    <pc:chgData name="Heitman, Lindsey" userId="a9773a47-99d2-4599-9377-6d37e9ec0bd3" providerId="ADAL" clId="{723CF617-560D-4740-8657-D1D656ACB5B1}"/>
    <pc:docChg chg="undo custSel addSld delSld modSld">
      <pc:chgData name="Heitman, Lindsey" userId="a9773a47-99d2-4599-9377-6d37e9ec0bd3" providerId="ADAL" clId="{723CF617-560D-4740-8657-D1D656ACB5B1}" dt="2025-02-06T15:02:35.944" v="637" actId="20577"/>
      <pc:docMkLst>
        <pc:docMk/>
      </pc:docMkLst>
      <pc:sldChg chg="delSp modSp add del mod">
        <pc:chgData name="Heitman, Lindsey" userId="a9773a47-99d2-4599-9377-6d37e9ec0bd3" providerId="ADAL" clId="{723CF617-560D-4740-8657-D1D656ACB5B1}" dt="2025-02-06T14:58:09.655" v="626" actId="2696"/>
        <pc:sldMkLst>
          <pc:docMk/>
          <pc:sldMk cId="3705225807" sldId="5265"/>
        </pc:sldMkLst>
      </pc:sldChg>
      <pc:sldChg chg="modSp add mod">
        <pc:chgData name="Heitman, Lindsey" userId="a9773a47-99d2-4599-9377-6d37e9ec0bd3" providerId="ADAL" clId="{723CF617-560D-4740-8657-D1D656ACB5B1}" dt="2025-02-06T15:02:35.944" v="637" actId="20577"/>
        <pc:sldMkLst>
          <pc:docMk/>
          <pc:sldMk cId="3674759564" sldId="5269"/>
        </pc:sldMkLst>
      </pc:sldChg>
      <pc:sldChg chg="addSp delSp modSp mod">
        <pc:chgData name="Heitman, Lindsey" userId="a9773a47-99d2-4599-9377-6d37e9ec0bd3" providerId="ADAL" clId="{723CF617-560D-4740-8657-D1D656ACB5B1}" dt="2025-02-06T14:55:03.386" v="605" actId="20577"/>
        <pc:sldMkLst>
          <pc:docMk/>
          <pc:sldMk cId="16586687" sldId="5624"/>
        </pc:sldMkLst>
      </pc:sldChg>
      <pc:sldChg chg="del">
        <pc:chgData name="Heitman, Lindsey" userId="a9773a47-99d2-4599-9377-6d37e9ec0bd3" providerId="ADAL" clId="{723CF617-560D-4740-8657-D1D656ACB5B1}" dt="2025-02-06T14:58:35.278" v="627" actId="2696"/>
        <pc:sldMkLst>
          <pc:docMk/>
          <pc:sldMk cId="3699355277" sldId="5782"/>
        </pc:sldMkLst>
      </pc:sldChg>
      <pc:sldChg chg="del">
        <pc:chgData name="Heitman, Lindsey" userId="a9773a47-99d2-4599-9377-6d37e9ec0bd3" providerId="ADAL" clId="{723CF617-560D-4740-8657-D1D656ACB5B1}" dt="2025-02-06T14:55:15.705" v="606" actId="2696"/>
        <pc:sldMkLst>
          <pc:docMk/>
          <pc:sldMk cId="728028411" sldId="5784"/>
        </pc:sldMkLst>
      </pc:sldChg>
      <pc:sldMasterChg chg="delSldLayout">
        <pc:chgData name="Heitman, Lindsey" userId="a9773a47-99d2-4599-9377-6d37e9ec0bd3" providerId="ADAL" clId="{723CF617-560D-4740-8657-D1D656ACB5B1}" dt="2025-02-06T14:58:09.655" v="626" actId="2696"/>
        <pc:sldMasterMkLst>
          <pc:docMk/>
          <pc:sldMasterMk cId="2150711039" sldId="2147483676"/>
        </pc:sldMasterMkLst>
        <pc:sldLayoutChg chg="del">
          <pc:chgData name="Heitman, Lindsey" userId="a9773a47-99d2-4599-9377-6d37e9ec0bd3" providerId="ADAL" clId="{723CF617-560D-4740-8657-D1D656ACB5B1}" dt="2025-02-06T14:58:09.655" v="626" actId="2696"/>
          <pc:sldLayoutMkLst>
            <pc:docMk/>
            <pc:sldMasterMk cId="2150711039" sldId="2147483676"/>
            <pc:sldLayoutMk cId="3509336577" sldId="2147483709"/>
          </pc:sldLayoutMkLst>
        </pc:sldLayoutChg>
      </pc:sldMasterChg>
    </pc:docChg>
  </pc:docChgLst>
  <pc:docChgLst>
    <pc:chgData name="Gudka, Dawna" userId="823cceae-331b-41d6-9a63-34ad6d1db55c" providerId="ADAL" clId="{7BA06B81-A001-4ACD-8655-BD163BA37CE7}"/>
    <pc:docChg chg="undo custSel addSld delSld modSld sldOrd">
      <pc:chgData name="Gudka, Dawna" userId="823cceae-331b-41d6-9a63-34ad6d1db55c" providerId="ADAL" clId="{7BA06B81-A001-4ACD-8655-BD163BA37CE7}" dt="2024-06-13T13:20:32.958" v="4034" actId="13926"/>
      <pc:docMkLst>
        <pc:docMk/>
      </pc:docMkLst>
      <pc:sldChg chg="addSp delSp modSp mod">
        <pc:chgData name="Gudka, Dawna" userId="823cceae-331b-41d6-9a63-34ad6d1db55c" providerId="ADAL" clId="{7BA06B81-A001-4ACD-8655-BD163BA37CE7}" dt="2024-06-13T05:38:42.959" v="3695" actId="20577"/>
        <pc:sldMkLst>
          <pc:docMk/>
          <pc:sldMk cId="880479634" sldId="301"/>
        </pc:sldMkLst>
      </pc:sldChg>
      <pc:sldChg chg="add">
        <pc:chgData name="Gudka, Dawna" userId="823cceae-331b-41d6-9a63-34ad6d1db55c" providerId="ADAL" clId="{7BA06B81-A001-4ACD-8655-BD163BA37CE7}" dt="2024-06-13T04:59:45.688" v="894"/>
        <pc:sldMkLst>
          <pc:docMk/>
          <pc:sldMk cId="1532556162" sldId="314"/>
        </pc:sldMkLst>
      </pc:sldChg>
      <pc:sldChg chg="modSp mod">
        <pc:chgData name="Gudka, Dawna" userId="823cceae-331b-41d6-9a63-34ad6d1db55c" providerId="ADAL" clId="{7BA06B81-A001-4ACD-8655-BD163BA37CE7}" dt="2024-06-13T04:55:15.299" v="629" actId="27636"/>
        <pc:sldMkLst>
          <pc:docMk/>
          <pc:sldMk cId="3396060537" sldId="5314"/>
        </pc:sldMkLst>
      </pc:sldChg>
      <pc:sldChg chg="addSp delSp modSp mod">
        <pc:chgData name="Gudka, Dawna" userId="823cceae-331b-41d6-9a63-34ad6d1db55c" providerId="ADAL" clId="{7BA06B81-A001-4ACD-8655-BD163BA37CE7}" dt="2024-06-13T04:59:37.135" v="893" actId="22"/>
        <pc:sldMkLst>
          <pc:docMk/>
          <pc:sldMk cId="1464257442" sldId="5452"/>
        </pc:sldMkLst>
      </pc:sldChg>
      <pc:sldChg chg="addSp modSp mod">
        <pc:chgData name="Gudka, Dawna" userId="823cceae-331b-41d6-9a63-34ad6d1db55c" providerId="ADAL" clId="{7BA06B81-A001-4ACD-8655-BD163BA37CE7}" dt="2024-06-13T05:41:52.217" v="3845" actId="20577"/>
        <pc:sldMkLst>
          <pc:docMk/>
          <pc:sldMk cId="1360257167" sldId="5453"/>
        </pc:sldMkLst>
      </pc:sldChg>
      <pc:sldChg chg="modSp mod ord">
        <pc:chgData name="Gudka, Dawna" userId="823cceae-331b-41d6-9a63-34ad6d1db55c" providerId="ADAL" clId="{7BA06B81-A001-4ACD-8655-BD163BA37CE7}" dt="2024-06-13T13:20:32.958" v="4034" actId="13926"/>
        <pc:sldMkLst>
          <pc:docMk/>
          <pc:sldMk cId="1405902670" sldId="5458"/>
        </pc:sldMkLst>
      </pc:sldChg>
      <pc:sldChg chg="del">
        <pc:chgData name="Gudka, Dawna" userId="823cceae-331b-41d6-9a63-34ad6d1db55c" providerId="ADAL" clId="{7BA06B81-A001-4ACD-8655-BD163BA37CE7}" dt="2024-06-13T05:13:59.350" v="2051" actId="2696"/>
        <pc:sldMkLst>
          <pc:docMk/>
          <pc:sldMk cId="3509166781" sldId="5459"/>
        </pc:sldMkLst>
      </pc:sldChg>
      <pc:sldChg chg="addSp delSp modSp add mod ord">
        <pc:chgData name="Gudka, Dawna" userId="823cceae-331b-41d6-9a63-34ad6d1db55c" providerId="ADAL" clId="{7BA06B81-A001-4ACD-8655-BD163BA37CE7}" dt="2024-06-13T13:19:38.826" v="4033" actId="20577"/>
        <pc:sldMkLst>
          <pc:docMk/>
          <pc:sldMk cId="575234820" sldId="5463"/>
        </pc:sldMkLst>
      </pc:sldChg>
      <pc:sldChg chg="modSp add del mod ord">
        <pc:chgData name="Gudka, Dawna" userId="823cceae-331b-41d6-9a63-34ad6d1db55c" providerId="ADAL" clId="{7BA06B81-A001-4ACD-8655-BD163BA37CE7}" dt="2024-06-13T05:09:25.888" v="1814" actId="2696"/>
        <pc:sldMkLst>
          <pc:docMk/>
          <pc:sldMk cId="328086365" sldId="5464"/>
        </pc:sldMkLst>
      </pc:sldChg>
      <pc:sldChg chg="addSp delSp modSp add mod ord">
        <pc:chgData name="Gudka, Dawna" userId="823cceae-331b-41d6-9a63-34ad6d1db55c" providerId="ADAL" clId="{7BA06B81-A001-4ACD-8655-BD163BA37CE7}" dt="2024-06-13T05:35:47.226" v="3616" actId="962"/>
        <pc:sldMkLst>
          <pc:docMk/>
          <pc:sldMk cId="2968826480" sldId="5465"/>
        </pc:sldMkLst>
      </pc:sldChg>
      <pc:sldChg chg="addSp modSp add mod ord">
        <pc:chgData name="Gudka, Dawna" userId="823cceae-331b-41d6-9a63-34ad6d1db55c" providerId="ADAL" clId="{7BA06B81-A001-4ACD-8655-BD163BA37CE7}" dt="2024-06-13T05:42:10.103" v="3883" actId="20577"/>
        <pc:sldMkLst>
          <pc:docMk/>
          <pc:sldMk cId="2823243994" sldId="5466"/>
        </pc:sldMkLst>
      </pc:sldChg>
      <pc:sldChg chg="add del">
        <pc:chgData name="Gudka, Dawna" userId="823cceae-331b-41d6-9a63-34ad6d1db55c" providerId="ADAL" clId="{7BA06B81-A001-4ACD-8655-BD163BA37CE7}" dt="2024-06-13T05:21:00.834" v="2657" actId="2696"/>
        <pc:sldMkLst>
          <pc:docMk/>
          <pc:sldMk cId="173859460" sldId="5467"/>
        </pc:sldMkLst>
      </pc:sldChg>
      <pc:sldChg chg="addSp delSp modSp add mod">
        <pc:chgData name="Gudka, Dawna" userId="823cceae-331b-41d6-9a63-34ad6d1db55c" providerId="ADAL" clId="{7BA06B81-A001-4ACD-8655-BD163BA37CE7}" dt="2024-06-13T05:37:30.597" v="3655" actId="13244"/>
        <pc:sldMkLst>
          <pc:docMk/>
          <pc:sldMk cId="3774009915" sldId="5467"/>
        </pc:sldMkLst>
      </pc:sldChg>
      <pc:sldChg chg="modSp add mod">
        <pc:chgData name="Gudka, Dawna" userId="823cceae-331b-41d6-9a63-34ad6d1db55c" providerId="ADAL" clId="{7BA06B81-A001-4ACD-8655-BD163BA37CE7}" dt="2024-06-13T05:37:52.130" v="3657" actId="13244"/>
        <pc:sldMkLst>
          <pc:docMk/>
          <pc:sldMk cId="925303632" sldId="5468"/>
        </pc:sldMkLst>
      </pc:sldChg>
    </pc:docChg>
  </pc:docChgLst>
  <pc:docChgLst>
    <pc:chgData name="McRee, Rebecca" userId="S::mcree_r@cde.state.co.us::3a10fa13-9d60-4c0b-b361-471945732c34" providerId="AD" clId="Web-{22976FBA-EE7E-98C6-02DE-2E6740CAF711}"/>
    <pc:docChg chg="addSld delSld modSld sldOrd">
      <pc:chgData name="McRee, Rebecca" userId="S::mcree_r@cde.state.co.us::3a10fa13-9d60-4c0b-b361-471945732c34" providerId="AD" clId="Web-{22976FBA-EE7E-98C6-02DE-2E6740CAF711}" dt="2024-08-28T18:31:10.110" v="1675"/>
      <pc:docMkLst>
        <pc:docMk/>
      </pc:docMkLst>
      <pc:sldChg chg="del ord">
        <pc:chgData name="McRee, Rebecca" userId="S::mcree_r@cde.state.co.us::3a10fa13-9d60-4c0b-b361-471945732c34" providerId="AD" clId="Web-{22976FBA-EE7E-98C6-02DE-2E6740CAF711}" dt="2024-08-28T18:15:24.389" v="740"/>
        <pc:sldMkLst>
          <pc:docMk/>
          <pc:sldMk cId="3238901035" sldId="5542"/>
        </pc:sldMkLst>
      </pc:sldChg>
      <pc:sldChg chg="modSp ord">
        <pc:chgData name="McRee, Rebecca" userId="S::mcree_r@cde.state.co.us::3a10fa13-9d60-4c0b-b361-471945732c34" providerId="AD" clId="Web-{22976FBA-EE7E-98C6-02DE-2E6740CAF711}" dt="2024-08-28T18:15:22.608" v="739" actId="20577"/>
        <pc:sldMkLst>
          <pc:docMk/>
          <pc:sldMk cId="735598476" sldId="5543"/>
        </pc:sldMkLst>
      </pc:sldChg>
      <pc:sldChg chg="ord">
        <pc:chgData name="McRee, Rebecca" userId="S::mcree_r@cde.state.co.us::3a10fa13-9d60-4c0b-b361-471945732c34" providerId="AD" clId="Web-{22976FBA-EE7E-98C6-02DE-2E6740CAF711}" dt="2024-08-28T18:09:59.290" v="630"/>
        <pc:sldMkLst>
          <pc:docMk/>
          <pc:sldMk cId="3863354747" sldId="5544"/>
        </pc:sldMkLst>
      </pc:sldChg>
      <pc:sldChg chg="modSp new">
        <pc:chgData name="McRee, Rebecca" userId="S::mcree_r@cde.state.co.us::3a10fa13-9d60-4c0b-b361-471945732c34" providerId="AD" clId="Web-{22976FBA-EE7E-98C6-02DE-2E6740CAF711}" dt="2024-08-28T18:17:28.626" v="897" actId="20577"/>
        <pc:sldMkLst>
          <pc:docMk/>
          <pc:sldMk cId="232252085" sldId="5563"/>
        </pc:sldMkLst>
      </pc:sldChg>
      <pc:sldChg chg="addSp delSp modSp new">
        <pc:chgData name="McRee, Rebecca" userId="S::mcree_r@cde.state.co.us::3a10fa13-9d60-4c0b-b361-471945732c34" providerId="AD" clId="Web-{22976FBA-EE7E-98C6-02DE-2E6740CAF711}" dt="2024-08-28T18:23:08.914" v="1167"/>
        <pc:sldMkLst>
          <pc:docMk/>
          <pc:sldMk cId="1189657152" sldId="5564"/>
        </pc:sldMkLst>
      </pc:sldChg>
      <pc:sldChg chg="addSp delSp modSp new add del">
        <pc:chgData name="McRee, Rebecca" userId="S::mcree_r@cde.state.co.us::3a10fa13-9d60-4c0b-b361-471945732c34" providerId="AD" clId="Web-{22976FBA-EE7E-98C6-02DE-2E6740CAF711}" dt="2024-08-28T18:24:21.056" v="1172"/>
        <pc:sldMkLst>
          <pc:docMk/>
          <pc:sldMk cId="808714077" sldId="5565"/>
        </pc:sldMkLst>
      </pc:sldChg>
      <pc:sldChg chg="addSp delSp modSp new">
        <pc:chgData name="McRee, Rebecca" userId="S::mcree_r@cde.state.co.us::3a10fa13-9d60-4c0b-b361-471945732c34" providerId="AD" clId="Web-{22976FBA-EE7E-98C6-02DE-2E6740CAF711}" dt="2024-08-28T18:29:48.280" v="1674" actId="20577"/>
        <pc:sldMkLst>
          <pc:docMk/>
          <pc:sldMk cId="2937112473" sldId="5565"/>
        </pc:sldMkLst>
      </pc:sldChg>
      <pc:sldChg chg="new del">
        <pc:chgData name="McRee, Rebecca" userId="S::mcree_r@cde.state.co.us::3a10fa13-9d60-4c0b-b361-471945732c34" providerId="AD" clId="Web-{22976FBA-EE7E-98C6-02DE-2E6740CAF711}" dt="2024-08-28T18:31:10.110" v="1675"/>
        <pc:sldMkLst>
          <pc:docMk/>
          <pc:sldMk cId="680920630" sldId="5566"/>
        </pc:sldMkLst>
      </pc:sldChg>
      <pc:sldChg chg="new del">
        <pc:chgData name="McRee, Rebecca" userId="S::mcree_r@cde.state.co.us::3a10fa13-9d60-4c0b-b361-471945732c34" providerId="AD" clId="Web-{22976FBA-EE7E-98C6-02DE-2E6740CAF711}" dt="2024-08-28T18:24:18.696" v="1171"/>
        <pc:sldMkLst>
          <pc:docMk/>
          <pc:sldMk cId="3441200084" sldId="5566"/>
        </pc:sldMkLst>
      </pc:sldChg>
    </pc:docChg>
  </pc:docChgLst>
  <pc:docChgLst>
    <pc:chgData name="Severson, Annette" userId="199f3c28-b733-4b36-8b0e-b7eb6984ff94" providerId="ADAL" clId="{C9D9E9C8-D8EF-4466-ADC2-86F6CAF2905E}"/>
    <pc:docChg chg="custSel delSld modSld">
      <pc:chgData name="Severson, Annette" userId="199f3c28-b733-4b36-8b0e-b7eb6984ff94" providerId="ADAL" clId="{C9D9E9C8-D8EF-4466-ADC2-86F6CAF2905E}" dt="2024-05-16T13:52:57.296" v="9" actId="478"/>
      <pc:docMkLst>
        <pc:docMk/>
      </pc:docMkLst>
      <pc:sldChg chg="del">
        <pc:chgData name="Severson, Annette" userId="199f3c28-b733-4b36-8b0e-b7eb6984ff94" providerId="ADAL" clId="{C9D9E9C8-D8EF-4466-ADC2-86F6CAF2905E}" dt="2024-05-16T13:52:04.489" v="3" actId="47"/>
        <pc:sldMkLst>
          <pc:docMk/>
          <pc:sldMk cId="462835190" sldId="4696"/>
        </pc:sldMkLst>
      </pc:sldChg>
      <pc:sldChg chg="del">
        <pc:chgData name="Severson, Annette" userId="199f3c28-b733-4b36-8b0e-b7eb6984ff94" providerId="ADAL" clId="{C9D9E9C8-D8EF-4466-ADC2-86F6CAF2905E}" dt="2024-05-16T13:52:04.489" v="3" actId="47"/>
        <pc:sldMkLst>
          <pc:docMk/>
          <pc:sldMk cId="1605174236" sldId="5394"/>
        </pc:sldMkLst>
      </pc:sldChg>
      <pc:sldChg chg="delSp mod">
        <pc:chgData name="Severson, Annette" userId="199f3c28-b733-4b36-8b0e-b7eb6984ff94" providerId="ADAL" clId="{C9D9E9C8-D8EF-4466-ADC2-86F6CAF2905E}" dt="2024-05-16T13:52:57.296" v="9" actId="478"/>
        <pc:sldMkLst>
          <pc:docMk/>
          <pc:sldMk cId="2248358354" sldId="5398"/>
        </pc:sldMkLst>
      </pc:sldChg>
      <pc:sldChg chg="del">
        <pc:chgData name="Severson, Annette" userId="199f3c28-b733-4b36-8b0e-b7eb6984ff94" providerId="ADAL" clId="{C9D9E9C8-D8EF-4466-ADC2-86F6CAF2905E}" dt="2024-05-16T13:52:30.594" v="5" actId="47"/>
        <pc:sldMkLst>
          <pc:docMk/>
          <pc:sldMk cId="2887031202" sldId="5415"/>
        </pc:sldMkLst>
      </pc:sldChg>
      <pc:sldChg chg="del">
        <pc:chgData name="Severson, Annette" userId="199f3c28-b733-4b36-8b0e-b7eb6984ff94" providerId="ADAL" clId="{C9D9E9C8-D8EF-4466-ADC2-86F6CAF2905E}" dt="2024-05-16T13:52:30.594" v="5" actId="47"/>
        <pc:sldMkLst>
          <pc:docMk/>
          <pc:sldMk cId="1885479895" sldId="5416"/>
        </pc:sldMkLst>
      </pc:sldChg>
      <pc:sldChg chg="del">
        <pc:chgData name="Severson, Annette" userId="199f3c28-b733-4b36-8b0e-b7eb6984ff94" providerId="ADAL" clId="{C9D9E9C8-D8EF-4466-ADC2-86F6CAF2905E}" dt="2024-05-16T13:52:30.594" v="5" actId="47"/>
        <pc:sldMkLst>
          <pc:docMk/>
          <pc:sldMk cId="432788420" sldId="5417"/>
        </pc:sldMkLst>
      </pc:sldChg>
      <pc:sldChg chg="del">
        <pc:chgData name="Severson, Annette" userId="199f3c28-b733-4b36-8b0e-b7eb6984ff94" providerId="ADAL" clId="{C9D9E9C8-D8EF-4466-ADC2-86F6CAF2905E}" dt="2024-05-16T13:52:34.475" v="6" actId="47"/>
        <pc:sldMkLst>
          <pc:docMk/>
          <pc:sldMk cId="2535695864" sldId="5418"/>
        </pc:sldMkLst>
      </pc:sldChg>
      <pc:sldChg chg="del">
        <pc:chgData name="Severson, Annette" userId="199f3c28-b733-4b36-8b0e-b7eb6984ff94" providerId="ADAL" clId="{C9D9E9C8-D8EF-4466-ADC2-86F6CAF2905E}" dt="2024-05-16T13:52:34.475" v="6" actId="47"/>
        <pc:sldMkLst>
          <pc:docMk/>
          <pc:sldMk cId="2753324566" sldId="5419"/>
        </pc:sldMkLst>
      </pc:sldChg>
      <pc:sldChg chg="del">
        <pc:chgData name="Severson, Annette" userId="199f3c28-b733-4b36-8b0e-b7eb6984ff94" providerId="ADAL" clId="{C9D9E9C8-D8EF-4466-ADC2-86F6CAF2905E}" dt="2024-05-16T13:52:34.475" v="6" actId="47"/>
        <pc:sldMkLst>
          <pc:docMk/>
          <pc:sldMk cId="1068269474" sldId="5420"/>
        </pc:sldMkLst>
      </pc:sldChg>
      <pc:sldChg chg="del">
        <pc:chgData name="Severson, Annette" userId="199f3c28-b733-4b36-8b0e-b7eb6984ff94" providerId="ADAL" clId="{C9D9E9C8-D8EF-4466-ADC2-86F6CAF2905E}" dt="2024-05-16T13:52:34.475" v="6" actId="47"/>
        <pc:sldMkLst>
          <pc:docMk/>
          <pc:sldMk cId="4003891342" sldId="5421"/>
        </pc:sldMkLst>
      </pc:sldChg>
      <pc:sldChg chg="delSp del mod">
        <pc:chgData name="Severson, Annette" userId="199f3c28-b733-4b36-8b0e-b7eb6984ff94" providerId="ADAL" clId="{C9D9E9C8-D8EF-4466-ADC2-86F6CAF2905E}" dt="2024-05-16T13:52:42.786" v="8" actId="47"/>
        <pc:sldMkLst>
          <pc:docMk/>
          <pc:sldMk cId="3766475121" sldId="5422"/>
        </pc:sldMkLst>
      </pc:sldChg>
      <pc:sldChg chg="del">
        <pc:chgData name="Severson, Annette" userId="199f3c28-b733-4b36-8b0e-b7eb6984ff94" providerId="ADAL" clId="{C9D9E9C8-D8EF-4466-ADC2-86F6CAF2905E}" dt="2024-05-16T13:52:42.786" v="8" actId="47"/>
        <pc:sldMkLst>
          <pc:docMk/>
          <pc:sldMk cId="1193118700" sldId="5423"/>
        </pc:sldMkLst>
      </pc:sldChg>
      <pc:sldChg chg="del">
        <pc:chgData name="Severson, Annette" userId="199f3c28-b733-4b36-8b0e-b7eb6984ff94" providerId="ADAL" clId="{C9D9E9C8-D8EF-4466-ADC2-86F6CAF2905E}" dt="2024-05-16T13:52:42.786" v="8" actId="47"/>
        <pc:sldMkLst>
          <pc:docMk/>
          <pc:sldMk cId="2581233634" sldId="5424"/>
        </pc:sldMkLst>
      </pc:sldChg>
      <pc:sldChg chg="del">
        <pc:chgData name="Severson, Annette" userId="199f3c28-b733-4b36-8b0e-b7eb6984ff94" providerId="ADAL" clId="{C9D9E9C8-D8EF-4466-ADC2-86F6CAF2905E}" dt="2024-05-16T13:52:42.786" v="8" actId="47"/>
        <pc:sldMkLst>
          <pc:docMk/>
          <pc:sldMk cId="2475961094" sldId="5425"/>
        </pc:sldMkLst>
      </pc:sldChg>
      <pc:sldChg chg="del">
        <pc:chgData name="Severson, Annette" userId="199f3c28-b733-4b36-8b0e-b7eb6984ff94" providerId="ADAL" clId="{C9D9E9C8-D8EF-4466-ADC2-86F6CAF2905E}" dt="2024-05-16T13:52:04.489" v="3" actId="47"/>
        <pc:sldMkLst>
          <pc:docMk/>
          <pc:sldMk cId="2515573956" sldId="5430"/>
        </pc:sldMkLst>
      </pc:sldChg>
      <pc:sldChg chg="del">
        <pc:chgData name="Severson, Annette" userId="199f3c28-b733-4b36-8b0e-b7eb6984ff94" providerId="ADAL" clId="{C9D9E9C8-D8EF-4466-ADC2-86F6CAF2905E}" dt="2024-05-16T13:52:10.979" v="4" actId="47"/>
        <pc:sldMkLst>
          <pc:docMk/>
          <pc:sldMk cId="3637682200" sldId="5442"/>
        </pc:sldMkLst>
      </pc:sldChg>
      <pc:sldChg chg="del">
        <pc:chgData name="Severson, Annette" userId="199f3c28-b733-4b36-8b0e-b7eb6984ff94" providerId="ADAL" clId="{C9D9E9C8-D8EF-4466-ADC2-86F6CAF2905E}" dt="2024-05-16T13:52:10.979" v="4" actId="47"/>
        <pc:sldMkLst>
          <pc:docMk/>
          <pc:sldMk cId="887340654" sldId="5444"/>
        </pc:sldMkLst>
      </pc:sldChg>
      <pc:sldChg chg="del">
        <pc:chgData name="Severson, Annette" userId="199f3c28-b733-4b36-8b0e-b7eb6984ff94" providerId="ADAL" clId="{C9D9E9C8-D8EF-4466-ADC2-86F6CAF2905E}" dt="2024-05-16T13:52:10.979" v="4" actId="47"/>
        <pc:sldMkLst>
          <pc:docMk/>
          <pc:sldMk cId="3512071473" sldId="5445"/>
        </pc:sldMkLst>
      </pc:sldChg>
      <pc:sldChg chg="del">
        <pc:chgData name="Severson, Annette" userId="199f3c28-b733-4b36-8b0e-b7eb6984ff94" providerId="ADAL" clId="{C9D9E9C8-D8EF-4466-ADC2-86F6CAF2905E}" dt="2024-05-16T13:52:10.979" v="4" actId="47"/>
        <pc:sldMkLst>
          <pc:docMk/>
          <pc:sldMk cId="3675580410" sldId="5446"/>
        </pc:sldMkLst>
      </pc:sldChg>
      <pc:sldChg chg="del">
        <pc:chgData name="Severson, Annette" userId="199f3c28-b733-4b36-8b0e-b7eb6984ff94" providerId="ADAL" clId="{C9D9E9C8-D8EF-4466-ADC2-86F6CAF2905E}" dt="2024-05-16T13:52:10.979" v="4" actId="47"/>
        <pc:sldMkLst>
          <pc:docMk/>
          <pc:sldMk cId="1216709603" sldId="5447"/>
        </pc:sldMkLst>
      </pc:sldChg>
    </pc:docChg>
  </pc:docChgLst>
  <pc:docChgLst>
    <pc:chgData name="Slutzky, Collin" userId="S::slutzky_c@cde.state.co.us::21f7fb5c-490d-42a4-8741-4ce78a53b03a" providerId="AD" clId="Web-{BABB1D6E-E2AD-8567-CFA5-C49E18E24A35}"/>
    <pc:docChg chg="addSld delSld modSld">
      <pc:chgData name="Slutzky, Collin" userId="S::slutzky_c@cde.state.co.us::21f7fb5c-490d-42a4-8741-4ce78a53b03a" providerId="AD" clId="Web-{BABB1D6E-E2AD-8567-CFA5-C49E18E24A35}" dt="2025-01-06T15:18:19.589" v="456" actId="20577"/>
      <pc:docMkLst>
        <pc:docMk/>
      </pc:docMkLst>
      <pc:sldChg chg="modSp">
        <pc:chgData name="Slutzky, Collin" userId="S::slutzky_c@cde.state.co.us::21f7fb5c-490d-42a4-8741-4ce78a53b03a" providerId="AD" clId="Web-{BABB1D6E-E2AD-8567-CFA5-C49E18E24A35}" dt="2025-01-05T17:01:33.959" v="11" actId="20577"/>
        <pc:sldMkLst>
          <pc:docMk/>
          <pc:sldMk cId="3044915438" sldId="256"/>
        </pc:sldMkLst>
        <pc:spChg chg="mod">
          <ac:chgData name="Slutzky, Collin" userId="S::slutzky_c@cde.state.co.us::21f7fb5c-490d-42a4-8741-4ce78a53b03a" providerId="AD" clId="Web-{BABB1D6E-E2AD-8567-CFA5-C49E18E24A35}" dt="2025-01-05T17:01:33.959" v="11" actId="20577"/>
          <ac:spMkLst>
            <pc:docMk/>
            <pc:sldMk cId="3044915438" sldId="256"/>
            <ac:spMk id="2" creationId="{00000000-0000-0000-0000-000000000000}"/>
          </ac:spMkLst>
        </pc:spChg>
      </pc:sldChg>
      <pc:sldChg chg="modSp">
        <pc:chgData name="Slutzky, Collin" userId="S::slutzky_c@cde.state.co.us::21f7fb5c-490d-42a4-8741-4ce78a53b03a" providerId="AD" clId="Web-{BABB1D6E-E2AD-8567-CFA5-C49E18E24A35}" dt="2025-01-05T17:21:18.470" v="348" actId="1076"/>
        <pc:sldMkLst>
          <pc:docMk/>
          <pc:sldMk cId="3227145924" sldId="5097"/>
        </pc:sldMkLst>
        <pc:spChg chg="mod">
          <ac:chgData name="Slutzky, Collin" userId="S::slutzky_c@cde.state.co.us::21f7fb5c-490d-42a4-8741-4ce78a53b03a" providerId="AD" clId="Web-{BABB1D6E-E2AD-8567-CFA5-C49E18E24A35}" dt="2025-01-05T17:21:18.470" v="348" actId="1076"/>
          <ac:spMkLst>
            <pc:docMk/>
            <pc:sldMk cId="3227145924" sldId="5097"/>
            <ac:spMk id="8" creationId="{615A4E22-3BFB-B4B8-B3DD-2E0607D5D581}"/>
          </ac:spMkLst>
        </pc:spChg>
        <pc:graphicFrameChg chg="mod modGraphic">
          <ac:chgData name="Slutzky, Collin" userId="S::slutzky_c@cde.state.co.us::21f7fb5c-490d-42a4-8741-4ce78a53b03a" providerId="AD" clId="Web-{BABB1D6E-E2AD-8567-CFA5-C49E18E24A35}" dt="2025-01-05T17:21:08.502" v="347"/>
          <ac:graphicFrameMkLst>
            <pc:docMk/>
            <pc:sldMk cId="3227145924" sldId="5097"/>
            <ac:graphicFrameMk id="7" creationId="{2864BB53-F741-4FFC-0348-1AC10AD60EEB}"/>
          </ac:graphicFrameMkLst>
        </pc:graphicFrameChg>
      </pc:sldChg>
      <pc:sldChg chg="modSp add">
        <pc:chgData name="Slutzky, Collin" userId="S::slutzky_c@cde.state.co.us::21f7fb5c-490d-42a4-8741-4ce78a53b03a" providerId="AD" clId="Web-{BABB1D6E-E2AD-8567-CFA5-C49E18E24A35}" dt="2025-01-06T15:12:29.229" v="419" actId="20577"/>
        <pc:sldMkLst>
          <pc:docMk/>
          <pc:sldMk cId="2815576142" sldId="5313"/>
        </pc:sldMkLst>
      </pc:sldChg>
      <pc:sldChg chg="del">
        <pc:chgData name="Slutzky, Collin" userId="S::slutzky_c@cde.state.co.us::21f7fb5c-490d-42a4-8741-4ce78a53b03a" providerId="AD" clId="Web-{BABB1D6E-E2AD-8567-CFA5-C49E18E24A35}" dt="2025-01-06T14:57:28.694" v="352"/>
        <pc:sldMkLst>
          <pc:docMk/>
          <pc:sldMk cId="1399099337" sldId="5628"/>
        </pc:sldMkLst>
      </pc:sldChg>
      <pc:sldChg chg="del">
        <pc:chgData name="Slutzky, Collin" userId="S::slutzky_c@cde.state.co.us::21f7fb5c-490d-42a4-8741-4ce78a53b03a" providerId="AD" clId="Web-{BABB1D6E-E2AD-8567-CFA5-C49E18E24A35}" dt="2025-01-06T14:57:28.694" v="349"/>
        <pc:sldMkLst>
          <pc:docMk/>
          <pc:sldMk cId="2941160506" sldId="5629"/>
        </pc:sldMkLst>
      </pc:sldChg>
      <pc:sldChg chg="modSp">
        <pc:chgData name="Slutzky, Collin" userId="S::slutzky_c@cde.state.co.us::21f7fb5c-490d-42a4-8741-4ce78a53b03a" providerId="AD" clId="Web-{BABB1D6E-E2AD-8567-CFA5-C49E18E24A35}" dt="2025-01-05T17:15:01.323" v="322"/>
        <pc:sldMkLst>
          <pc:docMk/>
          <pc:sldMk cId="500438566" sldId="5672"/>
        </pc:sldMkLst>
        <pc:graphicFrameChg chg="mod modGraphic">
          <ac:chgData name="Slutzky, Collin" userId="S::slutzky_c@cde.state.co.us::21f7fb5c-490d-42a4-8741-4ce78a53b03a" providerId="AD" clId="Web-{BABB1D6E-E2AD-8567-CFA5-C49E18E24A35}" dt="2025-01-05T17:15:01.323" v="322"/>
          <ac:graphicFrameMkLst>
            <pc:docMk/>
            <pc:sldMk cId="500438566" sldId="5672"/>
            <ac:graphicFrameMk id="5" creationId="{5E4612F7-68C6-57CA-E918-38EF641F73CF}"/>
          </ac:graphicFrameMkLst>
        </pc:graphicFrameChg>
      </pc:sldChg>
      <pc:sldChg chg="del">
        <pc:chgData name="Slutzky, Collin" userId="S::slutzky_c@cde.state.co.us::21f7fb5c-490d-42a4-8741-4ce78a53b03a" providerId="AD" clId="Web-{BABB1D6E-E2AD-8567-CFA5-C49E18E24A35}" dt="2025-01-06T14:57:28.694" v="351"/>
        <pc:sldMkLst>
          <pc:docMk/>
          <pc:sldMk cId="3114952086" sldId="5682"/>
        </pc:sldMkLst>
      </pc:sldChg>
      <pc:sldChg chg="del">
        <pc:chgData name="Slutzky, Collin" userId="S::slutzky_c@cde.state.co.us::21f7fb5c-490d-42a4-8741-4ce78a53b03a" providerId="AD" clId="Web-{BABB1D6E-E2AD-8567-CFA5-C49E18E24A35}" dt="2025-01-06T14:58:08.054" v="355"/>
        <pc:sldMkLst>
          <pc:docMk/>
          <pc:sldMk cId="1928308913" sldId="5721"/>
        </pc:sldMkLst>
      </pc:sldChg>
      <pc:sldChg chg="del">
        <pc:chgData name="Slutzky, Collin" userId="S::slutzky_c@cde.state.co.us::21f7fb5c-490d-42a4-8741-4ce78a53b03a" providerId="AD" clId="Web-{BABB1D6E-E2AD-8567-CFA5-C49E18E24A35}" dt="2025-01-06T14:58:08.054" v="353"/>
        <pc:sldMkLst>
          <pc:docMk/>
          <pc:sldMk cId="244830633" sldId="5722"/>
        </pc:sldMkLst>
      </pc:sldChg>
      <pc:sldChg chg="del">
        <pc:chgData name="Slutzky, Collin" userId="S::slutzky_c@cde.state.co.us::21f7fb5c-490d-42a4-8741-4ce78a53b03a" providerId="AD" clId="Web-{BABB1D6E-E2AD-8567-CFA5-C49E18E24A35}" dt="2025-01-06T14:58:08.054" v="354"/>
        <pc:sldMkLst>
          <pc:docMk/>
          <pc:sldMk cId="3821929316" sldId="5723"/>
        </pc:sldMkLst>
      </pc:sldChg>
      <pc:sldChg chg="del">
        <pc:chgData name="Slutzky, Collin" userId="S::slutzky_c@cde.state.co.us::21f7fb5c-490d-42a4-8741-4ce78a53b03a" providerId="AD" clId="Web-{BABB1D6E-E2AD-8567-CFA5-C49E18E24A35}" dt="2025-01-06T14:58:20.304" v="358"/>
        <pc:sldMkLst>
          <pc:docMk/>
          <pc:sldMk cId="3846372300" sldId="5724"/>
        </pc:sldMkLst>
      </pc:sldChg>
      <pc:sldChg chg="del">
        <pc:chgData name="Slutzky, Collin" userId="S::slutzky_c@cde.state.co.us::21f7fb5c-490d-42a4-8741-4ce78a53b03a" providerId="AD" clId="Web-{BABB1D6E-E2AD-8567-CFA5-C49E18E24A35}" dt="2025-01-06T14:58:20.288" v="356"/>
        <pc:sldMkLst>
          <pc:docMk/>
          <pc:sldMk cId="2873612640" sldId="5725"/>
        </pc:sldMkLst>
      </pc:sldChg>
      <pc:sldChg chg="add del">
        <pc:chgData name="Slutzky, Collin" userId="S::slutzky_c@cde.state.co.us::21f7fb5c-490d-42a4-8741-4ce78a53b03a" providerId="AD" clId="Web-{BABB1D6E-E2AD-8567-CFA5-C49E18E24A35}" dt="2025-01-05T17:19:02.972" v="325"/>
        <pc:sldMkLst>
          <pc:docMk/>
          <pc:sldMk cId="3577723423" sldId="5727"/>
        </pc:sldMkLst>
      </pc:sldChg>
      <pc:sldChg chg="add del">
        <pc:chgData name="Slutzky, Collin" userId="S::slutzky_c@cde.state.co.us::21f7fb5c-490d-42a4-8741-4ce78a53b03a" providerId="AD" clId="Web-{BABB1D6E-E2AD-8567-CFA5-C49E18E24A35}" dt="2025-01-05T17:19:03.034" v="326"/>
        <pc:sldMkLst>
          <pc:docMk/>
          <pc:sldMk cId="719127971" sldId="5728"/>
        </pc:sldMkLst>
      </pc:sldChg>
      <pc:sldChg chg="del">
        <pc:chgData name="Slutzky, Collin" userId="S::slutzky_c@cde.state.co.us::21f7fb5c-490d-42a4-8741-4ce78a53b03a" providerId="AD" clId="Web-{BABB1D6E-E2AD-8567-CFA5-C49E18E24A35}" dt="2025-01-06T14:58:20.288" v="357"/>
        <pc:sldMkLst>
          <pc:docMk/>
          <pc:sldMk cId="2569823441" sldId="5730"/>
        </pc:sldMkLst>
      </pc:sldChg>
      <pc:sldChg chg="modSp add replId">
        <pc:chgData name="Slutzky, Collin" userId="S::slutzky_c@cde.state.co.us::21f7fb5c-490d-42a4-8741-4ce78a53b03a" providerId="AD" clId="Web-{BABB1D6E-E2AD-8567-CFA5-C49E18E24A35}" dt="2025-01-06T15:01:45.008" v="366" actId="20577"/>
        <pc:sldMkLst>
          <pc:docMk/>
          <pc:sldMk cId="3176056638" sldId="5732"/>
        </pc:sldMkLst>
      </pc:sldChg>
      <pc:sldChg chg="modSp add modCm">
        <pc:chgData name="Slutzky, Collin" userId="S::slutzky_c@cde.state.co.us::21f7fb5c-490d-42a4-8741-4ce78a53b03a" providerId="AD" clId="Web-{BABB1D6E-E2AD-8567-CFA5-C49E18E24A35}" dt="2025-01-06T15:18:19.589" v="456" actId="20577"/>
        <pc:sldMkLst>
          <pc:docMk/>
          <pc:sldMk cId="2365850526" sldId="5733"/>
        </pc:sldMkLst>
        <pc:extLst>
          <p:ext xmlns:p="http://schemas.openxmlformats.org/presentationml/2006/main" uri="{D6D511B9-2390-475A-947B-AFAB55BFBCF1}">
            <pc226:cmChg xmlns:pc226="http://schemas.microsoft.com/office/powerpoint/2022/06/main/command" chg="mod">
              <pc226:chgData name="Slutzky, Collin" userId="S::slutzky_c@cde.state.co.us::21f7fb5c-490d-42a4-8741-4ce78a53b03a" providerId="AD" clId="Web-{BABB1D6E-E2AD-8567-CFA5-C49E18E24A35}" dt="2025-01-06T15:18:19.589" v="456" actId="20577"/>
              <pc2:cmMkLst xmlns:pc2="http://schemas.microsoft.com/office/powerpoint/2019/9/main/command">
                <pc:docMk/>
                <pc:sldMk cId="2365850526" sldId="5733"/>
                <pc2:cmMk id="{F747DB23-9F63-42E5-B213-33AC753409D6}"/>
              </pc2:cmMkLst>
            </pc226:cmChg>
            <pc226:cmChg xmlns:pc226="http://schemas.microsoft.com/office/powerpoint/2022/06/main/command" chg="mod">
              <pc226:chgData name="Slutzky, Collin" userId="S::slutzky_c@cde.state.co.us::21f7fb5c-490d-42a4-8741-4ce78a53b03a" providerId="AD" clId="Web-{BABB1D6E-E2AD-8567-CFA5-C49E18E24A35}" dt="2025-01-06T15:18:19.589" v="456" actId="20577"/>
              <pc2:cmMkLst xmlns:pc2="http://schemas.microsoft.com/office/powerpoint/2019/9/main/command">
                <pc:docMk/>
                <pc:sldMk cId="2365850526" sldId="5733"/>
                <pc2:cmMk id="{72722A84-197F-448F-947A-52C969D8BB25}"/>
              </pc2:cmMkLst>
            </pc226:cmChg>
          </p:ext>
        </pc:extLst>
      </pc:sldChg>
    </pc:docChg>
  </pc:docChgLst>
  <pc:docChgLst>
    <pc:chgData name="Severson, Annette" userId="S::severson_a@cde.state.co.us::199f3c28-b733-4b36-8b0e-b7eb6984ff94" providerId="AD" clId="Web-{6C1323ED-201E-4B52-B16A-733556D9789D}"/>
    <pc:docChg chg="addSld delSld">
      <pc:chgData name="Severson, Annette" userId="S::severson_a@cde.state.co.us::199f3c28-b733-4b36-8b0e-b7eb6984ff94" providerId="AD" clId="Web-{6C1323ED-201E-4B52-B16A-733556D9789D}" dt="2024-12-04T14:57:43.662" v="15"/>
      <pc:docMkLst>
        <pc:docMk/>
      </pc:docMkLst>
      <pc:sldChg chg="add del">
        <pc:chgData name="Severson, Annette" userId="S::severson_a@cde.state.co.us::199f3c28-b733-4b36-8b0e-b7eb6984ff94" providerId="AD" clId="Web-{6C1323ED-201E-4B52-B16A-733556D9789D}" dt="2024-12-04T14:57:43.584" v="8"/>
        <pc:sldMkLst>
          <pc:docMk/>
          <pc:sldMk cId="1546650072" sldId="4525"/>
        </pc:sldMkLst>
      </pc:sldChg>
      <pc:sldChg chg="add del">
        <pc:chgData name="Severson, Annette" userId="S::severson_a@cde.state.co.us::199f3c28-b733-4b36-8b0e-b7eb6984ff94" providerId="AD" clId="Web-{6C1323ED-201E-4B52-B16A-733556D9789D}" dt="2024-12-04T14:57:43.599" v="9"/>
        <pc:sldMkLst>
          <pc:docMk/>
          <pc:sldMk cId="3771905201" sldId="4955"/>
        </pc:sldMkLst>
      </pc:sldChg>
      <pc:sldChg chg="add">
        <pc:chgData name="Severson, Annette" userId="S::severson_a@cde.state.co.us::199f3c28-b733-4b36-8b0e-b7eb6984ff94" providerId="AD" clId="Web-{6C1323ED-201E-4B52-B16A-733556D9789D}" dt="2024-12-04T14:57:43.631" v="12"/>
        <pc:sldMkLst>
          <pc:docMk/>
          <pc:sldMk cId="1135109802" sldId="5313"/>
        </pc:sldMkLst>
      </pc:sldChg>
      <pc:sldChg chg="add del">
        <pc:chgData name="Severson, Annette" userId="S::severson_a@cde.state.co.us::199f3c28-b733-4b36-8b0e-b7eb6984ff94" providerId="AD" clId="Web-{6C1323ED-201E-4B52-B16A-733556D9789D}" dt="2024-12-04T14:57:43.662" v="15"/>
        <pc:sldMkLst>
          <pc:docMk/>
          <pc:sldMk cId="168519829" sldId="5589"/>
        </pc:sldMkLst>
      </pc:sldChg>
      <pc:sldChg chg="add">
        <pc:chgData name="Severson, Annette" userId="S::severson_a@cde.state.co.us::199f3c28-b733-4b36-8b0e-b7eb6984ff94" providerId="AD" clId="Web-{6C1323ED-201E-4B52-B16A-733556D9789D}" dt="2024-12-04T14:57:43.599" v="10"/>
        <pc:sldMkLst>
          <pc:docMk/>
          <pc:sldMk cId="1125029257" sldId="5590"/>
        </pc:sldMkLst>
      </pc:sldChg>
      <pc:sldChg chg="add">
        <pc:chgData name="Severson, Annette" userId="S::severson_a@cde.state.co.us::199f3c28-b733-4b36-8b0e-b7eb6984ff94" providerId="AD" clId="Web-{6C1323ED-201E-4B52-B16A-733556D9789D}" dt="2024-12-04T14:57:43.615" v="11"/>
        <pc:sldMkLst>
          <pc:docMk/>
          <pc:sldMk cId="3805491149" sldId="5591"/>
        </pc:sldMkLst>
      </pc:sldChg>
      <pc:sldChg chg="add">
        <pc:chgData name="Severson, Annette" userId="S::severson_a@cde.state.co.us::199f3c28-b733-4b36-8b0e-b7eb6984ff94" providerId="AD" clId="Web-{6C1323ED-201E-4B52-B16A-733556D9789D}" dt="2024-12-04T14:57:43.646" v="13"/>
        <pc:sldMkLst>
          <pc:docMk/>
          <pc:sldMk cId="3010654419" sldId="5593"/>
        </pc:sldMkLst>
      </pc:sldChg>
      <pc:sldChg chg="add del">
        <pc:chgData name="Severson, Annette" userId="S::severson_a@cde.state.co.us::199f3c28-b733-4b36-8b0e-b7eb6984ff94" providerId="AD" clId="Web-{6C1323ED-201E-4B52-B16A-733556D9789D}" dt="2024-12-04T14:55:31.504" v="4"/>
        <pc:sldMkLst>
          <pc:docMk/>
          <pc:sldMk cId="2873743225" sldId="5708"/>
        </pc:sldMkLst>
      </pc:sldChg>
      <pc:sldChg chg="add">
        <pc:chgData name="Severson, Annette" userId="S::severson_a@cde.state.co.us::199f3c28-b733-4b36-8b0e-b7eb6984ff94" providerId="AD" clId="Web-{6C1323ED-201E-4B52-B16A-733556D9789D}" dt="2024-12-04T14:55:28.004" v="1"/>
        <pc:sldMkLst>
          <pc:docMk/>
          <pc:sldMk cId="1155336096" sldId="5709"/>
        </pc:sldMkLst>
      </pc:sldChg>
      <pc:sldChg chg="add">
        <pc:chgData name="Severson, Annette" userId="S::severson_a@cde.state.co.us::199f3c28-b733-4b36-8b0e-b7eb6984ff94" providerId="AD" clId="Web-{6C1323ED-201E-4B52-B16A-733556D9789D}" dt="2024-12-04T14:55:28.004" v="2"/>
        <pc:sldMkLst>
          <pc:docMk/>
          <pc:sldMk cId="2853606676" sldId="5710"/>
        </pc:sldMkLst>
      </pc:sldChg>
      <pc:sldChg chg="add">
        <pc:chgData name="Severson, Annette" userId="S::severson_a@cde.state.co.us::199f3c28-b733-4b36-8b0e-b7eb6984ff94" providerId="AD" clId="Web-{6C1323ED-201E-4B52-B16A-733556D9789D}" dt="2024-12-04T14:55:28.020" v="3"/>
        <pc:sldMkLst>
          <pc:docMk/>
          <pc:sldMk cId="1789465247" sldId="5711"/>
        </pc:sldMkLst>
      </pc:sldChg>
      <pc:sldChg chg="add">
        <pc:chgData name="Severson, Annette" userId="S::severson_a@cde.state.co.us::199f3c28-b733-4b36-8b0e-b7eb6984ff94" providerId="AD" clId="Web-{6C1323ED-201E-4B52-B16A-733556D9789D}" dt="2024-12-04T14:57:43.662" v="14"/>
        <pc:sldMkLst>
          <pc:docMk/>
          <pc:sldMk cId="1181260697" sldId="5712"/>
        </pc:sldMkLst>
      </pc:sldChg>
    </pc:docChg>
  </pc:docChgLst>
  <pc:docChgLst>
    <pc:chgData name="Wenzel, Brooke" userId="672bf8d3-b15b-4e02-a6d1-39319a0df09b" providerId="ADAL" clId="{496A80AE-72FC-43FC-86CD-2AB990FA5A3F}"/>
    <pc:docChg chg="custSel modSld">
      <pc:chgData name="Wenzel, Brooke" userId="672bf8d3-b15b-4e02-a6d1-39319a0df09b" providerId="ADAL" clId="{496A80AE-72FC-43FC-86CD-2AB990FA5A3F}" dt="2024-11-21T16:03:54.206" v="120" actId="20577"/>
      <pc:docMkLst>
        <pc:docMk/>
      </pc:docMkLst>
      <pc:sldChg chg="modSp mod">
        <pc:chgData name="Wenzel, Brooke" userId="672bf8d3-b15b-4e02-a6d1-39319a0df09b" providerId="ADAL" clId="{496A80AE-72FC-43FC-86CD-2AB990FA5A3F}" dt="2024-11-18T18:11:48.664" v="118" actId="20577"/>
        <pc:sldMkLst>
          <pc:docMk/>
          <pc:sldMk cId="3987200273" sldId="5182"/>
        </pc:sldMkLst>
      </pc:sldChg>
      <pc:sldChg chg="modSp mod">
        <pc:chgData name="Wenzel, Brooke" userId="672bf8d3-b15b-4e02-a6d1-39319a0df09b" providerId="ADAL" clId="{496A80AE-72FC-43FC-86CD-2AB990FA5A3F}" dt="2024-11-18T18:11:20.575" v="64" actId="2165"/>
        <pc:sldMkLst>
          <pc:docMk/>
          <pc:sldMk cId="1302995045" sldId="5536"/>
        </pc:sldMkLst>
      </pc:sldChg>
      <pc:sldChg chg="modSp mod">
        <pc:chgData name="Wenzel, Brooke" userId="672bf8d3-b15b-4e02-a6d1-39319a0df09b" providerId="ADAL" clId="{496A80AE-72FC-43FC-86CD-2AB990FA5A3F}" dt="2024-11-18T18:09:58.994" v="9" actId="27636"/>
        <pc:sldMkLst>
          <pc:docMk/>
          <pc:sldMk cId="3827019278" sldId="5598"/>
        </pc:sldMkLst>
      </pc:sldChg>
    </pc:docChg>
  </pc:docChgLst>
  <pc:docChgLst>
    <pc:chgData name="McRee, Rebecca" userId="S::mcree_r@cde.state.co.us::3a10fa13-9d60-4c0b-b361-471945732c34" providerId="AD" clId="Web-{708ACCEA-C462-6644-C485-60C26D8ECF82}"/>
    <pc:docChg chg="delSld">
      <pc:chgData name="McRee, Rebecca" userId="S::mcree_r@cde.state.co.us::3a10fa13-9d60-4c0b-b361-471945732c34" providerId="AD" clId="Web-{708ACCEA-C462-6644-C485-60C26D8ECF82}" dt="2024-10-08T21:02:52.710" v="0"/>
      <pc:docMkLst>
        <pc:docMk/>
      </pc:docMkLst>
      <pc:sldChg chg="del">
        <pc:chgData name="McRee, Rebecca" userId="S::mcree_r@cde.state.co.us::3a10fa13-9d60-4c0b-b361-471945732c34" providerId="AD" clId="Web-{708ACCEA-C462-6644-C485-60C26D8ECF82}" dt="2024-10-08T21:02:52.710" v="0"/>
        <pc:sldMkLst>
          <pc:docMk/>
          <pc:sldMk cId="1402753334" sldId="5596"/>
        </pc:sldMkLst>
      </pc:sldChg>
    </pc:docChg>
  </pc:docChgLst>
  <pc:docChgLst>
    <pc:chgData name="McRee, Rebecca" userId="S::mcree_r@cde.state.co.us::3a10fa13-9d60-4c0b-b361-471945732c34" providerId="AD" clId="Web-{3E6009E6-58ED-C0E4-590F-9A10953195BD}"/>
    <pc:docChg chg="addSld delSld modSld sldOrd">
      <pc:chgData name="McRee, Rebecca" userId="S::mcree_r@cde.state.co.us::3a10fa13-9d60-4c0b-b361-471945732c34" providerId="AD" clId="Web-{3E6009E6-58ED-C0E4-590F-9A10953195BD}" dt="2024-08-06T23:12:38.177" v="2616" actId="20577"/>
      <pc:docMkLst>
        <pc:docMk/>
      </pc:docMkLst>
      <pc:sldChg chg="modSp">
        <pc:chgData name="McRee, Rebecca" userId="S::mcree_r@cde.state.co.us::3a10fa13-9d60-4c0b-b361-471945732c34" providerId="AD" clId="Web-{3E6009E6-58ED-C0E4-590F-9A10953195BD}" dt="2024-08-06T22:27:32.348" v="3" actId="20577"/>
        <pc:sldMkLst>
          <pc:docMk/>
          <pc:sldMk cId="1185884485" sldId="5488"/>
        </pc:sldMkLst>
      </pc:sldChg>
      <pc:sldChg chg="modSp">
        <pc:chgData name="McRee, Rebecca" userId="S::mcree_r@cde.state.co.us::3a10fa13-9d60-4c0b-b361-471945732c34" providerId="AD" clId="Web-{3E6009E6-58ED-C0E4-590F-9A10953195BD}" dt="2024-08-06T23:10:43.048" v="2535" actId="20577"/>
        <pc:sldMkLst>
          <pc:docMk/>
          <pc:sldMk cId="1039979550" sldId="5495"/>
        </pc:sldMkLst>
      </pc:sldChg>
      <pc:sldChg chg="addSp modSp del ord">
        <pc:chgData name="McRee, Rebecca" userId="S::mcree_r@cde.state.co.us::3a10fa13-9d60-4c0b-b361-471945732c34" providerId="AD" clId="Web-{3E6009E6-58ED-C0E4-590F-9A10953195BD}" dt="2024-08-06T22:53:58.954" v="611"/>
        <pc:sldMkLst>
          <pc:docMk/>
          <pc:sldMk cId="2856351610" sldId="5496"/>
        </pc:sldMkLst>
      </pc:sldChg>
      <pc:sldChg chg="addSp modSp ord">
        <pc:chgData name="McRee, Rebecca" userId="S::mcree_r@cde.state.co.us::3a10fa13-9d60-4c0b-b361-471945732c34" providerId="AD" clId="Web-{3E6009E6-58ED-C0E4-590F-9A10953195BD}" dt="2024-08-06T23:10:52.783" v="2537" actId="20577"/>
        <pc:sldMkLst>
          <pc:docMk/>
          <pc:sldMk cId="2023168082" sldId="5497"/>
        </pc:sldMkLst>
      </pc:sldChg>
      <pc:sldChg chg="modSp ord">
        <pc:chgData name="McRee, Rebecca" userId="S::mcree_r@cde.state.co.us::3a10fa13-9d60-4c0b-b361-471945732c34" providerId="AD" clId="Web-{3E6009E6-58ED-C0E4-590F-9A10953195BD}" dt="2024-08-06T23:11:54.987" v="2613" actId="20577"/>
        <pc:sldMkLst>
          <pc:docMk/>
          <pc:sldMk cId="2421796188" sldId="5518"/>
        </pc:sldMkLst>
      </pc:sldChg>
      <pc:sldChg chg="modSp">
        <pc:chgData name="McRee, Rebecca" userId="S::mcree_r@cde.state.co.us::3a10fa13-9d60-4c0b-b361-471945732c34" providerId="AD" clId="Web-{3E6009E6-58ED-C0E4-590F-9A10953195BD}" dt="2024-08-06T23:12:38.177" v="2616" actId="20577"/>
        <pc:sldMkLst>
          <pc:docMk/>
          <pc:sldMk cId="632710224" sldId="5525"/>
        </pc:sldMkLst>
      </pc:sldChg>
      <pc:sldChg chg="add ord replId">
        <pc:chgData name="McRee, Rebecca" userId="S::mcree_r@cde.state.co.us::3a10fa13-9d60-4c0b-b361-471945732c34" providerId="AD" clId="Web-{3E6009E6-58ED-C0E4-590F-9A10953195BD}" dt="2024-08-06T23:10:04.829" v="2522"/>
        <pc:sldMkLst>
          <pc:docMk/>
          <pc:sldMk cId="4247325259" sldId="5541"/>
        </pc:sldMkLst>
      </pc:sldChg>
      <pc:sldChg chg="add ord replId">
        <pc:chgData name="McRee, Rebecca" userId="S::mcree_r@cde.state.co.us::3a10fa13-9d60-4c0b-b361-471945732c34" providerId="AD" clId="Web-{3E6009E6-58ED-C0E4-590F-9A10953195BD}" dt="2024-08-06T23:09:47.610" v="2520"/>
        <pc:sldMkLst>
          <pc:docMk/>
          <pc:sldMk cId="3238901035" sldId="5542"/>
        </pc:sldMkLst>
      </pc:sldChg>
      <pc:sldChg chg="modSp add ord replId">
        <pc:chgData name="McRee, Rebecca" userId="S::mcree_r@cde.state.co.us::3a10fa13-9d60-4c0b-b361-471945732c34" providerId="AD" clId="Web-{3E6009E6-58ED-C0E4-590F-9A10953195BD}" dt="2024-08-06T22:59:25.600" v="753"/>
        <pc:sldMkLst>
          <pc:docMk/>
          <pc:sldMk cId="735598476" sldId="5543"/>
        </pc:sldMkLst>
      </pc:sldChg>
      <pc:sldChg chg="addSp modSp add replId">
        <pc:chgData name="McRee, Rebecca" userId="S::mcree_r@cde.state.co.us::3a10fa13-9d60-4c0b-b361-471945732c34" providerId="AD" clId="Web-{3E6009E6-58ED-C0E4-590F-9A10953195BD}" dt="2024-08-06T23:09:13.078" v="2519"/>
        <pc:sldMkLst>
          <pc:docMk/>
          <pc:sldMk cId="3863354747" sldId="5544"/>
        </pc:sldMkLst>
      </pc:sldChg>
    </pc:docChg>
  </pc:docChgLst>
  <pc:docChgLst>
    <pc:chgData name="Ward, Reagan" userId="27291eb4-8241-4961-9e69-8c66e34cc5b0" providerId="ADAL" clId="{B85E6830-5F1F-4154-9473-23F83DD665A6}"/>
    <pc:docChg chg="custSel delSld modSld">
      <pc:chgData name="Ward, Reagan" userId="27291eb4-8241-4961-9e69-8c66e34cc5b0" providerId="ADAL" clId="{B85E6830-5F1F-4154-9473-23F83DD665A6}" dt="2024-08-08T13:23:16.452" v="224" actId="20577"/>
      <pc:docMkLst>
        <pc:docMk/>
      </pc:docMkLst>
      <pc:sldChg chg="modSp mod">
        <pc:chgData name="Ward, Reagan" userId="27291eb4-8241-4961-9e69-8c66e34cc5b0" providerId="ADAL" clId="{B85E6830-5F1F-4154-9473-23F83DD665A6}" dt="2024-08-08T13:23:16.452" v="224" actId="20577"/>
        <pc:sldMkLst>
          <pc:docMk/>
          <pc:sldMk cId="1007356210" sldId="5482"/>
        </pc:sldMkLst>
      </pc:sldChg>
      <pc:sldChg chg="del">
        <pc:chgData name="Ward, Reagan" userId="27291eb4-8241-4961-9e69-8c66e34cc5b0" providerId="ADAL" clId="{B85E6830-5F1F-4154-9473-23F83DD665A6}" dt="2024-08-07T21:28:54.527" v="1" actId="47"/>
        <pc:sldMkLst>
          <pc:docMk/>
          <pc:sldMk cId="3178268862" sldId="5531"/>
        </pc:sldMkLst>
      </pc:sldChg>
      <pc:sldChg chg="del">
        <pc:chgData name="Ward, Reagan" userId="27291eb4-8241-4961-9e69-8c66e34cc5b0" providerId="ADAL" clId="{B85E6830-5F1F-4154-9473-23F83DD665A6}" dt="2024-08-07T21:28:44.627" v="0" actId="47"/>
        <pc:sldMkLst>
          <pc:docMk/>
          <pc:sldMk cId="1877804973" sldId="5532"/>
        </pc:sldMkLst>
      </pc:sldChg>
      <pc:sldChg chg="addSp delSp modSp mod">
        <pc:chgData name="Ward, Reagan" userId="27291eb4-8241-4961-9e69-8c66e34cc5b0" providerId="ADAL" clId="{B85E6830-5F1F-4154-9473-23F83DD665A6}" dt="2024-08-07T21:41:15.629" v="209" actId="478"/>
        <pc:sldMkLst>
          <pc:docMk/>
          <pc:sldMk cId="3863354747" sldId="5544"/>
        </pc:sldMkLst>
      </pc:sldChg>
    </pc:docChg>
  </pc:docChgLst>
  <pc:docChgLst>
    <pc:chgData name="Rhodes, Tara" userId="S::rhodes_t@cde.state.co.us::566307b0-1e17-4826-87e1-0feb85a922f2" providerId="AD" clId="Web-{572FBAEA-0EB4-5C7B-4BBE-FF6FCB249244}"/>
    <pc:docChg chg="delSld modSld">
      <pc:chgData name="Rhodes, Tara" userId="S::rhodes_t@cde.state.co.us::566307b0-1e17-4826-87e1-0feb85a922f2" providerId="AD" clId="Web-{572FBAEA-0EB4-5C7B-4BBE-FF6FCB249244}" dt="2024-11-14T03:27:31.330" v="313" actId="20577"/>
      <pc:docMkLst>
        <pc:docMk/>
      </pc:docMkLst>
      <pc:sldChg chg="modSp">
        <pc:chgData name="Rhodes, Tara" userId="S::rhodes_t@cde.state.co.us::566307b0-1e17-4826-87e1-0feb85a922f2" providerId="AD" clId="Web-{572FBAEA-0EB4-5C7B-4BBE-FF6FCB249244}" dt="2024-11-14T03:26:44.937" v="306" actId="20577"/>
        <pc:sldMkLst>
          <pc:docMk/>
          <pc:sldMk cId="987153537" sldId="5643"/>
        </pc:sldMkLst>
      </pc:sldChg>
      <pc:sldChg chg="modSp">
        <pc:chgData name="Rhodes, Tara" userId="S::rhodes_t@cde.state.co.us::566307b0-1e17-4826-87e1-0feb85a922f2" providerId="AD" clId="Web-{572FBAEA-0EB4-5C7B-4BBE-FF6FCB249244}" dt="2024-11-14T03:27:31.330" v="313" actId="20577"/>
        <pc:sldMkLst>
          <pc:docMk/>
          <pc:sldMk cId="792695782" sldId="5665"/>
        </pc:sldMkLst>
      </pc:sldChg>
      <pc:sldChg chg="del">
        <pc:chgData name="Rhodes, Tara" userId="S::rhodes_t@cde.state.co.us::566307b0-1e17-4826-87e1-0feb85a922f2" providerId="AD" clId="Web-{572FBAEA-0EB4-5C7B-4BBE-FF6FCB249244}" dt="2024-11-14T03:18:34.298" v="0"/>
        <pc:sldMkLst>
          <pc:docMk/>
          <pc:sldMk cId="832613614" sldId="5675"/>
        </pc:sldMkLst>
      </pc:sldChg>
      <pc:sldChg chg="del">
        <pc:chgData name="Rhodes, Tara" userId="S::rhodes_t@cde.state.co.us::566307b0-1e17-4826-87e1-0feb85a922f2" providerId="AD" clId="Web-{572FBAEA-0EB4-5C7B-4BBE-FF6FCB249244}" dt="2024-11-14T03:26:16.030" v="262"/>
        <pc:sldMkLst>
          <pc:docMk/>
          <pc:sldMk cId="35700584" sldId="5676"/>
        </pc:sldMkLst>
      </pc:sldChg>
      <pc:sldChg chg="del">
        <pc:chgData name="Rhodes, Tara" userId="S::rhodes_t@cde.state.co.us::566307b0-1e17-4826-87e1-0feb85a922f2" providerId="AD" clId="Web-{572FBAEA-0EB4-5C7B-4BBE-FF6FCB249244}" dt="2024-11-14T03:26:14.295" v="261"/>
        <pc:sldMkLst>
          <pc:docMk/>
          <pc:sldMk cId="3169505822" sldId="5677"/>
        </pc:sldMkLst>
      </pc:sldChg>
      <pc:sldChg chg="addSp delSp modSp">
        <pc:chgData name="Rhodes, Tara" userId="S::rhodes_t@cde.state.co.us::566307b0-1e17-4826-87e1-0feb85a922f2" providerId="AD" clId="Web-{572FBAEA-0EB4-5C7B-4BBE-FF6FCB249244}" dt="2024-11-14T03:26:04.670" v="260" actId="20577"/>
        <pc:sldMkLst>
          <pc:docMk/>
          <pc:sldMk cId="3114952086" sldId="5682"/>
        </pc:sldMkLst>
      </pc:sldChg>
    </pc:docChg>
  </pc:docChgLst>
  <pc:docChgLst>
    <pc:chgData name="Slutzky, Collin" userId="S::slutzky_c@cde.state.co.us::21f7fb5c-490d-42a4-8741-4ce78a53b03a" providerId="AD" clId="Web-{06E0F1A4-D92D-9A32-AD4C-AB88DC32DBEE}"/>
    <pc:docChg chg="modSld">
      <pc:chgData name="Slutzky, Collin" userId="S::slutzky_c@cde.state.co.us::21f7fb5c-490d-42a4-8741-4ce78a53b03a" providerId="AD" clId="Web-{06E0F1A4-D92D-9A32-AD4C-AB88DC32DBEE}" dt="2024-05-15T19:01:04.262" v="8" actId="20577"/>
      <pc:docMkLst>
        <pc:docMk/>
      </pc:docMkLst>
      <pc:sldChg chg="modSp">
        <pc:chgData name="Slutzky, Collin" userId="S::slutzky_c@cde.state.co.us::21f7fb5c-490d-42a4-8741-4ce78a53b03a" providerId="AD" clId="Web-{06E0F1A4-D92D-9A32-AD4C-AB88DC32DBEE}" dt="2024-05-15T19:01:04.262" v="8" actId="20577"/>
        <pc:sldMkLst>
          <pc:docMk/>
          <pc:sldMk cId="2570410255" sldId="5438"/>
        </pc:sldMkLst>
      </pc:sldChg>
    </pc:docChg>
  </pc:docChgLst>
  <pc:docChgLst>
    <pc:chgData name="Gudka, Dawna" userId="823cceae-331b-41d6-9a63-34ad6d1db55c" providerId="ADAL" clId="{8887CFB9-C32A-4B46-9C04-00C8100DE555}"/>
    <pc:docChg chg="modSld">
      <pc:chgData name="Gudka, Dawna" userId="823cceae-331b-41d6-9a63-34ad6d1db55c" providerId="ADAL" clId="{8887CFB9-C32A-4B46-9C04-00C8100DE555}" dt="2024-10-17T14:31:50.591" v="4" actId="27918"/>
      <pc:docMkLst>
        <pc:docMk/>
      </pc:docMkLst>
      <pc:sldChg chg="mod">
        <pc:chgData name="Gudka, Dawna" userId="823cceae-331b-41d6-9a63-34ad6d1db55c" providerId="ADAL" clId="{8887CFB9-C32A-4B46-9C04-00C8100DE555}" dt="2024-10-17T14:31:50.591" v="4" actId="27918"/>
        <pc:sldMkLst>
          <pc:docMk/>
          <pc:sldMk cId="2510048166" sldId="5664"/>
        </pc:sldMkLst>
      </pc:sldChg>
    </pc:docChg>
  </pc:docChgLst>
  <pc:docChgLst>
    <pc:chgData name="McRee, Rebecca" userId="S::mcree_r@cde.state.co.us::3a10fa13-9d60-4c0b-b361-471945732c34" providerId="AD" clId="Web-{72F7D51A-7F30-EB58-A603-0E8FE4587D5C}"/>
    <pc:docChg chg="modSld">
      <pc:chgData name="McRee, Rebecca" userId="S::mcree_r@cde.state.co.us::3a10fa13-9d60-4c0b-b361-471945732c34" providerId="AD" clId="Web-{72F7D51A-7F30-EB58-A603-0E8FE4587D5C}" dt="2024-07-18T00:44:38.090" v="65" actId="20577"/>
      <pc:docMkLst>
        <pc:docMk/>
      </pc:docMkLst>
      <pc:sldChg chg="modSp">
        <pc:chgData name="McRee, Rebecca" userId="S::mcree_r@cde.state.co.us::3a10fa13-9d60-4c0b-b361-471945732c34" providerId="AD" clId="Web-{72F7D51A-7F30-EB58-A603-0E8FE4587D5C}" dt="2024-07-18T00:41:29.385" v="3" actId="20577"/>
        <pc:sldMkLst>
          <pc:docMk/>
          <pc:sldMk cId="3720038814" sldId="5492"/>
        </pc:sldMkLst>
      </pc:sldChg>
      <pc:sldChg chg="modSp">
        <pc:chgData name="McRee, Rebecca" userId="S::mcree_r@cde.state.co.us::3a10fa13-9d60-4c0b-b361-471945732c34" providerId="AD" clId="Web-{72F7D51A-7F30-EB58-A603-0E8FE4587D5C}" dt="2024-07-18T00:44:38.090" v="65" actId="20577"/>
        <pc:sldMkLst>
          <pc:docMk/>
          <pc:sldMk cId="1039979550" sldId="5495"/>
        </pc:sldMkLst>
      </pc:sldChg>
    </pc:docChg>
  </pc:docChgLst>
  <pc:docChgLst>
    <pc:chgData name="Ward, Reagan" userId="27291eb4-8241-4961-9e69-8c66e34cc5b0" providerId="ADAL" clId="{DCDEC684-2080-4EDA-B75A-AD51115D02F8}"/>
    <pc:docChg chg="custSel delSld modSld">
      <pc:chgData name="Ward, Reagan" userId="27291eb4-8241-4961-9e69-8c66e34cc5b0" providerId="ADAL" clId="{DCDEC684-2080-4EDA-B75A-AD51115D02F8}" dt="2024-06-05T18:55:01.027" v="89" actId="207"/>
      <pc:docMkLst>
        <pc:docMk/>
      </pc:docMkLst>
      <pc:sldChg chg="del">
        <pc:chgData name="Ward, Reagan" userId="27291eb4-8241-4961-9e69-8c66e34cc5b0" providerId="ADAL" clId="{DCDEC684-2080-4EDA-B75A-AD51115D02F8}" dt="2024-06-05T18:54:23.350" v="82" actId="47"/>
        <pc:sldMkLst>
          <pc:docMk/>
          <pc:sldMk cId="499285695" sldId="281"/>
        </pc:sldMkLst>
      </pc:sldChg>
      <pc:sldChg chg="del">
        <pc:chgData name="Ward, Reagan" userId="27291eb4-8241-4961-9e69-8c66e34cc5b0" providerId="ADAL" clId="{DCDEC684-2080-4EDA-B75A-AD51115D02F8}" dt="2024-06-05T18:54:23.350" v="82" actId="47"/>
        <pc:sldMkLst>
          <pc:docMk/>
          <pc:sldMk cId="3523556524" sldId="5462"/>
        </pc:sldMkLst>
      </pc:sldChg>
      <pc:sldChg chg="del">
        <pc:chgData name="Ward, Reagan" userId="27291eb4-8241-4961-9e69-8c66e34cc5b0" providerId="ADAL" clId="{DCDEC684-2080-4EDA-B75A-AD51115D02F8}" dt="2024-06-05T18:54:23.350" v="82" actId="47"/>
        <pc:sldMkLst>
          <pc:docMk/>
          <pc:sldMk cId="1539162814" sldId="5464"/>
        </pc:sldMkLst>
      </pc:sldChg>
      <pc:sldChg chg="del">
        <pc:chgData name="Ward, Reagan" userId="27291eb4-8241-4961-9e69-8c66e34cc5b0" providerId="ADAL" clId="{DCDEC684-2080-4EDA-B75A-AD51115D02F8}" dt="2024-06-05T18:54:23.350" v="82" actId="47"/>
        <pc:sldMkLst>
          <pc:docMk/>
          <pc:sldMk cId="191230906" sldId="5470"/>
        </pc:sldMkLst>
      </pc:sldChg>
      <pc:sldChg chg="del">
        <pc:chgData name="Ward, Reagan" userId="27291eb4-8241-4961-9e69-8c66e34cc5b0" providerId="ADAL" clId="{DCDEC684-2080-4EDA-B75A-AD51115D02F8}" dt="2024-06-05T18:54:23.350" v="82" actId="47"/>
        <pc:sldMkLst>
          <pc:docMk/>
          <pc:sldMk cId="1234570405" sldId="5471"/>
        </pc:sldMkLst>
      </pc:sldChg>
      <pc:sldChg chg="del">
        <pc:chgData name="Ward, Reagan" userId="27291eb4-8241-4961-9e69-8c66e34cc5b0" providerId="ADAL" clId="{DCDEC684-2080-4EDA-B75A-AD51115D02F8}" dt="2024-06-05T18:54:23.350" v="82" actId="47"/>
        <pc:sldMkLst>
          <pc:docMk/>
          <pc:sldMk cId="3525368408" sldId="5472"/>
        </pc:sldMkLst>
      </pc:sldChg>
    </pc:docChg>
  </pc:docChgLst>
  <pc:docChgLst>
    <pc:chgData name="Chaffin,Melissa" userId="S::chaffin_m@cde.state.co.us::21f0136b-23e1-4eef-9c4f-f29e4cc3ac56" providerId="AD" clId="Web-{B8A51D91-30B2-FD19-F9E2-26023865BACF}"/>
    <pc:docChg chg="modSld">
      <pc:chgData name="Chaffin,Melissa" userId="S::chaffin_m@cde.state.co.us::21f0136b-23e1-4eef-9c4f-f29e4cc3ac56" providerId="AD" clId="Web-{B8A51D91-30B2-FD19-F9E2-26023865BACF}" dt="2024-09-25T20:32:10.472" v="51" actId="20577"/>
      <pc:docMkLst>
        <pc:docMk/>
      </pc:docMkLst>
    </pc:docChg>
  </pc:docChgLst>
  <pc:docChgLst>
    <pc:chgData name="Wenzel, Brooke" userId="672bf8d3-b15b-4e02-a6d1-39319a0df09b" providerId="ADAL" clId="{11C8C0B3-BFF6-4F92-BF48-8CDCA0503F41}"/>
    <pc:docChg chg="custSel modSld">
      <pc:chgData name="Wenzel, Brooke" userId="672bf8d3-b15b-4e02-a6d1-39319a0df09b" providerId="ADAL" clId="{11C8C0B3-BFF6-4F92-BF48-8CDCA0503F41}" dt="2024-12-04T14:09:50.209" v="123" actId="20577"/>
      <pc:docMkLst>
        <pc:docMk/>
      </pc:docMkLst>
      <pc:sldChg chg="modSp mod">
        <pc:chgData name="Wenzel, Brooke" userId="672bf8d3-b15b-4e02-a6d1-39319a0df09b" providerId="ADAL" clId="{11C8C0B3-BFF6-4F92-BF48-8CDCA0503F41}" dt="2024-12-02T16:36:39.902" v="9" actId="20577"/>
        <pc:sldMkLst>
          <pc:docMk/>
          <pc:sldMk cId="3044915438" sldId="256"/>
        </pc:sldMkLst>
        <pc:spChg chg="mod">
          <ac:chgData name="Wenzel, Brooke" userId="672bf8d3-b15b-4e02-a6d1-39319a0df09b" providerId="ADAL" clId="{11C8C0B3-BFF6-4F92-BF48-8CDCA0503F41}" dt="2024-12-02T16:36:39.902" v="9" actId="20577"/>
          <ac:spMkLst>
            <pc:docMk/>
            <pc:sldMk cId="3044915438" sldId="256"/>
            <ac:spMk id="2" creationId="{00000000-0000-0000-0000-000000000000}"/>
          </ac:spMkLst>
        </pc:spChg>
      </pc:sldChg>
      <pc:sldChg chg="addSp modSp mod modClrScheme chgLayout">
        <pc:chgData name="Wenzel, Brooke" userId="672bf8d3-b15b-4e02-a6d1-39319a0df09b" providerId="ADAL" clId="{11C8C0B3-BFF6-4F92-BF48-8CDCA0503F41}" dt="2024-12-04T14:09:50.209" v="123" actId="20577"/>
        <pc:sldMkLst>
          <pc:docMk/>
          <pc:sldMk cId="1720555448" sldId="5312"/>
        </pc:sldMkLst>
      </pc:sldChg>
    </pc:docChg>
  </pc:docChgLst>
  <pc:docChgLst>
    <pc:chgData name="Slutzky, Collin" userId="21f7fb5c-490d-42a4-8741-4ce78a53b03a" providerId="ADAL" clId="{2A5DFEE9-E4C4-478F-99D9-26C7347687AD}"/>
    <pc:docChg chg="undo custSel addSld delSld modSld">
      <pc:chgData name="Slutzky, Collin" userId="21f7fb5c-490d-42a4-8741-4ce78a53b03a" providerId="ADAL" clId="{2A5DFEE9-E4C4-478F-99D9-26C7347687AD}" dt="2025-02-06T15:25:50.006" v="835" actId="20577"/>
      <pc:docMkLst>
        <pc:docMk/>
      </pc:docMkLst>
      <pc:sldChg chg="modSp mod">
        <pc:chgData name="Slutzky, Collin" userId="21f7fb5c-490d-42a4-8741-4ce78a53b03a" providerId="ADAL" clId="{2A5DFEE9-E4C4-478F-99D9-26C7347687AD}" dt="2025-02-05T15:43:12.348" v="80" actId="27636"/>
        <pc:sldMkLst>
          <pc:docMk/>
          <pc:sldMk cId="2815576142" sldId="5313"/>
        </pc:sldMkLst>
      </pc:sldChg>
      <pc:sldChg chg="modSp mod">
        <pc:chgData name="Slutzky, Collin" userId="21f7fb5c-490d-42a4-8741-4ce78a53b03a" providerId="ADAL" clId="{2A5DFEE9-E4C4-478F-99D9-26C7347687AD}" dt="2025-02-05T15:40:42.647" v="41" actId="20577"/>
        <pc:sldMkLst>
          <pc:docMk/>
          <pc:sldMk cId="500438566" sldId="5672"/>
        </pc:sldMkLst>
        <pc:graphicFrameChg chg="modGraphic">
          <ac:chgData name="Slutzky, Collin" userId="21f7fb5c-490d-42a4-8741-4ce78a53b03a" providerId="ADAL" clId="{2A5DFEE9-E4C4-478F-99D9-26C7347687AD}" dt="2025-02-05T15:40:42.647" v="41" actId="20577"/>
          <ac:graphicFrameMkLst>
            <pc:docMk/>
            <pc:sldMk cId="500438566" sldId="5672"/>
            <ac:graphicFrameMk id="5" creationId="{5E4612F7-68C6-57CA-E918-38EF641F73CF}"/>
          </ac:graphicFrameMkLst>
        </pc:graphicFrameChg>
      </pc:sldChg>
      <pc:sldChg chg="modSp mod modCm">
        <pc:chgData name="Slutzky, Collin" userId="21f7fb5c-490d-42a4-8741-4ce78a53b03a" providerId="ADAL" clId="{2A5DFEE9-E4C4-478F-99D9-26C7347687AD}" dt="2025-02-05T16:25:10.944" v="729"/>
        <pc:sldMkLst>
          <pc:docMk/>
          <pc:sldMk cId="2365850526" sldId="5733"/>
        </pc:sldMkLst>
        <pc:extLst>
          <p:ext xmlns:p="http://schemas.openxmlformats.org/presentationml/2006/main" uri="{D6D511B9-2390-475A-947B-AFAB55BFBCF1}">
            <pc226:cmChg xmlns:pc226="http://schemas.microsoft.com/office/powerpoint/2022/06/main/command" chg="mod">
              <pc226:chgData name="Slutzky, Collin" userId="21f7fb5c-490d-42a4-8741-4ce78a53b03a" providerId="ADAL" clId="{2A5DFEE9-E4C4-478F-99D9-26C7347687AD}" dt="2025-02-05T15:41:23.862" v="60" actId="20577"/>
              <pc2:cmMkLst xmlns:pc2="http://schemas.microsoft.com/office/powerpoint/2019/9/main/command">
                <pc:docMk/>
                <pc:sldMk cId="2365850526" sldId="5733"/>
                <pc2:cmMk id="{F747DB23-9F63-42E5-B213-33AC753409D6}"/>
              </pc2:cmMkLst>
            </pc226:cmChg>
            <pc226:cmChg xmlns:pc226="http://schemas.microsoft.com/office/powerpoint/2022/06/main/command" chg="mod">
              <pc226:chgData name="Slutzky, Collin" userId="21f7fb5c-490d-42a4-8741-4ce78a53b03a" providerId="ADAL" clId="{2A5DFEE9-E4C4-478F-99D9-26C7347687AD}" dt="2025-02-05T15:41:23.862" v="60" actId="20577"/>
              <pc2:cmMkLst xmlns:pc2="http://schemas.microsoft.com/office/powerpoint/2019/9/main/command">
                <pc:docMk/>
                <pc:sldMk cId="2365850526" sldId="5733"/>
                <pc2:cmMk id="{72722A84-197F-448F-947A-52C969D8BB25}"/>
              </pc2:cmMkLst>
            </pc226:cmChg>
          </p:ext>
        </pc:extLst>
      </pc:sldChg>
      <pc:sldChg chg="modSp mod">
        <pc:chgData name="Slutzky, Collin" userId="21f7fb5c-490d-42a4-8741-4ce78a53b03a" providerId="ADAL" clId="{2A5DFEE9-E4C4-478F-99D9-26C7347687AD}" dt="2025-02-06T15:25:50.006" v="835" actId="20577"/>
        <pc:sldMkLst>
          <pc:docMk/>
          <pc:sldMk cId="467082449" sldId="5776"/>
        </pc:sldMkLst>
      </pc:sldChg>
      <pc:sldChg chg="modSp new del mod">
        <pc:chgData name="Slutzky, Collin" userId="21f7fb5c-490d-42a4-8741-4ce78a53b03a" providerId="ADAL" clId="{2A5DFEE9-E4C4-478F-99D9-26C7347687AD}" dt="2025-02-05T23:34:49.524" v="743" actId="47"/>
        <pc:sldMkLst>
          <pc:docMk/>
          <pc:sldMk cId="3003257925" sldId="5786"/>
        </pc:sldMkLst>
      </pc:sldChg>
    </pc:docChg>
  </pc:docChgLst>
  <pc:docChgLst>
    <pc:chgData name="Wenzel, Brooke" userId="672bf8d3-b15b-4e02-a6d1-39319a0df09b" providerId="ADAL" clId="{B9625CAF-0760-4052-95EB-0F228B1EB9C7}"/>
    <pc:docChg chg="modSld">
      <pc:chgData name="Wenzel, Brooke" userId="672bf8d3-b15b-4e02-a6d1-39319a0df09b" providerId="ADAL" clId="{B9625CAF-0760-4052-95EB-0F228B1EB9C7}" dt="2024-06-11T15:47:39.255" v="76" actId="1076"/>
      <pc:docMkLst>
        <pc:docMk/>
      </pc:docMkLst>
    </pc:docChg>
  </pc:docChgLst>
  <pc:docChgLst>
    <pc:chgData name="Wenzel, Brooke" userId="672bf8d3-b15b-4e02-a6d1-39319a0df09b" providerId="ADAL" clId="{1FD400A5-181E-4595-8B50-6DA45FBCBF15}"/>
    <pc:docChg chg="undo custSel addSld delSld modSld">
      <pc:chgData name="Wenzel, Brooke" userId="672bf8d3-b15b-4e02-a6d1-39319a0df09b" providerId="ADAL" clId="{1FD400A5-181E-4595-8B50-6DA45FBCBF15}" dt="2024-07-31T14:52:04.551" v="235" actId="20577"/>
      <pc:docMkLst>
        <pc:docMk/>
      </pc:docMkLst>
      <pc:sldChg chg="add del">
        <pc:chgData name="Wenzel, Brooke" userId="672bf8d3-b15b-4e02-a6d1-39319a0df09b" providerId="ADAL" clId="{1FD400A5-181E-4595-8B50-6DA45FBCBF15}" dt="2024-07-31T12:33:37.780" v="100" actId="47"/>
        <pc:sldMkLst>
          <pc:docMk/>
          <pc:sldMk cId="505567868" sldId="2340"/>
        </pc:sldMkLst>
      </pc:sldChg>
      <pc:sldChg chg="add del">
        <pc:chgData name="Wenzel, Brooke" userId="672bf8d3-b15b-4e02-a6d1-39319a0df09b" providerId="ADAL" clId="{1FD400A5-181E-4595-8B50-6DA45FBCBF15}" dt="2024-07-31T12:33:37.780" v="100" actId="47"/>
        <pc:sldMkLst>
          <pc:docMk/>
          <pc:sldMk cId="2061204550" sldId="5406"/>
        </pc:sldMkLst>
      </pc:sldChg>
      <pc:sldChg chg="add del">
        <pc:chgData name="Wenzel, Brooke" userId="672bf8d3-b15b-4e02-a6d1-39319a0df09b" providerId="ADAL" clId="{1FD400A5-181E-4595-8B50-6DA45FBCBF15}" dt="2024-07-31T12:33:37.780" v="100" actId="47"/>
        <pc:sldMkLst>
          <pc:docMk/>
          <pc:sldMk cId="4088682641" sldId="5410"/>
        </pc:sldMkLst>
      </pc:sldChg>
      <pc:sldChg chg="modSp mod">
        <pc:chgData name="Wenzel, Brooke" userId="672bf8d3-b15b-4e02-a6d1-39319a0df09b" providerId="ADAL" clId="{1FD400A5-181E-4595-8B50-6DA45FBCBF15}" dt="2024-07-31T12:32:50.794" v="97" actId="6549"/>
        <pc:sldMkLst>
          <pc:docMk/>
          <pc:sldMk cId="26054774" sldId="5413"/>
        </pc:sldMkLst>
      </pc:sldChg>
      <pc:sldChg chg="add del">
        <pc:chgData name="Wenzel, Brooke" userId="672bf8d3-b15b-4e02-a6d1-39319a0df09b" providerId="ADAL" clId="{1FD400A5-181E-4595-8B50-6DA45FBCBF15}" dt="2024-07-31T12:33:37.780" v="100" actId="47"/>
        <pc:sldMkLst>
          <pc:docMk/>
          <pc:sldMk cId="1052820159" sldId="5451"/>
        </pc:sldMkLst>
      </pc:sldChg>
      <pc:sldChg chg="add del">
        <pc:chgData name="Wenzel, Brooke" userId="672bf8d3-b15b-4e02-a6d1-39319a0df09b" providerId="ADAL" clId="{1FD400A5-181E-4595-8B50-6DA45FBCBF15}" dt="2024-07-31T12:33:37.780" v="100" actId="47"/>
        <pc:sldMkLst>
          <pc:docMk/>
          <pc:sldMk cId="1262648449" sldId="5455"/>
        </pc:sldMkLst>
      </pc:sldChg>
      <pc:sldChg chg="add del">
        <pc:chgData name="Wenzel, Brooke" userId="672bf8d3-b15b-4e02-a6d1-39319a0df09b" providerId="ADAL" clId="{1FD400A5-181E-4595-8B50-6DA45FBCBF15}" dt="2024-07-31T12:33:37.780" v="100" actId="47"/>
        <pc:sldMkLst>
          <pc:docMk/>
          <pc:sldMk cId="2348164026" sldId="5474"/>
        </pc:sldMkLst>
      </pc:sldChg>
      <pc:sldChg chg="modSp add del mod">
        <pc:chgData name="Wenzel, Brooke" userId="672bf8d3-b15b-4e02-a6d1-39319a0df09b" providerId="ADAL" clId="{1FD400A5-181E-4595-8B50-6DA45FBCBF15}" dt="2024-07-31T12:33:37.780" v="100" actId="47"/>
        <pc:sldMkLst>
          <pc:docMk/>
          <pc:sldMk cId="2153011688" sldId="5484"/>
        </pc:sldMkLst>
      </pc:sldChg>
      <pc:sldChg chg="add del">
        <pc:chgData name="Wenzel, Brooke" userId="672bf8d3-b15b-4e02-a6d1-39319a0df09b" providerId="ADAL" clId="{1FD400A5-181E-4595-8B50-6DA45FBCBF15}" dt="2024-07-31T12:33:37.780" v="100" actId="47"/>
        <pc:sldMkLst>
          <pc:docMk/>
          <pc:sldMk cId="3475955931" sldId="5513"/>
        </pc:sldMkLst>
      </pc:sldChg>
      <pc:sldChg chg="add del">
        <pc:chgData name="Wenzel, Brooke" userId="672bf8d3-b15b-4e02-a6d1-39319a0df09b" providerId="ADAL" clId="{1FD400A5-181E-4595-8B50-6DA45FBCBF15}" dt="2024-07-31T12:33:37.780" v="100" actId="47"/>
        <pc:sldMkLst>
          <pc:docMk/>
          <pc:sldMk cId="3595776090" sldId="5514"/>
        </pc:sldMkLst>
      </pc:sldChg>
      <pc:sldChg chg="modSp mod">
        <pc:chgData name="Wenzel, Brooke" userId="672bf8d3-b15b-4e02-a6d1-39319a0df09b" providerId="ADAL" clId="{1FD400A5-181E-4595-8B50-6DA45FBCBF15}" dt="2024-07-31T12:32:36.933" v="94" actId="27636"/>
        <pc:sldMkLst>
          <pc:docMk/>
          <pc:sldMk cId="1218041085" sldId="5519"/>
        </pc:sldMkLst>
      </pc:sldChg>
      <pc:sldChg chg="add del">
        <pc:chgData name="Wenzel, Brooke" userId="672bf8d3-b15b-4e02-a6d1-39319a0df09b" providerId="ADAL" clId="{1FD400A5-181E-4595-8B50-6DA45FBCBF15}" dt="2024-07-31T12:33:37.780" v="100" actId="47"/>
        <pc:sldMkLst>
          <pc:docMk/>
          <pc:sldMk cId="644629451" sldId="5521"/>
        </pc:sldMkLst>
      </pc:sldChg>
      <pc:sldChg chg="add del">
        <pc:chgData name="Wenzel, Brooke" userId="672bf8d3-b15b-4e02-a6d1-39319a0df09b" providerId="ADAL" clId="{1FD400A5-181E-4595-8B50-6DA45FBCBF15}" dt="2024-07-31T12:33:37.780" v="100" actId="47"/>
        <pc:sldMkLst>
          <pc:docMk/>
          <pc:sldMk cId="1306306202" sldId="5522"/>
        </pc:sldMkLst>
      </pc:sldChg>
    </pc:docChg>
  </pc:docChgLst>
  <pc:docChgLst>
    <pc:chgData name="Tribbett, Jessica" userId="S::tribbett_jessica@cde.state.co.us::b8af59d7-a86d-4166-a022-d856dc24c475" providerId="AD" clId="Web-{766C34BB-E14D-9CBD-7257-3B8BB184E4C3}"/>
    <pc:docChg chg="addSld delSld modSld">
      <pc:chgData name="Tribbett, Jessica" userId="S::tribbett_jessica@cde.state.co.us::b8af59d7-a86d-4166-a022-d856dc24c475" providerId="AD" clId="Web-{766C34BB-E14D-9CBD-7257-3B8BB184E4C3}" dt="2024-05-15T03:47:16.902" v="229" actId="20577"/>
      <pc:docMkLst>
        <pc:docMk/>
      </pc:docMkLst>
      <pc:sldChg chg="addSp delSp modSp add">
        <pc:chgData name="Tribbett, Jessica" userId="S::tribbett_jessica@cde.state.co.us::b8af59d7-a86d-4166-a022-d856dc24c475" providerId="AD" clId="Web-{766C34BB-E14D-9CBD-7257-3B8BB184E4C3}" dt="2024-05-15T03:29:27.021" v="51" actId="1076"/>
        <pc:sldMkLst>
          <pc:docMk/>
          <pc:sldMk cId="462835190" sldId="4696"/>
        </pc:sldMkLst>
      </pc:sldChg>
      <pc:sldChg chg="modSp add del">
        <pc:chgData name="Tribbett, Jessica" userId="S::tribbett_jessica@cde.state.co.us::b8af59d7-a86d-4166-a022-d856dc24c475" providerId="AD" clId="Web-{766C34BB-E14D-9CBD-7257-3B8BB184E4C3}" dt="2024-05-15T03:30:46.007" v="81" actId="14100"/>
        <pc:sldMkLst>
          <pc:docMk/>
          <pc:sldMk cId="1605174236" sldId="5394"/>
        </pc:sldMkLst>
      </pc:sldChg>
      <pc:sldChg chg="modSp">
        <pc:chgData name="Tribbett, Jessica" userId="S::tribbett_jessica@cde.state.co.us::b8af59d7-a86d-4166-a022-d856dc24c475" providerId="AD" clId="Web-{766C34BB-E14D-9CBD-7257-3B8BB184E4C3}" dt="2024-05-15T03:22:18.730" v="3" actId="20577"/>
        <pc:sldMkLst>
          <pc:docMk/>
          <pc:sldMk cId="2515573956" sldId="5430"/>
        </pc:sldMkLst>
      </pc:sldChg>
      <pc:sldChg chg="del">
        <pc:chgData name="Tribbett, Jessica" userId="S::tribbett_jessica@cde.state.co.us::b8af59d7-a86d-4166-a022-d856dc24c475" providerId="AD" clId="Web-{766C34BB-E14D-9CBD-7257-3B8BB184E4C3}" dt="2024-05-15T03:22:52.122" v="5"/>
        <pc:sldMkLst>
          <pc:docMk/>
          <pc:sldMk cId="4245206161" sldId="5431"/>
        </pc:sldMkLst>
      </pc:sldChg>
      <pc:sldChg chg="del">
        <pc:chgData name="Tribbett, Jessica" userId="S::tribbett_jessica@cde.state.co.us::b8af59d7-a86d-4166-a022-d856dc24c475" providerId="AD" clId="Web-{766C34BB-E14D-9CBD-7257-3B8BB184E4C3}" dt="2024-05-15T03:30:01.490" v="54"/>
        <pc:sldMkLst>
          <pc:docMk/>
          <pc:sldMk cId="2972609993" sldId="5432"/>
        </pc:sldMkLst>
      </pc:sldChg>
      <pc:sldChg chg="del">
        <pc:chgData name="Tribbett, Jessica" userId="S::tribbett_jessica@cde.state.co.us::b8af59d7-a86d-4166-a022-d856dc24c475" providerId="AD" clId="Web-{766C34BB-E14D-9CBD-7257-3B8BB184E4C3}" dt="2024-05-15T03:30:03.053" v="55"/>
        <pc:sldMkLst>
          <pc:docMk/>
          <pc:sldMk cId="2468195586" sldId="5433"/>
        </pc:sldMkLst>
      </pc:sldChg>
      <pc:sldChg chg="modSp">
        <pc:chgData name="Tribbett, Jessica" userId="S::tribbett_jessica@cde.state.co.us::b8af59d7-a86d-4166-a022-d856dc24c475" providerId="AD" clId="Web-{766C34BB-E14D-9CBD-7257-3B8BB184E4C3}" dt="2024-05-15T03:31:13.195" v="87" actId="20577"/>
        <pc:sldMkLst>
          <pc:docMk/>
          <pc:sldMk cId="3637682200" sldId="5442"/>
        </pc:sldMkLst>
      </pc:sldChg>
      <pc:sldChg chg="del">
        <pc:chgData name="Tribbett, Jessica" userId="S::tribbett_jessica@cde.state.co.us::b8af59d7-a86d-4166-a022-d856dc24c475" providerId="AD" clId="Web-{766C34BB-E14D-9CBD-7257-3B8BB184E4C3}" dt="2024-05-15T03:31:18.429" v="88"/>
        <pc:sldMkLst>
          <pc:docMk/>
          <pc:sldMk cId="2033492523" sldId="5443"/>
        </pc:sldMkLst>
      </pc:sldChg>
      <pc:sldChg chg="addSp delSp modSp">
        <pc:chgData name="Tribbett, Jessica" userId="S::tribbett_jessica@cde.state.co.us::b8af59d7-a86d-4166-a022-d856dc24c475" providerId="AD" clId="Web-{766C34BB-E14D-9CBD-7257-3B8BB184E4C3}" dt="2024-05-15T03:37:20.483" v="126" actId="1076"/>
        <pc:sldMkLst>
          <pc:docMk/>
          <pc:sldMk cId="887340654" sldId="5444"/>
        </pc:sldMkLst>
      </pc:sldChg>
      <pc:sldChg chg="modSp">
        <pc:chgData name="Tribbett, Jessica" userId="S::tribbett_jessica@cde.state.co.us::b8af59d7-a86d-4166-a022-d856dc24c475" providerId="AD" clId="Web-{766C34BB-E14D-9CBD-7257-3B8BB184E4C3}" dt="2024-05-15T03:47:16.902" v="229" actId="20577"/>
        <pc:sldMkLst>
          <pc:docMk/>
          <pc:sldMk cId="3512071473" sldId="5445"/>
        </pc:sldMkLst>
      </pc:sldChg>
      <pc:sldChg chg="addSp delSp modSp add replId">
        <pc:chgData name="Tribbett, Jessica" userId="S::tribbett_jessica@cde.state.co.us::b8af59d7-a86d-4166-a022-d856dc24c475" providerId="AD" clId="Web-{766C34BB-E14D-9CBD-7257-3B8BB184E4C3}" dt="2024-05-15T03:46:09.838" v="191"/>
        <pc:sldMkLst>
          <pc:docMk/>
          <pc:sldMk cId="3675580410" sldId="5446"/>
        </pc:sldMkLst>
      </pc:sldChg>
      <pc:sldChg chg="addSp delSp modSp add replId">
        <pc:chgData name="Tribbett, Jessica" userId="S::tribbett_jessica@cde.state.co.us::b8af59d7-a86d-4166-a022-d856dc24c475" providerId="AD" clId="Web-{766C34BB-E14D-9CBD-7257-3B8BB184E4C3}" dt="2024-05-15T03:42:14.849" v="155"/>
        <pc:sldMkLst>
          <pc:docMk/>
          <pc:sldMk cId="1216709603" sldId="5447"/>
        </pc:sldMkLst>
      </pc:sldChg>
    </pc:docChg>
  </pc:docChgLst>
  <pc:docChgLst>
    <pc:chgData name="Wenzel, Brooke" userId="672bf8d3-b15b-4e02-a6d1-39319a0df09b" providerId="ADAL" clId="{8851C040-168C-4C03-B0C4-C65DB5729320}"/>
    <pc:docChg chg="undo redo custSel addSld delSld modSld">
      <pc:chgData name="Wenzel, Brooke" userId="672bf8d3-b15b-4e02-a6d1-39319a0df09b" providerId="ADAL" clId="{8851C040-168C-4C03-B0C4-C65DB5729320}" dt="2024-07-11T12:28:10.519" v="4141" actId="27918"/>
      <pc:docMkLst>
        <pc:docMk/>
      </pc:docMkLst>
      <pc:sldChg chg="addSp delSp modSp mod modClrScheme chgLayout">
        <pc:chgData name="Wenzel, Brooke" userId="672bf8d3-b15b-4e02-a6d1-39319a0df09b" providerId="ADAL" clId="{8851C040-168C-4C03-B0C4-C65DB5729320}" dt="2024-07-10T16:03:11.584" v="906" actId="1076"/>
        <pc:sldMkLst>
          <pc:docMk/>
          <pc:sldMk cId="341910037" sldId="448"/>
        </pc:sldMkLst>
      </pc:sldChg>
      <pc:sldChg chg="addSp delSp modSp add mod modClrScheme chgLayout">
        <pc:chgData name="Wenzel, Brooke" userId="672bf8d3-b15b-4e02-a6d1-39319a0df09b" providerId="ADAL" clId="{8851C040-168C-4C03-B0C4-C65DB5729320}" dt="2024-07-10T16:22:05.969" v="2094" actId="115"/>
        <pc:sldMkLst>
          <pc:docMk/>
          <pc:sldMk cId="1874361841" sldId="3377"/>
        </pc:sldMkLst>
      </pc:sldChg>
      <pc:sldChg chg="addSp delSp modSp add mod modClrScheme chgLayout">
        <pc:chgData name="Wenzel, Brooke" userId="672bf8d3-b15b-4e02-a6d1-39319a0df09b" providerId="ADAL" clId="{8851C040-168C-4C03-B0C4-C65DB5729320}" dt="2024-07-10T16:10:43.247" v="1147" actId="1076"/>
        <pc:sldMkLst>
          <pc:docMk/>
          <pc:sldMk cId="619204014" sldId="3378"/>
        </pc:sldMkLst>
      </pc:sldChg>
      <pc:sldChg chg="delSp add del mod">
        <pc:chgData name="Wenzel, Brooke" userId="672bf8d3-b15b-4e02-a6d1-39319a0df09b" providerId="ADAL" clId="{8851C040-168C-4C03-B0C4-C65DB5729320}" dt="2024-07-10T16:11:00.108" v="1148" actId="47"/>
        <pc:sldMkLst>
          <pc:docMk/>
          <pc:sldMk cId="1363610118" sldId="3379"/>
        </pc:sldMkLst>
      </pc:sldChg>
      <pc:sldChg chg="modSp add mod">
        <pc:chgData name="Wenzel, Brooke" userId="672bf8d3-b15b-4e02-a6d1-39319a0df09b" providerId="ADAL" clId="{8851C040-168C-4C03-B0C4-C65DB5729320}" dt="2024-07-10T15:51:34.263" v="352" actId="20577"/>
        <pc:sldMkLst>
          <pc:docMk/>
          <pc:sldMk cId="2070836297" sldId="4983"/>
        </pc:sldMkLst>
      </pc:sldChg>
      <pc:sldChg chg="add del">
        <pc:chgData name="Wenzel, Brooke" userId="672bf8d3-b15b-4e02-a6d1-39319a0df09b" providerId="ADAL" clId="{8851C040-168C-4C03-B0C4-C65DB5729320}" dt="2024-07-10T16:19:31.347" v="2049" actId="47"/>
        <pc:sldMkLst>
          <pc:docMk/>
          <pc:sldMk cId="965443979" sldId="4984"/>
        </pc:sldMkLst>
      </pc:sldChg>
      <pc:sldChg chg="addSp delSp modSp add mod modClrScheme chgLayout">
        <pc:chgData name="Wenzel, Brooke" userId="672bf8d3-b15b-4e02-a6d1-39319a0df09b" providerId="ADAL" clId="{8851C040-168C-4C03-B0C4-C65DB5729320}" dt="2024-07-10T16:22:27.315" v="2096" actId="20577"/>
        <pc:sldMkLst>
          <pc:docMk/>
          <pc:sldMk cId="1346212388" sldId="4989"/>
        </pc:sldMkLst>
      </pc:sldChg>
      <pc:sldChg chg="modSp mod">
        <pc:chgData name="Wenzel, Brooke" userId="672bf8d3-b15b-4e02-a6d1-39319a0df09b" providerId="ADAL" clId="{8851C040-168C-4C03-B0C4-C65DB5729320}" dt="2024-07-10T14:58:16.736" v="215" actId="20577"/>
        <pc:sldMkLst>
          <pc:docMk/>
          <pc:sldMk cId="3227145924" sldId="5097"/>
        </pc:sldMkLst>
      </pc:sldChg>
      <pc:sldChg chg="modSp mod">
        <pc:chgData name="Wenzel, Brooke" userId="672bf8d3-b15b-4e02-a6d1-39319a0df09b" providerId="ADAL" clId="{8851C040-168C-4C03-B0C4-C65DB5729320}" dt="2024-07-09T18:58:38.785" v="38" actId="1076"/>
        <pc:sldMkLst>
          <pc:docMk/>
          <pc:sldMk cId="2627223314" sldId="5254"/>
        </pc:sldMkLst>
      </pc:sldChg>
      <pc:sldChg chg="modSp del mod">
        <pc:chgData name="Wenzel, Brooke" userId="672bf8d3-b15b-4e02-a6d1-39319a0df09b" providerId="ADAL" clId="{8851C040-168C-4C03-B0C4-C65DB5729320}" dt="2024-07-09T18:56:20.736" v="23" actId="47"/>
        <pc:sldMkLst>
          <pc:docMk/>
          <pc:sldMk cId="26054774" sldId="5413"/>
        </pc:sldMkLst>
      </pc:sldChg>
      <pc:sldChg chg="modSp mod">
        <pc:chgData name="Wenzel, Brooke" userId="672bf8d3-b15b-4e02-a6d1-39319a0df09b" providerId="ADAL" clId="{8851C040-168C-4C03-B0C4-C65DB5729320}" dt="2024-07-11T12:28:10.519" v="4141" actId="27918"/>
        <pc:sldMkLst>
          <pc:docMk/>
          <pc:sldMk cId="2357482481" sldId="5470"/>
        </pc:sldMkLst>
      </pc:sldChg>
      <pc:sldChg chg="modSp mod">
        <pc:chgData name="Wenzel, Brooke" userId="672bf8d3-b15b-4e02-a6d1-39319a0df09b" providerId="ADAL" clId="{8851C040-168C-4C03-B0C4-C65DB5729320}" dt="2024-07-10T16:25:19.206" v="2184" actId="6549"/>
        <pc:sldMkLst>
          <pc:docMk/>
          <pc:sldMk cId="3119728627" sldId="5486"/>
        </pc:sldMkLst>
      </pc:sldChg>
      <pc:sldChg chg="addSp delSp modSp mod">
        <pc:chgData name="Wenzel, Brooke" userId="672bf8d3-b15b-4e02-a6d1-39319a0df09b" providerId="ADAL" clId="{8851C040-168C-4C03-B0C4-C65DB5729320}" dt="2024-07-10T16:28:17.618" v="2332" actId="1076"/>
        <pc:sldMkLst>
          <pc:docMk/>
          <pc:sldMk cId="538669139" sldId="5487"/>
        </pc:sldMkLst>
      </pc:sldChg>
      <pc:sldChg chg="modSp mod">
        <pc:chgData name="Wenzel, Brooke" userId="672bf8d3-b15b-4e02-a6d1-39319a0df09b" providerId="ADAL" clId="{8851C040-168C-4C03-B0C4-C65DB5729320}" dt="2024-07-10T16:26:36.996" v="2237" actId="20577"/>
        <pc:sldMkLst>
          <pc:docMk/>
          <pc:sldMk cId="1185884485" sldId="5488"/>
        </pc:sldMkLst>
      </pc:sldChg>
      <pc:sldChg chg="modSp mod">
        <pc:chgData name="Wenzel, Brooke" userId="672bf8d3-b15b-4e02-a6d1-39319a0df09b" providerId="ADAL" clId="{8851C040-168C-4C03-B0C4-C65DB5729320}" dt="2024-07-10T22:25:22.912" v="2494" actId="20577"/>
        <pc:sldMkLst>
          <pc:docMk/>
          <pc:sldMk cId="2585022322" sldId="5489"/>
        </pc:sldMkLst>
      </pc:sldChg>
      <pc:sldChg chg="addSp delSp modSp mod">
        <pc:chgData name="Wenzel, Brooke" userId="672bf8d3-b15b-4e02-a6d1-39319a0df09b" providerId="ADAL" clId="{8851C040-168C-4C03-B0C4-C65DB5729320}" dt="2024-07-10T22:28:13.886" v="4119" actId="962"/>
        <pc:sldMkLst>
          <pc:docMk/>
          <pc:sldMk cId="1982214778" sldId="5491"/>
        </pc:sldMkLst>
      </pc:sldChg>
      <pc:sldChg chg="modSp mod">
        <pc:chgData name="Wenzel, Brooke" userId="672bf8d3-b15b-4e02-a6d1-39319a0df09b" providerId="ADAL" clId="{8851C040-168C-4C03-B0C4-C65DB5729320}" dt="2024-07-10T16:27:35.331" v="2322" actId="255"/>
        <pc:sldMkLst>
          <pc:docMk/>
          <pc:sldMk cId="3720038814" sldId="5492"/>
        </pc:sldMkLst>
      </pc:sldChg>
      <pc:sldChg chg="modSp mod">
        <pc:chgData name="Wenzel, Brooke" userId="672bf8d3-b15b-4e02-a6d1-39319a0df09b" providerId="ADAL" clId="{8851C040-168C-4C03-B0C4-C65DB5729320}" dt="2024-07-10T16:27:18.499" v="2319" actId="20577"/>
        <pc:sldMkLst>
          <pc:docMk/>
          <pc:sldMk cId="2237555646" sldId="5493"/>
        </pc:sldMkLst>
      </pc:sldChg>
      <pc:sldChg chg="modSp mod">
        <pc:chgData name="Wenzel, Brooke" userId="672bf8d3-b15b-4e02-a6d1-39319a0df09b" providerId="ADAL" clId="{8851C040-168C-4C03-B0C4-C65DB5729320}" dt="2024-07-10T16:26:51.447" v="2273" actId="20577"/>
        <pc:sldMkLst>
          <pc:docMk/>
          <pc:sldMk cId="2135472359" sldId="5494"/>
        </pc:sldMkLst>
      </pc:sldChg>
      <pc:sldChg chg="modSp mod">
        <pc:chgData name="Wenzel, Brooke" userId="672bf8d3-b15b-4e02-a6d1-39319a0df09b" providerId="ADAL" clId="{8851C040-168C-4C03-B0C4-C65DB5729320}" dt="2024-07-10T22:25:33.054" v="2503" actId="20577"/>
        <pc:sldMkLst>
          <pc:docMk/>
          <pc:sldMk cId="1039979550" sldId="5495"/>
        </pc:sldMkLst>
      </pc:sldChg>
      <pc:sldChg chg="modSp mod">
        <pc:chgData name="Wenzel, Brooke" userId="672bf8d3-b15b-4e02-a6d1-39319a0df09b" providerId="ADAL" clId="{8851C040-168C-4C03-B0C4-C65DB5729320}" dt="2024-07-10T16:24:21.079" v="2103" actId="27636"/>
        <pc:sldMkLst>
          <pc:docMk/>
          <pc:sldMk cId="2856351610" sldId="5496"/>
        </pc:sldMkLst>
      </pc:sldChg>
      <pc:sldChg chg="addSp delSp modSp add mod">
        <pc:chgData name="Wenzel, Brooke" userId="672bf8d3-b15b-4e02-a6d1-39319a0df09b" providerId="ADAL" clId="{8851C040-168C-4C03-B0C4-C65DB5729320}" dt="2024-07-10T18:21:53.126" v="2468" actId="113"/>
        <pc:sldMkLst>
          <pc:docMk/>
          <pc:sldMk cId="2023168082" sldId="5497"/>
        </pc:sldMkLst>
      </pc:sldChg>
      <pc:sldChg chg="modSp new mod">
        <pc:chgData name="Wenzel, Brooke" userId="672bf8d3-b15b-4e02-a6d1-39319a0df09b" providerId="ADAL" clId="{8851C040-168C-4C03-B0C4-C65DB5729320}" dt="2024-07-10T16:19:11.881" v="2047" actId="20577"/>
        <pc:sldMkLst>
          <pc:docMk/>
          <pc:sldMk cId="2492277544" sldId="5498"/>
        </pc:sldMkLst>
      </pc:sldChg>
      <pc:sldChg chg="modSp add mod">
        <pc:chgData name="Wenzel, Brooke" userId="672bf8d3-b15b-4e02-a6d1-39319a0df09b" providerId="ADAL" clId="{8851C040-168C-4C03-B0C4-C65DB5729320}" dt="2024-07-10T16:19:45.950" v="2085" actId="20577"/>
        <pc:sldMkLst>
          <pc:docMk/>
          <pc:sldMk cId="21647436" sldId="5499"/>
        </pc:sldMkLst>
      </pc:sldChg>
      <pc:sldMasterChg chg="delSldLayout">
        <pc:chgData name="Wenzel, Brooke" userId="672bf8d3-b15b-4e02-a6d1-39319a0df09b" providerId="ADAL" clId="{8851C040-168C-4C03-B0C4-C65DB5729320}" dt="2024-07-10T16:19:31.347" v="2049" actId="47"/>
        <pc:sldMasterMkLst>
          <pc:docMk/>
          <pc:sldMasterMk cId="2150711039" sldId="2147483676"/>
        </pc:sldMasterMkLst>
        <pc:sldLayoutChg chg="del">
          <pc:chgData name="Wenzel, Brooke" userId="672bf8d3-b15b-4e02-a6d1-39319a0df09b" providerId="ADAL" clId="{8851C040-168C-4C03-B0C4-C65DB5729320}" dt="2024-07-10T16:19:31.347" v="2049" actId="47"/>
          <pc:sldLayoutMkLst>
            <pc:docMk/>
            <pc:sldMasterMk cId="2150711039" sldId="2147483676"/>
            <pc:sldLayoutMk cId="3444825213" sldId="2147483709"/>
          </pc:sldLayoutMkLst>
        </pc:sldLayoutChg>
      </pc:sldMasterChg>
    </pc:docChg>
  </pc:docChgLst>
  <pc:docChgLst>
    <pc:chgData name="Rhodes, Tara" userId="S::rhodes_t@cde.state.co.us::566307b0-1e17-4826-87e1-0feb85a922f2" providerId="AD" clId="Web-{DD5C4369-939D-06F5-6303-E0D1F7F531D0}"/>
    <pc:docChg chg="delSld modSld">
      <pc:chgData name="Rhodes, Tara" userId="S::rhodes_t@cde.state.co.us::566307b0-1e17-4826-87e1-0feb85a922f2" providerId="AD" clId="Web-{DD5C4369-939D-06F5-6303-E0D1F7F531D0}" dt="2024-06-13T05:27:40.488" v="134"/>
      <pc:docMkLst>
        <pc:docMk/>
      </pc:docMkLst>
      <pc:sldChg chg="modSp">
        <pc:chgData name="Rhodes, Tara" userId="S::rhodes_t@cde.state.co.us::566307b0-1e17-4826-87e1-0feb85a922f2" providerId="AD" clId="Web-{DD5C4369-939D-06F5-6303-E0D1F7F531D0}" dt="2024-06-13T05:25:09.783" v="132" actId="20577"/>
        <pc:sldMkLst>
          <pc:docMk/>
          <pc:sldMk cId="68699369" sldId="5309"/>
        </pc:sldMkLst>
      </pc:sldChg>
      <pc:sldChg chg="modSp">
        <pc:chgData name="Rhodes, Tara" userId="S::rhodes_t@cde.state.co.us::566307b0-1e17-4826-87e1-0feb85a922f2" providerId="AD" clId="Web-{DD5C4369-939D-06F5-6303-E0D1F7F531D0}" dt="2024-06-13T05:26:20.299" v="133" actId="20577"/>
        <pc:sldMkLst>
          <pc:docMk/>
          <pc:sldMk cId="3396060537" sldId="5314"/>
        </pc:sldMkLst>
      </pc:sldChg>
      <pc:sldChg chg="del">
        <pc:chgData name="Rhodes, Tara" userId="S::rhodes_t@cde.state.co.us::566307b0-1e17-4826-87e1-0feb85a922f2" providerId="AD" clId="Web-{DD5C4369-939D-06F5-6303-E0D1F7F531D0}" dt="2024-06-13T05:27:40.488" v="134"/>
        <pc:sldMkLst>
          <pc:docMk/>
          <pc:sldMk cId="1006133002" sldId="5449"/>
        </pc:sldMkLst>
      </pc:sldChg>
    </pc:docChg>
  </pc:docChgLst>
  <pc:docChgLst>
    <pc:chgData name="Tribbett, Jessica" userId="S::tribbett_jessica@cde.state.co.us::b8af59d7-a86d-4166-a022-d856dc24c475" providerId="AD" clId="Web-{81F99F68-FF9E-44D6-B2F2-F7AA54557B53}"/>
    <pc:docChg chg="addSld delSld modSld">
      <pc:chgData name="Tribbett, Jessica" userId="S::tribbett_jessica@cde.state.co.us::b8af59d7-a86d-4166-a022-d856dc24c475" providerId="AD" clId="Web-{81F99F68-FF9E-44D6-B2F2-F7AA54557B53}" dt="2024-11-07T15:45:47.725" v="40"/>
      <pc:docMkLst>
        <pc:docMk/>
      </pc:docMkLst>
      <pc:sldChg chg="modSp">
        <pc:chgData name="Tribbett, Jessica" userId="S::tribbett_jessica@cde.state.co.us::b8af59d7-a86d-4166-a022-d856dc24c475" providerId="AD" clId="Web-{81F99F68-FF9E-44D6-B2F2-F7AA54557B53}" dt="2024-11-07T15:45:47.725" v="40"/>
        <pc:sldMkLst>
          <pc:docMk/>
          <pc:sldMk cId="1212467416" sldId="261"/>
        </pc:sldMkLst>
      </pc:sldChg>
      <pc:sldChg chg="add del">
        <pc:chgData name="Tribbett, Jessica" userId="S::tribbett_jessica@cde.state.co.us::b8af59d7-a86d-4166-a022-d856dc24c475" providerId="AD" clId="Web-{81F99F68-FF9E-44D6-B2F2-F7AA54557B53}" dt="2024-11-07T15:44:41.269" v="8"/>
        <pc:sldMkLst>
          <pc:docMk/>
          <pc:sldMk cId="1546650072" sldId="4525"/>
        </pc:sldMkLst>
      </pc:sldChg>
      <pc:sldChg chg="add del">
        <pc:chgData name="Tribbett, Jessica" userId="S::tribbett_jessica@cde.state.co.us::b8af59d7-a86d-4166-a022-d856dc24c475" providerId="AD" clId="Web-{81F99F68-FF9E-44D6-B2F2-F7AA54557B53}" dt="2024-11-07T15:44:41.285" v="9"/>
        <pc:sldMkLst>
          <pc:docMk/>
          <pc:sldMk cId="3771905201" sldId="4955"/>
        </pc:sldMkLst>
      </pc:sldChg>
      <pc:sldChg chg="add del">
        <pc:chgData name="Tribbett, Jessica" userId="S::tribbett_jessica@cde.state.co.us::b8af59d7-a86d-4166-a022-d856dc24c475" providerId="AD" clId="Web-{81F99F68-FF9E-44D6-B2F2-F7AA54557B53}" dt="2024-11-07T15:44:41.254" v="7"/>
        <pc:sldMkLst>
          <pc:docMk/>
          <pc:sldMk cId="1720555448" sldId="5312"/>
        </pc:sldMkLst>
      </pc:sldChg>
      <pc:sldChg chg="add del">
        <pc:chgData name="Tribbett, Jessica" userId="S::tribbett_jessica@cde.state.co.us::b8af59d7-a86d-4166-a022-d856dc24c475" providerId="AD" clId="Web-{81F99F68-FF9E-44D6-B2F2-F7AA54557B53}" dt="2024-11-07T15:44:41.332" v="12"/>
        <pc:sldMkLst>
          <pc:docMk/>
          <pc:sldMk cId="1135109802" sldId="5313"/>
        </pc:sldMkLst>
      </pc:sldChg>
      <pc:sldChg chg="add del">
        <pc:chgData name="Tribbett, Jessica" userId="S::tribbett_jessica@cde.state.co.us::b8af59d7-a86d-4166-a022-d856dc24c475" providerId="AD" clId="Web-{81F99F68-FF9E-44D6-B2F2-F7AA54557B53}" dt="2024-11-07T15:44:41.363" v="13"/>
        <pc:sldMkLst>
          <pc:docMk/>
          <pc:sldMk cId="168519829" sldId="5589"/>
        </pc:sldMkLst>
      </pc:sldChg>
      <pc:sldChg chg="add del">
        <pc:chgData name="Tribbett, Jessica" userId="S::tribbett_jessica@cde.state.co.us::b8af59d7-a86d-4166-a022-d856dc24c475" providerId="AD" clId="Web-{81F99F68-FF9E-44D6-B2F2-F7AA54557B53}" dt="2024-11-07T15:44:41.301" v="10"/>
        <pc:sldMkLst>
          <pc:docMk/>
          <pc:sldMk cId="1125029257" sldId="5590"/>
        </pc:sldMkLst>
      </pc:sldChg>
      <pc:sldChg chg="add del">
        <pc:chgData name="Tribbett, Jessica" userId="S::tribbett_jessica@cde.state.co.us::b8af59d7-a86d-4166-a022-d856dc24c475" providerId="AD" clId="Web-{81F99F68-FF9E-44D6-B2F2-F7AA54557B53}" dt="2024-11-07T15:44:41.316" v="11"/>
        <pc:sldMkLst>
          <pc:docMk/>
          <pc:sldMk cId="3805491149" sldId="5591"/>
        </pc:sldMkLst>
      </pc:sldChg>
    </pc:docChg>
  </pc:docChgLst>
  <pc:docChgLst>
    <pc:chgData name="Ward, Reagan" userId="27291eb4-8241-4961-9e69-8c66e34cc5b0" providerId="ADAL" clId="{B2193BA3-A22A-4584-A9F9-69F44E8358F8}"/>
    <pc:docChg chg="undo custSel addSld delSld modSld">
      <pc:chgData name="Ward, Reagan" userId="27291eb4-8241-4961-9e69-8c66e34cc5b0" providerId="ADAL" clId="{B2193BA3-A22A-4584-A9F9-69F44E8358F8}" dt="2024-12-05T15:21:11.040" v="1542" actId="20577"/>
      <pc:docMkLst>
        <pc:docMk/>
      </pc:docMkLst>
      <pc:sldChg chg="modSp mod">
        <pc:chgData name="Ward, Reagan" userId="27291eb4-8241-4961-9e69-8c66e34cc5b0" providerId="ADAL" clId="{B2193BA3-A22A-4584-A9F9-69F44E8358F8}" dt="2024-12-04T23:50:32.112" v="1275" actId="13244"/>
        <pc:sldMkLst>
          <pc:docMk/>
          <pc:sldMk cId="190815258" sldId="259"/>
        </pc:sldMkLst>
        <pc:picChg chg="ord">
          <ac:chgData name="Ward, Reagan" userId="27291eb4-8241-4961-9e69-8c66e34cc5b0" providerId="ADAL" clId="{B2193BA3-A22A-4584-A9F9-69F44E8358F8}" dt="2024-12-04T23:50:32.112" v="1275" actId="13244"/>
          <ac:picMkLst>
            <pc:docMk/>
            <pc:sldMk cId="190815258" sldId="259"/>
            <ac:picMk id="8" creationId="{78B849ED-8EA7-D452-E680-360275A57802}"/>
          </ac:picMkLst>
        </pc:picChg>
      </pc:sldChg>
      <pc:sldChg chg="addSp delSp modSp mod setBg chgLayout">
        <pc:chgData name="Ward, Reagan" userId="27291eb4-8241-4961-9e69-8c66e34cc5b0" providerId="ADAL" clId="{B2193BA3-A22A-4584-A9F9-69F44E8358F8}" dt="2024-12-04T16:05:57.058" v="840" actId="113"/>
        <pc:sldMkLst>
          <pc:docMk/>
          <pc:sldMk cId="3717000822" sldId="280"/>
        </pc:sldMkLst>
      </pc:sldChg>
      <pc:sldChg chg="del">
        <pc:chgData name="Ward, Reagan" userId="27291eb4-8241-4961-9e69-8c66e34cc5b0" providerId="ADAL" clId="{B2193BA3-A22A-4584-A9F9-69F44E8358F8}" dt="2024-12-04T15:46:46.621" v="146" actId="47"/>
        <pc:sldMkLst>
          <pc:docMk/>
          <pc:sldMk cId="2435853885" sldId="1682"/>
        </pc:sldMkLst>
      </pc:sldChg>
      <pc:sldChg chg="addSp modSp mod modClrScheme chgLayout">
        <pc:chgData name="Ward, Reagan" userId="27291eb4-8241-4961-9e69-8c66e34cc5b0" providerId="ADAL" clId="{B2193BA3-A22A-4584-A9F9-69F44E8358F8}" dt="2024-12-04T23:51:38.407" v="1281" actId="13244"/>
        <pc:sldMkLst>
          <pc:docMk/>
          <pc:sldMk cId="1546650072" sldId="4525"/>
        </pc:sldMkLst>
      </pc:sldChg>
      <pc:sldChg chg="del">
        <pc:chgData name="Ward, Reagan" userId="27291eb4-8241-4961-9e69-8c66e34cc5b0" providerId="ADAL" clId="{B2193BA3-A22A-4584-A9F9-69F44E8358F8}" dt="2024-12-04T15:46:46.621" v="146" actId="47"/>
        <pc:sldMkLst>
          <pc:docMk/>
          <pc:sldMk cId="3142244239" sldId="4581"/>
        </pc:sldMkLst>
      </pc:sldChg>
      <pc:sldChg chg="del">
        <pc:chgData name="Ward, Reagan" userId="27291eb4-8241-4961-9e69-8c66e34cc5b0" providerId="ADAL" clId="{B2193BA3-A22A-4584-A9F9-69F44E8358F8}" dt="2024-12-04T15:46:46.621" v="146" actId="47"/>
        <pc:sldMkLst>
          <pc:docMk/>
          <pc:sldMk cId="4183919787" sldId="5028"/>
        </pc:sldMkLst>
      </pc:sldChg>
      <pc:sldChg chg="modSp mod">
        <pc:chgData name="Ward, Reagan" userId="27291eb4-8241-4961-9e69-8c66e34cc5b0" providerId="ADAL" clId="{B2193BA3-A22A-4584-A9F9-69F44E8358F8}" dt="2024-12-04T15:47:15.608" v="168" actId="20577"/>
        <pc:sldMkLst>
          <pc:docMk/>
          <pc:sldMk cId="3227145924" sldId="5097"/>
        </pc:sldMkLst>
        <pc:graphicFrameChg chg="modGraphic">
          <ac:chgData name="Ward, Reagan" userId="27291eb4-8241-4961-9e69-8c66e34cc5b0" providerId="ADAL" clId="{B2193BA3-A22A-4584-A9F9-69F44E8358F8}" dt="2024-12-04T15:47:15.608" v="168" actId="20577"/>
          <ac:graphicFrameMkLst>
            <pc:docMk/>
            <pc:sldMk cId="3227145924" sldId="5097"/>
            <ac:graphicFrameMk id="7" creationId="{2864BB53-F741-4FFC-0348-1AC10AD60EEB}"/>
          </ac:graphicFrameMkLst>
        </pc:graphicFrameChg>
      </pc:sldChg>
      <pc:sldChg chg="del">
        <pc:chgData name="Ward, Reagan" userId="27291eb4-8241-4961-9e69-8c66e34cc5b0" providerId="ADAL" clId="{B2193BA3-A22A-4584-A9F9-69F44E8358F8}" dt="2024-12-04T15:46:46.621" v="146" actId="47"/>
        <pc:sldMkLst>
          <pc:docMk/>
          <pc:sldMk cId="3987200273" sldId="5182"/>
        </pc:sldMkLst>
      </pc:sldChg>
      <pc:sldChg chg="del">
        <pc:chgData name="Ward, Reagan" userId="27291eb4-8241-4961-9e69-8c66e34cc5b0" providerId="ADAL" clId="{B2193BA3-A22A-4584-A9F9-69F44E8358F8}" dt="2024-12-04T15:46:46.621" v="146" actId="47"/>
        <pc:sldMkLst>
          <pc:docMk/>
          <pc:sldMk cId="95310416" sldId="5184"/>
        </pc:sldMkLst>
      </pc:sldChg>
      <pc:sldChg chg="addSp delSp modSp mod modClrScheme chgLayout">
        <pc:chgData name="Ward, Reagan" userId="27291eb4-8241-4961-9e69-8c66e34cc5b0" providerId="ADAL" clId="{B2193BA3-A22A-4584-A9F9-69F44E8358F8}" dt="2024-12-04T23:53:27.468" v="1289" actId="13244"/>
        <pc:sldMkLst>
          <pc:docMk/>
          <pc:sldMk cId="2383163532" sldId="5310"/>
        </pc:sldMkLst>
      </pc:sldChg>
      <pc:sldChg chg="addSp delSp modSp mod modClrScheme chgLayout">
        <pc:chgData name="Ward, Reagan" userId="27291eb4-8241-4961-9e69-8c66e34cc5b0" providerId="ADAL" clId="{B2193BA3-A22A-4584-A9F9-69F44E8358F8}" dt="2024-12-04T23:52:39.016" v="1284" actId="13244"/>
        <pc:sldMkLst>
          <pc:docMk/>
          <pc:sldMk cId="1135109802" sldId="5313"/>
        </pc:sldMkLst>
      </pc:sldChg>
      <pc:sldChg chg="addSp delSp modSp mod modClrScheme chgLayout">
        <pc:chgData name="Ward, Reagan" userId="27291eb4-8241-4961-9e69-8c66e34cc5b0" providerId="ADAL" clId="{B2193BA3-A22A-4584-A9F9-69F44E8358F8}" dt="2024-12-04T23:53:43.998" v="1293" actId="13244"/>
        <pc:sldMkLst>
          <pc:docMk/>
          <pc:sldMk cId="3918244797" sldId="5314"/>
        </pc:sldMkLst>
      </pc:sldChg>
      <pc:sldChg chg="addSp delSp modSp mod modClrScheme chgLayout">
        <pc:chgData name="Ward, Reagan" userId="27291eb4-8241-4961-9e69-8c66e34cc5b0" providerId="ADAL" clId="{B2193BA3-A22A-4584-A9F9-69F44E8358F8}" dt="2024-12-04T23:53:21.358" v="1288" actId="13244"/>
        <pc:sldMkLst>
          <pc:docMk/>
          <pc:sldMk cId="2406663207" sldId="5318"/>
        </pc:sldMkLst>
      </pc:sldChg>
      <pc:sldChg chg="addSp delSp modSp mod modClrScheme chgLayout">
        <pc:chgData name="Ward, Reagan" userId="27291eb4-8241-4961-9e69-8c66e34cc5b0" providerId="ADAL" clId="{B2193BA3-A22A-4584-A9F9-69F44E8358F8}" dt="2024-12-04T23:53:47.157" v="1294" actId="13244"/>
        <pc:sldMkLst>
          <pc:docMk/>
          <pc:sldMk cId="3766001421" sldId="5319"/>
        </pc:sldMkLst>
      </pc:sldChg>
      <pc:sldChg chg="del">
        <pc:chgData name="Ward, Reagan" userId="27291eb4-8241-4961-9e69-8c66e34cc5b0" providerId="ADAL" clId="{B2193BA3-A22A-4584-A9F9-69F44E8358F8}" dt="2024-12-04T15:46:46.621" v="146" actId="47"/>
        <pc:sldMkLst>
          <pc:docMk/>
          <pc:sldMk cId="3545536430" sldId="5403"/>
        </pc:sldMkLst>
      </pc:sldChg>
      <pc:sldChg chg="del">
        <pc:chgData name="Ward, Reagan" userId="27291eb4-8241-4961-9e69-8c66e34cc5b0" providerId="ADAL" clId="{B2193BA3-A22A-4584-A9F9-69F44E8358F8}" dt="2024-12-04T15:46:46.621" v="146" actId="47"/>
        <pc:sldMkLst>
          <pc:docMk/>
          <pc:sldMk cId="1925961931" sldId="5523"/>
        </pc:sldMkLst>
      </pc:sldChg>
      <pc:sldChg chg="del">
        <pc:chgData name="Ward, Reagan" userId="27291eb4-8241-4961-9e69-8c66e34cc5b0" providerId="ADAL" clId="{B2193BA3-A22A-4584-A9F9-69F44E8358F8}" dt="2024-12-04T15:46:46.621" v="146" actId="47"/>
        <pc:sldMkLst>
          <pc:docMk/>
          <pc:sldMk cId="312004372" sldId="5524"/>
        </pc:sldMkLst>
      </pc:sldChg>
      <pc:sldChg chg="del">
        <pc:chgData name="Ward, Reagan" userId="27291eb4-8241-4961-9e69-8c66e34cc5b0" providerId="ADAL" clId="{B2193BA3-A22A-4584-A9F9-69F44E8358F8}" dt="2024-12-04T15:46:46.621" v="146" actId="47"/>
        <pc:sldMkLst>
          <pc:docMk/>
          <pc:sldMk cId="2273958347" sldId="5534"/>
        </pc:sldMkLst>
      </pc:sldChg>
      <pc:sldChg chg="del">
        <pc:chgData name="Ward, Reagan" userId="27291eb4-8241-4961-9e69-8c66e34cc5b0" providerId="ADAL" clId="{B2193BA3-A22A-4584-A9F9-69F44E8358F8}" dt="2024-12-04T15:46:46.621" v="146" actId="47"/>
        <pc:sldMkLst>
          <pc:docMk/>
          <pc:sldMk cId="1302995045" sldId="5536"/>
        </pc:sldMkLst>
      </pc:sldChg>
      <pc:sldChg chg="addSp delSp modSp mod modClrScheme chgLayout">
        <pc:chgData name="Ward, Reagan" userId="27291eb4-8241-4961-9e69-8c66e34cc5b0" providerId="ADAL" clId="{B2193BA3-A22A-4584-A9F9-69F44E8358F8}" dt="2024-12-05T15:13:47.726" v="1355"/>
        <pc:sldMkLst>
          <pc:docMk/>
          <pc:sldMk cId="1125029257" sldId="5590"/>
        </pc:sldMkLst>
      </pc:sldChg>
      <pc:sldChg chg="addSp delSp modSp mod modClrScheme chgLayout">
        <pc:chgData name="Ward, Reagan" userId="27291eb4-8241-4961-9e69-8c66e34cc5b0" providerId="ADAL" clId="{B2193BA3-A22A-4584-A9F9-69F44E8358F8}" dt="2024-12-04T23:52:44.576" v="1285" actId="13244"/>
        <pc:sldMkLst>
          <pc:docMk/>
          <pc:sldMk cId="3010654419" sldId="5593"/>
        </pc:sldMkLst>
      </pc:sldChg>
      <pc:sldChg chg="del">
        <pc:chgData name="Ward, Reagan" userId="27291eb4-8241-4961-9e69-8c66e34cc5b0" providerId="ADAL" clId="{B2193BA3-A22A-4584-A9F9-69F44E8358F8}" dt="2024-12-04T15:46:46.621" v="146" actId="47"/>
        <pc:sldMkLst>
          <pc:docMk/>
          <pc:sldMk cId="2686374285" sldId="5594"/>
        </pc:sldMkLst>
      </pc:sldChg>
      <pc:sldChg chg="del">
        <pc:chgData name="Ward, Reagan" userId="27291eb4-8241-4961-9e69-8c66e34cc5b0" providerId="ADAL" clId="{B2193BA3-A22A-4584-A9F9-69F44E8358F8}" dt="2024-12-04T15:46:46.621" v="146" actId="47"/>
        <pc:sldMkLst>
          <pc:docMk/>
          <pc:sldMk cId="783971613" sldId="5619"/>
        </pc:sldMkLst>
      </pc:sldChg>
      <pc:sldChg chg="del">
        <pc:chgData name="Ward, Reagan" userId="27291eb4-8241-4961-9e69-8c66e34cc5b0" providerId="ADAL" clId="{B2193BA3-A22A-4584-A9F9-69F44E8358F8}" dt="2024-12-04T15:46:46.621" v="146" actId="47"/>
        <pc:sldMkLst>
          <pc:docMk/>
          <pc:sldMk cId="4188670183" sldId="5621"/>
        </pc:sldMkLst>
      </pc:sldChg>
      <pc:sldChg chg="del">
        <pc:chgData name="Ward, Reagan" userId="27291eb4-8241-4961-9e69-8c66e34cc5b0" providerId="ADAL" clId="{B2193BA3-A22A-4584-A9F9-69F44E8358F8}" dt="2024-12-04T15:46:46.621" v="146" actId="47"/>
        <pc:sldMkLst>
          <pc:docMk/>
          <pc:sldMk cId="2017135082" sldId="5626"/>
        </pc:sldMkLst>
      </pc:sldChg>
      <pc:sldChg chg="modSp del mod">
        <pc:chgData name="Ward, Reagan" userId="27291eb4-8241-4961-9e69-8c66e34cc5b0" providerId="ADAL" clId="{B2193BA3-A22A-4584-A9F9-69F44E8358F8}" dt="2024-12-05T15:18:07.441" v="1522" actId="47"/>
        <pc:sldMkLst>
          <pc:docMk/>
          <pc:sldMk cId="2294712313" sldId="5633"/>
        </pc:sldMkLst>
      </pc:sldChg>
      <pc:sldChg chg="modSp mod">
        <pc:chgData name="Ward, Reagan" userId="27291eb4-8241-4961-9e69-8c66e34cc5b0" providerId="ADAL" clId="{B2193BA3-A22A-4584-A9F9-69F44E8358F8}" dt="2024-12-04T23:53:51.482" v="1295" actId="13244"/>
        <pc:sldMkLst>
          <pc:docMk/>
          <pc:sldMk cId="792695782" sldId="5665"/>
        </pc:sldMkLst>
      </pc:sldChg>
      <pc:sldChg chg="modSp mod">
        <pc:chgData name="Ward, Reagan" userId="27291eb4-8241-4961-9e69-8c66e34cc5b0" providerId="ADAL" clId="{B2193BA3-A22A-4584-A9F9-69F44E8358F8}" dt="2024-12-05T15:11:53.409" v="1304" actId="20577"/>
        <pc:sldMkLst>
          <pc:docMk/>
          <pc:sldMk cId="500438566" sldId="5672"/>
        </pc:sldMkLst>
        <pc:spChg chg="mod">
          <ac:chgData name="Ward, Reagan" userId="27291eb4-8241-4961-9e69-8c66e34cc5b0" providerId="ADAL" clId="{B2193BA3-A22A-4584-A9F9-69F44E8358F8}" dt="2024-12-04T23:51:26.707" v="1280" actId="1076"/>
          <ac:spMkLst>
            <pc:docMk/>
            <pc:sldMk cId="500438566" sldId="5672"/>
            <ac:spMk id="3" creationId="{6BF4B97E-13F4-8EB1-7148-584349E80E76}"/>
          </ac:spMkLst>
        </pc:spChg>
        <pc:graphicFrameChg chg="modGraphic">
          <ac:chgData name="Ward, Reagan" userId="27291eb4-8241-4961-9e69-8c66e34cc5b0" providerId="ADAL" clId="{B2193BA3-A22A-4584-A9F9-69F44E8358F8}" dt="2024-12-05T15:11:53.409" v="1304" actId="20577"/>
          <ac:graphicFrameMkLst>
            <pc:docMk/>
            <pc:sldMk cId="500438566" sldId="5672"/>
            <ac:graphicFrameMk id="5" creationId="{5E4612F7-68C6-57CA-E918-38EF641F73CF}"/>
          </ac:graphicFrameMkLst>
        </pc:graphicFrameChg>
      </pc:sldChg>
      <pc:sldChg chg="modSp mod">
        <pc:chgData name="Ward, Reagan" userId="27291eb4-8241-4961-9e69-8c66e34cc5b0" providerId="ADAL" clId="{B2193BA3-A22A-4584-A9F9-69F44E8358F8}" dt="2024-12-04T23:53:55.525" v="1296" actId="13244"/>
        <pc:sldMkLst>
          <pc:docMk/>
          <pc:sldMk cId="3114952086" sldId="5682"/>
        </pc:sldMkLst>
      </pc:sldChg>
      <pc:sldChg chg="del">
        <pc:chgData name="Ward, Reagan" userId="27291eb4-8241-4961-9e69-8c66e34cc5b0" providerId="ADAL" clId="{B2193BA3-A22A-4584-A9F9-69F44E8358F8}" dt="2024-12-04T15:46:46.621" v="146" actId="47"/>
        <pc:sldMkLst>
          <pc:docMk/>
          <pc:sldMk cId="1801856427" sldId="5683"/>
        </pc:sldMkLst>
      </pc:sldChg>
      <pc:sldChg chg="del">
        <pc:chgData name="Ward, Reagan" userId="27291eb4-8241-4961-9e69-8c66e34cc5b0" providerId="ADAL" clId="{B2193BA3-A22A-4584-A9F9-69F44E8358F8}" dt="2024-12-04T15:46:46.621" v="146" actId="47"/>
        <pc:sldMkLst>
          <pc:docMk/>
          <pc:sldMk cId="1068357804" sldId="5687"/>
        </pc:sldMkLst>
      </pc:sldChg>
      <pc:sldChg chg="del">
        <pc:chgData name="Ward, Reagan" userId="27291eb4-8241-4961-9e69-8c66e34cc5b0" providerId="ADAL" clId="{B2193BA3-A22A-4584-A9F9-69F44E8358F8}" dt="2024-12-04T15:46:46.621" v="146" actId="47"/>
        <pc:sldMkLst>
          <pc:docMk/>
          <pc:sldMk cId="4228830971" sldId="5688"/>
        </pc:sldMkLst>
      </pc:sldChg>
      <pc:sldChg chg="del">
        <pc:chgData name="Ward, Reagan" userId="27291eb4-8241-4961-9e69-8c66e34cc5b0" providerId="ADAL" clId="{B2193BA3-A22A-4584-A9F9-69F44E8358F8}" dt="2024-12-04T15:46:46.621" v="146" actId="47"/>
        <pc:sldMkLst>
          <pc:docMk/>
          <pc:sldMk cId="799171963" sldId="5691"/>
        </pc:sldMkLst>
      </pc:sldChg>
      <pc:sldChg chg="del">
        <pc:chgData name="Ward, Reagan" userId="27291eb4-8241-4961-9e69-8c66e34cc5b0" providerId="ADAL" clId="{B2193BA3-A22A-4584-A9F9-69F44E8358F8}" dt="2024-12-04T15:46:46.621" v="146" actId="47"/>
        <pc:sldMkLst>
          <pc:docMk/>
          <pc:sldMk cId="3494396476" sldId="5697"/>
        </pc:sldMkLst>
      </pc:sldChg>
      <pc:sldChg chg="del">
        <pc:chgData name="Ward, Reagan" userId="27291eb4-8241-4961-9e69-8c66e34cc5b0" providerId="ADAL" clId="{B2193BA3-A22A-4584-A9F9-69F44E8358F8}" dt="2024-12-04T15:46:46.621" v="146" actId="47"/>
        <pc:sldMkLst>
          <pc:docMk/>
          <pc:sldMk cId="3849532197" sldId="5700"/>
        </pc:sldMkLst>
      </pc:sldChg>
      <pc:sldChg chg="del">
        <pc:chgData name="Ward, Reagan" userId="27291eb4-8241-4961-9e69-8c66e34cc5b0" providerId="ADAL" clId="{B2193BA3-A22A-4584-A9F9-69F44E8358F8}" dt="2024-12-04T15:46:46.621" v="146" actId="47"/>
        <pc:sldMkLst>
          <pc:docMk/>
          <pc:sldMk cId="3375647195" sldId="5701"/>
        </pc:sldMkLst>
      </pc:sldChg>
      <pc:sldChg chg="del">
        <pc:chgData name="Ward, Reagan" userId="27291eb4-8241-4961-9e69-8c66e34cc5b0" providerId="ADAL" clId="{B2193BA3-A22A-4584-A9F9-69F44E8358F8}" dt="2024-12-04T15:46:46.621" v="146" actId="47"/>
        <pc:sldMkLst>
          <pc:docMk/>
          <pc:sldMk cId="3762705719" sldId="5702"/>
        </pc:sldMkLst>
      </pc:sldChg>
      <pc:sldChg chg="del">
        <pc:chgData name="Ward, Reagan" userId="27291eb4-8241-4961-9e69-8c66e34cc5b0" providerId="ADAL" clId="{B2193BA3-A22A-4584-A9F9-69F44E8358F8}" dt="2024-12-04T15:46:46.621" v="146" actId="47"/>
        <pc:sldMkLst>
          <pc:docMk/>
          <pc:sldMk cId="1783035619" sldId="5703"/>
        </pc:sldMkLst>
      </pc:sldChg>
      <pc:sldChg chg="del">
        <pc:chgData name="Ward, Reagan" userId="27291eb4-8241-4961-9e69-8c66e34cc5b0" providerId="ADAL" clId="{B2193BA3-A22A-4584-A9F9-69F44E8358F8}" dt="2024-12-04T15:46:46.621" v="146" actId="47"/>
        <pc:sldMkLst>
          <pc:docMk/>
          <pc:sldMk cId="200924607" sldId="5704"/>
        </pc:sldMkLst>
      </pc:sldChg>
      <pc:sldChg chg="del">
        <pc:chgData name="Ward, Reagan" userId="27291eb4-8241-4961-9e69-8c66e34cc5b0" providerId="ADAL" clId="{B2193BA3-A22A-4584-A9F9-69F44E8358F8}" dt="2024-12-04T15:46:46.621" v="146" actId="47"/>
        <pc:sldMkLst>
          <pc:docMk/>
          <pc:sldMk cId="1006896488" sldId="5705"/>
        </pc:sldMkLst>
      </pc:sldChg>
      <pc:sldChg chg="del">
        <pc:chgData name="Ward, Reagan" userId="27291eb4-8241-4961-9e69-8c66e34cc5b0" providerId="ADAL" clId="{B2193BA3-A22A-4584-A9F9-69F44E8358F8}" dt="2024-12-04T15:46:46.621" v="146" actId="47"/>
        <pc:sldMkLst>
          <pc:docMk/>
          <pc:sldMk cId="1929712594" sldId="5706"/>
        </pc:sldMkLst>
      </pc:sldChg>
      <pc:sldChg chg="del">
        <pc:chgData name="Ward, Reagan" userId="27291eb4-8241-4961-9e69-8c66e34cc5b0" providerId="ADAL" clId="{B2193BA3-A22A-4584-A9F9-69F44E8358F8}" dt="2024-12-04T15:46:46.621" v="146" actId="47"/>
        <pc:sldMkLst>
          <pc:docMk/>
          <pc:sldMk cId="3205990569" sldId="5707"/>
        </pc:sldMkLst>
      </pc:sldChg>
      <pc:sldChg chg="addSp delSp modSp mod modClrScheme chgLayout">
        <pc:chgData name="Ward, Reagan" userId="27291eb4-8241-4961-9e69-8c66e34cc5b0" providerId="ADAL" clId="{B2193BA3-A22A-4584-A9F9-69F44E8358F8}" dt="2024-12-04T23:53:04.073" v="1286" actId="13244"/>
        <pc:sldMkLst>
          <pc:docMk/>
          <pc:sldMk cId="1181260697" sldId="5712"/>
        </pc:sldMkLst>
      </pc:sldChg>
      <pc:sldChg chg="addSp delSp modSp mod modClrScheme chgLayout">
        <pc:chgData name="Ward, Reagan" userId="27291eb4-8241-4961-9e69-8c66e34cc5b0" providerId="ADAL" clId="{B2193BA3-A22A-4584-A9F9-69F44E8358F8}" dt="2024-12-05T15:13:15.291" v="1342"/>
        <pc:sldMkLst>
          <pc:docMk/>
          <pc:sldMk cId="951239136" sldId="5713"/>
        </pc:sldMkLst>
      </pc:sldChg>
      <pc:sldChg chg="addSp delSp modSp new mod modClrScheme chgLayout">
        <pc:chgData name="Ward, Reagan" userId="27291eb4-8241-4961-9e69-8c66e34cc5b0" providerId="ADAL" clId="{B2193BA3-A22A-4584-A9F9-69F44E8358F8}" dt="2024-12-04T15:46:17.043" v="103" actId="20577"/>
        <pc:sldMkLst>
          <pc:docMk/>
          <pc:sldMk cId="2330773793" sldId="5714"/>
        </pc:sldMkLst>
      </pc:sldChg>
      <pc:sldChg chg="addSp delSp modSp new mod modClrScheme chgLayout">
        <pc:chgData name="Ward, Reagan" userId="27291eb4-8241-4961-9e69-8c66e34cc5b0" providerId="ADAL" clId="{B2193BA3-A22A-4584-A9F9-69F44E8358F8}" dt="2024-12-04T15:46:37.287" v="145" actId="20577"/>
        <pc:sldMkLst>
          <pc:docMk/>
          <pc:sldMk cId="3812577952" sldId="5715"/>
        </pc:sldMkLst>
      </pc:sldChg>
      <pc:sldChg chg="addSp modSp mod modClrScheme chgLayout">
        <pc:chgData name="Ward, Reagan" userId="27291eb4-8241-4961-9e69-8c66e34cc5b0" providerId="ADAL" clId="{B2193BA3-A22A-4584-A9F9-69F44E8358F8}" dt="2024-12-04T23:53:12.846" v="1287" actId="13244"/>
        <pc:sldMkLst>
          <pc:docMk/>
          <pc:sldMk cId="4085267074" sldId="5716"/>
        </pc:sldMkLst>
      </pc:sldChg>
      <pc:sldChg chg="addSp delSp modSp new mod modClrScheme chgLayout">
        <pc:chgData name="Ward, Reagan" userId="27291eb4-8241-4961-9e69-8c66e34cc5b0" providerId="ADAL" clId="{B2193BA3-A22A-4584-A9F9-69F44E8358F8}" dt="2024-12-04T18:42:12.191" v="977" actId="20577"/>
        <pc:sldMkLst>
          <pc:docMk/>
          <pc:sldMk cId="4110900880" sldId="5716"/>
        </pc:sldMkLst>
      </pc:sldChg>
      <pc:sldChg chg="addSp delSp modSp mod modClrScheme chgLayout">
        <pc:chgData name="Ward, Reagan" userId="27291eb4-8241-4961-9e69-8c66e34cc5b0" providerId="ADAL" clId="{B2193BA3-A22A-4584-A9F9-69F44E8358F8}" dt="2024-12-04T23:43:13.124" v="1237" actId="13244"/>
        <pc:sldMkLst>
          <pc:docMk/>
          <pc:sldMk cId="217821678" sldId="5717"/>
        </pc:sldMkLst>
      </pc:sldChg>
      <pc:sldChg chg="addSp delSp modSp new mod modClrScheme chgLayout">
        <pc:chgData name="Ward, Reagan" userId="27291eb4-8241-4961-9e69-8c66e34cc5b0" providerId="ADAL" clId="{B2193BA3-A22A-4584-A9F9-69F44E8358F8}" dt="2024-12-04T18:41:43.321" v="936" actId="20577"/>
        <pc:sldMkLst>
          <pc:docMk/>
          <pc:sldMk cId="3546616792" sldId="5717"/>
        </pc:sldMkLst>
      </pc:sldChg>
      <pc:sldChg chg="addSp delSp modSp new mod modClrScheme chgLayout">
        <pc:chgData name="Ward, Reagan" userId="27291eb4-8241-4961-9e69-8c66e34cc5b0" providerId="ADAL" clId="{B2193BA3-A22A-4584-A9F9-69F44E8358F8}" dt="2024-12-04T18:42:29.049" v="979" actId="700"/>
        <pc:sldMkLst>
          <pc:docMk/>
          <pc:sldMk cId="3810554323" sldId="5718"/>
        </pc:sldMkLst>
      </pc:sldChg>
      <pc:sldChg chg="addSp delSp modSp mod modClrScheme chgLayout">
        <pc:chgData name="Ward, Reagan" userId="27291eb4-8241-4961-9e69-8c66e34cc5b0" providerId="ADAL" clId="{B2193BA3-A22A-4584-A9F9-69F44E8358F8}" dt="2024-12-04T23:53:31.341" v="1290" actId="13244"/>
        <pc:sldMkLst>
          <pc:docMk/>
          <pc:sldMk cId="4198473433" sldId="5718"/>
        </pc:sldMkLst>
      </pc:sldChg>
      <pc:sldChg chg="addSp delSp modSp mod modClrScheme chgLayout">
        <pc:chgData name="Ward, Reagan" userId="27291eb4-8241-4961-9e69-8c66e34cc5b0" providerId="ADAL" clId="{B2193BA3-A22A-4584-A9F9-69F44E8358F8}" dt="2024-12-04T23:53:35.841" v="1291" actId="13244"/>
        <pc:sldMkLst>
          <pc:docMk/>
          <pc:sldMk cId="913226430" sldId="5719"/>
        </pc:sldMkLst>
      </pc:sldChg>
      <pc:sldChg chg="addSp delSp modSp mod modClrScheme chgLayout">
        <pc:chgData name="Ward, Reagan" userId="27291eb4-8241-4961-9e69-8c66e34cc5b0" providerId="ADAL" clId="{B2193BA3-A22A-4584-A9F9-69F44E8358F8}" dt="2024-12-04T23:53:39.864" v="1292" actId="13244"/>
        <pc:sldMkLst>
          <pc:docMk/>
          <pc:sldMk cId="3974479967" sldId="5720"/>
        </pc:sldMkLst>
      </pc:sldChg>
      <pc:sldChg chg="addSp delSp modSp new mod">
        <pc:chgData name="Ward, Reagan" userId="27291eb4-8241-4961-9e69-8c66e34cc5b0" providerId="ADAL" clId="{B2193BA3-A22A-4584-A9F9-69F44E8358F8}" dt="2024-12-05T15:18:51.349" v="1525" actId="20577"/>
        <pc:sldMkLst>
          <pc:docMk/>
          <pc:sldMk cId="3135495328" sldId="5721"/>
        </pc:sldMkLst>
      </pc:sldChg>
      <pc:sldMasterChg chg="delSldLayout">
        <pc:chgData name="Ward, Reagan" userId="27291eb4-8241-4961-9e69-8c66e34cc5b0" providerId="ADAL" clId="{B2193BA3-A22A-4584-A9F9-69F44E8358F8}" dt="2024-12-04T15:46:46.621" v="146" actId="47"/>
        <pc:sldMasterMkLst>
          <pc:docMk/>
          <pc:sldMasterMk cId="2150711039" sldId="2147483676"/>
        </pc:sldMasterMkLst>
        <pc:sldLayoutChg chg="del">
          <pc:chgData name="Ward, Reagan" userId="27291eb4-8241-4961-9e69-8c66e34cc5b0" providerId="ADAL" clId="{B2193BA3-A22A-4584-A9F9-69F44E8358F8}" dt="2024-12-04T15:46:46.621" v="146" actId="47"/>
          <pc:sldLayoutMkLst>
            <pc:docMk/>
            <pc:sldMasterMk cId="2150711039" sldId="2147483676"/>
            <pc:sldLayoutMk cId="1166018689" sldId="2147483710"/>
          </pc:sldLayoutMkLst>
        </pc:sldLayoutChg>
      </pc:sldMasterChg>
    </pc:docChg>
  </pc:docChgLst>
  <pc:docChgLst>
    <pc:chgData name="Hoffman, Peter" userId="673cee94-26bd-4c2a-ab82-1b3669e2f049" providerId="ADAL" clId="{2B157E9B-8AE4-4D89-991B-2251E63B1A0C}"/>
    <pc:docChg chg="delSld modSld">
      <pc:chgData name="Hoffman, Peter" userId="673cee94-26bd-4c2a-ab82-1b3669e2f049" providerId="ADAL" clId="{2B157E9B-8AE4-4D89-991B-2251E63B1A0C}" dt="2024-10-29T20:27:07.981" v="18" actId="20577"/>
      <pc:docMkLst>
        <pc:docMk/>
      </pc:docMkLst>
      <pc:sldChg chg="modSp">
        <pc:chgData name="Hoffman, Peter" userId="673cee94-26bd-4c2a-ab82-1b3669e2f049" providerId="ADAL" clId="{2B157E9B-8AE4-4D89-991B-2251E63B1A0C}" dt="2024-10-29T20:27:07.981" v="18" actId="20577"/>
        <pc:sldMkLst>
          <pc:docMk/>
          <pc:sldMk cId="3717000822" sldId="280"/>
        </pc:sldMkLst>
      </pc:sldChg>
      <pc:sldChg chg="del">
        <pc:chgData name="Hoffman, Peter" userId="673cee94-26bd-4c2a-ab82-1b3669e2f049" providerId="ADAL" clId="{2B157E9B-8AE4-4D89-991B-2251E63B1A0C}" dt="2024-10-29T20:26:53.634" v="3" actId="2696"/>
        <pc:sldMkLst>
          <pc:docMk/>
          <pc:sldMk cId="620519025" sldId="332"/>
        </pc:sldMkLst>
      </pc:sldChg>
      <pc:sldChg chg="del">
        <pc:chgData name="Hoffman, Peter" userId="673cee94-26bd-4c2a-ab82-1b3669e2f049" providerId="ADAL" clId="{2B157E9B-8AE4-4D89-991B-2251E63B1A0C}" dt="2024-10-29T20:26:53.634" v="3" actId="2696"/>
        <pc:sldMkLst>
          <pc:docMk/>
          <pc:sldMk cId="135215506" sldId="333"/>
        </pc:sldMkLst>
      </pc:sldChg>
      <pc:sldChg chg="del">
        <pc:chgData name="Hoffman, Peter" userId="673cee94-26bd-4c2a-ab82-1b3669e2f049" providerId="ADAL" clId="{2B157E9B-8AE4-4D89-991B-2251E63B1A0C}" dt="2024-10-29T20:26:53.634" v="3" actId="2696"/>
        <pc:sldMkLst>
          <pc:docMk/>
          <pc:sldMk cId="3786229217" sldId="5397"/>
        </pc:sldMkLst>
      </pc:sldChg>
      <pc:sldChg chg="del">
        <pc:chgData name="Hoffman, Peter" userId="673cee94-26bd-4c2a-ab82-1b3669e2f049" providerId="ADAL" clId="{2B157E9B-8AE4-4D89-991B-2251E63B1A0C}" dt="2024-10-29T20:26:53.634" v="3" actId="2696"/>
        <pc:sldMkLst>
          <pc:docMk/>
          <pc:sldMk cId="222853044" sldId="5585"/>
        </pc:sldMkLst>
      </pc:sldChg>
      <pc:sldChg chg="del">
        <pc:chgData name="Hoffman, Peter" userId="673cee94-26bd-4c2a-ab82-1b3669e2f049" providerId="ADAL" clId="{2B157E9B-8AE4-4D89-991B-2251E63B1A0C}" dt="2024-10-29T20:26:53.634" v="3" actId="2696"/>
        <pc:sldMkLst>
          <pc:docMk/>
          <pc:sldMk cId="2165601397" sldId="5586"/>
        </pc:sldMkLst>
      </pc:sldChg>
      <pc:sldChg chg="del">
        <pc:chgData name="Hoffman, Peter" userId="673cee94-26bd-4c2a-ab82-1b3669e2f049" providerId="ADAL" clId="{2B157E9B-8AE4-4D89-991B-2251E63B1A0C}" dt="2024-10-29T20:26:53.634" v="3" actId="2696"/>
        <pc:sldMkLst>
          <pc:docMk/>
          <pc:sldMk cId="783971613" sldId="5619"/>
        </pc:sldMkLst>
      </pc:sldChg>
      <pc:sldChg chg="del">
        <pc:chgData name="Hoffman, Peter" userId="673cee94-26bd-4c2a-ab82-1b3669e2f049" providerId="ADAL" clId="{2B157E9B-8AE4-4D89-991B-2251E63B1A0C}" dt="2024-10-29T20:26:25.594" v="1" actId="2696"/>
        <pc:sldMkLst>
          <pc:docMk/>
          <pc:sldMk cId="3809231997" sldId="5620"/>
        </pc:sldMkLst>
      </pc:sldChg>
      <pc:sldChg chg="del">
        <pc:chgData name="Hoffman, Peter" userId="673cee94-26bd-4c2a-ab82-1b3669e2f049" providerId="ADAL" clId="{2B157E9B-8AE4-4D89-991B-2251E63B1A0C}" dt="2024-10-29T20:26:25.594" v="1" actId="2696"/>
        <pc:sldMkLst>
          <pc:docMk/>
          <pc:sldMk cId="4188670183" sldId="5621"/>
        </pc:sldMkLst>
      </pc:sldChg>
      <pc:sldChg chg="del">
        <pc:chgData name="Hoffman, Peter" userId="673cee94-26bd-4c2a-ab82-1b3669e2f049" providerId="ADAL" clId="{2B157E9B-8AE4-4D89-991B-2251E63B1A0C}" dt="2024-10-29T20:26:25.594" v="1" actId="2696"/>
        <pc:sldMkLst>
          <pc:docMk/>
          <pc:sldMk cId="2017135082" sldId="5626"/>
        </pc:sldMkLst>
      </pc:sldChg>
      <pc:sldChg chg="del">
        <pc:chgData name="Hoffman, Peter" userId="673cee94-26bd-4c2a-ab82-1b3669e2f049" providerId="ADAL" clId="{2B157E9B-8AE4-4D89-991B-2251E63B1A0C}" dt="2024-10-29T20:26:25.594" v="1" actId="2696"/>
        <pc:sldMkLst>
          <pc:docMk/>
          <pc:sldMk cId="3199639070" sldId="5678"/>
        </pc:sldMkLst>
      </pc:sldChg>
      <pc:sldChg chg="del">
        <pc:chgData name="Hoffman, Peter" userId="673cee94-26bd-4c2a-ab82-1b3669e2f049" providerId="ADAL" clId="{2B157E9B-8AE4-4D89-991B-2251E63B1A0C}" dt="2024-10-29T20:26:25.594" v="1" actId="2696"/>
        <pc:sldMkLst>
          <pc:docMk/>
          <pc:sldMk cId="646360203" sldId="5679"/>
        </pc:sldMkLst>
      </pc:sldChg>
      <pc:sldChg chg="del">
        <pc:chgData name="Hoffman, Peter" userId="673cee94-26bd-4c2a-ab82-1b3669e2f049" providerId="ADAL" clId="{2B157E9B-8AE4-4D89-991B-2251E63B1A0C}" dt="2024-10-29T20:26:25.594" v="1" actId="2696"/>
        <pc:sldMkLst>
          <pc:docMk/>
          <pc:sldMk cId="649355038" sldId="5680"/>
        </pc:sldMkLst>
      </pc:sldChg>
      <pc:sldChg chg="del">
        <pc:chgData name="Hoffman, Peter" userId="673cee94-26bd-4c2a-ab82-1b3669e2f049" providerId="ADAL" clId="{2B157E9B-8AE4-4D89-991B-2251E63B1A0C}" dt="2024-10-29T20:26:25.594" v="1" actId="2696"/>
        <pc:sldMkLst>
          <pc:docMk/>
          <pc:sldMk cId="18737908" sldId="5681"/>
        </pc:sldMkLst>
      </pc:sldChg>
      <pc:sldChg chg="del">
        <pc:chgData name="Hoffman, Peter" userId="673cee94-26bd-4c2a-ab82-1b3669e2f049" providerId="ADAL" clId="{2B157E9B-8AE4-4D89-991B-2251E63B1A0C}" dt="2024-10-29T20:26:53.634" v="3" actId="2696"/>
        <pc:sldMkLst>
          <pc:docMk/>
          <pc:sldMk cId="3494396476" sldId="5683"/>
        </pc:sldMkLst>
      </pc:sldChg>
    </pc:docChg>
  </pc:docChgLst>
  <pc:docChgLst>
    <pc:chgData name="Ward, Reagan" userId="27291eb4-8241-4961-9e69-8c66e34cc5b0" providerId="ADAL" clId="{138C3199-1691-4DEA-BF93-657436173F36}"/>
    <pc:docChg chg="undo custSel addSld delSld modSld sldOrd delMainMaster">
      <pc:chgData name="Ward, Reagan" userId="27291eb4-8241-4961-9e69-8c66e34cc5b0" providerId="ADAL" clId="{138C3199-1691-4DEA-BF93-657436173F36}" dt="2024-09-11T22:39:58.267" v="2862" actId="13244"/>
      <pc:docMkLst>
        <pc:docMk/>
      </pc:docMkLst>
      <pc:sldChg chg="delSp modSp add mod">
        <pc:chgData name="Ward, Reagan" userId="27291eb4-8241-4961-9e69-8c66e34cc5b0" providerId="ADAL" clId="{138C3199-1691-4DEA-BF93-657436173F36}" dt="2024-09-10T22:18:06.596" v="586" actId="12"/>
        <pc:sldMkLst>
          <pc:docMk/>
          <pc:sldMk cId="4006630429" sldId="282"/>
        </pc:sldMkLst>
      </pc:sldChg>
      <pc:sldChg chg="addSp delSp modSp del mod modClrScheme chgLayout">
        <pc:chgData name="Ward, Reagan" userId="27291eb4-8241-4961-9e69-8c66e34cc5b0" providerId="ADAL" clId="{138C3199-1691-4DEA-BF93-657436173F36}" dt="2024-09-10T22:12:26.230" v="265" actId="47"/>
        <pc:sldMkLst>
          <pc:docMk/>
          <pc:sldMk cId="1426715698" sldId="5295"/>
        </pc:sldMkLst>
      </pc:sldChg>
      <pc:sldChg chg="modSp del">
        <pc:chgData name="Ward, Reagan" userId="27291eb4-8241-4961-9e69-8c66e34cc5b0" providerId="ADAL" clId="{138C3199-1691-4DEA-BF93-657436173F36}" dt="2024-09-10T22:13:47.707" v="286" actId="47"/>
        <pc:sldMkLst>
          <pc:docMk/>
          <pc:sldMk cId="444206763" sldId="5308"/>
        </pc:sldMkLst>
      </pc:sldChg>
      <pc:sldChg chg="add">
        <pc:chgData name="Ward, Reagan" userId="27291eb4-8241-4961-9e69-8c66e34cc5b0" providerId="ADAL" clId="{138C3199-1691-4DEA-BF93-657436173F36}" dt="2024-09-10T22:19:26.104" v="588"/>
        <pc:sldMkLst>
          <pc:docMk/>
          <pc:sldMk cId="619942572" sldId="5456"/>
        </pc:sldMkLst>
      </pc:sldChg>
      <pc:sldChg chg="addSp delSp modSp mod modClrScheme chgLayout">
        <pc:chgData name="Ward, Reagan" userId="27291eb4-8241-4961-9e69-8c66e34cc5b0" providerId="ADAL" clId="{138C3199-1691-4DEA-BF93-657436173F36}" dt="2024-09-10T22:15:15.022" v="303"/>
        <pc:sldMkLst>
          <pc:docMk/>
          <pc:sldMk cId="602901426" sldId="5498"/>
        </pc:sldMkLst>
      </pc:sldChg>
      <pc:sldChg chg="add ord">
        <pc:chgData name="Ward, Reagan" userId="27291eb4-8241-4961-9e69-8c66e34cc5b0" providerId="ADAL" clId="{138C3199-1691-4DEA-BF93-657436173F36}" dt="2024-09-11T15:53:54.299" v="2687"/>
        <pc:sldMkLst>
          <pc:docMk/>
          <pc:sldMk cId="2971538637" sldId="5560"/>
        </pc:sldMkLst>
      </pc:sldChg>
      <pc:sldChg chg="addSp delSp modSp add mod modClrScheme chgLayout">
        <pc:chgData name="Ward, Reagan" userId="27291eb4-8241-4961-9e69-8c66e34cc5b0" providerId="ADAL" clId="{138C3199-1691-4DEA-BF93-657436173F36}" dt="2024-09-11T15:54:59.663" v="2831" actId="20577"/>
        <pc:sldMkLst>
          <pc:docMk/>
          <pc:sldMk cId="299511397" sldId="5573"/>
        </pc:sldMkLst>
      </pc:sldChg>
      <pc:sldChg chg="addSp delSp modSp mod modClrScheme chgLayout">
        <pc:chgData name="Ward, Reagan" userId="27291eb4-8241-4961-9e69-8c66e34cc5b0" providerId="ADAL" clId="{138C3199-1691-4DEA-BF93-657436173F36}" dt="2024-09-10T22:15:12.531" v="302"/>
        <pc:sldMkLst>
          <pc:docMk/>
          <pc:sldMk cId="936857245" sldId="5587"/>
        </pc:sldMkLst>
      </pc:sldChg>
      <pc:sldChg chg="addSp delSp modSp new mod modClrScheme chgLayout">
        <pc:chgData name="Ward, Reagan" userId="27291eb4-8241-4961-9e69-8c66e34cc5b0" providerId="ADAL" clId="{138C3199-1691-4DEA-BF93-657436173F36}" dt="2024-09-10T22:09:46.227" v="188" actId="20577"/>
        <pc:sldMkLst>
          <pc:docMk/>
          <pc:sldMk cId="3716896197" sldId="5590"/>
        </pc:sldMkLst>
      </pc:sldChg>
      <pc:sldChg chg="addSp delSp modSp new del mod modClrScheme chgLayout">
        <pc:chgData name="Ward, Reagan" userId="27291eb4-8241-4961-9e69-8c66e34cc5b0" providerId="ADAL" clId="{138C3199-1691-4DEA-BF93-657436173F36}" dt="2024-09-10T22:19:28.218" v="589" actId="47"/>
        <pc:sldMkLst>
          <pc:docMk/>
          <pc:sldMk cId="4089868825" sldId="5591"/>
        </pc:sldMkLst>
      </pc:sldChg>
      <pc:sldChg chg="addSp delSp modSp new mod modClrScheme chgLayout">
        <pc:chgData name="Ward, Reagan" userId="27291eb4-8241-4961-9e69-8c66e34cc5b0" providerId="ADAL" clId="{138C3199-1691-4DEA-BF93-657436173F36}" dt="2024-09-11T15:53:14.351" v="2683" actId="13244"/>
        <pc:sldMkLst>
          <pc:docMk/>
          <pc:sldMk cId="1730343134" sldId="5592"/>
        </pc:sldMkLst>
      </pc:sldChg>
      <pc:sldChg chg="addSp delSp modSp new mod modClrScheme chgLayout">
        <pc:chgData name="Ward, Reagan" userId="27291eb4-8241-4961-9e69-8c66e34cc5b0" providerId="ADAL" clId="{138C3199-1691-4DEA-BF93-657436173F36}" dt="2024-09-11T15:53:32.700" v="2685" actId="13244"/>
        <pc:sldMkLst>
          <pc:docMk/>
          <pc:sldMk cId="2200963915" sldId="5593"/>
        </pc:sldMkLst>
      </pc:sldChg>
      <pc:sldChg chg="addSp delSp modSp new mod modClrScheme chgLayout">
        <pc:chgData name="Ward, Reagan" userId="27291eb4-8241-4961-9e69-8c66e34cc5b0" providerId="ADAL" clId="{138C3199-1691-4DEA-BF93-657436173F36}" dt="2024-09-11T22:39:58.267" v="2862" actId="13244"/>
        <pc:sldMkLst>
          <pc:docMk/>
          <pc:sldMk cId="947091266" sldId="5594"/>
        </pc:sldMkLst>
      </pc:sldChg>
      <pc:sldChg chg="new del">
        <pc:chgData name="Ward, Reagan" userId="27291eb4-8241-4961-9e69-8c66e34cc5b0" providerId="ADAL" clId="{138C3199-1691-4DEA-BF93-657436173F36}" dt="2024-09-10T22:13:55.752" v="288" actId="680"/>
        <pc:sldMkLst>
          <pc:docMk/>
          <pc:sldMk cId="4275454903" sldId="5594"/>
        </pc:sldMkLst>
      </pc:sldChg>
      <pc:sldChg chg="addSp delSp modSp new mod">
        <pc:chgData name="Ward, Reagan" userId="27291eb4-8241-4961-9e69-8c66e34cc5b0" providerId="ADAL" clId="{138C3199-1691-4DEA-BF93-657436173F36}" dt="2024-09-10T22:46:40.916" v="2680" actId="478"/>
        <pc:sldMkLst>
          <pc:docMk/>
          <pc:sldMk cId="1945452351" sldId="5595"/>
        </pc:sldMkLst>
      </pc:sldChg>
      <pc:sldChg chg="new del">
        <pc:chgData name="Ward, Reagan" userId="27291eb4-8241-4961-9e69-8c66e34cc5b0" providerId="ADAL" clId="{138C3199-1691-4DEA-BF93-657436173F36}" dt="2024-09-10T22:47:05.219" v="2682" actId="47"/>
        <pc:sldMkLst>
          <pc:docMk/>
          <pc:sldMk cId="3266749224" sldId="5596"/>
        </pc:sldMkLst>
      </pc:sldChg>
      <pc:sldMasterChg chg="del delSldLayout">
        <pc:chgData name="Ward, Reagan" userId="27291eb4-8241-4961-9e69-8c66e34cc5b0" providerId="ADAL" clId="{138C3199-1691-4DEA-BF93-657436173F36}" dt="2024-09-10T22:14:04.734" v="291" actId="700"/>
        <pc:sldMasterMkLst>
          <pc:docMk/>
          <pc:sldMasterMk cId="1824533712" sldId="2147483713"/>
        </pc:sldMasterMkLst>
        <pc:sldLayoutChg chg="del">
          <pc:chgData name="Ward, Reagan" userId="27291eb4-8241-4961-9e69-8c66e34cc5b0" providerId="ADAL" clId="{138C3199-1691-4DEA-BF93-657436173F36}" dt="2024-09-10T22:14:04.734" v="291" actId="700"/>
          <pc:sldLayoutMkLst>
            <pc:docMk/>
            <pc:sldMasterMk cId="1824533712" sldId="2147483713"/>
            <pc:sldLayoutMk cId="1657740497" sldId="2147483715"/>
          </pc:sldLayoutMkLst>
        </pc:sldLayoutChg>
        <pc:sldLayoutChg chg="del">
          <pc:chgData name="Ward, Reagan" userId="27291eb4-8241-4961-9e69-8c66e34cc5b0" providerId="ADAL" clId="{138C3199-1691-4DEA-BF93-657436173F36}" dt="2024-09-10T22:12:26.230" v="265" actId="47"/>
          <pc:sldLayoutMkLst>
            <pc:docMk/>
            <pc:sldMasterMk cId="1824533712" sldId="2147483713"/>
            <pc:sldLayoutMk cId="2251505338" sldId="2147483719"/>
          </pc:sldLayoutMkLst>
        </pc:sldLayoutChg>
      </pc:sldMasterChg>
    </pc:docChg>
  </pc:docChgLst>
  <pc:docChgLst>
    <pc:chgData name="Chaffin,Melissa" userId="S::chaffin_m@cde.state.co.us::21f0136b-23e1-4eef-9c4f-f29e4cc3ac56" providerId="AD" clId="Web-{43EC0A56-90FE-ABC5-B976-A8CD73BA002F}"/>
    <pc:docChg chg="modSld">
      <pc:chgData name="Chaffin,Melissa" userId="S::chaffin_m@cde.state.co.us::21f0136b-23e1-4eef-9c4f-f29e4cc3ac56" providerId="AD" clId="Web-{43EC0A56-90FE-ABC5-B976-A8CD73BA002F}" dt="2024-09-18T15:43:09.693" v="139" actId="20577"/>
      <pc:docMkLst>
        <pc:docMk/>
      </pc:docMkLst>
      <pc:sldChg chg="modSp">
        <pc:chgData name="Chaffin,Melissa" userId="S::chaffin_m@cde.state.co.us::21f0136b-23e1-4eef-9c4f-f29e4cc3ac56" providerId="AD" clId="Web-{43EC0A56-90FE-ABC5-B976-A8CD73BA002F}" dt="2024-09-18T15:36:51.710" v="19" actId="20577"/>
        <pc:sldMkLst>
          <pc:docMk/>
          <pc:sldMk cId="1016378890" sldId="5604"/>
        </pc:sldMkLst>
      </pc:sldChg>
      <pc:sldChg chg="modSp modCm">
        <pc:chgData name="Chaffin,Melissa" userId="S::chaffin_m@cde.state.co.us::21f0136b-23e1-4eef-9c4f-f29e4cc3ac56" providerId="AD" clId="Web-{43EC0A56-90FE-ABC5-B976-A8CD73BA002F}" dt="2024-09-18T15:41:52.049" v="134" actId="1076"/>
        <pc:sldMkLst>
          <pc:docMk/>
          <pc:sldMk cId="3530695552" sldId="5606"/>
        </pc:sldMkLst>
        <pc:extLst>
          <p:ext xmlns:p="http://schemas.openxmlformats.org/presentationml/2006/main" uri="{D6D511B9-2390-475A-947B-AFAB55BFBCF1}">
            <pc226:cmChg xmlns:pc226="http://schemas.microsoft.com/office/powerpoint/2022/06/main/command" chg="mod">
              <pc226:chgData name="Chaffin,Melissa" userId="S::chaffin_m@cde.state.co.us::21f0136b-23e1-4eef-9c4f-f29e4cc3ac56" providerId="AD" clId="Web-{43EC0A56-90FE-ABC5-B976-A8CD73BA002F}" dt="2024-09-18T15:40:58.235" v="125" actId="20577"/>
              <pc2:cmMkLst xmlns:pc2="http://schemas.microsoft.com/office/powerpoint/2019/9/main/command">
                <pc:docMk/>
                <pc:sldMk cId="3530695552" sldId="5606"/>
                <pc2:cmMk id="{7F7B10F8-CBDD-432F-92E5-589FE69CFE8C}"/>
              </pc2:cmMkLst>
            </pc226:cmChg>
          </p:ext>
        </pc:extLst>
      </pc:sldChg>
      <pc:sldChg chg="modSp modCm">
        <pc:chgData name="Chaffin,Melissa" userId="S::chaffin_m@cde.state.co.us::21f0136b-23e1-4eef-9c4f-f29e4cc3ac56" providerId="AD" clId="Web-{43EC0A56-90FE-ABC5-B976-A8CD73BA002F}" dt="2024-09-18T15:38:29.245" v="41" actId="20577"/>
        <pc:sldMkLst>
          <pc:docMk/>
          <pc:sldMk cId="2760380853" sldId="5608"/>
        </pc:sldMkLst>
        <pc:extLst>
          <p:ext xmlns:p="http://schemas.openxmlformats.org/presentationml/2006/main" uri="{D6D511B9-2390-475A-947B-AFAB55BFBCF1}">
            <pc226:cmChg xmlns:pc226="http://schemas.microsoft.com/office/powerpoint/2022/06/main/command" chg="mod">
              <pc226:chgData name="Chaffin,Melissa" userId="S::chaffin_m@cde.state.co.us::21f0136b-23e1-4eef-9c4f-f29e4cc3ac56" providerId="AD" clId="Web-{43EC0A56-90FE-ABC5-B976-A8CD73BA002F}" dt="2024-09-18T15:38:21.041" v="40" actId="20577"/>
              <pc2:cmMkLst xmlns:pc2="http://schemas.microsoft.com/office/powerpoint/2019/9/main/command">
                <pc:docMk/>
                <pc:sldMk cId="2760380853" sldId="5608"/>
                <pc2:cmMk id="{D30E8948-BC96-4BC5-A50E-80A7638C66B5}"/>
              </pc2:cmMkLst>
            </pc226:cmChg>
          </p:ext>
        </pc:extLst>
      </pc:sldChg>
      <pc:sldChg chg="modSp modCm">
        <pc:chgData name="Chaffin,Melissa" userId="S::chaffin_m@cde.state.co.us::21f0136b-23e1-4eef-9c4f-f29e4cc3ac56" providerId="AD" clId="Web-{43EC0A56-90FE-ABC5-B976-A8CD73BA002F}" dt="2024-09-18T15:43:09.693" v="139" actId="20577"/>
        <pc:sldMkLst>
          <pc:docMk/>
          <pc:sldMk cId="1226889934" sldId="5609"/>
        </pc:sldMkLst>
        <pc:extLst>
          <p:ext xmlns:p="http://schemas.openxmlformats.org/presentationml/2006/main" uri="{D6D511B9-2390-475A-947B-AFAB55BFBCF1}">
            <pc226:cmChg xmlns:pc226="http://schemas.microsoft.com/office/powerpoint/2022/06/main/command" chg="mod">
              <pc226:chgData name="Chaffin,Melissa" userId="S::chaffin_m@cde.state.co.us::21f0136b-23e1-4eef-9c4f-f29e4cc3ac56" providerId="AD" clId="Web-{43EC0A56-90FE-ABC5-B976-A8CD73BA002F}" dt="2024-09-18T15:39:43.654" v="72" actId="20577"/>
              <pc2:cmMkLst xmlns:pc2="http://schemas.microsoft.com/office/powerpoint/2019/9/main/command">
                <pc:docMk/>
                <pc:sldMk cId="1226889934" sldId="5609"/>
                <pc2:cmMk id="{02B6D300-2874-4CB8-AB22-381C30DB8CE7}"/>
              </pc2:cmMkLst>
            </pc226:cmChg>
          </p:ext>
        </pc:extLst>
      </pc:sldChg>
    </pc:docChg>
  </pc:docChgLst>
  <pc:docChgLst>
    <pc:chgData name="Hoffman, Peter" userId="673cee94-26bd-4c2a-ab82-1b3669e2f049" providerId="ADAL" clId="{DADDD2C8-F14D-40E6-B716-42D2F4099DD4}"/>
    <pc:docChg chg="custSel delSld modSld">
      <pc:chgData name="Hoffman, Peter" userId="673cee94-26bd-4c2a-ab82-1b3669e2f049" providerId="ADAL" clId="{DADDD2C8-F14D-40E6-B716-42D2F4099DD4}" dt="2024-07-24T18:28:50.834" v="872" actId="962"/>
      <pc:docMkLst>
        <pc:docMk/>
      </pc:docMkLst>
      <pc:sldChg chg="del">
        <pc:chgData name="Hoffman, Peter" userId="673cee94-26bd-4c2a-ab82-1b3669e2f049" providerId="ADAL" clId="{DADDD2C8-F14D-40E6-B716-42D2F4099DD4}" dt="2024-07-24T18:20:13.067" v="50" actId="2696"/>
        <pc:sldMkLst>
          <pc:docMk/>
          <pc:sldMk cId="1874361841" sldId="3377"/>
        </pc:sldMkLst>
      </pc:sldChg>
      <pc:sldChg chg="del">
        <pc:chgData name="Hoffman, Peter" userId="673cee94-26bd-4c2a-ab82-1b3669e2f049" providerId="ADAL" clId="{DADDD2C8-F14D-40E6-B716-42D2F4099DD4}" dt="2024-07-24T18:20:13.067" v="50" actId="2696"/>
        <pc:sldMkLst>
          <pc:docMk/>
          <pc:sldMk cId="619204014" sldId="3378"/>
        </pc:sldMkLst>
      </pc:sldChg>
      <pc:sldChg chg="del">
        <pc:chgData name="Hoffman, Peter" userId="673cee94-26bd-4c2a-ab82-1b3669e2f049" providerId="ADAL" clId="{DADDD2C8-F14D-40E6-B716-42D2F4099DD4}" dt="2024-07-24T18:20:13.067" v="50" actId="2696"/>
        <pc:sldMkLst>
          <pc:docMk/>
          <pc:sldMk cId="2070836297" sldId="4983"/>
        </pc:sldMkLst>
      </pc:sldChg>
      <pc:sldChg chg="del">
        <pc:chgData name="Hoffman, Peter" userId="673cee94-26bd-4c2a-ab82-1b3669e2f049" providerId="ADAL" clId="{DADDD2C8-F14D-40E6-B716-42D2F4099DD4}" dt="2024-07-24T18:20:13.067" v="50" actId="2696"/>
        <pc:sldMkLst>
          <pc:docMk/>
          <pc:sldMk cId="1346212388" sldId="4989"/>
        </pc:sldMkLst>
      </pc:sldChg>
      <pc:sldChg chg="del">
        <pc:chgData name="Hoffman, Peter" userId="673cee94-26bd-4c2a-ab82-1b3669e2f049" providerId="ADAL" clId="{DADDD2C8-F14D-40E6-B716-42D2F4099DD4}" dt="2024-07-24T18:20:25.829" v="51" actId="2696"/>
        <pc:sldMkLst>
          <pc:docMk/>
          <pc:sldMk cId="1118867174" sldId="5275"/>
        </pc:sldMkLst>
      </pc:sldChg>
      <pc:sldChg chg="del">
        <pc:chgData name="Hoffman, Peter" userId="673cee94-26bd-4c2a-ab82-1b3669e2f049" providerId="ADAL" clId="{DADDD2C8-F14D-40E6-B716-42D2F4099DD4}" dt="2024-07-24T18:20:25.829" v="51" actId="2696"/>
        <pc:sldMkLst>
          <pc:docMk/>
          <pc:sldMk cId="2916385814" sldId="5277"/>
        </pc:sldMkLst>
      </pc:sldChg>
      <pc:sldChg chg="del">
        <pc:chgData name="Hoffman, Peter" userId="673cee94-26bd-4c2a-ab82-1b3669e2f049" providerId="ADAL" clId="{DADDD2C8-F14D-40E6-B716-42D2F4099DD4}" dt="2024-07-24T18:20:25.829" v="51" actId="2696"/>
        <pc:sldMkLst>
          <pc:docMk/>
          <pc:sldMk cId="2365850526" sldId="5312"/>
        </pc:sldMkLst>
      </pc:sldChg>
      <pc:sldChg chg="del">
        <pc:chgData name="Hoffman, Peter" userId="673cee94-26bd-4c2a-ab82-1b3669e2f049" providerId="ADAL" clId="{DADDD2C8-F14D-40E6-B716-42D2F4099DD4}" dt="2024-07-24T18:20:25.829" v="51" actId="2696"/>
        <pc:sldMkLst>
          <pc:docMk/>
          <pc:sldMk cId="2815576142" sldId="5313"/>
        </pc:sldMkLst>
      </pc:sldChg>
      <pc:sldChg chg="addSp delSp modSp mod">
        <pc:chgData name="Hoffman, Peter" userId="673cee94-26bd-4c2a-ab82-1b3669e2f049" providerId="ADAL" clId="{DADDD2C8-F14D-40E6-B716-42D2F4099DD4}" dt="2024-07-24T18:28:50.834" v="872" actId="962"/>
        <pc:sldMkLst>
          <pc:docMk/>
          <pc:sldMk cId="1896735902" sldId="5469"/>
        </pc:sldMkLst>
      </pc:sldChg>
      <pc:sldChg chg="del">
        <pc:chgData name="Hoffman, Peter" userId="673cee94-26bd-4c2a-ab82-1b3669e2f049" providerId="ADAL" clId="{DADDD2C8-F14D-40E6-B716-42D2F4099DD4}" dt="2024-07-24T18:20:13.067" v="50" actId="2696"/>
        <pc:sldMkLst>
          <pc:docMk/>
          <pc:sldMk cId="2492277544" sldId="5498"/>
        </pc:sldMkLst>
      </pc:sldChg>
      <pc:sldChg chg="del">
        <pc:chgData name="Hoffman, Peter" userId="673cee94-26bd-4c2a-ab82-1b3669e2f049" providerId="ADAL" clId="{DADDD2C8-F14D-40E6-B716-42D2F4099DD4}" dt="2024-07-24T18:20:13.067" v="50" actId="2696"/>
        <pc:sldMkLst>
          <pc:docMk/>
          <pc:sldMk cId="21647436" sldId="5499"/>
        </pc:sldMkLst>
      </pc:sldChg>
      <pc:sldChg chg="del">
        <pc:chgData name="Hoffman, Peter" userId="673cee94-26bd-4c2a-ab82-1b3669e2f049" providerId="ADAL" clId="{DADDD2C8-F14D-40E6-B716-42D2F4099DD4}" dt="2024-07-24T18:20:25.829" v="51" actId="2696"/>
        <pc:sldMkLst>
          <pc:docMk/>
          <pc:sldMk cId="1232470663" sldId="5511"/>
        </pc:sldMkLst>
      </pc:sldChg>
    </pc:docChg>
  </pc:docChgLst>
  <pc:docChgLst>
    <pc:chgData name="Ward, Reagan" userId="27291eb4-8241-4961-9e69-8c66e34cc5b0" providerId="ADAL" clId="{67714204-D31F-430B-8AC4-6416590A9345}"/>
    <pc:docChg chg="undo custSel addSld delSld modSld">
      <pc:chgData name="Ward, Reagan" userId="27291eb4-8241-4961-9e69-8c66e34cc5b0" providerId="ADAL" clId="{67714204-D31F-430B-8AC4-6416590A9345}" dt="2024-09-18T18:32:02.485" v="2471" actId="20577"/>
      <pc:docMkLst>
        <pc:docMk/>
      </pc:docMkLst>
      <pc:sldChg chg="modSp mod">
        <pc:chgData name="Ward, Reagan" userId="27291eb4-8241-4961-9e69-8c66e34cc5b0" providerId="ADAL" clId="{67714204-D31F-430B-8AC4-6416590A9345}" dt="2024-09-18T15:34:23.631" v="1892" actId="962"/>
        <pc:sldMkLst>
          <pc:docMk/>
          <pc:sldMk cId="3863354747" sldId="5544"/>
        </pc:sldMkLst>
      </pc:sldChg>
      <pc:sldChg chg="modSp mod">
        <pc:chgData name="Ward, Reagan" userId="27291eb4-8241-4961-9e69-8c66e34cc5b0" providerId="ADAL" clId="{67714204-D31F-430B-8AC4-6416590A9345}" dt="2024-09-17T22:59:41.168" v="1818" actId="20577"/>
        <pc:sldMkLst>
          <pc:docMk/>
          <pc:sldMk cId="840969988" sldId="5602"/>
        </pc:sldMkLst>
      </pc:sldChg>
      <pc:sldChg chg="modSp mod">
        <pc:chgData name="Ward, Reagan" userId="27291eb4-8241-4961-9e69-8c66e34cc5b0" providerId="ADAL" clId="{67714204-D31F-430B-8AC4-6416590A9345}" dt="2024-09-18T15:17:52.909" v="1831" actId="2165"/>
        <pc:sldMkLst>
          <pc:docMk/>
          <pc:sldMk cId="3108864082" sldId="5603"/>
        </pc:sldMkLst>
      </pc:sldChg>
      <pc:sldChg chg="addSp delSp modSp mod chgLayout">
        <pc:chgData name="Ward, Reagan" userId="27291eb4-8241-4961-9e69-8c66e34cc5b0" providerId="ADAL" clId="{67714204-D31F-430B-8AC4-6416590A9345}" dt="2024-09-18T15:27:41.722" v="1832" actId="6264"/>
        <pc:sldMkLst>
          <pc:docMk/>
          <pc:sldMk cId="1016378890" sldId="5604"/>
        </pc:sldMkLst>
      </pc:sldChg>
      <pc:sldChg chg="addSp delSp modSp mod chgLayout">
        <pc:chgData name="Ward, Reagan" userId="27291eb4-8241-4961-9e69-8c66e34cc5b0" providerId="ADAL" clId="{67714204-D31F-430B-8AC4-6416590A9345}" dt="2024-09-18T15:29:09.681" v="1834" actId="113"/>
        <pc:sldMkLst>
          <pc:docMk/>
          <pc:sldMk cId="2592141677" sldId="5605"/>
        </pc:sldMkLst>
      </pc:sldChg>
      <pc:sldChg chg="addSp delSp modSp mod modClrScheme modCm chgLayout">
        <pc:chgData name="Ward, Reagan" userId="27291eb4-8241-4961-9e69-8c66e34cc5b0" providerId="ADAL" clId="{67714204-D31F-430B-8AC4-6416590A9345}" dt="2024-09-18T15:32:57.756" v="1891"/>
        <pc:sldMkLst>
          <pc:docMk/>
          <pc:sldMk cId="3530695552" sldId="5606"/>
        </pc:sldMkLst>
        <pc:extLst>
          <p:ext xmlns:p="http://schemas.openxmlformats.org/presentationml/2006/main" uri="{D6D511B9-2390-475A-947B-AFAB55BFBCF1}">
            <pc226:cmChg xmlns:pc226="http://schemas.microsoft.com/office/powerpoint/2022/06/main/command" chg="mod">
              <pc226:chgData name="Ward, Reagan" userId="27291eb4-8241-4961-9e69-8c66e34cc5b0" providerId="ADAL" clId="{67714204-D31F-430B-8AC4-6416590A9345}" dt="2024-09-18T15:32:41.752" v="1884" actId="6264"/>
              <pc2:cmMkLst xmlns:pc2="http://schemas.microsoft.com/office/powerpoint/2019/9/main/command">
                <pc:docMk/>
                <pc:sldMk cId="3530695552" sldId="5606"/>
                <pc2:cmMk id="{7F7B10F8-CBDD-432F-92E5-589FE69CFE8C}"/>
              </pc2:cmMkLst>
            </pc226:cmChg>
          </p:ext>
        </pc:extLst>
      </pc:sldChg>
      <pc:sldChg chg="addSp delSp modSp mod chgLayout">
        <pc:chgData name="Ward, Reagan" userId="27291eb4-8241-4961-9e69-8c66e34cc5b0" providerId="ADAL" clId="{67714204-D31F-430B-8AC4-6416590A9345}" dt="2024-09-18T15:30:52.546" v="1863" actId="6264"/>
        <pc:sldMkLst>
          <pc:docMk/>
          <pc:sldMk cId="1020133488" sldId="5607"/>
        </pc:sldMkLst>
      </pc:sldChg>
      <pc:sldChg chg="modSp mod modCm">
        <pc:chgData name="Ward, Reagan" userId="27291eb4-8241-4961-9e69-8c66e34cc5b0" providerId="ADAL" clId="{67714204-D31F-430B-8AC4-6416590A9345}" dt="2024-09-18T15:32:25.749" v="1879" actId="14100"/>
        <pc:sldMkLst>
          <pc:docMk/>
          <pc:sldMk cId="2760380853" sldId="5608"/>
        </pc:sldMkLst>
        <pc:extLst>
          <p:ext xmlns:p="http://schemas.openxmlformats.org/presentationml/2006/main" uri="{D6D511B9-2390-475A-947B-AFAB55BFBCF1}">
            <pc226:cmChg xmlns:pc226="http://schemas.microsoft.com/office/powerpoint/2022/06/main/command" chg="mod">
              <pc226:chgData name="Ward, Reagan" userId="27291eb4-8241-4961-9e69-8c66e34cc5b0" providerId="ADAL" clId="{67714204-D31F-430B-8AC4-6416590A9345}" dt="2024-09-18T15:32:09.638" v="1878" actId="6549"/>
              <pc2:cmMkLst xmlns:pc2="http://schemas.microsoft.com/office/powerpoint/2019/9/main/command">
                <pc:docMk/>
                <pc:sldMk cId="2760380853" sldId="5608"/>
                <pc2:cmMk id="{D30E8948-BC96-4BC5-A50E-80A7638C66B5}"/>
              </pc2:cmMkLst>
            </pc226:cmChg>
          </p:ext>
        </pc:extLst>
      </pc:sldChg>
      <pc:sldChg chg="addSp delSp modSp mod modCm chgLayout">
        <pc:chgData name="Ward, Reagan" userId="27291eb4-8241-4961-9e69-8c66e34cc5b0" providerId="ADAL" clId="{67714204-D31F-430B-8AC4-6416590A9345}" dt="2024-09-18T15:31:32.861" v="1874" actId="20577"/>
        <pc:sldMkLst>
          <pc:docMk/>
          <pc:sldMk cId="1226889934" sldId="5609"/>
        </pc:sldMkLst>
        <pc:extLst>
          <p:ext xmlns:p="http://schemas.openxmlformats.org/presentationml/2006/main" uri="{D6D511B9-2390-475A-947B-AFAB55BFBCF1}">
            <pc226:cmChg xmlns:pc226="http://schemas.microsoft.com/office/powerpoint/2022/06/main/command" chg="mod">
              <pc226:chgData name="Ward, Reagan" userId="27291eb4-8241-4961-9e69-8c66e34cc5b0" providerId="ADAL" clId="{67714204-D31F-430B-8AC4-6416590A9345}" dt="2024-09-18T15:31:32.861" v="1874" actId="20577"/>
              <pc2:cmMkLst xmlns:pc2="http://schemas.microsoft.com/office/powerpoint/2019/9/main/command">
                <pc:docMk/>
                <pc:sldMk cId="1226889934" sldId="5609"/>
                <pc2:cmMk id="{02B6D300-2874-4CB8-AB22-381C30DB8CE7}"/>
              </pc2:cmMkLst>
            </pc226:cmChg>
          </p:ext>
        </pc:extLst>
      </pc:sldChg>
      <pc:sldChg chg="modSp mod">
        <pc:chgData name="Ward, Reagan" userId="27291eb4-8241-4961-9e69-8c66e34cc5b0" providerId="ADAL" clId="{67714204-D31F-430B-8AC4-6416590A9345}" dt="2024-09-17T22:27:32.732" v="246" actId="20577"/>
        <pc:sldMkLst>
          <pc:docMk/>
          <pc:sldMk cId="4188670183" sldId="5621"/>
        </pc:sldMkLst>
      </pc:sldChg>
      <pc:sldChg chg="del">
        <pc:chgData name="Ward, Reagan" userId="27291eb4-8241-4961-9e69-8c66e34cc5b0" providerId="ADAL" clId="{67714204-D31F-430B-8AC4-6416590A9345}" dt="2024-09-17T22:32:01.895" v="247" actId="47"/>
        <pc:sldMkLst>
          <pc:docMk/>
          <pc:sldMk cId="2099562718" sldId="5622"/>
        </pc:sldMkLst>
      </pc:sldChg>
      <pc:sldChg chg="add del">
        <pc:chgData name="Ward, Reagan" userId="27291eb4-8241-4961-9e69-8c66e34cc5b0" providerId="ADAL" clId="{67714204-D31F-430B-8AC4-6416590A9345}" dt="2024-09-17T22:37:42.606" v="249" actId="47"/>
        <pc:sldMkLst>
          <pc:docMk/>
          <pc:sldMk cId="2125977764" sldId="5625"/>
        </pc:sldMkLst>
      </pc:sldChg>
      <pc:sldChg chg="addSp delSp modSp new mod modClrScheme chgLayout">
        <pc:chgData name="Ward, Reagan" userId="27291eb4-8241-4961-9e69-8c66e34cc5b0" providerId="ADAL" clId="{67714204-D31F-430B-8AC4-6416590A9345}" dt="2024-09-17T22:23:17.663" v="50" actId="14100"/>
        <pc:sldMkLst>
          <pc:docMk/>
          <pc:sldMk cId="2941160506" sldId="5629"/>
        </pc:sldMkLst>
      </pc:sldChg>
      <pc:sldChg chg="addSp delSp modSp new mod modClrScheme chgLayout">
        <pc:chgData name="Ward, Reagan" userId="27291eb4-8241-4961-9e69-8c66e34cc5b0" providerId="ADAL" clId="{67714204-D31F-430B-8AC4-6416590A9345}" dt="2024-09-17T22:24:11.966" v="92" actId="20577"/>
        <pc:sldMkLst>
          <pc:docMk/>
          <pc:sldMk cId="1347439500" sldId="5630"/>
        </pc:sldMkLst>
      </pc:sldChg>
      <pc:sldChg chg="addSp delSp modSp new mod chgLayout modNotesTx">
        <pc:chgData name="Ward, Reagan" userId="27291eb4-8241-4961-9e69-8c66e34cc5b0" providerId="ADAL" clId="{67714204-D31F-430B-8AC4-6416590A9345}" dt="2024-09-18T18:32:02.485" v="2471" actId="20577"/>
        <pc:sldMkLst>
          <pc:docMk/>
          <pc:sldMk cId="3704019442" sldId="5631"/>
        </pc:sldMkLst>
      </pc:sldChg>
      <pc:sldChg chg="new del">
        <pc:chgData name="Ward, Reagan" userId="27291eb4-8241-4961-9e69-8c66e34cc5b0" providerId="ADAL" clId="{67714204-D31F-430B-8AC4-6416590A9345}" dt="2024-09-18T15:39:22.207" v="1894" actId="680"/>
        <pc:sldMkLst>
          <pc:docMk/>
          <pc:sldMk cId="1393753920" sldId="5632"/>
        </pc:sldMkLst>
      </pc:sldChg>
    </pc:docChg>
  </pc:docChgLst>
  <pc:docChgLst>
    <pc:chgData name="McRee, Rebecca" userId="S::mcree_r@cde.state.co.us::3a10fa13-9d60-4c0b-b361-471945732c34" providerId="AD" clId="Web-{9368AB61-2627-028A-439D-DBD19BC9E499}"/>
    <pc:docChg chg="addSld delSld modSld sldOrd">
      <pc:chgData name="McRee, Rebecca" userId="S::mcree_r@cde.state.co.us::3a10fa13-9d60-4c0b-b361-471945732c34" providerId="AD" clId="Web-{9368AB61-2627-028A-439D-DBD19BC9E499}" dt="2024-11-06T03:21:30.866" v="1062" actId="20577"/>
      <pc:docMkLst>
        <pc:docMk/>
      </pc:docMkLst>
      <pc:sldChg chg="del">
        <pc:chgData name="McRee, Rebecca" userId="S::mcree_r@cde.state.co.us::3a10fa13-9d60-4c0b-b361-471945732c34" providerId="AD" clId="Web-{9368AB61-2627-028A-439D-DBD19BC9E499}" dt="2024-11-06T02:40:08.254" v="1"/>
        <pc:sldMkLst>
          <pc:docMk/>
          <pc:sldMk cId="1039979550" sldId="5495"/>
        </pc:sldMkLst>
      </pc:sldChg>
      <pc:sldChg chg="del">
        <pc:chgData name="McRee, Rebecca" userId="S::mcree_r@cde.state.co.us::3a10fa13-9d60-4c0b-b361-471945732c34" providerId="AD" clId="Web-{9368AB61-2627-028A-439D-DBD19BC9E499}" dt="2024-11-06T02:40:12.473" v="2"/>
        <pc:sldMkLst>
          <pc:docMk/>
          <pc:sldMk cId="2421796188" sldId="5518"/>
        </pc:sldMkLst>
      </pc:sldChg>
      <pc:sldChg chg="modSp ord">
        <pc:chgData name="McRee, Rebecca" userId="S::mcree_r@cde.state.co.us::3a10fa13-9d60-4c0b-b361-471945732c34" providerId="AD" clId="Web-{9368AB61-2627-028A-439D-DBD19BC9E499}" dt="2024-11-06T02:41:42.741" v="42"/>
        <pc:sldMkLst>
          <pc:docMk/>
          <pc:sldMk cId="1925961931" sldId="5523"/>
        </pc:sldMkLst>
      </pc:sldChg>
      <pc:sldChg chg="modSp ord">
        <pc:chgData name="McRee, Rebecca" userId="S::mcree_r@cde.state.co.us::3a10fa13-9d60-4c0b-b361-471945732c34" providerId="AD" clId="Web-{9368AB61-2627-028A-439D-DBD19BC9E499}" dt="2024-11-06T02:43:10.385" v="54" actId="20577"/>
        <pc:sldMkLst>
          <pc:docMk/>
          <pc:sldMk cId="312004372" sldId="5524"/>
        </pc:sldMkLst>
      </pc:sldChg>
      <pc:sldChg chg="del">
        <pc:chgData name="McRee, Rebecca" userId="S::mcree_r@cde.state.co.us::3a10fa13-9d60-4c0b-b361-471945732c34" providerId="AD" clId="Web-{9368AB61-2627-028A-439D-DBD19BC9E499}" dt="2024-11-06T02:39:59.222" v="0"/>
        <pc:sldMkLst>
          <pc:docMk/>
          <pc:sldMk cId="4247325259" sldId="5541"/>
        </pc:sldMkLst>
      </pc:sldChg>
      <pc:sldChg chg="del">
        <pc:chgData name="McRee, Rebecca" userId="S::mcree_r@cde.state.co.us::3a10fa13-9d60-4c0b-b361-471945732c34" providerId="AD" clId="Web-{9368AB61-2627-028A-439D-DBD19BC9E499}" dt="2024-11-06T02:40:15.817" v="3"/>
        <pc:sldMkLst>
          <pc:docMk/>
          <pc:sldMk cId="735598476" sldId="5543"/>
        </pc:sldMkLst>
      </pc:sldChg>
      <pc:sldChg chg="del">
        <pc:chgData name="McRee, Rebecca" userId="S::mcree_r@cde.state.co.us::3a10fa13-9d60-4c0b-b361-471945732c34" providerId="AD" clId="Web-{9368AB61-2627-028A-439D-DBD19BC9E499}" dt="2024-11-06T02:40:18.895" v="4"/>
        <pc:sldMkLst>
          <pc:docMk/>
          <pc:sldMk cId="2937112473" sldId="5565"/>
        </pc:sldMkLst>
      </pc:sldChg>
      <pc:sldChg chg="modSp new ord">
        <pc:chgData name="McRee, Rebecca" userId="S::mcree_r@cde.state.co.us::3a10fa13-9d60-4c0b-b361-471945732c34" providerId="AD" clId="Web-{9368AB61-2627-028A-439D-DBD19BC9E499}" dt="2024-11-06T03:21:30.866" v="1062" actId="20577"/>
        <pc:sldMkLst>
          <pc:docMk/>
          <pc:sldMk cId="1801856427" sldId="5683"/>
        </pc:sldMkLst>
      </pc:sldChg>
      <pc:sldChg chg="modSp new ord">
        <pc:chgData name="McRee, Rebecca" userId="S::mcree_r@cde.state.co.us::3a10fa13-9d60-4c0b-b361-471945732c34" providerId="AD" clId="Web-{9368AB61-2627-028A-439D-DBD19BC9E499}" dt="2024-11-06T03:15:17.291" v="950" actId="20577"/>
        <pc:sldMkLst>
          <pc:docMk/>
          <pc:sldMk cId="829353435" sldId="5684"/>
        </pc:sldMkLst>
      </pc:sldChg>
      <pc:sldChg chg="addSp delSp modSp new del">
        <pc:chgData name="McRee, Rebecca" userId="S::mcree_r@cde.state.co.us::3a10fa13-9d60-4c0b-b361-471945732c34" providerId="AD" clId="Web-{9368AB61-2627-028A-439D-DBD19BC9E499}" dt="2024-11-06T02:58:00.320" v="197"/>
        <pc:sldMkLst>
          <pc:docMk/>
          <pc:sldMk cId="253208324" sldId="5685"/>
        </pc:sldMkLst>
      </pc:sldChg>
      <pc:sldChg chg="modSp new ord">
        <pc:chgData name="McRee, Rebecca" userId="S::mcree_r@cde.state.co.us::3a10fa13-9d60-4c0b-b361-471945732c34" providerId="AD" clId="Web-{9368AB61-2627-028A-439D-DBD19BC9E499}" dt="2024-11-06T03:15:26.213" v="951" actId="20577"/>
        <pc:sldMkLst>
          <pc:docMk/>
          <pc:sldMk cId="2226887485" sldId="5685"/>
        </pc:sldMkLst>
      </pc:sldChg>
      <pc:sldChg chg="modSp new ord">
        <pc:chgData name="McRee, Rebecca" userId="S::mcree_r@cde.state.co.us::3a10fa13-9d60-4c0b-b361-471945732c34" providerId="AD" clId="Web-{9368AB61-2627-028A-439D-DBD19BC9E499}" dt="2024-11-06T03:15:31.291" v="952" actId="20577"/>
        <pc:sldMkLst>
          <pc:docMk/>
          <pc:sldMk cId="868062518" sldId="5686"/>
        </pc:sldMkLst>
      </pc:sldChg>
      <pc:sldChg chg="modSp new">
        <pc:chgData name="McRee, Rebecca" userId="S::mcree_r@cde.state.co.us::3a10fa13-9d60-4c0b-b361-471945732c34" providerId="AD" clId="Web-{9368AB61-2627-028A-439D-DBD19BC9E499}" dt="2024-11-06T03:16:41.512" v="983" actId="20577"/>
        <pc:sldMkLst>
          <pc:docMk/>
          <pc:sldMk cId="1068357804" sldId="5687"/>
        </pc:sldMkLst>
      </pc:sldChg>
    </pc:docChg>
  </pc:docChgLst>
  <pc:docChgLst>
    <pc:chgData name="Gudka, Dawna" userId="823cceae-331b-41d6-9a63-34ad6d1db55c" providerId="ADAL" clId="{F9252A39-FB54-448D-ADAC-7F6E67B613FB}"/>
    <pc:docChg chg="undo custSel addSld delSld modSld sldOrd">
      <pc:chgData name="Gudka, Dawna" userId="823cceae-331b-41d6-9a63-34ad6d1db55c" providerId="ADAL" clId="{F9252A39-FB54-448D-ADAC-7F6E67B613FB}" dt="2024-06-27T14:30:42.447" v="1668" actId="20577"/>
      <pc:docMkLst>
        <pc:docMk/>
      </pc:docMkLst>
      <pc:sldChg chg="delSp modSp mod ord">
        <pc:chgData name="Gudka, Dawna" userId="823cceae-331b-41d6-9a63-34ad6d1db55c" providerId="ADAL" clId="{F9252A39-FB54-448D-ADAC-7F6E67B613FB}" dt="2024-06-26T15:16:39.443" v="377"/>
        <pc:sldMkLst>
          <pc:docMk/>
          <pc:sldMk cId="880479634" sldId="301"/>
        </pc:sldMkLst>
      </pc:sldChg>
      <pc:sldChg chg="modSp mod ord">
        <pc:chgData name="Gudka, Dawna" userId="823cceae-331b-41d6-9a63-34ad6d1db55c" providerId="ADAL" clId="{F9252A39-FB54-448D-ADAC-7F6E67B613FB}" dt="2024-06-26T15:18:06.232" v="466" actId="20577"/>
        <pc:sldMkLst>
          <pc:docMk/>
          <pc:sldMk cId="1875050879" sldId="5451"/>
        </pc:sldMkLst>
      </pc:sldChg>
      <pc:sldChg chg="delSp modSp mod ord">
        <pc:chgData name="Gudka, Dawna" userId="823cceae-331b-41d6-9a63-34ad6d1db55c" providerId="ADAL" clId="{F9252A39-FB54-448D-ADAC-7F6E67B613FB}" dt="2024-06-26T15:16:39.443" v="377"/>
        <pc:sldMkLst>
          <pc:docMk/>
          <pc:sldMk cId="1360257167" sldId="5453"/>
        </pc:sldMkLst>
      </pc:sldChg>
      <pc:sldChg chg="del">
        <pc:chgData name="Gudka, Dawna" userId="823cceae-331b-41d6-9a63-34ad6d1db55c" providerId="ADAL" clId="{F9252A39-FB54-448D-ADAC-7F6E67B613FB}" dt="2024-06-26T15:15:40.053" v="331" actId="2696"/>
        <pc:sldMkLst>
          <pc:docMk/>
          <pc:sldMk cId="575234820" sldId="5463"/>
        </pc:sldMkLst>
      </pc:sldChg>
      <pc:sldChg chg="modSp mod">
        <pc:chgData name="Gudka, Dawna" userId="823cceae-331b-41d6-9a63-34ad6d1db55c" providerId="ADAL" clId="{F9252A39-FB54-448D-ADAC-7F6E67B613FB}" dt="2024-06-26T17:37:17.487" v="1188" actId="27636"/>
        <pc:sldMkLst>
          <pc:docMk/>
          <pc:sldMk cId="2968826480" sldId="5465"/>
        </pc:sldMkLst>
      </pc:sldChg>
      <pc:sldChg chg="addSp delSp modSp mod">
        <pc:chgData name="Gudka, Dawna" userId="823cceae-331b-41d6-9a63-34ad6d1db55c" providerId="ADAL" clId="{F9252A39-FB54-448D-ADAC-7F6E67B613FB}" dt="2024-06-27T01:59:41.443" v="1637" actId="13244"/>
        <pc:sldMkLst>
          <pc:docMk/>
          <pc:sldMk cId="3774009915" sldId="5467"/>
        </pc:sldMkLst>
      </pc:sldChg>
      <pc:sldChg chg="ord">
        <pc:chgData name="Gudka, Dawna" userId="823cceae-331b-41d6-9a63-34ad6d1db55c" providerId="ADAL" clId="{F9252A39-FB54-448D-ADAC-7F6E67B613FB}" dt="2024-06-26T17:40:54.587" v="1190"/>
        <pc:sldMkLst>
          <pc:docMk/>
          <pc:sldMk cId="925303632" sldId="5468"/>
        </pc:sldMkLst>
      </pc:sldChg>
      <pc:sldChg chg="del">
        <pc:chgData name="Gudka, Dawna" userId="823cceae-331b-41d6-9a63-34ad6d1db55c" providerId="ADAL" clId="{F9252A39-FB54-448D-ADAC-7F6E67B613FB}" dt="2024-06-26T15:16:21.063" v="375" actId="2696"/>
        <pc:sldMkLst>
          <pc:docMk/>
          <pc:sldMk cId="2147676918" sldId="5471"/>
        </pc:sldMkLst>
      </pc:sldChg>
      <pc:sldChg chg="modSp mod">
        <pc:chgData name="Gudka, Dawna" userId="823cceae-331b-41d6-9a63-34ad6d1db55c" providerId="ADAL" clId="{F9252A39-FB54-448D-ADAC-7F6E67B613FB}" dt="2024-06-26T15:17:15.266" v="422" actId="20577"/>
        <pc:sldMkLst>
          <pc:docMk/>
          <pc:sldMk cId="4010777175" sldId="5471"/>
        </pc:sldMkLst>
      </pc:sldChg>
      <pc:sldChg chg="del">
        <pc:chgData name="Gudka, Dawna" userId="823cceae-331b-41d6-9a63-34ad6d1db55c" providerId="ADAL" clId="{F9252A39-FB54-448D-ADAC-7F6E67B613FB}" dt="2024-06-26T15:16:21.063" v="375" actId="2696"/>
        <pc:sldMkLst>
          <pc:docMk/>
          <pc:sldMk cId="1526248414" sldId="5472"/>
        </pc:sldMkLst>
      </pc:sldChg>
      <pc:sldChg chg="modSp mod">
        <pc:chgData name="Gudka, Dawna" userId="823cceae-331b-41d6-9a63-34ad6d1db55c" providerId="ADAL" clId="{F9252A39-FB54-448D-ADAC-7F6E67B613FB}" dt="2024-06-27T14:30:42.447" v="1668" actId="20577"/>
        <pc:sldMkLst>
          <pc:docMk/>
          <pc:sldMk cId="3839312819" sldId="5472"/>
        </pc:sldMkLst>
      </pc:sldChg>
      <pc:sldChg chg="modSp mod">
        <pc:chgData name="Gudka, Dawna" userId="823cceae-331b-41d6-9a63-34ad6d1db55c" providerId="ADAL" clId="{F9252A39-FB54-448D-ADAC-7F6E67B613FB}" dt="2024-06-26T15:18:25.903" v="519" actId="20577"/>
        <pc:sldMkLst>
          <pc:docMk/>
          <pc:sldMk cId="2348164026" sldId="5474"/>
        </pc:sldMkLst>
      </pc:sldChg>
      <pc:sldChg chg="modSp mod">
        <pc:chgData name="Gudka, Dawna" userId="823cceae-331b-41d6-9a63-34ad6d1db55c" providerId="ADAL" clId="{F9252A39-FB54-448D-ADAC-7F6E67B613FB}" dt="2024-06-26T15:18:40.327" v="549" actId="20577"/>
        <pc:sldMkLst>
          <pc:docMk/>
          <pc:sldMk cId="719504100" sldId="5477"/>
        </pc:sldMkLst>
      </pc:sldChg>
      <pc:sldChg chg="addSp delSp modSp add mod ord">
        <pc:chgData name="Gudka, Dawna" userId="823cceae-331b-41d6-9a63-34ad6d1db55c" providerId="ADAL" clId="{F9252A39-FB54-448D-ADAC-7F6E67B613FB}" dt="2024-06-27T02:00:35.238" v="1643" actId="962"/>
        <pc:sldMkLst>
          <pc:docMk/>
          <pc:sldMk cId="1765433899" sldId="5480"/>
        </pc:sldMkLst>
      </pc:sldChg>
      <pc:sldChg chg="del">
        <pc:chgData name="Gudka, Dawna" userId="823cceae-331b-41d6-9a63-34ad6d1db55c" providerId="ADAL" clId="{F9252A39-FB54-448D-ADAC-7F6E67B613FB}" dt="2024-06-26T15:18:54.070" v="550" actId="2696"/>
        <pc:sldMkLst>
          <pc:docMk/>
          <pc:sldMk cId="3582102482" sldId="5480"/>
        </pc:sldMkLst>
      </pc:sldChg>
      <pc:sldChg chg="addSp delSp modSp add mod ord">
        <pc:chgData name="Gudka, Dawna" userId="823cceae-331b-41d6-9a63-34ad6d1db55c" providerId="ADAL" clId="{F9252A39-FB54-448D-ADAC-7F6E67B613FB}" dt="2024-06-27T01:59:57.296" v="1639" actId="13244"/>
        <pc:sldMkLst>
          <pc:docMk/>
          <pc:sldMk cId="2102237971" sldId="5481"/>
        </pc:sldMkLst>
      </pc:sldChg>
      <pc:sldChg chg="del">
        <pc:chgData name="Gudka, Dawna" userId="823cceae-331b-41d6-9a63-34ad6d1db55c" providerId="ADAL" clId="{F9252A39-FB54-448D-ADAC-7F6E67B613FB}" dt="2024-06-26T15:18:54.070" v="550" actId="2696"/>
        <pc:sldMkLst>
          <pc:docMk/>
          <pc:sldMk cId="4245841880" sldId="5481"/>
        </pc:sldMkLst>
      </pc:sldChg>
      <pc:sldChg chg="delSp add del mod ord">
        <pc:chgData name="Gudka, Dawna" userId="823cceae-331b-41d6-9a63-34ad6d1db55c" providerId="ADAL" clId="{F9252A39-FB54-448D-ADAC-7F6E67B613FB}" dt="2024-06-26T15:43:23.877" v="1142" actId="2696"/>
        <pc:sldMkLst>
          <pc:docMk/>
          <pc:sldMk cId="416512633" sldId="5482"/>
        </pc:sldMkLst>
      </pc:sldChg>
      <pc:sldChg chg="del">
        <pc:chgData name="Gudka, Dawna" userId="823cceae-331b-41d6-9a63-34ad6d1db55c" providerId="ADAL" clId="{F9252A39-FB54-448D-ADAC-7F6E67B613FB}" dt="2024-06-26T15:18:54.070" v="550" actId="2696"/>
        <pc:sldMkLst>
          <pc:docMk/>
          <pc:sldMk cId="963629376" sldId="5482"/>
        </pc:sldMkLst>
      </pc:sldChg>
      <pc:sldChg chg="del">
        <pc:chgData name="Gudka, Dawna" userId="823cceae-331b-41d6-9a63-34ad6d1db55c" providerId="ADAL" clId="{F9252A39-FB54-448D-ADAC-7F6E67B613FB}" dt="2024-06-26T15:19:01.837" v="551" actId="2696"/>
        <pc:sldMkLst>
          <pc:docMk/>
          <pc:sldMk cId="2576373357" sldId="5483"/>
        </pc:sldMkLst>
      </pc:sldChg>
      <pc:sldChg chg="del">
        <pc:chgData name="Gudka, Dawna" userId="823cceae-331b-41d6-9a63-34ad6d1db55c" providerId="ADAL" clId="{F9252A39-FB54-448D-ADAC-7F6E67B613FB}" dt="2024-06-26T15:19:01.837" v="551" actId="2696"/>
        <pc:sldMkLst>
          <pc:docMk/>
          <pc:sldMk cId="4272203687" sldId="5484"/>
        </pc:sldMkLst>
      </pc:sldChg>
      <pc:sldChg chg="del">
        <pc:chgData name="Gudka, Dawna" userId="823cceae-331b-41d6-9a63-34ad6d1db55c" providerId="ADAL" clId="{F9252A39-FB54-448D-ADAC-7F6E67B613FB}" dt="2024-06-26T15:19:01.837" v="551" actId="2696"/>
        <pc:sldMkLst>
          <pc:docMk/>
          <pc:sldMk cId="2372991305" sldId="5485"/>
        </pc:sldMkLst>
      </pc:sldChg>
    </pc:docChg>
  </pc:docChgLst>
  <pc:docChgLst>
    <pc:chgData name="Hoffman, Peter" userId="673cee94-26bd-4c2a-ab82-1b3669e2f049" providerId="ADAL" clId="{B83FD1DF-4A66-4A53-A66D-5ED6B87207B4}"/>
    <pc:docChg chg="undo custSel modSld">
      <pc:chgData name="Hoffman, Peter" userId="673cee94-26bd-4c2a-ab82-1b3669e2f049" providerId="ADAL" clId="{B83FD1DF-4A66-4A53-A66D-5ED6B87207B4}" dt="2024-07-10T21:42:11.284" v="686" actId="1037"/>
      <pc:docMkLst>
        <pc:docMk/>
      </pc:docMkLst>
      <pc:sldChg chg="modSp mod">
        <pc:chgData name="Hoffman, Peter" userId="673cee94-26bd-4c2a-ab82-1b3669e2f049" providerId="ADAL" clId="{B83FD1DF-4A66-4A53-A66D-5ED6B87207B4}" dt="2024-07-10T21:39:45.577" v="659" actId="13926"/>
        <pc:sldMkLst>
          <pc:docMk/>
          <pc:sldMk cId="1991320786" sldId="4834"/>
        </pc:sldMkLst>
      </pc:sldChg>
      <pc:sldChg chg="addSp modSp mod">
        <pc:chgData name="Hoffman, Peter" userId="673cee94-26bd-4c2a-ab82-1b3669e2f049" providerId="ADAL" clId="{B83FD1DF-4A66-4A53-A66D-5ED6B87207B4}" dt="2024-07-10T21:42:11.284" v="686" actId="1037"/>
        <pc:sldMkLst>
          <pc:docMk/>
          <pc:sldMk cId="1896735902" sldId="5469"/>
        </pc:sldMkLst>
      </pc:sldChg>
    </pc:docChg>
  </pc:docChgLst>
  <pc:docChgLst>
    <pc:chgData name="McRee, Rebecca" userId="S::mcree_r@cde.state.co.us::3a10fa13-9d60-4c0b-b361-471945732c34" providerId="AD" clId="Web-{F605B38F-D65C-82F0-63E5-3BCE690BF607}"/>
    <pc:docChg chg="modSld">
      <pc:chgData name="McRee, Rebecca" userId="S::mcree_r@cde.state.co.us::3a10fa13-9d60-4c0b-b361-471945732c34" providerId="AD" clId="Web-{F605B38F-D65C-82F0-63E5-3BCE690BF607}" dt="2024-11-19T17:06:36.382" v="17" actId="20577"/>
      <pc:docMkLst>
        <pc:docMk/>
      </pc:docMkLst>
      <pc:sldChg chg="modSp">
        <pc:chgData name="McRee, Rebecca" userId="S::mcree_r@cde.state.co.us::3a10fa13-9d60-4c0b-b361-471945732c34" providerId="AD" clId="Web-{F605B38F-D65C-82F0-63E5-3BCE690BF607}" dt="2024-11-19T17:06:36.382" v="17" actId="20577"/>
        <pc:sldMkLst>
          <pc:docMk/>
          <pc:sldMk cId="3205990569" sldId="5707"/>
        </pc:sldMkLst>
      </pc:sldChg>
    </pc:docChg>
  </pc:docChgLst>
  <pc:docChgLst>
    <pc:chgData name="Chaffin,Melissa" userId="S::chaffin_m@cde.state.co.us::21f0136b-23e1-4eef-9c4f-f29e4cc3ac56" providerId="AD" clId="Web-{7CD282E3-D816-3030-AEAF-D93B4D20850B}"/>
    <pc:docChg chg="modSld">
      <pc:chgData name="Chaffin,Melissa" userId="S::chaffin_m@cde.state.co.us::21f0136b-23e1-4eef-9c4f-f29e4cc3ac56" providerId="AD" clId="Web-{7CD282E3-D816-3030-AEAF-D93B4D20850B}" dt="2024-10-01T16:36:37.226" v="212" actId="20577"/>
      <pc:docMkLst>
        <pc:docMk/>
      </pc:docMkLst>
      <pc:sldChg chg="modSp">
        <pc:chgData name="Chaffin,Melissa" userId="S::chaffin_m@cde.state.co.us::21f0136b-23e1-4eef-9c4f-f29e4cc3ac56" providerId="AD" clId="Web-{7CD282E3-D816-3030-AEAF-D93B4D20850B}" dt="2024-10-01T16:29:02.727" v="1"/>
        <pc:sldMkLst>
          <pc:docMk/>
          <pc:sldMk cId="3108864082" sldId="5603"/>
        </pc:sldMkLst>
      </pc:sldChg>
      <pc:sldChg chg="modSp">
        <pc:chgData name="Chaffin,Melissa" userId="S::chaffin_m@cde.state.co.us::21f0136b-23e1-4eef-9c4f-f29e4cc3ac56" providerId="AD" clId="Web-{7CD282E3-D816-3030-AEAF-D93B4D20850B}" dt="2024-10-01T16:36:37.226" v="212" actId="20577"/>
        <pc:sldMkLst>
          <pc:docMk/>
          <pc:sldMk cId="1016378890" sldId="5604"/>
        </pc:sldMkLst>
      </pc:sldChg>
      <pc:sldChg chg="modSp">
        <pc:chgData name="Chaffin,Melissa" userId="S::chaffin_m@cde.state.co.us::21f0136b-23e1-4eef-9c4f-f29e4cc3ac56" providerId="AD" clId="Web-{7CD282E3-D816-3030-AEAF-D93B4D20850B}" dt="2024-10-01T16:36:04.867" v="210" actId="1076"/>
        <pc:sldMkLst>
          <pc:docMk/>
          <pc:sldMk cId="2592141677" sldId="5605"/>
        </pc:sldMkLst>
      </pc:sldChg>
    </pc:docChg>
  </pc:docChgLst>
  <pc:docChgLst>
    <pc:chgData name="Ward, Reagan" userId="27291eb4-8241-4961-9e69-8c66e34cc5b0" providerId="ADAL" clId="{9840606A-E720-49AE-8D8C-929AE756E0F9}"/>
    <pc:docChg chg="undo custSel addSld delSld modSld">
      <pc:chgData name="Ward, Reagan" userId="27291eb4-8241-4961-9e69-8c66e34cc5b0" providerId="ADAL" clId="{9840606A-E720-49AE-8D8C-929AE756E0F9}" dt="2024-07-18T13:39:26.815" v="828" actId="14826"/>
      <pc:docMkLst>
        <pc:docMk/>
      </pc:docMkLst>
      <pc:sldChg chg="modSp mod">
        <pc:chgData name="Ward, Reagan" userId="27291eb4-8241-4961-9e69-8c66e34cc5b0" providerId="ADAL" clId="{9840606A-E720-49AE-8D8C-929AE756E0F9}" dt="2024-07-17T19:22:16.557" v="478" actId="962"/>
        <pc:sldMkLst>
          <pc:docMk/>
          <pc:sldMk cId="3285076560" sldId="2178"/>
        </pc:sldMkLst>
      </pc:sldChg>
      <pc:sldChg chg="modSp add mod">
        <pc:chgData name="Ward, Reagan" userId="27291eb4-8241-4961-9e69-8c66e34cc5b0" providerId="ADAL" clId="{9840606A-E720-49AE-8D8C-929AE756E0F9}" dt="2024-07-17T12:42:28.302" v="395" actId="14734"/>
        <pc:sldMkLst>
          <pc:docMk/>
          <pc:sldMk cId="26054774" sldId="5413"/>
        </pc:sldMkLst>
      </pc:sldChg>
      <pc:sldChg chg="del">
        <pc:chgData name="Ward, Reagan" userId="27291eb4-8241-4961-9e69-8c66e34cc5b0" providerId="ADAL" clId="{9840606A-E720-49AE-8D8C-929AE756E0F9}" dt="2024-07-17T12:34:48.865" v="23" actId="47"/>
        <pc:sldMkLst>
          <pc:docMk/>
          <pc:sldMk cId="619942572" sldId="5456"/>
        </pc:sldMkLst>
      </pc:sldChg>
      <pc:sldChg chg="modSp mod">
        <pc:chgData name="Ward, Reagan" userId="27291eb4-8241-4961-9e69-8c66e34cc5b0" providerId="ADAL" clId="{9840606A-E720-49AE-8D8C-929AE756E0F9}" dt="2024-07-17T19:21:09.441" v="470" actId="962"/>
        <pc:sldMkLst>
          <pc:docMk/>
          <pc:sldMk cId="1896735902" sldId="5469"/>
        </pc:sldMkLst>
      </pc:sldChg>
      <pc:sldChg chg="del">
        <pc:chgData name="Ward, Reagan" userId="27291eb4-8241-4961-9e69-8c66e34cc5b0" providerId="ADAL" clId="{9840606A-E720-49AE-8D8C-929AE756E0F9}" dt="2024-07-17T12:34:48.865" v="23" actId="47"/>
        <pc:sldMkLst>
          <pc:docMk/>
          <pc:sldMk cId="719504100" sldId="5477"/>
        </pc:sldMkLst>
      </pc:sldChg>
      <pc:sldChg chg="del">
        <pc:chgData name="Ward, Reagan" userId="27291eb4-8241-4961-9e69-8c66e34cc5b0" providerId="ADAL" clId="{9840606A-E720-49AE-8D8C-929AE756E0F9}" dt="2024-07-17T12:34:48.865" v="23" actId="47"/>
        <pc:sldMkLst>
          <pc:docMk/>
          <pc:sldMk cId="1007356210" sldId="5482"/>
        </pc:sldMkLst>
      </pc:sldChg>
      <pc:sldChg chg="del">
        <pc:chgData name="Ward, Reagan" userId="27291eb4-8241-4961-9e69-8c66e34cc5b0" providerId="ADAL" clId="{9840606A-E720-49AE-8D8C-929AE756E0F9}" dt="2024-07-17T12:34:40.969" v="22" actId="47"/>
        <pc:sldMkLst>
          <pc:docMk/>
          <pc:sldMk cId="2112299936" sldId="5500"/>
        </pc:sldMkLst>
      </pc:sldChg>
      <pc:sldChg chg="del">
        <pc:chgData name="Ward, Reagan" userId="27291eb4-8241-4961-9e69-8c66e34cc5b0" providerId="ADAL" clId="{9840606A-E720-49AE-8D8C-929AE756E0F9}" dt="2024-07-17T12:34:40.969" v="22" actId="47"/>
        <pc:sldMkLst>
          <pc:docMk/>
          <pc:sldMk cId="2919007612" sldId="5501"/>
        </pc:sldMkLst>
      </pc:sldChg>
      <pc:sldChg chg="del">
        <pc:chgData name="Ward, Reagan" userId="27291eb4-8241-4961-9e69-8c66e34cc5b0" providerId="ADAL" clId="{9840606A-E720-49AE-8D8C-929AE756E0F9}" dt="2024-07-17T12:34:40.969" v="22" actId="47"/>
        <pc:sldMkLst>
          <pc:docMk/>
          <pc:sldMk cId="2114177830" sldId="5502"/>
        </pc:sldMkLst>
      </pc:sldChg>
      <pc:sldChg chg="del">
        <pc:chgData name="Ward, Reagan" userId="27291eb4-8241-4961-9e69-8c66e34cc5b0" providerId="ADAL" clId="{9840606A-E720-49AE-8D8C-929AE756E0F9}" dt="2024-07-17T12:34:48.865" v="23" actId="47"/>
        <pc:sldMkLst>
          <pc:docMk/>
          <pc:sldMk cId="3203029648" sldId="5506"/>
        </pc:sldMkLst>
      </pc:sldChg>
      <pc:sldChg chg="addSp delSp modSp del mod chgLayout">
        <pc:chgData name="Ward, Reagan" userId="27291eb4-8241-4961-9e69-8c66e34cc5b0" providerId="ADAL" clId="{9840606A-E720-49AE-8D8C-929AE756E0F9}" dt="2024-07-17T12:46:30.881" v="449" actId="47"/>
        <pc:sldMkLst>
          <pc:docMk/>
          <pc:sldMk cId="3224510367" sldId="5508"/>
        </pc:sldMkLst>
      </pc:sldChg>
      <pc:sldChg chg="addSp delSp modSp del mod chgLayout">
        <pc:chgData name="Ward, Reagan" userId="27291eb4-8241-4961-9e69-8c66e34cc5b0" providerId="ADAL" clId="{9840606A-E720-49AE-8D8C-929AE756E0F9}" dt="2024-07-17T12:47:16.895" v="457" actId="47"/>
        <pc:sldMkLst>
          <pc:docMk/>
          <pc:sldMk cId="1183411577" sldId="5509"/>
        </pc:sldMkLst>
      </pc:sldChg>
      <pc:sldChg chg="modSp mod">
        <pc:chgData name="Ward, Reagan" userId="27291eb4-8241-4961-9e69-8c66e34cc5b0" providerId="ADAL" clId="{9840606A-E720-49AE-8D8C-929AE756E0F9}" dt="2024-07-17T19:21:32.778" v="472" actId="962"/>
        <pc:sldMkLst>
          <pc:docMk/>
          <pc:sldMk cId="3488335527" sldId="5510"/>
        </pc:sldMkLst>
      </pc:sldChg>
      <pc:sldChg chg="addSp delSp modSp new mod modClrScheme chgLayout">
        <pc:chgData name="Ward, Reagan" userId="27291eb4-8241-4961-9e69-8c66e34cc5b0" providerId="ADAL" clId="{9840606A-E720-49AE-8D8C-929AE756E0F9}" dt="2024-07-17T12:35:05.775" v="45" actId="20577"/>
        <pc:sldMkLst>
          <pc:docMk/>
          <pc:sldMk cId="1232470663" sldId="5511"/>
        </pc:sldMkLst>
      </pc:sldChg>
      <pc:sldChg chg="del">
        <pc:chgData name="Ward, Reagan" userId="27291eb4-8241-4961-9e69-8c66e34cc5b0" providerId="ADAL" clId="{9840606A-E720-49AE-8D8C-929AE756E0F9}" dt="2024-07-17T12:34:40.969" v="22" actId="47"/>
        <pc:sldMkLst>
          <pc:docMk/>
          <pc:sldMk cId="3998294606" sldId="5511"/>
        </pc:sldMkLst>
      </pc:sldChg>
      <pc:sldChg chg="modSp new mod">
        <pc:chgData name="Ward, Reagan" userId="27291eb4-8241-4961-9e69-8c66e34cc5b0" providerId="ADAL" clId="{9840606A-E720-49AE-8D8C-929AE756E0F9}" dt="2024-07-17T12:35:18.190" v="97" actId="20577"/>
        <pc:sldMkLst>
          <pc:docMk/>
          <pc:sldMk cId="1491437949" sldId="5512"/>
        </pc:sldMkLst>
      </pc:sldChg>
      <pc:sldChg chg="del">
        <pc:chgData name="Ward, Reagan" userId="27291eb4-8241-4961-9e69-8c66e34cc5b0" providerId="ADAL" clId="{9840606A-E720-49AE-8D8C-929AE756E0F9}" dt="2024-07-17T12:34:40.969" v="22" actId="47"/>
        <pc:sldMkLst>
          <pc:docMk/>
          <pc:sldMk cId="4165047958" sldId="5512"/>
        </pc:sldMkLst>
      </pc:sldChg>
      <pc:sldChg chg="addSp delSp modSp new mod modClrScheme chgLayout">
        <pc:chgData name="Ward, Reagan" userId="27291eb4-8241-4961-9e69-8c66e34cc5b0" providerId="ADAL" clId="{9840606A-E720-49AE-8D8C-929AE756E0F9}" dt="2024-07-17T12:36:07.375" v="113" actId="20577"/>
        <pc:sldMkLst>
          <pc:docMk/>
          <pc:sldMk cId="37509649" sldId="5513"/>
        </pc:sldMkLst>
      </pc:sldChg>
      <pc:sldChg chg="modSp new">
        <pc:chgData name="Ward, Reagan" userId="27291eb4-8241-4961-9e69-8c66e34cc5b0" providerId="ADAL" clId="{9840606A-E720-49AE-8D8C-929AE756E0F9}" dt="2024-07-17T12:47:25.861" v="462" actId="20577"/>
        <pc:sldMkLst>
          <pc:docMk/>
          <pc:sldMk cId="297946087" sldId="5514"/>
        </pc:sldMkLst>
      </pc:sldChg>
      <pc:sldChg chg="addSp delSp modSp new mod">
        <pc:chgData name="Ward, Reagan" userId="27291eb4-8241-4961-9e69-8c66e34cc5b0" providerId="ADAL" clId="{9840606A-E720-49AE-8D8C-929AE756E0F9}" dt="2024-07-17T12:46:29.348" v="448"/>
        <pc:sldMkLst>
          <pc:docMk/>
          <pc:sldMk cId="2025537005" sldId="5515"/>
        </pc:sldMkLst>
      </pc:sldChg>
      <pc:sldChg chg="modSp new del mod">
        <pc:chgData name="Ward, Reagan" userId="27291eb4-8241-4961-9e69-8c66e34cc5b0" providerId="ADAL" clId="{9840606A-E720-49AE-8D8C-929AE756E0F9}" dt="2024-07-17T12:38:38.843" v="156" actId="47"/>
        <pc:sldMkLst>
          <pc:docMk/>
          <pc:sldMk cId="2337447866" sldId="5515"/>
        </pc:sldMkLst>
      </pc:sldChg>
      <pc:sldChg chg="addSp delSp modSp new mod">
        <pc:chgData name="Ward, Reagan" userId="27291eb4-8241-4961-9e69-8c66e34cc5b0" providerId="ADAL" clId="{9840606A-E720-49AE-8D8C-929AE756E0F9}" dt="2024-07-17T12:47:08.648" v="456"/>
        <pc:sldMkLst>
          <pc:docMk/>
          <pc:sldMk cId="2423109446" sldId="5516"/>
        </pc:sldMkLst>
      </pc:sldChg>
    </pc:docChg>
  </pc:docChgLst>
  <pc:docChgLst>
    <pc:chgData name="Severson, Annette" userId="199f3c28-b733-4b36-8b0e-b7eb6984ff94" providerId="ADAL" clId="{E0958FCC-4364-485C-94DA-CF8E499C1B0C}"/>
    <pc:docChg chg="modSld">
      <pc:chgData name="Severson, Annette" userId="199f3c28-b733-4b36-8b0e-b7eb6984ff94" providerId="ADAL" clId="{E0958FCC-4364-485C-94DA-CF8E499C1B0C}" dt="2024-10-17T13:52:34.380" v="1" actId="6549"/>
      <pc:docMkLst>
        <pc:docMk/>
      </pc:docMkLst>
      <pc:sldChg chg="modSp mod">
        <pc:chgData name="Severson, Annette" userId="199f3c28-b733-4b36-8b0e-b7eb6984ff94" providerId="ADAL" clId="{E0958FCC-4364-485C-94DA-CF8E499C1B0C}" dt="2024-10-17T13:52:34.380" v="1" actId="6549"/>
        <pc:sldMkLst>
          <pc:docMk/>
          <pc:sldMk cId="1295452772" sldId="5669"/>
        </pc:sldMkLst>
      </pc:sldChg>
    </pc:docChg>
  </pc:docChgLst>
  <pc:docChgLst>
    <pc:chgData name="Slutzky, Collin" userId="S::slutzky_c@cde.state.co.us::21f7fb5c-490d-42a4-8741-4ce78a53b03a" providerId="AD" clId="Web-{1A9FD4F1-5FDD-18CE-60FE-F46CD7035038}"/>
    <pc:docChg chg="addSld delSld modSld">
      <pc:chgData name="Slutzky, Collin" userId="S::slutzky_c@cde.state.co.us::21f7fb5c-490d-42a4-8741-4ce78a53b03a" providerId="AD" clId="Web-{1A9FD4F1-5FDD-18CE-60FE-F46CD7035038}" dt="2025-02-20T15:03:50.039" v="10" actId="1076"/>
      <pc:docMkLst>
        <pc:docMk/>
      </pc:docMkLst>
      <pc:sldChg chg="add">
        <pc:chgData name="Slutzky, Collin" userId="S::slutzky_c@cde.state.co.us::21f7fb5c-490d-42a4-8741-4ce78a53b03a" providerId="AD" clId="Web-{1A9FD4F1-5FDD-18CE-60FE-F46CD7035038}" dt="2025-02-20T14:55:05.305" v="4"/>
        <pc:sldMkLst>
          <pc:docMk/>
          <pc:sldMk cId="2815576142" sldId="5313"/>
        </pc:sldMkLst>
      </pc:sldChg>
      <pc:sldChg chg="add">
        <pc:chgData name="Slutzky, Collin" userId="S::slutzky_c@cde.state.co.us::21f7fb5c-490d-42a4-8741-4ce78a53b03a" providerId="AD" clId="Web-{1A9FD4F1-5FDD-18CE-60FE-F46CD7035038}" dt="2025-02-20T14:55:05.274" v="3"/>
        <pc:sldMkLst>
          <pc:docMk/>
          <pc:sldMk cId="2365850526" sldId="5733"/>
        </pc:sldMkLst>
      </pc:sldChg>
      <pc:sldChg chg="add">
        <pc:chgData name="Slutzky, Collin" userId="S::slutzky_c@cde.state.co.us::21f7fb5c-490d-42a4-8741-4ce78a53b03a" providerId="AD" clId="Web-{1A9FD4F1-5FDD-18CE-60FE-F46CD7035038}" dt="2025-02-20T14:55:05.352" v="6"/>
        <pc:sldMkLst>
          <pc:docMk/>
          <pc:sldMk cId="522260969" sldId="5746"/>
        </pc:sldMkLst>
      </pc:sldChg>
      <pc:sldChg chg="del">
        <pc:chgData name="Slutzky, Collin" userId="S::slutzky_c@cde.state.co.us::21f7fb5c-490d-42a4-8741-4ce78a53b03a" providerId="AD" clId="Web-{1A9FD4F1-5FDD-18CE-60FE-F46CD7035038}" dt="2025-02-20T14:54:20.226" v="1"/>
        <pc:sldMkLst>
          <pc:docMk/>
          <pc:sldMk cId="3985292775" sldId="5777"/>
        </pc:sldMkLst>
      </pc:sldChg>
      <pc:sldChg chg="del">
        <pc:chgData name="Slutzky, Collin" userId="S::slutzky_c@cde.state.co.us::21f7fb5c-490d-42a4-8741-4ce78a53b03a" providerId="AD" clId="Web-{1A9FD4F1-5FDD-18CE-60FE-F46CD7035038}" dt="2025-02-20T14:54:20.226" v="0"/>
        <pc:sldMkLst>
          <pc:docMk/>
          <pc:sldMk cId="1177166043" sldId="5778"/>
        </pc:sldMkLst>
      </pc:sldChg>
      <pc:sldChg chg="addSp delSp modSp add">
        <pc:chgData name="Slutzky, Collin" userId="S::slutzky_c@cde.state.co.us::21f7fb5c-490d-42a4-8741-4ce78a53b03a" providerId="AD" clId="Web-{1A9FD4F1-5FDD-18CE-60FE-F46CD7035038}" dt="2025-02-20T15:03:50.039" v="10" actId="1076"/>
        <pc:sldMkLst>
          <pc:docMk/>
          <pc:sldMk cId="2639106218" sldId="5801"/>
        </pc:sldMkLst>
        <pc:picChg chg="del">
          <ac:chgData name="Slutzky, Collin" userId="S::slutzky_c@cde.state.co.us::21f7fb5c-490d-42a4-8741-4ce78a53b03a" providerId="AD" clId="Web-{1A9FD4F1-5FDD-18CE-60FE-F46CD7035038}" dt="2025-02-20T14:55:24.212" v="7"/>
          <ac:picMkLst>
            <pc:docMk/>
            <pc:sldMk cId="2639106218" sldId="5801"/>
            <ac:picMk id="6" creationId="{83F7FB9C-7F33-4A41-976B-D25B96DE3132}"/>
          </ac:picMkLst>
        </pc:picChg>
        <pc:picChg chg="add mod">
          <ac:chgData name="Slutzky, Collin" userId="S::slutzky_c@cde.state.co.us::21f7fb5c-490d-42a4-8741-4ce78a53b03a" providerId="AD" clId="Web-{1A9FD4F1-5FDD-18CE-60FE-F46CD7035038}" dt="2025-02-20T15:03:50.039" v="10" actId="1076"/>
          <ac:picMkLst>
            <pc:docMk/>
            <pc:sldMk cId="2639106218" sldId="5801"/>
            <ac:picMk id="7" creationId="{9A276FB7-7DBE-4DA1-C1F2-7918D49926F0}"/>
          </ac:picMkLst>
        </pc:picChg>
      </pc:sldChg>
      <pc:sldChg chg="add">
        <pc:chgData name="Slutzky, Collin" userId="S::slutzky_c@cde.state.co.us::21f7fb5c-490d-42a4-8741-4ce78a53b03a" providerId="AD" clId="Web-{1A9FD4F1-5FDD-18CE-60FE-F46CD7035038}" dt="2025-02-20T14:55:05.321" v="5"/>
        <pc:sldMkLst>
          <pc:docMk/>
          <pc:sldMk cId="467082449" sldId="5802"/>
        </pc:sldMkLst>
      </pc:sldChg>
    </pc:docChg>
  </pc:docChgLst>
  <pc:docChgLst>
    <pc:chgData name="Wenzel, Brooke" userId="672bf8d3-b15b-4e02-a6d1-39319a0df09b" providerId="ADAL" clId="{A8FF666D-4A16-48CD-A6E8-F84F0A9DB7D1}"/>
    <pc:docChg chg="undo custSel delSld modSld">
      <pc:chgData name="Wenzel, Brooke" userId="672bf8d3-b15b-4e02-a6d1-39319a0df09b" providerId="ADAL" clId="{A8FF666D-4A16-48CD-A6E8-F84F0A9DB7D1}" dt="2024-07-16T15:57:37.574" v="182" actId="113"/>
      <pc:docMkLst>
        <pc:docMk/>
      </pc:docMkLst>
      <pc:sldChg chg="del">
        <pc:chgData name="Wenzel, Brooke" userId="672bf8d3-b15b-4e02-a6d1-39319a0df09b" providerId="ADAL" clId="{A8FF666D-4A16-48CD-A6E8-F84F0A9DB7D1}" dt="2024-07-16T15:39:17.031" v="44" actId="47"/>
        <pc:sldMkLst>
          <pc:docMk/>
          <pc:sldMk cId="341910037" sldId="448"/>
        </pc:sldMkLst>
      </pc:sldChg>
      <pc:sldChg chg="modSp mod">
        <pc:chgData name="Wenzel, Brooke" userId="672bf8d3-b15b-4e02-a6d1-39319a0df09b" providerId="ADAL" clId="{A8FF666D-4A16-48CD-A6E8-F84F0A9DB7D1}" dt="2024-07-16T15:53:46.377" v="81" actId="20577"/>
        <pc:sldMkLst>
          <pc:docMk/>
          <pc:sldMk cId="1874361841" sldId="3377"/>
        </pc:sldMkLst>
      </pc:sldChg>
      <pc:sldChg chg="modSp mod">
        <pc:chgData name="Wenzel, Brooke" userId="672bf8d3-b15b-4e02-a6d1-39319a0df09b" providerId="ADAL" clId="{A8FF666D-4A16-48CD-A6E8-F84F0A9DB7D1}" dt="2024-07-16T15:57:37.574" v="182" actId="113"/>
        <pc:sldMkLst>
          <pc:docMk/>
          <pc:sldMk cId="1346212388" sldId="4989"/>
        </pc:sldMkLst>
      </pc:sldChg>
      <pc:sldChg chg="modSp mod">
        <pc:chgData name="Wenzel, Brooke" userId="672bf8d3-b15b-4e02-a6d1-39319a0df09b" providerId="ADAL" clId="{A8FF666D-4A16-48CD-A6E8-F84F0A9DB7D1}" dt="2024-07-16T15:36:19.766" v="35" actId="20577"/>
        <pc:sldMkLst>
          <pc:docMk/>
          <pc:sldMk cId="3227145924" sldId="5097"/>
        </pc:sldMkLst>
      </pc:sldChg>
      <pc:sldChg chg="del">
        <pc:chgData name="Wenzel, Brooke" userId="672bf8d3-b15b-4e02-a6d1-39319a0df09b" providerId="ADAL" clId="{A8FF666D-4A16-48CD-A6E8-F84F0A9DB7D1}" dt="2024-07-16T15:39:17.031" v="44" actId="47"/>
        <pc:sldMkLst>
          <pc:docMk/>
          <pc:sldMk cId="2627223314" sldId="5254"/>
        </pc:sldMkLst>
      </pc:sldChg>
      <pc:sldChg chg="del">
        <pc:chgData name="Wenzel, Brooke" userId="672bf8d3-b15b-4e02-a6d1-39319a0df09b" providerId="ADAL" clId="{A8FF666D-4A16-48CD-A6E8-F84F0A9DB7D1}" dt="2024-07-16T15:39:17.031" v="44" actId="47"/>
        <pc:sldMkLst>
          <pc:docMk/>
          <pc:sldMk cId="1114984409" sldId="5290"/>
        </pc:sldMkLst>
      </pc:sldChg>
      <pc:sldChg chg="del">
        <pc:chgData name="Wenzel, Brooke" userId="672bf8d3-b15b-4e02-a6d1-39319a0df09b" providerId="ADAL" clId="{A8FF666D-4A16-48CD-A6E8-F84F0A9DB7D1}" dt="2024-07-16T15:39:17.031" v="44" actId="47"/>
        <pc:sldMkLst>
          <pc:docMk/>
          <pc:sldMk cId="1593808434" sldId="5292"/>
        </pc:sldMkLst>
      </pc:sldChg>
      <pc:sldChg chg="del">
        <pc:chgData name="Wenzel, Brooke" userId="672bf8d3-b15b-4e02-a6d1-39319a0df09b" providerId="ADAL" clId="{A8FF666D-4A16-48CD-A6E8-F84F0A9DB7D1}" dt="2024-07-16T15:39:17.031" v="44" actId="47"/>
        <pc:sldMkLst>
          <pc:docMk/>
          <pc:sldMk cId="2357482481" sldId="5470"/>
        </pc:sldMkLst>
      </pc:sldChg>
      <pc:sldChg chg="modSp mod">
        <pc:chgData name="Wenzel, Brooke" userId="672bf8d3-b15b-4e02-a6d1-39319a0df09b" providerId="ADAL" clId="{A8FF666D-4A16-48CD-A6E8-F84F0A9DB7D1}" dt="2024-07-16T15:40:02.053" v="77" actId="27636"/>
        <pc:sldMkLst>
          <pc:docMk/>
          <pc:sldMk cId="21647436" sldId="5499"/>
        </pc:sldMkLst>
      </pc:sldChg>
    </pc:docChg>
  </pc:docChgLst>
  <pc:docChgLst>
    <pc:chgData name="Hoffman, Peter" userId="673cee94-26bd-4c2a-ab82-1b3669e2f049" providerId="ADAL" clId="{CF2699C4-FDBF-495A-AAA6-17D757406602}"/>
    <pc:docChg chg="undo custSel addSld modSld">
      <pc:chgData name="Hoffman, Peter" userId="673cee94-26bd-4c2a-ab82-1b3669e2f049" providerId="ADAL" clId="{CF2699C4-FDBF-495A-AAA6-17D757406602}" dt="2024-06-05T19:42:38.691" v="611" actId="962"/>
      <pc:docMkLst>
        <pc:docMk/>
      </pc:docMkLst>
      <pc:sldChg chg="add">
        <pc:chgData name="Hoffman, Peter" userId="673cee94-26bd-4c2a-ab82-1b3669e2f049" providerId="ADAL" clId="{CF2699C4-FDBF-495A-AAA6-17D757406602}" dt="2024-06-05T17:22:47.028" v="237"/>
        <pc:sldMkLst>
          <pc:docMk/>
          <pc:sldMk cId="1991320786" sldId="4834"/>
        </pc:sldMkLst>
      </pc:sldChg>
      <pc:sldChg chg="modSp mod">
        <pc:chgData name="Hoffman, Peter" userId="673cee94-26bd-4c2a-ab82-1b3669e2f049" providerId="ADAL" clId="{CF2699C4-FDBF-495A-AAA6-17D757406602}" dt="2024-06-05T19:42:35.903" v="610" actId="962"/>
        <pc:sldMkLst>
          <pc:docMk/>
          <pc:sldMk cId="2187083967" sldId="5308"/>
        </pc:sldMkLst>
      </pc:sldChg>
      <pc:sldChg chg="modSp mod">
        <pc:chgData name="Hoffman, Peter" userId="673cee94-26bd-4c2a-ab82-1b3669e2f049" providerId="ADAL" clId="{CF2699C4-FDBF-495A-AAA6-17D757406602}" dt="2024-06-05T19:42:38.691" v="611" actId="962"/>
        <pc:sldMkLst>
          <pc:docMk/>
          <pc:sldMk cId="1720752477" sldId="5311"/>
        </pc:sldMkLst>
      </pc:sldChg>
      <pc:sldChg chg="add">
        <pc:chgData name="Hoffman, Peter" userId="673cee94-26bd-4c2a-ab82-1b3669e2f049" providerId="ADAL" clId="{CF2699C4-FDBF-495A-AAA6-17D757406602}" dt="2024-06-05T17:22:47.028" v="237"/>
        <pc:sldMkLst>
          <pc:docMk/>
          <pc:sldMk cId="2340443948" sldId="5385"/>
        </pc:sldMkLst>
      </pc:sldChg>
      <pc:sldChg chg="add">
        <pc:chgData name="Hoffman, Peter" userId="673cee94-26bd-4c2a-ab82-1b3669e2f049" providerId="ADAL" clId="{CF2699C4-FDBF-495A-AAA6-17D757406602}" dt="2024-06-05T17:22:47.028" v="237"/>
        <pc:sldMkLst>
          <pc:docMk/>
          <pc:sldMk cId="1775796373" sldId="5395"/>
        </pc:sldMkLst>
      </pc:sldChg>
      <pc:sldChg chg="addSp modSp add mod">
        <pc:chgData name="Hoffman, Peter" userId="673cee94-26bd-4c2a-ab82-1b3669e2f049" providerId="ADAL" clId="{CF2699C4-FDBF-495A-AAA6-17D757406602}" dt="2024-06-05T19:41:33.442" v="609" actId="20577"/>
        <pc:sldMkLst>
          <pc:docMk/>
          <pc:sldMk cId="1896735902" sldId="5452"/>
        </pc:sldMkLst>
      </pc:sldChg>
    </pc:docChg>
  </pc:docChgLst>
  <pc:docChgLst>
    <pc:chgData name="Heitman, Lindsey" userId="a9773a47-99d2-4599-9377-6d37e9ec0bd3" providerId="ADAL" clId="{462B06F3-9790-453A-A396-7254AFB9DD0C}"/>
    <pc:docChg chg="undo custSel addSld delSld modSld sldOrd">
      <pc:chgData name="Heitman, Lindsey" userId="a9773a47-99d2-4599-9377-6d37e9ec0bd3" providerId="ADAL" clId="{462B06F3-9790-453A-A396-7254AFB9DD0C}" dt="2025-02-13T15:04:29.019" v="1249" actId="962"/>
      <pc:docMkLst>
        <pc:docMk/>
      </pc:docMkLst>
      <pc:sldChg chg="addSp delSp modSp add mod modClrScheme chgLayout">
        <pc:chgData name="Heitman, Lindsey" userId="a9773a47-99d2-4599-9377-6d37e9ec0bd3" providerId="ADAL" clId="{462B06F3-9790-453A-A396-7254AFB9DD0C}" dt="2025-02-13T15:04:17.340" v="1247" actId="962"/>
        <pc:sldMkLst>
          <pc:docMk/>
          <pc:sldMk cId="294187229" sldId="317"/>
        </pc:sldMkLst>
      </pc:sldChg>
      <pc:sldChg chg="addSp delSp modSp add mod ord">
        <pc:chgData name="Heitman, Lindsey" userId="a9773a47-99d2-4599-9377-6d37e9ec0bd3" providerId="ADAL" clId="{462B06F3-9790-453A-A396-7254AFB9DD0C}" dt="2025-02-13T15:02:24.819" v="1237" actId="1076"/>
        <pc:sldMkLst>
          <pc:docMk/>
          <pc:sldMk cId="0" sldId="676"/>
        </pc:sldMkLst>
      </pc:sldChg>
      <pc:sldChg chg="addSp delSp modSp add del mod modClrScheme chgLayout">
        <pc:chgData name="Heitman, Lindsey" userId="a9773a47-99d2-4599-9377-6d37e9ec0bd3" providerId="ADAL" clId="{462B06F3-9790-453A-A396-7254AFB9DD0C}" dt="2025-02-13T15:03:09.196" v="1241" actId="700"/>
        <pc:sldMkLst>
          <pc:docMk/>
          <pc:sldMk cId="3449144384" sldId="724"/>
        </pc:sldMkLst>
      </pc:sldChg>
      <pc:sldChg chg="addSp delSp modSp add mod modClrScheme chgLayout">
        <pc:chgData name="Heitman, Lindsey" userId="a9773a47-99d2-4599-9377-6d37e9ec0bd3" providerId="ADAL" clId="{462B06F3-9790-453A-A396-7254AFB9DD0C}" dt="2025-02-13T14:56:04.626" v="1031" actId="20577"/>
        <pc:sldMkLst>
          <pc:docMk/>
          <pc:sldMk cId="1245002971" sldId="725"/>
        </pc:sldMkLst>
      </pc:sldChg>
      <pc:sldChg chg="addSp delSp modSp add mod modClrScheme chgLayout">
        <pc:chgData name="Heitman, Lindsey" userId="a9773a47-99d2-4599-9377-6d37e9ec0bd3" providerId="ADAL" clId="{462B06F3-9790-453A-A396-7254AFB9DD0C}" dt="2025-02-13T15:04:29.019" v="1249" actId="962"/>
        <pc:sldMkLst>
          <pc:docMk/>
          <pc:sldMk cId="1483936557" sldId="2230"/>
        </pc:sldMkLst>
      </pc:sldChg>
      <pc:sldChg chg="addSp delSp modSp add del mod modClrScheme chgLayout">
        <pc:chgData name="Heitman, Lindsey" userId="a9773a47-99d2-4599-9377-6d37e9ec0bd3" providerId="ADAL" clId="{462B06F3-9790-453A-A396-7254AFB9DD0C}" dt="2025-02-13T14:59:13.244" v="1144" actId="2696"/>
        <pc:sldMkLst>
          <pc:docMk/>
          <pc:sldMk cId="2605238999" sldId="2265"/>
        </pc:sldMkLst>
      </pc:sldChg>
      <pc:sldChg chg="modSp add del mod">
        <pc:chgData name="Heitman, Lindsey" userId="a9773a47-99d2-4599-9377-6d37e9ec0bd3" providerId="ADAL" clId="{462B06F3-9790-453A-A396-7254AFB9DD0C}" dt="2025-02-13T15:02:07.615" v="1235" actId="2696"/>
        <pc:sldMkLst>
          <pc:docMk/>
          <pc:sldMk cId="1650440766" sldId="2266"/>
        </pc:sldMkLst>
      </pc:sldChg>
      <pc:sldChg chg="addSp delSp modSp add mod modClrScheme chgLayout">
        <pc:chgData name="Heitman, Lindsey" userId="a9773a47-99d2-4599-9377-6d37e9ec0bd3" providerId="ADAL" clId="{462B06F3-9790-453A-A396-7254AFB9DD0C}" dt="2025-02-13T14:44:17.884" v="807" actId="1076"/>
        <pc:sldMkLst>
          <pc:docMk/>
          <pc:sldMk cId="1138122946" sldId="5267"/>
        </pc:sldMkLst>
      </pc:sldChg>
      <pc:sldChg chg="del">
        <pc:chgData name="Heitman, Lindsey" userId="a9773a47-99d2-4599-9377-6d37e9ec0bd3" providerId="ADAL" clId="{462B06F3-9790-453A-A396-7254AFB9DD0C}" dt="2025-02-13T14:30:40.935" v="778" actId="2696"/>
        <pc:sldMkLst>
          <pc:docMk/>
          <pc:sldMk cId="3674759564" sldId="5269"/>
        </pc:sldMkLst>
      </pc:sldChg>
      <pc:sldChg chg="modSp add del mod ord">
        <pc:chgData name="Heitman, Lindsey" userId="a9773a47-99d2-4599-9377-6d37e9ec0bd3" providerId="ADAL" clId="{462B06F3-9790-453A-A396-7254AFB9DD0C}" dt="2025-02-13T14:50:40.254" v="922" actId="2696"/>
        <pc:sldMkLst>
          <pc:docMk/>
          <pc:sldMk cId="3374835863" sldId="5274"/>
        </pc:sldMkLst>
      </pc:sldChg>
      <pc:sldChg chg="modSp add mod">
        <pc:chgData name="Heitman, Lindsey" userId="a9773a47-99d2-4599-9377-6d37e9ec0bd3" providerId="ADAL" clId="{462B06F3-9790-453A-A396-7254AFB9DD0C}" dt="2025-02-13T14:42:55.544" v="792" actId="20577"/>
        <pc:sldMkLst>
          <pc:docMk/>
          <pc:sldMk cId="1504568059" sldId="5275"/>
        </pc:sldMkLst>
      </pc:sldChg>
      <pc:sldChg chg="del">
        <pc:chgData name="Heitman, Lindsey" userId="a9773a47-99d2-4599-9377-6d37e9ec0bd3" providerId="ADAL" clId="{462B06F3-9790-453A-A396-7254AFB9DD0C}" dt="2025-02-13T14:08:10.342" v="1" actId="2696"/>
        <pc:sldMkLst>
          <pc:docMk/>
          <pc:sldMk cId="16586687" sldId="5624"/>
        </pc:sldMkLst>
      </pc:sldChg>
      <pc:sldChg chg="del">
        <pc:chgData name="Heitman, Lindsey" userId="a9773a47-99d2-4599-9377-6d37e9ec0bd3" providerId="ADAL" clId="{462B06F3-9790-453A-A396-7254AFB9DD0C}" dt="2025-02-13T14:08:19.478" v="2" actId="2696"/>
        <pc:sldMkLst>
          <pc:docMk/>
          <pc:sldMk cId="3969251191" sldId="5783"/>
        </pc:sldMkLst>
      </pc:sldChg>
      <pc:sldChg chg="modSp mod ord">
        <pc:chgData name="Heitman, Lindsey" userId="a9773a47-99d2-4599-9377-6d37e9ec0bd3" providerId="ADAL" clId="{462B06F3-9790-453A-A396-7254AFB9DD0C}" dt="2025-02-13T14:44:53.646" v="847" actId="5793"/>
        <pc:sldMkLst>
          <pc:docMk/>
          <pc:sldMk cId="3422266987" sldId="5785"/>
        </pc:sldMkLst>
      </pc:sldChg>
      <pc:sldMasterChg chg="addSldLayout delSldLayout">
        <pc:chgData name="Heitman, Lindsey" userId="a9773a47-99d2-4599-9377-6d37e9ec0bd3" providerId="ADAL" clId="{462B06F3-9790-453A-A396-7254AFB9DD0C}" dt="2025-02-13T15:02:07.615" v="1235" actId="2696"/>
        <pc:sldMasterMkLst>
          <pc:docMk/>
          <pc:sldMasterMk cId="2150711039" sldId="2147483676"/>
        </pc:sldMasterMkLst>
        <pc:sldLayoutChg chg="del">
          <pc:chgData name="Heitman, Lindsey" userId="a9773a47-99d2-4599-9377-6d37e9ec0bd3" providerId="ADAL" clId="{462B06F3-9790-453A-A396-7254AFB9DD0C}" dt="2025-02-13T15:02:07.615" v="1235" actId="2696"/>
          <pc:sldLayoutMkLst>
            <pc:docMk/>
            <pc:sldMasterMk cId="2150711039" sldId="2147483676"/>
            <pc:sldLayoutMk cId="2816767637" sldId="2147483709"/>
          </pc:sldLayoutMkLst>
        </pc:sldLayoutChg>
        <pc:sldLayoutChg chg="add del">
          <pc:chgData name="Heitman, Lindsey" userId="a9773a47-99d2-4599-9377-6d37e9ec0bd3" providerId="ADAL" clId="{462B06F3-9790-453A-A396-7254AFB9DD0C}" dt="2025-02-13T14:54:33.756" v="1008" actId="2696"/>
          <pc:sldLayoutMkLst>
            <pc:docMk/>
            <pc:sldMasterMk cId="2150711039" sldId="2147483676"/>
            <pc:sldLayoutMk cId="1552738513" sldId="2147483711"/>
          </pc:sldLayoutMkLst>
        </pc:sldLayoutChg>
      </pc:sldMasterChg>
    </pc:docChg>
  </pc:docChgLst>
  <pc:docChgLst>
    <pc:chgData name="Tribbett, Jessica" userId="S::tribbett_jessica@cde.state.co.us::b8af59d7-a86d-4166-a022-d856dc24c475" providerId="AD" clId="Web-{11F84B8A-5E9F-F8AC-0DAF-A54985F56EDD}"/>
    <pc:docChg chg="addSld delSld modSld">
      <pc:chgData name="Tribbett, Jessica" userId="S::tribbett_jessica@cde.state.co.us::b8af59d7-a86d-4166-a022-d856dc24c475" providerId="AD" clId="Web-{11F84B8A-5E9F-F8AC-0DAF-A54985F56EDD}" dt="2024-12-04T19:50:12.299" v="79" actId="20577"/>
      <pc:docMkLst>
        <pc:docMk/>
      </pc:docMkLst>
      <pc:sldChg chg="modSp add">
        <pc:chgData name="Tribbett, Jessica" userId="S::tribbett_jessica@cde.state.co.us::b8af59d7-a86d-4166-a022-d856dc24c475" providerId="AD" clId="Web-{11F84B8A-5E9F-F8AC-0DAF-A54985F56EDD}" dt="2024-12-04T19:50:12.299" v="79" actId="20577"/>
        <pc:sldMkLst>
          <pc:docMk/>
          <pc:sldMk cId="2294712313" sldId="5633"/>
        </pc:sldMkLst>
      </pc:sldChg>
      <pc:sldChg chg="add">
        <pc:chgData name="Tribbett, Jessica" userId="S::tribbett_jessica@cde.state.co.us::b8af59d7-a86d-4166-a022-d856dc24c475" providerId="AD" clId="Web-{11F84B8A-5E9F-F8AC-0DAF-A54985F56EDD}" dt="2024-12-04T19:49:20.892" v="50"/>
        <pc:sldMkLst>
          <pc:docMk/>
          <pc:sldMk cId="1642551370" sldId="5645"/>
        </pc:sldMkLst>
      </pc:sldChg>
      <pc:sldChg chg="add">
        <pc:chgData name="Tribbett, Jessica" userId="S::tribbett_jessica@cde.state.co.us::b8af59d7-a86d-4166-a022-d856dc24c475" providerId="AD" clId="Web-{11F84B8A-5E9F-F8AC-0DAF-A54985F56EDD}" dt="2024-12-04T19:49:33.345" v="55"/>
        <pc:sldMkLst>
          <pc:docMk/>
          <pc:sldMk cId="598057764" sldId="5646"/>
        </pc:sldMkLst>
      </pc:sldChg>
      <pc:sldChg chg="del">
        <pc:chgData name="Tribbett, Jessica" userId="S::tribbett_jessica@cde.state.co.us::b8af59d7-a86d-4166-a022-d856dc24c475" providerId="AD" clId="Web-{11F84B8A-5E9F-F8AC-0DAF-A54985F56EDD}" dt="2024-12-04T19:49:25.376" v="54"/>
        <pc:sldMkLst>
          <pc:docMk/>
          <pc:sldMk cId="4110900880" sldId="5716"/>
        </pc:sldMkLst>
      </pc:sldChg>
      <pc:sldChg chg="del">
        <pc:chgData name="Tribbett, Jessica" userId="S::tribbett_jessica@cde.state.co.us::b8af59d7-a86d-4166-a022-d856dc24c475" providerId="AD" clId="Web-{11F84B8A-5E9F-F8AC-0DAF-A54985F56EDD}" dt="2024-12-04T19:49:25.376" v="52"/>
        <pc:sldMkLst>
          <pc:docMk/>
          <pc:sldMk cId="3546616792" sldId="5717"/>
        </pc:sldMkLst>
      </pc:sldChg>
      <pc:sldChg chg="del">
        <pc:chgData name="Tribbett, Jessica" userId="S::tribbett_jessica@cde.state.co.us::b8af59d7-a86d-4166-a022-d856dc24c475" providerId="AD" clId="Web-{11F84B8A-5E9F-F8AC-0DAF-A54985F56EDD}" dt="2024-12-04T19:49:25.376" v="53"/>
        <pc:sldMkLst>
          <pc:docMk/>
          <pc:sldMk cId="3810554323" sldId="5718"/>
        </pc:sldMkLst>
      </pc:sldChg>
    </pc:docChg>
  </pc:docChgLst>
  <pc:docChgLst>
    <pc:chgData name="Hoffman, Peter" userId="673cee94-26bd-4c2a-ab82-1b3669e2f049" providerId="ADAL" clId="{089797F3-FDD9-45CC-BEBF-D31F1CF0280E}"/>
    <pc:docChg chg="undo custSel addSld delSld modSld">
      <pc:chgData name="Hoffman, Peter" userId="673cee94-26bd-4c2a-ab82-1b3669e2f049" providerId="ADAL" clId="{089797F3-FDD9-45CC-BEBF-D31F1CF0280E}" dt="2024-09-19T14:40:30.545" v="351" actId="20577"/>
      <pc:docMkLst>
        <pc:docMk/>
      </pc:docMkLst>
      <pc:sldChg chg="del">
        <pc:chgData name="Hoffman, Peter" userId="673cee94-26bd-4c2a-ab82-1b3669e2f049" providerId="ADAL" clId="{089797F3-FDD9-45CC-BEBF-D31F1CF0280E}" dt="2024-09-17T16:17:14.590" v="198" actId="2696"/>
        <pc:sldMkLst>
          <pc:docMk/>
          <pc:sldMk cId="587239845" sldId="265"/>
        </pc:sldMkLst>
      </pc:sldChg>
      <pc:sldChg chg="del">
        <pc:chgData name="Hoffman, Peter" userId="673cee94-26bd-4c2a-ab82-1b3669e2f049" providerId="ADAL" clId="{089797F3-FDD9-45CC-BEBF-D31F1CF0280E}" dt="2024-09-17T16:17:14.590" v="198" actId="2696"/>
        <pc:sldMkLst>
          <pc:docMk/>
          <pc:sldMk cId="485604172" sldId="266"/>
        </pc:sldMkLst>
      </pc:sldChg>
      <pc:sldChg chg="del">
        <pc:chgData name="Hoffman, Peter" userId="673cee94-26bd-4c2a-ab82-1b3669e2f049" providerId="ADAL" clId="{089797F3-FDD9-45CC-BEBF-D31F1CF0280E}" dt="2024-09-17T16:17:14.590" v="198" actId="2696"/>
        <pc:sldMkLst>
          <pc:docMk/>
          <pc:sldMk cId="499285695" sldId="281"/>
        </pc:sldMkLst>
      </pc:sldChg>
      <pc:sldChg chg="del">
        <pc:chgData name="Hoffman, Peter" userId="673cee94-26bd-4c2a-ab82-1b3669e2f049" providerId="ADAL" clId="{089797F3-FDD9-45CC-BEBF-D31F1CF0280E}" dt="2024-09-17T16:17:41.602" v="200" actId="2696"/>
        <pc:sldMkLst>
          <pc:docMk/>
          <pc:sldMk cId="2579328607" sldId="292"/>
        </pc:sldMkLst>
      </pc:sldChg>
      <pc:sldChg chg="del">
        <pc:chgData name="Hoffman, Peter" userId="673cee94-26bd-4c2a-ab82-1b3669e2f049" providerId="ADAL" clId="{089797F3-FDD9-45CC-BEBF-D31F1CF0280E}" dt="2024-09-17T16:16:47.031" v="195" actId="2696"/>
        <pc:sldMkLst>
          <pc:docMk/>
          <pc:sldMk cId="201204202" sldId="3389"/>
        </pc:sldMkLst>
      </pc:sldChg>
      <pc:sldChg chg="del">
        <pc:chgData name="Hoffman, Peter" userId="673cee94-26bd-4c2a-ab82-1b3669e2f049" providerId="ADAL" clId="{089797F3-FDD9-45CC-BEBF-D31F1CF0280E}" dt="2024-09-17T16:16:47.031" v="195" actId="2696"/>
        <pc:sldMkLst>
          <pc:docMk/>
          <pc:sldMk cId="3727940737" sldId="3390"/>
        </pc:sldMkLst>
      </pc:sldChg>
      <pc:sldChg chg="del">
        <pc:chgData name="Hoffman, Peter" userId="673cee94-26bd-4c2a-ab82-1b3669e2f049" providerId="ADAL" clId="{089797F3-FDD9-45CC-BEBF-D31F1CF0280E}" dt="2024-09-17T16:17:41.602" v="200" actId="2696"/>
        <pc:sldMkLst>
          <pc:docMk/>
          <pc:sldMk cId="324794632" sldId="3507"/>
        </pc:sldMkLst>
      </pc:sldChg>
      <pc:sldChg chg="del">
        <pc:chgData name="Hoffman, Peter" userId="673cee94-26bd-4c2a-ab82-1b3669e2f049" providerId="ADAL" clId="{089797F3-FDD9-45CC-BEBF-D31F1CF0280E}" dt="2024-09-17T16:16:36.855" v="194" actId="2696"/>
        <pc:sldMkLst>
          <pc:docMk/>
          <pc:sldMk cId="1546650072" sldId="4525"/>
        </pc:sldMkLst>
      </pc:sldChg>
      <pc:sldChg chg="del">
        <pc:chgData name="Hoffman, Peter" userId="673cee94-26bd-4c2a-ab82-1b3669e2f049" providerId="ADAL" clId="{089797F3-FDD9-45CC-BEBF-D31F1CF0280E}" dt="2024-09-17T16:16:36.855" v="194" actId="2696"/>
        <pc:sldMkLst>
          <pc:docMk/>
          <pc:sldMk cId="883951864" sldId="4953"/>
        </pc:sldMkLst>
      </pc:sldChg>
      <pc:sldChg chg="del">
        <pc:chgData name="Hoffman, Peter" userId="673cee94-26bd-4c2a-ab82-1b3669e2f049" providerId="ADAL" clId="{089797F3-FDD9-45CC-BEBF-D31F1CF0280E}" dt="2024-09-17T16:16:36.855" v="194" actId="2696"/>
        <pc:sldMkLst>
          <pc:docMk/>
          <pc:sldMk cId="3771905201" sldId="4955"/>
        </pc:sldMkLst>
      </pc:sldChg>
      <pc:sldChg chg="del">
        <pc:chgData name="Hoffman, Peter" userId="673cee94-26bd-4c2a-ab82-1b3669e2f049" providerId="ADAL" clId="{089797F3-FDD9-45CC-BEBF-D31F1CF0280E}" dt="2024-09-17T16:17:41.602" v="200" actId="2696"/>
        <pc:sldMkLst>
          <pc:docMk/>
          <pc:sldMk cId="3655798746" sldId="5066"/>
        </pc:sldMkLst>
      </pc:sldChg>
      <pc:sldChg chg="del">
        <pc:chgData name="Hoffman, Peter" userId="673cee94-26bd-4c2a-ab82-1b3669e2f049" providerId="ADAL" clId="{089797F3-FDD9-45CC-BEBF-D31F1CF0280E}" dt="2024-09-17T16:17:41.602" v="200" actId="2696"/>
        <pc:sldMkLst>
          <pc:docMk/>
          <pc:sldMk cId="2414481864" sldId="5067"/>
        </pc:sldMkLst>
      </pc:sldChg>
      <pc:sldChg chg="del">
        <pc:chgData name="Hoffman, Peter" userId="673cee94-26bd-4c2a-ab82-1b3669e2f049" providerId="ADAL" clId="{089797F3-FDD9-45CC-BEBF-D31F1CF0280E}" dt="2024-09-17T16:17:41.602" v="200" actId="2696"/>
        <pc:sldMkLst>
          <pc:docMk/>
          <pc:sldMk cId="1237700865" sldId="5068"/>
        </pc:sldMkLst>
      </pc:sldChg>
      <pc:sldChg chg="del">
        <pc:chgData name="Hoffman, Peter" userId="673cee94-26bd-4c2a-ab82-1b3669e2f049" providerId="ADAL" clId="{089797F3-FDD9-45CC-BEBF-D31F1CF0280E}" dt="2024-09-17T16:17:41.602" v="200" actId="2696"/>
        <pc:sldMkLst>
          <pc:docMk/>
          <pc:sldMk cId="11504233" sldId="5368"/>
        </pc:sldMkLst>
      </pc:sldChg>
      <pc:sldChg chg="del">
        <pc:chgData name="Hoffman, Peter" userId="673cee94-26bd-4c2a-ab82-1b3669e2f049" providerId="ADAL" clId="{089797F3-FDD9-45CC-BEBF-D31F1CF0280E}" dt="2024-09-17T16:17:14.590" v="198" actId="2696"/>
        <pc:sldMkLst>
          <pc:docMk/>
          <pc:sldMk cId="1653574859" sldId="5414"/>
        </pc:sldMkLst>
      </pc:sldChg>
      <pc:sldChg chg="del">
        <pc:chgData name="Hoffman, Peter" userId="673cee94-26bd-4c2a-ab82-1b3669e2f049" providerId="ADAL" clId="{089797F3-FDD9-45CC-BEBF-D31F1CF0280E}" dt="2024-09-17T16:17:14.590" v="198" actId="2696"/>
        <pc:sldMkLst>
          <pc:docMk/>
          <pc:sldMk cId="1780666075" sldId="5415"/>
        </pc:sldMkLst>
      </pc:sldChg>
      <pc:sldChg chg="del">
        <pc:chgData name="Hoffman, Peter" userId="673cee94-26bd-4c2a-ab82-1b3669e2f049" providerId="ADAL" clId="{089797F3-FDD9-45CC-BEBF-D31F1CF0280E}" dt="2024-09-17T16:17:14.590" v="198" actId="2696"/>
        <pc:sldMkLst>
          <pc:docMk/>
          <pc:sldMk cId="439065193" sldId="5416"/>
        </pc:sldMkLst>
      </pc:sldChg>
      <pc:sldChg chg="del">
        <pc:chgData name="Hoffman, Peter" userId="673cee94-26bd-4c2a-ab82-1b3669e2f049" providerId="ADAL" clId="{089797F3-FDD9-45CC-BEBF-D31F1CF0280E}" dt="2024-09-17T16:17:14.590" v="198" actId="2696"/>
        <pc:sldMkLst>
          <pc:docMk/>
          <pc:sldMk cId="1027799201" sldId="5417"/>
        </pc:sldMkLst>
      </pc:sldChg>
      <pc:sldChg chg="del">
        <pc:chgData name="Hoffman, Peter" userId="673cee94-26bd-4c2a-ab82-1b3669e2f049" providerId="ADAL" clId="{089797F3-FDD9-45CC-BEBF-D31F1CF0280E}" dt="2024-09-17T16:17:14.590" v="198" actId="2696"/>
        <pc:sldMkLst>
          <pc:docMk/>
          <pc:sldMk cId="2464662354" sldId="5418"/>
        </pc:sldMkLst>
      </pc:sldChg>
      <pc:sldChg chg="del">
        <pc:chgData name="Hoffman, Peter" userId="673cee94-26bd-4c2a-ab82-1b3669e2f049" providerId="ADAL" clId="{089797F3-FDD9-45CC-BEBF-D31F1CF0280E}" dt="2024-09-17T16:17:14.590" v="198" actId="2696"/>
        <pc:sldMkLst>
          <pc:docMk/>
          <pc:sldMk cId="2482198686" sldId="5419"/>
        </pc:sldMkLst>
      </pc:sldChg>
      <pc:sldChg chg="del">
        <pc:chgData name="Hoffman, Peter" userId="673cee94-26bd-4c2a-ab82-1b3669e2f049" providerId="ADAL" clId="{089797F3-FDD9-45CC-BEBF-D31F1CF0280E}" dt="2024-09-17T16:18:13.361" v="202" actId="2696"/>
        <pc:sldMkLst>
          <pc:docMk/>
          <pc:sldMk cId="619942572" sldId="5456"/>
        </pc:sldMkLst>
      </pc:sldChg>
      <pc:sldChg chg="del">
        <pc:chgData name="Hoffman, Peter" userId="673cee94-26bd-4c2a-ab82-1b3669e2f049" providerId="ADAL" clId="{089797F3-FDD9-45CC-BEBF-D31F1CF0280E}" dt="2024-09-17T16:16:47.031" v="195" actId="2696"/>
        <pc:sldMkLst>
          <pc:docMk/>
          <pc:sldMk cId="3119728627" sldId="5486"/>
        </pc:sldMkLst>
      </pc:sldChg>
      <pc:sldChg chg="del">
        <pc:chgData name="Hoffman, Peter" userId="673cee94-26bd-4c2a-ab82-1b3669e2f049" providerId="ADAL" clId="{089797F3-FDD9-45CC-BEBF-D31F1CF0280E}" dt="2024-09-17T16:16:47.031" v="195" actId="2696"/>
        <pc:sldMkLst>
          <pc:docMk/>
          <pc:sldMk cId="1185884485" sldId="5488"/>
        </pc:sldMkLst>
      </pc:sldChg>
      <pc:sldChg chg="del">
        <pc:chgData name="Hoffman, Peter" userId="673cee94-26bd-4c2a-ab82-1b3669e2f049" providerId="ADAL" clId="{089797F3-FDD9-45CC-BEBF-D31F1CF0280E}" dt="2024-09-17T16:16:47.031" v="195" actId="2696"/>
        <pc:sldMkLst>
          <pc:docMk/>
          <pc:sldMk cId="1982214778" sldId="5491"/>
        </pc:sldMkLst>
      </pc:sldChg>
      <pc:sldChg chg="del">
        <pc:chgData name="Hoffman, Peter" userId="673cee94-26bd-4c2a-ab82-1b3669e2f049" providerId="ADAL" clId="{089797F3-FDD9-45CC-BEBF-D31F1CF0280E}" dt="2024-09-17T16:16:55.582" v="196" actId="2696"/>
        <pc:sldMkLst>
          <pc:docMk/>
          <pc:sldMk cId="3555346656" sldId="5503"/>
        </pc:sldMkLst>
      </pc:sldChg>
      <pc:sldChg chg="del">
        <pc:chgData name="Hoffman, Peter" userId="673cee94-26bd-4c2a-ab82-1b3669e2f049" providerId="ADAL" clId="{089797F3-FDD9-45CC-BEBF-D31F1CF0280E}" dt="2024-09-17T16:16:55.582" v="196" actId="2696"/>
        <pc:sldMkLst>
          <pc:docMk/>
          <pc:sldMk cId="1153930597" sldId="5504"/>
        </pc:sldMkLst>
      </pc:sldChg>
      <pc:sldChg chg="del">
        <pc:chgData name="Hoffman, Peter" userId="673cee94-26bd-4c2a-ab82-1b3669e2f049" providerId="ADAL" clId="{089797F3-FDD9-45CC-BEBF-D31F1CF0280E}" dt="2024-09-17T16:16:55.582" v="196" actId="2696"/>
        <pc:sldMkLst>
          <pc:docMk/>
          <pc:sldMk cId="2423109446" sldId="5516"/>
        </pc:sldMkLst>
      </pc:sldChg>
      <pc:sldChg chg="del">
        <pc:chgData name="Hoffman, Peter" userId="673cee94-26bd-4c2a-ab82-1b3669e2f049" providerId="ADAL" clId="{089797F3-FDD9-45CC-BEBF-D31F1CF0280E}" dt="2024-09-17T16:16:47.031" v="195" actId="2696"/>
        <pc:sldMkLst>
          <pc:docMk/>
          <pc:sldMk cId="632710224" sldId="5525"/>
        </pc:sldMkLst>
      </pc:sldChg>
      <pc:sldChg chg="del">
        <pc:chgData name="Hoffman, Peter" userId="673cee94-26bd-4c2a-ab82-1b3669e2f049" providerId="ADAL" clId="{089797F3-FDD9-45CC-BEBF-D31F1CF0280E}" dt="2024-09-17T16:16:47.031" v="195" actId="2696"/>
        <pc:sldMkLst>
          <pc:docMk/>
          <pc:sldMk cId="3236553541" sldId="5533"/>
        </pc:sldMkLst>
      </pc:sldChg>
      <pc:sldChg chg="del">
        <pc:chgData name="Hoffman, Peter" userId="673cee94-26bd-4c2a-ab82-1b3669e2f049" providerId="ADAL" clId="{089797F3-FDD9-45CC-BEBF-D31F1CF0280E}" dt="2024-09-17T16:17:41.602" v="200" actId="2696"/>
        <pc:sldMkLst>
          <pc:docMk/>
          <pc:sldMk cId="2592331180" sldId="5553"/>
        </pc:sldMkLst>
      </pc:sldChg>
      <pc:sldChg chg="del">
        <pc:chgData name="Hoffman, Peter" userId="673cee94-26bd-4c2a-ab82-1b3669e2f049" providerId="ADAL" clId="{089797F3-FDD9-45CC-BEBF-D31F1CF0280E}" dt="2024-09-17T16:16:55.582" v="196" actId="2696"/>
        <pc:sldMkLst>
          <pc:docMk/>
          <pc:sldMk cId="129463232" sldId="5554"/>
        </pc:sldMkLst>
      </pc:sldChg>
      <pc:sldChg chg="del">
        <pc:chgData name="Hoffman, Peter" userId="673cee94-26bd-4c2a-ab82-1b3669e2f049" providerId="ADAL" clId="{089797F3-FDD9-45CC-BEBF-D31F1CF0280E}" dt="2024-09-17T16:18:13.361" v="202" actId="2696"/>
        <pc:sldMkLst>
          <pc:docMk/>
          <pc:sldMk cId="2971538637" sldId="5560"/>
        </pc:sldMkLst>
      </pc:sldChg>
      <pc:sldChg chg="del">
        <pc:chgData name="Hoffman, Peter" userId="673cee94-26bd-4c2a-ab82-1b3669e2f049" providerId="ADAL" clId="{089797F3-FDD9-45CC-BEBF-D31F1CF0280E}" dt="2024-09-17T16:17:41.602" v="200" actId="2696"/>
        <pc:sldMkLst>
          <pc:docMk/>
          <pc:sldMk cId="1604154566" sldId="5570"/>
        </pc:sldMkLst>
      </pc:sldChg>
      <pc:sldChg chg="del">
        <pc:chgData name="Hoffman, Peter" userId="673cee94-26bd-4c2a-ab82-1b3669e2f049" providerId="ADAL" clId="{089797F3-FDD9-45CC-BEBF-D31F1CF0280E}" dt="2024-09-17T16:18:13.361" v="202" actId="2696"/>
        <pc:sldMkLst>
          <pc:docMk/>
          <pc:sldMk cId="299511397" sldId="5573"/>
        </pc:sldMkLst>
      </pc:sldChg>
      <pc:sldChg chg="del">
        <pc:chgData name="Hoffman, Peter" userId="673cee94-26bd-4c2a-ab82-1b3669e2f049" providerId="ADAL" clId="{089797F3-FDD9-45CC-BEBF-D31F1CF0280E}" dt="2024-09-17T16:16:55.582" v="196" actId="2696"/>
        <pc:sldMkLst>
          <pc:docMk/>
          <pc:sldMk cId="1729304503" sldId="5580"/>
        </pc:sldMkLst>
      </pc:sldChg>
      <pc:sldChg chg="del">
        <pc:chgData name="Hoffman, Peter" userId="673cee94-26bd-4c2a-ab82-1b3669e2f049" providerId="ADAL" clId="{089797F3-FDD9-45CC-BEBF-D31F1CF0280E}" dt="2024-09-17T16:16:47.031" v="195" actId="2696"/>
        <pc:sldMkLst>
          <pc:docMk/>
          <pc:sldMk cId="954092976" sldId="5582"/>
        </pc:sldMkLst>
      </pc:sldChg>
      <pc:sldChg chg="del">
        <pc:chgData name="Hoffman, Peter" userId="673cee94-26bd-4c2a-ab82-1b3669e2f049" providerId="ADAL" clId="{089797F3-FDD9-45CC-BEBF-D31F1CF0280E}" dt="2024-09-17T16:17:14.590" v="198" actId="2696"/>
        <pc:sldMkLst>
          <pc:docMk/>
          <pc:sldMk cId="1659390545" sldId="5584"/>
        </pc:sldMkLst>
      </pc:sldChg>
      <pc:sldChg chg="del">
        <pc:chgData name="Hoffman, Peter" userId="673cee94-26bd-4c2a-ab82-1b3669e2f049" providerId="ADAL" clId="{089797F3-FDD9-45CC-BEBF-D31F1CF0280E}" dt="2024-09-17T16:16:55.582" v="196" actId="2696"/>
        <pc:sldMkLst>
          <pc:docMk/>
          <pc:sldMk cId="3593964098" sldId="5586"/>
        </pc:sldMkLst>
      </pc:sldChg>
      <pc:sldChg chg="del">
        <pc:chgData name="Hoffman, Peter" userId="673cee94-26bd-4c2a-ab82-1b3669e2f049" providerId="ADAL" clId="{089797F3-FDD9-45CC-BEBF-D31F1CF0280E}" dt="2024-09-17T16:16:36.855" v="194" actId="2696"/>
        <pc:sldMkLst>
          <pc:docMk/>
          <pc:sldMk cId="168519829" sldId="5589"/>
        </pc:sldMkLst>
      </pc:sldChg>
      <pc:sldChg chg="del">
        <pc:chgData name="Hoffman, Peter" userId="673cee94-26bd-4c2a-ab82-1b3669e2f049" providerId="ADAL" clId="{089797F3-FDD9-45CC-BEBF-D31F1CF0280E}" dt="2024-09-17T16:18:13.361" v="202" actId="2696"/>
        <pc:sldMkLst>
          <pc:docMk/>
          <pc:sldMk cId="3716896197" sldId="5590"/>
        </pc:sldMkLst>
      </pc:sldChg>
      <pc:sldChg chg="del">
        <pc:chgData name="Hoffman, Peter" userId="673cee94-26bd-4c2a-ab82-1b3669e2f049" providerId="ADAL" clId="{089797F3-FDD9-45CC-BEBF-D31F1CF0280E}" dt="2024-09-17T16:18:13.361" v="202" actId="2696"/>
        <pc:sldMkLst>
          <pc:docMk/>
          <pc:sldMk cId="947091266" sldId="5594"/>
        </pc:sldMkLst>
      </pc:sldChg>
      <pc:sldChg chg="del">
        <pc:chgData name="Hoffman, Peter" userId="673cee94-26bd-4c2a-ab82-1b3669e2f049" providerId="ADAL" clId="{089797F3-FDD9-45CC-BEBF-D31F1CF0280E}" dt="2024-09-17T16:18:13.361" v="202" actId="2696"/>
        <pc:sldMkLst>
          <pc:docMk/>
          <pc:sldMk cId="1945452351" sldId="5595"/>
        </pc:sldMkLst>
      </pc:sldChg>
      <pc:sldChg chg="del">
        <pc:chgData name="Hoffman, Peter" userId="673cee94-26bd-4c2a-ab82-1b3669e2f049" providerId="ADAL" clId="{089797F3-FDD9-45CC-BEBF-D31F1CF0280E}" dt="2024-09-17T16:17:41.602" v="200" actId="2696"/>
        <pc:sldMkLst>
          <pc:docMk/>
          <pc:sldMk cId="1338604322" sldId="5600"/>
        </pc:sldMkLst>
      </pc:sldChg>
      <pc:sldChg chg="add">
        <pc:chgData name="Hoffman, Peter" userId="673cee94-26bd-4c2a-ab82-1b3669e2f049" providerId="ADAL" clId="{089797F3-FDD9-45CC-BEBF-D31F1CF0280E}" dt="2024-09-17T16:17:07.593" v="197"/>
        <pc:sldMkLst>
          <pc:docMk/>
          <pc:sldMk cId="592794890" sldId="5601"/>
        </pc:sldMkLst>
      </pc:sldChg>
      <pc:sldChg chg="add">
        <pc:chgData name="Hoffman, Peter" userId="673cee94-26bd-4c2a-ab82-1b3669e2f049" providerId="ADAL" clId="{089797F3-FDD9-45CC-BEBF-D31F1CF0280E}" dt="2024-09-17T16:17:07.593" v="197"/>
        <pc:sldMkLst>
          <pc:docMk/>
          <pc:sldMk cId="840969988" sldId="5602"/>
        </pc:sldMkLst>
      </pc:sldChg>
      <pc:sldChg chg="add">
        <pc:chgData name="Hoffman, Peter" userId="673cee94-26bd-4c2a-ab82-1b3669e2f049" providerId="ADAL" clId="{089797F3-FDD9-45CC-BEBF-D31F1CF0280E}" dt="2024-09-17T16:17:07.593" v="197"/>
        <pc:sldMkLst>
          <pc:docMk/>
          <pc:sldMk cId="3108864082" sldId="5603"/>
        </pc:sldMkLst>
      </pc:sldChg>
      <pc:sldChg chg="add">
        <pc:chgData name="Hoffman, Peter" userId="673cee94-26bd-4c2a-ab82-1b3669e2f049" providerId="ADAL" clId="{089797F3-FDD9-45CC-BEBF-D31F1CF0280E}" dt="2024-09-17T16:17:07.593" v="197"/>
        <pc:sldMkLst>
          <pc:docMk/>
          <pc:sldMk cId="1016378890" sldId="5604"/>
        </pc:sldMkLst>
      </pc:sldChg>
      <pc:sldChg chg="add">
        <pc:chgData name="Hoffman, Peter" userId="673cee94-26bd-4c2a-ab82-1b3669e2f049" providerId="ADAL" clId="{089797F3-FDD9-45CC-BEBF-D31F1CF0280E}" dt="2024-09-17T16:17:07.593" v="197"/>
        <pc:sldMkLst>
          <pc:docMk/>
          <pc:sldMk cId="2592141677" sldId="5605"/>
        </pc:sldMkLst>
      </pc:sldChg>
      <pc:sldChg chg="add">
        <pc:chgData name="Hoffman, Peter" userId="673cee94-26bd-4c2a-ab82-1b3669e2f049" providerId="ADAL" clId="{089797F3-FDD9-45CC-BEBF-D31F1CF0280E}" dt="2024-09-17T16:17:07.593" v="197"/>
        <pc:sldMkLst>
          <pc:docMk/>
          <pc:sldMk cId="3530695552" sldId="5606"/>
        </pc:sldMkLst>
      </pc:sldChg>
      <pc:sldChg chg="add">
        <pc:chgData name="Hoffman, Peter" userId="673cee94-26bd-4c2a-ab82-1b3669e2f049" providerId="ADAL" clId="{089797F3-FDD9-45CC-BEBF-D31F1CF0280E}" dt="2024-09-17T16:17:07.593" v="197"/>
        <pc:sldMkLst>
          <pc:docMk/>
          <pc:sldMk cId="1020133488" sldId="5607"/>
        </pc:sldMkLst>
      </pc:sldChg>
      <pc:sldChg chg="add">
        <pc:chgData name="Hoffman, Peter" userId="673cee94-26bd-4c2a-ab82-1b3669e2f049" providerId="ADAL" clId="{089797F3-FDD9-45CC-BEBF-D31F1CF0280E}" dt="2024-09-17T16:17:07.593" v="197"/>
        <pc:sldMkLst>
          <pc:docMk/>
          <pc:sldMk cId="2760380853" sldId="5608"/>
        </pc:sldMkLst>
      </pc:sldChg>
      <pc:sldChg chg="add">
        <pc:chgData name="Hoffman, Peter" userId="673cee94-26bd-4c2a-ab82-1b3669e2f049" providerId="ADAL" clId="{089797F3-FDD9-45CC-BEBF-D31F1CF0280E}" dt="2024-09-17T16:17:07.593" v="197"/>
        <pc:sldMkLst>
          <pc:docMk/>
          <pc:sldMk cId="1226889934" sldId="5609"/>
        </pc:sldMkLst>
      </pc:sldChg>
      <pc:sldChg chg="add">
        <pc:chgData name="Hoffman, Peter" userId="673cee94-26bd-4c2a-ab82-1b3669e2f049" providerId="ADAL" clId="{089797F3-FDD9-45CC-BEBF-D31F1CF0280E}" dt="2024-09-17T16:17:07.593" v="197"/>
        <pc:sldMkLst>
          <pc:docMk/>
          <pc:sldMk cId="2353371677" sldId="5610"/>
        </pc:sldMkLst>
      </pc:sldChg>
      <pc:sldChg chg="add">
        <pc:chgData name="Hoffman, Peter" userId="673cee94-26bd-4c2a-ab82-1b3669e2f049" providerId="ADAL" clId="{089797F3-FDD9-45CC-BEBF-D31F1CF0280E}" dt="2024-09-17T16:17:33.739" v="199"/>
        <pc:sldMkLst>
          <pc:docMk/>
          <pc:sldMk cId="3644114755" sldId="5611"/>
        </pc:sldMkLst>
      </pc:sldChg>
      <pc:sldChg chg="add">
        <pc:chgData name="Hoffman, Peter" userId="673cee94-26bd-4c2a-ab82-1b3669e2f049" providerId="ADAL" clId="{089797F3-FDD9-45CC-BEBF-D31F1CF0280E}" dt="2024-09-17T16:17:33.739" v="199"/>
        <pc:sldMkLst>
          <pc:docMk/>
          <pc:sldMk cId="3889932318" sldId="5612"/>
        </pc:sldMkLst>
      </pc:sldChg>
      <pc:sldChg chg="add">
        <pc:chgData name="Hoffman, Peter" userId="673cee94-26bd-4c2a-ab82-1b3669e2f049" providerId="ADAL" clId="{089797F3-FDD9-45CC-BEBF-D31F1CF0280E}" dt="2024-09-17T16:17:33.739" v="199"/>
        <pc:sldMkLst>
          <pc:docMk/>
          <pc:sldMk cId="3815958434" sldId="5613"/>
        </pc:sldMkLst>
      </pc:sldChg>
      <pc:sldChg chg="add">
        <pc:chgData name="Hoffman, Peter" userId="673cee94-26bd-4c2a-ab82-1b3669e2f049" providerId="ADAL" clId="{089797F3-FDD9-45CC-BEBF-D31F1CF0280E}" dt="2024-09-17T16:17:33.739" v="199"/>
        <pc:sldMkLst>
          <pc:docMk/>
          <pc:sldMk cId="2628857232" sldId="5614"/>
        </pc:sldMkLst>
      </pc:sldChg>
      <pc:sldChg chg="add">
        <pc:chgData name="Hoffman, Peter" userId="673cee94-26bd-4c2a-ab82-1b3669e2f049" providerId="ADAL" clId="{089797F3-FDD9-45CC-BEBF-D31F1CF0280E}" dt="2024-09-17T16:17:33.739" v="199"/>
        <pc:sldMkLst>
          <pc:docMk/>
          <pc:sldMk cId="2276900877" sldId="5615"/>
        </pc:sldMkLst>
      </pc:sldChg>
      <pc:sldChg chg="add">
        <pc:chgData name="Hoffman, Peter" userId="673cee94-26bd-4c2a-ab82-1b3669e2f049" providerId="ADAL" clId="{089797F3-FDD9-45CC-BEBF-D31F1CF0280E}" dt="2024-09-17T16:17:33.739" v="199"/>
        <pc:sldMkLst>
          <pc:docMk/>
          <pc:sldMk cId="1093123474" sldId="5616"/>
        </pc:sldMkLst>
      </pc:sldChg>
      <pc:sldChg chg="add">
        <pc:chgData name="Hoffman, Peter" userId="673cee94-26bd-4c2a-ab82-1b3669e2f049" providerId="ADAL" clId="{089797F3-FDD9-45CC-BEBF-D31F1CF0280E}" dt="2024-09-17T16:17:33.739" v="199"/>
        <pc:sldMkLst>
          <pc:docMk/>
          <pc:sldMk cId="2729748382" sldId="5617"/>
        </pc:sldMkLst>
      </pc:sldChg>
      <pc:sldChg chg="add">
        <pc:chgData name="Hoffman, Peter" userId="673cee94-26bd-4c2a-ab82-1b3669e2f049" providerId="ADAL" clId="{089797F3-FDD9-45CC-BEBF-D31F1CF0280E}" dt="2024-09-17T16:17:33.739" v="199"/>
        <pc:sldMkLst>
          <pc:docMk/>
          <pc:sldMk cId="1551723905" sldId="5618"/>
        </pc:sldMkLst>
      </pc:sldChg>
      <pc:sldChg chg="add">
        <pc:chgData name="Hoffman, Peter" userId="673cee94-26bd-4c2a-ab82-1b3669e2f049" providerId="ADAL" clId="{089797F3-FDD9-45CC-BEBF-D31F1CF0280E}" dt="2024-09-17T16:17:33.739" v="199"/>
        <pc:sldMkLst>
          <pc:docMk/>
          <pc:sldMk cId="783971613" sldId="5619"/>
        </pc:sldMkLst>
      </pc:sldChg>
      <pc:sldChg chg="add">
        <pc:chgData name="Hoffman, Peter" userId="673cee94-26bd-4c2a-ab82-1b3669e2f049" providerId="ADAL" clId="{089797F3-FDD9-45CC-BEBF-D31F1CF0280E}" dt="2024-09-17T16:18:03.268" v="201"/>
        <pc:sldMkLst>
          <pc:docMk/>
          <pc:sldMk cId="3809231997" sldId="5620"/>
        </pc:sldMkLst>
      </pc:sldChg>
      <pc:sldChg chg="add">
        <pc:chgData name="Hoffman, Peter" userId="673cee94-26bd-4c2a-ab82-1b3669e2f049" providerId="ADAL" clId="{089797F3-FDD9-45CC-BEBF-D31F1CF0280E}" dt="2024-09-17T16:18:03.268" v="201"/>
        <pc:sldMkLst>
          <pc:docMk/>
          <pc:sldMk cId="4188670183" sldId="5621"/>
        </pc:sldMkLst>
      </pc:sldChg>
      <pc:sldChg chg="add">
        <pc:chgData name="Hoffman, Peter" userId="673cee94-26bd-4c2a-ab82-1b3669e2f049" providerId="ADAL" clId="{089797F3-FDD9-45CC-BEBF-D31F1CF0280E}" dt="2024-09-17T16:18:03.268" v="201"/>
        <pc:sldMkLst>
          <pc:docMk/>
          <pc:sldMk cId="2099562718" sldId="5622"/>
        </pc:sldMkLst>
      </pc:sldChg>
      <pc:sldChg chg="add">
        <pc:chgData name="Hoffman, Peter" userId="673cee94-26bd-4c2a-ab82-1b3669e2f049" providerId="ADAL" clId="{089797F3-FDD9-45CC-BEBF-D31F1CF0280E}" dt="2024-09-17T16:18:03.268" v="201"/>
        <pc:sldMkLst>
          <pc:docMk/>
          <pc:sldMk cId="2270614247" sldId="5623"/>
        </pc:sldMkLst>
      </pc:sldChg>
      <pc:sldChg chg="add">
        <pc:chgData name="Hoffman, Peter" userId="673cee94-26bd-4c2a-ab82-1b3669e2f049" providerId="ADAL" clId="{089797F3-FDD9-45CC-BEBF-D31F1CF0280E}" dt="2024-09-17T16:18:03.268" v="201"/>
        <pc:sldMkLst>
          <pc:docMk/>
          <pc:sldMk cId="3911264453" sldId="5624"/>
        </pc:sldMkLst>
      </pc:sldChg>
      <pc:sldChg chg="add">
        <pc:chgData name="Hoffman, Peter" userId="673cee94-26bd-4c2a-ab82-1b3669e2f049" providerId="ADAL" clId="{089797F3-FDD9-45CC-BEBF-D31F1CF0280E}" dt="2024-09-17T16:18:03.268" v="201"/>
        <pc:sldMkLst>
          <pc:docMk/>
          <pc:sldMk cId="2125977764" sldId="5625"/>
        </pc:sldMkLst>
      </pc:sldChg>
      <pc:sldChg chg="add">
        <pc:chgData name="Hoffman, Peter" userId="673cee94-26bd-4c2a-ab82-1b3669e2f049" providerId="ADAL" clId="{089797F3-FDD9-45CC-BEBF-D31F1CF0280E}" dt="2024-09-17T16:18:03.268" v="201"/>
        <pc:sldMkLst>
          <pc:docMk/>
          <pc:sldMk cId="2017135082" sldId="5626"/>
        </pc:sldMkLst>
      </pc:sldChg>
      <pc:sldChg chg="modSp add mod">
        <pc:chgData name="Hoffman, Peter" userId="673cee94-26bd-4c2a-ab82-1b3669e2f049" providerId="ADAL" clId="{089797F3-FDD9-45CC-BEBF-D31F1CF0280E}" dt="2024-09-17T16:18:42.014" v="259" actId="20577"/>
        <pc:sldMkLst>
          <pc:docMk/>
          <pc:sldMk cId="45991993" sldId="5627"/>
        </pc:sldMkLst>
      </pc:sldChg>
      <pc:sldChg chg="modSp add mod">
        <pc:chgData name="Hoffman, Peter" userId="673cee94-26bd-4c2a-ab82-1b3669e2f049" providerId="ADAL" clId="{089797F3-FDD9-45CC-BEBF-D31F1CF0280E}" dt="2024-09-17T16:19:12.345" v="308" actId="20577"/>
        <pc:sldMkLst>
          <pc:docMk/>
          <pc:sldMk cId="1399099337" sldId="5628"/>
        </pc:sldMkLst>
      </pc:sldChg>
    </pc:docChg>
  </pc:docChgLst>
  <pc:docChgLst>
    <pc:chgData name="Gudka, Dawna" userId="823cceae-331b-41d6-9a63-34ad6d1db55c" providerId="ADAL" clId="{1D3E9880-9638-4724-BCCE-C960103D41C6}"/>
    <pc:docChg chg="modSld">
      <pc:chgData name="Gudka, Dawna" userId="823cceae-331b-41d6-9a63-34ad6d1db55c" providerId="ADAL" clId="{1D3E9880-9638-4724-BCCE-C960103D41C6}" dt="2024-09-05T15:14:03.724" v="200" actId="20577"/>
      <pc:docMkLst>
        <pc:docMk/>
      </pc:docMkLst>
    </pc:docChg>
  </pc:docChgLst>
  <pc:docChgLst>
    <pc:chgData name="Wenzel, Brooke" userId="672bf8d3-b15b-4e02-a6d1-39319a0df09b" providerId="ADAL" clId="{C78766B6-AF90-40C9-A1D5-0DB13ED5E6E7}"/>
    <pc:docChg chg="undo redo custSel addSld delSld modSld">
      <pc:chgData name="Wenzel, Brooke" userId="672bf8d3-b15b-4e02-a6d1-39319a0df09b" providerId="ADAL" clId="{C78766B6-AF90-40C9-A1D5-0DB13ED5E6E7}" dt="2024-10-02T12:41:43.860" v="687" actId="20577"/>
      <pc:docMkLst>
        <pc:docMk/>
      </pc:docMkLst>
      <pc:sldChg chg="addSp delSp modSp add del mod modClrScheme chgLayout">
        <pc:chgData name="Wenzel, Brooke" userId="672bf8d3-b15b-4e02-a6d1-39319a0df09b" providerId="ADAL" clId="{C78766B6-AF90-40C9-A1D5-0DB13ED5E6E7}" dt="2024-10-02T12:41:43.860" v="687" actId="20577"/>
        <pc:sldMkLst>
          <pc:docMk/>
          <pc:sldMk cId="1909143253" sldId="3103"/>
        </pc:sldMkLst>
      </pc:sldChg>
      <pc:sldChg chg="modSp add del mod">
        <pc:chgData name="Wenzel, Brooke" userId="672bf8d3-b15b-4e02-a6d1-39319a0df09b" providerId="ADAL" clId="{C78766B6-AF90-40C9-A1D5-0DB13ED5E6E7}" dt="2024-10-02T12:30:05.079" v="95" actId="27636"/>
        <pc:sldMkLst>
          <pc:docMk/>
          <pc:sldMk cId="602901426" sldId="5498"/>
        </pc:sldMkLst>
      </pc:sldChg>
      <pc:sldChg chg="del">
        <pc:chgData name="Wenzel, Brooke" userId="672bf8d3-b15b-4e02-a6d1-39319a0df09b" providerId="ADAL" clId="{C78766B6-AF90-40C9-A1D5-0DB13ED5E6E7}" dt="2024-10-02T12:29:26.057" v="87" actId="47"/>
        <pc:sldMkLst>
          <pc:docMk/>
          <pc:sldMk cId="3278168391" sldId="5512"/>
        </pc:sldMkLst>
      </pc:sldChg>
      <pc:sldChg chg="modSp add del mod">
        <pc:chgData name="Wenzel, Brooke" userId="672bf8d3-b15b-4e02-a6d1-39319a0df09b" providerId="ADAL" clId="{C78766B6-AF90-40C9-A1D5-0DB13ED5E6E7}" dt="2024-10-02T12:29:43.875" v="89" actId="21"/>
        <pc:sldMkLst>
          <pc:docMk/>
          <pc:sldMk cId="1302995045" sldId="5536"/>
        </pc:sldMkLst>
      </pc:sldChg>
      <pc:sldChg chg="add del">
        <pc:chgData name="Wenzel, Brooke" userId="672bf8d3-b15b-4e02-a6d1-39319a0df09b" providerId="ADAL" clId="{C78766B6-AF90-40C9-A1D5-0DB13ED5E6E7}" dt="2024-10-02T12:29:36.620" v="88"/>
        <pc:sldMkLst>
          <pc:docMk/>
          <pc:sldMk cId="900576933" sldId="5537"/>
        </pc:sldMkLst>
      </pc:sldChg>
      <pc:sldChg chg="add del">
        <pc:chgData name="Wenzel, Brooke" userId="672bf8d3-b15b-4e02-a6d1-39319a0df09b" providerId="ADAL" clId="{C78766B6-AF90-40C9-A1D5-0DB13ED5E6E7}" dt="2024-10-02T12:29:36.620" v="88"/>
        <pc:sldMkLst>
          <pc:docMk/>
          <pc:sldMk cId="573740307" sldId="5538"/>
        </pc:sldMkLst>
      </pc:sldChg>
      <pc:sldChg chg="del">
        <pc:chgData name="Wenzel, Brooke" userId="672bf8d3-b15b-4e02-a6d1-39319a0df09b" providerId="ADAL" clId="{C78766B6-AF90-40C9-A1D5-0DB13ED5E6E7}" dt="2024-10-02T12:29:26.057" v="87" actId="47"/>
        <pc:sldMkLst>
          <pc:docMk/>
          <pc:sldMk cId="936857245" sldId="5587"/>
        </pc:sldMkLst>
      </pc:sldChg>
      <pc:sldChg chg="add">
        <pc:chgData name="Wenzel, Brooke" userId="672bf8d3-b15b-4e02-a6d1-39319a0df09b" providerId="ADAL" clId="{C78766B6-AF90-40C9-A1D5-0DB13ED5E6E7}" dt="2024-10-02T12:29:36.620" v="88"/>
        <pc:sldMkLst>
          <pc:docMk/>
          <pc:sldMk cId="2339767579" sldId="5639"/>
        </pc:sldMkLst>
      </pc:sldChg>
      <pc:sldChg chg="modSp add mod">
        <pc:chgData name="Wenzel, Brooke" userId="672bf8d3-b15b-4e02-a6d1-39319a0df09b" providerId="ADAL" clId="{C78766B6-AF90-40C9-A1D5-0DB13ED5E6E7}" dt="2024-10-02T12:30:57.496" v="180" actId="6549"/>
        <pc:sldMkLst>
          <pc:docMk/>
          <pc:sldMk cId="70065344" sldId="5640"/>
        </pc:sldMkLst>
      </pc:sldChg>
    </pc:docChg>
  </pc:docChgLst>
  <pc:docChgLst>
    <pc:chgData name="Wenzel, Brooke" userId="672bf8d3-b15b-4e02-a6d1-39319a0df09b" providerId="ADAL" clId="{43AE16DD-89C0-4449-910D-E4FB0C685D6C}"/>
    <pc:docChg chg="undo custSel addSld delSld modSld sldOrd">
      <pc:chgData name="Wenzel, Brooke" userId="672bf8d3-b15b-4e02-a6d1-39319a0df09b" providerId="ADAL" clId="{43AE16DD-89C0-4449-910D-E4FB0C685D6C}" dt="2024-10-10T13:54:45.304" v="501" actId="20577"/>
      <pc:docMkLst>
        <pc:docMk/>
      </pc:docMkLst>
      <pc:sldChg chg="del">
        <pc:chgData name="Wenzel, Brooke" userId="672bf8d3-b15b-4e02-a6d1-39319a0df09b" providerId="ADAL" clId="{43AE16DD-89C0-4449-910D-E4FB0C685D6C}" dt="2024-10-09T15:19:19.276" v="409" actId="47"/>
        <pc:sldMkLst>
          <pc:docMk/>
          <pc:sldMk cId="1909143253" sldId="3103"/>
        </pc:sldMkLst>
      </pc:sldChg>
      <pc:sldChg chg="del">
        <pc:chgData name="Wenzel, Brooke" userId="672bf8d3-b15b-4e02-a6d1-39319a0df09b" providerId="ADAL" clId="{43AE16DD-89C0-4449-910D-E4FB0C685D6C}" dt="2024-10-07T22:39:41.293" v="52" actId="47"/>
        <pc:sldMkLst>
          <pc:docMk/>
          <pc:sldMk cId="602901426" sldId="5498"/>
        </pc:sldMkLst>
      </pc:sldChg>
      <pc:sldChg chg="modSp mod">
        <pc:chgData name="Wenzel, Brooke" userId="672bf8d3-b15b-4e02-a6d1-39319a0df09b" providerId="ADAL" clId="{43AE16DD-89C0-4449-910D-E4FB0C685D6C}" dt="2024-10-07T22:40:25.077" v="65" actId="20577"/>
        <pc:sldMkLst>
          <pc:docMk/>
          <pc:sldMk cId="70065344" sldId="5640"/>
        </pc:sldMkLst>
      </pc:sldChg>
      <pc:sldChg chg="addSp delSp modSp new mod">
        <pc:chgData name="Wenzel, Brooke" userId="672bf8d3-b15b-4e02-a6d1-39319a0df09b" providerId="ADAL" clId="{43AE16DD-89C0-4449-910D-E4FB0C685D6C}" dt="2024-10-10T12:54:36.896" v="442" actId="20577"/>
        <pc:sldMkLst>
          <pc:docMk/>
          <pc:sldMk cId="1833070423" sldId="5660"/>
        </pc:sldMkLst>
      </pc:sldChg>
    </pc:docChg>
  </pc:docChgLst>
  <pc:docChgLst>
    <pc:chgData name="McRee, Rebecca" userId="S::mcree_r@cde.state.co.us::3a10fa13-9d60-4c0b-b361-471945732c34" providerId="AD" clId="Web-{FF73AD21-8529-0D35-5A87-70BE91572A8E}"/>
    <pc:docChg chg="addSld modSld sldOrd">
      <pc:chgData name="McRee, Rebecca" userId="S::mcree_r@cde.state.co.us::3a10fa13-9d60-4c0b-b361-471945732c34" providerId="AD" clId="Web-{FF73AD21-8529-0D35-5A87-70BE91572A8E}" dt="2024-09-03T20:52:54.254" v="144" actId="20577"/>
      <pc:docMkLst>
        <pc:docMk/>
      </pc:docMkLst>
      <pc:sldChg chg="modSp new ord">
        <pc:chgData name="McRee, Rebecca" userId="S::mcree_r@cde.state.co.us::3a10fa13-9d60-4c0b-b361-471945732c34" providerId="AD" clId="Web-{FF73AD21-8529-0D35-5A87-70BE91572A8E}" dt="2024-09-03T20:52:54.254" v="144" actId="20577"/>
        <pc:sldMkLst>
          <pc:docMk/>
          <pc:sldMk cId="954092976" sldId="5582"/>
        </pc:sldMkLst>
      </pc:sldChg>
    </pc:docChg>
  </pc:docChgLst>
  <pc:docChgLst>
    <pc:chgData name="McRee, Rebecca" userId="S::mcree_r@cde.state.co.us::3a10fa13-9d60-4c0b-b361-471945732c34" providerId="AD" clId="Web-{D1E17A2C-70CF-BF6C-C044-7F2FE025BA68}"/>
    <pc:docChg chg="modSld">
      <pc:chgData name="McRee, Rebecca" userId="S::mcree_r@cde.state.co.us::3a10fa13-9d60-4c0b-b361-471945732c34" providerId="AD" clId="Web-{D1E17A2C-70CF-BF6C-C044-7F2FE025BA68}" dt="2024-07-10T17:02:17.965" v="4"/>
      <pc:docMkLst>
        <pc:docMk/>
      </pc:docMkLst>
      <pc:sldChg chg="modSp">
        <pc:chgData name="McRee, Rebecca" userId="S::mcree_r@cde.state.co.us::3a10fa13-9d60-4c0b-b361-471945732c34" providerId="AD" clId="Web-{D1E17A2C-70CF-BF6C-C044-7F2FE025BA68}" dt="2024-07-10T17:01:38.652" v="2" actId="20577"/>
        <pc:sldMkLst>
          <pc:docMk/>
          <pc:sldMk cId="1039979550" sldId="5495"/>
        </pc:sldMkLst>
      </pc:sldChg>
      <pc:sldChg chg="modSp">
        <pc:chgData name="McRee, Rebecca" userId="S::mcree_r@cde.state.co.us::3a10fa13-9d60-4c0b-b361-471945732c34" providerId="AD" clId="Web-{D1E17A2C-70CF-BF6C-C044-7F2FE025BA68}" dt="2024-07-10T17:02:17.965" v="4"/>
        <pc:sldMkLst>
          <pc:docMk/>
          <pc:sldMk cId="2023168082" sldId="5497"/>
        </pc:sldMkLst>
      </pc:sldChg>
    </pc:docChg>
  </pc:docChgLst>
  <pc:docChgLst>
    <pc:chgData name="Chaffin,Melissa" userId="S::chaffin_m@cde.state.co.us::21f0136b-23e1-4eef-9c4f-f29e4cc3ac56" providerId="AD" clId="Web-{5951EED6-31E2-42EE-507F-79BFF59FF5A8}"/>
    <pc:docChg chg="modSld">
      <pc:chgData name="Chaffin,Melissa" userId="S::chaffin_m@cde.state.co.us::21f0136b-23e1-4eef-9c4f-f29e4cc3ac56" providerId="AD" clId="Web-{5951EED6-31E2-42EE-507F-79BFF59FF5A8}" dt="2024-10-02T19:32:20.750" v="14" actId="20577"/>
      <pc:docMkLst>
        <pc:docMk/>
      </pc:docMkLst>
      <pc:sldChg chg="modSp">
        <pc:chgData name="Chaffin,Melissa" userId="S::chaffin_m@cde.state.co.us::21f0136b-23e1-4eef-9c4f-f29e4cc3ac56" providerId="AD" clId="Web-{5951EED6-31E2-42EE-507F-79BFF59FF5A8}" dt="2024-10-02T19:32:20.750" v="14" actId="20577"/>
        <pc:sldMkLst>
          <pc:docMk/>
          <pc:sldMk cId="1016378890" sldId="5604"/>
        </pc:sldMkLst>
      </pc:sldChg>
    </pc:docChg>
  </pc:docChgLst>
  <pc:docChgLst>
    <pc:chgData name="Ward, Reagan" userId="27291eb4-8241-4961-9e69-8c66e34cc5b0" providerId="ADAL" clId="{274FBDB1-7F80-4E4C-9143-5E16B47101E1}"/>
    <pc:docChg chg="undo custSel addSld delSld modSld sldOrd">
      <pc:chgData name="Ward, Reagan" userId="27291eb4-8241-4961-9e69-8c66e34cc5b0" providerId="ADAL" clId="{274FBDB1-7F80-4E4C-9143-5E16B47101E1}" dt="2025-02-20T15:53:44.485" v="12927" actId="700"/>
      <pc:docMkLst>
        <pc:docMk/>
      </pc:docMkLst>
      <pc:sldChg chg="del">
        <pc:chgData name="Ward, Reagan" userId="27291eb4-8241-4961-9e69-8c66e34cc5b0" providerId="ADAL" clId="{274FBDB1-7F80-4E4C-9143-5E16B47101E1}" dt="2025-02-19T23:46:25.373" v="12600" actId="47"/>
        <pc:sldMkLst>
          <pc:docMk/>
          <pc:sldMk cId="638276779" sldId="257"/>
        </pc:sldMkLst>
      </pc:sldChg>
      <pc:sldChg chg="addSp delSp modSp mod modClrScheme chgLayout">
        <pc:chgData name="Ward, Reagan" userId="27291eb4-8241-4961-9e69-8c66e34cc5b0" providerId="ADAL" clId="{274FBDB1-7F80-4E4C-9143-5E16B47101E1}" dt="2025-02-19T23:46:35.849" v="12603"/>
        <pc:sldMkLst>
          <pc:docMk/>
          <pc:sldMk cId="1638711916" sldId="258"/>
        </pc:sldMkLst>
        <pc:spChg chg="mod ord">
          <ac:chgData name="Ward, Reagan" userId="27291eb4-8241-4961-9e69-8c66e34cc5b0" providerId="ADAL" clId="{274FBDB1-7F80-4E4C-9143-5E16B47101E1}" dt="2025-02-19T23:46:08.409" v="12598" actId="700"/>
          <ac:spMkLst>
            <pc:docMk/>
            <pc:sldMk cId="1638711916" sldId="258"/>
            <ac:spMk id="2" creationId="{02DAA043-8A56-440B-A50F-FFBB0950E9DB}"/>
          </ac:spMkLst>
        </pc:spChg>
        <pc:spChg chg="mod ord">
          <ac:chgData name="Ward, Reagan" userId="27291eb4-8241-4961-9e69-8c66e34cc5b0" providerId="ADAL" clId="{274FBDB1-7F80-4E4C-9143-5E16B47101E1}" dt="2025-02-19T23:46:08.409" v="12598" actId="700"/>
          <ac:spMkLst>
            <pc:docMk/>
            <pc:sldMk cId="1638711916" sldId="258"/>
            <ac:spMk id="3" creationId="{26367119-460A-4800-A8A3-AAFA4673EB10}"/>
          </ac:spMkLst>
        </pc:spChg>
        <pc:spChg chg="mod ord">
          <ac:chgData name="Ward, Reagan" userId="27291eb4-8241-4961-9e69-8c66e34cc5b0" providerId="ADAL" clId="{274FBDB1-7F80-4E4C-9143-5E16B47101E1}" dt="2025-02-19T23:46:08.409" v="12598" actId="700"/>
          <ac:spMkLst>
            <pc:docMk/>
            <pc:sldMk cId="1638711916" sldId="258"/>
            <ac:spMk id="4" creationId="{F6A75160-3BEC-4A87-A65F-2C121CD59EFB}"/>
          </ac:spMkLst>
        </pc:spChg>
        <pc:spChg chg="add del mod ord">
          <ac:chgData name="Ward, Reagan" userId="27291eb4-8241-4961-9e69-8c66e34cc5b0" providerId="ADAL" clId="{274FBDB1-7F80-4E4C-9143-5E16B47101E1}" dt="2025-02-19T23:46:12.412" v="12599"/>
          <ac:spMkLst>
            <pc:docMk/>
            <pc:sldMk cId="1638711916" sldId="258"/>
            <ac:spMk id="5" creationId="{2A44AD35-6D44-71A4-0518-DAB99EBBE6B4}"/>
          </ac:spMkLst>
        </pc:spChg>
        <pc:spChg chg="add del mod ord">
          <ac:chgData name="Ward, Reagan" userId="27291eb4-8241-4961-9e69-8c66e34cc5b0" providerId="ADAL" clId="{274FBDB1-7F80-4E4C-9143-5E16B47101E1}" dt="2025-02-19T23:46:35.849" v="12603"/>
          <ac:spMkLst>
            <pc:docMk/>
            <pc:sldMk cId="1638711916" sldId="258"/>
            <ac:spMk id="6" creationId="{AA5ED34A-9B6F-AB50-ABBF-0419B210A1A7}"/>
          </ac:spMkLst>
        </pc:spChg>
        <pc:spChg chg="add mod">
          <ac:chgData name="Ward, Reagan" userId="27291eb4-8241-4961-9e69-8c66e34cc5b0" providerId="ADAL" clId="{274FBDB1-7F80-4E4C-9143-5E16B47101E1}" dt="2025-02-19T23:46:12.412" v="12599"/>
          <ac:spMkLst>
            <pc:docMk/>
            <pc:sldMk cId="1638711916" sldId="258"/>
            <ac:spMk id="7" creationId="{9F4A8B7D-0493-AE2B-162C-442AAB750B00}"/>
          </ac:spMkLst>
        </pc:spChg>
        <pc:spChg chg="add mod">
          <ac:chgData name="Ward, Reagan" userId="27291eb4-8241-4961-9e69-8c66e34cc5b0" providerId="ADAL" clId="{274FBDB1-7F80-4E4C-9143-5E16B47101E1}" dt="2025-02-19T23:46:35.849" v="12603"/>
          <ac:spMkLst>
            <pc:docMk/>
            <pc:sldMk cId="1638711916" sldId="258"/>
            <ac:spMk id="8" creationId="{34314E7F-8485-B0D3-85A7-24A061F7ACA9}"/>
          </ac:spMkLst>
        </pc:spChg>
      </pc:sldChg>
      <pc:sldChg chg="modSp mod">
        <pc:chgData name="Ward, Reagan" userId="27291eb4-8241-4961-9e69-8c66e34cc5b0" providerId="ADAL" clId="{274FBDB1-7F80-4E4C-9143-5E16B47101E1}" dt="2025-02-18T23:03:08.009" v="8316"/>
        <pc:sldMkLst>
          <pc:docMk/>
          <pc:sldMk cId="1212467416" sldId="261"/>
        </pc:sldMkLst>
        <pc:graphicFrameChg chg="mod modGraphic">
          <ac:chgData name="Ward, Reagan" userId="27291eb4-8241-4961-9e69-8c66e34cc5b0" providerId="ADAL" clId="{274FBDB1-7F80-4E4C-9143-5E16B47101E1}" dt="2025-02-18T23:03:08.009" v="8316"/>
          <ac:graphicFrameMkLst>
            <pc:docMk/>
            <pc:sldMk cId="1212467416" sldId="261"/>
            <ac:graphicFrameMk id="5" creationId="{9C3641C5-EC4F-D3EA-E4A2-8ABB597C5BAA}"/>
          </ac:graphicFrameMkLst>
        </pc:graphicFrameChg>
      </pc:sldChg>
      <pc:sldChg chg="addSp delSp modSp mod modClrScheme chgLayout">
        <pc:chgData name="Ward, Reagan" userId="27291eb4-8241-4961-9e69-8c66e34cc5b0" providerId="ADAL" clId="{274FBDB1-7F80-4E4C-9143-5E16B47101E1}" dt="2025-02-19T23:51:17.474" v="12814" actId="255"/>
        <pc:sldMkLst>
          <pc:docMk/>
          <pc:sldMk cId="1284145060" sldId="264"/>
        </pc:sldMkLst>
        <pc:spChg chg="add del mod ord">
          <ac:chgData name="Ward, Reagan" userId="27291eb4-8241-4961-9e69-8c66e34cc5b0" providerId="ADAL" clId="{274FBDB1-7F80-4E4C-9143-5E16B47101E1}" dt="2025-02-19T23:24:49.281" v="12576" actId="6264"/>
          <ac:spMkLst>
            <pc:docMk/>
            <pc:sldMk cId="1284145060" sldId="264"/>
            <ac:spMk id="2" creationId="{804C5397-54A9-5360-A4F8-482682C100A7}"/>
          </ac:spMkLst>
        </pc:spChg>
        <pc:spChg chg="mod ord">
          <ac:chgData name="Ward, Reagan" userId="27291eb4-8241-4961-9e69-8c66e34cc5b0" providerId="ADAL" clId="{274FBDB1-7F80-4E4C-9143-5E16B47101E1}" dt="2025-02-19T23:24:49.281" v="12576" actId="6264"/>
          <ac:spMkLst>
            <pc:docMk/>
            <pc:sldMk cId="1284145060" sldId="264"/>
            <ac:spMk id="3" creationId="{4217DE7A-3D62-B553-690B-FE3BEC6CBDB4}"/>
          </ac:spMkLst>
        </pc:spChg>
        <pc:spChg chg="mod ord">
          <ac:chgData name="Ward, Reagan" userId="27291eb4-8241-4961-9e69-8c66e34cc5b0" providerId="ADAL" clId="{274FBDB1-7F80-4E4C-9143-5E16B47101E1}" dt="2025-02-19T23:24:49.281" v="12576" actId="6264"/>
          <ac:spMkLst>
            <pc:docMk/>
            <pc:sldMk cId="1284145060" sldId="264"/>
            <ac:spMk id="4" creationId="{CF21914C-B77D-1026-7BE6-087A7CFE01DB}"/>
          </ac:spMkLst>
        </pc:spChg>
        <pc:spChg chg="mod ord">
          <ac:chgData name="Ward, Reagan" userId="27291eb4-8241-4961-9e69-8c66e34cc5b0" providerId="ADAL" clId="{274FBDB1-7F80-4E4C-9143-5E16B47101E1}" dt="2025-02-19T23:51:17.474" v="12814" actId="255"/>
          <ac:spMkLst>
            <pc:docMk/>
            <pc:sldMk cId="1284145060" sldId="264"/>
            <ac:spMk id="5" creationId="{49B0B725-4189-65E1-116D-B4E3BD0FCD01}"/>
          </ac:spMkLst>
        </pc:spChg>
        <pc:spChg chg="add del mod ord">
          <ac:chgData name="Ward, Reagan" userId="27291eb4-8241-4961-9e69-8c66e34cc5b0" providerId="ADAL" clId="{274FBDB1-7F80-4E4C-9143-5E16B47101E1}" dt="2025-02-19T23:24:49.281" v="12576" actId="6264"/>
          <ac:spMkLst>
            <pc:docMk/>
            <pc:sldMk cId="1284145060" sldId="264"/>
            <ac:spMk id="6" creationId="{E2723BC5-39D3-B2CF-005C-27B71F90B3E0}"/>
          </ac:spMkLst>
        </pc:spChg>
        <pc:spChg chg="add del mod">
          <ac:chgData name="Ward, Reagan" userId="27291eb4-8241-4961-9e69-8c66e34cc5b0" providerId="ADAL" clId="{274FBDB1-7F80-4E4C-9143-5E16B47101E1}" dt="2025-02-19T23:24:49.281" v="12576" actId="6264"/>
          <ac:spMkLst>
            <pc:docMk/>
            <pc:sldMk cId="1284145060" sldId="264"/>
            <ac:spMk id="7" creationId="{A5D40BE9-B483-79AE-DD0F-39FA7E40B36B}"/>
          </ac:spMkLst>
        </pc:spChg>
        <pc:spChg chg="add del mod">
          <ac:chgData name="Ward, Reagan" userId="27291eb4-8241-4961-9e69-8c66e34cc5b0" providerId="ADAL" clId="{274FBDB1-7F80-4E4C-9143-5E16B47101E1}" dt="2025-02-19T23:24:49.281" v="12576" actId="6264"/>
          <ac:spMkLst>
            <pc:docMk/>
            <pc:sldMk cId="1284145060" sldId="264"/>
            <ac:spMk id="8" creationId="{1FAA923D-23A4-ACE1-4AD4-97DE924036A9}"/>
          </ac:spMkLst>
        </pc:spChg>
        <pc:spChg chg="add del mod">
          <ac:chgData name="Ward, Reagan" userId="27291eb4-8241-4961-9e69-8c66e34cc5b0" providerId="ADAL" clId="{274FBDB1-7F80-4E4C-9143-5E16B47101E1}" dt="2025-02-19T23:24:49.281" v="12576" actId="6264"/>
          <ac:spMkLst>
            <pc:docMk/>
            <pc:sldMk cId="1284145060" sldId="264"/>
            <ac:spMk id="9" creationId="{559683AB-7E76-575F-1D6F-0CE47BABBCDD}"/>
          </ac:spMkLst>
        </pc:spChg>
        <pc:spChg chg="add del mod ord">
          <ac:chgData name="Ward, Reagan" userId="27291eb4-8241-4961-9e69-8c66e34cc5b0" providerId="ADAL" clId="{274FBDB1-7F80-4E4C-9143-5E16B47101E1}" dt="2025-02-19T23:45:57.042" v="12596"/>
          <ac:spMkLst>
            <pc:docMk/>
            <pc:sldMk cId="1284145060" sldId="264"/>
            <ac:spMk id="10" creationId="{C77BF2C4-D6BB-F562-13D9-0942D34A78F6}"/>
          </ac:spMkLst>
        </pc:spChg>
        <pc:spChg chg="add del mod ord">
          <ac:chgData name="Ward, Reagan" userId="27291eb4-8241-4961-9e69-8c66e34cc5b0" providerId="ADAL" clId="{274FBDB1-7F80-4E4C-9143-5E16B47101E1}" dt="2025-02-19T23:46:31.416" v="12601"/>
          <ac:spMkLst>
            <pc:docMk/>
            <pc:sldMk cId="1284145060" sldId="264"/>
            <ac:spMk id="11" creationId="{F4B169E1-30C6-6E57-19EC-08C2746C88E0}"/>
          </ac:spMkLst>
        </pc:spChg>
        <pc:spChg chg="add mod">
          <ac:chgData name="Ward, Reagan" userId="27291eb4-8241-4961-9e69-8c66e34cc5b0" providerId="ADAL" clId="{274FBDB1-7F80-4E4C-9143-5E16B47101E1}" dt="2025-02-19T23:45:57.042" v="12596"/>
          <ac:spMkLst>
            <pc:docMk/>
            <pc:sldMk cId="1284145060" sldId="264"/>
            <ac:spMk id="12" creationId="{BF240389-AEAD-1ABD-C801-B29349F01E54}"/>
          </ac:spMkLst>
        </pc:spChg>
        <pc:spChg chg="add mod">
          <ac:chgData name="Ward, Reagan" userId="27291eb4-8241-4961-9e69-8c66e34cc5b0" providerId="ADAL" clId="{274FBDB1-7F80-4E4C-9143-5E16B47101E1}" dt="2025-02-19T23:46:31.416" v="12601"/>
          <ac:spMkLst>
            <pc:docMk/>
            <pc:sldMk cId="1284145060" sldId="264"/>
            <ac:spMk id="13" creationId="{8C45A8B8-8289-42A6-6D32-DEE61A10464A}"/>
          </ac:spMkLst>
        </pc:spChg>
      </pc:sldChg>
      <pc:sldChg chg="addSp modSp mod modClrScheme chgLayout">
        <pc:chgData name="Ward, Reagan" userId="27291eb4-8241-4961-9e69-8c66e34cc5b0" providerId="ADAL" clId="{274FBDB1-7F80-4E4C-9143-5E16B47101E1}" dt="2025-02-19T23:24:35.583" v="12574" actId="207"/>
        <pc:sldMkLst>
          <pc:docMk/>
          <pc:sldMk cId="3878259165" sldId="265"/>
        </pc:sldMkLst>
        <pc:spChg chg="add mod ord">
          <ac:chgData name="Ward, Reagan" userId="27291eb4-8241-4961-9e69-8c66e34cc5b0" providerId="ADAL" clId="{274FBDB1-7F80-4E4C-9143-5E16B47101E1}" dt="2025-02-19T23:24:08.375" v="12544" actId="20577"/>
          <ac:spMkLst>
            <pc:docMk/>
            <pc:sldMk cId="3878259165" sldId="265"/>
            <ac:spMk id="2" creationId="{1DFFECEF-B2F1-66A4-9843-38F0D21535F1}"/>
          </ac:spMkLst>
        </pc:spChg>
        <pc:spChg chg="mod ord">
          <ac:chgData name="Ward, Reagan" userId="27291eb4-8241-4961-9e69-8c66e34cc5b0" providerId="ADAL" clId="{274FBDB1-7F80-4E4C-9143-5E16B47101E1}" dt="2025-02-19T23:23:57.565" v="12501" actId="700"/>
          <ac:spMkLst>
            <pc:docMk/>
            <pc:sldMk cId="3878259165" sldId="265"/>
            <ac:spMk id="3" creationId="{D03901CB-AD22-4839-A75B-2E46DFFF56C3}"/>
          </ac:spMkLst>
        </pc:spChg>
        <pc:spChg chg="mod ord">
          <ac:chgData name="Ward, Reagan" userId="27291eb4-8241-4961-9e69-8c66e34cc5b0" providerId="ADAL" clId="{274FBDB1-7F80-4E4C-9143-5E16B47101E1}" dt="2025-02-19T23:23:57.565" v="12501" actId="700"/>
          <ac:spMkLst>
            <pc:docMk/>
            <pc:sldMk cId="3878259165" sldId="265"/>
            <ac:spMk id="4" creationId="{04D1FDF9-E5EA-88F0-52F0-10A3AC976808}"/>
          </ac:spMkLst>
        </pc:spChg>
        <pc:spChg chg="mod ord">
          <ac:chgData name="Ward, Reagan" userId="27291eb4-8241-4961-9e69-8c66e34cc5b0" providerId="ADAL" clId="{274FBDB1-7F80-4E4C-9143-5E16B47101E1}" dt="2025-02-19T23:23:57.565" v="12501" actId="700"/>
          <ac:spMkLst>
            <pc:docMk/>
            <pc:sldMk cId="3878259165" sldId="265"/>
            <ac:spMk id="5" creationId="{B8A5594E-C78C-B3BD-748C-61707D4DE59D}"/>
          </ac:spMkLst>
        </pc:spChg>
        <pc:spChg chg="add mod ord">
          <ac:chgData name="Ward, Reagan" userId="27291eb4-8241-4961-9e69-8c66e34cc5b0" providerId="ADAL" clId="{274FBDB1-7F80-4E4C-9143-5E16B47101E1}" dt="2025-02-19T23:24:35.583" v="12574" actId="207"/>
          <ac:spMkLst>
            <pc:docMk/>
            <pc:sldMk cId="3878259165" sldId="265"/>
            <ac:spMk id="6" creationId="{298906A8-5A50-8378-372C-F304681FAB3A}"/>
          </ac:spMkLst>
        </pc:spChg>
      </pc:sldChg>
      <pc:sldChg chg="modSp add mod">
        <pc:chgData name="Ward, Reagan" userId="27291eb4-8241-4961-9e69-8c66e34cc5b0" providerId="ADAL" clId="{274FBDB1-7F80-4E4C-9143-5E16B47101E1}" dt="2025-02-18T23:03:27.585" v="8361" actId="20577"/>
        <pc:sldMkLst>
          <pc:docMk/>
          <pc:sldMk cId="4006630429" sldId="282"/>
        </pc:sldMkLst>
      </pc:sldChg>
      <pc:sldChg chg="del">
        <pc:chgData name="Ward, Reagan" userId="27291eb4-8241-4961-9e69-8c66e34cc5b0" providerId="ADAL" clId="{274FBDB1-7F80-4E4C-9143-5E16B47101E1}" dt="2025-02-14T18:11:30.575" v="2" actId="47"/>
        <pc:sldMkLst>
          <pc:docMk/>
          <pc:sldMk cId="294187229" sldId="317"/>
        </pc:sldMkLst>
      </pc:sldChg>
      <pc:sldChg chg="modSp mod modClrScheme chgLayout">
        <pc:chgData name="Ward, Reagan" userId="27291eb4-8241-4961-9e69-8c66e34cc5b0" providerId="ADAL" clId="{274FBDB1-7F80-4E4C-9143-5E16B47101E1}" dt="2025-02-20T15:53:44.485" v="12927" actId="700"/>
        <pc:sldMkLst>
          <pc:docMk/>
          <pc:sldMk cId="3230641908" sldId="334"/>
        </pc:sldMkLst>
        <pc:spChg chg="mod ord">
          <ac:chgData name="Ward, Reagan" userId="27291eb4-8241-4961-9e69-8c66e34cc5b0" providerId="ADAL" clId="{274FBDB1-7F80-4E4C-9143-5E16B47101E1}" dt="2025-02-20T15:53:44.485" v="12927" actId="700"/>
          <ac:spMkLst>
            <pc:docMk/>
            <pc:sldMk cId="3230641908" sldId="334"/>
            <ac:spMk id="2" creationId="{00000000-0000-0000-0000-000000000000}"/>
          </ac:spMkLst>
        </pc:spChg>
        <pc:spChg chg="mod ord">
          <ac:chgData name="Ward, Reagan" userId="27291eb4-8241-4961-9e69-8c66e34cc5b0" providerId="ADAL" clId="{274FBDB1-7F80-4E4C-9143-5E16B47101E1}" dt="2025-02-20T15:53:44.485" v="12927" actId="700"/>
          <ac:spMkLst>
            <pc:docMk/>
            <pc:sldMk cId="3230641908" sldId="334"/>
            <ac:spMk id="3" creationId="{00000000-0000-0000-0000-000000000000}"/>
          </ac:spMkLst>
        </pc:spChg>
        <pc:spChg chg="mod ord">
          <ac:chgData name="Ward, Reagan" userId="27291eb4-8241-4961-9e69-8c66e34cc5b0" providerId="ADAL" clId="{274FBDB1-7F80-4E4C-9143-5E16B47101E1}" dt="2025-02-20T15:53:44.485" v="12927" actId="700"/>
          <ac:spMkLst>
            <pc:docMk/>
            <pc:sldMk cId="3230641908" sldId="334"/>
            <ac:spMk id="6" creationId="{92B53175-1E7B-88CA-7290-F81F7FB7ABE3}"/>
          </ac:spMkLst>
        </pc:spChg>
        <pc:spChg chg="mod ord">
          <ac:chgData name="Ward, Reagan" userId="27291eb4-8241-4961-9e69-8c66e34cc5b0" providerId="ADAL" clId="{274FBDB1-7F80-4E4C-9143-5E16B47101E1}" dt="2025-02-20T15:53:44.485" v="12927" actId="700"/>
          <ac:spMkLst>
            <pc:docMk/>
            <pc:sldMk cId="3230641908" sldId="334"/>
            <ac:spMk id="7" creationId="{15610A6D-0BF3-B10D-E5E8-93C987C7C735}"/>
          </ac:spMkLst>
        </pc:spChg>
      </pc:sldChg>
      <pc:sldChg chg="del">
        <pc:chgData name="Ward, Reagan" userId="27291eb4-8241-4961-9e69-8c66e34cc5b0" providerId="ADAL" clId="{274FBDB1-7F80-4E4C-9143-5E16B47101E1}" dt="2025-02-14T18:11:30.575" v="2" actId="47"/>
        <pc:sldMkLst>
          <pc:docMk/>
          <pc:sldMk cId="0" sldId="676"/>
        </pc:sldMkLst>
      </pc:sldChg>
      <pc:sldChg chg="del">
        <pc:chgData name="Ward, Reagan" userId="27291eb4-8241-4961-9e69-8c66e34cc5b0" providerId="ADAL" clId="{274FBDB1-7F80-4E4C-9143-5E16B47101E1}" dt="2025-02-14T18:11:30.575" v="2" actId="47"/>
        <pc:sldMkLst>
          <pc:docMk/>
          <pc:sldMk cId="3449144384" sldId="724"/>
        </pc:sldMkLst>
      </pc:sldChg>
      <pc:sldChg chg="del">
        <pc:chgData name="Ward, Reagan" userId="27291eb4-8241-4961-9e69-8c66e34cc5b0" providerId="ADAL" clId="{274FBDB1-7F80-4E4C-9143-5E16B47101E1}" dt="2025-02-14T18:11:30.575" v="2" actId="47"/>
        <pc:sldMkLst>
          <pc:docMk/>
          <pc:sldMk cId="1245002971" sldId="725"/>
        </pc:sldMkLst>
      </pc:sldChg>
      <pc:sldChg chg="del">
        <pc:chgData name="Ward, Reagan" userId="27291eb4-8241-4961-9e69-8c66e34cc5b0" providerId="ADAL" clId="{274FBDB1-7F80-4E4C-9143-5E16B47101E1}" dt="2025-02-14T18:11:30.575" v="2" actId="47"/>
        <pc:sldMkLst>
          <pc:docMk/>
          <pc:sldMk cId="1483936557" sldId="2230"/>
        </pc:sldMkLst>
      </pc:sldChg>
      <pc:sldChg chg="modSp mod">
        <pc:chgData name="Ward, Reagan" userId="27291eb4-8241-4961-9e69-8c66e34cc5b0" providerId="ADAL" clId="{274FBDB1-7F80-4E4C-9143-5E16B47101E1}" dt="2025-02-20T14:50:15.764" v="12864" actId="14100"/>
        <pc:sldMkLst>
          <pc:docMk/>
          <pc:sldMk cId="3227145924" sldId="5097"/>
        </pc:sldMkLst>
        <pc:spChg chg="mod">
          <ac:chgData name="Ward, Reagan" userId="27291eb4-8241-4961-9e69-8c66e34cc5b0" providerId="ADAL" clId="{274FBDB1-7F80-4E4C-9143-5E16B47101E1}" dt="2025-02-20T14:50:15.764" v="12864" actId="14100"/>
          <ac:spMkLst>
            <pc:docMk/>
            <pc:sldMk cId="3227145924" sldId="5097"/>
            <ac:spMk id="8" creationId="{615A4E22-3BFB-B4B8-B3DD-2E0607D5D581}"/>
          </ac:spMkLst>
        </pc:spChg>
        <pc:graphicFrameChg chg="mod modGraphic">
          <ac:chgData name="Ward, Reagan" userId="27291eb4-8241-4961-9e69-8c66e34cc5b0" providerId="ADAL" clId="{274FBDB1-7F80-4E4C-9143-5E16B47101E1}" dt="2025-02-20T14:47:52.348" v="12843" actId="14100"/>
          <ac:graphicFrameMkLst>
            <pc:docMk/>
            <pc:sldMk cId="3227145924" sldId="5097"/>
            <ac:graphicFrameMk id="7" creationId="{2864BB53-F741-4FFC-0348-1AC10AD60EEB}"/>
          </ac:graphicFrameMkLst>
        </pc:graphicFrameChg>
      </pc:sldChg>
      <pc:sldChg chg="modSp mod">
        <pc:chgData name="Ward, Reagan" userId="27291eb4-8241-4961-9e69-8c66e34cc5b0" providerId="ADAL" clId="{274FBDB1-7F80-4E4C-9143-5E16B47101E1}" dt="2025-02-20T14:49:04.553" v="12856" actId="14100"/>
        <pc:sldMkLst>
          <pc:docMk/>
          <pc:sldMk cId="1037917088" sldId="5098"/>
        </pc:sldMkLst>
        <pc:graphicFrameChg chg="mod modGraphic">
          <ac:chgData name="Ward, Reagan" userId="27291eb4-8241-4961-9e69-8c66e34cc5b0" providerId="ADAL" clId="{274FBDB1-7F80-4E4C-9143-5E16B47101E1}" dt="2025-02-20T14:49:04.553" v="12856" actId="14100"/>
          <ac:graphicFrameMkLst>
            <pc:docMk/>
            <pc:sldMk cId="1037917088" sldId="5098"/>
            <ac:graphicFrameMk id="5" creationId="{5E4612F7-68C6-57CA-E918-38EF641F73CF}"/>
          </ac:graphicFrameMkLst>
        </pc:graphicFrameChg>
      </pc:sldChg>
      <pc:sldChg chg="del">
        <pc:chgData name="Ward, Reagan" userId="27291eb4-8241-4961-9e69-8c66e34cc5b0" providerId="ADAL" clId="{274FBDB1-7F80-4E4C-9143-5E16B47101E1}" dt="2025-02-14T18:11:30.575" v="2" actId="47"/>
        <pc:sldMkLst>
          <pc:docMk/>
          <pc:sldMk cId="1138122946" sldId="5267"/>
        </pc:sldMkLst>
      </pc:sldChg>
      <pc:sldChg chg="del">
        <pc:chgData name="Ward, Reagan" userId="27291eb4-8241-4961-9e69-8c66e34cc5b0" providerId="ADAL" clId="{274FBDB1-7F80-4E4C-9143-5E16B47101E1}" dt="2025-02-14T18:11:30.575" v="2" actId="47"/>
        <pc:sldMkLst>
          <pc:docMk/>
          <pc:sldMk cId="1504568059" sldId="5275"/>
        </pc:sldMkLst>
      </pc:sldChg>
      <pc:sldChg chg="del">
        <pc:chgData name="Ward, Reagan" userId="27291eb4-8241-4961-9e69-8c66e34cc5b0" providerId="ADAL" clId="{274FBDB1-7F80-4E4C-9143-5E16B47101E1}" dt="2025-02-14T18:11:30.575" v="2" actId="47"/>
        <pc:sldMkLst>
          <pc:docMk/>
          <pc:sldMk cId="2815576142" sldId="5313"/>
        </pc:sldMkLst>
      </pc:sldChg>
      <pc:sldChg chg="addSp delSp modSp del mod modClrScheme chgLayout">
        <pc:chgData name="Ward, Reagan" userId="27291eb4-8241-4961-9e69-8c66e34cc5b0" providerId="ADAL" clId="{274FBDB1-7F80-4E4C-9143-5E16B47101E1}" dt="2025-02-14T18:14:29.011" v="82" actId="47"/>
        <pc:sldMkLst>
          <pc:docMk/>
          <pc:sldMk cId="3343705851" sldId="5418"/>
        </pc:sldMkLst>
      </pc:sldChg>
      <pc:sldChg chg="addSp delSp modSp add mod">
        <pc:chgData name="Ward, Reagan" userId="27291eb4-8241-4961-9e69-8c66e34cc5b0" providerId="ADAL" clId="{274FBDB1-7F80-4E4C-9143-5E16B47101E1}" dt="2025-02-14T18:19:11.337" v="239"/>
        <pc:sldMkLst>
          <pc:docMk/>
          <pc:sldMk cId="506215753" sldId="5419"/>
        </pc:sldMkLst>
        <pc:spChg chg="mod ord">
          <ac:chgData name="Ward, Reagan" userId="27291eb4-8241-4961-9e69-8c66e34cc5b0" providerId="ADAL" clId="{274FBDB1-7F80-4E4C-9143-5E16B47101E1}" dt="2025-02-14T18:15:56.332" v="96" actId="13244"/>
          <ac:spMkLst>
            <pc:docMk/>
            <pc:sldMk cId="506215753" sldId="5419"/>
            <ac:spMk id="5" creationId="{957E8A86-F581-3C3A-502B-272E693563B4}"/>
          </ac:spMkLst>
        </pc:spChg>
        <pc:spChg chg="ord">
          <ac:chgData name="Ward, Reagan" userId="27291eb4-8241-4961-9e69-8c66e34cc5b0" providerId="ADAL" clId="{274FBDB1-7F80-4E4C-9143-5E16B47101E1}" dt="2025-02-14T18:18:36.920" v="236" actId="13244"/>
          <ac:spMkLst>
            <pc:docMk/>
            <pc:sldMk cId="506215753" sldId="5419"/>
            <ac:spMk id="8" creationId="{F0CDDCEA-D98C-5AC1-0BF2-DC275B13C6CE}"/>
          </ac:spMkLst>
        </pc:spChg>
        <pc:spChg chg="mod">
          <ac:chgData name="Ward, Reagan" userId="27291eb4-8241-4961-9e69-8c66e34cc5b0" providerId="ADAL" clId="{274FBDB1-7F80-4E4C-9143-5E16B47101E1}" dt="2025-02-14T18:18:26.811" v="235" actId="14100"/>
          <ac:spMkLst>
            <pc:docMk/>
            <pc:sldMk cId="506215753" sldId="5419"/>
            <ac:spMk id="9" creationId="{CBD6D09E-D023-163D-6A8F-D769A1E02E2E}"/>
          </ac:spMkLst>
        </pc:spChg>
        <pc:spChg chg="mod">
          <ac:chgData name="Ward, Reagan" userId="27291eb4-8241-4961-9e69-8c66e34cc5b0" providerId="ADAL" clId="{274FBDB1-7F80-4E4C-9143-5E16B47101E1}" dt="2025-02-14T18:14:27.789" v="81"/>
          <ac:spMkLst>
            <pc:docMk/>
            <pc:sldMk cId="506215753" sldId="5419"/>
            <ac:spMk id="10" creationId="{2AFE4DB6-8333-2CEF-F80D-B23632F23FC5}"/>
          </ac:spMkLst>
        </pc:spChg>
        <pc:picChg chg="add mod">
          <ac:chgData name="Ward, Reagan" userId="27291eb4-8241-4961-9e69-8c66e34cc5b0" providerId="ADAL" clId="{274FBDB1-7F80-4E4C-9143-5E16B47101E1}" dt="2025-02-14T18:19:11.337" v="239"/>
          <ac:picMkLst>
            <pc:docMk/>
            <pc:sldMk cId="506215753" sldId="5419"/>
            <ac:picMk id="6" creationId="{C483CE1E-3B59-1A66-1DB0-C5EE8942CAFF}"/>
          </ac:picMkLst>
        </pc:picChg>
      </pc:sldChg>
      <pc:sldChg chg="addSp delSp modSp del mod modClrScheme chgLayout">
        <pc:chgData name="Ward, Reagan" userId="27291eb4-8241-4961-9e69-8c66e34cc5b0" providerId="ADAL" clId="{274FBDB1-7F80-4E4C-9143-5E16B47101E1}" dt="2025-02-18T20:57:11.596" v="8283" actId="47"/>
        <pc:sldMkLst>
          <pc:docMk/>
          <pc:sldMk cId="3321673259" sldId="5615"/>
        </pc:sldMkLst>
      </pc:sldChg>
      <pc:sldChg chg="del">
        <pc:chgData name="Ward, Reagan" userId="27291eb4-8241-4961-9e69-8c66e34cc5b0" providerId="ADAL" clId="{274FBDB1-7F80-4E4C-9143-5E16B47101E1}" dt="2025-02-14T18:11:30.575" v="2" actId="47"/>
        <pc:sldMkLst>
          <pc:docMk/>
          <pc:sldMk cId="783971613" sldId="5619"/>
        </pc:sldMkLst>
      </pc:sldChg>
      <pc:sldChg chg="modSp mod">
        <pc:chgData name="Ward, Reagan" userId="27291eb4-8241-4961-9e69-8c66e34cc5b0" providerId="ADAL" clId="{274FBDB1-7F80-4E4C-9143-5E16B47101E1}" dt="2025-02-20T14:49:31.987" v="12862"/>
        <pc:sldMkLst>
          <pc:docMk/>
          <pc:sldMk cId="500438566" sldId="5672"/>
        </pc:sldMkLst>
        <pc:graphicFrameChg chg="mod modGraphic">
          <ac:chgData name="Ward, Reagan" userId="27291eb4-8241-4961-9e69-8c66e34cc5b0" providerId="ADAL" clId="{274FBDB1-7F80-4E4C-9143-5E16B47101E1}" dt="2025-02-20T14:49:31.987" v="12862"/>
          <ac:graphicFrameMkLst>
            <pc:docMk/>
            <pc:sldMk cId="500438566" sldId="5672"/>
            <ac:graphicFrameMk id="5" creationId="{5E4612F7-68C6-57CA-E918-38EF641F73CF}"/>
          </ac:graphicFrameMkLst>
        </pc:graphicFrameChg>
      </pc:sldChg>
      <pc:sldChg chg="del">
        <pc:chgData name="Ward, Reagan" userId="27291eb4-8241-4961-9e69-8c66e34cc5b0" providerId="ADAL" clId="{274FBDB1-7F80-4E4C-9143-5E16B47101E1}" dt="2025-02-14T18:11:30.575" v="2" actId="47"/>
        <pc:sldMkLst>
          <pc:docMk/>
          <pc:sldMk cId="3494396476" sldId="5697"/>
        </pc:sldMkLst>
      </pc:sldChg>
      <pc:sldChg chg="del">
        <pc:chgData name="Ward, Reagan" userId="27291eb4-8241-4961-9e69-8c66e34cc5b0" providerId="ADAL" clId="{274FBDB1-7F80-4E4C-9143-5E16B47101E1}" dt="2025-02-14T18:11:30.575" v="2" actId="47"/>
        <pc:sldMkLst>
          <pc:docMk/>
          <pc:sldMk cId="3176056638" sldId="5732"/>
        </pc:sldMkLst>
      </pc:sldChg>
      <pc:sldChg chg="del">
        <pc:chgData name="Ward, Reagan" userId="27291eb4-8241-4961-9e69-8c66e34cc5b0" providerId="ADAL" clId="{274FBDB1-7F80-4E4C-9143-5E16B47101E1}" dt="2025-02-14T18:11:30.575" v="2" actId="47"/>
        <pc:sldMkLst>
          <pc:docMk/>
          <pc:sldMk cId="2365850526" sldId="5733"/>
        </pc:sldMkLst>
      </pc:sldChg>
      <pc:sldChg chg="del">
        <pc:chgData name="Ward, Reagan" userId="27291eb4-8241-4961-9e69-8c66e34cc5b0" providerId="ADAL" clId="{274FBDB1-7F80-4E4C-9143-5E16B47101E1}" dt="2025-02-14T18:11:30.575" v="2" actId="47"/>
        <pc:sldMkLst>
          <pc:docMk/>
          <pc:sldMk cId="522260969" sldId="5746"/>
        </pc:sldMkLst>
      </pc:sldChg>
      <pc:sldChg chg="addSp delSp modSp new mod modClrScheme chgLayout">
        <pc:chgData name="Ward, Reagan" userId="27291eb4-8241-4961-9e69-8c66e34cc5b0" providerId="ADAL" clId="{274FBDB1-7F80-4E4C-9143-5E16B47101E1}" dt="2025-02-18T23:03:23.209" v="8356" actId="20577"/>
        <pc:sldMkLst>
          <pc:docMk/>
          <pc:sldMk cId="1773155316" sldId="5758"/>
        </pc:sldMkLst>
        <pc:spChg chg="mod ord">
          <ac:chgData name="Ward, Reagan" userId="27291eb4-8241-4961-9e69-8c66e34cc5b0" providerId="ADAL" clId="{274FBDB1-7F80-4E4C-9143-5E16B47101E1}" dt="2025-02-14T18:13:15.502" v="7" actId="700"/>
          <ac:spMkLst>
            <pc:docMk/>
            <pc:sldMk cId="1773155316" sldId="5758"/>
            <ac:spMk id="4" creationId="{415BD1C6-3A8B-4B93-80BD-BBEA74ED9666}"/>
          </ac:spMkLst>
        </pc:spChg>
        <pc:spChg chg="add mod ord">
          <ac:chgData name="Ward, Reagan" userId="27291eb4-8241-4961-9e69-8c66e34cc5b0" providerId="ADAL" clId="{274FBDB1-7F80-4E4C-9143-5E16B47101E1}" dt="2025-02-18T23:03:19.159" v="8341" actId="20577"/>
          <ac:spMkLst>
            <pc:docMk/>
            <pc:sldMk cId="1773155316" sldId="5758"/>
            <ac:spMk id="7" creationId="{6064986B-23A7-8EFA-ADA3-1FD631BDD527}"/>
          </ac:spMkLst>
        </pc:spChg>
        <pc:spChg chg="add mod ord">
          <ac:chgData name="Ward, Reagan" userId="27291eb4-8241-4961-9e69-8c66e34cc5b0" providerId="ADAL" clId="{274FBDB1-7F80-4E4C-9143-5E16B47101E1}" dt="2025-02-18T23:03:23.209" v="8356" actId="20577"/>
          <ac:spMkLst>
            <pc:docMk/>
            <pc:sldMk cId="1773155316" sldId="5758"/>
            <ac:spMk id="8" creationId="{8AFA1F7B-1DA8-5CC0-5862-3E9F0ED67DCB}"/>
          </ac:spMkLst>
        </pc:spChg>
      </pc:sldChg>
      <pc:sldChg chg="addSp delSp modSp new mod modClrScheme chgLayout">
        <pc:chgData name="Ward, Reagan" userId="27291eb4-8241-4961-9e69-8c66e34cc5b0" providerId="ADAL" clId="{274FBDB1-7F80-4E4C-9143-5E16B47101E1}" dt="2025-02-18T23:03:32.025" v="8365" actId="20577"/>
        <pc:sldMkLst>
          <pc:docMk/>
          <pc:sldMk cId="1516814822" sldId="5759"/>
        </pc:sldMkLst>
      </pc:sldChg>
      <pc:sldChg chg="addSp delSp modSp new del mod modClrScheme chgLayout">
        <pc:chgData name="Ward, Reagan" userId="27291eb4-8241-4961-9e69-8c66e34cc5b0" providerId="ADAL" clId="{274FBDB1-7F80-4E4C-9143-5E16B47101E1}" dt="2025-02-14T18:13:52.303" v="62" actId="47"/>
        <pc:sldMkLst>
          <pc:docMk/>
          <pc:sldMk cId="1770753111" sldId="5760"/>
        </pc:sldMkLst>
      </pc:sldChg>
      <pc:sldChg chg="modSp add mod">
        <pc:chgData name="Ward, Reagan" userId="27291eb4-8241-4961-9e69-8c66e34cc5b0" providerId="ADAL" clId="{274FBDB1-7F80-4E4C-9143-5E16B47101E1}" dt="2025-02-18T23:03:41.580" v="8391" actId="20577"/>
        <pc:sldMkLst>
          <pc:docMk/>
          <pc:sldMk cId="2609259727" sldId="5760"/>
        </pc:sldMkLst>
      </pc:sldChg>
      <pc:sldChg chg="modSp add mod">
        <pc:chgData name="Ward, Reagan" userId="27291eb4-8241-4961-9e69-8c66e34cc5b0" providerId="ADAL" clId="{274FBDB1-7F80-4E4C-9143-5E16B47101E1}" dt="2025-02-18T23:03:51.629" v="8420" actId="20577"/>
        <pc:sldMkLst>
          <pc:docMk/>
          <pc:sldMk cId="2886310719" sldId="5761"/>
        </pc:sldMkLst>
      </pc:sldChg>
      <pc:sldChg chg="modSp add mod">
        <pc:chgData name="Ward, Reagan" userId="27291eb4-8241-4961-9e69-8c66e34cc5b0" providerId="ADAL" clId="{274FBDB1-7F80-4E4C-9143-5E16B47101E1}" dt="2025-02-18T23:03:57.825" v="8435" actId="20577"/>
        <pc:sldMkLst>
          <pc:docMk/>
          <pc:sldMk cId="1290816800" sldId="5762"/>
        </pc:sldMkLst>
      </pc:sldChg>
      <pc:sldChg chg="modSp add mod">
        <pc:chgData name="Ward, Reagan" userId="27291eb4-8241-4961-9e69-8c66e34cc5b0" providerId="ADAL" clId="{274FBDB1-7F80-4E4C-9143-5E16B47101E1}" dt="2025-02-18T15:08:31.707" v="536" actId="20577"/>
        <pc:sldMkLst>
          <pc:docMk/>
          <pc:sldMk cId="727007042" sldId="5763"/>
        </pc:sldMkLst>
        <pc:spChg chg="mod">
          <ac:chgData name="Ward, Reagan" userId="27291eb4-8241-4961-9e69-8c66e34cc5b0" providerId="ADAL" clId="{274FBDB1-7F80-4E4C-9143-5E16B47101E1}" dt="2025-02-18T15:08:28.262" v="525" actId="20577"/>
          <ac:spMkLst>
            <pc:docMk/>
            <pc:sldMk cId="727007042" sldId="5763"/>
            <ac:spMk id="7" creationId="{EA4E4011-7453-98E0-FB41-79F8DAE035C2}"/>
          </ac:spMkLst>
        </pc:spChg>
        <pc:spChg chg="mod">
          <ac:chgData name="Ward, Reagan" userId="27291eb4-8241-4961-9e69-8c66e34cc5b0" providerId="ADAL" clId="{274FBDB1-7F80-4E4C-9143-5E16B47101E1}" dt="2025-02-18T15:08:31.707" v="536" actId="20577"/>
          <ac:spMkLst>
            <pc:docMk/>
            <pc:sldMk cId="727007042" sldId="5763"/>
            <ac:spMk id="8" creationId="{D6D170ED-F4A2-BD35-82DC-9823F649B1D1}"/>
          </ac:spMkLst>
        </pc:spChg>
      </pc:sldChg>
      <pc:sldChg chg="modSp add mod">
        <pc:chgData name="Ward, Reagan" userId="27291eb4-8241-4961-9e69-8c66e34cc5b0" providerId="ADAL" clId="{274FBDB1-7F80-4E4C-9143-5E16B47101E1}" dt="2025-02-18T20:43:22.662" v="6894" actId="1036"/>
        <pc:sldMkLst>
          <pc:docMk/>
          <pc:sldMk cId="2051952218" sldId="5764"/>
        </pc:sldMkLst>
        <pc:spChg chg="ord">
          <ac:chgData name="Ward, Reagan" userId="27291eb4-8241-4961-9e69-8c66e34cc5b0" providerId="ADAL" clId="{274FBDB1-7F80-4E4C-9143-5E16B47101E1}" dt="2025-02-14T18:15:44.163" v="94" actId="13244"/>
          <ac:spMkLst>
            <pc:docMk/>
            <pc:sldMk cId="2051952218" sldId="5764"/>
            <ac:spMk id="4" creationId="{6F2B6C2F-3505-ED23-8D9A-B391FE442908}"/>
          </ac:spMkLst>
        </pc:spChg>
        <pc:spChg chg="mod">
          <ac:chgData name="Ward, Reagan" userId="27291eb4-8241-4961-9e69-8c66e34cc5b0" providerId="ADAL" clId="{274FBDB1-7F80-4E4C-9143-5E16B47101E1}" dt="2025-02-18T15:26:54.527" v="1323" actId="20577"/>
          <ac:spMkLst>
            <pc:docMk/>
            <pc:sldMk cId="2051952218" sldId="5764"/>
            <ac:spMk id="7" creationId="{C75AC30D-EE25-906B-8E6E-5AB7D3646BE3}"/>
          </ac:spMkLst>
        </pc:spChg>
        <pc:spChg chg="mod">
          <ac:chgData name="Ward, Reagan" userId="27291eb4-8241-4961-9e69-8c66e34cc5b0" providerId="ADAL" clId="{274FBDB1-7F80-4E4C-9143-5E16B47101E1}" dt="2025-02-18T20:43:22.662" v="6894" actId="1036"/>
          <ac:spMkLst>
            <pc:docMk/>
            <pc:sldMk cId="2051952218" sldId="5764"/>
            <ac:spMk id="8" creationId="{E5D2D2DC-6D09-4688-0D68-E1E821622914}"/>
          </ac:spMkLst>
        </pc:spChg>
        <pc:spChg chg="mod">
          <ac:chgData name="Ward, Reagan" userId="27291eb4-8241-4961-9e69-8c66e34cc5b0" providerId="ADAL" clId="{274FBDB1-7F80-4E4C-9143-5E16B47101E1}" dt="2025-02-18T20:43:04.793" v="6889" actId="14100"/>
          <ac:spMkLst>
            <pc:docMk/>
            <pc:sldMk cId="2051952218" sldId="5764"/>
            <ac:spMk id="9" creationId="{AA84C355-6C88-D397-94FA-2EAD129E6950}"/>
          </ac:spMkLst>
        </pc:spChg>
        <pc:graphicFrameChg chg="mod ord modGraphic">
          <ac:chgData name="Ward, Reagan" userId="27291eb4-8241-4961-9e69-8c66e34cc5b0" providerId="ADAL" clId="{274FBDB1-7F80-4E4C-9143-5E16B47101E1}" dt="2025-02-18T20:42:40.012" v="6881" actId="14100"/>
          <ac:graphicFrameMkLst>
            <pc:docMk/>
            <pc:sldMk cId="2051952218" sldId="5764"/>
            <ac:graphicFrameMk id="11" creationId="{0FB98515-C897-F3ED-F57A-418458EF6250}"/>
          </ac:graphicFrameMkLst>
        </pc:graphicFrameChg>
      </pc:sldChg>
      <pc:sldChg chg="modSp add mod">
        <pc:chgData name="Ward, Reagan" userId="27291eb4-8241-4961-9e69-8c66e34cc5b0" providerId="ADAL" clId="{274FBDB1-7F80-4E4C-9143-5E16B47101E1}" dt="2025-02-18T20:58:46.379" v="8312" actId="6549"/>
        <pc:sldMkLst>
          <pc:docMk/>
          <pc:sldMk cId="1039088137" sldId="5765"/>
        </pc:sldMkLst>
        <pc:spChg chg="mod">
          <ac:chgData name="Ward, Reagan" userId="27291eb4-8241-4961-9e69-8c66e34cc5b0" providerId="ADAL" clId="{274FBDB1-7F80-4E4C-9143-5E16B47101E1}" dt="2025-02-18T15:08:39.777" v="555" actId="20577"/>
          <ac:spMkLst>
            <pc:docMk/>
            <pc:sldMk cId="1039088137" sldId="5765"/>
            <ac:spMk id="5" creationId="{25001D87-EF61-2FB6-AE9B-1358CCB08916}"/>
          </ac:spMkLst>
        </pc:spChg>
        <pc:spChg chg="mod">
          <ac:chgData name="Ward, Reagan" userId="27291eb4-8241-4961-9e69-8c66e34cc5b0" providerId="ADAL" clId="{274FBDB1-7F80-4E4C-9143-5E16B47101E1}" dt="2025-02-18T20:58:46.379" v="8312" actId="6549"/>
          <ac:spMkLst>
            <pc:docMk/>
            <pc:sldMk cId="1039088137" sldId="5765"/>
            <ac:spMk id="6" creationId="{EC2A9E60-C79C-1240-3DAB-3CE6638D7B47}"/>
          </ac:spMkLst>
        </pc:spChg>
      </pc:sldChg>
      <pc:sldChg chg="modSp add mod">
        <pc:chgData name="Ward, Reagan" userId="27291eb4-8241-4961-9e69-8c66e34cc5b0" providerId="ADAL" clId="{274FBDB1-7F80-4E4C-9143-5E16B47101E1}" dt="2025-02-18T15:08:49.766" v="579" actId="27636"/>
        <pc:sldMkLst>
          <pc:docMk/>
          <pc:sldMk cId="3184900663" sldId="5766"/>
        </pc:sldMkLst>
        <pc:spChg chg="mod">
          <ac:chgData name="Ward, Reagan" userId="27291eb4-8241-4961-9e69-8c66e34cc5b0" providerId="ADAL" clId="{274FBDB1-7F80-4E4C-9143-5E16B47101E1}" dt="2025-02-18T15:08:49.766" v="579" actId="27636"/>
          <ac:spMkLst>
            <pc:docMk/>
            <pc:sldMk cId="3184900663" sldId="5766"/>
            <ac:spMk id="7" creationId="{E2CE5AA2-10BD-E68E-1981-CE745DE7AF3F}"/>
          </ac:spMkLst>
        </pc:spChg>
      </pc:sldChg>
      <pc:sldChg chg="addSp delSp modSp add mod">
        <pc:chgData name="Ward, Reagan" userId="27291eb4-8241-4961-9e69-8c66e34cc5b0" providerId="ADAL" clId="{274FBDB1-7F80-4E4C-9143-5E16B47101E1}" dt="2025-02-19T15:57:46.804" v="11923" actId="13244"/>
        <pc:sldMkLst>
          <pc:docMk/>
          <pc:sldMk cId="1012677176" sldId="5767"/>
        </pc:sldMkLst>
        <pc:spChg chg="ord">
          <ac:chgData name="Ward, Reagan" userId="27291eb4-8241-4961-9e69-8c66e34cc5b0" providerId="ADAL" clId="{274FBDB1-7F80-4E4C-9143-5E16B47101E1}" dt="2025-02-19T15:57:46.804" v="11923" actId="13244"/>
          <ac:spMkLst>
            <pc:docMk/>
            <pc:sldMk cId="1012677176" sldId="5767"/>
            <ac:spMk id="4" creationId="{BAAA418F-90F9-1BF7-5F43-4D34316F41D5}"/>
          </ac:spMkLst>
        </pc:spChg>
        <pc:spChg chg="add mod">
          <ac:chgData name="Ward, Reagan" userId="27291eb4-8241-4961-9e69-8c66e34cc5b0" providerId="ADAL" clId="{274FBDB1-7F80-4E4C-9143-5E16B47101E1}" dt="2025-02-18T15:50:47.939" v="3671"/>
          <ac:spMkLst>
            <pc:docMk/>
            <pc:sldMk cId="1012677176" sldId="5767"/>
            <ac:spMk id="5" creationId="{18BD855E-4F6E-62D5-5924-7B3B09EBE393}"/>
          </ac:spMkLst>
        </pc:spChg>
        <pc:spChg chg="mod">
          <ac:chgData name="Ward, Reagan" userId="27291eb4-8241-4961-9e69-8c66e34cc5b0" providerId="ADAL" clId="{274FBDB1-7F80-4E4C-9143-5E16B47101E1}" dt="2025-02-18T15:59:59.052" v="4032" actId="6549"/>
          <ac:spMkLst>
            <pc:docMk/>
            <pc:sldMk cId="1012677176" sldId="5767"/>
            <ac:spMk id="7" creationId="{46D0662D-BFA8-0433-5534-452872043437}"/>
          </ac:spMkLst>
        </pc:spChg>
        <pc:spChg chg="mod">
          <ac:chgData name="Ward, Reagan" userId="27291eb4-8241-4961-9e69-8c66e34cc5b0" providerId="ADAL" clId="{274FBDB1-7F80-4E4C-9143-5E16B47101E1}" dt="2025-02-18T15:50:30.646" v="3635" actId="20577"/>
          <ac:spMkLst>
            <pc:docMk/>
            <pc:sldMk cId="1012677176" sldId="5767"/>
            <ac:spMk id="8" creationId="{BBBA70DC-D611-4091-C5B2-9F504460FFF2}"/>
          </ac:spMkLst>
        </pc:spChg>
        <pc:graphicFrameChg chg="mod modGraphic">
          <ac:chgData name="Ward, Reagan" userId="27291eb4-8241-4961-9e69-8c66e34cc5b0" providerId="ADAL" clId="{274FBDB1-7F80-4E4C-9143-5E16B47101E1}" dt="2025-02-18T16:12:59.174" v="4327" actId="20577"/>
          <ac:graphicFrameMkLst>
            <pc:docMk/>
            <pc:sldMk cId="1012677176" sldId="5767"/>
            <ac:graphicFrameMk id="11" creationId="{86B06DCF-F7D8-447D-53B0-91129F08FFC9}"/>
          </ac:graphicFrameMkLst>
        </pc:graphicFrameChg>
      </pc:sldChg>
      <pc:sldChg chg="modSp add mod">
        <pc:chgData name="Ward, Reagan" userId="27291eb4-8241-4961-9e69-8c66e34cc5b0" providerId="ADAL" clId="{274FBDB1-7F80-4E4C-9143-5E16B47101E1}" dt="2025-02-19T15:56:19.106" v="11899" actId="6549"/>
        <pc:sldMkLst>
          <pc:docMk/>
          <pc:sldMk cId="4029889111" sldId="5768"/>
        </pc:sldMkLst>
        <pc:spChg chg="mod">
          <ac:chgData name="Ward, Reagan" userId="27291eb4-8241-4961-9e69-8c66e34cc5b0" providerId="ADAL" clId="{274FBDB1-7F80-4E4C-9143-5E16B47101E1}" dt="2025-02-18T15:08:55.615" v="598" actId="20577"/>
          <ac:spMkLst>
            <pc:docMk/>
            <pc:sldMk cId="4029889111" sldId="5768"/>
            <ac:spMk id="5" creationId="{7BC74C9D-00D6-0A70-B62C-4C95F255EAFA}"/>
          </ac:spMkLst>
        </pc:spChg>
        <pc:spChg chg="mod">
          <ac:chgData name="Ward, Reagan" userId="27291eb4-8241-4961-9e69-8c66e34cc5b0" providerId="ADAL" clId="{274FBDB1-7F80-4E4C-9143-5E16B47101E1}" dt="2025-02-19T15:56:19.106" v="11899" actId="6549"/>
          <ac:spMkLst>
            <pc:docMk/>
            <pc:sldMk cId="4029889111" sldId="5768"/>
            <ac:spMk id="6" creationId="{9EBBF482-DBF0-8A2D-71E4-D494384AA8D1}"/>
          </ac:spMkLst>
        </pc:spChg>
      </pc:sldChg>
      <pc:sldChg chg="addSp delSp modSp new mod modClrScheme chgLayout">
        <pc:chgData name="Ward, Reagan" userId="27291eb4-8241-4961-9e69-8c66e34cc5b0" providerId="ADAL" clId="{274FBDB1-7F80-4E4C-9143-5E16B47101E1}" dt="2025-02-19T15:58:09.094" v="11925" actId="13244"/>
        <pc:sldMkLst>
          <pc:docMk/>
          <pc:sldMk cId="1975889940" sldId="5769"/>
        </pc:sldMkLst>
        <pc:spChg chg="mod ord">
          <ac:chgData name="Ward, Reagan" userId="27291eb4-8241-4961-9e69-8c66e34cc5b0" providerId="ADAL" clId="{274FBDB1-7F80-4E4C-9143-5E16B47101E1}" dt="2025-02-19T15:41:13.012" v="10717" actId="700"/>
          <ac:spMkLst>
            <pc:docMk/>
            <pc:sldMk cId="1975889940" sldId="5769"/>
            <ac:spMk id="3" creationId="{530FB40B-9034-87A2-C7F5-0AF35220ED6E}"/>
          </ac:spMkLst>
        </pc:spChg>
        <pc:spChg chg="add mod ord">
          <ac:chgData name="Ward, Reagan" userId="27291eb4-8241-4961-9e69-8c66e34cc5b0" providerId="ADAL" clId="{274FBDB1-7F80-4E4C-9143-5E16B47101E1}" dt="2025-02-19T15:41:13.012" v="10717" actId="700"/>
          <ac:spMkLst>
            <pc:docMk/>
            <pc:sldMk cId="1975889940" sldId="5769"/>
            <ac:spMk id="7" creationId="{3B828029-07B7-6F63-C918-489DA641EEA2}"/>
          </ac:spMkLst>
        </pc:spChg>
        <pc:spChg chg="add del mod ord">
          <ac:chgData name="Ward, Reagan" userId="27291eb4-8241-4961-9e69-8c66e34cc5b0" providerId="ADAL" clId="{274FBDB1-7F80-4E4C-9143-5E16B47101E1}" dt="2025-02-19T15:41:13.012" v="10717" actId="700"/>
          <ac:spMkLst>
            <pc:docMk/>
            <pc:sldMk cId="1975889940" sldId="5769"/>
            <ac:spMk id="8" creationId="{A31AD313-180B-42A3-5787-5A5DB77452D9}"/>
          </ac:spMkLst>
        </pc:spChg>
        <pc:spChg chg="add mod ord">
          <ac:chgData name="Ward, Reagan" userId="27291eb4-8241-4961-9e69-8c66e34cc5b0" providerId="ADAL" clId="{274FBDB1-7F80-4E4C-9143-5E16B47101E1}" dt="2025-02-19T15:49:13.140" v="11883" actId="13822"/>
          <ac:spMkLst>
            <pc:docMk/>
            <pc:sldMk cId="1975889940" sldId="5769"/>
            <ac:spMk id="11" creationId="{49D31A45-0712-074F-4340-D366A11A0104}"/>
          </ac:spMkLst>
        </pc:spChg>
        <pc:spChg chg="add del mod ord">
          <ac:chgData name="Ward, Reagan" userId="27291eb4-8241-4961-9e69-8c66e34cc5b0" providerId="ADAL" clId="{274FBDB1-7F80-4E4C-9143-5E16B47101E1}" dt="2025-02-19T15:48:43.924" v="11877" actId="478"/>
          <ac:spMkLst>
            <pc:docMk/>
            <pc:sldMk cId="1975889940" sldId="5769"/>
            <ac:spMk id="12" creationId="{CBE37FCE-274E-7227-B0F5-03D2E3E5A0D1}"/>
          </ac:spMkLst>
        </pc:spChg>
        <pc:spChg chg="add mod ord">
          <ac:chgData name="Ward, Reagan" userId="27291eb4-8241-4961-9e69-8c66e34cc5b0" providerId="ADAL" clId="{274FBDB1-7F80-4E4C-9143-5E16B47101E1}" dt="2025-02-19T15:50:00.549" v="11897" actId="20577"/>
          <ac:spMkLst>
            <pc:docMk/>
            <pc:sldMk cId="1975889940" sldId="5769"/>
            <ac:spMk id="13" creationId="{CF30BC69-5356-C75D-F5AF-8C2444D65FDE}"/>
          </ac:spMkLst>
        </pc:spChg>
        <pc:spChg chg="add del mod ord">
          <ac:chgData name="Ward, Reagan" userId="27291eb4-8241-4961-9e69-8c66e34cc5b0" providerId="ADAL" clId="{274FBDB1-7F80-4E4C-9143-5E16B47101E1}" dt="2025-02-19T15:48:41.833" v="11876"/>
          <ac:spMkLst>
            <pc:docMk/>
            <pc:sldMk cId="1975889940" sldId="5769"/>
            <ac:spMk id="14" creationId="{D08A8219-01E2-D35D-0DBE-DA3374F04AEE}"/>
          </ac:spMkLst>
        </pc:spChg>
        <pc:spChg chg="add mod">
          <ac:chgData name="Ward, Reagan" userId="27291eb4-8241-4961-9e69-8c66e34cc5b0" providerId="ADAL" clId="{274FBDB1-7F80-4E4C-9143-5E16B47101E1}" dt="2025-02-19T15:48:41.833" v="11876"/>
          <ac:spMkLst>
            <pc:docMk/>
            <pc:sldMk cId="1975889940" sldId="5769"/>
            <ac:spMk id="15" creationId="{8484E558-87F6-09E6-8331-585ACEE80FFB}"/>
          </ac:spMkLst>
        </pc:spChg>
        <pc:spChg chg="add del mod">
          <ac:chgData name="Ward, Reagan" userId="27291eb4-8241-4961-9e69-8c66e34cc5b0" providerId="ADAL" clId="{274FBDB1-7F80-4E4C-9143-5E16B47101E1}" dt="2025-02-19T15:48:50.120" v="11878"/>
          <ac:spMkLst>
            <pc:docMk/>
            <pc:sldMk cId="1975889940" sldId="5769"/>
            <ac:spMk id="17" creationId="{D70960AE-B4D8-897D-098C-9D4F613109B9}"/>
          </ac:spMkLst>
        </pc:spChg>
        <pc:spChg chg="add mod ord">
          <ac:chgData name="Ward, Reagan" userId="27291eb4-8241-4961-9e69-8c66e34cc5b0" providerId="ADAL" clId="{274FBDB1-7F80-4E4C-9143-5E16B47101E1}" dt="2025-02-19T15:58:09.094" v="11925" actId="13244"/>
          <ac:spMkLst>
            <pc:docMk/>
            <pc:sldMk cId="1975889940" sldId="5769"/>
            <ac:spMk id="18" creationId="{F60C3B76-2A3E-841B-8DBA-9237B11EE841}"/>
          </ac:spMkLst>
        </pc:spChg>
      </pc:sldChg>
      <pc:sldChg chg="addSp delSp modSp new mod modClrScheme chgLayout">
        <pc:chgData name="Ward, Reagan" userId="27291eb4-8241-4961-9e69-8c66e34cc5b0" providerId="ADAL" clId="{274FBDB1-7F80-4E4C-9143-5E16B47101E1}" dt="2025-02-19T15:57:21.384" v="11921" actId="13244"/>
        <pc:sldMkLst>
          <pc:docMk/>
          <pc:sldMk cId="4040787201" sldId="5770"/>
        </pc:sldMkLst>
        <pc:spChg chg="mod ord">
          <ac:chgData name="Ward, Reagan" userId="27291eb4-8241-4961-9e69-8c66e34cc5b0" providerId="ADAL" clId="{274FBDB1-7F80-4E4C-9143-5E16B47101E1}" dt="2025-02-18T16:22:17.761" v="4614" actId="700"/>
          <ac:spMkLst>
            <pc:docMk/>
            <pc:sldMk cId="4040787201" sldId="5770"/>
            <ac:spMk id="3" creationId="{F23AE8A2-CA5B-1593-69D0-063733F3E016}"/>
          </ac:spMkLst>
        </pc:spChg>
        <pc:spChg chg="add mod ord">
          <ac:chgData name="Ward, Reagan" userId="27291eb4-8241-4961-9e69-8c66e34cc5b0" providerId="ADAL" clId="{274FBDB1-7F80-4E4C-9143-5E16B47101E1}" dt="2025-02-18T16:22:17.761" v="4614" actId="700"/>
          <ac:spMkLst>
            <pc:docMk/>
            <pc:sldMk cId="4040787201" sldId="5770"/>
            <ac:spMk id="7" creationId="{DB8AAAA2-4538-377E-9D2B-838CEA10520F}"/>
          </ac:spMkLst>
        </pc:spChg>
        <pc:spChg chg="add mod ord">
          <ac:chgData name="Ward, Reagan" userId="27291eb4-8241-4961-9e69-8c66e34cc5b0" providerId="ADAL" clId="{274FBDB1-7F80-4E4C-9143-5E16B47101E1}" dt="2025-02-18T20:35:21.239" v="5869" actId="27636"/>
          <ac:spMkLst>
            <pc:docMk/>
            <pc:sldMk cId="4040787201" sldId="5770"/>
            <ac:spMk id="12" creationId="{03089856-1FE3-253F-DFEB-5965CA8B8AE9}"/>
          </ac:spMkLst>
        </pc:spChg>
        <pc:spChg chg="add mod ord">
          <ac:chgData name="Ward, Reagan" userId="27291eb4-8241-4961-9e69-8c66e34cc5b0" providerId="ADAL" clId="{274FBDB1-7F80-4E4C-9143-5E16B47101E1}" dt="2025-02-18T20:35:21.236" v="5868" actId="27636"/>
          <ac:spMkLst>
            <pc:docMk/>
            <pc:sldMk cId="4040787201" sldId="5770"/>
            <ac:spMk id="13" creationId="{5814CCC3-7D5F-14D5-EABB-CC31CF0C936E}"/>
          </ac:spMkLst>
        </pc:spChg>
        <pc:spChg chg="add mod ord">
          <ac:chgData name="Ward, Reagan" userId="27291eb4-8241-4961-9e69-8c66e34cc5b0" providerId="ADAL" clId="{274FBDB1-7F80-4E4C-9143-5E16B47101E1}" dt="2025-02-18T16:42:37.106" v="5807" actId="207"/>
          <ac:spMkLst>
            <pc:docMk/>
            <pc:sldMk cId="4040787201" sldId="5770"/>
            <ac:spMk id="14" creationId="{82F1E321-3755-FD50-7D60-C4DF1C7A0963}"/>
          </ac:spMkLst>
        </pc:spChg>
        <pc:spChg chg="add mod ord">
          <ac:chgData name="Ward, Reagan" userId="27291eb4-8241-4961-9e69-8c66e34cc5b0" providerId="ADAL" clId="{274FBDB1-7F80-4E4C-9143-5E16B47101E1}" dt="2025-02-18T16:42:37.106" v="5807" actId="207"/>
          <ac:spMkLst>
            <pc:docMk/>
            <pc:sldMk cId="4040787201" sldId="5770"/>
            <ac:spMk id="15" creationId="{FD84FB3D-71F2-A2BE-95B8-F85AA85CF0F3}"/>
          </ac:spMkLst>
        </pc:spChg>
        <pc:spChg chg="add mod">
          <ac:chgData name="Ward, Reagan" userId="27291eb4-8241-4961-9e69-8c66e34cc5b0" providerId="ADAL" clId="{274FBDB1-7F80-4E4C-9143-5E16B47101E1}" dt="2025-02-18T20:33:30.405" v="5809" actId="27636"/>
          <ac:spMkLst>
            <pc:docMk/>
            <pc:sldMk cId="4040787201" sldId="5770"/>
            <ac:spMk id="18" creationId="{F60FFE88-DB0E-A59A-2CBF-DE0B0A69A600}"/>
          </ac:spMkLst>
        </pc:spChg>
        <pc:spChg chg="add mod">
          <ac:chgData name="Ward, Reagan" userId="27291eb4-8241-4961-9e69-8c66e34cc5b0" providerId="ADAL" clId="{274FBDB1-7F80-4E4C-9143-5E16B47101E1}" dt="2025-02-18T20:33:36.159" v="5811" actId="27636"/>
          <ac:spMkLst>
            <pc:docMk/>
            <pc:sldMk cId="4040787201" sldId="5770"/>
            <ac:spMk id="19" creationId="{1590BF39-59BC-1DD3-343A-8B7C39BEB8B4}"/>
          </ac:spMkLst>
        </pc:spChg>
        <pc:spChg chg="add mod ord">
          <ac:chgData name="Ward, Reagan" userId="27291eb4-8241-4961-9e69-8c66e34cc5b0" providerId="ADAL" clId="{274FBDB1-7F80-4E4C-9143-5E16B47101E1}" dt="2025-02-19T15:57:21.384" v="11921" actId="13244"/>
          <ac:spMkLst>
            <pc:docMk/>
            <pc:sldMk cId="4040787201" sldId="5770"/>
            <ac:spMk id="20" creationId="{08E9A34C-C9E2-CEA0-9964-90618AFDD98E}"/>
          </ac:spMkLst>
        </pc:spChg>
      </pc:sldChg>
      <pc:sldChg chg="addSp delSp modSp new mod modClrScheme chgLayout">
        <pc:chgData name="Ward, Reagan" userId="27291eb4-8241-4961-9e69-8c66e34cc5b0" providerId="ADAL" clId="{274FBDB1-7F80-4E4C-9143-5E16B47101E1}" dt="2025-02-18T20:54:03.340" v="8263" actId="27636"/>
        <pc:sldMkLst>
          <pc:docMk/>
          <pc:sldMk cId="3538552579" sldId="5771"/>
        </pc:sldMkLst>
        <pc:spChg chg="mod ord">
          <ac:chgData name="Ward, Reagan" userId="27291eb4-8241-4961-9e69-8c66e34cc5b0" providerId="ADAL" clId="{274FBDB1-7F80-4E4C-9143-5E16B47101E1}" dt="2025-02-18T20:37:47.740" v="6019" actId="700"/>
          <ac:spMkLst>
            <pc:docMk/>
            <pc:sldMk cId="3538552579" sldId="5771"/>
            <ac:spMk id="7" creationId="{8EFB9B47-2DC3-42F8-53B8-2A9C98FF47E9}"/>
          </ac:spMkLst>
        </pc:spChg>
        <pc:spChg chg="add mod ord">
          <ac:chgData name="Ward, Reagan" userId="27291eb4-8241-4961-9e69-8c66e34cc5b0" providerId="ADAL" clId="{274FBDB1-7F80-4E4C-9143-5E16B47101E1}" dt="2025-02-18T20:37:47.740" v="6019" actId="700"/>
          <ac:spMkLst>
            <pc:docMk/>
            <pc:sldMk cId="3538552579" sldId="5771"/>
            <ac:spMk id="10" creationId="{72DAD096-A94D-0992-A9B3-7C7259E731E7}"/>
          </ac:spMkLst>
        </pc:spChg>
        <pc:spChg chg="add mod ord">
          <ac:chgData name="Ward, Reagan" userId="27291eb4-8241-4961-9e69-8c66e34cc5b0" providerId="ADAL" clId="{274FBDB1-7F80-4E4C-9143-5E16B47101E1}" dt="2025-02-18T20:52:35.321" v="8190" actId="20577"/>
          <ac:spMkLst>
            <pc:docMk/>
            <pc:sldMk cId="3538552579" sldId="5771"/>
            <ac:spMk id="11" creationId="{98EF370C-CA3B-D87F-0E78-70D356F1B07C}"/>
          </ac:spMkLst>
        </pc:spChg>
        <pc:spChg chg="add mod ord">
          <ac:chgData name="Ward, Reagan" userId="27291eb4-8241-4961-9e69-8c66e34cc5b0" providerId="ADAL" clId="{274FBDB1-7F80-4E4C-9143-5E16B47101E1}" dt="2025-02-18T20:54:03.340" v="8263" actId="27636"/>
          <ac:spMkLst>
            <pc:docMk/>
            <pc:sldMk cId="3538552579" sldId="5771"/>
            <ac:spMk id="18" creationId="{70900816-035B-AA4E-5CC5-6E1FDC3C7892}"/>
          </ac:spMkLst>
        </pc:spChg>
        <pc:spChg chg="add mod ord">
          <ac:chgData name="Ward, Reagan" userId="27291eb4-8241-4961-9e69-8c66e34cc5b0" providerId="ADAL" clId="{274FBDB1-7F80-4E4C-9143-5E16B47101E1}" dt="2025-02-18T20:47:25.177" v="7691" actId="207"/>
          <ac:spMkLst>
            <pc:docMk/>
            <pc:sldMk cId="3538552579" sldId="5771"/>
            <ac:spMk id="19" creationId="{D0BEE4AC-5FDE-8CA7-71CC-AD22D1B0F6F8}"/>
          </ac:spMkLst>
        </pc:spChg>
        <pc:spChg chg="add mod ord">
          <ac:chgData name="Ward, Reagan" userId="27291eb4-8241-4961-9e69-8c66e34cc5b0" providerId="ADAL" clId="{274FBDB1-7F80-4E4C-9143-5E16B47101E1}" dt="2025-02-18T20:47:25.177" v="7691" actId="207"/>
          <ac:spMkLst>
            <pc:docMk/>
            <pc:sldMk cId="3538552579" sldId="5771"/>
            <ac:spMk id="20" creationId="{2F5B9D6E-B410-4463-65B3-3C6C2EDF78C7}"/>
          </ac:spMkLst>
        </pc:spChg>
        <pc:spChg chg="add mod">
          <ac:chgData name="Ward, Reagan" userId="27291eb4-8241-4961-9e69-8c66e34cc5b0" providerId="ADAL" clId="{274FBDB1-7F80-4E4C-9143-5E16B47101E1}" dt="2025-02-18T20:52:54.573" v="8191"/>
          <ac:spMkLst>
            <pc:docMk/>
            <pc:sldMk cId="3538552579" sldId="5771"/>
            <ac:spMk id="23" creationId="{3D1D6A4E-33CD-0599-8588-3B2562703DF8}"/>
          </ac:spMkLst>
        </pc:spChg>
        <pc:spChg chg="add mod">
          <ac:chgData name="Ward, Reagan" userId="27291eb4-8241-4961-9e69-8c66e34cc5b0" providerId="ADAL" clId="{274FBDB1-7F80-4E4C-9143-5E16B47101E1}" dt="2025-02-18T20:52:58.787" v="8192"/>
          <ac:spMkLst>
            <pc:docMk/>
            <pc:sldMk cId="3538552579" sldId="5771"/>
            <ac:spMk id="24" creationId="{BE674072-4CC4-82CF-7D04-25163DA04940}"/>
          </ac:spMkLst>
        </pc:spChg>
      </pc:sldChg>
      <pc:sldChg chg="addSp delSp modSp new mod modClrScheme chgLayout">
        <pc:chgData name="Ward, Reagan" userId="27291eb4-8241-4961-9e69-8c66e34cc5b0" providerId="ADAL" clId="{274FBDB1-7F80-4E4C-9143-5E16B47101E1}" dt="2025-02-19T15:57:31.262" v="11922" actId="13244"/>
        <pc:sldMkLst>
          <pc:docMk/>
          <pc:sldMk cId="811684293" sldId="5772"/>
        </pc:sldMkLst>
        <pc:spChg chg="mod ord">
          <ac:chgData name="Ward, Reagan" userId="27291eb4-8241-4961-9e69-8c66e34cc5b0" providerId="ADAL" clId="{274FBDB1-7F80-4E4C-9143-5E16B47101E1}" dt="2025-02-19T15:57:31.262" v="11922" actId="13244"/>
          <ac:spMkLst>
            <pc:docMk/>
            <pc:sldMk cId="811684293" sldId="5772"/>
            <ac:spMk id="3" creationId="{CB647421-D400-EE72-7BFD-8A34F475FBE8}"/>
          </ac:spMkLst>
        </pc:spChg>
        <pc:spChg chg="add mod ord">
          <ac:chgData name="Ward, Reagan" userId="27291eb4-8241-4961-9e69-8c66e34cc5b0" providerId="ADAL" clId="{274FBDB1-7F80-4E4C-9143-5E16B47101E1}" dt="2025-02-18T20:58:06.877" v="8299" actId="20577"/>
          <ac:spMkLst>
            <pc:docMk/>
            <pc:sldMk cId="811684293" sldId="5772"/>
            <ac:spMk id="7" creationId="{5207A147-A4B8-16E8-E0E6-CAC5E36FD7B9}"/>
          </ac:spMkLst>
        </pc:spChg>
        <pc:spChg chg="add mod">
          <ac:chgData name="Ward, Reagan" userId="27291eb4-8241-4961-9e69-8c66e34cc5b0" providerId="ADAL" clId="{274FBDB1-7F80-4E4C-9143-5E16B47101E1}" dt="2025-02-18T20:57:16.807" v="8284" actId="13926"/>
          <ac:spMkLst>
            <pc:docMk/>
            <pc:sldMk cId="811684293" sldId="5772"/>
            <ac:spMk id="13" creationId="{596D91A8-DB24-51F4-4AA5-9DFA06DBBABE}"/>
          </ac:spMkLst>
        </pc:spChg>
        <pc:spChg chg="add mod">
          <ac:chgData name="Ward, Reagan" userId="27291eb4-8241-4961-9e69-8c66e34cc5b0" providerId="ADAL" clId="{274FBDB1-7F80-4E4C-9143-5E16B47101E1}" dt="2025-02-18T20:56:26.250" v="8273"/>
          <ac:spMkLst>
            <pc:docMk/>
            <pc:sldMk cId="811684293" sldId="5772"/>
            <ac:spMk id="14" creationId="{C62F3206-9364-8DCC-F9AF-991AB02D8648}"/>
          </ac:spMkLst>
        </pc:spChg>
        <pc:spChg chg="add mod">
          <ac:chgData name="Ward, Reagan" userId="27291eb4-8241-4961-9e69-8c66e34cc5b0" providerId="ADAL" clId="{274FBDB1-7F80-4E4C-9143-5E16B47101E1}" dt="2025-02-18T20:56:26.250" v="8273"/>
          <ac:spMkLst>
            <pc:docMk/>
            <pc:sldMk cId="811684293" sldId="5772"/>
            <ac:spMk id="15" creationId="{3BC49E15-13A5-4476-AE03-366E41D9451B}"/>
          </ac:spMkLst>
        </pc:spChg>
        <pc:spChg chg="add mod">
          <ac:chgData name="Ward, Reagan" userId="27291eb4-8241-4961-9e69-8c66e34cc5b0" providerId="ADAL" clId="{274FBDB1-7F80-4E4C-9143-5E16B47101E1}" dt="2025-02-18T20:57:37.554" v="8290" actId="1036"/>
          <ac:spMkLst>
            <pc:docMk/>
            <pc:sldMk cId="811684293" sldId="5772"/>
            <ac:spMk id="17" creationId="{CD88A24E-DF2A-2C9F-0F2E-48F2C9AA551D}"/>
          </ac:spMkLst>
        </pc:spChg>
        <pc:spChg chg="add mod">
          <ac:chgData name="Ward, Reagan" userId="27291eb4-8241-4961-9e69-8c66e34cc5b0" providerId="ADAL" clId="{274FBDB1-7F80-4E4C-9143-5E16B47101E1}" dt="2025-02-18T20:56:47.182" v="8276"/>
          <ac:spMkLst>
            <pc:docMk/>
            <pc:sldMk cId="811684293" sldId="5772"/>
            <ac:spMk id="18" creationId="{4F1CB440-B04F-EE22-8473-93CC930BCC17}"/>
          </ac:spMkLst>
        </pc:spChg>
        <pc:graphicFrameChg chg="add mod">
          <ac:chgData name="Ward, Reagan" userId="27291eb4-8241-4961-9e69-8c66e34cc5b0" providerId="ADAL" clId="{274FBDB1-7F80-4E4C-9143-5E16B47101E1}" dt="2025-02-18T20:56:26.250" v="8273"/>
          <ac:graphicFrameMkLst>
            <pc:docMk/>
            <pc:sldMk cId="811684293" sldId="5772"/>
            <ac:graphicFrameMk id="16" creationId="{88937786-424B-1868-D179-60C84681EF90}"/>
          </ac:graphicFrameMkLst>
        </pc:graphicFrameChg>
      </pc:sldChg>
      <pc:sldChg chg="modSp add mod">
        <pc:chgData name="Ward, Reagan" userId="27291eb4-8241-4961-9e69-8c66e34cc5b0" providerId="ADAL" clId="{274FBDB1-7F80-4E4C-9143-5E16B47101E1}" dt="2025-02-18T23:04:14.815" v="8487" actId="20577"/>
        <pc:sldMkLst>
          <pc:docMk/>
          <pc:sldMk cId="612242576" sldId="5773"/>
        </pc:sldMkLst>
        <pc:spChg chg="mod">
          <ac:chgData name="Ward, Reagan" userId="27291eb4-8241-4961-9e69-8c66e34cc5b0" providerId="ADAL" clId="{274FBDB1-7F80-4E4C-9143-5E16B47101E1}" dt="2025-02-18T23:04:10.925" v="8472" actId="20577"/>
          <ac:spMkLst>
            <pc:docMk/>
            <pc:sldMk cId="612242576" sldId="5773"/>
            <ac:spMk id="7" creationId="{F8FA49A6-0E65-155C-AB29-D336910DD07B}"/>
          </ac:spMkLst>
        </pc:spChg>
        <pc:spChg chg="mod">
          <ac:chgData name="Ward, Reagan" userId="27291eb4-8241-4961-9e69-8c66e34cc5b0" providerId="ADAL" clId="{274FBDB1-7F80-4E4C-9143-5E16B47101E1}" dt="2025-02-18T23:04:14.815" v="8487" actId="20577"/>
          <ac:spMkLst>
            <pc:docMk/>
            <pc:sldMk cId="612242576" sldId="5773"/>
            <ac:spMk id="8" creationId="{8B4E1D9F-1EB4-018F-5433-6F4DF613D308}"/>
          </ac:spMkLst>
        </pc:spChg>
      </pc:sldChg>
      <pc:sldChg chg="modSp add mod">
        <pc:chgData name="Ward, Reagan" userId="27291eb4-8241-4961-9e69-8c66e34cc5b0" providerId="ADAL" clId="{274FBDB1-7F80-4E4C-9143-5E16B47101E1}" dt="2025-02-18T23:04:21.696" v="8506" actId="20577"/>
        <pc:sldMkLst>
          <pc:docMk/>
          <pc:sldMk cId="3013837945" sldId="5774"/>
        </pc:sldMkLst>
      </pc:sldChg>
      <pc:sldChg chg="modSp add mod">
        <pc:chgData name="Ward, Reagan" userId="27291eb4-8241-4961-9e69-8c66e34cc5b0" providerId="ADAL" clId="{274FBDB1-7F80-4E4C-9143-5E16B47101E1}" dt="2025-02-18T23:04:28.608" v="8519" actId="20577"/>
        <pc:sldMkLst>
          <pc:docMk/>
          <pc:sldMk cId="655718009" sldId="5775"/>
        </pc:sldMkLst>
      </pc:sldChg>
      <pc:sldChg chg="del">
        <pc:chgData name="Ward, Reagan" userId="27291eb4-8241-4961-9e69-8c66e34cc5b0" providerId="ADAL" clId="{274FBDB1-7F80-4E4C-9143-5E16B47101E1}" dt="2025-02-14T18:11:30.575" v="2" actId="47"/>
        <pc:sldMkLst>
          <pc:docMk/>
          <pc:sldMk cId="467082449" sldId="5776"/>
        </pc:sldMkLst>
      </pc:sldChg>
      <pc:sldChg chg="modSp add mod">
        <pc:chgData name="Ward, Reagan" userId="27291eb4-8241-4961-9e69-8c66e34cc5b0" providerId="ADAL" clId="{274FBDB1-7F80-4E4C-9143-5E16B47101E1}" dt="2025-02-18T23:04:42.358" v="8544" actId="20577"/>
        <pc:sldMkLst>
          <pc:docMk/>
          <pc:sldMk cId="665108887" sldId="5776"/>
        </pc:sldMkLst>
        <pc:spChg chg="mod">
          <ac:chgData name="Ward, Reagan" userId="27291eb4-8241-4961-9e69-8c66e34cc5b0" providerId="ADAL" clId="{274FBDB1-7F80-4E4C-9143-5E16B47101E1}" dt="2025-02-18T23:04:37.268" v="8530" actId="20577"/>
          <ac:spMkLst>
            <pc:docMk/>
            <pc:sldMk cId="665108887" sldId="5776"/>
            <ac:spMk id="7" creationId="{15502D12-7DBB-85C1-DBFB-9DA6444A60F3}"/>
          </ac:spMkLst>
        </pc:spChg>
        <pc:spChg chg="mod">
          <ac:chgData name="Ward, Reagan" userId="27291eb4-8241-4961-9e69-8c66e34cc5b0" providerId="ADAL" clId="{274FBDB1-7F80-4E4C-9143-5E16B47101E1}" dt="2025-02-18T23:04:42.358" v="8544" actId="20577"/>
          <ac:spMkLst>
            <pc:docMk/>
            <pc:sldMk cId="665108887" sldId="5776"/>
            <ac:spMk id="8" creationId="{3C45CA2E-AC80-F2A7-E620-BAABECCC0EEF}"/>
          </ac:spMkLst>
        </pc:spChg>
      </pc:sldChg>
      <pc:sldChg chg="modSp add mod">
        <pc:chgData name="Ward, Reagan" userId="27291eb4-8241-4961-9e69-8c66e34cc5b0" providerId="ADAL" clId="{274FBDB1-7F80-4E4C-9143-5E16B47101E1}" dt="2025-02-18T23:04:49.153" v="8555" actId="20577"/>
        <pc:sldMkLst>
          <pc:docMk/>
          <pc:sldMk cId="3985292775" sldId="5777"/>
        </pc:sldMkLst>
      </pc:sldChg>
      <pc:sldChg chg="modSp add mod">
        <pc:chgData name="Ward, Reagan" userId="27291eb4-8241-4961-9e69-8c66e34cc5b0" providerId="ADAL" clId="{274FBDB1-7F80-4E4C-9143-5E16B47101E1}" dt="2025-02-18T23:04:53.849" v="8565" actId="20577"/>
        <pc:sldMkLst>
          <pc:docMk/>
          <pc:sldMk cId="1177166043" sldId="5778"/>
        </pc:sldMkLst>
      </pc:sldChg>
      <pc:sldChg chg="addSp delSp modSp new del mod ord modClrScheme chgLayout">
        <pc:chgData name="Ward, Reagan" userId="27291eb4-8241-4961-9e69-8c66e34cc5b0" providerId="ADAL" clId="{274FBDB1-7F80-4E4C-9143-5E16B47101E1}" dt="2025-02-19T15:10:58.848" v="10715" actId="47"/>
        <pc:sldMkLst>
          <pc:docMk/>
          <pc:sldMk cId="2654593614" sldId="5779"/>
        </pc:sldMkLst>
        <pc:spChg chg="add mod ord">
          <ac:chgData name="Ward, Reagan" userId="27291eb4-8241-4961-9e69-8c66e34cc5b0" providerId="ADAL" clId="{274FBDB1-7F80-4E4C-9143-5E16B47101E1}" dt="2025-02-19T15:06:58.677" v="10620"/>
          <ac:spMkLst>
            <pc:docMk/>
            <pc:sldMk cId="2654593614" sldId="5779"/>
            <ac:spMk id="7" creationId="{FC0F9119-AE4F-3C97-11E8-53F113D661EF}"/>
          </ac:spMkLst>
        </pc:spChg>
        <pc:spChg chg="add mod ord">
          <ac:chgData name="Ward, Reagan" userId="27291eb4-8241-4961-9e69-8c66e34cc5b0" providerId="ADAL" clId="{274FBDB1-7F80-4E4C-9143-5E16B47101E1}" dt="2025-02-19T14:05:23.272" v="10390" actId="113"/>
          <ac:spMkLst>
            <pc:docMk/>
            <pc:sldMk cId="2654593614" sldId="5779"/>
            <ac:spMk id="9" creationId="{7D9AE235-5347-D994-3119-B9EFD12B04D2}"/>
          </ac:spMkLst>
        </pc:spChg>
        <pc:spChg chg="add mod ord">
          <ac:chgData name="Ward, Reagan" userId="27291eb4-8241-4961-9e69-8c66e34cc5b0" providerId="ADAL" clId="{274FBDB1-7F80-4E4C-9143-5E16B47101E1}" dt="2025-02-19T14:05:15.220" v="10386" actId="207"/>
          <ac:spMkLst>
            <pc:docMk/>
            <pc:sldMk cId="2654593614" sldId="5779"/>
            <ac:spMk id="10" creationId="{ED2AFE11-A15D-0291-8876-DF07F61A4430}"/>
          </ac:spMkLst>
        </pc:spChg>
        <pc:spChg chg="add mod ord">
          <ac:chgData name="Ward, Reagan" userId="27291eb4-8241-4961-9e69-8c66e34cc5b0" providerId="ADAL" clId="{274FBDB1-7F80-4E4C-9143-5E16B47101E1}" dt="2025-02-19T14:05:17.736" v="10387" actId="207"/>
          <ac:spMkLst>
            <pc:docMk/>
            <pc:sldMk cId="2654593614" sldId="5779"/>
            <ac:spMk id="11" creationId="{7B5E2F9A-A6AA-6CB1-085B-0E510D0381F6}"/>
          </ac:spMkLst>
        </pc:spChg>
        <pc:spChg chg="add mod">
          <ac:chgData name="Ward, Reagan" userId="27291eb4-8241-4961-9e69-8c66e34cc5b0" providerId="ADAL" clId="{274FBDB1-7F80-4E4C-9143-5E16B47101E1}" dt="2025-02-19T15:08:33.980" v="10643" actId="21"/>
          <ac:spMkLst>
            <pc:docMk/>
            <pc:sldMk cId="2654593614" sldId="5779"/>
            <ac:spMk id="17" creationId="{7F5184FF-7604-0037-C30A-15680A80464A}"/>
          </ac:spMkLst>
        </pc:spChg>
      </pc:sldChg>
      <pc:sldChg chg="modSp mod">
        <pc:chgData name="Ward, Reagan" userId="27291eb4-8241-4961-9e69-8c66e34cc5b0" providerId="ADAL" clId="{274FBDB1-7F80-4E4C-9143-5E16B47101E1}" dt="2025-02-19T15:56:57.968" v="11903" actId="20577"/>
        <pc:sldMkLst>
          <pc:docMk/>
          <pc:sldMk cId="1597785575" sldId="5781"/>
        </pc:sldMkLst>
        <pc:spChg chg="mod">
          <ac:chgData name="Ward, Reagan" userId="27291eb4-8241-4961-9e69-8c66e34cc5b0" providerId="ADAL" clId="{274FBDB1-7F80-4E4C-9143-5E16B47101E1}" dt="2025-02-19T15:56:57.968" v="11903" actId="20577"/>
          <ac:spMkLst>
            <pc:docMk/>
            <pc:sldMk cId="1597785575" sldId="5781"/>
            <ac:spMk id="7" creationId="{4B878B8D-DF75-3CAA-249C-636333311016}"/>
          </ac:spMkLst>
        </pc:spChg>
      </pc:sldChg>
      <pc:sldChg chg="modSp mod">
        <pc:chgData name="Ward, Reagan" userId="27291eb4-8241-4961-9e69-8c66e34cc5b0" providerId="ADAL" clId="{274FBDB1-7F80-4E4C-9143-5E16B47101E1}" dt="2025-02-19T15:57:06.602" v="11920" actId="20577"/>
        <pc:sldMkLst>
          <pc:docMk/>
          <pc:sldMk cId="819553971" sldId="5782"/>
        </pc:sldMkLst>
        <pc:spChg chg="mod">
          <ac:chgData name="Ward, Reagan" userId="27291eb4-8241-4961-9e69-8c66e34cc5b0" providerId="ADAL" clId="{274FBDB1-7F80-4E4C-9143-5E16B47101E1}" dt="2025-02-19T15:57:06.602" v="11920" actId="20577"/>
          <ac:spMkLst>
            <pc:docMk/>
            <pc:sldMk cId="819553971" sldId="5782"/>
            <ac:spMk id="5" creationId="{088709DF-7C72-6592-B7DF-9501262B299F}"/>
          </ac:spMkLst>
        </pc:spChg>
      </pc:sldChg>
      <pc:sldChg chg="addSp delSp modSp new mod modClrScheme chgLayout">
        <pc:chgData name="Ward, Reagan" userId="27291eb4-8241-4961-9e69-8c66e34cc5b0" providerId="ADAL" clId="{274FBDB1-7F80-4E4C-9143-5E16B47101E1}" dt="2025-02-19T15:57:53.637" v="11924" actId="13244"/>
        <pc:sldMkLst>
          <pc:docMk/>
          <pc:sldMk cId="3129949560" sldId="5783"/>
        </pc:sldMkLst>
        <pc:spChg chg="del mod ord">
          <ac:chgData name="Ward, Reagan" userId="27291eb4-8241-4961-9e69-8c66e34cc5b0" providerId="ADAL" clId="{274FBDB1-7F80-4E4C-9143-5E16B47101E1}" dt="2025-02-19T15:05:56.881" v="10600" actId="700"/>
          <ac:spMkLst>
            <pc:docMk/>
            <pc:sldMk cId="3129949560" sldId="5783"/>
            <ac:spMk id="2" creationId="{7D4CFA75-BEFC-1216-0383-B492ABAC0EA8}"/>
          </ac:spMkLst>
        </pc:spChg>
        <pc:spChg chg="del mod ord">
          <ac:chgData name="Ward, Reagan" userId="27291eb4-8241-4961-9e69-8c66e34cc5b0" providerId="ADAL" clId="{274FBDB1-7F80-4E4C-9143-5E16B47101E1}" dt="2025-02-19T15:05:56.881" v="10600" actId="700"/>
          <ac:spMkLst>
            <pc:docMk/>
            <pc:sldMk cId="3129949560" sldId="5783"/>
            <ac:spMk id="3" creationId="{3743EA4F-2A65-C5F1-02FC-009A8606B1ED}"/>
          </ac:spMkLst>
        </pc:spChg>
        <pc:spChg chg="del">
          <ac:chgData name="Ward, Reagan" userId="27291eb4-8241-4961-9e69-8c66e34cc5b0" providerId="ADAL" clId="{274FBDB1-7F80-4E4C-9143-5E16B47101E1}" dt="2025-02-19T15:05:56.881" v="10600" actId="700"/>
          <ac:spMkLst>
            <pc:docMk/>
            <pc:sldMk cId="3129949560" sldId="5783"/>
            <ac:spMk id="5" creationId="{18CB4F24-EA3C-E07C-58F9-D01D7C152526}"/>
          </ac:spMkLst>
        </pc:spChg>
        <pc:spChg chg="del mod ord">
          <ac:chgData name="Ward, Reagan" userId="27291eb4-8241-4961-9e69-8c66e34cc5b0" providerId="ADAL" clId="{274FBDB1-7F80-4E4C-9143-5E16B47101E1}" dt="2025-02-19T15:05:56.881" v="10600" actId="700"/>
          <ac:spMkLst>
            <pc:docMk/>
            <pc:sldMk cId="3129949560" sldId="5783"/>
            <ac:spMk id="6" creationId="{2964EE4B-3B6C-C982-C4E9-4407207ACC87}"/>
          </ac:spMkLst>
        </pc:spChg>
        <pc:spChg chg="mod ord">
          <ac:chgData name="Ward, Reagan" userId="27291eb4-8241-4961-9e69-8c66e34cc5b0" providerId="ADAL" clId="{274FBDB1-7F80-4E4C-9143-5E16B47101E1}" dt="2025-02-19T15:57:53.637" v="11924" actId="13244"/>
          <ac:spMkLst>
            <pc:docMk/>
            <pc:sldMk cId="3129949560" sldId="5783"/>
            <ac:spMk id="7" creationId="{87C7BD2F-BF00-58D0-F258-850755167D1B}"/>
          </ac:spMkLst>
        </pc:spChg>
        <pc:spChg chg="del mod ord">
          <ac:chgData name="Ward, Reagan" userId="27291eb4-8241-4961-9e69-8c66e34cc5b0" providerId="ADAL" clId="{274FBDB1-7F80-4E4C-9143-5E16B47101E1}" dt="2025-02-19T15:05:56.881" v="10600" actId="700"/>
          <ac:spMkLst>
            <pc:docMk/>
            <pc:sldMk cId="3129949560" sldId="5783"/>
            <ac:spMk id="8" creationId="{6E42DB45-A361-B340-5AB7-92159C9A3979}"/>
          </ac:spMkLst>
        </pc:spChg>
        <pc:spChg chg="mod">
          <ac:chgData name="Ward, Reagan" userId="27291eb4-8241-4961-9e69-8c66e34cc5b0" providerId="ADAL" clId="{274FBDB1-7F80-4E4C-9143-5E16B47101E1}" dt="2025-02-19T15:09:31.220" v="10697" actId="20577"/>
          <ac:spMkLst>
            <pc:docMk/>
            <pc:sldMk cId="3129949560" sldId="5783"/>
            <ac:spMk id="10" creationId="{1C87ECFE-AAB2-C431-DA94-C06C3EEE85D0}"/>
          </ac:spMkLst>
        </pc:spChg>
        <pc:spChg chg="add del mod ord">
          <ac:chgData name="Ward, Reagan" userId="27291eb4-8241-4961-9e69-8c66e34cc5b0" providerId="ADAL" clId="{274FBDB1-7F80-4E4C-9143-5E16B47101E1}" dt="2025-02-19T15:09:38.722" v="10698"/>
          <ac:spMkLst>
            <pc:docMk/>
            <pc:sldMk cId="3129949560" sldId="5783"/>
            <ac:spMk id="11" creationId="{8EFF12F7-23DE-0300-0EBD-BFE8414D03B2}"/>
          </ac:spMkLst>
        </pc:spChg>
        <pc:spChg chg="add del mod ord">
          <ac:chgData name="Ward, Reagan" userId="27291eb4-8241-4961-9e69-8c66e34cc5b0" providerId="ADAL" clId="{274FBDB1-7F80-4E4C-9143-5E16B47101E1}" dt="2025-02-19T15:10:57.290" v="10713"/>
          <ac:spMkLst>
            <pc:docMk/>
            <pc:sldMk cId="3129949560" sldId="5783"/>
            <ac:spMk id="12" creationId="{86FE1E3F-8E4D-90E5-6665-5A51BA57F64A}"/>
          </ac:spMkLst>
        </pc:spChg>
        <pc:spChg chg="add mod ord">
          <ac:chgData name="Ward, Reagan" userId="27291eb4-8241-4961-9e69-8c66e34cc5b0" providerId="ADAL" clId="{274FBDB1-7F80-4E4C-9143-5E16B47101E1}" dt="2025-02-19T15:09:00.725" v="10661" actId="113"/>
          <ac:spMkLst>
            <pc:docMk/>
            <pc:sldMk cId="3129949560" sldId="5783"/>
            <ac:spMk id="13" creationId="{40CDE12A-9659-8A46-F9BD-A83278195167}"/>
          </ac:spMkLst>
        </pc:spChg>
        <pc:spChg chg="add mod ord">
          <ac:chgData name="Ward, Reagan" userId="27291eb4-8241-4961-9e69-8c66e34cc5b0" providerId="ADAL" clId="{274FBDB1-7F80-4E4C-9143-5E16B47101E1}" dt="2025-02-19T15:11:08.780" v="10716" actId="404"/>
          <ac:spMkLst>
            <pc:docMk/>
            <pc:sldMk cId="3129949560" sldId="5783"/>
            <ac:spMk id="14" creationId="{776B64FB-310A-3768-1348-0EF718C9EDC2}"/>
          </ac:spMkLst>
        </pc:spChg>
        <pc:spChg chg="del">
          <ac:chgData name="Ward, Reagan" userId="27291eb4-8241-4961-9e69-8c66e34cc5b0" providerId="ADAL" clId="{274FBDB1-7F80-4E4C-9143-5E16B47101E1}" dt="2025-02-19T15:06:47.890" v="10616" actId="478"/>
          <ac:spMkLst>
            <pc:docMk/>
            <pc:sldMk cId="3129949560" sldId="5783"/>
            <ac:spMk id="15" creationId="{3D27503D-4CDA-4D0B-B9B2-8F96EAFF92CE}"/>
          </ac:spMkLst>
        </pc:spChg>
        <pc:spChg chg="add mod">
          <ac:chgData name="Ward, Reagan" userId="27291eb4-8241-4961-9e69-8c66e34cc5b0" providerId="ADAL" clId="{274FBDB1-7F80-4E4C-9143-5E16B47101E1}" dt="2025-02-19T15:09:38.789" v="10699" actId="27636"/>
          <ac:spMkLst>
            <pc:docMk/>
            <pc:sldMk cId="3129949560" sldId="5783"/>
            <ac:spMk id="16" creationId="{8E3E8973-5A1F-1316-4C42-7AFB3AA646D1}"/>
          </ac:spMkLst>
        </pc:spChg>
        <pc:spChg chg="add mod">
          <ac:chgData name="Ward, Reagan" userId="27291eb4-8241-4961-9e69-8c66e34cc5b0" providerId="ADAL" clId="{274FBDB1-7F80-4E4C-9143-5E16B47101E1}" dt="2025-02-19T15:10:57.385" v="10714" actId="27636"/>
          <ac:spMkLst>
            <pc:docMk/>
            <pc:sldMk cId="3129949560" sldId="5783"/>
            <ac:spMk id="17" creationId="{A9C305B3-143C-B98A-CBFA-6319C26E10EB}"/>
          </ac:spMkLst>
        </pc:spChg>
      </pc:sldChg>
      <pc:sldChg chg="del">
        <pc:chgData name="Ward, Reagan" userId="27291eb4-8241-4961-9e69-8c66e34cc5b0" providerId="ADAL" clId="{274FBDB1-7F80-4E4C-9143-5E16B47101E1}" dt="2025-02-14T18:11:30.575" v="2" actId="47"/>
        <pc:sldMkLst>
          <pc:docMk/>
          <pc:sldMk cId="3422266987" sldId="5785"/>
        </pc:sldMkLst>
      </pc:sldChg>
      <pc:sldChg chg="del">
        <pc:chgData name="Ward, Reagan" userId="27291eb4-8241-4961-9e69-8c66e34cc5b0" providerId="ADAL" clId="{274FBDB1-7F80-4E4C-9143-5E16B47101E1}" dt="2025-02-14T18:11:30.575" v="2" actId="47"/>
        <pc:sldMkLst>
          <pc:docMk/>
          <pc:sldMk cId="1665958014" sldId="5786"/>
        </pc:sldMkLst>
      </pc:sldChg>
      <pc:sldChg chg="del">
        <pc:chgData name="Ward, Reagan" userId="27291eb4-8241-4961-9e69-8c66e34cc5b0" providerId="ADAL" clId="{274FBDB1-7F80-4E4C-9143-5E16B47101E1}" dt="2025-02-14T18:11:30.575" v="2" actId="47"/>
        <pc:sldMkLst>
          <pc:docMk/>
          <pc:sldMk cId="3914415940" sldId="5787"/>
        </pc:sldMkLst>
      </pc:sldChg>
      <pc:sldChg chg="del">
        <pc:chgData name="Ward, Reagan" userId="27291eb4-8241-4961-9e69-8c66e34cc5b0" providerId="ADAL" clId="{274FBDB1-7F80-4E4C-9143-5E16B47101E1}" dt="2025-02-14T18:11:30.575" v="2" actId="47"/>
        <pc:sldMkLst>
          <pc:docMk/>
          <pc:sldMk cId="1237249377" sldId="5788"/>
        </pc:sldMkLst>
      </pc:sldChg>
      <pc:sldChg chg="modSp mod">
        <pc:chgData name="Ward, Reagan" userId="27291eb4-8241-4961-9e69-8c66e34cc5b0" providerId="ADAL" clId="{274FBDB1-7F80-4E4C-9143-5E16B47101E1}" dt="2025-02-19T23:55:34.990" v="12829" actId="113"/>
        <pc:sldMkLst>
          <pc:docMk/>
          <pc:sldMk cId="3863327952" sldId="5788"/>
        </pc:sldMkLst>
        <pc:spChg chg="mod">
          <ac:chgData name="Ward, Reagan" userId="27291eb4-8241-4961-9e69-8c66e34cc5b0" providerId="ADAL" clId="{274FBDB1-7F80-4E4C-9143-5E16B47101E1}" dt="2025-02-19T23:55:34.990" v="12829" actId="113"/>
          <ac:spMkLst>
            <pc:docMk/>
            <pc:sldMk cId="3863327952" sldId="5788"/>
            <ac:spMk id="26" creationId="{BD2C56A8-71D5-79F2-8C3E-A17375417C5D}"/>
          </ac:spMkLst>
        </pc:spChg>
        <pc:graphicFrameChg chg="mod modGraphic">
          <ac:chgData name="Ward, Reagan" userId="27291eb4-8241-4961-9e69-8c66e34cc5b0" providerId="ADAL" clId="{274FBDB1-7F80-4E4C-9143-5E16B47101E1}" dt="2025-02-19T23:55:32.148" v="12828" actId="113"/>
          <ac:graphicFrameMkLst>
            <pc:docMk/>
            <pc:sldMk cId="3863327952" sldId="5788"/>
            <ac:graphicFrameMk id="33" creationId="{69E3062B-D157-3F5A-60F4-0ADDF6224A93}"/>
          </ac:graphicFrameMkLst>
        </pc:graphicFrameChg>
      </pc:sldChg>
      <pc:sldChg chg="del">
        <pc:chgData name="Ward, Reagan" userId="27291eb4-8241-4961-9e69-8c66e34cc5b0" providerId="ADAL" clId="{274FBDB1-7F80-4E4C-9143-5E16B47101E1}" dt="2025-02-14T18:11:30.575" v="2" actId="47"/>
        <pc:sldMkLst>
          <pc:docMk/>
          <pc:sldMk cId="1301326054" sldId="5789"/>
        </pc:sldMkLst>
      </pc:sldChg>
      <pc:sldChg chg="del">
        <pc:chgData name="Ward, Reagan" userId="27291eb4-8241-4961-9e69-8c66e34cc5b0" providerId="ADAL" clId="{274FBDB1-7F80-4E4C-9143-5E16B47101E1}" dt="2025-02-14T18:11:30.575" v="2" actId="47"/>
        <pc:sldMkLst>
          <pc:docMk/>
          <pc:sldMk cId="184704913" sldId="5790"/>
        </pc:sldMkLst>
      </pc:sldChg>
      <pc:sldChg chg="del">
        <pc:chgData name="Ward, Reagan" userId="27291eb4-8241-4961-9e69-8c66e34cc5b0" providerId="ADAL" clId="{274FBDB1-7F80-4E4C-9143-5E16B47101E1}" dt="2025-02-14T18:11:30.575" v="2" actId="47"/>
        <pc:sldMkLst>
          <pc:docMk/>
          <pc:sldMk cId="746027233" sldId="5791"/>
        </pc:sldMkLst>
      </pc:sldChg>
      <pc:sldChg chg="del">
        <pc:chgData name="Ward, Reagan" userId="27291eb4-8241-4961-9e69-8c66e34cc5b0" providerId="ADAL" clId="{274FBDB1-7F80-4E4C-9143-5E16B47101E1}" dt="2025-02-14T18:11:30.575" v="2" actId="47"/>
        <pc:sldMkLst>
          <pc:docMk/>
          <pc:sldMk cId="2639106218" sldId="5792"/>
        </pc:sldMkLst>
      </pc:sldChg>
      <pc:sldChg chg="del">
        <pc:chgData name="Ward, Reagan" userId="27291eb4-8241-4961-9e69-8c66e34cc5b0" providerId="ADAL" clId="{274FBDB1-7F80-4E4C-9143-5E16B47101E1}" dt="2025-02-19T23:22:36.977" v="12498" actId="47"/>
        <pc:sldMkLst>
          <pc:docMk/>
          <pc:sldMk cId="0" sldId="5793"/>
        </pc:sldMkLst>
      </pc:sldChg>
      <pc:sldChg chg="addSp delSp modSp new mod modClrScheme chgLayout">
        <pc:chgData name="Ward, Reagan" userId="27291eb4-8241-4961-9e69-8c66e34cc5b0" providerId="ADAL" clId="{274FBDB1-7F80-4E4C-9143-5E16B47101E1}" dt="2025-02-20T15:52:07.938" v="12868" actId="13244"/>
        <pc:sldMkLst>
          <pc:docMk/>
          <pc:sldMk cId="2840240653" sldId="5795"/>
        </pc:sldMkLst>
        <pc:spChg chg="del mod ord">
          <ac:chgData name="Ward, Reagan" userId="27291eb4-8241-4961-9e69-8c66e34cc5b0" providerId="ADAL" clId="{274FBDB1-7F80-4E4C-9143-5E16B47101E1}" dt="2025-02-19T23:20:33.955" v="12477" actId="700"/>
          <ac:spMkLst>
            <pc:docMk/>
            <pc:sldMk cId="2840240653" sldId="5795"/>
            <ac:spMk id="2" creationId="{FE135D25-57D0-D2F1-4A83-B2ADA3F309D3}"/>
          </ac:spMkLst>
        </pc:spChg>
        <pc:spChg chg="del mod ord">
          <ac:chgData name="Ward, Reagan" userId="27291eb4-8241-4961-9e69-8c66e34cc5b0" providerId="ADAL" clId="{274FBDB1-7F80-4E4C-9143-5E16B47101E1}" dt="2025-02-19T23:20:33.955" v="12477" actId="700"/>
          <ac:spMkLst>
            <pc:docMk/>
            <pc:sldMk cId="2840240653" sldId="5795"/>
            <ac:spMk id="3" creationId="{675E2FA3-94D0-941F-2CFD-1D457AC5B456}"/>
          </ac:spMkLst>
        </pc:spChg>
        <pc:spChg chg="add mod ord">
          <ac:chgData name="Ward, Reagan" userId="27291eb4-8241-4961-9e69-8c66e34cc5b0" providerId="ADAL" clId="{274FBDB1-7F80-4E4C-9143-5E16B47101E1}" dt="2025-02-20T15:51:52.502" v="12867" actId="14100"/>
          <ac:spMkLst>
            <pc:docMk/>
            <pc:sldMk cId="2840240653" sldId="5795"/>
            <ac:spMk id="4" creationId="{B59D1031-E0C0-96EF-7A83-C9FB9BA72E20}"/>
          </ac:spMkLst>
        </pc:spChg>
        <pc:spChg chg="add mod ord">
          <ac:chgData name="Ward, Reagan" userId="27291eb4-8241-4961-9e69-8c66e34cc5b0" providerId="ADAL" clId="{274FBDB1-7F80-4E4C-9143-5E16B47101E1}" dt="2025-02-19T23:20:59.074" v="12483" actId="14100"/>
          <ac:spMkLst>
            <pc:docMk/>
            <pc:sldMk cId="2840240653" sldId="5795"/>
            <ac:spMk id="5" creationId="{3077501F-3A64-92A4-4261-BE979D883BD2}"/>
          </ac:spMkLst>
        </pc:spChg>
        <pc:spChg chg="add mod ord">
          <ac:chgData name="Ward, Reagan" userId="27291eb4-8241-4961-9e69-8c66e34cc5b0" providerId="ADAL" clId="{274FBDB1-7F80-4E4C-9143-5E16B47101E1}" dt="2025-02-20T15:52:07.938" v="12868" actId="13244"/>
          <ac:spMkLst>
            <pc:docMk/>
            <pc:sldMk cId="2840240653" sldId="5795"/>
            <ac:spMk id="6" creationId="{22EC4989-D6BD-7925-08D2-F19AE9F5FFAD}"/>
          </ac:spMkLst>
        </pc:spChg>
        <pc:spChg chg="add del mod ord">
          <ac:chgData name="Ward, Reagan" userId="27291eb4-8241-4961-9e69-8c66e34cc5b0" providerId="ADAL" clId="{274FBDB1-7F80-4E4C-9143-5E16B47101E1}" dt="2025-02-19T23:21:48.574" v="12492" actId="478"/>
          <ac:spMkLst>
            <pc:docMk/>
            <pc:sldMk cId="2840240653" sldId="5795"/>
            <ac:spMk id="7" creationId="{46AD6569-3A1B-0C92-0126-D04C5EC7B584}"/>
          </ac:spMkLst>
        </pc:spChg>
        <pc:spChg chg="add mod ord">
          <ac:chgData name="Ward, Reagan" userId="27291eb4-8241-4961-9e69-8c66e34cc5b0" providerId="ADAL" clId="{274FBDB1-7F80-4E4C-9143-5E16B47101E1}" dt="2025-02-19T23:22:52.457" v="12499" actId="13244"/>
          <ac:spMkLst>
            <pc:docMk/>
            <pc:sldMk cId="2840240653" sldId="5795"/>
            <ac:spMk id="8" creationId="{EE6EF60B-1AB3-E9B6-34EE-BA178DCC2766}"/>
          </ac:spMkLst>
        </pc:spChg>
        <pc:spChg chg="add mod ord">
          <ac:chgData name="Ward, Reagan" userId="27291eb4-8241-4961-9e69-8c66e34cc5b0" providerId="ADAL" clId="{274FBDB1-7F80-4E4C-9143-5E16B47101E1}" dt="2025-02-19T23:22:58.420" v="12500" actId="13244"/>
          <ac:spMkLst>
            <pc:docMk/>
            <pc:sldMk cId="2840240653" sldId="5795"/>
            <ac:spMk id="9" creationId="{3A72E56F-A8AB-9FD1-1986-7E5A0FD2718B}"/>
          </ac:spMkLst>
        </pc:spChg>
      </pc:sldChg>
      <pc:sldChg chg="addSp delSp modSp new mod modClrScheme chgLayout">
        <pc:chgData name="Ward, Reagan" userId="27291eb4-8241-4961-9e69-8c66e34cc5b0" providerId="ADAL" clId="{274FBDB1-7F80-4E4C-9143-5E16B47101E1}" dt="2025-02-19T23:53:02.932" v="12821" actId="207"/>
        <pc:sldMkLst>
          <pc:docMk/>
          <pc:sldMk cId="2719454317" sldId="5796"/>
        </pc:sldMkLst>
        <pc:spChg chg="del mod ord">
          <ac:chgData name="Ward, Reagan" userId="27291eb4-8241-4961-9e69-8c66e34cc5b0" providerId="ADAL" clId="{274FBDB1-7F80-4E4C-9143-5E16B47101E1}" dt="2025-02-19T23:44:28.009" v="12579" actId="700"/>
          <ac:spMkLst>
            <pc:docMk/>
            <pc:sldMk cId="2719454317" sldId="5796"/>
            <ac:spMk id="2" creationId="{FC094733-F711-9803-2DAA-1687DD3B1780}"/>
          </ac:spMkLst>
        </pc:spChg>
        <pc:spChg chg="del mod ord">
          <ac:chgData name="Ward, Reagan" userId="27291eb4-8241-4961-9e69-8c66e34cc5b0" providerId="ADAL" clId="{274FBDB1-7F80-4E4C-9143-5E16B47101E1}" dt="2025-02-19T23:44:28.009" v="12579" actId="700"/>
          <ac:spMkLst>
            <pc:docMk/>
            <pc:sldMk cId="2719454317" sldId="5796"/>
            <ac:spMk id="3" creationId="{6E87D8E1-BA44-4233-529D-BADA53A68DE7}"/>
          </ac:spMkLst>
        </pc:spChg>
        <pc:spChg chg="mod ord">
          <ac:chgData name="Ward, Reagan" userId="27291eb4-8241-4961-9e69-8c66e34cc5b0" providerId="ADAL" clId="{274FBDB1-7F80-4E4C-9143-5E16B47101E1}" dt="2025-02-19T23:44:28.009" v="12579" actId="700"/>
          <ac:spMkLst>
            <pc:docMk/>
            <pc:sldMk cId="2719454317" sldId="5796"/>
            <ac:spMk id="4" creationId="{8459522C-8891-E8EA-AD58-7A8173A5E0AB}"/>
          </ac:spMkLst>
        </pc:spChg>
        <pc:spChg chg="add mod ord">
          <ac:chgData name="Ward, Reagan" userId="27291eb4-8241-4961-9e69-8c66e34cc5b0" providerId="ADAL" clId="{274FBDB1-7F80-4E4C-9143-5E16B47101E1}" dt="2025-02-19T23:44:34.188" v="12580"/>
          <ac:spMkLst>
            <pc:docMk/>
            <pc:sldMk cId="2719454317" sldId="5796"/>
            <ac:spMk id="5" creationId="{4136E0B2-95E0-F0AD-F9C3-CA2A33713318}"/>
          </ac:spMkLst>
        </pc:spChg>
        <pc:spChg chg="add mod ord">
          <ac:chgData name="Ward, Reagan" userId="27291eb4-8241-4961-9e69-8c66e34cc5b0" providerId="ADAL" clId="{274FBDB1-7F80-4E4C-9143-5E16B47101E1}" dt="2025-02-19T23:44:39.788" v="12581"/>
          <ac:spMkLst>
            <pc:docMk/>
            <pc:sldMk cId="2719454317" sldId="5796"/>
            <ac:spMk id="6" creationId="{3E0A4064-F63D-5D5A-C434-F54A4C8261A4}"/>
          </ac:spMkLst>
        </pc:spChg>
        <pc:spChg chg="add del mod ord">
          <ac:chgData name="Ward, Reagan" userId="27291eb4-8241-4961-9e69-8c66e34cc5b0" providerId="ADAL" clId="{274FBDB1-7F80-4E4C-9143-5E16B47101E1}" dt="2025-02-19T23:44:49.263" v="12582"/>
          <ac:spMkLst>
            <pc:docMk/>
            <pc:sldMk cId="2719454317" sldId="5796"/>
            <ac:spMk id="7" creationId="{AC057870-EC32-85A3-C469-C9E80E16753B}"/>
          </ac:spMkLst>
        </pc:spChg>
        <pc:spChg chg="add del mod ord">
          <ac:chgData name="Ward, Reagan" userId="27291eb4-8241-4961-9e69-8c66e34cc5b0" providerId="ADAL" clId="{274FBDB1-7F80-4E4C-9143-5E16B47101E1}" dt="2025-02-19T23:46:00.420" v="12597"/>
          <ac:spMkLst>
            <pc:docMk/>
            <pc:sldMk cId="2719454317" sldId="5796"/>
            <ac:spMk id="8" creationId="{F8E6C28B-43B0-DF27-D821-170958E8F09D}"/>
          </ac:spMkLst>
        </pc:spChg>
        <pc:spChg chg="add del mod ord">
          <ac:chgData name="Ward, Reagan" userId="27291eb4-8241-4961-9e69-8c66e34cc5b0" providerId="ADAL" clId="{274FBDB1-7F80-4E4C-9143-5E16B47101E1}" dt="2025-02-19T23:46:33.983" v="12602"/>
          <ac:spMkLst>
            <pc:docMk/>
            <pc:sldMk cId="2719454317" sldId="5796"/>
            <ac:spMk id="9" creationId="{B2C45CF4-33B3-06E0-6138-57A5019E51C9}"/>
          </ac:spMkLst>
        </pc:spChg>
        <pc:spChg chg="add mod">
          <ac:chgData name="Ward, Reagan" userId="27291eb4-8241-4961-9e69-8c66e34cc5b0" providerId="ADAL" clId="{274FBDB1-7F80-4E4C-9143-5E16B47101E1}" dt="2025-02-19T23:46:00.420" v="12597"/>
          <ac:spMkLst>
            <pc:docMk/>
            <pc:sldMk cId="2719454317" sldId="5796"/>
            <ac:spMk id="11" creationId="{960E9943-C9D4-CE29-BA41-AF59358CE395}"/>
          </ac:spMkLst>
        </pc:spChg>
        <pc:spChg chg="add mod">
          <ac:chgData name="Ward, Reagan" userId="27291eb4-8241-4961-9e69-8c66e34cc5b0" providerId="ADAL" clId="{274FBDB1-7F80-4E4C-9143-5E16B47101E1}" dt="2025-02-19T23:46:33.983" v="12602"/>
          <ac:spMkLst>
            <pc:docMk/>
            <pc:sldMk cId="2719454317" sldId="5796"/>
            <ac:spMk id="12" creationId="{DC327766-AA3B-AC1A-F98C-3508EB53AAE9}"/>
          </ac:spMkLst>
        </pc:spChg>
        <pc:graphicFrameChg chg="add mod modGraphic">
          <ac:chgData name="Ward, Reagan" userId="27291eb4-8241-4961-9e69-8c66e34cc5b0" providerId="ADAL" clId="{274FBDB1-7F80-4E4C-9143-5E16B47101E1}" dt="2025-02-19T23:53:02.932" v="12821" actId="207"/>
          <ac:graphicFrameMkLst>
            <pc:docMk/>
            <pc:sldMk cId="2719454317" sldId="5796"/>
            <ac:graphicFrameMk id="10" creationId="{13996A78-8D3C-3280-0AF8-F313FC495CF5}"/>
          </ac:graphicFrameMkLst>
        </pc:graphicFrameChg>
      </pc:sldChg>
      <pc:sldChg chg="addSp delSp modSp new mod modClrScheme chgLayout">
        <pc:chgData name="Ward, Reagan" userId="27291eb4-8241-4961-9e69-8c66e34cc5b0" providerId="ADAL" clId="{274FBDB1-7F80-4E4C-9143-5E16B47101E1}" dt="2025-02-19T23:48:45.485" v="12777" actId="20577"/>
        <pc:sldMkLst>
          <pc:docMk/>
          <pc:sldMk cId="148576777" sldId="5797"/>
        </pc:sldMkLst>
        <pc:spChg chg="del mod ord">
          <ac:chgData name="Ward, Reagan" userId="27291eb4-8241-4961-9e69-8c66e34cc5b0" providerId="ADAL" clId="{274FBDB1-7F80-4E4C-9143-5E16B47101E1}" dt="2025-02-19T23:46:43.086" v="12605" actId="700"/>
          <ac:spMkLst>
            <pc:docMk/>
            <pc:sldMk cId="148576777" sldId="5797"/>
            <ac:spMk id="2" creationId="{BF40AEDC-A6C4-0A9D-470D-0FB7385D70EA}"/>
          </ac:spMkLst>
        </pc:spChg>
        <pc:spChg chg="del mod ord">
          <ac:chgData name="Ward, Reagan" userId="27291eb4-8241-4961-9e69-8c66e34cc5b0" providerId="ADAL" clId="{274FBDB1-7F80-4E4C-9143-5E16B47101E1}" dt="2025-02-19T23:46:43.086" v="12605" actId="700"/>
          <ac:spMkLst>
            <pc:docMk/>
            <pc:sldMk cId="148576777" sldId="5797"/>
            <ac:spMk id="3" creationId="{F9A98ABC-311B-537C-81E4-0A4003AB831A}"/>
          </ac:spMkLst>
        </pc:spChg>
        <pc:spChg chg="mod ord">
          <ac:chgData name="Ward, Reagan" userId="27291eb4-8241-4961-9e69-8c66e34cc5b0" providerId="ADAL" clId="{274FBDB1-7F80-4E4C-9143-5E16B47101E1}" dt="2025-02-19T23:46:43.086" v="12605" actId="700"/>
          <ac:spMkLst>
            <pc:docMk/>
            <pc:sldMk cId="148576777" sldId="5797"/>
            <ac:spMk id="4" creationId="{6A8D3C56-1792-FBE8-5C66-725F60C3AA9B}"/>
          </ac:spMkLst>
        </pc:spChg>
        <pc:spChg chg="del">
          <ac:chgData name="Ward, Reagan" userId="27291eb4-8241-4961-9e69-8c66e34cc5b0" providerId="ADAL" clId="{274FBDB1-7F80-4E4C-9143-5E16B47101E1}" dt="2025-02-19T23:46:43.086" v="12605" actId="700"/>
          <ac:spMkLst>
            <pc:docMk/>
            <pc:sldMk cId="148576777" sldId="5797"/>
            <ac:spMk id="5" creationId="{C6E95135-4725-07F9-2871-C34BBBC70958}"/>
          </ac:spMkLst>
        </pc:spChg>
        <pc:spChg chg="del">
          <ac:chgData name="Ward, Reagan" userId="27291eb4-8241-4961-9e69-8c66e34cc5b0" providerId="ADAL" clId="{274FBDB1-7F80-4E4C-9143-5E16B47101E1}" dt="2025-02-19T23:46:43.086" v="12605" actId="700"/>
          <ac:spMkLst>
            <pc:docMk/>
            <pc:sldMk cId="148576777" sldId="5797"/>
            <ac:spMk id="6" creationId="{2DFBB5AE-3DFC-E69D-283F-D6811652849C}"/>
          </ac:spMkLst>
        </pc:spChg>
        <pc:spChg chg="add mod ord">
          <ac:chgData name="Ward, Reagan" userId="27291eb4-8241-4961-9e69-8c66e34cc5b0" providerId="ADAL" clId="{274FBDB1-7F80-4E4C-9143-5E16B47101E1}" dt="2025-02-19T23:46:55.527" v="12673" actId="20577"/>
          <ac:spMkLst>
            <pc:docMk/>
            <pc:sldMk cId="148576777" sldId="5797"/>
            <ac:spMk id="7" creationId="{3878297D-91FD-2C10-1E3B-991F12A8F47E}"/>
          </ac:spMkLst>
        </pc:spChg>
        <pc:spChg chg="add mod ord">
          <ac:chgData name="Ward, Reagan" userId="27291eb4-8241-4961-9e69-8c66e34cc5b0" providerId="ADAL" clId="{274FBDB1-7F80-4E4C-9143-5E16B47101E1}" dt="2025-02-19T23:48:45.485" v="12777" actId="20577"/>
          <ac:spMkLst>
            <pc:docMk/>
            <pc:sldMk cId="148576777" sldId="5797"/>
            <ac:spMk id="8" creationId="{D83FF978-37A3-9E18-6B3E-456B910950EB}"/>
          </ac:spMkLst>
        </pc:spChg>
      </pc:sldChg>
      <pc:sldChg chg="modSp mod">
        <pc:chgData name="Ward, Reagan" userId="27291eb4-8241-4961-9e69-8c66e34cc5b0" providerId="ADAL" clId="{274FBDB1-7F80-4E4C-9143-5E16B47101E1}" dt="2025-02-20T14:46:14.667" v="12831" actId="962"/>
        <pc:sldMkLst>
          <pc:docMk/>
          <pc:sldMk cId="1237249377" sldId="5798"/>
        </pc:sldMkLst>
        <pc:picChg chg="mod ord">
          <ac:chgData name="Ward, Reagan" userId="27291eb4-8241-4961-9e69-8c66e34cc5b0" providerId="ADAL" clId="{274FBDB1-7F80-4E4C-9143-5E16B47101E1}" dt="2025-02-20T14:46:14.667" v="12831" actId="962"/>
          <ac:picMkLst>
            <pc:docMk/>
            <pc:sldMk cId="1237249377" sldId="5798"/>
            <ac:picMk id="12" creationId="{5E1B056D-2CD2-F7BC-ADDD-85AA0309F1F0}"/>
          </ac:picMkLst>
        </pc:picChg>
      </pc:sldChg>
      <pc:sldChg chg="addSp delSp modSp mod modClrScheme chgLayout">
        <pc:chgData name="Ward, Reagan" userId="27291eb4-8241-4961-9e69-8c66e34cc5b0" providerId="ADAL" clId="{274FBDB1-7F80-4E4C-9143-5E16B47101E1}" dt="2025-02-20T15:53:23.194" v="12923" actId="13244"/>
        <pc:sldMkLst>
          <pc:docMk/>
          <pc:sldMk cId="2347927155" sldId="5800"/>
        </pc:sldMkLst>
        <pc:spChg chg="add del mod ord">
          <ac:chgData name="Ward, Reagan" userId="27291eb4-8241-4961-9e69-8c66e34cc5b0" providerId="ADAL" clId="{274FBDB1-7F80-4E4C-9143-5E16B47101E1}" dt="2025-02-20T15:52:38.140" v="12874" actId="478"/>
          <ac:spMkLst>
            <pc:docMk/>
            <pc:sldMk cId="2347927155" sldId="5800"/>
            <ac:spMk id="2" creationId="{05E754BC-1B5C-3DA1-66A9-C1C4C7820FF0}"/>
          </ac:spMkLst>
        </pc:spChg>
        <pc:spChg chg="add mod ord">
          <ac:chgData name="Ward, Reagan" userId="27291eb4-8241-4961-9e69-8c66e34cc5b0" providerId="ADAL" clId="{274FBDB1-7F80-4E4C-9143-5E16B47101E1}" dt="2025-02-20T15:53:11.692" v="12920" actId="20577"/>
          <ac:spMkLst>
            <pc:docMk/>
            <pc:sldMk cId="2347927155" sldId="5800"/>
            <ac:spMk id="3" creationId="{3ED82E58-6148-842D-96E9-977E92711EE8}"/>
          </ac:spMkLst>
        </pc:spChg>
        <pc:spChg chg="mod ord">
          <ac:chgData name="Ward, Reagan" userId="27291eb4-8241-4961-9e69-8c66e34cc5b0" providerId="ADAL" clId="{274FBDB1-7F80-4E4C-9143-5E16B47101E1}" dt="2025-02-20T15:53:18.953" v="12921" actId="13244"/>
          <ac:spMkLst>
            <pc:docMk/>
            <pc:sldMk cId="2347927155" sldId="5800"/>
            <ac:spMk id="4" creationId="{BE711ACE-BD0F-3C6D-828C-8A3E638A3116}"/>
          </ac:spMkLst>
        </pc:spChg>
        <pc:spChg chg="add mod ord">
          <ac:chgData name="Ward, Reagan" userId="27291eb4-8241-4961-9e69-8c66e34cc5b0" providerId="ADAL" clId="{274FBDB1-7F80-4E4C-9143-5E16B47101E1}" dt="2025-02-20T15:52:57.265" v="12880"/>
          <ac:spMkLst>
            <pc:docMk/>
            <pc:sldMk cId="2347927155" sldId="5800"/>
            <ac:spMk id="5" creationId="{13649E8D-C567-B136-30BB-6D749F7FC614}"/>
          </ac:spMkLst>
        </pc:spChg>
        <pc:spChg chg="mod ord">
          <ac:chgData name="Ward, Reagan" userId="27291eb4-8241-4961-9e69-8c66e34cc5b0" providerId="ADAL" clId="{274FBDB1-7F80-4E4C-9143-5E16B47101E1}" dt="2025-02-20T15:52:35.062" v="12871" actId="700"/>
          <ac:spMkLst>
            <pc:docMk/>
            <pc:sldMk cId="2347927155" sldId="5800"/>
            <ac:spMk id="7" creationId="{A9F8B4D1-B997-8315-9F6E-4A314BD75E67}"/>
          </ac:spMkLst>
        </pc:spChg>
        <pc:spChg chg="del mod">
          <ac:chgData name="Ward, Reagan" userId="27291eb4-8241-4961-9e69-8c66e34cc5b0" providerId="ADAL" clId="{274FBDB1-7F80-4E4C-9143-5E16B47101E1}" dt="2025-02-20T15:53:01.769" v="12881" actId="478"/>
          <ac:spMkLst>
            <pc:docMk/>
            <pc:sldMk cId="2347927155" sldId="5800"/>
            <ac:spMk id="9" creationId="{C9A3EBFF-273D-2BB7-7843-6FA26206FEA9}"/>
          </ac:spMkLst>
        </pc:spChg>
        <pc:picChg chg="mod">
          <ac:chgData name="Ward, Reagan" userId="27291eb4-8241-4961-9e69-8c66e34cc5b0" providerId="ADAL" clId="{274FBDB1-7F80-4E4C-9143-5E16B47101E1}" dt="2025-02-20T15:53:21.795" v="12922" actId="13244"/>
          <ac:picMkLst>
            <pc:docMk/>
            <pc:sldMk cId="2347927155" sldId="5800"/>
            <ac:picMk id="1030" creationId="{7154240C-B38E-37BE-93F0-0CA0C3FE62FC}"/>
          </ac:picMkLst>
        </pc:picChg>
        <pc:picChg chg="mod">
          <ac:chgData name="Ward, Reagan" userId="27291eb4-8241-4961-9e69-8c66e34cc5b0" providerId="ADAL" clId="{274FBDB1-7F80-4E4C-9143-5E16B47101E1}" dt="2025-02-20T15:53:23.194" v="12923" actId="13244"/>
          <ac:picMkLst>
            <pc:docMk/>
            <pc:sldMk cId="2347927155" sldId="5800"/>
            <ac:picMk id="1032" creationId="{D794A00E-CC03-291A-A9C1-B6D54F15F30D}"/>
          </ac:picMkLst>
        </pc:picChg>
      </pc:sldChg>
      <pc:sldChg chg="modSp mod">
        <pc:chgData name="Ward, Reagan" userId="27291eb4-8241-4961-9e69-8c66e34cc5b0" providerId="ADAL" clId="{274FBDB1-7F80-4E4C-9143-5E16B47101E1}" dt="2025-02-20T15:51:45.920" v="12866" actId="962"/>
        <pc:sldMkLst>
          <pc:docMk/>
          <pc:sldMk cId="2639106218" sldId="5801"/>
        </pc:sldMkLst>
        <pc:picChg chg="mod">
          <ac:chgData name="Ward, Reagan" userId="27291eb4-8241-4961-9e69-8c66e34cc5b0" providerId="ADAL" clId="{274FBDB1-7F80-4E4C-9143-5E16B47101E1}" dt="2025-02-20T15:51:45.920" v="12866" actId="962"/>
          <ac:picMkLst>
            <pc:docMk/>
            <pc:sldMk cId="2639106218" sldId="5801"/>
            <ac:picMk id="7" creationId="{9A276FB7-7DBE-4DA1-C1F2-7918D49926F0}"/>
          </ac:picMkLst>
        </pc:picChg>
      </pc:sldChg>
      <pc:sldMasterChg chg="delSldLayout">
        <pc:chgData name="Ward, Reagan" userId="27291eb4-8241-4961-9e69-8c66e34cc5b0" providerId="ADAL" clId="{274FBDB1-7F80-4E4C-9143-5E16B47101E1}" dt="2025-02-19T23:46:25.373" v="12600" actId="47"/>
        <pc:sldMasterMkLst>
          <pc:docMk/>
          <pc:sldMasterMk cId="2150711039" sldId="2147483676"/>
        </pc:sldMasterMkLst>
        <pc:sldLayoutChg chg="del">
          <pc:chgData name="Ward, Reagan" userId="27291eb4-8241-4961-9e69-8c66e34cc5b0" providerId="ADAL" clId="{274FBDB1-7F80-4E4C-9143-5E16B47101E1}" dt="2025-02-19T23:46:25.373" v="12600" actId="47"/>
          <pc:sldLayoutMkLst>
            <pc:docMk/>
            <pc:sldMasterMk cId="2150711039" sldId="2147483676"/>
            <pc:sldLayoutMk cId="1742796135" sldId="2147483709"/>
          </pc:sldLayoutMkLst>
        </pc:sldLayoutChg>
        <pc:sldLayoutChg chg="del">
          <pc:chgData name="Ward, Reagan" userId="27291eb4-8241-4961-9e69-8c66e34cc5b0" providerId="ADAL" clId="{274FBDB1-7F80-4E4C-9143-5E16B47101E1}" dt="2025-02-18T20:57:11.596" v="8283" actId="47"/>
          <pc:sldLayoutMkLst>
            <pc:docMk/>
            <pc:sldMasterMk cId="2150711039" sldId="2147483676"/>
            <pc:sldLayoutMk cId="3913391664" sldId="2147483709"/>
          </pc:sldLayoutMkLst>
        </pc:sldLayoutChg>
        <pc:sldLayoutChg chg="del">
          <pc:chgData name="Ward, Reagan" userId="27291eb4-8241-4961-9e69-8c66e34cc5b0" providerId="ADAL" clId="{274FBDB1-7F80-4E4C-9143-5E16B47101E1}" dt="2025-02-19T23:22:36.977" v="12498" actId="47"/>
          <pc:sldLayoutMkLst>
            <pc:docMk/>
            <pc:sldMasterMk cId="2150711039" sldId="2147483676"/>
            <pc:sldLayoutMk cId="297119448" sldId="2147483710"/>
          </pc:sldLayoutMkLst>
        </pc:sldLayoutChg>
        <pc:sldLayoutChg chg="del">
          <pc:chgData name="Ward, Reagan" userId="27291eb4-8241-4961-9e69-8c66e34cc5b0" providerId="ADAL" clId="{274FBDB1-7F80-4E4C-9143-5E16B47101E1}" dt="2025-02-14T18:11:30.575" v="2" actId="47"/>
          <pc:sldLayoutMkLst>
            <pc:docMk/>
            <pc:sldMasterMk cId="2150711039" sldId="2147483676"/>
            <pc:sldLayoutMk cId="2639354670" sldId="2147483710"/>
          </pc:sldLayoutMkLst>
        </pc:sldLayoutChg>
        <pc:sldLayoutChg chg="del">
          <pc:chgData name="Ward, Reagan" userId="27291eb4-8241-4961-9e69-8c66e34cc5b0" providerId="ADAL" clId="{274FBDB1-7F80-4E4C-9143-5E16B47101E1}" dt="2025-02-14T18:11:30.575" v="2" actId="47"/>
          <pc:sldLayoutMkLst>
            <pc:docMk/>
            <pc:sldMasterMk cId="2150711039" sldId="2147483676"/>
            <pc:sldLayoutMk cId="1552738513" sldId="2147483711"/>
          </pc:sldLayoutMkLst>
        </pc:sldLayoutChg>
        <pc:sldLayoutChg chg="del">
          <pc:chgData name="Ward, Reagan" userId="27291eb4-8241-4961-9e69-8c66e34cc5b0" providerId="ADAL" clId="{274FBDB1-7F80-4E4C-9143-5E16B47101E1}" dt="2025-02-14T18:11:30.575" v="2" actId="47"/>
          <pc:sldLayoutMkLst>
            <pc:docMk/>
            <pc:sldMasterMk cId="2150711039" sldId="2147483676"/>
            <pc:sldLayoutMk cId="3817575118" sldId="2147483712"/>
          </pc:sldLayoutMkLst>
        </pc:sldLayoutChg>
      </pc:sldMasterChg>
    </pc:docChg>
  </pc:docChgLst>
  <pc:docChgLst>
    <pc:chgData name="Gudka, Dawna" userId="823cceae-331b-41d6-9a63-34ad6d1db55c" providerId="ADAL" clId="{F9878486-0C76-4468-A3D2-1FC93BF082FA}"/>
    <pc:docChg chg="custSel addSld delSld modSld sldOrd">
      <pc:chgData name="Gudka, Dawna" userId="823cceae-331b-41d6-9a63-34ad6d1db55c" providerId="ADAL" clId="{F9878486-0C76-4468-A3D2-1FC93BF082FA}" dt="2025-01-30T15:17:54.936" v="336" actId="20577"/>
      <pc:docMkLst>
        <pc:docMk/>
      </pc:docMkLst>
      <pc:sldChg chg="del">
        <pc:chgData name="Gudka, Dawna" userId="823cceae-331b-41d6-9a63-34ad6d1db55c" providerId="ADAL" clId="{F9878486-0C76-4468-A3D2-1FC93BF082FA}" dt="2025-01-29T22:50:36.366" v="1" actId="2696"/>
        <pc:sldMkLst>
          <pc:docMk/>
          <pc:sldMk cId="3541186738" sldId="5752"/>
        </pc:sldMkLst>
      </pc:sldChg>
      <pc:sldChg chg="del">
        <pc:chgData name="Gudka, Dawna" userId="823cceae-331b-41d6-9a63-34ad6d1db55c" providerId="ADAL" clId="{F9878486-0C76-4468-A3D2-1FC93BF082FA}" dt="2025-01-29T22:50:29.594" v="0" actId="2696"/>
        <pc:sldMkLst>
          <pc:docMk/>
          <pc:sldMk cId="1770559346" sldId="5753"/>
        </pc:sldMkLst>
      </pc:sldChg>
      <pc:sldChg chg="modSp mod">
        <pc:chgData name="Gudka, Dawna" userId="823cceae-331b-41d6-9a63-34ad6d1db55c" providerId="ADAL" clId="{F9878486-0C76-4468-A3D2-1FC93BF082FA}" dt="2025-01-30T15:17:54.936" v="336" actId="20577"/>
        <pc:sldMkLst>
          <pc:docMk/>
          <pc:sldMk cId="2880554835" sldId="5768"/>
        </pc:sldMkLst>
      </pc:sldChg>
      <pc:sldChg chg="del">
        <pc:chgData name="Gudka, Dawna" userId="823cceae-331b-41d6-9a63-34ad6d1db55c" providerId="ADAL" clId="{F9878486-0C76-4468-A3D2-1FC93BF082FA}" dt="2025-01-30T15:04:52.187" v="162" actId="2696"/>
        <pc:sldMkLst>
          <pc:docMk/>
          <pc:sldMk cId="1735835177" sldId="5770"/>
        </pc:sldMkLst>
      </pc:sldChg>
      <pc:sldChg chg="addSp delSp modSp mod">
        <pc:chgData name="Gudka, Dawna" userId="823cceae-331b-41d6-9a63-34ad6d1db55c" providerId="ADAL" clId="{F9878486-0C76-4468-A3D2-1FC93BF082FA}" dt="2025-01-30T15:05:58.469" v="171" actId="1076"/>
        <pc:sldMkLst>
          <pc:docMk/>
          <pc:sldMk cId="53929586" sldId="5771"/>
        </pc:sldMkLst>
      </pc:sldChg>
      <pc:sldChg chg="addSp delSp modSp new mod ord">
        <pc:chgData name="Gudka, Dawna" userId="823cceae-331b-41d6-9a63-34ad6d1db55c" providerId="ADAL" clId="{F9878486-0C76-4468-A3D2-1FC93BF082FA}" dt="2025-01-30T15:12:55.604" v="335" actId="20577"/>
        <pc:sldMkLst>
          <pc:docMk/>
          <pc:sldMk cId="1522419604" sldId="5786"/>
        </pc:sldMkLst>
      </pc:sldChg>
    </pc:docChg>
  </pc:docChgLst>
  <pc:docChgLst>
    <pc:chgData name="Wenzel, Brooke" userId="672bf8d3-b15b-4e02-a6d1-39319a0df09b" providerId="ADAL" clId="{011BFA91-0BED-4FF9-9A14-B51CBA757C8C}"/>
    <pc:docChg chg="modSld">
      <pc:chgData name="Wenzel, Brooke" userId="672bf8d3-b15b-4e02-a6d1-39319a0df09b" providerId="ADAL" clId="{011BFA91-0BED-4FF9-9A14-B51CBA757C8C}" dt="2025-02-04T17:44:14.002" v="18" actId="1076"/>
      <pc:docMkLst>
        <pc:docMk/>
      </pc:docMkLst>
      <pc:sldChg chg="modSp mod">
        <pc:chgData name="Wenzel, Brooke" userId="672bf8d3-b15b-4e02-a6d1-39319a0df09b" providerId="ADAL" clId="{011BFA91-0BED-4FF9-9A14-B51CBA757C8C}" dt="2025-02-04T17:43:50.693" v="9" actId="20577"/>
        <pc:sldMkLst>
          <pc:docMk/>
          <pc:sldMk cId="3044915438" sldId="256"/>
        </pc:sldMkLst>
        <pc:spChg chg="mod">
          <ac:chgData name="Wenzel, Brooke" userId="672bf8d3-b15b-4e02-a6d1-39319a0df09b" providerId="ADAL" clId="{011BFA91-0BED-4FF9-9A14-B51CBA757C8C}" dt="2025-02-04T17:43:50.693" v="9" actId="20577"/>
          <ac:spMkLst>
            <pc:docMk/>
            <pc:sldMk cId="3044915438" sldId="256"/>
            <ac:spMk id="2" creationId="{00000000-0000-0000-0000-000000000000}"/>
          </ac:spMkLst>
        </pc:spChg>
      </pc:sldChg>
      <pc:sldChg chg="modSp mod">
        <pc:chgData name="Wenzel, Brooke" userId="672bf8d3-b15b-4e02-a6d1-39319a0df09b" providerId="ADAL" clId="{011BFA91-0BED-4FF9-9A14-B51CBA757C8C}" dt="2025-02-04T17:44:14.002" v="18" actId="1076"/>
        <pc:sldMkLst>
          <pc:docMk/>
          <pc:sldMk cId="3227145924" sldId="5097"/>
        </pc:sldMkLst>
        <pc:spChg chg="mod">
          <ac:chgData name="Wenzel, Brooke" userId="672bf8d3-b15b-4e02-a6d1-39319a0df09b" providerId="ADAL" clId="{011BFA91-0BED-4FF9-9A14-B51CBA757C8C}" dt="2025-02-04T17:44:14.002" v="18" actId="1076"/>
          <ac:spMkLst>
            <pc:docMk/>
            <pc:sldMk cId="3227145924" sldId="5097"/>
            <ac:spMk id="8" creationId="{615A4E22-3BFB-B4B8-B3DD-2E0607D5D581}"/>
          </ac:spMkLst>
        </pc:spChg>
        <pc:graphicFrameChg chg="modGraphic">
          <ac:chgData name="Wenzel, Brooke" userId="672bf8d3-b15b-4e02-a6d1-39319a0df09b" providerId="ADAL" clId="{011BFA91-0BED-4FF9-9A14-B51CBA757C8C}" dt="2025-02-04T17:44:10.343" v="17" actId="20577"/>
          <ac:graphicFrameMkLst>
            <pc:docMk/>
            <pc:sldMk cId="3227145924" sldId="5097"/>
            <ac:graphicFrameMk id="7" creationId="{2864BB53-F741-4FFC-0348-1AC10AD60EEB}"/>
          </ac:graphicFrameMkLst>
        </pc:graphicFrameChg>
      </pc:sldChg>
    </pc:docChg>
  </pc:docChgLst>
  <pc:docChgLst>
    <pc:chgData name="Severson, Annette" userId="199f3c28-b733-4b36-8b0e-b7eb6984ff94" providerId="ADAL" clId="{837D1321-6DC9-4210-87EC-BDBE137E27F9}"/>
    <pc:docChg chg="undo custSel addSld modSld">
      <pc:chgData name="Severson, Annette" userId="199f3c28-b733-4b36-8b0e-b7eb6984ff94" providerId="ADAL" clId="{837D1321-6DC9-4210-87EC-BDBE137E27F9}" dt="2024-07-30T15:18:40.133" v="94" actId="20577"/>
      <pc:docMkLst>
        <pc:docMk/>
      </pc:docMkLst>
      <pc:sldChg chg="add">
        <pc:chgData name="Severson, Annette" userId="199f3c28-b733-4b36-8b0e-b7eb6984ff94" providerId="ADAL" clId="{837D1321-6DC9-4210-87EC-BDBE137E27F9}" dt="2024-07-30T15:16:03.821" v="0"/>
        <pc:sldMkLst>
          <pc:docMk/>
          <pc:sldMk cId="646200145" sldId="5526"/>
        </pc:sldMkLst>
      </pc:sldChg>
      <pc:sldChg chg="add">
        <pc:chgData name="Severson, Annette" userId="199f3c28-b733-4b36-8b0e-b7eb6984ff94" providerId="ADAL" clId="{837D1321-6DC9-4210-87EC-BDBE137E27F9}" dt="2024-07-30T15:16:03.821" v="0"/>
        <pc:sldMkLst>
          <pc:docMk/>
          <pc:sldMk cId="420484711" sldId="5527"/>
        </pc:sldMkLst>
      </pc:sldChg>
      <pc:sldChg chg="add">
        <pc:chgData name="Severson, Annette" userId="199f3c28-b733-4b36-8b0e-b7eb6984ff94" providerId="ADAL" clId="{837D1321-6DC9-4210-87EC-BDBE137E27F9}" dt="2024-07-30T15:16:03.821" v="0"/>
        <pc:sldMkLst>
          <pc:docMk/>
          <pc:sldMk cId="1508416403" sldId="5528"/>
        </pc:sldMkLst>
      </pc:sldChg>
      <pc:sldChg chg="add">
        <pc:chgData name="Severson, Annette" userId="199f3c28-b733-4b36-8b0e-b7eb6984ff94" providerId="ADAL" clId="{837D1321-6DC9-4210-87EC-BDBE137E27F9}" dt="2024-07-30T15:16:03.821" v="0"/>
        <pc:sldMkLst>
          <pc:docMk/>
          <pc:sldMk cId="2824051488" sldId="5529"/>
        </pc:sldMkLst>
      </pc:sldChg>
    </pc:docChg>
  </pc:docChgLst>
  <pc:docChgLst>
    <pc:chgData name="Tribbett, Jessica" userId="S::tribbett_jessica@cde.state.co.us::b8af59d7-a86d-4166-a022-d856dc24c475" providerId="AD" clId="Web-{56CC30EF-DA0F-19B6-B165-9FAFF3DCA61C}"/>
    <pc:docChg chg="modSld">
      <pc:chgData name="Tribbett, Jessica" userId="S::tribbett_jessica@cde.state.co.us::b8af59d7-a86d-4166-a022-d856dc24c475" providerId="AD" clId="Web-{56CC30EF-DA0F-19B6-B165-9FAFF3DCA61C}" dt="2024-06-26T22:19:40.892" v="314" actId="20577"/>
      <pc:docMkLst>
        <pc:docMk/>
      </pc:docMkLst>
      <pc:sldChg chg="addSp delSp modSp">
        <pc:chgData name="Tribbett, Jessica" userId="S::tribbett_jessica@cde.state.co.us::b8af59d7-a86d-4166-a022-d856dc24c475" providerId="AD" clId="Web-{56CC30EF-DA0F-19B6-B165-9FAFF3DCA61C}" dt="2024-06-26T22:19:40.892" v="314" actId="20577"/>
        <pc:sldMkLst>
          <pc:docMk/>
          <pc:sldMk cId="3839312819" sldId="5472"/>
        </pc:sldMkLst>
      </pc:sldChg>
      <pc:sldChg chg="modSp">
        <pc:chgData name="Tribbett, Jessica" userId="S::tribbett_jessica@cde.state.co.us::b8af59d7-a86d-4166-a022-d856dc24c475" providerId="AD" clId="Web-{56CC30EF-DA0F-19B6-B165-9FAFF3DCA61C}" dt="2024-06-26T22:12:19.945" v="65" actId="20577"/>
        <pc:sldMkLst>
          <pc:docMk/>
          <pc:sldMk cId="2020384015" sldId="5473"/>
        </pc:sldMkLst>
      </pc:sldChg>
    </pc:docChg>
  </pc:docChgLst>
  <pc:docChgLst>
    <pc:chgData name="Hoffman, Peter" userId="673cee94-26bd-4c2a-ab82-1b3669e2f049" providerId="ADAL" clId="{06705DCC-7C24-4B11-8772-283831413D65}"/>
    <pc:docChg chg="custSel modSld">
      <pc:chgData name="Hoffman, Peter" userId="673cee94-26bd-4c2a-ab82-1b3669e2f049" providerId="ADAL" clId="{06705DCC-7C24-4B11-8772-283831413D65}" dt="2024-07-31T20:13:32.754" v="140" actId="14100"/>
      <pc:docMkLst>
        <pc:docMk/>
      </pc:docMkLst>
      <pc:sldChg chg="modSp">
        <pc:chgData name="Hoffman, Peter" userId="673cee94-26bd-4c2a-ab82-1b3669e2f049" providerId="ADAL" clId="{06705DCC-7C24-4B11-8772-283831413D65}" dt="2024-07-31T20:12:48.883" v="133" actId="962"/>
        <pc:sldMkLst>
          <pc:docMk/>
          <pc:sldMk cId="1007356210" sldId="5482"/>
        </pc:sldMkLst>
      </pc:sldChg>
      <pc:sldChg chg="modSp mod">
        <pc:chgData name="Hoffman, Peter" userId="673cee94-26bd-4c2a-ab82-1b3669e2f049" providerId="ADAL" clId="{06705DCC-7C24-4B11-8772-283831413D65}" dt="2024-07-31T20:12:22.630" v="4" actId="27636"/>
        <pc:sldMkLst>
          <pc:docMk/>
          <pc:sldMk cId="1218041085" sldId="5519"/>
        </pc:sldMkLst>
      </pc:sldChg>
      <pc:sldChg chg="modSp">
        <pc:chgData name="Hoffman, Peter" userId="673cee94-26bd-4c2a-ab82-1b3669e2f049" providerId="ADAL" clId="{06705DCC-7C24-4B11-8772-283831413D65}" dt="2024-07-31T20:13:11.921" v="137" actId="962"/>
        <pc:sldMkLst>
          <pc:docMk/>
          <pc:sldMk cId="2824051488" sldId="5529"/>
        </pc:sldMkLst>
      </pc:sldChg>
    </pc:docChg>
  </pc:docChgLst>
  <pc:docChgLst>
    <pc:chgData name="Slutzky, Collin" userId="S::slutzky_c@cde.state.co.us::21f7fb5c-490d-42a4-8741-4ce78a53b03a" providerId="AD" clId="Web-{3C00375A-BD49-71BD-4039-62A51107A116}"/>
    <pc:docChg chg="modSld">
      <pc:chgData name="Slutzky, Collin" userId="S::slutzky_c@cde.state.co.us::21f7fb5c-490d-42a4-8741-4ce78a53b03a" providerId="AD" clId="Web-{3C00375A-BD49-71BD-4039-62A51107A116}" dt="2025-01-09T14:36:58.542" v="6" actId="20577"/>
      <pc:docMkLst>
        <pc:docMk/>
      </pc:docMkLst>
      <pc:sldChg chg="modSp">
        <pc:chgData name="Slutzky, Collin" userId="S::slutzky_c@cde.state.co.us::21f7fb5c-490d-42a4-8741-4ce78a53b03a" providerId="AD" clId="Web-{3C00375A-BD49-71BD-4039-62A51107A116}" dt="2025-01-09T14:36:58.542" v="6" actId="20577"/>
        <pc:sldMkLst>
          <pc:docMk/>
          <pc:sldMk cId="2815576142" sldId="5313"/>
        </pc:sldMkLst>
      </pc:sldChg>
    </pc:docChg>
  </pc:docChgLst>
  <pc:docChgLst>
    <pc:chgData name="Slutzky, Collin" userId="21f7fb5c-490d-42a4-8741-4ce78a53b03a" providerId="ADAL" clId="{6CF08F2D-E065-44DD-861A-A34DD41DA35F}"/>
    <pc:docChg chg="undo custSel modSld">
      <pc:chgData name="Slutzky, Collin" userId="21f7fb5c-490d-42a4-8741-4ce78a53b03a" providerId="ADAL" clId="{6CF08F2D-E065-44DD-861A-A34DD41DA35F}" dt="2025-01-16T15:10:28.318" v="168" actId="13926"/>
      <pc:docMkLst>
        <pc:docMk/>
      </pc:docMkLst>
    </pc:docChg>
  </pc:docChgLst>
  <pc:docChgLst>
    <pc:chgData name="Ward, Reagan" userId="27291eb4-8241-4961-9e69-8c66e34cc5b0" providerId="ADAL" clId="{874C5487-1423-481D-8640-FF1A30EB5998}"/>
    <pc:docChg chg="custSel addSld delSld modSld">
      <pc:chgData name="Ward, Reagan" userId="27291eb4-8241-4961-9e69-8c66e34cc5b0" providerId="ADAL" clId="{874C5487-1423-481D-8640-FF1A30EB5998}" dt="2024-10-17T13:21:21.060" v="3952" actId="13926"/>
      <pc:docMkLst>
        <pc:docMk/>
      </pc:docMkLst>
      <pc:sldChg chg="modSp mod">
        <pc:chgData name="Ward, Reagan" userId="27291eb4-8241-4961-9e69-8c66e34cc5b0" providerId="ADAL" clId="{874C5487-1423-481D-8640-FF1A30EB5998}" dt="2024-10-15T22:53:51.548" v="682" actId="1076"/>
        <pc:sldMkLst>
          <pc:docMk/>
          <pc:sldMk cId="4188670183" sldId="5621"/>
        </pc:sldMkLst>
      </pc:sldChg>
      <pc:sldChg chg="del">
        <pc:chgData name="Ward, Reagan" userId="27291eb4-8241-4961-9e69-8c66e34cc5b0" providerId="ADAL" clId="{874C5487-1423-481D-8640-FF1A30EB5998}" dt="2024-10-15T22:54:37.522" v="684" actId="47"/>
        <pc:sldMkLst>
          <pc:docMk/>
          <pc:sldMk cId="3911264453" sldId="5624"/>
        </pc:sldMkLst>
      </pc:sldChg>
      <pc:sldChg chg="modSp mod">
        <pc:chgData name="Ward, Reagan" userId="27291eb4-8241-4961-9e69-8c66e34cc5b0" providerId="ADAL" clId="{874C5487-1423-481D-8640-FF1A30EB5998}" dt="2024-10-17T13:20:43.146" v="3950" actId="27918"/>
        <pc:sldMkLst>
          <pc:docMk/>
          <pc:sldMk cId="3507505468" sldId="5647"/>
        </pc:sldMkLst>
      </pc:sldChg>
      <pc:sldChg chg="del">
        <pc:chgData name="Ward, Reagan" userId="27291eb4-8241-4961-9e69-8c66e34cc5b0" providerId="ADAL" clId="{874C5487-1423-481D-8640-FF1A30EB5998}" dt="2024-10-15T22:54:35.332" v="683" actId="47"/>
        <pc:sldMkLst>
          <pc:docMk/>
          <pc:sldMk cId="2241609828" sldId="5663"/>
        </pc:sldMkLst>
      </pc:sldChg>
      <pc:sldChg chg="addSp delSp modSp new mod modClrScheme chgLayout">
        <pc:chgData name="Ward, Reagan" userId="27291eb4-8241-4961-9e69-8c66e34cc5b0" providerId="ADAL" clId="{874C5487-1423-481D-8640-FF1A30EB5998}" dt="2024-10-17T13:21:21.060" v="3952" actId="13926"/>
        <pc:sldMkLst>
          <pc:docMk/>
          <pc:sldMk cId="255215457" sldId="5673"/>
        </pc:sldMkLst>
      </pc:sldChg>
      <pc:sldChg chg="addSp delSp modSp new mod modClrScheme chgLayout">
        <pc:chgData name="Ward, Reagan" userId="27291eb4-8241-4961-9e69-8c66e34cc5b0" providerId="ADAL" clId="{874C5487-1423-481D-8640-FF1A30EB5998}" dt="2024-10-16T22:13:04.863" v="3935" actId="962"/>
        <pc:sldMkLst>
          <pc:docMk/>
          <pc:sldMk cId="1333253096" sldId="5674"/>
        </pc:sldMkLst>
      </pc:sldChg>
    </pc:docChg>
  </pc:docChgLst>
  <pc:docChgLst>
    <pc:chgData name="Hoffman, Peter" userId="673cee94-26bd-4c2a-ab82-1b3669e2f049" providerId="ADAL" clId="{C62932B7-6F88-4AC4-B077-57D4FC995182}"/>
    <pc:docChg chg="delSld modSld">
      <pc:chgData name="Hoffman, Peter" userId="673cee94-26bd-4c2a-ab82-1b3669e2f049" providerId="ADAL" clId="{C62932B7-6F88-4AC4-B077-57D4FC995182}" dt="2025-01-22T21:27:12.044" v="70" actId="20577"/>
      <pc:docMkLst>
        <pc:docMk/>
      </pc:docMkLst>
      <pc:sldChg chg="del">
        <pc:chgData name="Hoffman, Peter" userId="673cee94-26bd-4c2a-ab82-1b3669e2f049" providerId="ADAL" clId="{C62932B7-6F88-4AC4-B077-57D4FC995182}" dt="2025-01-22T21:26:37.677" v="1" actId="2696"/>
        <pc:sldMkLst>
          <pc:docMk/>
          <pc:sldMk cId="2406663207" sldId="5318"/>
        </pc:sldMkLst>
      </pc:sldChg>
      <pc:sldChg chg="del">
        <pc:chgData name="Hoffman, Peter" userId="673cee94-26bd-4c2a-ab82-1b3669e2f049" providerId="ADAL" clId="{C62932B7-6F88-4AC4-B077-57D4FC995182}" dt="2025-01-22T21:26:37.677" v="1" actId="2696"/>
        <pc:sldMkLst>
          <pc:docMk/>
          <pc:sldMk cId="3766001421" sldId="5319"/>
        </pc:sldMkLst>
      </pc:sldChg>
      <pc:sldChg chg="del">
        <pc:chgData name="Hoffman, Peter" userId="673cee94-26bd-4c2a-ab82-1b3669e2f049" providerId="ADAL" clId="{C62932B7-6F88-4AC4-B077-57D4FC995182}" dt="2025-01-22T21:26:37.677" v="1" actId="2696"/>
        <pc:sldMkLst>
          <pc:docMk/>
          <pc:sldMk cId="3812577952" sldId="5715"/>
        </pc:sldMkLst>
      </pc:sldChg>
      <pc:sldChg chg="del">
        <pc:chgData name="Hoffman, Peter" userId="673cee94-26bd-4c2a-ab82-1b3669e2f049" providerId="ADAL" clId="{C62932B7-6F88-4AC4-B077-57D4FC995182}" dt="2025-01-22T21:26:37.677" v="1" actId="2696"/>
        <pc:sldMkLst>
          <pc:docMk/>
          <pc:sldMk cId="217821678" sldId="5717"/>
        </pc:sldMkLst>
      </pc:sldChg>
      <pc:sldChg chg="del">
        <pc:chgData name="Hoffman, Peter" userId="673cee94-26bd-4c2a-ab82-1b3669e2f049" providerId="ADAL" clId="{C62932B7-6F88-4AC4-B077-57D4FC995182}" dt="2025-01-22T21:26:37.677" v="1" actId="2696"/>
        <pc:sldMkLst>
          <pc:docMk/>
          <pc:sldMk cId="438506032" sldId="5735"/>
        </pc:sldMkLst>
      </pc:sldChg>
      <pc:sldChg chg="del">
        <pc:chgData name="Hoffman, Peter" userId="673cee94-26bd-4c2a-ab82-1b3669e2f049" providerId="ADAL" clId="{C62932B7-6F88-4AC4-B077-57D4FC995182}" dt="2025-01-22T21:26:37.677" v="1" actId="2696"/>
        <pc:sldMkLst>
          <pc:docMk/>
          <pc:sldMk cId="693206576" sldId="5756"/>
        </pc:sldMkLst>
      </pc:sldChg>
    </pc:docChg>
  </pc:docChgLst>
  <pc:docChgLst>
    <pc:chgData name="Gudka, Dawna" userId="823cceae-331b-41d6-9a63-34ad6d1db55c" providerId="ADAL" clId="{1BC5CFDB-28A5-4F00-83C0-9CC9655386DA}"/>
    <pc:docChg chg="custSel modSld">
      <pc:chgData name="Gudka, Dawna" userId="823cceae-331b-41d6-9a63-34ad6d1db55c" providerId="ADAL" clId="{1BC5CFDB-28A5-4F00-83C0-9CC9655386DA}" dt="2024-11-07T15:53:22.500" v="26" actId="20577"/>
      <pc:docMkLst>
        <pc:docMk/>
      </pc:docMkLst>
    </pc:docChg>
  </pc:docChgLst>
  <pc:docChgLst>
    <pc:chgData name="Gudka, Dawna" userId="823cceae-331b-41d6-9a63-34ad6d1db55c" providerId="ADAL" clId="{43527968-024D-4C47-AFBD-1378E53CC811}"/>
    <pc:docChg chg="undo custSel addSld modSld sldOrd">
      <pc:chgData name="Gudka, Dawna" userId="823cceae-331b-41d6-9a63-34ad6d1db55c" providerId="ADAL" clId="{43527968-024D-4C47-AFBD-1378E53CC811}" dt="2024-11-07T04:28:39.999" v="1799" actId="2"/>
      <pc:docMkLst>
        <pc:docMk/>
      </pc:docMkLst>
      <pc:sldChg chg="modSp mod">
        <pc:chgData name="Gudka, Dawna" userId="823cceae-331b-41d6-9a63-34ad6d1db55c" providerId="ADAL" clId="{43527968-024D-4C47-AFBD-1378E53CC811}" dt="2024-11-07T04:28:35.022" v="1794" actId="2"/>
        <pc:sldMkLst>
          <pc:docMk/>
          <pc:sldMk cId="3970616908" sldId="5592"/>
        </pc:sldMkLst>
      </pc:sldChg>
      <pc:sldChg chg="addSp delSp modSp mod ord">
        <pc:chgData name="Gudka, Dawna" userId="823cceae-331b-41d6-9a63-34ad6d1db55c" providerId="ADAL" clId="{43527968-024D-4C47-AFBD-1378E53CC811}" dt="2024-11-07T04:28:21.763" v="1793" actId="13244"/>
        <pc:sldMkLst>
          <pc:docMk/>
          <pc:sldMk cId="4188670183" sldId="5621"/>
        </pc:sldMkLst>
      </pc:sldChg>
      <pc:sldChg chg="modSp mod">
        <pc:chgData name="Gudka, Dawna" userId="823cceae-331b-41d6-9a63-34ad6d1db55c" providerId="ADAL" clId="{43527968-024D-4C47-AFBD-1378E53CC811}" dt="2024-11-07T04:28:37.503" v="1796" actId="2"/>
        <pc:sldMkLst>
          <pc:docMk/>
          <pc:sldMk cId="2226887485" sldId="5685"/>
        </pc:sldMkLst>
      </pc:sldChg>
      <pc:sldChg chg="modSp mod">
        <pc:chgData name="Gudka, Dawna" userId="823cceae-331b-41d6-9a63-34ad6d1db55c" providerId="ADAL" clId="{43527968-024D-4C47-AFBD-1378E53CC811}" dt="2024-11-07T04:28:39.999" v="1799" actId="2"/>
        <pc:sldMkLst>
          <pc:docMk/>
          <pc:sldMk cId="868062518" sldId="5686"/>
        </pc:sldMkLst>
      </pc:sldChg>
      <pc:sldChg chg="modSp add mod ord">
        <pc:chgData name="Gudka, Dawna" userId="823cceae-331b-41d6-9a63-34ad6d1db55c" providerId="ADAL" clId="{43527968-024D-4C47-AFBD-1378E53CC811}" dt="2024-11-07T03:29:38.121" v="86" actId="20577"/>
        <pc:sldMkLst>
          <pc:docMk/>
          <pc:sldMk cId="3849532197" sldId="5700"/>
        </pc:sldMkLst>
      </pc:sldChg>
      <pc:sldChg chg="addSp delSp modSp new mod ord">
        <pc:chgData name="Gudka, Dawna" userId="823cceae-331b-41d6-9a63-34ad6d1db55c" providerId="ADAL" clId="{43527968-024D-4C47-AFBD-1378E53CC811}" dt="2024-11-07T04:28:02.986" v="1792" actId="962"/>
        <pc:sldMkLst>
          <pc:docMk/>
          <pc:sldMk cId="3375647195" sldId="5701"/>
        </pc:sldMkLst>
      </pc:sldChg>
      <pc:sldChg chg="modSp new mod ord">
        <pc:chgData name="Gudka, Dawna" userId="823cceae-331b-41d6-9a63-34ad6d1db55c" providerId="ADAL" clId="{43527968-024D-4C47-AFBD-1378E53CC811}" dt="2024-11-07T03:34:33.526" v="337" actId="20577"/>
        <pc:sldMkLst>
          <pc:docMk/>
          <pc:sldMk cId="3762705719" sldId="5702"/>
        </pc:sldMkLst>
      </pc:sldChg>
      <pc:sldChg chg="addSp modSp add mod ord">
        <pc:chgData name="Gudka, Dawna" userId="823cceae-331b-41d6-9a63-34ad6d1db55c" providerId="ADAL" clId="{43527968-024D-4C47-AFBD-1378E53CC811}" dt="2024-11-07T04:25:56.739" v="1784" actId="13244"/>
        <pc:sldMkLst>
          <pc:docMk/>
          <pc:sldMk cId="1783035619" sldId="5703"/>
        </pc:sldMkLst>
      </pc:sldChg>
      <pc:sldChg chg="addSp delSp modSp add mod">
        <pc:chgData name="Gudka, Dawna" userId="823cceae-331b-41d6-9a63-34ad6d1db55c" providerId="ADAL" clId="{43527968-024D-4C47-AFBD-1378E53CC811}" dt="2024-11-07T04:26:18.387" v="1787" actId="13244"/>
        <pc:sldMkLst>
          <pc:docMk/>
          <pc:sldMk cId="200924607" sldId="5704"/>
        </pc:sldMkLst>
      </pc:sldChg>
      <pc:sldChg chg="add">
        <pc:chgData name="Gudka, Dawna" userId="823cceae-331b-41d6-9a63-34ad6d1db55c" providerId="ADAL" clId="{43527968-024D-4C47-AFBD-1378E53CC811}" dt="2024-11-07T03:58:44.480" v="1164" actId="2890"/>
        <pc:sldMkLst>
          <pc:docMk/>
          <pc:sldMk cId="1006896488" sldId="5705"/>
        </pc:sldMkLst>
      </pc:sldChg>
    </pc:docChg>
  </pc:docChgLst>
  <pc:docChgLst>
    <pc:chgData name="Ward, Reagan" userId="27291eb4-8241-4961-9e69-8c66e34cc5b0" providerId="ADAL" clId="{A270C287-BD43-422A-A84D-A153115815F0}"/>
    <pc:docChg chg="custSel modSld">
      <pc:chgData name="Ward, Reagan" userId="27291eb4-8241-4961-9e69-8c66e34cc5b0" providerId="ADAL" clId="{A270C287-BD43-422A-A84D-A153115815F0}" dt="2024-10-30T19:01:05.122" v="101" actId="20577"/>
      <pc:docMkLst>
        <pc:docMk/>
      </pc:docMkLst>
      <pc:sldChg chg="addSp modSp mod modClrScheme chgLayout">
        <pc:chgData name="Ward, Reagan" userId="27291eb4-8241-4961-9e69-8c66e34cc5b0" providerId="ADAL" clId="{A270C287-BD43-422A-A84D-A153115815F0}" dt="2024-10-30T19:01:05.122" v="101" actId="20577"/>
        <pc:sldMkLst>
          <pc:docMk/>
          <pc:sldMk cId="1720555448" sldId="5312"/>
        </pc:sldMkLst>
      </pc:sldChg>
    </pc:docChg>
  </pc:docChgLst>
  <pc:docChgLst>
    <pc:chgData name="Chaffin,Melissa" userId="S::chaffin_m@cde.state.co.us::21f0136b-23e1-4eef-9c4f-f29e4cc3ac56" providerId="AD" clId="Web-{00D985C2-2ACB-331B-C61D-1EA900F85C28}"/>
    <pc:docChg chg="delSld modSld">
      <pc:chgData name="Chaffin,Melissa" userId="S::chaffin_m@cde.state.co.us::21f0136b-23e1-4eef-9c4f-f29e4cc3ac56" providerId="AD" clId="Web-{00D985C2-2ACB-331B-C61D-1EA900F85C28}" dt="2024-05-15T21:46:58.865" v="536" actId="20577"/>
      <pc:docMkLst>
        <pc:docMk/>
      </pc:docMkLst>
      <pc:sldChg chg="modSp">
        <pc:chgData name="Chaffin,Melissa" userId="S::chaffin_m@cde.state.co.us::21f0136b-23e1-4eef-9c4f-f29e4cc3ac56" providerId="AD" clId="Web-{00D985C2-2ACB-331B-C61D-1EA900F85C28}" dt="2024-05-15T21:43:06.159" v="470" actId="20577"/>
        <pc:sldMkLst>
          <pc:docMk/>
          <pc:sldMk cId="792433865" sldId="266"/>
        </pc:sldMkLst>
      </pc:sldChg>
      <pc:sldChg chg="modSp del">
        <pc:chgData name="Chaffin,Melissa" userId="S::chaffin_m@cde.state.co.us::21f0136b-23e1-4eef-9c4f-f29e4cc3ac56" providerId="AD" clId="Web-{00D985C2-2ACB-331B-C61D-1EA900F85C28}" dt="2024-05-15T21:41:29.642" v="429"/>
        <pc:sldMkLst>
          <pc:docMk/>
          <pc:sldMk cId="2627597655" sldId="269"/>
        </pc:sldMkLst>
      </pc:sldChg>
      <pc:sldChg chg="modSp">
        <pc:chgData name="Chaffin,Melissa" userId="S::chaffin_m@cde.state.co.us::21f0136b-23e1-4eef-9c4f-f29e4cc3ac56" providerId="AD" clId="Web-{00D985C2-2ACB-331B-C61D-1EA900F85C28}" dt="2024-05-15T21:46:58.865" v="536" actId="20577"/>
        <pc:sldMkLst>
          <pc:docMk/>
          <pc:sldMk cId="997716315" sldId="270"/>
        </pc:sldMkLst>
      </pc:sldChg>
    </pc:docChg>
  </pc:docChgLst>
  <pc:docChgLst>
    <pc:chgData name="Severson, Annette" userId="199f3c28-b733-4b36-8b0e-b7eb6984ff94" providerId="ADAL" clId="{CEE84C19-27D6-4E86-B83E-6E9241D5DFDA}"/>
    <pc:docChg chg="custSel addSld delSld modSld">
      <pc:chgData name="Severson, Annette" userId="199f3c28-b733-4b36-8b0e-b7eb6984ff94" providerId="ADAL" clId="{CEE84C19-27D6-4E86-B83E-6E9241D5DFDA}" dt="2024-10-10T13:59:47.404" v="134" actId="255"/>
      <pc:docMkLst>
        <pc:docMk/>
      </pc:docMkLst>
      <pc:sldChg chg="del">
        <pc:chgData name="Severson, Annette" userId="199f3c28-b733-4b36-8b0e-b7eb6984ff94" providerId="ADAL" clId="{CEE84C19-27D6-4E86-B83E-6E9241D5DFDA}" dt="2024-10-10T01:15:09.934" v="4" actId="47"/>
        <pc:sldMkLst>
          <pc:docMk/>
          <pc:sldMk cId="1546650072" sldId="4525"/>
        </pc:sldMkLst>
      </pc:sldChg>
      <pc:sldChg chg="del">
        <pc:chgData name="Severson, Annette" userId="199f3c28-b733-4b36-8b0e-b7eb6984ff94" providerId="ADAL" clId="{CEE84C19-27D6-4E86-B83E-6E9241D5DFDA}" dt="2024-10-10T01:15:07.574" v="3" actId="47"/>
        <pc:sldMkLst>
          <pc:docMk/>
          <pc:sldMk cId="883951864" sldId="4953"/>
        </pc:sldMkLst>
      </pc:sldChg>
      <pc:sldChg chg="del">
        <pc:chgData name="Severson, Annette" userId="199f3c28-b733-4b36-8b0e-b7eb6984ff94" providerId="ADAL" clId="{CEE84C19-27D6-4E86-B83E-6E9241D5DFDA}" dt="2024-10-10T01:15:11.864" v="5" actId="47"/>
        <pc:sldMkLst>
          <pc:docMk/>
          <pc:sldMk cId="3771905201" sldId="4955"/>
        </pc:sldMkLst>
      </pc:sldChg>
      <pc:sldChg chg="del">
        <pc:chgData name="Severson, Annette" userId="199f3c28-b733-4b36-8b0e-b7eb6984ff94" providerId="ADAL" clId="{CEE84C19-27D6-4E86-B83E-6E9241D5DFDA}" dt="2024-10-10T01:15:13.145" v="6" actId="47"/>
        <pc:sldMkLst>
          <pc:docMk/>
          <pc:sldMk cId="168519829" sldId="5589"/>
        </pc:sldMkLst>
      </pc:sldChg>
      <pc:sldChg chg="modSp add mod modCm">
        <pc:chgData name="Severson, Annette" userId="199f3c28-b733-4b36-8b0e-b7eb6984ff94" providerId="ADAL" clId="{CEE84C19-27D6-4E86-B83E-6E9241D5DFDA}" dt="2024-10-10T13:59:30.258" v="133" actId="20577"/>
        <pc:sldMkLst>
          <pc:docMk/>
          <pc:sldMk cId="1125029257" sldId="5590"/>
        </pc:sldMkLst>
        <pc:extLst>
          <p:ext xmlns:p="http://schemas.openxmlformats.org/presentationml/2006/main" uri="{D6D511B9-2390-475A-947B-AFAB55BFBCF1}">
            <pc226:cmChg xmlns:pc226="http://schemas.microsoft.com/office/powerpoint/2022/06/main/command" chg="mod">
              <pc226:chgData name="Severson, Annette" userId="199f3c28-b733-4b36-8b0e-b7eb6984ff94" providerId="ADAL" clId="{CEE84C19-27D6-4E86-B83E-6E9241D5DFDA}" dt="2024-10-10T13:59:30.258" v="133" actId="20577"/>
              <pc2:cmMkLst xmlns:pc2="http://schemas.microsoft.com/office/powerpoint/2019/9/main/command">
                <pc:docMk/>
                <pc:sldMk cId="1125029257" sldId="5590"/>
                <pc2:cmMk id="{70E16B14-6907-4DFE-9B49-6958D2BECE83}"/>
              </pc2:cmMkLst>
            </pc226:cmChg>
          </p:ext>
        </pc:extLst>
      </pc:sldChg>
      <pc:sldChg chg="add">
        <pc:chgData name="Severson, Annette" userId="199f3c28-b733-4b36-8b0e-b7eb6984ff94" providerId="ADAL" clId="{CEE84C19-27D6-4E86-B83E-6E9241D5DFDA}" dt="2024-10-10T01:14:55.814" v="0"/>
        <pc:sldMkLst>
          <pc:docMk/>
          <pc:sldMk cId="3805491149" sldId="5591"/>
        </pc:sldMkLst>
      </pc:sldChg>
      <pc:sldChg chg="add">
        <pc:chgData name="Severson, Annette" userId="199f3c28-b733-4b36-8b0e-b7eb6984ff94" providerId="ADAL" clId="{CEE84C19-27D6-4E86-B83E-6E9241D5DFDA}" dt="2024-10-10T01:14:55.814" v="0"/>
        <pc:sldMkLst>
          <pc:docMk/>
          <pc:sldMk cId="3373075697" sldId="5666"/>
        </pc:sldMkLst>
      </pc:sldChg>
      <pc:sldChg chg="modSp add mod">
        <pc:chgData name="Severson, Annette" userId="199f3c28-b733-4b36-8b0e-b7eb6984ff94" providerId="ADAL" clId="{CEE84C19-27D6-4E86-B83E-6E9241D5DFDA}" dt="2024-10-10T01:14:55.982" v="1" actId="27636"/>
        <pc:sldMkLst>
          <pc:docMk/>
          <pc:sldMk cId="433331985" sldId="5667"/>
        </pc:sldMkLst>
      </pc:sldChg>
      <pc:sldChg chg="modSp add mod modCm">
        <pc:chgData name="Severson, Annette" userId="199f3c28-b733-4b36-8b0e-b7eb6984ff94" providerId="ADAL" clId="{CEE84C19-27D6-4E86-B83E-6E9241D5DFDA}" dt="2024-10-10T13:59:47.404" v="134" actId="255"/>
        <pc:sldMkLst>
          <pc:docMk/>
          <pc:sldMk cId="2699268540" sldId="5668"/>
        </pc:sldMkLst>
        <pc:extLst>
          <p:ext xmlns:p="http://schemas.openxmlformats.org/presentationml/2006/main" uri="{D6D511B9-2390-475A-947B-AFAB55BFBCF1}">
            <pc226:cmChg xmlns:pc226="http://schemas.microsoft.com/office/powerpoint/2022/06/main/command" chg="mod">
              <pc226:chgData name="Severson, Annette" userId="199f3c28-b733-4b36-8b0e-b7eb6984ff94" providerId="ADAL" clId="{CEE84C19-27D6-4E86-B83E-6E9241D5DFDA}" dt="2024-10-10T13:58:14.513" v="26" actId="20577"/>
              <pc2:cmMkLst xmlns:pc2="http://schemas.microsoft.com/office/powerpoint/2019/9/main/command">
                <pc:docMk/>
                <pc:sldMk cId="2699268540" sldId="5668"/>
                <pc2:cmMk id="{CD8D9926-9114-4E94-8065-7EFF497E147A}"/>
              </pc2:cmMkLst>
            </pc226:cmChg>
          </p:ext>
        </pc:extLst>
      </pc:sldChg>
      <pc:sldChg chg="add">
        <pc:chgData name="Severson, Annette" userId="199f3c28-b733-4b36-8b0e-b7eb6984ff94" providerId="ADAL" clId="{CEE84C19-27D6-4E86-B83E-6E9241D5DFDA}" dt="2024-10-10T01:14:55.814" v="0"/>
        <pc:sldMkLst>
          <pc:docMk/>
          <pc:sldMk cId="1295452772" sldId="5669"/>
        </pc:sldMkLst>
      </pc:sldChg>
    </pc:docChg>
  </pc:docChgLst>
  <pc:docChgLst>
    <pc:chgData name="Ward, Reagan" userId="27291eb4-8241-4961-9e69-8c66e34cc5b0" providerId="ADAL" clId="{4189939D-187F-4229-BA3D-DA2120BC86F5}"/>
    <pc:docChg chg="undo custSel addSld delSld modSld">
      <pc:chgData name="Ward, Reagan" userId="27291eb4-8241-4961-9e69-8c66e34cc5b0" providerId="ADAL" clId="{4189939D-187F-4229-BA3D-DA2120BC86F5}" dt="2024-05-30T14:34:06.239" v="6714" actId="13244"/>
      <pc:docMkLst>
        <pc:docMk/>
      </pc:docMkLst>
      <pc:sldChg chg="modSp mod">
        <pc:chgData name="Ward, Reagan" userId="27291eb4-8241-4961-9e69-8c66e34cc5b0" providerId="ADAL" clId="{4189939D-187F-4229-BA3D-DA2120BC86F5}" dt="2024-05-28T17:23:39.875" v="543" actId="20577"/>
        <pc:sldMkLst>
          <pc:docMk/>
          <pc:sldMk cId="3044915438" sldId="256"/>
        </pc:sldMkLst>
      </pc:sldChg>
      <pc:sldChg chg="modSp mod modClrScheme chgLayout">
        <pc:chgData name="Ward, Reagan" userId="27291eb4-8241-4961-9e69-8c66e34cc5b0" providerId="ADAL" clId="{4189939D-187F-4229-BA3D-DA2120BC86F5}" dt="2024-05-28T22:43:12.004" v="780" actId="700"/>
        <pc:sldMkLst>
          <pc:docMk/>
          <pc:sldMk cId="792433865" sldId="266"/>
        </pc:sldMkLst>
      </pc:sldChg>
      <pc:sldChg chg="modSp mod modClrScheme chgLayout">
        <pc:chgData name="Ward, Reagan" userId="27291eb4-8241-4961-9e69-8c66e34cc5b0" providerId="ADAL" clId="{4189939D-187F-4229-BA3D-DA2120BC86F5}" dt="2024-05-28T22:42:57.726" v="779" actId="700"/>
        <pc:sldMkLst>
          <pc:docMk/>
          <pc:sldMk cId="2933628171" sldId="268"/>
        </pc:sldMkLst>
      </pc:sldChg>
      <pc:sldChg chg="modSp mod modClrScheme chgLayout">
        <pc:chgData name="Ward, Reagan" userId="27291eb4-8241-4961-9e69-8c66e34cc5b0" providerId="ADAL" clId="{4189939D-187F-4229-BA3D-DA2120BC86F5}" dt="2024-05-28T22:43:24.307" v="783" actId="700"/>
        <pc:sldMkLst>
          <pc:docMk/>
          <pc:sldMk cId="997716315" sldId="270"/>
        </pc:sldMkLst>
      </pc:sldChg>
      <pc:sldChg chg="addSp delSp modSp add mod modClrScheme chgLayout">
        <pc:chgData name="Ward, Reagan" userId="27291eb4-8241-4961-9e69-8c66e34cc5b0" providerId="ADAL" clId="{4189939D-187F-4229-BA3D-DA2120BC86F5}" dt="2024-05-29T18:37:44.135" v="6123" actId="13244"/>
        <pc:sldMkLst>
          <pc:docMk/>
          <pc:sldMk cId="499285695" sldId="281"/>
        </pc:sldMkLst>
      </pc:sldChg>
      <pc:sldChg chg="addSp delSp modSp add mod">
        <pc:chgData name="Ward, Reagan" userId="27291eb4-8241-4961-9e69-8c66e34cc5b0" providerId="ADAL" clId="{4189939D-187F-4229-BA3D-DA2120BC86F5}" dt="2024-05-29T18:37:31.147" v="6122" actId="13244"/>
        <pc:sldMkLst>
          <pc:docMk/>
          <pc:sldMk cId="4006630429" sldId="282"/>
        </pc:sldMkLst>
      </pc:sldChg>
      <pc:sldChg chg="modNotesTx">
        <pc:chgData name="Ward, Reagan" userId="27291eb4-8241-4961-9e69-8c66e34cc5b0" providerId="ADAL" clId="{4189939D-187F-4229-BA3D-DA2120BC86F5}" dt="2024-05-29T18:40:39.722" v="6304" actId="20577"/>
        <pc:sldMkLst>
          <pc:docMk/>
          <pc:sldMk cId="4141676678" sldId="283"/>
        </pc:sldMkLst>
      </pc:sldChg>
      <pc:sldChg chg="del">
        <pc:chgData name="Ward, Reagan" userId="27291eb4-8241-4961-9e69-8c66e34cc5b0" providerId="ADAL" clId="{4189939D-187F-4229-BA3D-DA2120BC86F5}" dt="2024-05-28T17:19:54.897" v="469" actId="47"/>
        <pc:sldMkLst>
          <pc:docMk/>
          <pc:sldMk cId="1991320786" sldId="4834"/>
        </pc:sldMkLst>
      </pc:sldChg>
      <pc:sldChg chg="del">
        <pc:chgData name="Ward, Reagan" userId="27291eb4-8241-4961-9e69-8c66e34cc5b0" providerId="ADAL" clId="{4189939D-187F-4229-BA3D-DA2120BC86F5}" dt="2024-05-28T22:41:12.898" v="766" actId="47"/>
        <pc:sldMkLst>
          <pc:docMk/>
          <pc:sldMk cId="3135651420" sldId="5096"/>
        </pc:sldMkLst>
      </pc:sldChg>
      <pc:sldChg chg="del">
        <pc:chgData name="Ward, Reagan" userId="27291eb4-8241-4961-9e69-8c66e34cc5b0" providerId="ADAL" clId="{4189939D-187F-4229-BA3D-DA2120BC86F5}" dt="2024-05-28T22:41:03.502" v="765" actId="47"/>
        <pc:sldMkLst>
          <pc:docMk/>
          <pc:sldMk cId="2627223314" sldId="5254"/>
        </pc:sldMkLst>
      </pc:sldChg>
      <pc:sldChg chg="del">
        <pc:chgData name="Ward, Reagan" userId="27291eb4-8241-4961-9e69-8c66e34cc5b0" providerId="ADAL" clId="{4189939D-187F-4229-BA3D-DA2120BC86F5}" dt="2024-05-28T22:41:03.502" v="765" actId="47"/>
        <pc:sldMkLst>
          <pc:docMk/>
          <pc:sldMk cId="1114984409" sldId="5290"/>
        </pc:sldMkLst>
      </pc:sldChg>
      <pc:sldChg chg="del">
        <pc:chgData name="Ward, Reagan" userId="27291eb4-8241-4961-9e69-8c66e34cc5b0" providerId="ADAL" clId="{4189939D-187F-4229-BA3D-DA2120BC86F5}" dt="2024-05-28T22:41:03.502" v="765" actId="47"/>
        <pc:sldMkLst>
          <pc:docMk/>
          <pc:sldMk cId="1593808434" sldId="5292"/>
        </pc:sldMkLst>
      </pc:sldChg>
      <pc:sldChg chg="del">
        <pc:chgData name="Ward, Reagan" userId="27291eb4-8241-4961-9e69-8c66e34cc5b0" providerId="ADAL" clId="{4189939D-187F-4229-BA3D-DA2120BC86F5}" dt="2024-05-28T22:41:03.502" v="765" actId="47"/>
        <pc:sldMkLst>
          <pc:docMk/>
          <pc:sldMk cId="1443655953" sldId="5305"/>
        </pc:sldMkLst>
      </pc:sldChg>
      <pc:sldChg chg="modSp mod">
        <pc:chgData name="Ward, Reagan" userId="27291eb4-8241-4961-9e69-8c66e34cc5b0" providerId="ADAL" clId="{4189939D-187F-4229-BA3D-DA2120BC86F5}" dt="2024-05-29T13:54:59.475" v="816" actId="27636"/>
        <pc:sldMkLst>
          <pc:docMk/>
          <pc:sldMk cId="68699369" sldId="5309"/>
        </pc:sldMkLst>
      </pc:sldChg>
      <pc:sldChg chg="modSp mod">
        <pc:chgData name="Ward, Reagan" userId="27291eb4-8241-4961-9e69-8c66e34cc5b0" providerId="ADAL" clId="{4189939D-187F-4229-BA3D-DA2120BC86F5}" dt="2024-05-29T13:54:59.479" v="817" actId="27636"/>
        <pc:sldMkLst>
          <pc:docMk/>
          <pc:sldMk cId="3396060537" sldId="5314"/>
        </pc:sldMkLst>
      </pc:sldChg>
      <pc:sldChg chg="del">
        <pc:chgData name="Ward, Reagan" userId="27291eb4-8241-4961-9e69-8c66e34cc5b0" providerId="ADAL" clId="{4189939D-187F-4229-BA3D-DA2120BC86F5}" dt="2024-05-28T22:41:03.502" v="765" actId="47"/>
        <pc:sldMkLst>
          <pc:docMk/>
          <pc:sldMk cId="3860371057" sldId="5338"/>
        </pc:sldMkLst>
      </pc:sldChg>
      <pc:sldChg chg="del">
        <pc:chgData name="Ward, Reagan" userId="27291eb4-8241-4961-9e69-8c66e34cc5b0" providerId="ADAL" clId="{4189939D-187F-4229-BA3D-DA2120BC86F5}" dt="2024-05-28T22:40:46.524" v="763" actId="47"/>
        <pc:sldMkLst>
          <pc:docMk/>
          <pc:sldMk cId="11504233" sldId="5368"/>
        </pc:sldMkLst>
      </pc:sldChg>
      <pc:sldChg chg="del">
        <pc:chgData name="Ward, Reagan" userId="27291eb4-8241-4961-9e69-8c66e34cc5b0" providerId="ADAL" clId="{4189939D-187F-4229-BA3D-DA2120BC86F5}" dt="2024-05-28T17:19:54.897" v="469" actId="47"/>
        <pc:sldMkLst>
          <pc:docMk/>
          <pc:sldMk cId="2340443948" sldId="5385"/>
        </pc:sldMkLst>
      </pc:sldChg>
      <pc:sldChg chg="del">
        <pc:chgData name="Ward, Reagan" userId="27291eb4-8241-4961-9e69-8c66e34cc5b0" providerId="ADAL" clId="{4189939D-187F-4229-BA3D-DA2120BC86F5}" dt="2024-05-28T22:40:46.524" v="763" actId="47"/>
        <pc:sldMkLst>
          <pc:docMk/>
          <pc:sldMk cId="2498386372" sldId="5387"/>
        </pc:sldMkLst>
      </pc:sldChg>
      <pc:sldChg chg="del">
        <pc:chgData name="Ward, Reagan" userId="27291eb4-8241-4961-9e69-8c66e34cc5b0" providerId="ADAL" clId="{4189939D-187F-4229-BA3D-DA2120BC86F5}" dt="2024-05-28T22:40:46.524" v="763" actId="47"/>
        <pc:sldMkLst>
          <pc:docMk/>
          <pc:sldMk cId="2045124694" sldId="5390"/>
        </pc:sldMkLst>
      </pc:sldChg>
      <pc:sldChg chg="del">
        <pc:chgData name="Ward, Reagan" userId="27291eb4-8241-4961-9e69-8c66e34cc5b0" providerId="ADAL" clId="{4189939D-187F-4229-BA3D-DA2120BC86F5}" dt="2024-05-28T17:19:54.897" v="469" actId="47"/>
        <pc:sldMkLst>
          <pc:docMk/>
          <pc:sldMk cId="1775796373" sldId="5395"/>
        </pc:sldMkLst>
      </pc:sldChg>
      <pc:sldChg chg="del">
        <pc:chgData name="Ward, Reagan" userId="27291eb4-8241-4961-9e69-8c66e34cc5b0" providerId="ADAL" clId="{4189939D-187F-4229-BA3D-DA2120BC86F5}" dt="2024-05-28T22:40:46.524" v="763" actId="47"/>
        <pc:sldMkLst>
          <pc:docMk/>
          <pc:sldMk cId="1173467675" sldId="5398"/>
        </pc:sldMkLst>
      </pc:sldChg>
      <pc:sldChg chg="del">
        <pc:chgData name="Ward, Reagan" userId="27291eb4-8241-4961-9e69-8c66e34cc5b0" providerId="ADAL" clId="{4189939D-187F-4229-BA3D-DA2120BC86F5}" dt="2024-05-28T22:40:46.524" v="763" actId="47"/>
        <pc:sldMkLst>
          <pc:docMk/>
          <pc:sldMk cId="199516191" sldId="5402"/>
        </pc:sldMkLst>
      </pc:sldChg>
      <pc:sldChg chg="del">
        <pc:chgData name="Ward, Reagan" userId="27291eb4-8241-4961-9e69-8c66e34cc5b0" providerId="ADAL" clId="{4189939D-187F-4229-BA3D-DA2120BC86F5}" dt="2024-05-28T22:40:46.524" v="763" actId="47"/>
        <pc:sldMkLst>
          <pc:docMk/>
          <pc:sldMk cId="3372842088" sldId="5404"/>
        </pc:sldMkLst>
      </pc:sldChg>
      <pc:sldChg chg="modSp mod">
        <pc:chgData name="Ward, Reagan" userId="27291eb4-8241-4961-9e69-8c66e34cc5b0" providerId="ADAL" clId="{4189939D-187F-4229-BA3D-DA2120BC86F5}" dt="2024-05-28T22:42:17.396" v="778" actId="207"/>
        <pc:sldMkLst>
          <pc:docMk/>
          <pc:sldMk cId="26054774" sldId="5413"/>
        </pc:sldMkLst>
      </pc:sldChg>
      <pc:sldChg chg="modSp mod">
        <pc:chgData name="Ward, Reagan" userId="27291eb4-8241-4961-9e69-8c66e34cc5b0" providerId="ADAL" clId="{4189939D-187F-4229-BA3D-DA2120BC86F5}" dt="2024-05-30T02:37:28.031" v="6555" actId="14734"/>
        <pc:sldMkLst>
          <pc:docMk/>
          <pc:sldMk cId="1006133002" sldId="5449"/>
        </pc:sldMkLst>
      </pc:sldChg>
      <pc:sldChg chg="modSp mod">
        <pc:chgData name="Ward, Reagan" userId="27291eb4-8241-4961-9e69-8c66e34cc5b0" providerId="ADAL" clId="{4189939D-187F-4229-BA3D-DA2120BC86F5}" dt="2024-05-29T18:38:15.008" v="6127" actId="962"/>
        <pc:sldMkLst>
          <pc:docMk/>
          <pc:sldMk cId="1167242946" sldId="5450"/>
        </pc:sldMkLst>
      </pc:sldChg>
      <pc:sldChg chg="del">
        <pc:chgData name="Ward, Reagan" userId="27291eb4-8241-4961-9e69-8c66e34cc5b0" providerId="ADAL" clId="{4189939D-187F-4229-BA3D-DA2120BC86F5}" dt="2024-05-28T17:19:54.897" v="469" actId="47"/>
        <pc:sldMkLst>
          <pc:docMk/>
          <pc:sldMk cId="1896735902" sldId="5452"/>
        </pc:sldMkLst>
      </pc:sldChg>
      <pc:sldChg chg="del">
        <pc:chgData name="Ward, Reagan" userId="27291eb4-8241-4961-9e69-8c66e34cc5b0" providerId="ADAL" clId="{4189939D-187F-4229-BA3D-DA2120BC86F5}" dt="2024-05-28T22:41:03.502" v="765" actId="47"/>
        <pc:sldMkLst>
          <pc:docMk/>
          <pc:sldMk cId="2357482481" sldId="5453"/>
        </pc:sldMkLst>
      </pc:sldChg>
      <pc:sldChg chg="del">
        <pc:chgData name="Ward, Reagan" userId="27291eb4-8241-4961-9e69-8c66e34cc5b0" providerId="ADAL" clId="{4189939D-187F-4229-BA3D-DA2120BC86F5}" dt="2024-05-28T22:40:46.524" v="763" actId="47"/>
        <pc:sldMkLst>
          <pc:docMk/>
          <pc:sldMk cId="945720936" sldId="5454"/>
        </pc:sldMkLst>
      </pc:sldChg>
      <pc:sldChg chg="del">
        <pc:chgData name="Ward, Reagan" userId="27291eb4-8241-4961-9e69-8c66e34cc5b0" providerId="ADAL" clId="{4189939D-187F-4229-BA3D-DA2120BC86F5}" dt="2024-05-28T22:40:46.524" v="763" actId="47"/>
        <pc:sldMkLst>
          <pc:docMk/>
          <pc:sldMk cId="1262648449" sldId="5455"/>
        </pc:sldMkLst>
      </pc:sldChg>
      <pc:sldChg chg="del">
        <pc:chgData name="Ward, Reagan" userId="27291eb4-8241-4961-9e69-8c66e34cc5b0" providerId="ADAL" clId="{4189939D-187F-4229-BA3D-DA2120BC86F5}" dt="2024-05-28T22:40:46.524" v="763" actId="47"/>
        <pc:sldMkLst>
          <pc:docMk/>
          <pc:sldMk cId="1971136028" sldId="5456"/>
        </pc:sldMkLst>
      </pc:sldChg>
      <pc:sldChg chg="del">
        <pc:chgData name="Ward, Reagan" userId="27291eb4-8241-4961-9e69-8c66e34cc5b0" providerId="ADAL" clId="{4189939D-187F-4229-BA3D-DA2120BC86F5}" dt="2024-05-28T22:41:03.502" v="765" actId="47"/>
        <pc:sldMkLst>
          <pc:docMk/>
          <pc:sldMk cId="2446368680" sldId="5457"/>
        </pc:sldMkLst>
      </pc:sldChg>
      <pc:sldChg chg="addSp delSp modSp new mod modClrScheme chgLayout">
        <pc:chgData name="Ward, Reagan" userId="27291eb4-8241-4961-9e69-8c66e34cc5b0" providerId="ADAL" clId="{4189939D-187F-4229-BA3D-DA2120BC86F5}" dt="2024-05-28T17:18:22.163" v="368" actId="20577"/>
        <pc:sldMkLst>
          <pc:docMk/>
          <pc:sldMk cId="3523556524" sldId="5462"/>
        </pc:sldMkLst>
      </pc:sldChg>
      <pc:sldChg chg="addSp delSp modSp new del mod modClrScheme chgLayout">
        <pc:chgData name="Ward, Reagan" userId="27291eb4-8241-4961-9e69-8c66e34cc5b0" providerId="ADAL" clId="{4189939D-187F-4229-BA3D-DA2120BC86F5}" dt="2024-05-28T17:19:14.023" v="466" actId="47"/>
        <pc:sldMkLst>
          <pc:docMk/>
          <pc:sldMk cId="4279168334" sldId="5463"/>
        </pc:sldMkLst>
      </pc:sldChg>
      <pc:sldChg chg="modSp new mod">
        <pc:chgData name="Ward, Reagan" userId="27291eb4-8241-4961-9e69-8c66e34cc5b0" providerId="ADAL" clId="{4189939D-187F-4229-BA3D-DA2120BC86F5}" dt="2024-05-29T18:39:56.577" v="6302" actId="3626"/>
        <pc:sldMkLst>
          <pc:docMk/>
          <pc:sldMk cId="1539162814" sldId="5464"/>
        </pc:sldMkLst>
      </pc:sldChg>
      <pc:sldChg chg="modSp add mod">
        <pc:chgData name="Ward, Reagan" userId="27291eb4-8241-4961-9e69-8c66e34cc5b0" providerId="ADAL" clId="{4189939D-187F-4229-BA3D-DA2120BC86F5}" dt="2024-05-28T17:20:26.357" v="516" actId="20577"/>
        <pc:sldMkLst>
          <pc:docMk/>
          <pc:sldMk cId="2510589352" sldId="5465"/>
        </pc:sldMkLst>
      </pc:sldChg>
      <pc:sldChg chg="add">
        <pc:chgData name="Ward, Reagan" userId="27291eb4-8241-4961-9e69-8c66e34cc5b0" providerId="ADAL" clId="{4189939D-187F-4229-BA3D-DA2120BC86F5}" dt="2024-05-28T17:20:15.390" v="470"/>
        <pc:sldMkLst>
          <pc:docMk/>
          <pc:sldMk cId="1231979042" sldId="5466"/>
        </pc:sldMkLst>
      </pc:sldChg>
      <pc:sldChg chg="add">
        <pc:chgData name="Ward, Reagan" userId="27291eb4-8241-4961-9e69-8c66e34cc5b0" providerId="ADAL" clId="{4189939D-187F-4229-BA3D-DA2120BC86F5}" dt="2024-05-28T17:20:15.390" v="470"/>
        <pc:sldMkLst>
          <pc:docMk/>
          <pc:sldMk cId="2104916103" sldId="5467"/>
        </pc:sldMkLst>
      </pc:sldChg>
      <pc:sldChg chg="modSp add del mod">
        <pc:chgData name="Ward, Reagan" userId="27291eb4-8241-4961-9e69-8c66e34cc5b0" providerId="ADAL" clId="{4189939D-187F-4229-BA3D-DA2120BC86F5}" dt="2024-05-28T22:40:59.481" v="764" actId="47"/>
        <pc:sldMkLst>
          <pc:docMk/>
          <pc:sldMk cId="443147063" sldId="5468"/>
        </pc:sldMkLst>
      </pc:sldChg>
      <pc:sldChg chg="delSp modSp mod">
        <pc:chgData name="Ward, Reagan" userId="27291eb4-8241-4961-9e69-8c66e34cc5b0" providerId="ADAL" clId="{4189939D-187F-4229-BA3D-DA2120BC86F5}" dt="2024-05-28T22:44:27" v="788" actId="400"/>
        <pc:sldMkLst>
          <pc:docMk/>
          <pc:sldMk cId="2248358354" sldId="5469"/>
        </pc:sldMkLst>
      </pc:sldChg>
      <pc:sldChg chg="addSp delSp modSp new mod">
        <pc:chgData name="Ward, Reagan" userId="27291eb4-8241-4961-9e69-8c66e34cc5b0" providerId="ADAL" clId="{4189939D-187F-4229-BA3D-DA2120BC86F5}" dt="2024-05-29T18:37:57.401" v="6125" actId="13244"/>
        <pc:sldMkLst>
          <pc:docMk/>
          <pc:sldMk cId="191230906" sldId="5470"/>
        </pc:sldMkLst>
      </pc:sldChg>
      <pc:sldChg chg="addSp delSp modSp new mod modClrScheme chgLayout">
        <pc:chgData name="Ward, Reagan" userId="27291eb4-8241-4961-9e69-8c66e34cc5b0" providerId="ADAL" clId="{4189939D-187F-4229-BA3D-DA2120BC86F5}" dt="2024-05-30T14:34:06.239" v="6714" actId="13244"/>
        <pc:sldMkLst>
          <pc:docMk/>
          <pc:sldMk cId="1234570405" sldId="5471"/>
        </pc:sldMkLst>
      </pc:sldChg>
      <pc:sldChg chg="addSp delSp modSp new mod modClrScheme chgLayout">
        <pc:chgData name="Ward, Reagan" userId="27291eb4-8241-4961-9e69-8c66e34cc5b0" providerId="ADAL" clId="{4189939D-187F-4229-BA3D-DA2120BC86F5}" dt="2024-05-29T14:22:50.594" v="2102" actId="20577"/>
        <pc:sldMkLst>
          <pc:docMk/>
          <pc:sldMk cId="3525368408" sldId="5472"/>
        </pc:sldMkLst>
      </pc:sldChg>
    </pc:docChg>
  </pc:docChgLst>
  <pc:docChgLst>
    <pc:chgData name="Ward, Reagan" userId="27291eb4-8241-4961-9e69-8c66e34cc5b0" providerId="ADAL" clId="{9325B699-CAAD-49D2-8963-208914294446}"/>
    <pc:docChg chg="undo custSel delSld modSld">
      <pc:chgData name="Ward, Reagan" userId="27291eb4-8241-4961-9e69-8c66e34cc5b0" providerId="ADAL" clId="{9325B699-CAAD-49D2-8963-208914294446}" dt="2025-02-06T15:10:47.835" v="824" actId="700"/>
      <pc:docMkLst>
        <pc:docMk/>
      </pc:docMkLst>
      <pc:sldChg chg="modSp mod">
        <pc:chgData name="Ward, Reagan" userId="27291eb4-8241-4961-9e69-8c66e34cc5b0" providerId="ADAL" clId="{9325B699-CAAD-49D2-8963-208914294446}" dt="2025-02-05T15:20:34.068" v="0" actId="2165"/>
        <pc:sldMkLst>
          <pc:docMk/>
          <pc:sldMk cId="1212467416" sldId="261"/>
        </pc:sldMkLst>
        <pc:graphicFrameChg chg="modGraphic">
          <ac:chgData name="Ward, Reagan" userId="27291eb4-8241-4961-9e69-8c66e34cc5b0" providerId="ADAL" clId="{9325B699-CAAD-49D2-8963-208914294446}" dt="2025-02-05T15:20:34.068" v="0" actId="2165"/>
          <ac:graphicFrameMkLst>
            <pc:docMk/>
            <pc:sldMk cId="1212467416" sldId="261"/>
            <ac:graphicFrameMk id="5" creationId="{9C3641C5-EC4F-D3EA-E4A2-8ABB597C5BAA}"/>
          </ac:graphicFrameMkLst>
        </pc:graphicFrameChg>
      </pc:sldChg>
      <pc:sldChg chg="del">
        <pc:chgData name="Ward, Reagan" userId="27291eb4-8241-4961-9e69-8c66e34cc5b0" providerId="ADAL" clId="{9325B699-CAAD-49D2-8963-208914294446}" dt="2025-02-05T15:21:11.474" v="1" actId="47"/>
        <pc:sldMkLst>
          <pc:docMk/>
          <pc:sldMk cId="462835190" sldId="4696"/>
        </pc:sldMkLst>
      </pc:sldChg>
      <pc:sldChg chg="del">
        <pc:chgData name="Ward, Reagan" userId="27291eb4-8241-4961-9e69-8c66e34cc5b0" providerId="ADAL" clId="{9325B699-CAAD-49D2-8963-208914294446}" dt="2025-02-05T15:21:11.474" v="1" actId="47"/>
        <pc:sldMkLst>
          <pc:docMk/>
          <pc:sldMk cId="1043530433" sldId="4701"/>
        </pc:sldMkLst>
      </pc:sldChg>
      <pc:sldChg chg="del">
        <pc:chgData name="Ward, Reagan" userId="27291eb4-8241-4961-9e69-8c66e34cc5b0" providerId="ADAL" clId="{9325B699-CAAD-49D2-8963-208914294446}" dt="2025-02-05T15:21:11.474" v="1" actId="47"/>
        <pc:sldMkLst>
          <pc:docMk/>
          <pc:sldMk cId="3317819653" sldId="4703"/>
        </pc:sldMkLst>
      </pc:sldChg>
      <pc:sldChg chg="del">
        <pc:chgData name="Ward, Reagan" userId="27291eb4-8241-4961-9e69-8c66e34cc5b0" providerId="ADAL" clId="{9325B699-CAAD-49D2-8963-208914294446}" dt="2025-02-05T15:21:11.474" v="1" actId="47"/>
        <pc:sldMkLst>
          <pc:docMk/>
          <pc:sldMk cId="2461826744" sldId="4704"/>
        </pc:sldMkLst>
      </pc:sldChg>
      <pc:sldChg chg="del">
        <pc:chgData name="Ward, Reagan" userId="27291eb4-8241-4961-9e69-8c66e34cc5b0" providerId="ADAL" clId="{9325B699-CAAD-49D2-8963-208914294446}" dt="2025-02-05T15:21:11.474" v="1" actId="47"/>
        <pc:sldMkLst>
          <pc:docMk/>
          <pc:sldMk cId="800576745" sldId="4705"/>
        </pc:sldMkLst>
      </pc:sldChg>
      <pc:sldChg chg="del">
        <pc:chgData name="Ward, Reagan" userId="27291eb4-8241-4961-9e69-8c66e34cc5b0" providerId="ADAL" clId="{9325B699-CAAD-49D2-8963-208914294446}" dt="2025-02-05T15:21:11.474" v="1" actId="47"/>
        <pc:sldMkLst>
          <pc:docMk/>
          <pc:sldMk cId="4159998588" sldId="4706"/>
        </pc:sldMkLst>
      </pc:sldChg>
      <pc:sldChg chg="del">
        <pc:chgData name="Ward, Reagan" userId="27291eb4-8241-4961-9e69-8c66e34cc5b0" providerId="ADAL" clId="{9325B699-CAAD-49D2-8963-208914294446}" dt="2025-02-05T15:21:11.474" v="1" actId="47"/>
        <pc:sldMkLst>
          <pc:docMk/>
          <pc:sldMk cId="1667029438" sldId="5232"/>
        </pc:sldMkLst>
      </pc:sldChg>
      <pc:sldChg chg="del">
        <pc:chgData name="Ward, Reagan" userId="27291eb4-8241-4961-9e69-8c66e34cc5b0" providerId="ADAL" clId="{9325B699-CAAD-49D2-8963-208914294446}" dt="2025-02-05T15:21:11.474" v="1" actId="47"/>
        <pc:sldMkLst>
          <pc:docMk/>
          <pc:sldMk cId="1385979322" sldId="5240"/>
        </pc:sldMkLst>
      </pc:sldChg>
      <pc:sldChg chg="addSp delSp modSp mod modClrScheme chgLayout">
        <pc:chgData name="Ward, Reagan" userId="27291eb4-8241-4961-9e69-8c66e34cc5b0" providerId="ADAL" clId="{9325B699-CAAD-49D2-8963-208914294446}" dt="2025-02-06T15:10:47.835" v="824" actId="700"/>
        <pc:sldMkLst>
          <pc:docMk/>
          <pc:sldMk cId="3674759564" sldId="5269"/>
        </pc:sldMkLst>
      </pc:sldChg>
      <pc:sldChg chg="addSp delSp modSp mod">
        <pc:chgData name="Ward, Reagan" userId="27291eb4-8241-4961-9e69-8c66e34cc5b0" providerId="ADAL" clId="{9325B699-CAAD-49D2-8963-208914294446}" dt="2025-02-06T14:19:17.623" v="812" actId="20577"/>
        <pc:sldMkLst>
          <pc:docMk/>
          <pc:sldMk cId="794275993" sldId="5416"/>
        </pc:sldMkLst>
      </pc:sldChg>
      <pc:sldChg chg="del">
        <pc:chgData name="Ward, Reagan" userId="27291eb4-8241-4961-9e69-8c66e34cc5b0" providerId="ADAL" clId="{9325B699-CAAD-49D2-8963-208914294446}" dt="2025-02-05T15:21:11.474" v="1" actId="47"/>
        <pc:sldMkLst>
          <pc:docMk/>
          <pc:sldMk cId="3577132534" sldId="5738"/>
        </pc:sldMkLst>
      </pc:sldChg>
      <pc:sldChg chg="del">
        <pc:chgData name="Ward, Reagan" userId="27291eb4-8241-4961-9e69-8c66e34cc5b0" providerId="ADAL" clId="{9325B699-CAAD-49D2-8963-208914294446}" dt="2025-02-05T15:21:11.474" v="1" actId="47"/>
        <pc:sldMkLst>
          <pc:docMk/>
          <pc:sldMk cId="548937371" sldId="5739"/>
        </pc:sldMkLst>
      </pc:sldChg>
      <pc:sldChg chg="del">
        <pc:chgData name="Ward, Reagan" userId="27291eb4-8241-4961-9e69-8c66e34cc5b0" providerId="ADAL" clId="{9325B699-CAAD-49D2-8963-208914294446}" dt="2025-02-05T15:21:11.474" v="1" actId="47"/>
        <pc:sldMkLst>
          <pc:docMk/>
          <pc:sldMk cId="3902891436" sldId="5740"/>
        </pc:sldMkLst>
      </pc:sldChg>
      <pc:sldChg chg="del">
        <pc:chgData name="Ward, Reagan" userId="27291eb4-8241-4961-9e69-8c66e34cc5b0" providerId="ADAL" clId="{9325B699-CAAD-49D2-8963-208914294446}" dt="2025-02-05T15:21:11.474" v="1" actId="47"/>
        <pc:sldMkLst>
          <pc:docMk/>
          <pc:sldMk cId="3236241202" sldId="5755"/>
        </pc:sldMkLst>
      </pc:sldChg>
      <pc:sldChg chg="modSp mod">
        <pc:chgData name="Ward, Reagan" userId="27291eb4-8241-4961-9e69-8c66e34cc5b0" providerId="ADAL" clId="{9325B699-CAAD-49D2-8963-208914294446}" dt="2025-02-06T14:21:29.473" v="821" actId="14100"/>
        <pc:sldMkLst>
          <pc:docMk/>
          <pc:sldMk cId="2952098216" sldId="5757"/>
        </pc:sldMkLst>
        <pc:spChg chg="mod">
          <ac:chgData name="Ward, Reagan" userId="27291eb4-8241-4961-9e69-8c66e34cc5b0" providerId="ADAL" clId="{9325B699-CAAD-49D2-8963-208914294446}" dt="2025-02-06T14:21:29.473" v="821" actId="14100"/>
          <ac:spMkLst>
            <pc:docMk/>
            <pc:sldMk cId="2952098216" sldId="5757"/>
            <ac:spMk id="3" creationId="{9EF16194-6F49-EA21-44EE-9C4ECBAB21E9}"/>
          </ac:spMkLst>
        </pc:spChg>
      </pc:sldChg>
      <pc:sldChg chg="del">
        <pc:chgData name="Ward, Reagan" userId="27291eb4-8241-4961-9e69-8c66e34cc5b0" providerId="ADAL" clId="{9325B699-CAAD-49D2-8963-208914294446}" dt="2025-02-05T15:21:11.474" v="1" actId="47"/>
        <pc:sldMkLst>
          <pc:docMk/>
          <pc:sldMk cId="2880554835" sldId="5768"/>
        </pc:sldMkLst>
      </pc:sldChg>
      <pc:sldChg chg="del">
        <pc:chgData name="Ward, Reagan" userId="27291eb4-8241-4961-9e69-8c66e34cc5b0" providerId="ADAL" clId="{9325B699-CAAD-49D2-8963-208914294446}" dt="2025-02-05T15:21:11.474" v="1" actId="47"/>
        <pc:sldMkLst>
          <pc:docMk/>
          <pc:sldMk cId="237879848" sldId="5769"/>
        </pc:sldMkLst>
      </pc:sldChg>
      <pc:sldChg chg="del">
        <pc:chgData name="Ward, Reagan" userId="27291eb4-8241-4961-9e69-8c66e34cc5b0" providerId="ADAL" clId="{9325B699-CAAD-49D2-8963-208914294446}" dt="2025-02-05T15:21:11.474" v="1" actId="47"/>
        <pc:sldMkLst>
          <pc:docMk/>
          <pc:sldMk cId="53929586" sldId="5771"/>
        </pc:sldMkLst>
      </pc:sldChg>
      <pc:sldChg chg="del">
        <pc:chgData name="Ward, Reagan" userId="27291eb4-8241-4961-9e69-8c66e34cc5b0" providerId="ADAL" clId="{9325B699-CAAD-49D2-8963-208914294446}" dt="2025-02-05T15:21:11.474" v="1" actId="47"/>
        <pc:sldMkLst>
          <pc:docMk/>
          <pc:sldMk cId="3937432044" sldId="5772"/>
        </pc:sldMkLst>
      </pc:sldChg>
      <pc:sldChg chg="del">
        <pc:chgData name="Ward, Reagan" userId="27291eb4-8241-4961-9e69-8c66e34cc5b0" providerId="ADAL" clId="{9325B699-CAAD-49D2-8963-208914294446}" dt="2025-02-05T15:21:11.474" v="1" actId="47"/>
        <pc:sldMkLst>
          <pc:docMk/>
          <pc:sldMk cId="1888481401" sldId="5773"/>
        </pc:sldMkLst>
      </pc:sldChg>
      <pc:sldChg chg="modSp mod">
        <pc:chgData name="Ward, Reagan" userId="27291eb4-8241-4961-9e69-8c66e34cc5b0" providerId="ADAL" clId="{9325B699-CAAD-49D2-8963-208914294446}" dt="2025-02-06T14:20:28.325" v="816" actId="13244"/>
        <pc:sldMkLst>
          <pc:docMk/>
          <pc:sldMk cId="3969251191" sldId="5783"/>
        </pc:sldMkLst>
      </pc:sldChg>
      <pc:sldChg chg="del">
        <pc:chgData name="Ward, Reagan" userId="27291eb4-8241-4961-9e69-8c66e34cc5b0" providerId="ADAL" clId="{9325B699-CAAD-49D2-8963-208914294446}" dt="2025-02-05T15:21:11.474" v="1" actId="47"/>
        <pc:sldMkLst>
          <pc:docMk/>
          <pc:sldMk cId="1522419604" sldId="5786"/>
        </pc:sldMkLst>
      </pc:sldChg>
    </pc:docChg>
  </pc:docChgLst>
  <pc:docChgLst>
    <pc:chgData name="Tribbett, Jessica" userId="S::tribbett_jessica@cde.state.co.us::b8af59d7-a86d-4166-a022-d856dc24c475" providerId="AD" clId="Web-{31DF0541-52AF-FEFA-E26D-3B94138E632B}"/>
    <pc:docChg chg="modSld">
      <pc:chgData name="Tribbett, Jessica" userId="S::tribbett_jessica@cde.state.co.us::b8af59d7-a86d-4166-a022-d856dc24c475" providerId="AD" clId="Web-{31DF0541-52AF-FEFA-E26D-3B94138E632B}" dt="2025-01-29T19:21:25.913" v="42"/>
      <pc:docMkLst>
        <pc:docMk/>
      </pc:docMkLst>
    </pc:docChg>
  </pc:docChgLst>
  <pc:docChgLst>
    <pc:chgData name="Rhodes, Tara" userId="S::rhodes_t@cde.state.co.us::566307b0-1e17-4826-87e1-0feb85a922f2" providerId="AD" clId="Web-{FAEE1944-B567-B394-EDBF-1758B2AE8D3B}"/>
    <pc:docChg chg="modSld">
      <pc:chgData name="Rhodes, Tara" userId="S::rhodes_t@cde.state.co.us::566307b0-1e17-4826-87e1-0feb85a922f2" providerId="AD" clId="Web-{FAEE1944-B567-B394-EDBF-1758B2AE8D3B}" dt="2024-10-31T03:23:01.428" v="160" actId="20577"/>
      <pc:docMkLst>
        <pc:docMk/>
      </pc:docMkLst>
      <pc:sldChg chg="modSp">
        <pc:chgData name="Rhodes, Tara" userId="S::rhodes_t@cde.state.co.us::566307b0-1e17-4826-87e1-0feb85a922f2" providerId="AD" clId="Web-{FAEE1944-B567-B394-EDBF-1758B2AE8D3B}" dt="2024-10-31T03:23:01.428" v="160" actId="20577"/>
        <pc:sldMkLst>
          <pc:docMk/>
          <pc:sldMk cId="987153537" sldId="5643"/>
        </pc:sldMkLst>
      </pc:sldChg>
      <pc:sldChg chg="modSp">
        <pc:chgData name="Rhodes, Tara" userId="S::rhodes_t@cde.state.co.us::566307b0-1e17-4826-87e1-0feb85a922f2" providerId="AD" clId="Web-{FAEE1944-B567-B394-EDBF-1758B2AE8D3B}" dt="2024-10-31T03:18:36.157" v="44" actId="20577"/>
        <pc:sldMkLst>
          <pc:docMk/>
          <pc:sldMk cId="792695782" sldId="5665"/>
        </pc:sldMkLst>
      </pc:sldChg>
      <pc:sldChg chg="addSp delSp modSp">
        <pc:chgData name="Rhodes, Tara" userId="S::rhodes_t@cde.state.co.us::566307b0-1e17-4826-87e1-0feb85a922f2" providerId="AD" clId="Web-{FAEE1944-B567-B394-EDBF-1758B2AE8D3B}" dt="2024-10-31T03:20:15.315" v="51" actId="1076"/>
        <pc:sldMkLst>
          <pc:docMk/>
          <pc:sldMk cId="35700584" sldId="5676"/>
        </pc:sldMkLst>
      </pc:sldChg>
      <pc:sldChg chg="addSp delSp modSp">
        <pc:chgData name="Rhodes, Tara" userId="S::rhodes_t@cde.state.co.us::566307b0-1e17-4826-87e1-0feb85a922f2" providerId="AD" clId="Web-{FAEE1944-B567-B394-EDBF-1758B2AE8D3B}" dt="2024-10-31T03:17:48.438" v="12"/>
        <pc:sldMkLst>
          <pc:docMk/>
          <pc:sldMk cId="3114952086" sldId="5682"/>
        </pc:sldMkLst>
      </pc:sldChg>
    </pc:docChg>
  </pc:docChgLst>
  <pc:docChgLst>
    <pc:chgData name="Gudka, Dawna" userId="823cceae-331b-41d6-9a63-34ad6d1db55c" providerId="ADAL" clId="{A7DD2492-2752-43CB-AC3E-6D60B9F207EE}"/>
    <pc:docChg chg="undo custSel modSld">
      <pc:chgData name="Gudka, Dawna" userId="823cceae-331b-41d6-9a63-34ad6d1db55c" providerId="ADAL" clId="{A7DD2492-2752-43CB-AC3E-6D60B9F207EE}" dt="2024-05-23T13:31:45.318" v="35" actId="20577"/>
      <pc:docMkLst>
        <pc:docMk/>
      </pc:docMkLst>
    </pc:docChg>
  </pc:docChgLst>
  <pc:docChgLst>
    <pc:chgData name="Wenzel, Brooke" userId="672bf8d3-b15b-4e02-a6d1-39319a0df09b" providerId="ADAL" clId="{1BD1757E-9745-46DD-8E3C-E650BAC3F6AA}"/>
    <pc:docChg chg="undo custSel addSld delSld modSld">
      <pc:chgData name="Wenzel, Brooke" userId="672bf8d3-b15b-4e02-a6d1-39319a0df09b" providerId="ADAL" clId="{1BD1757E-9745-46DD-8E3C-E650BAC3F6AA}" dt="2024-08-22T18:20:20.248" v="355" actId="20577"/>
      <pc:docMkLst>
        <pc:docMk/>
      </pc:docMkLst>
      <pc:sldChg chg="modSp add mod">
        <pc:chgData name="Wenzel, Brooke" userId="672bf8d3-b15b-4e02-a6d1-39319a0df09b" providerId="ADAL" clId="{1BD1757E-9745-46DD-8E3C-E650BAC3F6AA}" dt="2024-08-19T16:08:24.182" v="43" actId="20577"/>
        <pc:sldMkLst>
          <pc:docMk/>
          <pc:sldMk cId="2811713806" sldId="268"/>
        </pc:sldMkLst>
      </pc:sldChg>
      <pc:sldChg chg="del">
        <pc:chgData name="Wenzel, Brooke" userId="672bf8d3-b15b-4e02-a6d1-39319a0df09b" providerId="ADAL" clId="{1BD1757E-9745-46DD-8E3C-E650BAC3F6AA}" dt="2024-08-19T16:05:49.715" v="6" actId="47"/>
        <pc:sldMkLst>
          <pc:docMk/>
          <pc:sldMk cId="1593808434" sldId="5292"/>
        </pc:sldMkLst>
      </pc:sldChg>
      <pc:sldChg chg="modSp mod">
        <pc:chgData name="Wenzel, Brooke" userId="672bf8d3-b15b-4e02-a6d1-39319a0df09b" providerId="ADAL" clId="{1BD1757E-9745-46DD-8E3C-E650BAC3F6AA}" dt="2024-08-19T16:25:13.796" v="279" actId="2711"/>
        <pc:sldMkLst>
          <pc:docMk/>
          <pc:sldMk cId="26054774" sldId="5413"/>
        </pc:sldMkLst>
      </pc:sldChg>
      <pc:sldChg chg="del">
        <pc:chgData name="Wenzel, Brooke" userId="672bf8d3-b15b-4e02-a6d1-39319a0df09b" providerId="ADAL" clId="{1BD1757E-9745-46DD-8E3C-E650BAC3F6AA}" dt="2024-08-19T16:05:47.324" v="4" actId="47"/>
        <pc:sldMkLst>
          <pc:docMk/>
          <pc:sldMk cId="3738962996" sldId="5485"/>
        </pc:sldMkLst>
      </pc:sldChg>
      <pc:sldChg chg="del">
        <pc:chgData name="Wenzel, Brooke" userId="672bf8d3-b15b-4e02-a6d1-39319a0df09b" providerId="ADAL" clId="{1BD1757E-9745-46DD-8E3C-E650BAC3F6AA}" dt="2024-08-19T16:05:47.517" v="5" actId="47"/>
        <pc:sldMkLst>
          <pc:docMk/>
          <pc:sldMk cId="3254898418" sldId="5535"/>
        </pc:sldMkLst>
      </pc:sldChg>
      <pc:sldChg chg="modSp mod">
        <pc:chgData name="Wenzel, Brooke" userId="672bf8d3-b15b-4e02-a6d1-39319a0df09b" providerId="ADAL" clId="{1BD1757E-9745-46DD-8E3C-E650BAC3F6AA}" dt="2024-08-22T18:20:20.248" v="355" actId="20577"/>
        <pc:sldMkLst>
          <pc:docMk/>
          <pc:sldMk cId="573740307" sldId="5538"/>
        </pc:sldMkLst>
      </pc:sldChg>
      <pc:sldChg chg="del">
        <pc:chgData name="Wenzel, Brooke" userId="672bf8d3-b15b-4e02-a6d1-39319a0df09b" providerId="ADAL" clId="{1BD1757E-9745-46DD-8E3C-E650BAC3F6AA}" dt="2024-08-19T16:14:22.691" v="44" actId="47"/>
        <pc:sldMkLst>
          <pc:docMk/>
          <pc:sldMk cId="1712441647" sldId="5539"/>
        </pc:sldMkLst>
      </pc:sldChg>
      <pc:sldChg chg="del">
        <pc:chgData name="Wenzel, Brooke" userId="672bf8d3-b15b-4e02-a6d1-39319a0df09b" providerId="ADAL" clId="{1BD1757E-9745-46DD-8E3C-E650BAC3F6AA}" dt="2024-08-19T16:06:47.248" v="7" actId="47"/>
        <pc:sldMkLst>
          <pc:docMk/>
          <pc:sldMk cId="599009042" sldId="5549"/>
        </pc:sldMkLst>
      </pc:sldChg>
    </pc:docChg>
  </pc:docChgLst>
  <pc:docChgLst>
    <pc:chgData name="Heitman, Lindsey" userId="a9773a47-99d2-4599-9377-6d37e9ec0bd3" providerId="ADAL" clId="{C7514503-D597-4045-BF36-AEA4A5207EA6}"/>
    <pc:docChg chg="undo redo custSel addSld modSld">
      <pc:chgData name="Heitman, Lindsey" userId="a9773a47-99d2-4599-9377-6d37e9ec0bd3" providerId="ADAL" clId="{C7514503-D597-4045-BF36-AEA4A5207EA6}" dt="2024-11-06T22:19:45.265" v="763" actId="1076"/>
      <pc:docMkLst>
        <pc:docMk/>
      </pc:docMkLst>
      <pc:sldChg chg="modSp add mod">
        <pc:chgData name="Heitman, Lindsey" userId="a9773a47-99d2-4599-9377-6d37e9ec0bd3" providerId="ADAL" clId="{C7514503-D597-4045-BF36-AEA4A5207EA6}" dt="2024-11-06T21:57:36.852" v="161" actId="1076"/>
        <pc:sldMkLst>
          <pc:docMk/>
          <pc:sldMk cId="2928479345" sldId="5587"/>
        </pc:sldMkLst>
      </pc:sldChg>
      <pc:sldChg chg="addSp delSp modSp add mod modClrScheme chgLayout">
        <pc:chgData name="Heitman, Lindsey" userId="a9773a47-99d2-4599-9377-6d37e9ec0bd3" providerId="ADAL" clId="{C7514503-D597-4045-BF36-AEA4A5207EA6}" dt="2024-11-06T22:19:45.265" v="763" actId="1076"/>
        <pc:sldMkLst>
          <pc:docMk/>
          <pc:sldMk cId="2354672113" sldId="5588"/>
        </pc:sldMkLst>
      </pc:sldChg>
      <pc:sldChg chg="addSp delSp modSp add mod modClrScheme chgLayout">
        <pc:chgData name="Heitman, Lindsey" userId="a9773a47-99d2-4599-9377-6d37e9ec0bd3" providerId="ADAL" clId="{C7514503-D597-4045-BF36-AEA4A5207EA6}" dt="2024-11-06T22:16:26.716" v="755" actId="13244"/>
        <pc:sldMkLst>
          <pc:docMk/>
          <pc:sldMk cId="3970616908" sldId="5592"/>
        </pc:sldMkLst>
      </pc:sldChg>
      <pc:sldChg chg="add">
        <pc:chgData name="Heitman, Lindsey" userId="a9773a47-99d2-4599-9377-6d37e9ec0bd3" providerId="ADAL" clId="{C7514503-D597-4045-BF36-AEA4A5207EA6}" dt="2024-11-06T21:50:51.732" v="6"/>
        <pc:sldMkLst>
          <pc:docMk/>
          <pc:sldMk cId="783971613" sldId="5619"/>
        </pc:sldMkLst>
      </pc:sldChg>
      <pc:sldChg chg="modSp mod">
        <pc:chgData name="Heitman, Lindsey" userId="a9773a47-99d2-4599-9377-6d37e9ec0bd3" providerId="ADAL" clId="{C7514503-D597-4045-BF36-AEA4A5207EA6}" dt="2024-11-06T21:50:16.380" v="1" actId="27636"/>
        <pc:sldMkLst>
          <pc:docMk/>
          <pc:sldMk cId="792695782" sldId="5665"/>
        </pc:sldMkLst>
      </pc:sldChg>
      <pc:sldChg chg="modSp add mod">
        <pc:chgData name="Heitman, Lindsey" userId="a9773a47-99d2-4599-9377-6d37e9ec0bd3" providerId="ADAL" clId="{C7514503-D597-4045-BF36-AEA4A5207EA6}" dt="2024-11-06T21:50:26.590" v="5" actId="20577"/>
        <pc:sldMkLst>
          <pc:docMk/>
          <pc:sldMk cId="3494396476" sldId="5697"/>
        </pc:sldMkLst>
      </pc:sldChg>
      <pc:sldChg chg="addSp delSp modSp add mod modClrScheme chgLayout">
        <pc:chgData name="Heitman, Lindsey" userId="a9773a47-99d2-4599-9377-6d37e9ec0bd3" providerId="ADAL" clId="{C7514503-D597-4045-BF36-AEA4A5207EA6}" dt="2024-11-06T22:15:30.993" v="751" actId="13244"/>
        <pc:sldMkLst>
          <pc:docMk/>
          <pc:sldMk cId="1409975447" sldId="5698"/>
        </pc:sldMkLst>
      </pc:sldChg>
      <pc:sldChg chg="addSp delSp modSp add mod modClrScheme chgLayout">
        <pc:chgData name="Heitman, Lindsey" userId="a9773a47-99d2-4599-9377-6d37e9ec0bd3" providerId="ADAL" clId="{C7514503-D597-4045-BF36-AEA4A5207EA6}" dt="2024-11-06T22:15:59.146" v="753" actId="13244"/>
        <pc:sldMkLst>
          <pc:docMk/>
          <pc:sldMk cId="3535936017" sldId="5699"/>
        </pc:sldMkLst>
      </pc:sldChg>
    </pc:docChg>
  </pc:docChgLst>
  <pc:docChgLst>
    <pc:chgData name="Hoffman, Peter" userId="673cee94-26bd-4c2a-ab82-1b3669e2f049" providerId="ADAL" clId="{91263EC2-EA2A-427C-8AD2-CB5111FBCBEA}"/>
    <pc:docChg chg="custSel addSld delSld modSld">
      <pc:chgData name="Hoffman, Peter" userId="673cee94-26bd-4c2a-ab82-1b3669e2f049" providerId="ADAL" clId="{91263EC2-EA2A-427C-8AD2-CB5111FBCBEA}" dt="2024-05-23T14:43:15.962" v="485" actId="2165"/>
      <pc:docMkLst>
        <pc:docMk/>
      </pc:docMkLst>
      <pc:sldChg chg="del">
        <pc:chgData name="Hoffman, Peter" userId="673cee94-26bd-4c2a-ab82-1b3669e2f049" providerId="ADAL" clId="{91263EC2-EA2A-427C-8AD2-CB5111FBCBEA}" dt="2024-05-21T21:34:19.371" v="209" actId="2696"/>
        <pc:sldMkLst>
          <pc:docMk/>
          <pc:sldMk cId="792433865" sldId="266"/>
        </pc:sldMkLst>
      </pc:sldChg>
      <pc:sldChg chg="del">
        <pc:chgData name="Hoffman, Peter" userId="673cee94-26bd-4c2a-ab82-1b3669e2f049" providerId="ADAL" clId="{91263EC2-EA2A-427C-8AD2-CB5111FBCBEA}" dt="2024-05-21T21:34:19.371" v="209" actId="2696"/>
        <pc:sldMkLst>
          <pc:docMk/>
          <pc:sldMk cId="2933628171" sldId="268"/>
        </pc:sldMkLst>
      </pc:sldChg>
      <pc:sldChg chg="del">
        <pc:chgData name="Hoffman, Peter" userId="673cee94-26bd-4c2a-ab82-1b3669e2f049" providerId="ADAL" clId="{91263EC2-EA2A-427C-8AD2-CB5111FBCBEA}" dt="2024-05-21T21:34:19.371" v="209" actId="2696"/>
        <pc:sldMkLst>
          <pc:docMk/>
          <pc:sldMk cId="997716315" sldId="270"/>
        </pc:sldMkLst>
      </pc:sldChg>
      <pc:sldChg chg="del">
        <pc:chgData name="Hoffman, Peter" userId="673cee94-26bd-4c2a-ab82-1b3669e2f049" providerId="ADAL" clId="{91263EC2-EA2A-427C-8AD2-CB5111FBCBEA}" dt="2024-05-21T21:34:19.371" v="209" actId="2696"/>
        <pc:sldMkLst>
          <pc:docMk/>
          <pc:sldMk cId="1450785063" sldId="5167"/>
        </pc:sldMkLst>
      </pc:sldChg>
      <pc:sldChg chg="del">
        <pc:chgData name="Hoffman, Peter" userId="673cee94-26bd-4c2a-ab82-1b3669e2f049" providerId="ADAL" clId="{91263EC2-EA2A-427C-8AD2-CB5111FBCBEA}" dt="2024-05-21T21:34:19.371" v="209" actId="2696"/>
        <pc:sldMkLst>
          <pc:docMk/>
          <pc:sldMk cId="1213727475" sldId="5197"/>
        </pc:sldMkLst>
      </pc:sldChg>
      <pc:sldChg chg="del">
        <pc:chgData name="Hoffman, Peter" userId="673cee94-26bd-4c2a-ab82-1b3669e2f049" providerId="ADAL" clId="{91263EC2-EA2A-427C-8AD2-CB5111FBCBEA}" dt="2024-05-21T21:34:19.371" v="209" actId="2696"/>
        <pc:sldMkLst>
          <pc:docMk/>
          <pc:sldMk cId="4107585368" sldId="5213"/>
        </pc:sldMkLst>
      </pc:sldChg>
      <pc:sldChg chg="del">
        <pc:chgData name="Hoffman, Peter" userId="673cee94-26bd-4c2a-ab82-1b3669e2f049" providerId="ADAL" clId="{91263EC2-EA2A-427C-8AD2-CB5111FBCBEA}" dt="2024-05-21T21:34:19.371" v="209" actId="2696"/>
        <pc:sldMkLst>
          <pc:docMk/>
          <pc:sldMk cId="1118867174" sldId="5275"/>
        </pc:sldMkLst>
      </pc:sldChg>
      <pc:sldChg chg="del">
        <pc:chgData name="Hoffman, Peter" userId="673cee94-26bd-4c2a-ab82-1b3669e2f049" providerId="ADAL" clId="{91263EC2-EA2A-427C-8AD2-CB5111FBCBEA}" dt="2024-05-21T21:34:19.371" v="209" actId="2696"/>
        <pc:sldMkLst>
          <pc:docMk/>
          <pc:sldMk cId="2916385814" sldId="5277"/>
        </pc:sldMkLst>
      </pc:sldChg>
      <pc:sldChg chg="del">
        <pc:chgData name="Hoffman, Peter" userId="673cee94-26bd-4c2a-ab82-1b3669e2f049" providerId="ADAL" clId="{91263EC2-EA2A-427C-8AD2-CB5111FBCBEA}" dt="2024-05-21T21:34:19.371" v="209" actId="2696"/>
        <pc:sldMkLst>
          <pc:docMk/>
          <pc:sldMk cId="2365850526" sldId="5312"/>
        </pc:sldMkLst>
      </pc:sldChg>
      <pc:sldChg chg="del">
        <pc:chgData name="Hoffman, Peter" userId="673cee94-26bd-4c2a-ab82-1b3669e2f049" providerId="ADAL" clId="{91263EC2-EA2A-427C-8AD2-CB5111FBCBEA}" dt="2024-05-21T21:34:19.371" v="209" actId="2696"/>
        <pc:sldMkLst>
          <pc:docMk/>
          <pc:sldMk cId="2815576142" sldId="5313"/>
        </pc:sldMkLst>
      </pc:sldChg>
      <pc:sldChg chg="add">
        <pc:chgData name="Hoffman, Peter" userId="673cee94-26bd-4c2a-ab82-1b3669e2f049" providerId="ADAL" clId="{91263EC2-EA2A-427C-8AD2-CB5111FBCBEA}" dt="2024-05-21T21:34:05.877" v="208"/>
        <pc:sldMkLst>
          <pc:docMk/>
          <pc:sldMk cId="2340443948" sldId="5385"/>
        </pc:sldMkLst>
      </pc:sldChg>
      <pc:sldChg chg="del">
        <pc:chgData name="Hoffman, Peter" userId="673cee94-26bd-4c2a-ab82-1b3669e2f049" providerId="ADAL" clId="{91263EC2-EA2A-427C-8AD2-CB5111FBCBEA}" dt="2024-05-21T21:34:19.371" v="209" actId="2696"/>
        <pc:sldMkLst>
          <pc:docMk/>
          <pc:sldMk cId="1247749747" sldId="5393"/>
        </pc:sldMkLst>
      </pc:sldChg>
      <pc:sldChg chg="add">
        <pc:chgData name="Hoffman, Peter" userId="673cee94-26bd-4c2a-ab82-1b3669e2f049" providerId="ADAL" clId="{91263EC2-EA2A-427C-8AD2-CB5111FBCBEA}" dt="2024-05-21T21:34:05.877" v="208"/>
        <pc:sldMkLst>
          <pc:docMk/>
          <pc:sldMk cId="1775796373" sldId="5395"/>
        </pc:sldMkLst>
      </pc:sldChg>
      <pc:sldChg chg="del">
        <pc:chgData name="Hoffman, Peter" userId="673cee94-26bd-4c2a-ab82-1b3669e2f049" providerId="ADAL" clId="{91263EC2-EA2A-427C-8AD2-CB5111FBCBEA}" dt="2024-05-21T21:34:19.371" v="209" actId="2696"/>
        <pc:sldMkLst>
          <pc:docMk/>
          <pc:sldMk cId="2248358354" sldId="5398"/>
        </pc:sldMkLst>
      </pc:sldChg>
      <pc:sldChg chg="del">
        <pc:chgData name="Hoffman, Peter" userId="673cee94-26bd-4c2a-ab82-1b3669e2f049" providerId="ADAL" clId="{91263EC2-EA2A-427C-8AD2-CB5111FBCBEA}" dt="2024-05-21T21:34:19.371" v="209" actId="2696"/>
        <pc:sldMkLst>
          <pc:docMk/>
          <pc:sldMk cId="2687837903" sldId="5426"/>
        </pc:sldMkLst>
      </pc:sldChg>
      <pc:sldChg chg="del">
        <pc:chgData name="Hoffman, Peter" userId="673cee94-26bd-4c2a-ab82-1b3669e2f049" providerId="ADAL" clId="{91263EC2-EA2A-427C-8AD2-CB5111FBCBEA}" dt="2024-05-21T21:34:19.371" v="209" actId="2696"/>
        <pc:sldMkLst>
          <pc:docMk/>
          <pc:sldMk cId="1420371418" sldId="5434"/>
        </pc:sldMkLst>
      </pc:sldChg>
      <pc:sldChg chg="del">
        <pc:chgData name="Hoffman, Peter" userId="673cee94-26bd-4c2a-ab82-1b3669e2f049" providerId="ADAL" clId="{91263EC2-EA2A-427C-8AD2-CB5111FBCBEA}" dt="2024-05-21T21:34:19.371" v="209" actId="2696"/>
        <pc:sldMkLst>
          <pc:docMk/>
          <pc:sldMk cId="3354606110" sldId="5435"/>
        </pc:sldMkLst>
      </pc:sldChg>
      <pc:sldChg chg="del">
        <pc:chgData name="Hoffman, Peter" userId="673cee94-26bd-4c2a-ab82-1b3669e2f049" providerId="ADAL" clId="{91263EC2-EA2A-427C-8AD2-CB5111FBCBEA}" dt="2024-05-21T21:34:19.371" v="209" actId="2696"/>
        <pc:sldMkLst>
          <pc:docMk/>
          <pc:sldMk cId="2398386918" sldId="5437"/>
        </pc:sldMkLst>
      </pc:sldChg>
      <pc:sldChg chg="del">
        <pc:chgData name="Hoffman, Peter" userId="673cee94-26bd-4c2a-ab82-1b3669e2f049" providerId="ADAL" clId="{91263EC2-EA2A-427C-8AD2-CB5111FBCBEA}" dt="2024-05-21T21:34:19.371" v="209" actId="2696"/>
        <pc:sldMkLst>
          <pc:docMk/>
          <pc:sldMk cId="3373880383" sldId="5448"/>
        </pc:sldMkLst>
      </pc:sldChg>
      <pc:sldChg chg="modSp add mod">
        <pc:chgData name="Hoffman, Peter" userId="673cee94-26bd-4c2a-ab82-1b3669e2f049" providerId="ADAL" clId="{91263EC2-EA2A-427C-8AD2-CB5111FBCBEA}" dt="2024-05-22T21:11:19.117" v="484" actId="20577"/>
        <pc:sldMkLst>
          <pc:docMk/>
          <pc:sldMk cId="1896735902" sldId="5452"/>
        </pc:sldMkLst>
      </pc:sldChg>
    </pc:docChg>
  </pc:docChgLst>
  <pc:docChgLst>
    <pc:chgData name="Heitman, Lindsey" userId="a9773a47-99d2-4599-9377-6d37e9ec0bd3" providerId="ADAL" clId="{4FB52AEB-3591-4963-8A72-62D753CB1880}"/>
    <pc:docChg chg="custSel addSld delSld modSld sldOrd">
      <pc:chgData name="Heitman, Lindsey" userId="a9773a47-99d2-4599-9377-6d37e9ec0bd3" providerId="ADAL" clId="{4FB52AEB-3591-4963-8A72-62D753CB1880}" dt="2025-01-16T14:30:13.611" v="16" actId="13244"/>
      <pc:docMkLst>
        <pc:docMk/>
      </pc:docMkLst>
      <pc:sldChg chg="modSp add mod">
        <pc:chgData name="Heitman, Lindsey" userId="a9773a47-99d2-4599-9377-6d37e9ec0bd3" providerId="ADAL" clId="{4FB52AEB-3591-4963-8A72-62D753CB1880}" dt="2025-01-16T14:30:05.970" v="15" actId="13244"/>
        <pc:sldMkLst>
          <pc:docMk/>
          <pc:sldMk cId="59728369" sldId="298"/>
        </pc:sldMkLst>
      </pc:sldChg>
      <pc:sldChg chg="del">
        <pc:chgData name="Heitman, Lindsey" userId="a9773a47-99d2-4599-9377-6d37e9ec0bd3" providerId="ADAL" clId="{4FB52AEB-3591-4963-8A72-62D753CB1880}" dt="2025-01-16T14:26:09.648" v="1" actId="2696"/>
        <pc:sldMkLst>
          <pc:docMk/>
          <pc:sldMk cId="3674759564" sldId="5255"/>
        </pc:sldMkLst>
      </pc:sldChg>
      <pc:sldChg chg="modSp add mod">
        <pc:chgData name="Heitman, Lindsey" userId="a9773a47-99d2-4599-9377-6d37e9ec0bd3" providerId="ADAL" clId="{4FB52AEB-3591-4963-8A72-62D753CB1880}" dt="2025-01-16T14:30:13.611" v="16" actId="13244"/>
        <pc:sldMkLst>
          <pc:docMk/>
          <pc:sldMk cId="196094948" sldId="5404"/>
        </pc:sldMkLst>
      </pc:sldChg>
      <pc:sldChg chg="add">
        <pc:chgData name="Heitman, Lindsey" userId="a9773a47-99d2-4599-9377-6d37e9ec0bd3" providerId="ADAL" clId="{4FB52AEB-3591-4963-8A72-62D753CB1880}" dt="2025-01-16T14:26:02.182" v="0"/>
        <pc:sldMkLst>
          <pc:docMk/>
          <pc:sldMk cId="3142244239" sldId="5599"/>
        </pc:sldMkLst>
      </pc:sldChg>
      <pc:sldChg chg="add ord">
        <pc:chgData name="Heitman, Lindsey" userId="a9773a47-99d2-4599-9377-6d37e9ec0bd3" providerId="ADAL" clId="{4FB52AEB-3591-4963-8A72-62D753CB1880}" dt="2025-01-16T14:28:50.185" v="10"/>
        <pc:sldMkLst>
          <pc:docMk/>
          <pc:sldMk cId="2878770330" sldId="5612"/>
        </pc:sldMkLst>
      </pc:sldChg>
      <pc:sldChg chg="del">
        <pc:chgData name="Heitman, Lindsey" userId="a9773a47-99d2-4599-9377-6d37e9ec0bd3" providerId="ADAL" clId="{4FB52AEB-3591-4963-8A72-62D753CB1880}" dt="2025-01-16T14:26:09.648" v="1" actId="2696"/>
        <pc:sldMkLst>
          <pc:docMk/>
          <pc:sldMk cId="1255530368" sldId="5613"/>
        </pc:sldMkLst>
      </pc:sldChg>
      <pc:sldChg chg="del">
        <pc:chgData name="Heitman, Lindsey" userId="a9773a47-99d2-4599-9377-6d37e9ec0bd3" providerId="ADAL" clId="{4FB52AEB-3591-4963-8A72-62D753CB1880}" dt="2025-01-16T14:26:09.648" v="1" actId="2696"/>
        <pc:sldMkLst>
          <pc:docMk/>
          <pc:sldMk cId="2054928620" sldId="5618"/>
        </pc:sldMkLst>
      </pc:sldChg>
      <pc:sldChg chg="add ord">
        <pc:chgData name="Heitman, Lindsey" userId="a9773a47-99d2-4599-9377-6d37e9ec0bd3" providerId="ADAL" clId="{4FB52AEB-3591-4963-8A72-62D753CB1880}" dt="2025-01-16T14:28:33.391" v="8"/>
        <pc:sldMkLst>
          <pc:docMk/>
          <pc:sldMk cId="1924483545" sldId="5620"/>
        </pc:sldMkLst>
      </pc:sldChg>
      <pc:sldChg chg="add ord">
        <pc:chgData name="Heitman, Lindsey" userId="a9773a47-99d2-4599-9377-6d37e9ec0bd3" providerId="ADAL" clId="{4FB52AEB-3591-4963-8A72-62D753CB1880}" dt="2025-01-16T14:28:53.196" v="12"/>
        <pc:sldMkLst>
          <pc:docMk/>
          <pc:sldMk cId="171501234" sldId="5621"/>
        </pc:sldMkLst>
      </pc:sldChg>
      <pc:sldChg chg="modSp add mod">
        <pc:chgData name="Heitman, Lindsey" userId="a9773a47-99d2-4599-9377-6d37e9ec0bd3" providerId="ADAL" clId="{4FB52AEB-3591-4963-8A72-62D753CB1880}" dt="2025-01-16T14:28:12.956" v="6" actId="27636"/>
        <pc:sldMkLst>
          <pc:docMk/>
          <pc:sldMk cId="2114561683" sldId="5759"/>
        </pc:sldMkLst>
      </pc:sldChg>
    </pc:docChg>
  </pc:docChgLst>
  <pc:docChgLst>
    <pc:chgData name="Chaffin,Melissa" userId="S::chaffin_m@cde.state.co.us::21f0136b-23e1-4eef-9c4f-f29e4cc3ac56" providerId="AD" clId="Web-{5DA2681D-DBD5-5256-B275-6E5C545A0058}"/>
    <pc:docChg chg="addSld delSld modSld">
      <pc:chgData name="Chaffin,Melissa" userId="S::chaffin_m@cde.state.co.us::21f0136b-23e1-4eef-9c4f-f29e4cc3ac56" providerId="AD" clId="Web-{5DA2681D-DBD5-5256-B275-6E5C545A0058}" dt="2024-09-04T14:57:17.768" v="15" actId="20577"/>
      <pc:docMkLst>
        <pc:docMk/>
      </pc:docMkLst>
      <pc:sldChg chg="add">
        <pc:chgData name="Chaffin,Melissa" userId="S::chaffin_m@cde.state.co.us::21f0136b-23e1-4eef-9c4f-f29e4cc3ac56" providerId="AD" clId="Web-{5DA2681D-DBD5-5256-B275-6E5C545A0058}" dt="2024-09-04T14:56:05.141" v="1"/>
        <pc:sldMkLst>
          <pc:docMk/>
          <pc:sldMk cId="587239845" sldId="265"/>
        </pc:sldMkLst>
      </pc:sldChg>
      <pc:sldChg chg="add">
        <pc:chgData name="Chaffin,Melissa" userId="S::chaffin_m@cde.state.co.us::21f0136b-23e1-4eef-9c4f-f29e4cc3ac56" providerId="AD" clId="Web-{5DA2681D-DBD5-5256-B275-6E5C545A0058}" dt="2024-09-04T14:56:05.298" v="10"/>
        <pc:sldMkLst>
          <pc:docMk/>
          <pc:sldMk cId="485604172" sldId="266"/>
        </pc:sldMkLst>
      </pc:sldChg>
      <pc:sldChg chg="add">
        <pc:chgData name="Chaffin,Melissa" userId="S::chaffin_m@cde.state.co.us::21f0136b-23e1-4eef-9c4f-f29e4cc3ac56" providerId="AD" clId="Web-{5DA2681D-DBD5-5256-B275-6E5C545A0058}" dt="2024-09-04T14:56:05.188" v="4"/>
        <pc:sldMkLst>
          <pc:docMk/>
          <pc:sldMk cId="499285695" sldId="281"/>
        </pc:sldMkLst>
      </pc:sldChg>
      <pc:sldChg chg="add">
        <pc:chgData name="Chaffin,Melissa" userId="S::chaffin_m@cde.state.co.us::21f0136b-23e1-4eef-9c4f-f29e4cc3ac56" providerId="AD" clId="Web-{5DA2681D-DBD5-5256-B275-6E5C545A0058}" dt="2024-09-04T14:56:05.173" v="3"/>
        <pc:sldMkLst>
          <pc:docMk/>
          <pc:sldMk cId="1653574859" sldId="5414"/>
        </pc:sldMkLst>
      </pc:sldChg>
      <pc:sldChg chg="add">
        <pc:chgData name="Chaffin,Melissa" userId="S::chaffin_m@cde.state.co.us::21f0136b-23e1-4eef-9c4f-f29e4cc3ac56" providerId="AD" clId="Web-{5DA2681D-DBD5-5256-B275-6E5C545A0058}" dt="2024-09-04T14:56:05.204" v="5"/>
        <pc:sldMkLst>
          <pc:docMk/>
          <pc:sldMk cId="1780666075" sldId="5415"/>
        </pc:sldMkLst>
      </pc:sldChg>
      <pc:sldChg chg="add">
        <pc:chgData name="Chaffin,Melissa" userId="S::chaffin_m@cde.state.co.us::21f0136b-23e1-4eef-9c4f-f29e4cc3ac56" providerId="AD" clId="Web-{5DA2681D-DBD5-5256-B275-6E5C545A0058}" dt="2024-09-04T14:56:05.220" v="6"/>
        <pc:sldMkLst>
          <pc:docMk/>
          <pc:sldMk cId="439065193" sldId="5416"/>
        </pc:sldMkLst>
      </pc:sldChg>
      <pc:sldChg chg="add">
        <pc:chgData name="Chaffin,Melissa" userId="S::chaffin_m@cde.state.co.us::21f0136b-23e1-4eef-9c4f-f29e4cc3ac56" providerId="AD" clId="Web-{5DA2681D-DBD5-5256-B275-6E5C545A0058}" dt="2024-09-04T14:56:05.235" v="7"/>
        <pc:sldMkLst>
          <pc:docMk/>
          <pc:sldMk cId="1027799201" sldId="5417"/>
        </pc:sldMkLst>
      </pc:sldChg>
      <pc:sldChg chg="modSp add">
        <pc:chgData name="Chaffin,Melissa" userId="S::chaffin_m@cde.state.co.us::21f0136b-23e1-4eef-9c4f-f29e4cc3ac56" providerId="AD" clId="Web-{5DA2681D-DBD5-5256-B275-6E5C545A0058}" dt="2024-09-04T14:57:17.768" v="15" actId="20577"/>
        <pc:sldMkLst>
          <pc:docMk/>
          <pc:sldMk cId="2464662354" sldId="5418"/>
        </pc:sldMkLst>
      </pc:sldChg>
      <pc:sldChg chg="add">
        <pc:chgData name="Chaffin,Melissa" userId="S::chaffin_m@cde.state.co.us::21f0136b-23e1-4eef-9c4f-f29e4cc3ac56" providerId="AD" clId="Web-{5DA2681D-DBD5-5256-B275-6E5C545A0058}" dt="2024-09-04T14:56:05.282" v="9"/>
        <pc:sldMkLst>
          <pc:docMk/>
          <pc:sldMk cId="2482198686" sldId="5419"/>
        </pc:sldMkLst>
      </pc:sldChg>
      <pc:sldChg chg="new del">
        <pc:chgData name="Chaffin,Melissa" userId="S::chaffin_m@cde.state.co.us::21f0136b-23e1-4eef-9c4f-f29e4cc3ac56" providerId="AD" clId="Web-{5DA2681D-DBD5-5256-B275-6E5C545A0058}" dt="2024-09-04T14:56:20.017" v="11"/>
        <pc:sldMkLst>
          <pc:docMk/>
          <pc:sldMk cId="982074021" sldId="5583"/>
        </pc:sldMkLst>
      </pc:sldChg>
      <pc:sldChg chg="add">
        <pc:chgData name="Chaffin,Melissa" userId="S::chaffin_m@cde.state.co.us::21f0136b-23e1-4eef-9c4f-f29e4cc3ac56" providerId="AD" clId="Web-{5DA2681D-DBD5-5256-B275-6E5C545A0058}" dt="2024-09-04T14:56:05.157" v="2"/>
        <pc:sldMkLst>
          <pc:docMk/>
          <pc:sldMk cId="1659390545" sldId="5584"/>
        </pc:sldMkLst>
      </pc:sldChg>
    </pc:docChg>
  </pc:docChgLst>
  <pc:docChgLst>
    <pc:chgData name="Heitman, Lindsey" userId="a9773a47-99d2-4599-9377-6d37e9ec0bd3" providerId="ADAL" clId="{AE671099-6B2D-4B3F-B33E-51CBDBC8FB42}"/>
    <pc:docChg chg="undo custSel addSld modSld">
      <pc:chgData name="Heitman, Lindsey" userId="a9773a47-99d2-4599-9377-6d37e9ec0bd3" providerId="ADAL" clId="{AE671099-6B2D-4B3F-B33E-51CBDBC8FB42}" dt="2024-10-24T13:56:45.325" v="894" actId="207"/>
      <pc:docMkLst>
        <pc:docMk/>
      </pc:docMkLst>
      <pc:sldChg chg="addSp delSp modSp add mod modClrScheme chgLayout">
        <pc:chgData name="Heitman, Lindsey" userId="a9773a47-99d2-4599-9377-6d37e9ec0bd3" providerId="ADAL" clId="{AE671099-6B2D-4B3F-B33E-51CBDBC8FB42}" dt="2024-10-24T13:54:45.230" v="783" actId="13244"/>
        <pc:sldMkLst>
          <pc:docMk/>
          <pc:sldMk cId="620519025" sldId="332"/>
        </pc:sldMkLst>
      </pc:sldChg>
      <pc:sldChg chg="addSp delSp modSp add mod modClrScheme chgLayout">
        <pc:chgData name="Heitman, Lindsey" userId="a9773a47-99d2-4599-9377-6d37e9ec0bd3" providerId="ADAL" clId="{AE671099-6B2D-4B3F-B33E-51CBDBC8FB42}" dt="2024-10-24T13:48:34.743" v="335" actId="1076"/>
        <pc:sldMkLst>
          <pc:docMk/>
          <pc:sldMk cId="135215506" sldId="333"/>
        </pc:sldMkLst>
      </pc:sldChg>
      <pc:sldChg chg="addSp delSp modSp add mod modClrScheme chgLayout">
        <pc:chgData name="Heitman, Lindsey" userId="a9773a47-99d2-4599-9377-6d37e9ec0bd3" providerId="ADAL" clId="{AE671099-6B2D-4B3F-B33E-51CBDBC8FB42}" dt="2024-10-24T13:54:14.031" v="781" actId="13244"/>
        <pc:sldMkLst>
          <pc:docMk/>
          <pc:sldMk cId="3786229217" sldId="5397"/>
        </pc:sldMkLst>
      </pc:sldChg>
      <pc:sldChg chg="addSp delSp modSp add mod modClrScheme chgLayout">
        <pc:chgData name="Heitman, Lindsey" userId="a9773a47-99d2-4599-9377-6d37e9ec0bd3" providerId="ADAL" clId="{AE671099-6B2D-4B3F-B33E-51CBDBC8FB42}" dt="2024-10-24T13:47:08.242" v="323"/>
        <pc:sldMkLst>
          <pc:docMk/>
          <pc:sldMk cId="222853044" sldId="5585"/>
        </pc:sldMkLst>
      </pc:sldChg>
      <pc:sldChg chg="addSp delSp modSp add mod">
        <pc:chgData name="Heitman, Lindsey" userId="a9773a47-99d2-4599-9377-6d37e9ec0bd3" providerId="ADAL" clId="{AE671099-6B2D-4B3F-B33E-51CBDBC8FB42}" dt="2024-10-24T13:54:31.680" v="782" actId="13244"/>
        <pc:sldMkLst>
          <pc:docMk/>
          <pc:sldMk cId="2165601397" sldId="5586"/>
        </pc:sldMkLst>
      </pc:sldChg>
      <pc:sldChg chg="modSp add mod">
        <pc:chgData name="Heitman, Lindsey" userId="a9773a47-99d2-4599-9377-6d37e9ec0bd3" providerId="ADAL" clId="{AE671099-6B2D-4B3F-B33E-51CBDBC8FB42}" dt="2024-10-24T13:50:03.905" v="414" actId="14100"/>
        <pc:sldMkLst>
          <pc:docMk/>
          <pc:sldMk cId="783971613" sldId="5619"/>
        </pc:sldMkLst>
      </pc:sldChg>
      <pc:sldChg chg="modSp add mod">
        <pc:chgData name="Heitman, Lindsey" userId="a9773a47-99d2-4599-9377-6d37e9ec0bd3" providerId="ADAL" clId="{AE671099-6B2D-4B3F-B33E-51CBDBC8FB42}" dt="2024-10-24T13:37:04.663" v="129" actId="20577"/>
        <pc:sldMkLst>
          <pc:docMk/>
          <pc:sldMk cId="3494396476" sldId="5683"/>
        </pc:sldMkLst>
      </pc:sldChg>
    </pc:docChg>
  </pc:docChgLst>
  <pc:docChgLst>
    <pc:chgData name="Ward, Reagan" userId="27291eb4-8241-4961-9e69-8c66e34cc5b0" providerId="ADAL" clId="{935EF322-AC97-465C-8012-24AE96F255F2}"/>
    <pc:docChg chg="undo custSel addSld delSld modSld sldOrd">
      <pc:chgData name="Ward, Reagan" userId="27291eb4-8241-4961-9e69-8c66e34cc5b0" providerId="ADAL" clId="{935EF322-AC97-465C-8012-24AE96F255F2}" dt="2024-08-29T14:14:02.414" v="849" actId="6549"/>
      <pc:docMkLst>
        <pc:docMk/>
      </pc:docMkLst>
      <pc:sldChg chg="modSp mod">
        <pc:chgData name="Ward, Reagan" userId="27291eb4-8241-4961-9e69-8c66e34cc5b0" providerId="ADAL" clId="{935EF322-AC97-465C-8012-24AE96F255F2}" dt="2024-08-28T23:11:16.039" v="746" actId="400"/>
        <pc:sldMkLst>
          <pc:docMk/>
          <pc:sldMk cId="1212467416" sldId="261"/>
        </pc:sldMkLst>
      </pc:sldChg>
      <pc:sldChg chg="addSp delSp modSp mod">
        <pc:chgData name="Ward, Reagan" userId="27291eb4-8241-4961-9e69-8c66e34cc5b0" providerId="ADAL" clId="{935EF322-AC97-465C-8012-24AE96F255F2}" dt="2024-08-29T14:10:53.347" v="769" actId="403"/>
        <pc:sldMkLst>
          <pc:docMk/>
          <pc:sldMk cId="3717000822" sldId="280"/>
        </pc:sldMkLst>
      </pc:sldChg>
      <pc:sldChg chg="modSp mod">
        <pc:chgData name="Ward, Reagan" userId="27291eb4-8241-4961-9e69-8c66e34cc5b0" providerId="ADAL" clId="{935EF322-AC97-465C-8012-24AE96F255F2}" dt="2024-08-28T19:40:26.300" v="535" actId="20577"/>
        <pc:sldMkLst>
          <pc:docMk/>
          <pc:sldMk cId="4006630429" sldId="282"/>
        </pc:sldMkLst>
      </pc:sldChg>
      <pc:sldChg chg="del">
        <pc:chgData name="Ward, Reagan" userId="27291eb4-8241-4961-9e69-8c66e34cc5b0" providerId="ADAL" clId="{935EF322-AC97-465C-8012-24AE96F255F2}" dt="2024-08-28T19:31:21.563" v="84" actId="47"/>
        <pc:sldMkLst>
          <pc:docMk/>
          <pc:sldMk cId="525739044" sldId="2201"/>
        </pc:sldMkLst>
      </pc:sldChg>
      <pc:sldChg chg="del">
        <pc:chgData name="Ward, Reagan" userId="27291eb4-8241-4961-9e69-8c66e34cc5b0" providerId="ADAL" clId="{935EF322-AC97-465C-8012-24AE96F255F2}" dt="2024-08-28T19:31:08.683" v="83" actId="47"/>
        <pc:sldMkLst>
          <pc:docMk/>
          <pc:sldMk cId="1991320786" sldId="4834"/>
        </pc:sldMkLst>
      </pc:sldChg>
      <pc:sldChg chg="del">
        <pc:chgData name="Ward, Reagan" userId="27291eb4-8241-4961-9e69-8c66e34cc5b0" providerId="ADAL" clId="{935EF322-AC97-465C-8012-24AE96F255F2}" dt="2024-08-28T23:11:22.313" v="747" actId="47"/>
        <pc:sldMkLst>
          <pc:docMk/>
          <pc:sldMk cId="1118867174" sldId="5275"/>
        </pc:sldMkLst>
      </pc:sldChg>
      <pc:sldChg chg="del">
        <pc:chgData name="Ward, Reagan" userId="27291eb4-8241-4961-9e69-8c66e34cc5b0" providerId="ADAL" clId="{935EF322-AC97-465C-8012-24AE96F255F2}" dt="2024-08-28T23:11:22.313" v="747" actId="47"/>
        <pc:sldMkLst>
          <pc:docMk/>
          <pc:sldMk cId="2916385814" sldId="5277"/>
        </pc:sldMkLst>
      </pc:sldChg>
      <pc:sldChg chg="del">
        <pc:chgData name="Ward, Reagan" userId="27291eb4-8241-4961-9e69-8c66e34cc5b0" providerId="ADAL" clId="{935EF322-AC97-465C-8012-24AE96F255F2}" dt="2024-08-28T23:11:22.313" v="747" actId="47"/>
        <pc:sldMkLst>
          <pc:docMk/>
          <pc:sldMk cId="2365850526" sldId="5312"/>
        </pc:sldMkLst>
      </pc:sldChg>
      <pc:sldChg chg="del">
        <pc:chgData name="Ward, Reagan" userId="27291eb4-8241-4961-9e69-8c66e34cc5b0" providerId="ADAL" clId="{935EF322-AC97-465C-8012-24AE96F255F2}" dt="2024-08-28T23:11:22.313" v="747" actId="47"/>
        <pc:sldMkLst>
          <pc:docMk/>
          <pc:sldMk cId="2815576142" sldId="5313"/>
        </pc:sldMkLst>
      </pc:sldChg>
      <pc:sldChg chg="del">
        <pc:chgData name="Ward, Reagan" userId="27291eb4-8241-4961-9e69-8c66e34cc5b0" providerId="ADAL" clId="{935EF322-AC97-465C-8012-24AE96F255F2}" dt="2024-08-28T19:31:08.683" v="83" actId="47"/>
        <pc:sldMkLst>
          <pc:docMk/>
          <pc:sldMk cId="2340443948" sldId="5385"/>
        </pc:sldMkLst>
      </pc:sldChg>
      <pc:sldChg chg="del">
        <pc:chgData name="Ward, Reagan" userId="27291eb4-8241-4961-9e69-8c66e34cc5b0" providerId="ADAL" clId="{935EF322-AC97-465C-8012-24AE96F255F2}" dt="2024-08-28T19:31:08.683" v="83" actId="47"/>
        <pc:sldMkLst>
          <pc:docMk/>
          <pc:sldMk cId="1775796373" sldId="5395"/>
        </pc:sldMkLst>
      </pc:sldChg>
      <pc:sldChg chg="del">
        <pc:chgData name="Ward, Reagan" userId="27291eb4-8241-4961-9e69-8c66e34cc5b0" providerId="ADAL" clId="{935EF322-AC97-465C-8012-24AE96F255F2}" dt="2024-08-28T19:31:21.563" v="84" actId="47"/>
        <pc:sldMkLst>
          <pc:docMk/>
          <pc:sldMk cId="1262648449" sldId="5455"/>
        </pc:sldMkLst>
      </pc:sldChg>
      <pc:sldChg chg="del">
        <pc:chgData name="Ward, Reagan" userId="27291eb4-8241-4961-9e69-8c66e34cc5b0" providerId="ADAL" clId="{935EF322-AC97-465C-8012-24AE96F255F2}" dt="2024-08-28T19:31:08.683" v="83" actId="47"/>
        <pc:sldMkLst>
          <pc:docMk/>
          <pc:sldMk cId="1896735902" sldId="5469"/>
        </pc:sldMkLst>
      </pc:sldChg>
      <pc:sldChg chg="del">
        <pc:chgData name="Ward, Reagan" userId="27291eb4-8241-4961-9e69-8c66e34cc5b0" providerId="ADAL" clId="{935EF322-AC97-465C-8012-24AE96F255F2}" dt="2024-08-28T19:31:21.563" v="84" actId="47"/>
        <pc:sldMkLst>
          <pc:docMk/>
          <pc:sldMk cId="2348164026" sldId="5474"/>
        </pc:sldMkLst>
      </pc:sldChg>
      <pc:sldChg chg="modSp mod">
        <pc:chgData name="Ward, Reagan" userId="27291eb4-8241-4961-9e69-8c66e34cc5b0" providerId="ADAL" clId="{935EF322-AC97-465C-8012-24AE96F255F2}" dt="2024-08-29T14:09:30.299" v="760" actId="20577"/>
        <pc:sldMkLst>
          <pc:docMk/>
          <pc:sldMk cId="1007356210" sldId="5482"/>
        </pc:sldMkLst>
      </pc:sldChg>
      <pc:sldChg chg="modSp mod">
        <pc:chgData name="Ward, Reagan" userId="27291eb4-8241-4961-9e69-8c66e34cc5b0" providerId="ADAL" clId="{935EF322-AC97-465C-8012-24AE96F255F2}" dt="2024-08-29T13:56:33.686" v="748" actId="13244"/>
        <pc:sldMkLst>
          <pc:docMk/>
          <pc:sldMk cId="1153930597" sldId="5504"/>
        </pc:sldMkLst>
      </pc:sldChg>
      <pc:sldChg chg="del">
        <pc:chgData name="Ward, Reagan" userId="27291eb4-8241-4961-9e69-8c66e34cc5b0" providerId="ADAL" clId="{935EF322-AC97-465C-8012-24AE96F255F2}" dt="2024-08-28T19:31:21.563" v="84" actId="47"/>
        <pc:sldMkLst>
          <pc:docMk/>
          <pc:sldMk cId="3018743995" sldId="5527"/>
        </pc:sldMkLst>
      </pc:sldChg>
      <pc:sldChg chg="del">
        <pc:chgData name="Ward, Reagan" userId="27291eb4-8241-4961-9e69-8c66e34cc5b0" providerId="ADAL" clId="{935EF322-AC97-465C-8012-24AE96F255F2}" dt="2024-08-28T19:31:21.563" v="84" actId="47"/>
        <pc:sldMkLst>
          <pc:docMk/>
          <pc:sldMk cId="4044963095" sldId="5529"/>
        </pc:sldMkLst>
      </pc:sldChg>
      <pc:sldChg chg="del">
        <pc:chgData name="Ward, Reagan" userId="27291eb4-8241-4961-9e69-8c66e34cc5b0" providerId="ADAL" clId="{935EF322-AC97-465C-8012-24AE96F255F2}" dt="2024-08-28T19:31:21.563" v="84" actId="47"/>
        <pc:sldMkLst>
          <pc:docMk/>
          <pc:sldMk cId="3822177015" sldId="5531"/>
        </pc:sldMkLst>
      </pc:sldChg>
      <pc:sldChg chg="modSp mod">
        <pc:chgData name="Ward, Reagan" userId="27291eb4-8241-4961-9e69-8c66e34cc5b0" providerId="ADAL" clId="{935EF322-AC97-465C-8012-24AE96F255F2}" dt="2024-08-28T22:19:50.515" v="745" actId="962"/>
        <pc:sldMkLst>
          <pc:docMk/>
          <pc:sldMk cId="3919774085" sldId="5545"/>
        </pc:sldMkLst>
      </pc:sldChg>
      <pc:sldChg chg="modSp mod">
        <pc:chgData name="Ward, Reagan" userId="27291eb4-8241-4961-9e69-8c66e34cc5b0" providerId="ADAL" clId="{935EF322-AC97-465C-8012-24AE96F255F2}" dt="2024-08-28T19:37:12.538" v="381" actId="27636"/>
        <pc:sldMkLst>
          <pc:docMk/>
          <pc:sldMk cId="3757558483" sldId="5547"/>
        </pc:sldMkLst>
      </pc:sldChg>
      <pc:sldChg chg="del">
        <pc:chgData name="Ward, Reagan" userId="27291eb4-8241-4961-9e69-8c66e34cc5b0" providerId="ADAL" clId="{935EF322-AC97-465C-8012-24AE96F255F2}" dt="2024-08-28T19:31:21.563" v="84" actId="47"/>
        <pc:sldMkLst>
          <pc:docMk/>
          <pc:sldMk cId="1084665148" sldId="5557"/>
        </pc:sldMkLst>
      </pc:sldChg>
      <pc:sldChg chg="del">
        <pc:chgData name="Ward, Reagan" userId="27291eb4-8241-4961-9e69-8c66e34cc5b0" providerId="ADAL" clId="{935EF322-AC97-465C-8012-24AE96F255F2}" dt="2024-08-28T23:11:22.313" v="747" actId="47"/>
        <pc:sldMkLst>
          <pc:docMk/>
          <pc:sldMk cId="1232470663" sldId="5558"/>
        </pc:sldMkLst>
      </pc:sldChg>
      <pc:sldChg chg="modSp mod">
        <pc:chgData name="Ward, Reagan" userId="27291eb4-8241-4961-9e69-8c66e34cc5b0" providerId="ADAL" clId="{935EF322-AC97-465C-8012-24AE96F255F2}" dt="2024-08-28T22:19:42.016" v="743" actId="962"/>
        <pc:sldMkLst>
          <pc:docMk/>
          <pc:sldMk cId="2937112473" sldId="5565"/>
        </pc:sldMkLst>
      </pc:sldChg>
      <pc:sldChg chg="addSp delSp modSp new mod modClrScheme chgLayout">
        <pc:chgData name="Ward, Reagan" userId="27291eb4-8241-4961-9e69-8c66e34cc5b0" providerId="ADAL" clId="{935EF322-AC97-465C-8012-24AE96F255F2}" dt="2024-08-28T19:31:34.313" v="113" actId="20577"/>
        <pc:sldMkLst>
          <pc:docMk/>
          <pc:sldMk cId="2719044098" sldId="5566"/>
        </pc:sldMkLst>
      </pc:sldChg>
      <pc:sldChg chg="addSp delSp modSp new mod modClrScheme chgLayout">
        <pc:chgData name="Ward, Reagan" userId="27291eb4-8241-4961-9e69-8c66e34cc5b0" providerId="ADAL" clId="{935EF322-AC97-465C-8012-24AE96F255F2}" dt="2024-08-28T19:32:09.014" v="200" actId="20577"/>
        <pc:sldMkLst>
          <pc:docMk/>
          <pc:sldMk cId="375985229" sldId="5567"/>
        </pc:sldMkLst>
      </pc:sldChg>
      <pc:sldChg chg="addSp delSp modSp new mod modClrScheme chgLayout">
        <pc:chgData name="Ward, Reagan" userId="27291eb4-8241-4961-9e69-8c66e34cc5b0" providerId="ADAL" clId="{935EF322-AC97-465C-8012-24AE96F255F2}" dt="2024-08-28T19:31:54.302" v="148" actId="20577"/>
        <pc:sldMkLst>
          <pc:docMk/>
          <pc:sldMk cId="3167437602" sldId="5568"/>
        </pc:sldMkLst>
      </pc:sldChg>
      <pc:sldChg chg="modSp new mod">
        <pc:chgData name="Ward, Reagan" userId="27291eb4-8241-4961-9e69-8c66e34cc5b0" providerId="ADAL" clId="{935EF322-AC97-465C-8012-24AE96F255F2}" dt="2024-08-28T19:32:18.535" v="242" actId="20577"/>
        <pc:sldMkLst>
          <pc:docMk/>
          <pc:sldMk cId="3373022464" sldId="5569"/>
        </pc:sldMkLst>
      </pc:sldChg>
      <pc:sldChg chg="addSp delSp modSp new mod modClrScheme chgLayout">
        <pc:chgData name="Ward, Reagan" userId="27291eb4-8241-4961-9e69-8c66e34cc5b0" providerId="ADAL" clId="{935EF322-AC97-465C-8012-24AE96F255F2}" dt="2024-08-28T19:32:31.901" v="290" actId="20577"/>
        <pc:sldMkLst>
          <pc:docMk/>
          <pc:sldMk cId="1604154566" sldId="5570"/>
        </pc:sldMkLst>
      </pc:sldChg>
      <pc:sldChg chg="modSp new mod">
        <pc:chgData name="Ward, Reagan" userId="27291eb4-8241-4961-9e69-8c66e34cc5b0" providerId="ADAL" clId="{935EF322-AC97-465C-8012-24AE96F255F2}" dt="2024-08-28T19:32:42.603" v="335" actId="20577"/>
        <pc:sldMkLst>
          <pc:docMk/>
          <pc:sldMk cId="2142046572" sldId="5571"/>
        </pc:sldMkLst>
      </pc:sldChg>
      <pc:sldChg chg="addSp delSp modSp new mod ord modClrScheme chgLayout">
        <pc:chgData name="Ward, Reagan" userId="27291eb4-8241-4961-9e69-8c66e34cc5b0" providerId="ADAL" clId="{935EF322-AC97-465C-8012-24AE96F255F2}" dt="2024-08-28T19:43:13.632" v="693" actId="27636"/>
        <pc:sldMkLst>
          <pc:docMk/>
          <pc:sldMk cId="3957013611" sldId="5572"/>
        </pc:sldMkLst>
      </pc:sldChg>
      <pc:sldChg chg="modSp mod">
        <pc:chgData name="Ward, Reagan" userId="27291eb4-8241-4961-9e69-8c66e34cc5b0" providerId="ADAL" clId="{935EF322-AC97-465C-8012-24AE96F255F2}" dt="2024-08-28T22:19:12.467" v="742" actId="20577"/>
        <pc:sldMkLst>
          <pc:docMk/>
          <pc:sldMk cId="299511397" sldId="5573"/>
        </pc:sldMkLst>
      </pc:sldChg>
    </pc:docChg>
  </pc:docChgLst>
  <pc:docChgLst>
    <pc:chgData name="Gudka, Dawna" userId="823cceae-331b-41d6-9a63-34ad6d1db55c" providerId="ADAL" clId="{E2419683-2627-4603-89D0-53EE5A7A7D7B}"/>
    <pc:docChg chg="undo custSel addSld delSld modSld sldOrd">
      <pc:chgData name="Gudka, Dawna" userId="823cceae-331b-41d6-9a63-34ad6d1db55c" providerId="ADAL" clId="{E2419683-2627-4603-89D0-53EE5A7A7D7B}" dt="2025-01-23T04:32:46.049" v="1736" actId="962"/>
      <pc:docMkLst>
        <pc:docMk/>
      </pc:docMkLst>
      <pc:sldChg chg="addSp delSp modSp mod">
        <pc:chgData name="Gudka, Dawna" userId="823cceae-331b-41d6-9a63-34ad6d1db55c" providerId="ADAL" clId="{E2419683-2627-4603-89D0-53EE5A7A7D7B}" dt="2025-01-23T04:32:46.049" v="1736" actId="962"/>
        <pc:sldMkLst>
          <pc:docMk/>
          <pc:sldMk cId="3378712492" sldId="5417"/>
        </pc:sldMkLst>
      </pc:sldChg>
      <pc:sldChg chg="modNotesTx">
        <pc:chgData name="Gudka, Dawna" userId="823cceae-331b-41d6-9a63-34ad6d1db55c" providerId="ADAL" clId="{E2419683-2627-4603-89D0-53EE5A7A7D7B}" dt="2025-01-23T04:22:38.481" v="1638" actId="2"/>
        <pc:sldMkLst>
          <pc:docMk/>
          <pc:sldMk cId="2365850526" sldId="5733"/>
        </pc:sldMkLst>
      </pc:sldChg>
      <pc:sldChg chg="addSp delSp modSp mod">
        <pc:chgData name="Gudka, Dawna" userId="823cceae-331b-41d6-9a63-34ad6d1db55c" providerId="ADAL" clId="{E2419683-2627-4603-89D0-53EE5A7A7D7B}" dt="2025-01-23T04:23:17.920" v="1640" actId="962"/>
        <pc:sldMkLst>
          <pc:docMk/>
          <pc:sldMk cId="3236241202" sldId="5755"/>
        </pc:sldMkLst>
      </pc:sldChg>
      <pc:sldChg chg="del">
        <pc:chgData name="Gudka, Dawna" userId="823cceae-331b-41d6-9a63-34ad6d1db55c" providerId="ADAL" clId="{E2419683-2627-4603-89D0-53EE5A7A7D7B}" dt="2025-01-23T04:10:42.202" v="1081" actId="2696"/>
        <pc:sldMkLst>
          <pc:docMk/>
          <pc:sldMk cId="3851355157" sldId="5758"/>
        </pc:sldMkLst>
      </pc:sldChg>
      <pc:sldChg chg="modSp mod">
        <pc:chgData name="Gudka, Dawna" userId="823cceae-331b-41d6-9a63-34ad6d1db55c" providerId="ADAL" clId="{E2419683-2627-4603-89D0-53EE5A7A7D7B}" dt="2025-01-23T04:22:24.014" v="1637" actId="2"/>
        <pc:sldMkLst>
          <pc:docMk/>
          <pc:sldMk cId="1534484015" sldId="5766"/>
        </pc:sldMkLst>
      </pc:sldChg>
      <pc:sldChg chg="modSp add mod ord">
        <pc:chgData name="Gudka, Dawna" userId="823cceae-331b-41d6-9a63-34ad6d1db55c" providerId="ADAL" clId="{E2419683-2627-4603-89D0-53EE5A7A7D7B}" dt="2025-01-23T03:57:44.543" v="525" actId="20577"/>
        <pc:sldMkLst>
          <pc:docMk/>
          <pc:sldMk cId="2880554835" sldId="5768"/>
        </pc:sldMkLst>
      </pc:sldChg>
      <pc:sldChg chg="addSp delSp modSp add mod ord">
        <pc:chgData name="Gudka, Dawna" userId="823cceae-331b-41d6-9a63-34ad6d1db55c" providerId="ADAL" clId="{E2419683-2627-4603-89D0-53EE5A7A7D7B}" dt="2025-01-23T04:26:13.403" v="1670" actId="13244"/>
        <pc:sldMkLst>
          <pc:docMk/>
          <pc:sldMk cId="237879848" sldId="5769"/>
        </pc:sldMkLst>
      </pc:sldChg>
      <pc:sldChg chg="addSp delSp modSp add mod">
        <pc:chgData name="Gudka, Dawna" userId="823cceae-331b-41d6-9a63-34ad6d1db55c" providerId="ADAL" clId="{E2419683-2627-4603-89D0-53EE5A7A7D7B}" dt="2025-01-23T04:27:23.920" v="1682" actId="1076"/>
        <pc:sldMkLst>
          <pc:docMk/>
          <pc:sldMk cId="1735835177" sldId="5770"/>
        </pc:sldMkLst>
      </pc:sldChg>
      <pc:sldChg chg="add del">
        <pc:chgData name="Gudka, Dawna" userId="823cceae-331b-41d6-9a63-34ad6d1db55c" providerId="ADAL" clId="{E2419683-2627-4603-89D0-53EE5A7A7D7B}" dt="2025-01-23T03:36:51.374" v="102" actId="2696"/>
        <pc:sldMkLst>
          <pc:docMk/>
          <pc:sldMk cId="3457369326" sldId="5770"/>
        </pc:sldMkLst>
      </pc:sldChg>
      <pc:sldChg chg="addSp delSp modSp add mod">
        <pc:chgData name="Gudka, Dawna" userId="823cceae-331b-41d6-9a63-34ad6d1db55c" providerId="ADAL" clId="{E2419683-2627-4603-89D0-53EE5A7A7D7B}" dt="2025-01-23T04:26:34.786" v="1674" actId="13244"/>
        <pc:sldMkLst>
          <pc:docMk/>
          <pc:sldMk cId="53929586" sldId="5771"/>
        </pc:sldMkLst>
      </pc:sldChg>
      <pc:sldChg chg="new del">
        <pc:chgData name="Gudka, Dawna" userId="823cceae-331b-41d6-9a63-34ad6d1db55c" providerId="ADAL" clId="{E2419683-2627-4603-89D0-53EE5A7A7D7B}" dt="2025-01-23T03:56:44.502" v="481" actId="2696"/>
        <pc:sldMkLst>
          <pc:docMk/>
          <pc:sldMk cId="2805265861" sldId="5771"/>
        </pc:sldMkLst>
      </pc:sldChg>
      <pc:sldChg chg="add del">
        <pc:chgData name="Gudka, Dawna" userId="823cceae-331b-41d6-9a63-34ad6d1db55c" providerId="ADAL" clId="{E2419683-2627-4603-89D0-53EE5A7A7D7B}" dt="2025-01-23T03:37:01.881" v="103" actId="2696"/>
        <pc:sldMkLst>
          <pc:docMk/>
          <pc:sldMk cId="3960982730" sldId="5771"/>
        </pc:sldMkLst>
      </pc:sldChg>
      <pc:sldChg chg="modSp add mod ord">
        <pc:chgData name="Gudka, Dawna" userId="823cceae-331b-41d6-9a63-34ad6d1db55c" providerId="ADAL" clId="{E2419683-2627-4603-89D0-53EE5A7A7D7B}" dt="2025-01-23T04:01:24.350" v="750"/>
        <pc:sldMkLst>
          <pc:docMk/>
          <pc:sldMk cId="3937432044" sldId="5772"/>
        </pc:sldMkLst>
      </pc:sldChg>
      <pc:sldChg chg="addSp delSp modSp add mod">
        <pc:chgData name="Gudka, Dawna" userId="823cceae-331b-41d6-9a63-34ad6d1db55c" providerId="ADAL" clId="{E2419683-2627-4603-89D0-53EE5A7A7D7B}" dt="2025-01-23T04:25:57.187" v="1668" actId="13244"/>
        <pc:sldMkLst>
          <pc:docMk/>
          <pc:sldMk cId="1888481401" sldId="5773"/>
        </pc:sldMkLst>
      </pc:sldChg>
      <pc:sldChg chg="add del">
        <pc:chgData name="Gudka, Dawna" userId="823cceae-331b-41d6-9a63-34ad6d1db55c" providerId="ADAL" clId="{E2419683-2627-4603-89D0-53EE5A7A7D7B}" dt="2025-01-23T04:10:23.332" v="1080" actId="2890"/>
        <pc:sldMkLst>
          <pc:docMk/>
          <pc:sldMk cId="2262310918" sldId="5773"/>
        </pc:sldMkLst>
      </pc:sldChg>
    </pc:docChg>
  </pc:docChgLst>
  <pc:docChgLst>
    <pc:chgData name="Tribbett, Jessica" userId="S::tribbett_jessica@cde.state.co.us::b8af59d7-a86d-4166-a022-d856dc24c475" providerId="AD" clId="Web-{D0BB5FE9-A5BD-8EC3-1D03-451703606DD6}"/>
    <pc:docChg chg="addSld modSld sldOrd">
      <pc:chgData name="Tribbett, Jessica" userId="S::tribbett_jessica@cde.state.co.us::b8af59d7-a86d-4166-a022-d856dc24c475" providerId="AD" clId="Web-{D0BB5FE9-A5BD-8EC3-1D03-451703606DD6}" dt="2024-06-05T21:00:09.968" v="365" actId="1076"/>
      <pc:docMkLst>
        <pc:docMk/>
      </pc:docMkLst>
      <pc:sldChg chg="modSp add ord replId">
        <pc:chgData name="Tribbett, Jessica" userId="S::tribbett_jessica@cde.state.co.us::b8af59d7-a86d-4166-a022-d856dc24c475" providerId="AD" clId="Web-{D0BB5FE9-A5BD-8EC3-1D03-451703606DD6}" dt="2024-06-05T20:44:04.638" v="20" actId="20577"/>
        <pc:sldMkLst>
          <pc:docMk/>
          <pc:sldMk cId="2049247827" sldId="5474"/>
        </pc:sldMkLst>
      </pc:sldChg>
      <pc:sldChg chg="modSp add ord replId">
        <pc:chgData name="Tribbett, Jessica" userId="S::tribbett_jessica@cde.state.co.us::b8af59d7-a86d-4166-a022-d856dc24c475" providerId="AD" clId="Web-{D0BB5FE9-A5BD-8EC3-1D03-451703606DD6}" dt="2024-06-05T20:47:39.767" v="165" actId="20577"/>
        <pc:sldMkLst>
          <pc:docMk/>
          <pc:sldMk cId="3252275141" sldId="5475"/>
        </pc:sldMkLst>
      </pc:sldChg>
      <pc:sldChg chg="modSp add ord replId">
        <pc:chgData name="Tribbett, Jessica" userId="S::tribbett_jessica@cde.state.co.us::b8af59d7-a86d-4166-a022-d856dc24c475" providerId="AD" clId="Web-{D0BB5FE9-A5BD-8EC3-1D03-451703606DD6}" dt="2024-06-05T20:57:30.075" v="351" actId="20577"/>
        <pc:sldMkLst>
          <pc:docMk/>
          <pc:sldMk cId="553582281" sldId="5476"/>
        </pc:sldMkLst>
      </pc:sldChg>
      <pc:sldChg chg="modSp add replId">
        <pc:chgData name="Tribbett, Jessica" userId="S::tribbett_jessica@cde.state.co.us::b8af59d7-a86d-4166-a022-d856dc24c475" providerId="AD" clId="Web-{D0BB5FE9-A5BD-8EC3-1D03-451703606DD6}" dt="2024-06-05T20:46:41.250" v="112" actId="20577"/>
        <pc:sldMkLst>
          <pc:docMk/>
          <pc:sldMk cId="1626949317" sldId="5477"/>
        </pc:sldMkLst>
      </pc:sldChg>
      <pc:sldChg chg="addSp delSp modSp add ord replId">
        <pc:chgData name="Tribbett, Jessica" userId="S::tribbett_jessica@cde.state.co.us::b8af59d7-a86d-4166-a022-d856dc24c475" providerId="AD" clId="Web-{D0BB5FE9-A5BD-8EC3-1D03-451703606DD6}" dt="2024-06-05T20:59:52.890" v="364" actId="1076"/>
        <pc:sldMkLst>
          <pc:docMk/>
          <pc:sldMk cId="1261406126" sldId="5478"/>
        </pc:sldMkLst>
      </pc:sldChg>
      <pc:sldChg chg="addSp delSp modSp add ord replId">
        <pc:chgData name="Tribbett, Jessica" userId="S::tribbett_jessica@cde.state.co.us::b8af59d7-a86d-4166-a022-d856dc24c475" providerId="AD" clId="Web-{D0BB5FE9-A5BD-8EC3-1D03-451703606DD6}" dt="2024-06-05T21:00:09.968" v="365" actId="1076"/>
        <pc:sldMkLst>
          <pc:docMk/>
          <pc:sldMk cId="3254232048" sldId="5479"/>
        </pc:sldMkLst>
      </pc:sldChg>
      <pc:sldChg chg="addSp delSp modSp add replId">
        <pc:chgData name="Tribbett, Jessica" userId="S::tribbett_jessica@cde.state.co.us::b8af59d7-a86d-4166-a022-d856dc24c475" providerId="AD" clId="Web-{D0BB5FE9-A5BD-8EC3-1D03-451703606DD6}" dt="2024-06-05T20:59:29.499" v="361"/>
        <pc:sldMkLst>
          <pc:docMk/>
          <pc:sldMk cId="2499726713" sldId="5480"/>
        </pc:sldMkLst>
      </pc:sldChg>
    </pc:docChg>
  </pc:docChgLst>
  <pc:docChgLst>
    <pc:chgData name="Ryan, Erica" userId="S::ryan_e@cde.state.co.us::2cbcda9b-16dc-40f4-b0ba-82e204f6e4ca" providerId="AD" clId="Web-{2951141A-4A95-C69C-17C3-41B2EFA131D5}"/>
    <pc:docChg chg="addSld modSld">
      <pc:chgData name="Ryan, Erica" userId="S::ryan_e@cde.state.co.us::2cbcda9b-16dc-40f4-b0ba-82e204f6e4ca" providerId="AD" clId="Web-{2951141A-4A95-C69C-17C3-41B2EFA131D5}" dt="2024-09-18T19:21:58.153" v="663" actId="20577"/>
      <pc:docMkLst>
        <pc:docMk/>
      </pc:docMkLst>
      <pc:sldChg chg="modSp">
        <pc:chgData name="Ryan, Erica" userId="S::ryan_e@cde.state.co.us::2cbcda9b-16dc-40f4-b0ba-82e204f6e4ca" providerId="AD" clId="Web-{2951141A-4A95-C69C-17C3-41B2EFA131D5}" dt="2024-09-18T18:44:17.672" v="15" actId="20577"/>
        <pc:sldMkLst>
          <pc:docMk/>
          <pc:sldMk cId="1399099337" sldId="5628"/>
        </pc:sldMkLst>
      </pc:sldChg>
      <pc:sldChg chg="modSp add replId">
        <pc:chgData name="Ryan, Erica" userId="S::ryan_e@cde.state.co.us::2cbcda9b-16dc-40f4-b0ba-82e204f6e4ca" providerId="AD" clId="Web-{2951141A-4A95-C69C-17C3-41B2EFA131D5}" dt="2024-09-18T19:21:53.231" v="662" actId="20577"/>
        <pc:sldMkLst>
          <pc:docMk/>
          <pc:sldMk cId="3321188641" sldId="5632"/>
        </pc:sldMkLst>
      </pc:sldChg>
    </pc:docChg>
  </pc:docChgLst>
  <pc:docChgLst>
    <pc:chgData name="Ward, Reagan" userId="27291eb4-8241-4961-9e69-8c66e34cc5b0" providerId="ADAL" clId="{88127BAC-A119-4C7E-9B13-E321B09A3B62}"/>
    <pc:docChg chg="custSel modSld">
      <pc:chgData name="Ward, Reagan" userId="27291eb4-8241-4961-9e69-8c66e34cc5b0" providerId="ADAL" clId="{88127BAC-A119-4C7E-9B13-E321B09A3B62}" dt="2024-05-16T14:02:18.313" v="180"/>
      <pc:docMkLst>
        <pc:docMk/>
      </pc:docMkLst>
    </pc:docChg>
  </pc:docChgLst>
  <pc:docChgLst>
    <pc:chgData name="McRee, Rebecca" userId="S::mcree_r@cde.state.co.us::3a10fa13-9d60-4c0b-b361-471945732c34" providerId="AD" clId="Web-{C142478C-60F7-114B-8B48-C0EF44E0E196}"/>
    <pc:docChg chg="addSld delSld modSld sldOrd">
      <pc:chgData name="McRee, Rebecca" userId="S::mcree_r@cde.state.co.us::3a10fa13-9d60-4c0b-b361-471945732c34" providerId="AD" clId="Web-{C142478C-60F7-114B-8B48-C0EF44E0E196}" dt="2024-09-12T03:29:27.410" v="459"/>
      <pc:docMkLst>
        <pc:docMk/>
      </pc:docMkLst>
      <pc:sldChg chg="modSp add">
        <pc:chgData name="McRee, Rebecca" userId="S::mcree_r@cde.state.co.us::3a10fa13-9d60-4c0b-b361-471945732c34" providerId="AD" clId="Web-{C142478C-60F7-114B-8B48-C0EF44E0E196}" dt="2024-09-12T03:25:38.611" v="452" actId="20577"/>
        <pc:sldMkLst>
          <pc:docMk/>
          <pc:sldMk cId="201204202" sldId="3389"/>
        </pc:sldMkLst>
      </pc:sldChg>
      <pc:sldChg chg="modSp add">
        <pc:chgData name="McRee, Rebecca" userId="S::mcree_r@cde.state.co.us::3a10fa13-9d60-4c0b-b361-471945732c34" providerId="AD" clId="Web-{C142478C-60F7-114B-8B48-C0EF44E0E196}" dt="2024-09-12T03:25:59.330" v="454" actId="20577"/>
        <pc:sldMkLst>
          <pc:docMk/>
          <pc:sldMk cId="3727940737" sldId="3390"/>
        </pc:sldMkLst>
      </pc:sldChg>
      <pc:sldChg chg="modSp add del">
        <pc:chgData name="McRee, Rebecca" userId="S::mcree_r@cde.state.co.us::3a10fa13-9d60-4c0b-b361-471945732c34" providerId="AD" clId="Web-{C142478C-60F7-114B-8B48-C0EF44E0E196}" dt="2024-09-12T03:25:23.080" v="450"/>
        <pc:sldMkLst>
          <pc:docMk/>
          <pc:sldMk cId="2160277610" sldId="3424"/>
        </pc:sldMkLst>
      </pc:sldChg>
      <pc:sldChg chg="del">
        <pc:chgData name="McRee, Rebecca" userId="S::mcree_r@cde.state.co.us::3a10fa13-9d60-4c0b-b361-471945732c34" providerId="AD" clId="Web-{C142478C-60F7-114B-8B48-C0EF44E0E196}" dt="2024-09-12T03:26:07.971" v="455"/>
        <pc:sldMkLst>
          <pc:docMk/>
          <pc:sldMk cId="2135472359" sldId="5494"/>
        </pc:sldMkLst>
      </pc:sldChg>
      <pc:sldChg chg="modSp">
        <pc:chgData name="McRee, Rebecca" userId="S::mcree_r@cde.state.co.us::3a10fa13-9d60-4c0b-b361-471945732c34" providerId="AD" clId="Web-{C142478C-60F7-114B-8B48-C0EF44E0E196}" dt="2024-09-12T03:09:14.377" v="203" actId="20577"/>
        <pc:sldMkLst>
          <pc:docMk/>
          <pc:sldMk cId="1039979550" sldId="5495"/>
        </pc:sldMkLst>
      </pc:sldChg>
      <pc:sldChg chg="addSp delSp modSp ord">
        <pc:chgData name="McRee, Rebecca" userId="S::mcree_r@cde.state.co.us::3a10fa13-9d60-4c0b-b361-471945732c34" providerId="AD" clId="Web-{C142478C-60F7-114B-8B48-C0EF44E0E196}" dt="2024-09-12T03:14:58.208" v="340"/>
        <pc:sldMkLst>
          <pc:docMk/>
          <pc:sldMk cId="2421796188" sldId="5518"/>
        </pc:sldMkLst>
      </pc:sldChg>
      <pc:sldChg chg="modSp ord">
        <pc:chgData name="McRee, Rebecca" userId="S::mcree_r@cde.state.co.us::3a10fa13-9d60-4c0b-b361-471945732c34" providerId="AD" clId="Web-{C142478C-60F7-114B-8B48-C0EF44E0E196}" dt="2024-09-12T03:29:27.410" v="459"/>
        <pc:sldMkLst>
          <pc:docMk/>
          <pc:sldMk cId="4247325259" sldId="5541"/>
        </pc:sldMkLst>
      </pc:sldChg>
      <pc:sldChg chg="modSp">
        <pc:chgData name="McRee, Rebecca" userId="S::mcree_r@cde.state.co.us::3a10fa13-9d60-4c0b-b361-471945732c34" providerId="AD" clId="Web-{C142478C-60F7-114B-8B48-C0EF44E0E196}" dt="2024-09-12T03:02:48.154" v="133" actId="20577"/>
        <pc:sldMkLst>
          <pc:docMk/>
          <pc:sldMk cId="735598476" sldId="5543"/>
        </pc:sldMkLst>
      </pc:sldChg>
      <pc:sldChg chg="addSp modSp">
        <pc:chgData name="McRee, Rebecca" userId="S::mcree_r@cde.state.co.us::3a10fa13-9d60-4c0b-b361-471945732c34" providerId="AD" clId="Web-{C142478C-60F7-114B-8B48-C0EF44E0E196}" dt="2024-09-12T03:04:19.077" v="140" actId="14100"/>
        <pc:sldMkLst>
          <pc:docMk/>
          <pc:sldMk cId="3863354747" sldId="5544"/>
        </pc:sldMkLst>
      </pc:sldChg>
      <pc:sldChg chg="del">
        <pc:chgData name="McRee, Rebecca" userId="S::mcree_r@cde.state.co.us::3a10fa13-9d60-4c0b-b361-471945732c34" providerId="AD" clId="Web-{C142478C-60F7-114B-8B48-C0EF44E0E196}" dt="2024-09-12T02:56:34.291" v="83"/>
        <pc:sldMkLst>
          <pc:docMk/>
          <pc:sldMk cId="232252085" sldId="5563"/>
        </pc:sldMkLst>
      </pc:sldChg>
      <pc:sldChg chg="del ord">
        <pc:chgData name="McRee, Rebecca" userId="S::mcree_r@cde.state.co.us::3a10fa13-9d60-4c0b-b361-471945732c34" providerId="AD" clId="Web-{C142478C-60F7-114B-8B48-C0EF44E0E196}" dt="2024-09-12T03:01:35.591" v="123"/>
        <pc:sldMkLst>
          <pc:docMk/>
          <pc:sldMk cId="1189657152" sldId="5564"/>
        </pc:sldMkLst>
      </pc:sldChg>
      <pc:sldChg chg="addSp delSp modSp new">
        <pc:chgData name="McRee, Rebecca" userId="S::mcree_r@cde.state.co.us::3a10fa13-9d60-4c0b-b361-471945732c34" providerId="AD" clId="Web-{C142478C-60F7-114B-8B48-C0EF44E0E196}" dt="2024-09-12T03:00:29.981" v="121" actId="14100"/>
        <pc:sldMkLst>
          <pc:docMk/>
          <pc:sldMk cId="1402753334" sldId="5596"/>
        </pc:sldMkLst>
      </pc:sldChg>
      <pc:sldChg chg="new del ord">
        <pc:chgData name="McRee, Rebecca" userId="S::mcree_r@cde.state.co.us::3a10fa13-9d60-4c0b-b361-471945732c34" providerId="AD" clId="Web-{C142478C-60F7-114B-8B48-C0EF44E0E196}" dt="2024-09-12T02:55:01.649" v="82"/>
        <pc:sldMkLst>
          <pc:docMk/>
          <pc:sldMk cId="2669578966" sldId="5596"/>
        </pc:sldMkLst>
      </pc:sldChg>
      <pc:sldChg chg="modSp new">
        <pc:chgData name="McRee, Rebecca" userId="S::mcree_r@cde.state.co.us::3a10fa13-9d60-4c0b-b361-471945732c34" providerId="AD" clId="Web-{C142478C-60F7-114B-8B48-C0EF44E0E196}" dt="2024-09-12T03:13:29.973" v="323" actId="20577"/>
        <pc:sldMkLst>
          <pc:docMk/>
          <pc:sldMk cId="2422909248" sldId="5597"/>
        </pc:sldMkLst>
      </pc:sldChg>
      <pc:sldChg chg="modSp new">
        <pc:chgData name="McRee, Rebecca" userId="S::mcree_r@cde.state.co.us::3a10fa13-9d60-4c0b-b361-471945732c34" providerId="AD" clId="Web-{C142478C-60F7-114B-8B48-C0EF44E0E196}" dt="2024-09-12T03:13:44.661" v="339" actId="20577"/>
        <pc:sldMkLst>
          <pc:docMk/>
          <pc:sldMk cId="2890554296" sldId="5598"/>
        </pc:sldMkLst>
      </pc:sldChg>
      <pc:sldChg chg="modSp new">
        <pc:chgData name="McRee, Rebecca" userId="S::mcree_r@cde.state.co.us::3a10fa13-9d60-4c0b-b361-471945732c34" providerId="AD" clId="Web-{C142478C-60F7-114B-8B48-C0EF44E0E196}" dt="2024-09-12T03:27:05.409" v="456" actId="20577"/>
        <pc:sldMkLst>
          <pc:docMk/>
          <pc:sldMk cId="3013877092" sldId="5599"/>
        </pc:sldMkLst>
      </pc:sldChg>
      <pc:sldChg chg="addSp delSp modSp new del">
        <pc:chgData name="McRee, Rebecca" userId="S::mcree_r@cde.state.co.us::3a10fa13-9d60-4c0b-b361-471945732c34" providerId="AD" clId="Web-{C142478C-60F7-114B-8B48-C0EF44E0E196}" dt="2024-09-12T03:24:03.595" v="445"/>
        <pc:sldMkLst>
          <pc:docMk/>
          <pc:sldMk cId="1552825151" sldId="5600"/>
        </pc:sldMkLst>
      </pc:sldChg>
      <pc:sldChg chg="new del">
        <pc:chgData name="McRee, Rebecca" userId="S::mcree_r@cde.state.co.us::3a10fa13-9d60-4c0b-b361-471945732c34" providerId="AD" clId="Web-{C142478C-60F7-114B-8B48-C0EF44E0E196}" dt="2024-09-12T03:24:08.438" v="446"/>
        <pc:sldMkLst>
          <pc:docMk/>
          <pc:sldMk cId="1028726067" sldId="5601"/>
        </pc:sldMkLst>
      </pc:sldChg>
      <pc:sldChg chg="addSp delSp modSp new del ord">
        <pc:chgData name="McRee, Rebecca" userId="S::mcree_r@cde.state.co.us::3a10fa13-9d60-4c0b-b361-471945732c34" providerId="AD" clId="Web-{C142478C-60F7-114B-8B48-C0EF44E0E196}" dt="2024-09-12T03:22:38.922" v="440"/>
        <pc:sldMkLst>
          <pc:docMk/>
          <pc:sldMk cId="530507682" sldId="5602"/>
        </pc:sldMkLst>
      </pc:sldChg>
    </pc:docChg>
  </pc:docChgLst>
  <pc:docChgLst>
    <pc:chgData name="Slutzky, Collin" userId="S::slutzky_c@cde.state.co.us::21f7fb5c-490d-42a4-8741-4ce78a53b03a" providerId="AD" clId="Web-{BB1DBD1D-0A01-6CF0-04B6-C3EBB4DD6B06}"/>
    <pc:docChg chg="modSld">
      <pc:chgData name="Slutzky, Collin" userId="S::slutzky_c@cde.state.co.us::21f7fb5c-490d-42a4-8741-4ce78a53b03a" providerId="AD" clId="Web-{BB1DBD1D-0A01-6CF0-04B6-C3EBB4DD6B06}" dt="2024-08-21T22:36:56.910" v="0"/>
      <pc:docMkLst>
        <pc:docMk/>
      </pc:docMkLst>
      <pc:sldChg chg="addSp modSp">
        <pc:chgData name="Slutzky, Collin" userId="S::slutzky_c@cde.state.co.us::21f7fb5c-490d-42a4-8741-4ce78a53b03a" providerId="AD" clId="Web-{BB1DBD1D-0A01-6CF0-04B6-C3EBB4DD6B06}" dt="2024-08-21T22:36:56.910" v="0"/>
        <pc:sldMkLst>
          <pc:docMk/>
          <pc:sldMk cId="1684126465" sldId="5505"/>
        </pc:sldMkLst>
      </pc:sldChg>
    </pc:docChg>
  </pc:docChgLst>
  <pc:docChgLst>
    <pc:chgData name="Hoffman, Peter" userId="673cee94-26bd-4c2a-ab82-1b3669e2f049" providerId="ADAL" clId="{AE39C5EB-6246-480B-B18A-29FCF1AEFDA2}"/>
    <pc:docChg chg="custSel modSld">
      <pc:chgData name="Hoffman, Peter" userId="673cee94-26bd-4c2a-ab82-1b3669e2f049" providerId="ADAL" clId="{AE39C5EB-6246-480B-B18A-29FCF1AEFDA2}" dt="2024-06-27T01:18:19.944" v="352" actId="20577"/>
      <pc:docMkLst>
        <pc:docMk/>
      </pc:docMkLst>
      <pc:sldChg chg="modSp mod">
        <pc:chgData name="Hoffman, Peter" userId="673cee94-26bd-4c2a-ab82-1b3669e2f049" providerId="ADAL" clId="{AE39C5EB-6246-480B-B18A-29FCF1AEFDA2}" dt="2024-06-26T18:11:30.939" v="0" actId="2165"/>
        <pc:sldMkLst>
          <pc:docMk/>
          <pc:sldMk cId="1991320786" sldId="4834"/>
        </pc:sldMkLst>
      </pc:sldChg>
      <pc:sldChg chg="modSp mod">
        <pc:chgData name="Hoffman, Peter" userId="673cee94-26bd-4c2a-ab82-1b3669e2f049" providerId="ADAL" clId="{AE39C5EB-6246-480B-B18A-29FCF1AEFDA2}" dt="2024-06-26T18:14:19.292" v="209" actId="20577"/>
        <pc:sldMkLst>
          <pc:docMk/>
          <pc:sldMk cId="1775796373" sldId="5395"/>
        </pc:sldMkLst>
      </pc:sldChg>
      <pc:sldChg chg="modSp mod">
        <pc:chgData name="Hoffman, Peter" userId="673cee94-26bd-4c2a-ab82-1b3669e2f049" providerId="ADAL" clId="{AE39C5EB-6246-480B-B18A-29FCF1AEFDA2}" dt="2024-06-27T01:18:19.944" v="352" actId="20577"/>
        <pc:sldMkLst>
          <pc:docMk/>
          <pc:sldMk cId="1896735902" sldId="5469"/>
        </pc:sldMkLst>
      </pc:sldChg>
    </pc:docChg>
  </pc:docChgLst>
  <pc:docChgLst>
    <pc:chgData name="McRee, Rebecca" userId="S::mcree_r@cde.state.co.us::3a10fa13-9d60-4c0b-b361-471945732c34" providerId="AD" clId="Web-{AD1647F3-4A67-1A92-5BED-5C96A4AE7DD4}"/>
    <pc:docChg chg="modSld">
      <pc:chgData name="McRee, Rebecca" userId="S::mcree_r@cde.state.co.us::3a10fa13-9d60-4c0b-b361-471945732c34" providerId="AD" clId="Web-{AD1647F3-4A67-1A92-5BED-5C96A4AE7DD4}" dt="2024-10-09T22:14:30.957" v="3" actId="1076"/>
      <pc:docMkLst>
        <pc:docMk/>
      </pc:docMkLst>
      <pc:sldChg chg="modSp">
        <pc:chgData name="McRee, Rebecca" userId="S::mcree_r@cde.state.co.us::3a10fa13-9d60-4c0b-b361-471945732c34" providerId="AD" clId="Web-{AD1647F3-4A67-1A92-5BED-5C96A4AE7DD4}" dt="2024-10-09T22:14:30.957" v="3" actId="1076"/>
        <pc:sldMkLst>
          <pc:docMk/>
          <pc:sldMk cId="3863354747" sldId="5544"/>
        </pc:sldMkLst>
      </pc:sldChg>
    </pc:docChg>
  </pc:docChgLst>
  <pc:docChgLst>
    <pc:chgData name="McRee, Rebecca" userId="S::mcree_r@cde.state.co.us::3a10fa13-9d60-4c0b-b361-471945732c34" providerId="AD" clId="Web-{1E67F505-5BDE-D443-FB56-6ACE49245E45}"/>
    <pc:docChg chg="delSld modSld sldOrd">
      <pc:chgData name="McRee, Rebecca" userId="S::mcree_r@cde.state.co.us::3a10fa13-9d60-4c0b-b361-471945732c34" providerId="AD" clId="Web-{1E67F505-5BDE-D443-FB56-6ACE49245E45}" dt="2024-08-28T17:08:44.440" v="7" actId="20577"/>
      <pc:docMkLst>
        <pc:docMk/>
      </pc:docMkLst>
      <pc:sldChg chg="del">
        <pc:chgData name="McRee, Rebecca" userId="S::mcree_r@cde.state.co.us::3a10fa13-9d60-4c0b-b361-471945732c34" providerId="AD" clId="Web-{1E67F505-5BDE-D443-FB56-6ACE49245E45}" dt="2024-08-28T17:07:21.267" v="2"/>
        <pc:sldMkLst>
          <pc:docMk/>
          <pc:sldMk cId="2023168082" sldId="5497"/>
        </pc:sldMkLst>
      </pc:sldChg>
      <pc:sldChg chg="ord">
        <pc:chgData name="McRee, Rebecca" userId="S::mcree_r@cde.state.co.us::3a10fa13-9d60-4c0b-b361-471945732c34" providerId="AD" clId="Web-{1E67F505-5BDE-D443-FB56-6ACE49245E45}" dt="2024-08-28T17:06:09.796" v="1"/>
        <pc:sldMkLst>
          <pc:docMk/>
          <pc:sldMk cId="632710224" sldId="5525"/>
        </pc:sldMkLst>
      </pc:sldChg>
      <pc:sldChg chg="modSp">
        <pc:chgData name="McRee, Rebecca" userId="S::mcree_r@cde.state.co.us::3a10fa13-9d60-4c0b-b361-471945732c34" providerId="AD" clId="Web-{1E67F505-5BDE-D443-FB56-6ACE49245E45}" dt="2024-08-28T17:07:40.126" v="5" actId="20577"/>
        <pc:sldMkLst>
          <pc:docMk/>
          <pc:sldMk cId="4247325259" sldId="5541"/>
        </pc:sldMkLst>
      </pc:sldChg>
      <pc:sldChg chg="modSp">
        <pc:chgData name="McRee, Rebecca" userId="S::mcree_r@cde.state.co.us::3a10fa13-9d60-4c0b-b361-471945732c34" providerId="AD" clId="Web-{1E67F505-5BDE-D443-FB56-6ACE49245E45}" dt="2024-08-28T17:08:44.440" v="7" actId="20577"/>
        <pc:sldMkLst>
          <pc:docMk/>
          <pc:sldMk cId="3238901035" sldId="5542"/>
        </pc:sldMkLst>
      </pc:sldChg>
    </pc:docChg>
  </pc:docChgLst>
  <pc:docChgLst>
    <pc:chgData name="Heitman, Lindsey" userId="a9773a47-99d2-4599-9377-6d37e9ec0bd3" providerId="ADAL" clId="{D05EF688-4114-42A2-A79D-7C5ACF81DF04}"/>
    <pc:docChg chg="custSel addSld delSld modSld sldOrd">
      <pc:chgData name="Heitman, Lindsey" userId="a9773a47-99d2-4599-9377-6d37e9ec0bd3" providerId="ADAL" clId="{D05EF688-4114-42A2-A79D-7C5ACF81DF04}" dt="2024-07-25T14:12:00.838" v="1032"/>
      <pc:docMkLst>
        <pc:docMk/>
      </pc:docMkLst>
      <pc:sldChg chg="del ord">
        <pc:chgData name="Heitman, Lindsey" userId="a9773a47-99d2-4599-9377-6d37e9ec0bd3" providerId="ADAL" clId="{D05EF688-4114-42A2-A79D-7C5ACF81DF04}" dt="2024-07-25T13:41:50.310" v="6" actId="2696"/>
        <pc:sldMkLst>
          <pc:docMk/>
          <pc:sldMk cId="205806169" sldId="2180"/>
        </pc:sldMkLst>
      </pc:sldChg>
      <pc:sldChg chg="addSp delSp modSp add mod modClrScheme chgLayout">
        <pc:chgData name="Heitman, Lindsey" userId="a9773a47-99d2-4599-9377-6d37e9ec0bd3" providerId="ADAL" clId="{D05EF688-4114-42A2-A79D-7C5ACF81DF04}" dt="2024-07-25T14:12:00.838" v="1032"/>
        <pc:sldMkLst>
          <pc:docMk/>
          <pc:sldMk cId="505567868" sldId="2340"/>
        </pc:sldMkLst>
      </pc:sldChg>
      <pc:sldChg chg="del">
        <pc:chgData name="Heitman, Lindsey" userId="a9773a47-99d2-4599-9377-6d37e9ec0bd3" providerId="ADAL" clId="{D05EF688-4114-42A2-A79D-7C5ACF81DF04}" dt="2024-07-25T13:27:46.901" v="1" actId="2696"/>
        <pc:sldMkLst>
          <pc:docMk/>
          <pc:sldMk cId="2586715951" sldId="4847"/>
        </pc:sldMkLst>
      </pc:sldChg>
      <pc:sldChg chg="add">
        <pc:chgData name="Heitman, Lindsey" userId="a9773a47-99d2-4599-9377-6d37e9ec0bd3" providerId="ADAL" clId="{D05EF688-4114-42A2-A79D-7C5ACF81DF04}" dt="2024-07-25T13:50:09.368" v="10"/>
        <pc:sldMkLst>
          <pc:docMk/>
          <pc:sldMk cId="11504233" sldId="5368"/>
        </pc:sldMkLst>
      </pc:sldChg>
      <pc:sldChg chg="add">
        <pc:chgData name="Heitman, Lindsey" userId="a9773a47-99d2-4599-9377-6d37e9ec0bd3" providerId="ADAL" clId="{D05EF688-4114-42A2-A79D-7C5ACF81DF04}" dt="2024-07-25T13:51:38.010" v="12"/>
        <pc:sldMkLst>
          <pc:docMk/>
          <pc:sldMk cId="2061204550" sldId="5406"/>
        </pc:sldMkLst>
      </pc:sldChg>
      <pc:sldChg chg="modSp add mod">
        <pc:chgData name="Heitman, Lindsey" userId="a9773a47-99d2-4599-9377-6d37e9ec0bd3" providerId="ADAL" clId="{D05EF688-4114-42A2-A79D-7C5ACF81DF04}" dt="2024-07-25T14:10:55.052" v="1026" actId="13244"/>
        <pc:sldMkLst>
          <pc:docMk/>
          <pc:sldMk cId="4088682641" sldId="5410"/>
        </pc:sldMkLst>
      </pc:sldChg>
      <pc:sldChg chg="add">
        <pc:chgData name="Heitman, Lindsey" userId="a9773a47-99d2-4599-9377-6d37e9ec0bd3" providerId="ADAL" clId="{D05EF688-4114-42A2-A79D-7C5ACF81DF04}" dt="2024-07-25T13:49:11.515" v="9"/>
        <pc:sldMkLst>
          <pc:docMk/>
          <pc:sldMk cId="1052820159" sldId="5451"/>
        </pc:sldMkLst>
      </pc:sldChg>
      <pc:sldChg chg="add del">
        <pc:chgData name="Heitman, Lindsey" userId="a9773a47-99d2-4599-9377-6d37e9ec0bd3" providerId="ADAL" clId="{D05EF688-4114-42A2-A79D-7C5ACF81DF04}" dt="2024-07-25T13:49:05.815" v="8" actId="2696"/>
        <pc:sldMkLst>
          <pc:docMk/>
          <pc:sldMk cId="1875050879" sldId="5451"/>
        </pc:sldMkLst>
      </pc:sldChg>
      <pc:sldChg chg="add">
        <pc:chgData name="Heitman, Lindsey" userId="a9773a47-99d2-4599-9377-6d37e9ec0bd3" providerId="ADAL" clId="{D05EF688-4114-42A2-A79D-7C5ACF81DF04}" dt="2024-07-25T13:50:58.652" v="11"/>
        <pc:sldMkLst>
          <pc:docMk/>
          <pc:sldMk cId="2153011688" sldId="5484"/>
        </pc:sldMkLst>
      </pc:sldChg>
      <pc:sldChg chg="modSp mod">
        <pc:chgData name="Heitman, Lindsey" userId="a9773a47-99d2-4599-9377-6d37e9ec0bd3" providerId="ADAL" clId="{D05EF688-4114-42A2-A79D-7C5ACF81DF04}" dt="2024-07-25T13:28:53.258" v="5" actId="13926"/>
        <pc:sldMkLst>
          <pc:docMk/>
          <pc:sldMk cId="3475955931" sldId="5513"/>
        </pc:sldMkLst>
      </pc:sldChg>
      <pc:sldChg chg="del">
        <pc:chgData name="Heitman, Lindsey" userId="a9773a47-99d2-4599-9377-6d37e9ec0bd3" providerId="ADAL" clId="{D05EF688-4114-42A2-A79D-7C5ACF81DF04}" dt="2024-07-25T13:27:50.235" v="2" actId="2696"/>
        <pc:sldMkLst>
          <pc:docMk/>
          <pc:sldMk cId="4020536417" sldId="5517"/>
        </pc:sldMkLst>
      </pc:sldChg>
      <pc:sldChg chg="add">
        <pc:chgData name="Heitman, Lindsey" userId="a9773a47-99d2-4599-9377-6d37e9ec0bd3" providerId="ADAL" clId="{D05EF688-4114-42A2-A79D-7C5ACF81DF04}" dt="2024-07-25T13:27:43.686" v="0"/>
        <pc:sldMkLst>
          <pc:docMk/>
          <pc:sldMk cId="644629451" sldId="5521"/>
        </pc:sldMkLst>
      </pc:sldChg>
      <pc:sldChg chg="addSp delSp modSp new mod">
        <pc:chgData name="Heitman, Lindsey" userId="a9773a47-99d2-4599-9377-6d37e9ec0bd3" providerId="ADAL" clId="{D05EF688-4114-42A2-A79D-7C5ACF81DF04}" dt="2024-07-25T14:11:42.951" v="1028"/>
        <pc:sldMkLst>
          <pc:docMk/>
          <pc:sldMk cId="1306306202" sldId="5522"/>
        </pc:sldMkLst>
      </pc:sldChg>
    </pc:docChg>
  </pc:docChgLst>
  <pc:docChgLst>
    <pc:chgData name="Hoffman, Peter" userId="673cee94-26bd-4c2a-ab82-1b3669e2f049" providerId="ADAL" clId="{77415900-EF52-4A8A-8691-4A898D761B5E}"/>
    <pc:docChg chg="undo redo custSel addSld delSld modSld">
      <pc:chgData name="Hoffman, Peter" userId="673cee94-26bd-4c2a-ab82-1b3669e2f049" providerId="ADAL" clId="{77415900-EF52-4A8A-8691-4A898D761B5E}" dt="2024-06-20T00:57:41.158" v="455" actId="20577"/>
      <pc:docMkLst>
        <pc:docMk/>
      </pc:docMkLst>
      <pc:sldChg chg="modSp add mod">
        <pc:chgData name="Hoffman, Peter" userId="673cee94-26bd-4c2a-ab82-1b3669e2f049" providerId="ADAL" clId="{77415900-EF52-4A8A-8691-4A898D761B5E}" dt="2024-06-18T20:19:53.293" v="79" actId="13926"/>
        <pc:sldMkLst>
          <pc:docMk/>
          <pc:sldMk cId="1991320786" sldId="4834"/>
        </pc:sldMkLst>
      </pc:sldChg>
      <pc:sldChg chg="del">
        <pc:chgData name="Hoffman, Peter" userId="673cee94-26bd-4c2a-ab82-1b3669e2f049" providerId="ADAL" clId="{77415900-EF52-4A8A-8691-4A898D761B5E}" dt="2024-06-17T21:37:24.795" v="73" actId="2696"/>
        <pc:sldMkLst>
          <pc:docMk/>
          <pc:sldMk cId="2941789031" sldId="5298"/>
        </pc:sldMkLst>
      </pc:sldChg>
      <pc:sldChg chg="del">
        <pc:chgData name="Hoffman, Peter" userId="673cee94-26bd-4c2a-ab82-1b3669e2f049" providerId="ADAL" clId="{77415900-EF52-4A8A-8691-4A898D761B5E}" dt="2024-06-17T21:37:24.795" v="73" actId="2696"/>
        <pc:sldMkLst>
          <pc:docMk/>
          <pc:sldMk cId="308806799" sldId="5299"/>
        </pc:sldMkLst>
      </pc:sldChg>
      <pc:sldChg chg="del">
        <pc:chgData name="Hoffman, Peter" userId="673cee94-26bd-4c2a-ab82-1b3669e2f049" providerId="ADAL" clId="{77415900-EF52-4A8A-8691-4A898D761B5E}" dt="2024-06-17T21:37:24.795" v="73" actId="2696"/>
        <pc:sldMkLst>
          <pc:docMk/>
          <pc:sldMk cId="94867858" sldId="5301"/>
        </pc:sldMkLst>
      </pc:sldChg>
      <pc:sldChg chg="del">
        <pc:chgData name="Hoffman, Peter" userId="673cee94-26bd-4c2a-ab82-1b3669e2f049" providerId="ADAL" clId="{77415900-EF52-4A8A-8691-4A898D761B5E}" dt="2024-06-17T21:37:24.795" v="73" actId="2696"/>
        <pc:sldMkLst>
          <pc:docMk/>
          <pc:sldMk cId="2187083967" sldId="5308"/>
        </pc:sldMkLst>
      </pc:sldChg>
      <pc:sldChg chg="del">
        <pc:chgData name="Hoffman, Peter" userId="673cee94-26bd-4c2a-ab82-1b3669e2f049" providerId="ADAL" clId="{77415900-EF52-4A8A-8691-4A898D761B5E}" dt="2024-06-17T21:37:24.795" v="73" actId="2696"/>
        <pc:sldMkLst>
          <pc:docMk/>
          <pc:sldMk cId="68699369" sldId="5309"/>
        </pc:sldMkLst>
      </pc:sldChg>
      <pc:sldChg chg="del">
        <pc:chgData name="Hoffman, Peter" userId="673cee94-26bd-4c2a-ab82-1b3669e2f049" providerId="ADAL" clId="{77415900-EF52-4A8A-8691-4A898D761B5E}" dt="2024-06-17T21:37:24.795" v="73" actId="2696"/>
        <pc:sldMkLst>
          <pc:docMk/>
          <pc:sldMk cId="1720752477" sldId="5311"/>
        </pc:sldMkLst>
      </pc:sldChg>
      <pc:sldChg chg="del">
        <pc:chgData name="Hoffman, Peter" userId="673cee94-26bd-4c2a-ab82-1b3669e2f049" providerId="ADAL" clId="{77415900-EF52-4A8A-8691-4A898D761B5E}" dt="2024-06-17T21:37:24.795" v="73" actId="2696"/>
        <pc:sldMkLst>
          <pc:docMk/>
          <pc:sldMk cId="3396060537" sldId="5314"/>
        </pc:sldMkLst>
      </pc:sldChg>
      <pc:sldChg chg="del">
        <pc:chgData name="Hoffman, Peter" userId="673cee94-26bd-4c2a-ab82-1b3669e2f049" providerId="ADAL" clId="{77415900-EF52-4A8A-8691-4A898D761B5E}" dt="2024-06-17T21:37:24.795" v="73" actId="2696"/>
        <pc:sldMkLst>
          <pc:docMk/>
          <pc:sldMk cId="4112676723" sldId="5347"/>
        </pc:sldMkLst>
      </pc:sldChg>
      <pc:sldChg chg="del">
        <pc:chgData name="Hoffman, Peter" userId="673cee94-26bd-4c2a-ab82-1b3669e2f049" providerId="ADAL" clId="{77415900-EF52-4A8A-8691-4A898D761B5E}" dt="2024-06-17T21:37:24.795" v="73" actId="2696"/>
        <pc:sldMkLst>
          <pc:docMk/>
          <pc:sldMk cId="556071794" sldId="5348"/>
        </pc:sldMkLst>
      </pc:sldChg>
      <pc:sldChg chg="del">
        <pc:chgData name="Hoffman, Peter" userId="673cee94-26bd-4c2a-ab82-1b3669e2f049" providerId="ADAL" clId="{77415900-EF52-4A8A-8691-4A898D761B5E}" dt="2024-06-17T21:37:24.795" v="73" actId="2696"/>
        <pc:sldMkLst>
          <pc:docMk/>
          <pc:sldMk cId="49926316" sldId="5349"/>
        </pc:sldMkLst>
      </pc:sldChg>
      <pc:sldChg chg="add">
        <pc:chgData name="Hoffman, Peter" userId="673cee94-26bd-4c2a-ab82-1b3669e2f049" providerId="ADAL" clId="{77415900-EF52-4A8A-8691-4A898D761B5E}" dt="2024-06-17T21:38:11.799" v="74"/>
        <pc:sldMkLst>
          <pc:docMk/>
          <pc:sldMk cId="2340443948" sldId="5385"/>
        </pc:sldMkLst>
      </pc:sldChg>
      <pc:sldChg chg="add">
        <pc:chgData name="Hoffman, Peter" userId="673cee94-26bd-4c2a-ab82-1b3669e2f049" providerId="ADAL" clId="{77415900-EF52-4A8A-8691-4A898D761B5E}" dt="2024-06-17T21:38:23.322" v="75"/>
        <pc:sldMkLst>
          <pc:docMk/>
          <pc:sldMk cId="1775796373" sldId="5395"/>
        </pc:sldMkLst>
      </pc:sldChg>
      <pc:sldChg chg="del">
        <pc:chgData name="Hoffman, Peter" userId="673cee94-26bd-4c2a-ab82-1b3669e2f049" providerId="ADAL" clId="{77415900-EF52-4A8A-8691-4A898D761B5E}" dt="2024-06-17T21:37:24.795" v="73" actId="2696"/>
        <pc:sldMkLst>
          <pc:docMk/>
          <pc:sldMk cId="1474977630" sldId="5414"/>
        </pc:sldMkLst>
      </pc:sldChg>
      <pc:sldChg chg="del">
        <pc:chgData name="Hoffman, Peter" userId="673cee94-26bd-4c2a-ab82-1b3669e2f049" providerId="ADAL" clId="{77415900-EF52-4A8A-8691-4A898D761B5E}" dt="2024-06-17T21:37:24.795" v="73" actId="2696"/>
        <pc:sldMkLst>
          <pc:docMk/>
          <pc:sldMk cId="1167242946" sldId="5450"/>
        </pc:sldMkLst>
      </pc:sldChg>
      <pc:sldChg chg="del">
        <pc:chgData name="Hoffman, Peter" userId="673cee94-26bd-4c2a-ab82-1b3669e2f049" providerId="ADAL" clId="{77415900-EF52-4A8A-8691-4A898D761B5E}" dt="2024-06-17T21:38:30.852" v="76" actId="2696"/>
        <pc:sldMkLst>
          <pc:docMk/>
          <pc:sldMk cId="2020876240" sldId="5454"/>
        </pc:sldMkLst>
      </pc:sldChg>
      <pc:sldChg chg="del">
        <pc:chgData name="Hoffman, Peter" userId="673cee94-26bd-4c2a-ab82-1b3669e2f049" providerId="ADAL" clId="{77415900-EF52-4A8A-8691-4A898D761B5E}" dt="2024-06-17T21:38:30.852" v="76" actId="2696"/>
        <pc:sldMkLst>
          <pc:docMk/>
          <pc:sldMk cId="619942572" sldId="5456"/>
        </pc:sldMkLst>
      </pc:sldChg>
      <pc:sldChg chg="del">
        <pc:chgData name="Hoffman, Peter" userId="673cee94-26bd-4c2a-ab82-1b3669e2f049" providerId="ADAL" clId="{77415900-EF52-4A8A-8691-4A898D761B5E}" dt="2024-06-17T21:38:30.852" v="76" actId="2696"/>
        <pc:sldMkLst>
          <pc:docMk/>
          <pc:sldMk cId="1511123926" sldId="5460"/>
        </pc:sldMkLst>
      </pc:sldChg>
      <pc:sldChg chg="del">
        <pc:chgData name="Hoffman, Peter" userId="673cee94-26bd-4c2a-ab82-1b3669e2f049" providerId="ADAL" clId="{77415900-EF52-4A8A-8691-4A898D761B5E}" dt="2024-06-17T21:38:30.852" v="76" actId="2696"/>
        <pc:sldMkLst>
          <pc:docMk/>
          <pc:sldMk cId="2479646994" sldId="5461"/>
        </pc:sldMkLst>
      </pc:sldChg>
      <pc:sldChg chg="del">
        <pc:chgData name="Hoffman, Peter" userId="673cee94-26bd-4c2a-ab82-1b3669e2f049" providerId="ADAL" clId="{77415900-EF52-4A8A-8691-4A898D761B5E}" dt="2024-06-17T21:38:30.852" v="76" actId="2696"/>
        <pc:sldMkLst>
          <pc:docMk/>
          <pc:sldMk cId="2648156032" sldId="5462"/>
        </pc:sldMkLst>
      </pc:sldChg>
      <pc:sldChg chg="modSp add mod">
        <pc:chgData name="Hoffman, Peter" userId="673cee94-26bd-4c2a-ab82-1b3669e2f049" providerId="ADAL" clId="{77415900-EF52-4A8A-8691-4A898D761B5E}" dt="2024-06-20T00:57:41.158" v="455" actId="20577"/>
        <pc:sldMkLst>
          <pc:docMk/>
          <pc:sldMk cId="1896735902" sldId="5469"/>
        </pc:sldMkLst>
      </pc:sldChg>
      <pc:sldChg chg="del">
        <pc:chgData name="Hoffman, Peter" userId="673cee94-26bd-4c2a-ab82-1b3669e2f049" providerId="ADAL" clId="{77415900-EF52-4A8A-8691-4A898D761B5E}" dt="2024-06-17T21:37:24.795" v="73" actId="2696"/>
        <pc:sldMkLst>
          <pc:docMk/>
          <pc:sldMk cId="2147676918" sldId="5469"/>
        </pc:sldMkLst>
      </pc:sldChg>
      <pc:sldChg chg="del">
        <pc:chgData name="Hoffman, Peter" userId="673cee94-26bd-4c2a-ab82-1b3669e2f049" providerId="ADAL" clId="{77415900-EF52-4A8A-8691-4A898D761B5E}" dt="2024-06-17T21:37:24.795" v="73" actId="2696"/>
        <pc:sldMkLst>
          <pc:docMk/>
          <pc:sldMk cId="1526248414" sldId="5471"/>
        </pc:sldMkLst>
      </pc:sldChg>
      <pc:sldChg chg="add">
        <pc:chgData name="Hoffman, Peter" userId="673cee94-26bd-4c2a-ab82-1b3669e2f049" providerId="ADAL" clId="{77415900-EF52-4A8A-8691-4A898D761B5E}" dt="2024-06-20T00:50:26.320" v="280"/>
        <pc:sldMkLst>
          <pc:docMk/>
          <pc:sldMk cId="2147676918" sldId="5471"/>
        </pc:sldMkLst>
      </pc:sldChg>
      <pc:sldChg chg="del">
        <pc:chgData name="Hoffman, Peter" userId="673cee94-26bd-4c2a-ab82-1b3669e2f049" providerId="ADAL" clId="{77415900-EF52-4A8A-8691-4A898D761B5E}" dt="2024-06-17T21:37:24.795" v="73" actId="2696"/>
        <pc:sldMkLst>
          <pc:docMk/>
          <pc:sldMk cId="1009687761" sldId="5472"/>
        </pc:sldMkLst>
      </pc:sldChg>
      <pc:sldChg chg="addSp delSp modSp add mod">
        <pc:chgData name="Hoffman, Peter" userId="673cee94-26bd-4c2a-ab82-1b3669e2f049" providerId="ADAL" clId="{77415900-EF52-4A8A-8691-4A898D761B5E}" dt="2024-06-20T00:52:36.373" v="360" actId="20577"/>
        <pc:sldMkLst>
          <pc:docMk/>
          <pc:sldMk cId="1526248414" sldId="5472"/>
        </pc:sldMkLst>
      </pc:sldChg>
      <pc:sldChg chg="del">
        <pc:chgData name="Hoffman, Peter" userId="673cee94-26bd-4c2a-ab82-1b3669e2f049" providerId="ADAL" clId="{77415900-EF52-4A8A-8691-4A898D761B5E}" dt="2024-06-17T21:37:24.795" v="73" actId="2696"/>
        <pc:sldMkLst>
          <pc:docMk/>
          <pc:sldMk cId="2250815448" sldId="5473"/>
        </pc:sldMkLst>
      </pc:sldChg>
    </pc:docChg>
  </pc:docChgLst>
  <pc:docChgLst>
    <pc:chgData name="Wenzel, Brooke" userId="672bf8d3-b15b-4e02-a6d1-39319a0df09b" providerId="ADAL" clId="{3188D52B-F032-4425-8165-554BBE859F28}"/>
    <pc:docChg chg="modSld">
      <pc:chgData name="Wenzel, Brooke" userId="672bf8d3-b15b-4e02-a6d1-39319a0df09b" providerId="ADAL" clId="{3188D52B-F032-4425-8165-554BBE859F28}" dt="2025-01-21T13:40:02.218" v="6" actId="2165"/>
      <pc:docMkLst>
        <pc:docMk/>
      </pc:docMkLst>
    </pc:docChg>
  </pc:docChgLst>
  <pc:docChgLst>
    <pc:chgData name="Rhodes, Tara" userId="S::rhodes_t@cde.state.co.us::566307b0-1e17-4826-87e1-0feb85a922f2" providerId="AD" clId="Web-{9C5762E8-7993-1D1C-454D-0C7C3B89157A}"/>
    <pc:docChg chg="addSld modSld sldOrd">
      <pc:chgData name="Rhodes, Tara" userId="S::rhodes_t@cde.state.co.us::566307b0-1e17-4826-87e1-0feb85a922f2" providerId="AD" clId="Web-{9C5762E8-7993-1D1C-454D-0C7C3B89157A}" dt="2024-07-11T06:22:42.455" v="1672" actId="20577"/>
      <pc:docMkLst>
        <pc:docMk/>
      </pc:docMkLst>
      <pc:sldChg chg="modSp">
        <pc:chgData name="Rhodes, Tara" userId="S::rhodes_t@cde.state.co.us::566307b0-1e17-4826-87e1-0feb85a922f2" providerId="AD" clId="Web-{9C5762E8-7993-1D1C-454D-0C7C3B89157A}" dt="2024-07-11T05:39:10.723" v="63" actId="20577"/>
        <pc:sldMkLst>
          <pc:docMk/>
          <pc:sldMk cId="3555346656" sldId="5503"/>
        </pc:sldMkLst>
      </pc:sldChg>
      <pc:sldChg chg="modSp ord">
        <pc:chgData name="Rhodes, Tara" userId="S::rhodes_t@cde.state.co.us::566307b0-1e17-4826-87e1-0feb85a922f2" providerId="AD" clId="Web-{9C5762E8-7993-1D1C-454D-0C7C3B89157A}" dt="2024-07-11T06:13:16.846" v="1098" actId="20577"/>
        <pc:sldMkLst>
          <pc:docMk/>
          <pc:sldMk cId="1153930597" sldId="5504"/>
        </pc:sldMkLst>
      </pc:sldChg>
      <pc:sldChg chg="modSp">
        <pc:chgData name="Rhodes, Tara" userId="S::rhodes_t@cde.state.co.us::566307b0-1e17-4826-87e1-0feb85a922f2" providerId="AD" clId="Web-{9C5762E8-7993-1D1C-454D-0C7C3B89157A}" dt="2024-07-11T05:39:05.520" v="59" actId="20577"/>
        <pc:sldMkLst>
          <pc:docMk/>
          <pc:sldMk cId="1684126465" sldId="5505"/>
        </pc:sldMkLst>
      </pc:sldChg>
      <pc:sldChg chg="modSp add replId">
        <pc:chgData name="Rhodes, Tara" userId="S::rhodes_t@cde.state.co.us::566307b0-1e17-4826-87e1-0feb85a922f2" providerId="AD" clId="Web-{9C5762E8-7993-1D1C-454D-0C7C3B89157A}" dt="2024-07-11T06:22:00.751" v="1636" actId="20577"/>
        <pc:sldMkLst>
          <pc:docMk/>
          <pc:sldMk cId="2394703095" sldId="5507"/>
        </pc:sldMkLst>
      </pc:sldChg>
      <pc:sldChg chg="addSp modSp add replId">
        <pc:chgData name="Rhodes, Tara" userId="S::rhodes_t@cde.state.co.us::566307b0-1e17-4826-87e1-0feb85a922f2" providerId="AD" clId="Web-{9C5762E8-7993-1D1C-454D-0C7C3B89157A}" dt="2024-07-11T06:22:42.455" v="1672" actId="20577"/>
        <pc:sldMkLst>
          <pc:docMk/>
          <pc:sldMk cId="3224510367" sldId="5508"/>
        </pc:sldMkLst>
      </pc:sldChg>
      <pc:sldChg chg="addSp modSp add replId">
        <pc:chgData name="Rhodes, Tara" userId="S::rhodes_t@cde.state.co.us::566307b0-1e17-4826-87e1-0feb85a922f2" providerId="AD" clId="Web-{9C5762E8-7993-1D1C-454D-0C7C3B89157A}" dt="2024-07-11T06:15:35.458" v="1185" actId="20577"/>
        <pc:sldMkLst>
          <pc:docMk/>
          <pc:sldMk cId="1183411577" sldId="5509"/>
        </pc:sldMkLst>
      </pc:sldChg>
    </pc:docChg>
  </pc:docChgLst>
  <pc:docChgLst>
    <pc:chgData name="Ward, Reagan" userId="27291eb4-8241-4961-9e69-8c66e34cc5b0" providerId="ADAL" clId="{9A1F80BB-99BC-4974-ACA8-22349E4197FB}"/>
    <pc:docChg chg="undo custSel addSld delSld modSld">
      <pc:chgData name="Ward, Reagan" userId="27291eb4-8241-4961-9e69-8c66e34cc5b0" providerId="ADAL" clId="{9A1F80BB-99BC-4974-ACA8-22349E4197FB}" dt="2024-10-10T14:24:57.861" v="2101" actId="122"/>
      <pc:docMkLst>
        <pc:docMk/>
      </pc:docMkLst>
      <pc:sldChg chg="addSp delSp modSp mod chgLayout">
        <pc:chgData name="Ward, Reagan" userId="27291eb4-8241-4961-9e69-8c66e34cc5b0" providerId="ADAL" clId="{9A1F80BB-99BC-4974-ACA8-22349E4197FB}" dt="2024-10-10T01:06:31.489" v="2042" actId="20577"/>
        <pc:sldMkLst>
          <pc:docMk/>
          <pc:sldMk cId="1546650072" sldId="4525"/>
        </pc:sldMkLst>
      </pc:sldChg>
      <pc:sldChg chg="modSp mod">
        <pc:chgData name="Ward, Reagan" userId="27291eb4-8241-4961-9e69-8c66e34cc5b0" providerId="ADAL" clId="{9A1F80BB-99BC-4974-ACA8-22349E4197FB}" dt="2024-10-10T00:56:40.655" v="1543" actId="20577"/>
        <pc:sldMkLst>
          <pc:docMk/>
          <pc:sldMk cId="3771905201" sldId="4955"/>
        </pc:sldMkLst>
      </pc:sldChg>
      <pc:sldChg chg="modSp mod">
        <pc:chgData name="Ward, Reagan" userId="27291eb4-8241-4961-9e69-8c66e34cc5b0" providerId="ADAL" clId="{9A1F80BB-99BC-4974-ACA8-22349E4197FB}" dt="2024-10-10T01:07:32.411" v="2064" actId="20577"/>
        <pc:sldMkLst>
          <pc:docMk/>
          <pc:sldMk cId="4183919787" sldId="5028"/>
        </pc:sldMkLst>
      </pc:sldChg>
      <pc:sldChg chg="modSp mod">
        <pc:chgData name="Ward, Reagan" userId="27291eb4-8241-4961-9e69-8c66e34cc5b0" providerId="ADAL" clId="{9A1F80BB-99BC-4974-ACA8-22349E4197FB}" dt="2024-10-10T01:07:50.703" v="2094" actId="20577"/>
        <pc:sldMkLst>
          <pc:docMk/>
          <pc:sldMk cId="312004372" sldId="5524"/>
        </pc:sldMkLst>
      </pc:sldChg>
      <pc:sldChg chg="modSp mod">
        <pc:chgData name="Ward, Reagan" userId="27291eb4-8241-4961-9e69-8c66e34cc5b0" providerId="ADAL" clId="{9A1F80BB-99BC-4974-ACA8-22349E4197FB}" dt="2024-10-10T00:49:10.319" v="1436" actId="2711"/>
        <pc:sldMkLst>
          <pc:docMk/>
          <pc:sldMk cId="168519829" sldId="5589"/>
        </pc:sldMkLst>
      </pc:sldChg>
      <pc:sldChg chg="del">
        <pc:chgData name="Ward, Reagan" userId="27291eb4-8241-4961-9e69-8c66e34cc5b0" providerId="ADAL" clId="{9A1F80BB-99BC-4974-ACA8-22349E4197FB}" dt="2024-10-09T21:45:20.840" v="230" actId="47"/>
        <pc:sldMkLst>
          <pc:docMk/>
          <pc:sldMk cId="592794890" sldId="5601"/>
        </pc:sldMkLst>
      </pc:sldChg>
      <pc:sldChg chg="del">
        <pc:chgData name="Ward, Reagan" userId="27291eb4-8241-4961-9e69-8c66e34cc5b0" providerId="ADAL" clId="{9A1F80BB-99BC-4974-ACA8-22349E4197FB}" dt="2024-10-09T21:45:20.840" v="230" actId="47"/>
        <pc:sldMkLst>
          <pc:docMk/>
          <pc:sldMk cId="840969988" sldId="5602"/>
        </pc:sldMkLst>
      </pc:sldChg>
      <pc:sldChg chg="del">
        <pc:chgData name="Ward, Reagan" userId="27291eb4-8241-4961-9e69-8c66e34cc5b0" providerId="ADAL" clId="{9A1F80BB-99BC-4974-ACA8-22349E4197FB}" dt="2024-10-09T21:45:20.840" v="230" actId="47"/>
        <pc:sldMkLst>
          <pc:docMk/>
          <pc:sldMk cId="3108864082" sldId="5603"/>
        </pc:sldMkLst>
      </pc:sldChg>
      <pc:sldChg chg="del">
        <pc:chgData name="Ward, Reagan" userId="27291eb4-8241-4961-9e69-8c66e34cc5b0" providerId="ADAL" clId="{9A1F80BB-99BC-4974-ACA8-22349E4197FB}" dt="2024-10-09T21:45:20.840" v="230" actId="47"/>
        <pc:sldMkLst>
          <pc:docMk/>
          <pc:sldMk cId="1016378890" sldId="5604"/>
        </pc:sldMkLst>
      </pc:sldChg>
      <pc:sldChg chg="del">
        <pc:chgData name="Ward, Reagan" userId="27291eb4-8241-4961-9e69-8c66e34cc5b0" providerId="ADAL" clId="{9A1F80BB-99BC-4974-ACA8-22349E4197FB}" dt="2024-10-09T21:45:20.840" v="230" actId="47"/>
        <pc:sldMkLst>
          <pc:docMk/>
          <pc:sldMk cId="2592141677" sldId="5605"/>
        </pc:sldMkLst>
      </pc:sldChg>
      <pc:sldChg chg="del">
        <pc:chgData name="Ward, Reagan" userId="27291eb4-8241-4961-9e69-8c66e34cc5b0" providerId="ADAL" clId="{9A1F80BB-99BC-4974-ACA8-22349E4197FB}" dt="2024-10-09T21:45:20.840" v="230" actId="47"/>
        <pc:sldMkLst>
          <pc:docMk/>
          <pc:sldMk cId="2353371677" sldId="5610"/>
        </pc:sldMkLst>
      </pc:sldChg>
      <pc:sldChg chg="addSp delSp modSp mod">
        <pc:chgData name="Ward, Reagan" userId="27291eb4-8241-4961-9e69-8c66e34cc5b0" providerId="ADAL" clId="{9A1F80BB-99BC-4974-ACA8-22349E4197FB}" dt="2024-10-09T21:45:33.886" v="233" actId="2165"/>
        <pc:sldMkLst>
          <pc:docMk/>
          <pc:sldMk cId="4188670183" sldId="5621"/>
        </pc:sldMkLst>
      </pc:sldChg>
      <pc:sldChg chg="modSp add mod">
        <pc:chgData name="Ward, Reagan" userId="27291eb4-8241-4961-9e69-8c66e34cc5b0" providerId="ADAL" clId="{9A1F80BB-99BC-4974-ACA8-22349E4197FB}" dt="2024-10-10T01:09:07.280" v="2097" actId="13926"/>
        <pc:sldMkLst>
          <pc:docMk/>
          <pc:sldMk cId="3911264453" sldId="5624"/>
        </pc:sldMkLst>
      </pc:sldChg>
      <pc:sldChg chg="modSp mod">
        <pc:chgData name="Ward, Reagan" userId="27291eb4-8241-4961-9e69-8c66e34cc5b0" providerId="ADAL" clId="{9A1F80BB-99BC-4974-ACA8-22349E4197FB}" dt="2024-10-10T01:07:24.154" v="2055" actId="20577"/>
        <pc:sldMkLst>
          <pc:docMk/>
          <pc:sldMk cId="2017135082" sldId="5626"/>
        </pc:sldMkLst>
      </pc:sldChg>
      <pc:sldChg chg="del">
        <pc:chgData name="Ward, Reagan" userId="27291eb4-8241-4961-9e69-8c66e34cc5b0" providerId="ADAL" clId="{9A1F80BB-99BC-4974-ACA8-22349E4197FB}" dt="2024-10-10T00:59:51.829" v="1586" actId="47"/>
        <pc:sldMkLst>
          <pc:docMk/>
          <pc:sldMk cId="3704019442" sldId="5631"/>
        </pc:sldMkLst>
      </pc:sldChg>
      <pc:sldChg chg="addSp delSp modSp mod chgLayout">
        <pc:chgData name="Ward, Reagan" userId="27291eb4-8241-4961-9e69-8c66e34cc5b0" providerId="ADAL" clId="{9A1F80BB-99BC-4974-ACA8-22349E4197FB}" dt="2024-10-10T01:07:13.078" v="2046" actId="14100"/>
        <pc:sldMkLst>
          <pc:docMk/>
          <pc:sldMk cId="1220290463" sldId="5638"/>
        </pc:sldMkLst>
      </pc:sldChg>
      <pc:sldChg chg="modSp mod">
        <pc:chgData name="Ward, Reagan" userId="27291eb4-8241-4961-9e69-8c66e34cc5b0" providerId="ADAL" clId="{9A1F80BB-99BC-4974-ACA8-22349E4197FB}" dt="2024-10-10T00:57:23.554" v="1550" actId="20577"/>
        <pc:sldMkLst>
          <pc:docMk/>
          <pc:sldMk cId="987153537" sldId="5643"/>
        </pc:sldMkLst>
      </pc:sldChg>
      <pc:sldChg chg="modSp mod">
        <pc:chgData name="Ward, Reagan" userId="27291eb4-8241-4961-9e69-8c66e34cc5b0" providerId="ADAL" clId="{9A1F80BB-99BC-4974-ACA8-22349E4197FB}" dt="2024-10-09T22:02:16.336" v="1264" actId="27918"/>
        <pc:sldMkLst>
          <pc:docMk/>
          <pc:sldMk cId="3507505468" sldId="5647"/>
        </pc:sldMkLst>
      </pc:sldChg>
      <pc:sldChg chg="del">
        <pc:chgData name="Ward, Reagan" userId="27291eb4-8241-4961-9e69-8c66e34cc5b0" providerId="ADAL" clId="{9A1F80BB-99BC-4974-ACA8-22349E4197FB}" dt="2024-10-09T21:46:12.386" v="238" actId="2696"/>
        <pc:sldMkLst>
          <pc:docMk/>
          <pc:sldMk cId="1420422173" sldId="5648"/>
        </pc:sldMkLst>
      </pc:sldChg>
      <pc:sldChg chg="del">
        <pc:chgData name="Ward, Reagan" userId="27291eb4-8241-4961-9e69-8c66e34cc5b0" providerId="ADAL" clId="{9A1F80BB-99BC-4974-ACA8-22349E4197FB}" dt="2024-10-10T00:59:51.829" v="1586" actId="47"/>
        <pc:sldMkLst>
          <pc:docMk/>
          <pc:sldMk cId="2854760544" sldId="5649"/>
        </pc:sldMkLst>
      </pc:sldChg>
      <pc:sldChg chg="del">
        <pc:chgData name="Ward, Reagan" userId="27291eb4-8241-4961-9e69-8c66e34cc5b0" providerId="ADAL" clId="{9A1F80BB-99BC-4974-ACA8-22349E4197FB}" dt="2024-10-10T00:59:51.829" v="1586" actId="47"/>
        <pc:sldMkLst>
          <pc:docMk/>
          <pc:sldMk cId="637644780" sldId="5650"/>
        </pc:sldMkLst>
      </pc:sldChg>
      <pc:sldChg chg="del">
        <pc:chgData name="Ward, Reagan" userId="27291eb4-8241-4961-9e69-8c66e34cc5b0" providerId="ADAL" clId="{9A1F80BB-99BC-4974-ACA8-22349E4197FB}" dt="2024-10-10T00:59:51.829" v="1586" actId="47"/>
        <pc:sldMkLst>
          <pc:docMk/>
          <pc:sldMk cId="168840990" sldId="5651"/>
        </pc:sldMkLst>
      </pc:sldChg>
      <pc:sldChg chg="addSp delSp modSp mod">
        <pc:chgData name="Ward, Reagan" userId="27291eb4-8241-4961-9e69-8c66e34cc5b0" providerId="ADAL" clId="{9A1F80BB-99BC-4974-ACA8-22349E4197FB}" dt="2024-10-10T01:02:38.335" v="2009" actId="962"/>
        <pc:sldMkLst>
          <pc:docMk/>
          <pc:sldMk cId="4082004543" sldId="5652"/>
        </pc:sldMkLst>
      </pc:sldChg>
      <pc:sldChg chg="addSp delSp modSp mod">
        <pc:chgData name="Ward, Reagan" userId="27291eb4-8241-4961-9e69-8c66e34cc5b0" providerId="ADAL" clId="{9A1F80BB-99BC-4974-ACA8-22349E4197FB}" dt="2024-10-10T00:53:33.043" v="1533" actId="6549"/>
        <pc:sldMkLst>
          <pc:docMk/>
          <pc:sldMk cId="1605519056" sldId="5658"/>
        </pc:sldMkLst>
      </pc:sldChg>
      <pc:sldChg chg="addSp delSp modSp mod chgLayout">
        <pc:chgData name="Ward, Reagan" userId="27291eb4-8241-4961-9e69-8c66e34cc5b0" providerId="ADAL" clId="{9A1F80BB-99BC-4974-ACA8-22349E4197FB}" dt="2024-10-10T00:53:46.884" v="1536" actId="27636"/>
        <pc:sldMkLst>
          <pc:docMk/>
          <pc:sldMk cId="867224577" sldId="5659"/>
        </pc:sldMkLst>
      </pc:sldChg>
      <pc:sldChg chg="addSp delSp modSp new del mod modClrScheme chgLayout">
        <pc:chgData name="Ward, Reagan" userId="27291eb4-8241-4961-9e69-8c66e34cc5b0" providerId="ADAL" clId="{9A1F80BB-99BC-4974-ACA8-22349E4197FB}" dt="2024-10-09T21:53:14.425" v="933" actId="47"/>
        <pc:sldMkLst>
          <pc:docMk/>
          <pc:sldMk cId="2303448540" sldId="5661"/>
        </pc:sldMkLst>
      </pc:sldChg>
      <pc:sldChg chg="addSp delSp modSp new del mod modClrScheme chgLayout">
        <pc:chgData name="Ward, Reagan" userId="27291eb4-8241-4961-9e69-8c66e34cc5b0" providerId="ADAL" clId="{9A1F80BB-99BC-4974-ACA8-22349E4197FB}" dt="2024-10-09T21:53:14.425" v="933" actId="47"/>
        <pc:sldMkLst>
          <pc:docMk/>
          <pc:sldMk cId="1084268203" sldId="5662"/>
        </pc:sldMkLst>
      </pc:sldChg>
      <pc:sldChg chg="addSp delSp modSp new mod">
        <pc:chgData name="Ward, Reagan" userId="27291eb4-8241-4961-9e69-8c66e34cc5b0" providerId="ADAL" clId="{9A1F80BB-99BC-4974-ACA8-22349E4197FB}" dt="2024-10-09T21:58:14.258" v="1257"/>
        <pc:sldMkLst>
          <pc:docMk/>
          <pc:sldMk cId="2241609828" sldId="5663"/>
        </pc:sldMkLst>
      </pc:sldChg>
      <pc:sldChg chg="addSp delSp modSp mod">
        <pc:chgData name="Ward, Reagan" userId="27291eb4-8241-4961-9e69-8c66e34cc5b0" providerId="ADAL" clId="{9A1F80BB-99BC-4974-ACA8-22349E4197FB}" dt="2024-10-10T00:59:06.772" v="1585" actId="962"/>
        <pc:sldMkLst>
          <pc:docMk/>
          <pc:sldMk cId="2510048166" sldId="5664"/>
        </pc:sldMkLst>
      </pc:sldChg>
      <pc:sldChg chg="modSp mod">
        <pc:chgData name="Ward, Reagan" userId="27291eb4-8241-4961-9e69-8c66e34cc5b0" providerId="ADAL" clId="{9A1F80BB-99BC-4974-ACA8-22349E4197FB}" dt="2024-10-10T14:24:57.861" v="2101" actId="122"/>
        <pc:sldMkLst>
          <pc:docMk/>
          <pc:sldMk cId="1295452772" sldId="5669"/>
        </pc:sldMkLst>
      </pc:sldChg>
    </pc:docChg>
  </pc:docChgLst>
  <pc:docChgLst>
    <pc:chgData name="Heitman, Lindsey" userId="a9773a47-99d2-4599-9377-6d37e9ec0bd3" providerId="ADAL" clId="{67AEE926-4C8B-446E-9582-8F6A5ADE509D}"/>
    <pc:docChg chg="custSel modSld">
      <pc:chgData name="Heitman, Lindsey" userId="a9773a47-99d2-4599-9377-6d37e9ec0bd3" providerId="ADAL" clId="{67AEE926-4C8B-446E-9582-8F6A5ADE509D}" dt="2024-10-02T19:19:51.889" v="120" actId="478"/>
      <pc:docMkLst>
        <pc:docMk/>
      </pc:docMkLst>
      <pc:sldChg chg="addSp delSp modSp mod">
        <pc:chgData name="Heitman, Lindsey" userId="a9773a47-99d2-4599-9377-6d37e9ec0bd3" providerId="ADAL" clId="{67AEE926-4C8B-446E-9582-8F6A5ADE509D}" dt="2024-10-02T19:19:51.889" v="120" actId="478"/>
        <pc:sldMkLst>
          <pc:docMk/>
          <pc:sldMk cId="4082004543" sldId="5652"/>
        </pc:sldMkLst>
      </pc:sldChg>
    </pc:docChg>
  </pc:docChgLst>
  <pc:docChgLst>
    <pc:chgData name="Rhodes, Tara" userId="S::rhodes_t@cde.state.co.us::566307b0-1e17-4826-87e1-0feb85a922f2" providerId="AD" clId="Web-{D209AA15-0E88-B355-3E32-45B260E90DED}"/>
    <pc:docChg chg="modSld">
      <pc:chgData name="Rhodes, Tara" userId="S::rhodes_t@cde.state.co.us::566307b0-1e17-4826-87e1-0feb85a922f2" providerId="AD" clId="Web-{D209AA15-0E88-B355-3E32-45B260E90DED}" dt="2024-09-12T03:33:37.271" v="6"/>
      <pc:docMkLst>
        <pc:docMk/>
      </pc:docMkLst>
      <pc:sldChg chg="addSp delSp modSp">
        <pc:chgData name="Rhodes, Tara" userId="S::rhodes_t@cde.state.co.us::566307b0-1e17-4826-87e1-0feb85a922f2" providerId="AD" clId="Web-{D209AA15-0E88-B355-3E32-45B260E90DED}" dt="2024-09-12T03:33:37.271" v="6"/>
        <pc:sldMkLst>
          <pc:docMk/>
          <pc:sldMk cId="1153930597" sldId="5504"/>
        </pc:sldMkLst>
      </pc:sldChg>
    </pc:docChg>
  </pc:docChgLst>
  <pc:docChgLst>
    <pc:chgData name="Rhodes, Tara" userId="S::rhodes_t@cde.state.co.us::566307b0-1e17-4826-87e1-0feb85a922f2" providerId="AD" clId="Web-{FEE02213-E639-81DE-51B7-5F9E56BA477A}"/>
    <pc:docChg chg="modSld">
      <pc:chgData name="Rhodes, Tara" userId="S::rhodes_t@cde.state.co.us::566307b0-1e17-4826-87e1-0feb85a922f2" providerId="AD" clId="Web-{FEE02213-E639-81DE-51B7-5F9E56BA477A}" dt="2024-12-04T17:55:43.643" v="537" actId="20577"/>
      <pc:docMkLst>
        <pc:docMk/>
      </pc:docMkLst>
      <pc:sldChg chg="modSp">
        <pc:chgData name="Rhodes, Tara" userId="S::rhodes_t@cde.state.co.us::566307b0-1e17-4826-87e1-0feb85a922f2" providerId="AD" clId="Web-{FEE02213-E639-81DE-51B7-5F9E56BA477A}" dt="2024-12-04T16:53:36.035" v="32" actId="20577"/>
        <pc:sldMkLst>
          <pc:docMk/>
          <pc:sldMk cId="2941160506" sldId="5629"/>
        </pc:sldMkLst>
      </pc:sldChg>
      <pc:sldChg chg="addSp delSp modSp">
        <pc:chgData name="Rhodes, Tara" userId="S::rhodes_t@cde.state.co.us::566307b0-1e17-4826-87e1-0feb85a922f2" providerId="AD" clId="Web-{FEE02213-E639-81DE-51B7-5F9E56BA477A}" dt="2024-12-04T17:55:00.032" v="454" actId="1076"/>
        <pc:sldMkLst>
          <pc:docMk/>
          <pc:sldMk cId="3114952086" sldId="5682"/>
        </pc:sldMkLst>
      </pc:sldChg>
    </pc:docChg>
  </pc:docChgLst>
  <pc:docChgLst>
    <pc:chgData name="Hoffman, Peter" userId="673cee94-26bd-4c2a-ab82-1b3669e2f049" providerId="ADAL" clId="{5BF0C4E0-9AC5-492B-BCCF-A3751BECFF44}"/>
    <pc:docChg chg="modSld">
      <pc:chgData name="Hoffman, Peter" userId="673cee94-26bd-4c2a-ab82-1b3669e2f049" providerId="ADAL" clId="{5BF0C4E0-9AC5-492B-BCCF-A3751BECFF44}" dt="2024-09-03T20:09:12.910" v="78" actId="14826"/>
      <pc:docMkLst>
        <pc:docMk/>
      </pc:docMkLst>
    </pc:docChg>
  </pc:docChgLst>
  <pc:docChgLst>
    <pc:chgData name="Rhodes, Tara" userId="S::rhodes_t@cde.state.co.us::566307b0-1e17-4826-87e1-0feb85a922f2" providerId="AD" clId="Web-{47F696D0-2310-23B2-E9CC-14E2A533C1EE}"/>
    <pc:docChg chg="addSld delSld modSld">
      <pc:chgData name="Rhodes, Tara" userId="S::rhodes_t@cde.state.co.us::566307b0-1e17-4826-87e1-0feb85a922f2" providerId="AD" clId="Web-{47F696D0-2310-23B2-E9CC-14E2A533C1EE}" dt="2024-05-16T12:55:06.442" v="285" actId="20577"/>
      <pc:docMkLst>
        <pc:docMk/>
      </pc:docMkLst>
      <pc:sldChg chg="add del">
        <pc:chgData name="Rhodes, Tara" userId="S::rhodes_t@cde.state.co.us::566307b0-1e17-4826-87e1-0feb85a922f2" providerId="AD" clId="Web-{47F696D0-2310-23B2-E9CC-14E2A533C1EE}" dt="2024-05-16T12:44:18.103" v="16"/>
        <pc:sldMkLst>
          <pc:docMk/>
          <pc:sldMk cId="1696118646" sldId="5296"/>
        </pc:sldMkLst>
      </pc:sldChg>
      <pc:sldChg chg="add">
        <pc:chgData name="Rhodes, Tara" userId="S::rhodes_t@cde.state.co.us::566307b0-1e17-4826-87e1-0feb85a922f2" providerId="AD" clId="Web-{47F696D0-2310-23B2-E9CC-14E2A533C1EE}" dt="2024-05-16T12:44:08.306" v="5"/>
        <pc:sldMkLst>
          <pc:docMk/>
          <pc:sldMk cId="2941789031" sldId="5298"/>
        </pc:sldMkLst>
      </pc:sldChg>
      <pc:sldChg chg="add">
        <pc:chgData name="Rhodes, Tara" userId="S::rhodes_t@cde.state.co.us::566307b0-1e17-4826-87e1-0feb85a922f2" providerId="AD" clId="Web-{47F696D0-2310-23B2-E9CC-14E2A533C1EE}" dt="2024-05-16T12:44:08.322" v="6"/>
        <pc:sldMkLst>
          <pc:docMk/>
          <pc:sldMk cId="308806799" sldId="5299"/>
        </pc:sldMkLst>
      </pc:sldChg>
      <pc:sldChg chg="add">
        <pc:chgData name="Rhodes, Tara" userId="S::rhodes_t@cde.state.co.us::566307b0-1e17-4826-87e1-0feb85a922f2" providerId="AD" clId="Web-{47F696D0-2310-23B2-E9CC-14E2A533C1EE}" dt="2024-05-16T12:44:08.369" v="9"/>
        <pc:sldMkLst>
          <pc:docMk/>
          <pc:sldMk cId="94867858" sldId="5301"/>
        </pc:sldMkLst>
      </pc:sldChg>
      <pc:sldChg chg="add">
        <pc:chgData name="Rhodes, Tara" userId="S::rhodes_t@cde.state.co.us::566307b0-1e17-4826-87e1-0feb85a922f2" providerId="AD" clId="Web-{47F696D0-2310-23B2-E9CC-14E2A533C1EE}" dt="2024-05-16T12:44:08.259" v="2"/>
        <pc:sldMkLst>
          <pc:docMk/>
          <pc:sldMk cId="2925374892" sldId="5307"/>
        </pc:sldMkLst>
      </pc:sldChg>
      <pc:sldChg chg="add">
        <pc:chgData name="Rhodes, Tara" userId="S::rhodes_t@cde.state.co.us::566307b0-1e17-4826-87e1-0feb85a922f2" providerId="AD" clId="Web-{47F696D0-2310-23B2-E9CC-14E2A533C1EE}" dt="2024-05-16T12:44:08.291" v="4"/>
        <pc:sldMkLst>
          <pc:docMk/>
          <pc:sldMk cId="2187083967" sldId="5308"/>
        </pc:sldMkLst>
      </pc:sldChg>
      <pc:sldChg chg="modSp add">
        <pc:chgData name="Rhodes, Tara" userId="S::rhodes_t@cde.state.co.us::566307b0-1e17-4826-87e1-0feb85a922f2" providerId="AD" clId="Web-{47F696D0-2310-23B2-E9CC-14E2A533C1EE}" dt="2024-05-16T12:52:33.674" v="144" actId="20577"/>
        <pc:sldMkLst>
          <pc:docMk/>
          <pc:sldMk cId="68699369" sldId="5309"/>
        </pc:sldMkLst>
      </pc:sldChg>
      <pc:sldChg chg="add">
        <pc:chgData name="Rhodes, Tara" userId="S::rhodes_t@cde.state.co.us::566307b0-1e17-4826-87e1-0feb85a922f2" providerId="AD" clId="Web-{47F696D0-2310-23B2-E9CC-14E2A533C1EE}" dt="2024-05-16T12:44:08.353" v="8"/>
        <pc:sldMkLst>
          <pc:docMk/>
          <pc:sldMk cId="1720752477" sldId="5311"/>
        </pc:sldMkLst>
      </pc:sldChg>
      <pc:sldChg chg="modSp add">
        <pc:chgData name="Rhodes, Tara" userId="S::rhodes_t@cde.state.co.us::566307b0-1e17-4826-87e1-0feb85a922f2" providerId="AD" clId="Web-{47F696D0-2310-23B2-E9CC-14E2A533C1EE}" dt="2024-05-16T12:55:06.442" v="285" actId="20577"/>
        <pc:sldMkLst>
          <pc:docMk/>
          <pc:sldMk cId="3396060537" sldId="5314"/>
        </pc:sldMkLst>
      </pc:sldChg>
      <pc:sldChg chg="add">
        <pc:chgData name="Rhodes, Tara" userId="S::rhodes_t@cde.state.co.us::566307b0-1e17-4826-87e1-0feb85a922f2" providerId="AD" clId="Web-{47F696D0-2310-23B2-E9CC-14E2A533C1EE}" dt="2024-05-16T12:44:08.462" v="15"/>
        <pc:sldMkLst>
          <pc:docMk/>
          <pc:sldMk cId="4112676723" sldId="5347"/>
        </pc:sldMkLst>
      </pc:sldChg>
      <pc:sldChg chg="add">
        <pc:chgData name="Rhodes, Tara" userId="S::rhodes_t@cde.state.co.us::566307b0-1e17-4826-87e1-0feb85a922f2" providerId="AD" clId="Web-{47F696D0-2310-23B2-E9CC-14E2A533C1EE}" dt="2024-05-16T12:44:08.384" v="10"/>
        <pc:sldMkLst>
          <pc:docMk/>
          <pc:sldMk cId="556071794" sldId="5348"/>
        </pc:sldMkLst>
      </pc:sldChg>
      <pc:sldChg chg="add">
        <pc:chgData name="Rhodes, Tara" userId="S::rhodes_t@cde.state.co.us::566307b0-1e17-4826-87e1-0feb85a922f2" providerId="AD" clId="Web-{47F696D0-2310-23B2-E9CC-14E2A533C1EE}" dt="2024-05-16T12:44:08.447" v="14"/>
        <pc:sldMkLst>
          <pc:docMk/>
          <pc:sldMk cId="49926316" sldId="5349"/>
        </pc:sldMkLst>
      </pc:sldChg>
      <pc:sldChg chg="modSp">
        <pc:chgData name="Rhodes, Tara" userId="S::rhodes_t@cde.state.co.us::566307b0-1e17-4826-87e1-0feb85a922f2" providerId="AD" clId="Web-{47F696D0-2310-23B2-E9CC-14E2A533C1EE}" dt="2024-05-16T12:43:25.712" v="0" actId="20577"/>
        <pc:sldMkLst>
          <pc:docMk/>
          <pc:sldMk cId="1474977630" sldId="5414"/>
        </pc:sldMkLst>
      </pc:sldChg>
      <pc:sldChg chg="add">
        <pc:chgData name="Rhodes, Tara" userId="S::rhodes_t@cde.state.co.us::566307b0-1e17-4826-87e1-0feb85a922f2" providerId="AD" clId="Web-{47F696D0-2310-23B2-E9CC-14E2A533C1EE}" dt="2024-05-16T12:44:08.400" v="11"/>
        <pc:sldMkLst>
          <pc:docMk/>
          <pc:sldMk cId="1006133002" sldId="5449"/>
        </pc:sldMkLst>
      </pc:sldChg>
      <pc:sldChg chg="add">
        <pc:chgData name="Rhodes, Tara" userId="S::rhodes_t@cde.state.co.us::566307b0-1e17-4826-87e1-0feb85a922f2" providerId="AD" clId="Web-{47F696D0-2310-23B2-E9CC-14E2A533C1EE}" dt="2024-05-16T12:44:08.416" v="12"/>
        <pc:sldMkLst>
          <pc:docMk/>
          <pc:sldMk cId="1167242946" sldId="5450"/>
        </pc:sldMkLst>
      </pc:sldChg>
      <pc:sldChg chg="add">
        <pc:chgData name="Rhodes, Tara" userId="S::rhodes_t@cde.state.co.us::566307b0-1e17-4826-87e1-0feb85a922f2" providerId="AD" clId="Web-{47F696D0-2310-23B2-E9CC-14E2A533C1EE}" dt="2024-05-16T12:44:08.431" v="13"/>
        <pc:sldMkLst>
          <pc:docMk/>
          <pc:sldMk cId="2632896885" sldId="5451"/>
        </pc:sldMkLst>
      </pc:sldChg>
    </pc:docChg>
  </pc:docChgLst>
  <pc:docChgLst>
    <pc:chgData name="Rhodes, Tara" userId="S::rhodes_t@cde.state.co.us::566307b0-1e17-4826-87e1-0feb85a922f2" providerId="AD" clId="Web-{B76C9A65-259E-A473-37A4-110C5F1EAF23}"/>
    <pc:docChg chg="delSld modSld">
      <pc:chgData name="Rhodes, Tara" userId="S::rhodes_t@cde.state.co.us::566307b0-1e17-4826-87e1-0feb85a922f2" providerId="AD" clId="Web-{B76C9A65-259E-A473-37A4-110C5F1EAF23}" dt="2024-06-06T12:40:49.498" v="495" actId="20577"/>
      <pc:docMkLst>
        <pc:docMk/>
      </pc:docMkLst>
      <pc:sldChg chg="del">
        <pc:chgData name="Rhodes, Tara" userId="S::rhodes_t@cde.state.co.us::566307b0-1e17-4826-87e1-0feb85a922f2" providerId="AD" clId="Web-{B76C9A65-259E-A473-37A4-110C5F1EAF23}" dt="2024-06-06T12:32:45.097" v="299"/>
        <pc:sldMkLst>
          <pc:docMk/>
          <pc:sldMk cId="2925374892" sldId="5307"/>
        </pc:sldMkLst>
      </pc:sldChg>
      <pc:sldChg chg="modSp">
        <pc:chgData name="Rhodes, Tara" userId="S::rhodes_t@cde.state.co.us::566307b0-1e17-4826-87e1-0feb85a922f2" providerId="AD" clId="Web-{B76C9A65-259E-A473-37A4-110C5F1EAF23}" dt="2024-06-06T12:35:09.069" v="425" actId="20577"/>
        <pc:sldMkLst>
          <pc:docMk/>
          <pc:sldMk cId="68699369" sldId="5309"/>
        </pc:sldMkLst>
      </pc:sldChg>
      <pc:sldChg chg="modSp">
        <pc:chgData name="Rhodes, Tara" userId="S::rhodes_t@cde.state.co.us::566307b0-1e17-4826-87e1-0feb85a922f2" providerId="AD" clId="Web-{B76C9A65-259E-A473-37A4-110C5F1EAF23}" dt="2024-06-06T12:40:49.498" v="495" actId="20577"/>
        <pc:sldMkLst>
          <pc:docMk/>
          <pc:sldMk cId="3396060537" sldId="5314"/>
        </pc:sldMkLst>
      </pc:sldChg>
      <pc:sldChg chg="modSp">
        <pc:chgData name="Rhodes, Tara" userId="S::rhodes_t@cde.state.co.us::566307b0-1e17-4826-87e1-0feb85a922f2" providerId="AD" clId="Web-{B76C9A65-259E-A473-37A4-110C5F1EAF23}" dt="2024-06-06T12:27:35.513" v="282" actId="20577"/>
        <pc:sldMkLst>
          <pc:docMk/>
          <pc:sldMk cId="49926316" sldId="5349"/>
        </pc:sldMkLst>
      </pc:sldChg>
      <pc:sldChg chg="modSp">
        <pc:chgData name="Rhodes, Tara" userId="S::rhodes_t@cde.state.co.us::566307b0-1e17-4826-87e1-0feb85a922f2" providerId="AD" clId="Web-{B76C9A65-259E-A473-37A4-110C5F1EAF23}" dt="2024-06-06T12:18:45.455" v="4"/>
        <pc:sldMkLst>
          <pc:docMk/>
          <pc:sldMk cId="1006133002" sldId="5449"/>
        </pc:sldMkLst>
      </pc:sldChg>
      <pc:sldChg chg="modSp">
        <pc:chgData name="Rhodes, Tara" userId="S::rhodes_t@cde.state.co.us::566307b0-1e17-4826-87e1-0feb85a922f2" providerId="AD" clId="Web-{B76C9A65-259E-A473-37A4-110C5F1EAF23}" dt="2024-06-06T12:19:36.457" v="39" actId="1076"/>
        <pc:sldMkLst>
          <pc:docMk/>
          <pc:sldMk cId="1167242946" sldId="5450"/>
        </pc:sldMkLst>
      </pc:sldChg>
      <pc:sldChg chg="del">
        <pc:chgData name="Rhodes, Tara" userId="S::rhodes_t@cde.state.co.us::566307b0-1e17-4826-87e1-0feb85a922f2" providerId="AD" clId="Web-{B76C9A65-259E-A473-37A4-110C5F1EAF23}" dt="2024-06-06T12:35:59.867" v="426"/>
        <pc:sldMkLst>
          <pc:docMk/>
          <pc:sldMk cId="3795402163" sldId="5461"/>
        </pc:sldMkLst>
      </pc:sldChg>
      <pc:sldChg chg="del">
        <pc:chgData name="Rhodes, Tara" userId="S::rhodes_t@cde.state.co.us::566307b0-1e17-4826-87e1-0feb85a922f2" providerId="AD" clId="Web-{B76C9A65-259E-A473-37A4-110C5F1EAF23}" dt="2024-06-06T12:19:43.566" v="40"/>
        <pc:sldMkLst>
          <pc:docMk/>
          <pc:sldMk cId="79025021" sldId="5473"/>
        </pc:sldMkLst>
      </pc:sldChg>
    </pc:docChg>
  </pc:docChgLst>
  <pc:docChgLst>
    <pc:chgData name="Slutzky, Collin" userId="S::slutzky_c@cde.state.co.us::21f7fb5c-490d-42a4-8741-4ce78a53b03a" providerId="AD" clId="Web-{82556BCC-AA6A-DCAB-39BC-299E44096130}"/>
    <pc:docChg chg="addSld modSld">
      <pc:chgData name="Slutzky, Collin" userId="S::slutzky_c@cde.state.co.us::21f7fb5c-490d-42a4-8741-4ce78a53b03a" providerId="AD" clId="Web-{82556BCC-AA6A-DCAB-39BC-299E44096130}" dt="2025-01-08T16:41:49.370" v="441" actId="20577"/>
      <pc:docMkLst>
        <pc:docMk/>
      </pc:docMkLst>
      <pc:sldChg chg="modSp modCm">
        <pc:chgData name="Slutzky, Collin" userId="S::slutzky_c@cde.state.co.us::21f7fb5c-490d-42a4-8741-4ce78a53b03a" providerId="AD" clId="Web-{82556BCC-AA6A-DCAB-39BC-299E44096130}" dt="2025-01-08T16:12:32.141" v="194" actId="20577"/>
        <pc:sldMkLst>
          <pc:docMk/>
          <pc:sldMk cId="2365850526" sldId="5733"/>
        </pc:sldMkLst>
        <pc:extLst>
          <p:ext xmlns:p="http://schemas.openxmlformats.org/presentationml/2006/main" uri="{D6D511B9-2390-475A-947B-AFAB55BFBCF1}">
            <pc226:cmChg xmlns:pc226="http://schemas.microsoft.com/office/powerpoint/2022/06/main/command" chg="mod">
              <pc226:chgData name="Slutzky, Collin" userId="S::slutzky_c@cde.state.co.us::21f7fb5c-490d-42a4-8741-4ce78a53b03a" providerId="AD" clId="Web-{82556BCC-AA6A-DCAB-39BC-299E44096130}" dt="2025-01-08T16:12:31.063" v="193" actId="20577"/>
              <pc2:cmMkLst xmlns:pc2="http://schemas.microsoft.com/office/powerpoint/2019/9/main/command">
                <pc:docMk/>
                <pc:sldMk cId="2365850526" sldId="5733"/>
                <pc2:cmMk id="{F747DB23-9F63-42E5-B213-33AC753409D6}"/>
              </pc2:cmMkLst>
            </pc226:cmChg>
            <pc226:cmChg xmlns:pc226="http://schemas.microsoft.com/office/powerpoint/2022/06/main/command" chg="mod">
              <pc226:chgData name="Slutzky, Collin" userId="S::slutzky_c@cde.state.co.us::21f7fb5c-490d-42a4-8741-4ce78a53b03a" providerId="AD" clId="Web-{82556BCC-AA6A-DCAB-39BC-299E44096130}" dt="2025-01-08T16:12:31.063" v="193" actId="20577"/>
              <pc2:cmMkLst xmlns:pc2="http://schemas.microsoft.com/office/powerpoint/2019/9/main/command">
                <pc:docMk/>
                <pc:sldMk cId="2365850526" sldId="5733"/>
                <pc2:cmMk id="{72722A84-197F-448F-947A-52C969D8BB25}"/>
              </pc2:cmMkLst>
            </pc226:cmChg>
          </p:ext>
        </pc:extLst>
      </pc:sldChg>
      <pc:sldChg chg="modSp add replId">
        <pc:chgData name="Slutzky, Collin" userId="S::slutzky_c@cde.state.co.us::21f7fb5c-490d-42a4-8741-4ce78a53b03a" providerId="AD" clId="Web-{82556BCC-AA6A-DCAB-39BC-299E44096130}" dt="2025-01-08T15:47:57.948" v="27" actId="20577"/>
        <pc:sldMkLst>
          <pc:docMk/>
          <pc:sldMk cId="522260969" sldId="5746"/>
        </pc:sldMkLst>
      </pc:sldChg>
    </pc:docChg>
  </pc:docChgLst>
  <pc:docChgLst>
    <pc:chgData name="Heitman, Lindsey" userId="a9773a47-99d2-4599-9377-6d37e9ec0bd3" providerId="ADAL" clId="{2FEA4F01-52A0-4FDE-857A-DAA8175A09B1}"/>
    <pc:docChg chg="undo custSel addSld modSld">
      <pc:chgData name="Heitman, Lindsey" userId="a9773a47-99d2-4599-9377-6d37e9ec0bd3" providerId="ADAL" clId="{2FEA4F01-52A0-4FDE-857A-DAA8175A09B1}" dt="2024-08-29T13:25:46.086" v="77" actId="13244"/>
      <pc:docMkLst>
        <pc:docMk/>
      </pc:docMkLst>
      <pc:sldChg chg="add">
        <pc:chgData name="Heitman, Lindsey" userId="a9773a47-99d2-4599-9377-6d37e9ec0bd3" providerId="ADAL" clId="{2FEA4F01-52A0-4FDE-857A-DAA8175A09B1}" dt="2024-08-29T13:12:52.690" v="22"/>
        <pc:sldMkLst>
          <pc:docMk/>
          <pc:sldMk cId="3075548332" sldId="279"/>
        </pc:sldMkLst>
      </pc:sldChg>
      <pc:sldChg chg="add">
        <pc:chgData name="Heitman, Lindsey" userId="a9773a47-99d2-4599-9377-6d37e9ec0bd3" providerId="ADAL" clId="{2FEA4F01-52A0-4FDE-857A-DAA8175A09B1}" dt="2024-08-29T13:12:52.690" v="22"/>
        <pc:sldMkLst>
          <pc:docMk/>
          <pc:sldMk cId="1437670727" sldId="5064"/>
        </pc:sldMkLst>
      </pc:sldChg>
      <pc:sldChg chg="addSp modSp add mod">
        <pc:chgData name="Heitman, Lindsey" userId="a9773a47-99d2-4599-9377-6d37e9ec0bd3" providerId="ADAL" clId="{2FEA4F01-52A0-4FDE-857A-DAA8175A09B1}" dt="2024-08-29T13:25:46.086" v="77" actId="13244"/>
        <pc:sldMkLst>
          <pc:docMk/>
          <pc:sldMk cId="2250697444" sldId="5532"/>
        </pc:sldMkLst>
      </pc:sldChg>
      <pc:sldChg chg="add">
        <pc:chgData name="Heitman, Lindsey" userId="a9773a47-99d2-4599-9377-6d37e9ec0bd3" providerId="ADAL" clId="{2FEA4F01-52A0-4FDE-857A-DAA8175A09B1}" dt="2024-08-29T13:12:52.690" v="22"/>
        <pc:sldMkLst>
          <pc:docMk/>
          <pc:sldMk cId="4075349401" sldId="5549"/>
        </pc:sldMkLst>
      </pc:sldChg>
      <pc:sldChg chg="add">
        <pc:chgData name="Heitman, Lindsey" userId="a9773a47-99d2-4599-9377-6d37e9ec0bd3" providerId="ADAL" clId="{2FEA4F01-52A0-4FDE-857A-DAA8175A09B1}" dt="2024-08-29T13:12:52.690" v="22"/>
        <pc:sldMkLst>
          <pc:docMk/>
          <pc:sldMk cId="182210934" sldId="5550"/>
        </pc:sldMkLst>
      </pc:sldChg>
      <pc:sldChg chg="modSp add mod">
        <pc:chgData name="Heitman, Lindsey" userId="a9773a47-99d2-4599-9377-6d37e9ec0bd3" providerId="ADAL" clId="{2FEA4F01-52A0-4FDE-857A-DAA8175A09B1}" dt="2024-08-29T13:14:11.586" v="53" actId="14100"/>
        <pc:sldMkLst>
          <pc:docMk/>
          <pc:sldMk cId="1079737274" sldId="5581"/>
        </pc:sldMkLst>
      </pc:sldChg>
    </pc:docChg>
  </pc:docChgLst>
  <pc:docChgLst>
    <pc:chgData name="Chaffin,Melissa" userId="S::chaffin_m@cde.state.co.us::21f0136b-23e1-4eef-9c4f-f29e4cc3ac56" providerId="AD" clId="Web-{82FD12ED-80B9-122A-CE77-F2071EF0045F}"/>
    <pc:docChg chg="modSld">
      <pc:chgData name="Chaffin,Melissa" userId="S::chaffin_m@cde.state.co.us::21f0136b-23e1-4eef-9c4f-f29e4cc3ac56" providerId="AD" clId="Web-{82FD12ED-80B9-122A-CE77-F2071EF0045F}" dt="2024-09-11T19:31:47.747" v="59" actId="20577"/>
      <pc:docMkLst>
        <pc:docMk/>
      </pc:docMkLst>
      <pc:sldChg chg="modSp">
        <pc:chgData name="Chaffin,Melissa" userId="S::chaffin_m@cde.state.co.us::21f0136b-23e1-4eef-9c4f-f29e4cc3ac56" providerId="AD" clId="Web-{82FD12ED-80B9-122A-CE77-F2071EF0045F}" dt="2024-09-11T19:31:47.747" v="59" actId="20577"/>
        <pc:sldMkLst>
          <pc:docMk/>
          <pc:sldMk cId="499285695" sldId="281"/>
        </pc:sldMkLst>
      </pc:sldChg>
      <pc:sldChg chg="modSp">
        <pc:chgData name="Chaffin,Melissa" userId="S::chaffin_m@cde.state.co.us::21f0136b-23e1-4eef-9c4f-f29e4cc3ac56" providerId="AD" clId="Web-{82FD12ED-80B9-122A-CE77-F2071EF0045F}" dt="2024-09-11T19:30:05.931" v="4" actId="20577"/>
        <pc:sldMkLst>
          <pc:docMk/>
          <pc:sldMk cId="2464662354" sldId="5418"/>
        </pc:sldMkLst>
      </pc:sldChg>
    </pc:docChg>
  </pc:docChgLst>
  <pc:docChgLst>
    <pc:chgData name="Ward, Reagan" userId="27291eb4-8241-4961-9e69-8c66e34cc5b0" providerId="ADAL" clId="{B271BC04-010B-46AB-876F-BCA9990F5FB3}"/>
    <pc:docChg chg="undo custSel addSld delSld modSld sldOrd">
      <pc:chgData name="Ward, Reagan" userId="27291eb4-8241-4961-9e69-8c66e34cc5b0" providerId="ADAL" clId="{B271BC04-010B-46AB-876F-BCA9990F5FB3}" dt="2024-10-03T13:59:30.943" v="5194" actId="27918"/>
      <pc:docMkLst>
        <pc:docMk/>
      </pc:docMkLst>
      <pc:sldChg chg="modSp mod">
        <pc:chgData name="Ward, Reagan" userId="27291eb4-8241-4961-9e69-8c66e34cc5b0" providerId="ADAL" clId="{B271BC04-010B-46AB-876F-BCA9990F5FB3}" dt="2024-10-01T21:46:44.993" v="104" actId="20577"/>
        <pc:sldMkLst>
          <pc:docMk/>
          <pc:sldMk cId="1212467416" sldId="261"/>
        </pc:sldMkLst>
      </pc:sldChg>
      <pc:sldChg chg="del">
        <pc:chgData name="Ward, Reagan" userId="27291eb4-8241-4961-9e69-8c66e34cc5b0" providerId="ADAL" clId="{B271BC04-010B-46AB-876F-BCA9990F5FB3}" dt="2024-10-01T23:02:56.368" v="4519" actId="47"/>
        <pc:sldMkLst>
          <pc:docMk/>
          <pc:sldMk cId="3717000822" sldId="280"/>
        </pc:sldMkLst>
      </pc:sldChg>
      <pc:sldChg chg="modSp add mod">
        <pc:chgData name="Ward, Reagan" userId="27291eb4-8241-4961-9e69-8c66e34cc5b0" providerId="ADAL" clId="{B271BC04-010B-46AB-876F-BCA9990F5FB3}" dt="2024-10-01T21:49:02.628" v="169" actId="20577"/>
        <pc:sldMkLst>
          <pc:docMk/>
          <pc:sldMk cId="4006630429" sldId="282"/>
        </pc:sldMkLst>
      </pc:sldChg>
      <pc:sldChg chg="addSp delSp modSp add mod">
        <pc:chgData name="Ward, Reagan" userId="27291eb4-8241-4961-9e69-8c66e34cc5b0" providerId="ADAL" clId="{B271BC04-010B-46AB-876F-BCA9990F5FB3}" dt="2024-10-01T23:00:45.579" v="4498" actId="13244"/>
        <pc:sldMkLst>
          <pc:docMk/>
          <pc:sldMk cId="3704019442" sldId="5631"/>
        </pc:sldMkLst>
      </pc:sldChg>
      <pc:sldChg chg="del">
        <pc:chgData name="Ward, Reagan" userId="27291eb4-8241-4961-9e69-8c66e34cc5b0" providerId="ADAL" clId="{B271BC04-010B-46AB-876F-BCA9990F5FB3}" dt="2024-10-01T21:50:05.736" v="259" actId="47"/>
        <pc:sldMkLst>
          <pc:docMk/>
          <pc:sldMk cId="3834122063" sldId="5639"/>
        </pc:sldMkLst>
      </pc:sldChg>
      <pc:sldChg chg="add del">
        <pc:chgData name="Ward, Reagan" userId="27291eb4-8241-4961-9e69-8c66e34cc5b0" providerId="ADAL" clId="{B271BC04-010B-46AB-876F-BCA9990F5FB3}" dt="2024-10-01T21:51:28.255" v="264" actId="47"/>
        <pc:sldMkLst>
          <pc:docMk/>
          <pc:sldMk cId="1533238000" sldId="5640"/>
        </pc:sldMkLst>
      </pc:sldChg>
      <pc:sldChg chg="del">
        <pc:chgData name="Ward, Reagan" userId="27291eb4-8241-4961-9e69-8c66e34cc5b0" providerId="ADAL" clId="{B271BC04-010B-46AB-876F-BCA9990F5FB3}" dt="2024-10-01T21:51:28.255" v="264" actId="47"/>
        <pc:sldMkLst>
          <pc:docMk/>
          <pc:sldMk cId="240262686" sldId="5641"/>
        </pc:sldMkLst>
      </pc:sldChg>
      <pc:sldChg chg="add del">
        <pc:chgData name="Ward, Reagan" userId="27291eb4-8241-4961-9e69-8c66e34cc5b0" providerId="ADAL" clId="{B271BC04-010B-46AB-876F-BCA9990F5FB3}" dt="2024-10-01T21:51:28.255" v="264" actId="47"/>
        <pc:sldMkLst>
          <pc:docMk/>
          <pc:sldMk cId="2865947116" sldId="5642"/>
        </pc:sldMkLst>
      </pc:sldChg>
      <pc:sldChg chg="addSp delSp modSp new mod modClrScheme chgLayout">
        <pc:chgData name="Ward, Reagan" userId="27291eb4-8241-4961-9e69-8c66e34cc5b0" providerId="ADAL" clId="{B271BC04-010B-46AB-876F-BCA9990F5FB3}" dt="2024-10-01T21:48:33.609" v="143" actId="20577"/>
        <pc:sldMkLst>
          <pc:docMk/>
          <pc:sldMk cId="1642551370" sldId="5645"/>
        </pc:sldMkLst>
      </pc:sldChg>
      <pc:sldChg chg="addSp delSp modSp new mod modClrScheme chgLayout">
        <pc:chgData name="Ward, Reagan" userId="27291eb4-8241-4961-9e69-8c66e34cc5b0" providerId="ADAL" clId="{B271BC04-010B-46AB-876F-BCA9990F5FB3}" dt="2024-10-01T21:49:23.908" v="229" actId="20577"/>
        <pc:sldMkLst>
          <pc:docMk/>
          <pc:sldMk cId="598057764" sldId="5646"/>
        </pc:sldMkLst>
      </pc:sldChg>
      <pc:sldChg chg="addSp delSp modSp new mod ord modClrScheme chgLayout">
        <pc:chgData name="Ward, Reagan" userId="27291eb4-8241-4961-9e69-8c66e34cc5b0" providerId="ADAL" clId="{B271BC04-010B-46AB-876F-BCA9990F5FB3}" dt="2024-10-03T13:59:30.943" v="5194" actId="27918"/>
        <pc:sldMkLst>
          <pc:docMk/>
          <pc:sldMk cId="3507505468" sldId="5647"/>
        </pc:sldMkLst>
      </pc:sldChg>
      <pc:sldChg chg="new del">
        <pc:chgData name="Ward, Reagan" userId="27291eb4-8241-4961-9e69-8c66e34cc5b0" providerId="ADAL" clId="{B271BC04-010B-46AB-876F-BCA9990F5FB3}" dt="2024-10-01T21:49:30.891" v="230" actId="47"/>
        <pc:sldMkLst>
          <pc:docMk/>
          <pc:sldMk cId="4289651389" sldId="5647"/>
        </pc:sldMkLst>
      </pc:sldChg>
      <pc:sldChg chg="addSp delSp modSp new mod modClrScheme chgLayout">
        <pc:chgData name="Ward, Reagan" userId="27291eb4-8241-4961-9e69-8c66e34cc5b0" providerId="ADAL" clId="{B271BC04-010B-46AB-876F-BCA9990F5FB3}" dt="2024-10-02T17:09:25.567" v="5166" actId="20577"/>
        <pc:sldMkLst>
          <pc:docMk/>
          <pc:sldMk cId="1420422173" sldId="5648"/>
        </pc:sldMkLst>
      </pc:sldChg>
      <pc:sldChg chg="addSp delSp modSp new mod modClrScheme chgLayout">
        <pc:chgData name="Ward, Reagan" userId="27291eb4-8241-4961-9e69-8c66e34cc5b0" providerId="ADAL" clId="{B271BC04-010B-46AB-876F-BCA9990F5FB3}" dt="2024-10-01T22:30:26.360" v="2557" actId="20577"/>
        <pc:sldMkLst>
          <pc:docMk/>
          <pc:sldMk cId="2854760544" sldId="5649"/>
        </pc:sldMkLst>
      </pc:sldChg>
      <pc:sldChg chg="addSp delSp modSp new mod modClrScheme chgLayout">
        <pc:chgData name="Ward, Reagan" userId="27291eb4-8241-4961-9e69-8c66e34cc5b0" providerId="ADAL" clId="{B271BC04-010B-46AB-876F-BCA9990F5FB3}" dt="2024-10-01T22:55:14.071" v="4195" actId="20577"/>
        <pc:sldMkLst>
          <pc:docMk/>
          <pc:sldMk cId="637644780" sldId="5650"/>
        </pc:sldMkLst>
      </pc:sldChg>
      <pc:sldChg chg="addSp delSp modSp new mod modClrScheme chgLayout">
        <pc:chgData name="Ward, Reagan" userId="27291eb4-8241-4961-9e69-8c66e34cc5b0" providerId="ADAL" clId="{B271BC04-010B-46AB-876F-BCA9990F5FB3}" dt="2024-10-01T23:01:06.397" v="4502" actId="13244"/>
        <pc:sldMkLst>
          <pc:docMk/>
          <pc:sldMk cId="168840990" sldId="5651"/>
        </pc:sldMkLst>
      </pc:sldChg>
      <pc:sldChg chg="addSp delSp modSp add mod setBg">
        <pc:chgData name="Ward, Reagan" userId="27291eb4-8241-4961-9e69-8c66e34cc5b0" providerId="ADAL" clId="{B271BC04-010B-46AB-876F-BCA9990F5FB3}" dt="2024-10-01T23:06:49.110" v="4933" actId="962"/>
        <pc:sldMkLst>
          <pc:docMk/>
          <pc:sldMk cId="4082004543" sldId="5652"/>
        </pc:sldMkLst>
      </pc:sldChg>
    </pc:docChg>
  </pc:docChgLst>
  <pc:docChgLst>
    <pc:chgData name="McRee, Rebecca" userId="S::mcree_r@cde.state.co.us::3a10fa13-9d60-4c0b-b361-471945732c34" providerId="AD" clId="Web-{F371A368-7BDA-562B-CE18-A33B01254AD7}"/>
    <pc:docChg chg="addSld delSld modSld">
      <pc:chgData name="McRee, Rebecca" userId="S::mcree_r@cde.state.co.us::3a10fa13-9d60-4c0b-b361-471945732c34" providerId="AD" clId="Web-{F371A368-7BDA-562B-CE18-A33B01254AD7}" dt="2024-07-08T23:11:01.429" v="164"/>
      <pc:docMkLst>
        <pc:docMk/>
      </pc:docMkLst>
      <pc:sldChg chg="modSp">
        <pc:chgData name="McRee, Rebecca" userId="S::mcree_r@cde.state.co.us::3a10fa13-9d60-4c0b-b361-471945732c34" providerId="AD" clId="Web-{F371A368-7BDA-562B-CE18-A33B01254AD7}" dt="2024-07-08T23:06:07.595" v="163" actId="14100"/>
        <pc:sldMkLst>
          <pc:docMk/>
          <pc:sldMk cId="538669139" sldId="5487"/>
        </pc:sldMkLst>
      </pc:sldChg>
      <pc:sldChg chg="modSp">
        <pc:chgData name="McRee, Rebecca" userId="S::mcree_r@cde.state.co.us::3a10fa13-9d60-4c0b-b361-471945732c34" providerId="AD" clId="Web-{F371A368-7BDA-562B-CE18-A33B01254AD7}" dt="2024-07-08T23:05:48.595" v="160" actId="20577"/>
        <pc:sldMkLst>
          <pc:docMk/>
          <pc:sldMk cId="1185884485" sldId="5488"/>
        </pc:sldMkLst>
      </pc:sldChg>
      <pc:sldChg chg="modSp add replId">
        <pc:chgData name="McRee, Rebecca" userId="S::mcree_r@cde.state.co.us::3a10fa13-9d60-4c0b-b361-471945732c34" providerId="AD" clId="Web-{F371A368-7BDA-562B-CE18-A33B01254AD7}" dt="2024-07-08T23:05:55.611" v="162" actId="20577"/>
        <pc:sldMkLst>
          <pc:docMk/>
          <pc:sldMk cId="2585022322" sldId="5489"/>
        </pc:sldMkLst>
      </pc:sldChg>
      <pc:sldChg chg="new del">
        <pc:chgData name="McRee, Rebecca" userId="S::mcree_r@cde.state.co.us::3a10fa13-9d60-4c0b-b361-471945732c34" providerId="AD" clId="Web-{F371A368-7BDA-562B-CE18-A33B01254AD7}" dt="2024-07-08T23:11:01.429" v="164"/>
        <pc:sldMkLst>
          <pc:docMk/>
          <pc:sldMk cId="3031851790" sldId="5490"/>
        </pc:sldMkLst>
      </pc:sldChg>
      <pc:sldChg chg="addSp delSp modSp new">
        <pc:chgData name="McRee, Rebecca" userId="S::mcree_r@cde.state.co.us::3a10fa13-9d60-4c0b-b361-471945732c34" providerId="AD" clId="Web-{F371A368-7BDA-562B-CE18-A33B01254AD7}" dt="2024-07-08T23:04:27.296" v="156" actId="20577"/>
        <pc:sldMkLst>
          <pc:docMk/>
          <pc:sldMk cId="1982214778" sldId="5491"/>
        </pc:sldMkLst>
      </pc:sldChg>
      <pc:sldChg chg="addSp delSp modSp new del">
        <pc:chgData name="McRee, Rebecca" userId="S::mcree_r@cde.state.co.us::3a10fa13-9d60-4c0b-b361-471945732c34" providerId="AD" clId="Web-{F371A368-7BDA-562B-CE18-A33B01254AD7}" dt="2024-07-08T23:03:40.452" v="135"/>
        <pc:sldMkLst>
          <pc:docMk/>
          <pc:sldMk cId="3510349753" sldId="5492"/>
        </pc:sldMkLst>
      </pc:sldChg>
    </pc:docChg>
  </pc:docChgLst>
  <pc:docChgLst>
    <pc:chgData name="Hoffman, Peter" userId="673cee94-26bd-4c2a-ab82-1b3669e2f049" providerId="ADAL" clId="{DBB0E892-7E9C-42F6-A322-6279961C9AE2}"/>
    <pc:docChg chg="modSld">
      <pc:chgData name="Hoffman, Peter" userId="673cee94-26bd-4c2a-ab82-1b3669e2f049" providerId="ADAL" clId="{DBB0E892-7E9C-42F6-A322-6279961C9AE2}" dt="2024-10-22T14:37:43.495" v="57" actId="20577"/>
      <pc:docMkLst>
        <pc:docMk/>
      </pc:docMkLst>
    </pc:docChg>
  </pc:docChgLst>
  <pc:docChgLst>
    <pc:chgData name="McRee, Rebecca" userId="S::mcree_r@cde.state.co.us::3a10fa13-9d60-4c0b-b361-471945732c34" providerId="AD" clId="Web-{3B557659-556A-EB5A-DE31-D5CA3DF5B09F}"/>
    <pc:docChg chg="addSld delSld modSld sldOrd">
      <pc:chgData name="McRee, Rebecca" userId="S::mcree_r@cde.state.co.us::3a10fa13-9d60-4c0b-b361-471945732c34" providerId="AD" clId="Web-{3B557659-556A-EB5A-DE31-D5CA3DF5B09F}" dt="2024-11-19T17:03:31.982" v="392" actId="14100"/>
      <pc:docMkLst>
        <pc:docMk/>
      </pc:docMkLst>
      <pc:sldChg chg="addSp delSp modSp">
        <pc:chgData name="McRee, Rebecca" userId="S::mcree_r@cde.state.co.us::3a10fa13-9d60-4c0b-b361-471945732c34" providerId="AD" clId="Web-{3B557659-556A-EB5A-DE31-D5CA3DF5B09F}" dt="2024-11-19T17:03:16.248" v="390" actId="20577"/>
        <pc:sldMkLst>
          <pc:docMk/>
          <pc:sldMk cId="1801856427" sldId="5683"/>
        </pc:sldMkLst>
      </pc:sldChg>
      <pc:sldChg chg="del">
        <pc:chgData name="McRee, Rebecca" userId="S::mcree_r@cde.state.co.us::3a10fa13-9d60-4c0b-b361-471945732c34" providerId="AD" clId="Web-{3B557659-556A-EB5A-DE31-D5CA3DF5B09F}" dt="2024-11-19T16:44:45.727" v="0"/>
        <pc:sldMkLst>
          <pc:docMk/>
          <pc:sldMk cId="829353435" sldId="5684"/>
        </pc:sldMkLst>
      </pc:sldChg>
      <pc:sldChg chg="modSp ord">
        <pc:chgData name="McRee, Rebecca" userId="S::mcree_r@cde.state.co.us::3a10fa13-9d60-4c0b-b361-471945732c34" providerId="AD" clId="Web-{3B557659-556A-EB5A-DE31-D5CA3DF5B09F}" dt="2024-11-19T17:03:24.560" v="391" actId="14100"/>
        <pc:sldMkLst>
          <pc:docMk/>
          <pc:sldMk cId="1068357804" sldId="5687"/>
        </pc:sldMkLst>
      </pc:sldChg>
      <pc:sldChg chg="modSp new">
        <pc:chgData name="McRee, Rebecca" userId="S::mcree_r@cde.state.co.us::3a10fa13-9d60-4c0b-b361-471945732c34" providerId="AD" clId="Web-{3B557659-556A-EB5A-DE31-D5CA3DF5B09F}" dt="2024-11-19T17:03:31.982" v="392" actId="14100"/>
        <pc:sldMkLst>
          <pc:docMk/>
          <pc:sldMk cId="3205990569" sldId="5707"/>
        </pc:sldMkLst>
      </pc:sldChg>
    </pc:docChg>
  </pc:docChgLst>
  <pc:docChgLst>
    <pc:chgData name="Ward, Reagan" userId="27291eb4-8241-4961-9e69-8c66e34cc5b0" providerId="ADAL" clId="{054A3838-1EAA-4569-8F5F-5F2FE1B98737}"/>
    <pc:docChg chg="undo custSel addSld delSld modSld">
      <pc:chgData name="Ward, Reagan" userId="27291eb4-8241-4961-9e69-8c66e34cc5b0" providerId="ADAL" clId="{054A3838-1EAA-4569-8F5F-5F2FE1B98737}" dt="2024-12-12T15:12:32.815" v="4380" actId="20577"/>
      <pc:docMkLst>
        <pc:docMk/>
      </pc:docMkLst>
      <pc:sldChg chg="modSp mod">
        <pc:chgData name="Ward, Reagan" userId="27291eb4-8241-4961-9e69-8c66e34cc5b0" providerId="ADAL" clId="{054A3838-1EAA-4569-8F5F-5F2FE1B98737}" dt="2024-12-12T15:11:36.559" v="4376" actId="27636"/>
        <pc:sldMkLst>
          <pc:docMk/>
          <pc:sldMk cId="1529755073" sldId="5611"/>
        </pc:sldMkLst>
      </pc:sldChg>
      <pc:sldChg chg="addSp delSp modSp mod chgLayout">
        <pc:chgData name="Ward, Reagan" userId="27291eb4-8241-4961-9e69-8c66e34cc5b0" providerId="ADAL" clId="{054A3838-1EAA-4569-8F5F-5F2FE1B98737}" dt="2024-12-12T15:11:31.818" v="4374" actId="207"/>
        <pc:sldMkLst>
          <pc:docMk/>
          <pc:sldMk cId="2878770330" sldId="5612"/>
        </pc:sldMkLst>
      </pc:sldChg>
      <pc:sldChg chg="del">
        <pc:chgData name="Ward, Reagan" userId="27291eb4-8241-4961-9e69-8c66e34cc5b0" providerId="ADAL" clId="{054A3838-1EAA-4569-8F5F-5F2FE1B98737}" dt="2024-12-11T15:59:32.788" v="196" actId="47"/>
        <pc:sldMkLst>
          <pc:docMk/>
          <pc:sldMk cId="1642551370" sldId="5645"/>
        </pc:sldMkLst>
      </pc:sldChg>
      <pc:sldChg chg="del">
        <pc:chgData name="Ward, Reagan" userId="27291eb4-8241-4961-9e69-8c66e34cc5b0" providerId="ADAL" clId="{054A3838-1EAA-4569-8F5F-5F2FE1B98737}" dt="2024-12-11T15:59:32.788" v="196" actId="47"/>
        <pc:sldMkLst>
          <pc:docMk/>
          <pc:sldMk cId="598057764" sldId="5646"/>
        </pc:sldMkLst>
      </pc:sldChg>
      <pc:sldChg chg="addSp delSp modSp new mod modClrScheme chgLayout">
        <pc:chgData name="Ward, Reagan" userId="27291eb4-8241-4961-9e69-8c66e34cc5b0" providerId="ADAL" clId="{054A3838-1EAA-4569-8F5F-5F2FE1B98737}" dt="2024-12-11T16:04:36.853" v="290" actId="20577"/>
        <pc:sldMkLst>
          <pc:docMk/>
          <pc:sldMk cId="1928308913" sldId="5721"/>
        </pc:sldMkLst>
      </pc:sldChg>
      <pc:sldChg chg="del">
        <pc:chgData name="Ward, Reagan" userId="27291eb4-8241-4961-9e69-8c66e34cc5b0" providerId="ADAL" clId="{054A3838-1EAA-4569-8F5F-5F2FE1B98737}" dt="2024-12-11T15:59:32.788" v="196" actId="47"/>
        <pc:sldMkLst>
          <pc:docMk/>
          <pc:sldMk cId="3135495328" sldId="5721"/>
        </pc:sldMkLst>
      </pc:sldChg>
      <pc:sldChg chg="addSp delSp modSp new mod modClrScheme chgLayout">
        <pc:chgData name="Ward, Reagan" userId="27291eb4-8241-4961-9e69-8c66e34cc5b0" providerId="ADAL" clId="{054A3838-1EAA-4569-8F5F-5F2FE1B98737}" dt="2024-12-11T17:57:10.138" v="3184" actId="20577"/>
        <pc:sldMkLst>
          <pc:docMk/>
          <pc:sldMk cId="244830633" sldId="5722"/>
        </pc:sldMkLst>
      </pc:sldChg>
      <pc:sldChg chg="addSp delSp modSp new mod modClrScheme chgLayout">
        <pc:chgData name="Ward, Reagan" userId="27291eb4-8241-4961-9e69-8c66e34cc5b0" providerId="ADAL" clId="{054A3838-1EAA-4569-8F5F-5F2FE1B98737}" dt="2024-12-11T21:36:27.087" v="3957" actId="20577"/>
        <pc:sldMkLst>
          <pc:docMk/>
          <pc:sldMk cId="3821929316" sldId="5723"/>
        </pc:sldMkLst>
      </pc:sldChg>
      <pc:sldChg chg="addSp delSp modSp new mod modClrScheme chgLayout">
        <pc:chgData name="Ward, Reagan" userId="27291eb4-8241-4961-9e69-8c66e34cc5b0" providerId="ADAL" clId="{054A3838-1EAA-4569-8F5F-5F2FE1B98737}" dt="2024-12-11T17:47:26.402" v="1364" actId="20577"/>
        <pc:sldMkLst>
          <pc:docMk/>
          <pc:sldMk cId="3846372300" sldId="5724"/>
        </pc:sldMkLst>
      </pc:sldChg>
      <pc:sldChg chg="addSp delSp modSp new mod modClrScheme chgLayout">
        <pc:chgData name="Ward, Reagan" userId="27291eb4-8241-4961-9e69-8c66e34cc5b0" providerId="ADAL" clId="{054A3838-1EAA-4569-8F5F-5F2FE1B98737}" dt="2024-12-11T18:06:44.814" v="3310" actId="20577"/>
        <pc:sldMkLst>
          <pc:docMk/>
          <pc:sldMk cId="2873612640" sldId="5725"/>
        </pc:sldMkLst>
      </pc:sldChg>
      <pc:sldChg chg="addSp delSp modSp new del mod modClrScheme chgLayout">
        <pc:chgData name="Ward, Reagan" userId="27291eb4-8241-4961-9e69-8c66e34cc5b0" providerId="ADAL" clId="{054A3838-1EAA-4569-8F5F-5F2FE1B98737}" dt="2024-12-11T21:36:09.934" v="3908" actId="47"/>
        <pc:sldMkLst>
          <pc:docMk/>
          <pc:sldMk cId="1933848707" sldId="5726"/>
        </pc:sldMkLst>
      </pc:sldChg>
      <pc:sldChg chg="del">
        <pc:chgData name="Ward, Reagan" userId="27291eb4-8241-4961-9e69-8c66e34cc5b0" providerId="ADAL" clId="{054A3838-1EAA-4569-8F5F-5F2FE1B98737}" dt="2024-12-11T21:36:09.934" v="3908" actId="47"/>
        <pc:sldMkLst>
          <pc:docMk/>
          <pc:sldMk cId="1487253166" sldId="5729"/>
        </pc:sldMkLst>
      </pc:sldChg>
      <pc:sldChg chg="addSp delSp modSp new mod modClrScheme chgLayout">
        <pc:chgData name="Ward, Reagan" userId="27291eb4-8241-4961-9e69-8c66e34cc5b0" providerId="ADAL" clId="{054A3838-1EAA-4569-8F5F-5F2FE1B98737}" dt="2024-12-11T21:44:37.131" v="4316" actId="15"/>
        <pc:sldMkLst>
          <pc:docMk/>
          <pc:sldMk cId="2569823441" sldId="5730"/>
        </pc:sldMkLst>
      </pc:sldChg>
      <pc:sldChg chg="modSp mod">
        <pc:chgData name="Ward, Reagan" userId="27291eb4-8241-4961-9e69-8c66e34cc5b0" providerId="ADAL" clId="{054A3838-1EAA-4569-8F5F-5F2FE1B98737}" dt="2024-12-12T15:04:35.958" v="4367" actId="207"/>
        <pc:sldMkLst>
          <pc:docMk/>
          <pc:sldMk cId="3924515015" sldId="5731"/>
        </pc:sldMkLst>
      </pc:sldChg>
    </pc:docChg>
  </pc:docChgLst>
  <pc:docChgLst>
    <pc:chgData name="Gudka, Dawna" userId="823cceae-331b-41d6-9a63-34ad6d1db55c" providerId="ADAL" clId="{549EA42D-A1CD-45B4-95B1-9F750FDEAE30}"/>
    <pc:docChg chg="custSel addSld delSld modSld">
      <pc:chgData name="Gudka, Dawna" userId="823cceae-331b-41d6-9a63-34ad6d1db55c" providerId="ADAL" clId="{549EA42D-A1CD-45B4-95B1-9F750FDEAE30}" dt="2024-07-25T01:11:34.345" v="837" actId="20577"/>
      <pc:docMkLst>
        <pc:docMk/>
      </pc:docMkLst>
      <pc:sldChg chg="addSp delSp modSp mod">
        <pc:chgData name="Gudka, Dawna" userId="823cceae-331b-41d6-9a63-34ad6d1db55c" providerId="ADAL" clId="{549EA42D-A1CD-45B4-95B1-9F750FDEAE30}" dt="2024-07-25T01:10:58.391" v="736" actId="962"/>
        <pc:sldMkLst>
          <pc:docMk/>
          <pc:sldMk cId="2968826480" sldId="5465"/>
        </pc:sldMkLst>
      </pc:sldChg>
      <pc:sldChg chg="del">
        <pc:chgData name="Gudka, Dawna" userId="823cceae-331b-41d6-9a63-34ad6d1db55c" providerId="ADAL" clId="{549EA42D-A1CD-45B4-95B1-9F750FDEAE30}" dt="2024-07-25T00:24:14.215" v="40" actId="2696"/>
        <pc:sldMkLst>
          <pc:docMk/>
          <pc:sldMk cId="3774009915" sldId="5467"/>
        </pc:sldMkLst>
      </pc:sldChg>
      <pc:sldChg chg="del">
        <pc:chgData name="Gudka, Dawna" userId="823cceae-331b-41d6-9a63-34ad6d1db55c" providerId="ADAL" clId="{549EA42D-A1CD-45B4-95B1-9F750FDEAE30}" dt="2024-07-25T00:24:32.458" v="42" actId="2696"/>
        <pc:sldMkLst>
          <pc:docMk/>
          <pc:sldMk cId="925303632" sldId="5468"/>
        </pc:sldMkLst>
      </pc:sldChg>
      <pc:sldChg chg="modSp mod">
        <pc:chgData name="Gudka, Dawna" userId="823cceae-331b-41d6-9a63-34ad6d1db55c" providerId="ADAL" clId="{549EA42D-A1CD-45B4-95B1-9F750FDEAE30}" dt="2024-07-25T00:23:59.496" v="39"/>
        <pc:sldMkLst>
          <pc:docMk/>
          <pc:sldMk cId="1765433899" sldId="5480"/>
        </pc:sldMkLst>
      </pc:sldChg>
      <pc:sldChg chg="del">
        <pc:chgData name="Gudka, Dawna" userId="823cceae-331b-41d6-9a63-34ad6d1db55c" providerId="ADAL" clId="{549EA42D-A1CD-45B4-95B1-9F750FDEAE30}" dt="2024-07-25T00:24:25.228" v="41" actId="2696"/>
        <pc:sldMkLst>
          <pc:docMk/>
          <pc:sldMk cId="2102237971" sldId="5481"/>
        </pc:sldMkLst>
      </pc:sldChg>
      <pc:sldChg chg="modSp add mod">
        <pc:chgData name="Gudka, Dawna" userId="823cceae-331b-41d6-9a63-34ad6d1db55c" providerId="ADAL" clId="{549EA42D-A1CD-45B4-95B1-9F750FDEAE30}" dt="2024-07-25T01:11:34.345" v="837" actId="20577"/>
        <pc:sldMkLst>
          <pc:docMk/>
          <pc:sldMk cId="1218041085" sldId="5519"/>
        </pc:sldMkLst>
      </pc:sldChg>
    </pc:docChg>
  </pc:docChgLst>
  <pc:docChgLst>
    <pc:chgData name="Gudka, Dawna" userId="823cceae-331b-41d6-9a63-34ad6d1db55c" providerId="ADAL" clId="{42F2ED5D-A4F4-4ECC-B075-736DD58303AF}"/>
    <pc:docChg chg="delSld modSld">
      <pc:chgData name="Gudka, Dawna" userId="823cceae-331b-41d6-9a63-34ad6d1db55c" providerId="ADAL" clId="{42F2ED5D-A4F4-4ECC-B075-736DD58303AF}" dt="2024-06-19T21:04:17.147" v="340" actId="2696"/>
      <pc:docMkLst>
        <pc:docMk/>
      </pc:docMkLst>
      <pc:sldChg chg="del">
        <pc:chgData name="Gudka, Dawna" userId="823cceae-331b-41d6-9a63-34ad6d1db55c" providerId="ADAL" clId="{42F2ED5D-A4F4-4ECC-B075-736DD58303AF}" dt="2024-06-19T20:59:03.893" v="337" actId="2696"/>
        <pc:sldMkLst>
          <pc:docMk/>
          <pc:sldMk cId="1532556162" sldId="314"/>
        </pc:sldMkLst>
      </pc:sldChg>
      <pc:sldChg chg="modSp del mod">
        <pc:chgData name="Gudka, Dawna" userId="823cceae-331b-41d6-9a63-34ad6d1db55c" providerId="ADAL" clId="{42F2ED5D-A4F4-4ECC-B075-736DD58303AF}" dt="2024-06-19T21:04:17.147" v="340" actId="2696"/>
        <pc:sldMkLst>
          <pc:docMk/>
          <pc:sldMk cId="1464257442" sldId="5452"/>
        </pc:sldMkLst>
      </pc:sldChg>
      <pc:sldChg chg="modSp del mod">
        <pc:chgData name="Gudka, Dawna" userId="823cceae-331b-41d6-9a63-34ad6d1db55c" providerId="ADAL" clId="{42F2ED5D-A4F4-4ECC-B075-736DD58303AF}" dt="2024-06-19T21:04:05.204" v="339" actId="2696"/>
        <pc:sldMkLst>
          <pc:docMk/>
          <pc:sldMk cId="1405902670" sldId="5458"/>
        </pc:sldMkLst>
      </pc:sldChg>
    </pc:docChg>
  </pc:docChgLst>
  <pc:docChgLst>
    <pc:chgData name="Hoffman, Peter" userId="673cee94-26bd-4c2a-ab82-1b3669e2f049" providerId="ADAL" clId="{3B5C8668-69A4-43CF-B3F5-019B234AA19D}"/>
    <pc:docChg chg="custSel addSld delSld modSld">
      <pc:chgData name="Hoffman, Peter" userId="673cee94-26bd-4c2a-ab82-1b3669e2f049" providerId="ADAL" clId="{3B5C8668-69A4-43CF-B3F5-019B234AA19D}" dt="2024-05-15T21:58:21.763" v="4" actId="2696"/>
      <pc:docMkLst>
        <pc:docMk/>
      </pc:docMkLst>
      <pc:sldChg chg="add">
        <pc:chgData name="Hoffman, Peter" userId="673cee94-26bd-4c2a-ab82-1b3669e2f049" providerId="ADAL" clId="{3B5C8668-69A4-43CF-B3F5-019B234AA19D}" dt="2024-05-15T21:58:14.562" v="0"/>
        <pc:sldMkLst>
          <pc:docMk/>
          <pc:sldMk cId="1118867174" sldId="5275"/>
        </pc:sldMkLst>
      </pc:sldChg>
      <pc:sldChg chg="modSp add mod">
        <pc:chgData name="Hoffman, Peter" userId="673cee94-26bd-4c2a-ab82-1b3669e2f049" providerId="ADAL" clId="{3B5C8668-69A4-43CF-B3F5-019B234AA19D}" dt="2024-05-15T21:58:14.678" v="3" actId="27636"/>
        <pc:sldMkLst>
          <pc:docMk/>
          <pc:sldMk cId="2916385814" sldId="5277"/>
        </pc:sldMkLst>
      </pc:sldChg>
      <pc:sldChg chg="modSp add mod">
        <pc:chgData name="Hoffman, Peter" userId="673cee94-26bd-4c2a-ab82-1b3669e2f049" providerId="ADAL" clId="{3B5C8668-69A4-43CF-B3F5-019B234AA19D}" dt="2024-05-15T21:58:14.662" v="1" actId="27636"/>
        <pc:sldMkLst>
          <pc:docMk/>
          <pc:sldMk cId="2365850526" sldId="5312"/>
        </pc:sldMkLst>
      </pc:sldChg>
      <pc:sldChg chg="del">
        <pc:chgData name="Hoffman, Peter" userId="673cee94-26bd-4c2a-ab82-1b3669e2f049" providerId="ADAL" clId="{3B5C8668-69A4-43CF-B3F5-019B234AA19D}" dt="2024-05-15T21:58:21.763" v="4" actId="2696"/>
        <pc:sldMkLst>
          <pc:docMk/>
          <pc:sldMk cId="2570410255" sldId="5438"/>
        </pc:sldMkLst>
      </pc:sldChg>
      <pc:sldChg chg="del">
        <pc:chgData name="Hoffman, Peter" userId="673cee94-26bd-4c2a-ab82-1b3669e2f049" providerId="ADAL" clId="{3B5C8668-69A4-43CF-B3F5-019B234AA19D}" dt="2024-05-15T21:58:21.763" v="4" actId="2696"/>
        <pc:sldMkLst>
          <pc:docMk/>
          <pc:sldMk cId="3745767475" sldId="5439"/>
        </pc:sldMkLst>
      </pc:sldChg>
      <pc:sldChg chg="del">
        <pc:chgData name="Hoffman, Peter" userId="673cee94-26bd-4c2a-ab82-1b3669e2f049" providerId="ADAL" clId="{3B5C8668-69A4-43CF-B3F5-019B234AA19D}" dt="2024-05-15T21:58:21.763" v="4" actId="2696"/>
        <pc:sldMkLst>
          <pc:docMk/>
          <pc:sldMk cId="2274862231" sldId="5440"/>
        </pc:sldMkLst>
      </pc:sldChg>
      <pc:sldChg chg="del">
        <pc:chgData name="Hoffman, Peter" userId="673cee94-26bd-4c2a-ab82-1b3669e2f049" providerId="ADAL" clId="{3B5C8668-69A4-43CF-B3F5-019B234AA19D}" dt="2024-05-15T21:58:21.763" v="4" actId="2696"/>
        <pc:sldMkLst>
          <pc:docMk/>
          <pc:sldMk cId="2012818798" sldId="5441"/>
        </pc:sldMkLst>
      </pc:sldChg>
      <pc:sldChg chg="add">
        <pc:chgData name="Hoffman, Peter" userId="673cee94-26bd-4c2a-ab82-1b3669e2f049" providerId="ADAL" clId="{3B5C8668-69A4-43CF-B3F5-019B234AA19D}" dt="2024-05-15T21:58:14.562" v="0"/>
        <pc:sldMkLst>
          <pc:docMk/>
          <pc:sldMk cId="3373880383" sldId="5448"/>
        </pc:sldMkLst>
      </pc:sldChg>
    </pc:docChg>
  </pc:docChgLst>
  <pc:docChgLst>
    <pc:chgData name="Slutzky, Collin" userId="S::slutzky_c@cde.state.co.us::21f7fb5c-490d-42a4-8741-4ce78a53b03a" providerId="AD" clId="Web-{BD2CCE25-E797-604D-5ADA-3A0DE169516C}"/>
    <pc:docChg chg="addSld modSld">
      <pc:chgData name="Slutzky, Collin" userId="S::slutzky_c@cde.state.co.us::21f7fb5c-490d-42a4-8741-4ce78a53b03a" providerId="AD" clId="Web-{BD2CCE25-E797-604D-5ADA-3A0DE169516C}" dt="2025-01-23T15:19:35.223" v="117" actId="20577"/>
      <pc:docMkLst>
        <pc:docMk/>
      </pc:docMkLst>
      <pc:sldChg chg="modSp add replId">
        <pc:chgData name="Slutzky, Collin" userId="S::slutzky_c@cde.state.co.us::21f7fb5c-490d-42a4-8741-4ce78a53b03a" providerId="AD" clId="Web-{BD2CCE25-E797-604D-5ADA-3A0DE169516C}" dt="2025-01-23T15:19:35.223" v="117" actId="20577"/>
        <pc:sldMkLst>
          <pc:docMk/>
          <pc:sldMk cId="467082449" sldId="5776"/>
        </pc:sldMkLst>
      </pc:sldChg>
    </pc:docChg>
  </pc:docChgLst>
  <pc:docChgLst>
    <pc:chgData name="Rhodes, Tara" userId="S::rhodes_t@cde.state.co.us::566307b0-1e17-4826-87e1-0feb85a922f2" providerId="AD" clId="Web-{D330D1BA-640B-F240-0EF9-BE5D8A9FDF81}"/>
    <pc:docChg chg="modSld">
      <pc:chgData name="Rhodes, Tara" userId="S::rhodes_t@cde.state.co.us::566307b0-1e17-4826-87e1-0feb85a922f2" providerId="AD" clId="Web-{D330D1BA-640B-F240-0EF9-BE5D8A9FDF81}" dt="2024-08-01T12:32:43.780" v="83" actId="20577"/>
      <pc:docMkLst>
        <pc:docMk/>
      </pc:docMkLst>
      <pc:sldChg chg="modSp">
        <pc:chgData name="Rhodes, Tara" userId="S::rhodes_t@cde.state.co.us::566307b0-1e17-4826-87e1-0feb85a922f2" providerId="AD" clId="Web-{D330D1BA-640B-F240-0EF9-BE5D8A9FDF81}" dt="2024-08-01T12:31:24.153" v="79" actId="20577"/>
        <pc:sldMkLst>
          <pc:docMk/>
          <pc:sldMk cId="1153930597" sldId="5504"/>
        </pc:sldMkLst>
      </pc:sldChg>
      <pc:sldChg chg="modSp">
        <pc:chgData name="Rhodes, Tara" userId="S::rhodes_t@cde.state.co.us::566307b0-1e17-4826-87e1-0feb85a922f2" providerId="AD" clId="Web-{D330D1BA-640B-F240-0EF9-BE5D8A9FDF81}" dt="2024-08-01T12:32:43.780" v="83" actId="20577"/>
        <pc:sldMkLst>
          <pc:docMk/>
          <pc:sldMk cId="2423109446" sldId="5516"/>
        </pc:sldMkLst>
      </pc:sldChg>
    </pc:docChg>
  </pc:docChgLst>
  <pc:docChgLst>
    <pc:chgData name="Tribbett, Jessica" userId="S::tribbett_jessica@cde.state.co.us::b8af59d7-a86d-4166-a022-d856dc24c475" providerId="AD" clId="Web-{8182EA49-FBAC-AD86-4267-2C1B2BB7D16B}"/>
    <pc:docChg chg="addSld modSld sldOrd">
      <pc:chgData name="Tribbett, Jessica" userId="S::tribbett_jessica@cde.state.co.us::b8af59d7-a86d-4166-a022-d856dc24c475" providerId="AD" clId="Web-{8182EA49-FBAC-AD86-4267-2C1B2BB7D16B}" dt="2024-09-18T20:45:50.825" v="335" actId="1076"/>
      <pc:docMkLst>
        <pc:docMk/>
      </pc:docMkLst>
      <pc:sldChg chg="modSp">
        <pc:chgData name="Tribbett, Jessica" userId="S::tribbett_jessica@cde.state.co.us::b8af59d7-a86d-4166-a022-d856dc24c475" providerId="AD" clId="Web-{8182EA49-FBAC-AD86-4267-2C1B2BB7D16B}" dt="2024-09-18T20:16:39.297" v="12" actId="20577"/>
        <pc:sldMkLst>
          <pc:docMk/>
          <pc:sldMk cId="1347439500" sldId="5630"/>
        </pc:sldMkLst>
      </pc:sldChg>
      <pc:sldChg chg="addSp delSp modSp add ord replId">
        <pc:chgData name="Tribbett, Jessica" userId="S::tribbett_jessica@cde.state.co.us::b8af59d7-a86d-4166-a022-d856dc24c475" providerId="AD" clId="Web-{8182EA49-FBAC-AD86-4267-2C1B2BB7D16B}" dt="2024-09-18T20:39:14.045" v="293" actId="1076"/>
        <pc:sldMkLst>
          <pc:docMk/>
          <pc:sldMk cId="2294712313" sldId="5633"/>
        </pc:sldMkLst>
      </pc:sldChg>
      <pc:sldChg chg="addSp delSp modSp add ord replId">
        <pc:chgData name="Tribbett, Jessica" userId="S::tribbett_jessica@cde.state.co.us::b8af59d7-a86d-4166-a022-d856dc24c475" providerId="AD" clId="Web-{8182EA49-FBAC-AD86-4267-2C1B2BB7D16B}" dt="2024-09-18T20:45:50.825" v="335" actId="1076"/>
        <pc:sldMkLst>
          <pc:docMk/>
          <pc:sldMk cId="2350224396" sldId="5634"/>
        </pc:sldMkLst>
      </pc:sldChg>
      <pc:sldChg chg="addSp delSp modSp add replId">
        <pc:chgData name="Tribbett, Jessica" userId="S::tribbett_jessica@cde.state.co.us::b8af59d7-a86d-4166-a022-d856dc24c475" providerId="AD" clId="Web-{8182EA49-FBAC-AD86-4267-2C1B2BB7D16B}" dt="2024-09-18T20:44:45.685" v="330" actId="1076"/>
        <pc:sldMkLst>
          <pc:docMk/>
          <pc:sldMk cId="3143943979" sldId="5635"/>
        </pc:sldMkLst>
      </pc:sldChg>
    </pc:docChg>
  </pc:docChgLst>
  <pc:docChgLst>
    <pc:chgData name="Rhodes, Tara" userId="S::rhodes_t@cde.state.co.us::566307b0-1e17-4826-87e1-0feb85a922f2" providerId="AD" clId="Web-{13679AA8-DF89-5340-8587-DEAACE81216A}"/>
    <pc:docChg chg="addSld modSld">
      <pc:chgData name="Rhodes, Tara" userId="S::rhodes_t@cde.state.co.us::566307b0-1e17-4826-87e1-0feb85a922f2" providerId="AD" clId="Web-{13679AA8-DF89-5340-8587-DEAACE81216A}" dt="2024-08-22T05:10:17.709" v="438" actId="20577"/>
      <pc:docMkLst>
        <pc:docMk/>
      </pc:docMkLst>
      <pc:sldChg chg="modSp">
        <pc:chgData name="Rhodes, Tara" userId="S::rhodes_t@cde.state.co.us::566307b0-1e17-4826-87e1-0feb85a922f2" providerId="AD" clId="Web-{13679AA8-DF89-5340-8587-DEAACE81216A}" dt="2024-08-22T04:41:01.621" v="7" actId="20577"/>
        <pc:sldMkLst>
          <pc:docMk/>
          <pc:sldMk cId="1153930597" sldId="5504"/>
        </pc:sldMkLst>
      </pc:sldChg>
      <pc:sldChg chg="modSp modNotes">
        <pc:chgData name="Rhodes, Tara" userId="S::rhodes_t@cde.state.co.us::566307b0-1e17-4826-87e1-0feb85a922f2" providerId="AD" clId="Web-{13679AA8-DF89-5340-8587-DEAACE81216A}" dt="2024-08-22T05:10:17.709" v="438" actId="20577"/>
        <pc:sldMkLst>
          <pc:docMk/>
          <pc:sldMk cId="2423109446" sldId="5516"/>
        </pc:sldMkLst>
      </pc:sldChg>
      <pc:sldChg chg="addSp delSp modSp">
        <pc:chgData name="Rhodes, Tara" userId="S::rhodes_t@cde.state.co.us::566307b0-1e17-4826-87e1-0feb85a922f2" providerId="AD" clId="Web-{13679AA8-DF89-5340-8587-DEAACE81216A}" dt="2024-08-22T04:42:37.281" v="24"/>
        <pc:sldMkLst>
          <pc:docMk/>
          <pc:sldMk cId="3919774085" sldId="5545"/>
        </pc:sldMkLst>
      </pc:sldChg>
      <pc:sldChg chg="addSp delSp modSp">
        <pc:chgData name="Rhodes, Tara" userId="S::rhodes_t@cde.state.co.us::566307b0-1e17-4826-87e1-0feb85a922f2" providerId="AD" clId="Web-{13679AA8-DF89-5340-8587-DEAACE81216A}" dt="2024-08-22T04:59:16.343" v="212" actId="20577"/>
        <pc:sldMkLst>
          <pc:docMk/>
          <pc:sldMk cId="3613590764" sldId="5555"/>
        </pc:sldMkLst>
      </pc:sldChg>
      <pc:sldChg chg="addSp delSp modSp add replId">
        <pc:chgData name="Rhodes, Tara" userId="S::rhodes_t@cde.state.co.us::566307b0-1e17-4826-87e1-0feb85a922f2" providerId="AD" clId="Web-{13679AA8-DF89-5340-8587-DEAACE81216A}" dt="2024-08-22T04:59:12.546" v="209" actId="20577"/>
        <pc:sldMkLst>
          <pc:docMk/>
          <pc:sldMk cId="3463355162" sldId="5561"/>
        </pc:sldMkLst>
      </pc:sldChg>
      <pc:sldChg chg="addSp delSp modSp add replId">
        <pc:chgData name="Rhodes, Tara" userId="S::rhodes_t@cde.state.co.us::566307b0-1e17-4826-87e1-0feb85a922f2" providerId="AD" clId="Web-{13679AA8-DF89-5340-8587-DEAACE81216A}" dt="2024-08-22T05:01:03.472" v="289" actId="20577"/>
        <pc:sldMkLst>
          <pc:docMk/>
          <pc:sldMk cId="1320593860" sldId="5562"/>
        </pc:sldMkLst>
      </pc:sldChg>
    </pc:docChg>
  </pc:docChgLst>
  <pc:docChgLst>
    <pc:chgData name="Severson, Annette" userId="S::severson_a@cde.state.co.us::199f3c28-b733-4b36-8b0e-b7eb6984ff94" providerId="AD" clId="Web-{E49D82B7-2379-62EA-5071-70958AFCC922}"/>
    <pc:docChg chg="addSld delSld modSld">
      <pc:chgData name="Severson, Annette" userId="S::severson_a@cde.state.co.us::199f3c28-b733-4b36-8b0e-b7eb6984ff94" providerId="AD" clId="Web-{E49D82B7-2379-62EA-5071-70958AFCC922}" dt="2024-12-04T15:02:17.945" v="59"/>
      <pc:docMkLst>
        <pc:docMk/>
      </pc:docMkLst>
      <pc:sldChg chg="del">
        <pc:chgData name="Severson, Annette" userId="S::severson_a@cde.state.co.us::199f3c28-b733-4b36-8b0e-b7eb6984ff94" providerId="AD" clId="Web-{E49D82B7-2379-62EA-5071-70958AFCC922}" dt="2024-12-04T14:59:17.881" v="0"/>
        <pc:sldMkLst>
          <pc:docMk/>
          <pc:sldMk cId="3771905201" sldId="4955"/>
        </pc:sldMkLst>
      </pc:sldChg>
      <pc:sldChg chg="modSp">
        <pc:chgData name="Severson, Annette" userId="S::severson_a@cde.state.co.us::199f3c28-b733-4b36-8b0e-b7eb6984ff94" providerId="AD" clId="Web-{E49D82B7-2379-62EA-5071-70958AFCC922}" dt="2024-12-04T14:59:29.834" v="9" actId="20577"/>
        <pc:sldMkLst>
          <pc:docMk/>
          <pc:sldMk cId="1125029257" sldId="5590"/>
        </pc:sldMkLst>
      </pc:sldChg>
      <pc:sldChg chg="modSp del">
        <pc:chgData name="Severson, Annette" userId="S::severson_a@cde.state.co.us::199f3c28-b733-4b36-8b0e-b7eb6984ff94" providerId="AD" clId="Web-{E49D82B7-2379-62EA-5071-70958AFCC922}" dt="2024-12-04T15:02:02.601" v="56"/>
        <pc:sldMkLst>
          <pc:docMk/>
          <pc:sldMk cId="3805491149" sldId="5591"/>
        </pc:sldMkLst>
      </pc:sldChg>
      <pc:sldChg chg="add del">
        <pc:chgData name="Severson, Annette" userId="S::severson_a@cde.state.co.us::199f3c28-b733-4b36-8b0e-b7eb6984ff94" providerId="AD" clId="Web-{E49D82B7-2379-62EA-5071-70958AFCC922}" dt="2024-12-04T15:02:14.336" v="57"/>
        <pc:sldMkLst>
          <pc:docMk/>
          <pc:sldMk cId="1155336096" sldId="5709"/>
        </pc:sldMkLst>
      </pc:sldChg>
      <pc:sldChg chg="add del">
        <pc:chgData name="Severson, Annette" userId="S::severson_a@cde.state.co.us::199f3c28-b733-4b36-8b0e-b7eb6984ff94" providerId="AD" clId="Web-{E49D82B7-2379-62EA-5071-70958AFCC922}" dt="2024-12-04T15:02:16.039" v="58"/>
        <pc:sldMkLst>
          <pc:docMk/>
          <pc:sldMk cId="2853606676" sldId="5710"/>
        </pc:sldMkLst>
      </pc:sldChg>
      <pc:sldChg chg="del">
        <pc:chgData name="Severson, Annette" userId="S::severson_a@cde.state.co.us::199f3c28-b733-4b36-8b0e-b7eb6984ff94" providerId="AD" clId="Web-{E49D82B7-2379-62EA-5071-70958AFCC922}" dt="2024-12-04T15:02:17.945" v="59"/>
        <pc:sldMkLst>
          <pc:docMk/>
          <pc:sldMk cId="1789465247" sldId="5711"/>
        </pc:sldMkLst>
      </pc:sldChg>
      <pc:sldChg chg="modSp add replId">
        <pc:chgData name="Severson, Annette" userId="S::severson_a@cde.state.co.us::199f3c28-b733-4b36-8b0e-b7eb6984ff94" providerId="AD" clId="Web-{E49D82B7-2379-62EA-5071-70958AFCC922}" dt="2024-12-04T15:01:09.304" v="48" actId="20577"/>
        <pc:sldMkLst>
          <pc:docMk/>
          <pc:sldMk cId="951239136" sldId="5713"/>
        </pc:sldMkLst>
      </pc:sldChg>
      <pc:sldChg chg="add del replId">
        <pc:chgData name="Severson, Annette" userId="S::severson_a@cde.state.co.us::199f3c28-b733-4b36-8b0e-b7eb6984ff94" providerId="AD" clId="Web-{E49D82B7-2379-62EA-5071-70958AFCC922}" dt="2024-12-04T15:00:29.741" v="39"/>
        <pc:sldMkLst>
          <pc:docMk/>
          <pc:sldMk cId="1112960660" sldId="5713"/>
        </pc:sldMkLst>
      </pc:sldChg>
    </pc:docChg>
  </pc:docChgLst>
  <pc:docChgLst>
    <pc:chgData name="Tribbett, Jessica" userId="S::tribbett_jessica@cde.state.co.us::b8af59d7-a86d-4166-a022-d856dc24c475" providerId="AD" clId="Web-{2967BE02-9C16-ED2C-7308-D2AF93747397}"/>
    <pc:docChg chg="addSld delSld modSld">
      <pc:chgData name="Tribbett, Jessica" userId="S::tribbett_jessica@cde.state.co.us::b8af59d7-a86d-4166-a022-d856dc24c475" providerId="AD" clId="Web-{2967BE02-9C16-ED2C-7308-D2AF93747397}" dt="2024-10-02T19:04:26.720" v="169" actId="1076"/>
      <pc:docMkLst>
        <pc:docMk/>
      </pc:docMkLst>
      <pc:sldChg chg="delSp modSp del">
        <pc:chgData name="Tribbett, Jessica" userId="S::tribbett_jessica@cde.state.co.us::b8af59d7-a86d-4166-a022-d856dc24c475" providerId="AD" clId="Web-{2967BE02-9C16-ED2C-7308-D2AF93747397}" dt="2024-10-02T19:02:59.595" v="159"/>
        <pc:sldMkLst>
          <pc:docMk/>
          <pc:sldMk cId="4006630429" sldId="282"/>
        </pc:sldMkLst>
      </pc:sldChg>
      <pc:sldChg chg="add">
        <pc:chgData name="Tribbett, Jessica" userId="S::tribbett_jessica@cde.state.co.us::b8af59d7-a86d-4166-a022-d856dc24c475" providerId="AD" clId="Web-{2967BE02-9C16-ED2C-7308-D2AF93747397}" dt="2024-10-02T19:03:16.892" v="160"/>
        <pc:sldMkLst>
          <pc:docMk/>
          <pc:sldMk cId="2294712313" sldId="5633"/>
        </pc:sldMkLst>
      </pc:sldChg>
      <pc:sldChg chg="add">
        <pc:chgData name="Tribbett, Jessica" userId="S::tribbett_jessica@cde.state.co.us::b8af59d7-a86d-4166-a022-d856dc24c475" providerId="AD" clId="Web-{2967BE02-9C16-ED2C-7308-D2AF93747397}" dt="2024-10-02T19:03:26.329" v="161"/>
        <pc:sldMkLst>
          <pc:docMk/>
          <pc:sldMk cId="2350224396" sldId="5634"/>
        </pc:sldMkLst>
      </pc:sldChg>
      <pc:sldChg chg="modSp">
        <pc:chgData name="Tribbett, Jessica" userId="S::tribbett_jessica@cde.state.co.us::b8af59d7-a86d-4166-a022-d856dc24c475" providerId="AD" clId="Web-{2967BE02-9C16-ED2C-7308-D2AF93747397}" dt="2024-10-02T18:52:07.505" v="15" actId="20577"/>
        <pc:sldMkLst>
          <pc:docMk/>
          <pc:sldMk cId="1642551370" sldId="5645"/>
        </pc:sldMkLst>
      </pc:sldChg>
      <pc:sldChg chg="modSp">
        <pc:chgData name="Tribbett, Jessica" userId="S::tribbett_jessica@cde.state.co.us::b8af59d7-a86d-4166-a022-d856dc24c475" providerId="AD" clId="Web-{2967BE02-9C16-ED2C-7308-D2AF93747397}" dt="2024-10-02T19:02:05.283" v="124" actId="20577"/>
        <pc:sldMkLst>
          <pc:docMk/>
          <pc:sldMk cId="598057764" sldId="5646"/>
        </pc:sldMkLst>
      </pc:sldChg>
      <pc:sldChg chg="addSp delSp modSp add replId">
        <pc:chgData name="Tribbett, Jessica" userId="S::tribbett_jessica@cde.state.co.us::b8af59d7-a86d-4166-a022-d856dc24c475" providerId="AD" clId="Web-{2967BE02-9C16-ED2C-7308-D2AF93747397}" dt="2024-10-02T19:04:26.720" v="169" actId="1076"/>
        <pc:sldMkLst>
          <pc:docMk/>
          <pc:sldMk cId="551690387" sldId="5656"/>
        </pc:sldMkLst>
      </pc:sldChg>
    </pc:docChg>
  </pc:docChgLst>
  <pc:docChgLst>
    <pc:chgData name="Hoffman, Peter" userId="673cee94-26bd-4c2a-ab82-1b3669e2f049" providerId="ADAL" clId="{82F8A303-594F-452B-8DDB-2F3C5788ABEC}"/>
    <pc:docChg chg="undo redo custSel addSld delSld modSld">
      <pc:chgData name="Hoffman, Peter" userId="673cee94-26bd-4c2a-ab82-1b3669e2f049" providerId="ADAL" clId="{82F8A303-594F-452B-8DDB-2F3C5788ABEC}" dt="2025-02-20T15:48:41.300" v="356" actId="20577"/>
      <pc:docMkLst>
        <pc:docMk/>
      </pc:docMkLst>
      <pc:sldChg chg="add">
        <pc:chgData name="Hoffman, Peter" userId="673cee94-26bd-4c2a-ab82-1b3669e2f049" providerId="ADAL" clId="{82F8A303-594F-452B-8DDB-2F3C5788ABEC}" dt="2025-02-19T21:30:07.580" v="345"/>
        <pc:sldMkLst>
          <pc:docMk/>
          <pc:sldMk cId="638276779" sldId="257"/>
        </pc:sldMkLst>
      </pc:sldChg>
      <pc:sldChg chg="add">
        <pc:chgData name="Hoffman, Peter" userId="673cee94-26bd-4c2a-ab82-1b3669e2f049" providerId="ADAL" clId="{82F8A303-594F-452B-8DDB-2F3C5788ABEC}" dt="2025-02-19T21:30:07.580" v="345"/>
        <pc:sldMkLst>
          <pc:docMk/>
          <pc:sldMk cId="1638711916" sldId="258"/>
        </pc:sldMkLst>
      </pc:sldChg>
      <pc:sldChg chg="add">
        <pc:chgData name="Hoffman, Peter" userId="673cee94-26bd-4c2a-ab82-1b3669e2f049" providerId="ADAL" clId="{82F8A303-594F-452B-8DDB-2F3C5788ABEC}" dt="2025-02-19T21:30:07.580" v="345"/>
        <pc:sldMkLst>
          <pc:docMk/>
          <pc:sldMk cId="1284145060" sldId="264"/>
        </pc:sldMkLst>
      </pc:sldChg>
      <pc:sldChg chg="add">
        <pc:chgData name="Hoffman, Peter" userId="673cee94-26bd-4c2a-ab82-1b3669e2f049" providerId="ADAL" clId="{82F8A303-594F-452B-8DDB-2F3C5788ABEC}" dt="2025-02-19T21:30:07.580" v="345"/>
        <pc:sldMkLst>
          <pc:docMk/>
          <pc:sldMk cId="3878259165" sldId="265"/>
        </pc:sldMkLst>
      </pc:sldChg>
      <pc:sldChg chg="add">
        <pc:chgData name="Hoffman, Peter" userId="673cee94-26bd-4c2a-ab82-1b3669e2f049" providerId="ADAL" clId="{82F8A303-594F-452B-8DDB-2F3C5788ABEC}" dt="2025-02-19T21:09:34.692" v="6"/>
        <pc:sldMkLst>
          <pc:docMk/>
          <pc:sldMk cId="2406663207" sldId="5318"/>
        </pc:sldMkLst>
      </pc:sldChg>
      <pc:sldChg chg="modSp add mod">
        <pc:chgData name="Hoffman, Peter" userId="673cee94-26bd-4c2a-ab82-1b3669e2f049" providerId="ADAL" clId="{82F8A303-594F-452B-8DDB-2F3C5788ABEC}" dt="2025-02-19T21:11:43.953" v="55"/>
        <pc:sldMkLst>
          <pc:docMk/>
          <pc:sldMk cId="3766001421" sldId="5319"/>
        </pc:sldMkLst>
        <pc:spChg chg="mod">
          <ac:chgData name="Hoffman, Peter" userId="673cee94-26bd-4c2a-ab82-1b3669e2f049" providerId="ADAL" clId="{82F8A303-594F-452B-8DDB-2F3C5788ABEC}" dt="2025-02-19T21:11:30.438" v="44" actId="20577"/>
          <ac:spMkLst>
            <pc:docMk/>
            <pc:sldMk cId="3766001421" sldId="5319"/>
            <ac:spMk id="4" creationId="{25EA568B-CD18-318C-3509-DBF3E3A99F99}"/>
          </ac:spMkLst>
        </pc:spChg>
        <pc:spChg chg="mod">
          <ac:chgData name="Hoffman, Peter" userId="673cee94-26bd-4c2a-ab82-1b3669e2f049" providerId="ADAL" clId="{82F8A303-594F-452B-8DDB-2F3C5788ABEC}" dt="2025-02-19T21:11:43.953" v="55"/>
          <ac:spMkLst>
            <pc:docMk/>
            <pc:sldMk cId="3766001421" sldId="5319"/>
            <ac:spMk id="5" creationId="{A6E659ED-2989-82B5-32BF-7C7409071F21}"/>
          </ac:spMkLst>
        </pc:spChg>
      </pc:sldChg>
      <pc:sldChg chg="add">
        <pc:chgData name="Hoffman, Peter" userId="673cee94-26bd-4c2a-ab82-1b3669e2f049" providerId="ADAL" clId="{82F8A303-594F-452B-8DDB-2F3C5788ABEC}" dt="2025-02-19T21:09:34.692" v="6"/>
        <pc:sldMkLst>
          <pc:docMk/>
          <pc:sldMk cId="3812577952" sldId="5715"/>
        </pc:sldMkLst>
      </pc:sldChg>
      <pc:sldChg chg="modSp add mod">
        <pc:chgData name="Hoffman, Peter" userId="673cee94-26bd-4c2a-ab82-1b3669e2f049" providerId="ADAL" clId="{82F8A303-594F-452B-8DDB-2F3C5788ABEC}" dt="2025-02-20T15:48:41.300" v="356" actId="20577"/>
        <pc:sldMkLst>
          <pc:docMk/>
          <pc:sldMk cId="217821678" sldId="5717"/>
        </pc:sldMkLst>
        <pc:graphicFrameChg chg="modGraphic">
          <ac:chgData name="Hoffman, Peter" userId="673cee94-26bd-4c2a-ab82-1b3669e2f049" providerId="ADAL" clId="{82F8A303-594F-452B-8DDB-2F3C5788ABEC}" dt="2025-02-20T15:48:41.300" v="356" actId="20577"/>
          <ac:graphicFrameMkLst>
            <pc:docMk/>
            <pc:sldMk cId="217821678" sldId="5717"/>
            <ac:graphicFrameMk id="8" creationId="{C8A04FA6-368D-E02A-94E7-FE8E754B9DFD}"/>
          </ac:graphicFrameMkLst>
        </pc:graphicFrameChg>
      </pc:sldChg>
      <pc:sldChg chg="modSp add mod">
        <pc:chgData name="Hoffman, Peter" userId="673cee94-26bd-4c2a-ab82-1b3669e2f049" providerId="ADAL" clId="{82F8A303-594F-452B-8DDB-2F3C5788ABEC}" dt="2025-02-19T21:13:33.858" v="111" actId="20577"/>
        <pc:sldMkLst>
          <pc:docMk/>
          <pc:sldMk cId="693206576" sldId="5756"/>
        </pc:sldMkLst>
        <pc:spChg chg="mod">
          <ac:chgData name="Hoffman, Peter" userId="673cee94-26bd-4c2a-ab82-1b3669e2f049" providerId="ADAL" clId="{82F8A303-594F-452B-8DDB-2F3C5788ABEC}" dt="2025-02-19T21:13:08.930" v="93" actId="20577"/>
          <ac:spMkLst>
            <pc:docMk/>
            <pc:sldMk cId="693206576" sldId="5756"/>
            <ac:spMk id="4" creationId="{763B2D04-50C0-DDF7-3FEF-6CA86D8BEACE}"/>
          </ac:spMkLst>
        </pc:spChg>
        <pc:spChg chg="mod">
          <ac:chgData name="Hoffman, Peter" userId="673cee94-26bd-4c2a-ab82-1b3669e2f049" providerId="ADAL" clId="{82F8A303-594F-452B-8DDB-2F3C5788ABEC}" dt="2025-02-19T21:13:33.858" v="111" actId="20577"/>
          <ac:spMkLst>
            <pc:docMk/>
            <pc:sldMk cId="693206576" sldId="5756"/>
            <ac:spMk id="5" creationId="{BB3CF57B-2CF7-EC45-620A-9C8C07CA5149}"/>
          </ac:spMkLst>
        </pc:spChg>
      </pc:sldChg>
      <pc:sldChg chg="del">
        <pc:chgData name="Hoffman, Peter" userId="673cee94-26bd-4c2a-ab82-1b3669e2f049" providerId="ADAL" clId="{82F8A303-594F-452B-8DDB-2F3C5788ABEC}" dt="2025-02-19T21:09:44.384" v="7" actId="2696"/>
        <pc:sldMkLst>
          <pc:docMk/>
          <pc:sldMk cId="1516814822" sldId="5759"/>
        </pc:sldMkLst>
      </pc:sldChg>
      <pc:sldChg chg="modSp mod">
        <pc:chgData name="Hoffman, Peter" userId="673cee94-26bd-4c2a-ab82-1b3669e2f049" providerId="ADAL" clId="{82F8A303-594F-452B-8DDB-2F3C5788ABEC}" dt="2025-02-19T21:29:57.510" v="344" actId="20577"/>
        <pc:sldMkLst>
          <pc:docMk/>
          <pc:sldMk cId="2293255270" sldId="5780"/>
        </pc:sldMkLst>
        <pc:spChg chg="mod">
          <ac:chgData name="Hoffman, Peter" userId="673cee94-26bd-4c2a-ab82-1b3669e2f049" providerId="ADAL" clId="{82F8A303-594F-452B-8DDB-2F3C5788ABEC}" dt="2025-02-19T21:29:57.510" v="344" actId="20577"/>
          <ac:spMkLst>
            <pc:docMk/>
            <pc:sldMk cId="2293255270" sldId="5780"/>
            <ac:spMk id="8" creationId="{BE3B53EC-6C46-D61F-8D46-ECDBE6CBE9C5}"/>
          </ac:spMkLst>
        </pc:spChg>
      </pc:sldChg>
      <pc:sldChg chg="del">
        <pc:chgData name="Hoffman, Peter" userId="673cee94-26bd-4c2a-ab82-1b3669e2f049" providerId="ADAL" clId="{82F8A303-594F-452B-8DDB-2F3C5788ABEC}" dt="2025-02-19T21:30:17.337" v="346" actId="47"/>
        <pc:sldMkLst>
          <pc:docMk/>
          <pc:sldMk cId="1597785575" sldId="5781"/>
        </pc:sldMkLst>
      </pc:sldChg>
      <pc:sldChg chg="del">
        <pc:chgData name="Hoffman, Peter" userId="673cee94-26bd-4c2a-ab82-1b3669e2f049" providerId="ADAL" clId="{82F8A303-594F-452B-8DDB-2F3C5788ABEC}" dt="2025-02-19T21:30:17.337" v="346" actId="47"/>
        <pc:sldMkLst>
          <pc:docMk/>
          <pc:sldMk cId="819553971" sldId="5782"/>
        </pc:sldMkLst>
      </pc:sldChg>
      <pc:sldChg chg="addSp delSp modSp add mod">
        <pc:chgData name="Hoffman, Peter" userId="673cee94-26bd-4c2a-ab82-1b3669e2f049" providerId="ADAL" clId="{82F8A303-594F-452B-8DDB-2F3C5788ABEC}" dt="2025-02-19T21:16:51.398" v="331" actId="13244"/>
        <pc:sldMkLst>
          <pc:docMk/>
          <pc:sldMk cId="852275523" sldId="5784"/>
        </pc:sldMkLst>
        <pc:spChg chg="mod">
          <ac:chgData name="Hoffman, Peter" userId="673cee94-26bd-4c2a-ab82-1b3669e2f049" providerId="ADAL" clId="{82F8A303-594F-452B-8DDB-2F3C5788ABEC}" dt="2025-02-19T21:16:43.416" v="328" actId="962"/>
          <ac:spMkLst>
            <pc:docMk/>
            <pc:sldMk cId="852275523" sldId="5784"/>
            <ac:spMk id="2" creationId="{473F0A39-5B45-5E4F-A3C0-4F451B206BBB}"/>
          </ac:spMkLst>
        </pc:spChg>
        <pc:spChg chg="mod">
          <ac:chgData name="Hoffman, Peter" userId="673cee94-26bd-4c2a-ab82-1b3669e2f049" providerId="ADAL" clId="{82F8A303-594F-452B-8DDB-2F3C5788ABEC}" dt="2025-02-19T21:14:26.168" v="154" actId="20577"/>
          <ac:spMkLst>
            <pc:docMk/>
            <pc:sldMk cId="852275523" sldId="5784"/>
            <ac:spMk id="4" creationId="{58BEBF19-59AC-D917-B268-052BCD2DD358}"/>
          </ac:spMkLst>
        </pc:spChg>
        <pc:spChg chg="mod">
          <ac:chgData name="Hoffman, Peter" userId="673cee94-26bd-4c2a-ab82-1b3669e2f049" providerId="ADAL" clId="{82F8A303-594F-452B-8DDB-2F3C5788ABEC}" dt="2025-02-19T21:16:00.932" v="323"/>
          <ac:spMkLst>
            <pc:docMk/>
            <pc:sldMk cId="852275523" sldId="5784"/>
            <ac:spMk id="5" creationId="{7E64454D-276E-47DA-9AD3-05C61E2A7C9B}"/>
          </ac:spMkLst>
        </pc:spChg>
        <pc:spChg chg="mod">
          <ac:chgData name="Hoffman, Peter" userId="673cee94-26bd-4c2a-ab82-1b3669e2f049" providerId="ADAL" clId="{82F8A303-594F-452B-8DDB-2F3C5788ABEC}" dt="2025-02-19T21:16:48.765" v="330" actId="962"/>
          <ac:spMkLst>
            <pc:docMk/>
            <pc:sldMk cId="852275523" sldId="5784"/>
            <ac:spMk id="7" creationId="{B36EC6E1-EA9E-6B89-42EB-98AD0D89E247}"/>
          </ac:spMkLst>
        </pc:spChg>
        <pc:spChg chg="mod">
          <ac:chgData name="Hoffman, Peter" userId="673cee94-26bd-4c2a-ab82-1b3669e2f049" providerId="ADAL" clId="{82F8A303-594F-452B-8DDB-2F3C5788ABEC}" dt="2025-02-19T21:16:45.702" v="329" actId="962"/>
          <ac:spMkLst>
            <pc:docMk/>
            <pc:sldMk cId="852275523" sldId="5784"/>
            <ac:spMk id="8" creationId="{14E12F0E-2323-562D-1288-75BF52DAD8FF}"/>
          </ac:spMkLst>
        </pc:spChg>
        <pc:graphicFrameChg chg="add mod ord modGraphic">
          <ac:chgData name="Hoffman, Peter" userId="673cee94-26bd-4c2a-ab82-1b3669e2f049" providerId="ADAL" clId="{82F8A303-594F-452B-8DDB-2F3C5788ABEC}" dt="2025-02-19T21:16:51.398" v="331" actId="13244"/>
          <ac:graphicFrameMkLst>
            <pc:docMk/>
            <pc:sldMk cId="852275523" sldId="5784"/>
            <ac:graphicFrameMk id="9" creationId="{093579AC-0736-1B3C-E0C2-FBCE81F61F60}"/>
          </ac:graphicFrameMkLst>
        </pc:graphicFrameChg>
        <pc:picChg chg="add del mod">
          <ac:chgData name="Hoffman, Peter" userId="673cee94-26bd-4c2a-ab82-1b3669e2f049" providerId="ADAL" clId="{82F8A303-594F-452B-8DDB-2F3C5788ABEC}" dt="2025-02-19T21:15:56.058" v="320" actId="478"/>
          <ac:picMkLst>
            <pc:docMk/>
            <pc:sldMk cId="852275523" sldId="5784"/>
            <ac:picMk id="6" creationId="{B0272695-AAB5-A371-DAE2-9F2C031CD898}"/>
          </ac:picMkLst>
        </pc:picChg>
      </pc:sldChg>
    </pc:docChg>
  </pc:docChgLst>
  <pc:docChgLst>
    <pc:chgData name="Ward, Reagan" userId="27291eb4-8241-4961-9e69-8c66e34cc5b0" providerId="ADAL" clId="{95462795-F530-401E-9A80-E67D0A6CA69B}"/>
    <pc:docChg chg="undo custSel addSld delSld modSld sldOrd addMainMaster delMainMaster modMainMaster">
      <pc:chgData name="Ward, Reagan" userId="27291eb4-8241-4961-9e69-8c66e34cc5b0" providerId="ADAL" clId="{95462795-F530-401E-9A80-E67D0A6CA69B}" dt="2025-01-09T15:07:57.181" v="5515" actId="13244"/>
      <pc:docMkLst>
        <pc:docMk/>
      </pc:docMkLst>
      <pc:sldChg chg="modSp mod">
        <pc:chgData name="Ward, Reagan" userId="27291eb4-8241-4961-9e69-8c66e34cc5b0" providerId="ADAL" clId="{95462795-F530-401E-9A80-E67D0A6CA69B}" dt="2025-01-09T15:03:48.542" v="5481" actId="13244"/>
        <pc:sldMkLst>
          <pc:docMk/>
          <pc:sldMk cId="3674759564" sldId="5255"/>
        </pc:sldMkLst>
      </pc:sldChg>
      <pc:sldChg chg="del">
        <pc:chgData name="Ward, Reagan" userId="27291eb4-8241-4961-9e69-8c66e34cc5b0" providerId="ADAL" clId="{95462795-F530-401E-9A80-E67D0A6CA69B}" dt="2025-01-07T15:53:43.592" v="613" actId="47"/>
        <pc:sldMkLst>
          <pc:docMk/>
          <pc:sldMk cId="2383163532" sldId="5310"/>
        </pc:sldMkLst>
      </pc:sldChg>
      <pc:sldChg chg="del">
        <pc:chgData name="Ward, Reagan" userId="27291eb4-8241-4961-9e69-8c66e34cc5b0" providerId="ADAL" clId="{95462795-F530-401E-9A80-E67D0A6CA69B}" dt="2025-01-07T15:53:43.592" v="613" actId="47"/>
        <pc:sldMkLst>
          <pc:docMk/>
          <pc:sldMk cId="3918244797" sldId="5314"/>
        </pc:sldMkLst>
      </pc:sldChg>
      <pc:sldChg chg="del">
        <pc:chgData name="Ward, Reagan" userId="27291eb4-8241-4961-9e69-8c66e34cc5b0" providerId="ADAL" clId="{95462795-F530-401E-9A80-E67D0A6CA69B}" dt="2025-01-07T15:53:43.592" v="613" actId="47"/>
        <pc:sldMkLst>
          <pc:docMk/>
          <pc:sldMk cId="2406663207" sldId="5318"/>
        </pc:sldMkLst>
      </pc:sldChg>
      <pc:sldChg chg="del">
        <pc:chgData name="Ward, Reagan" userId="27291eb4-8241-4961-9e69-8c66e34cc5b0" providerId="ADAL" clId="{95462795-F530-401E-9A80-E67D0A6CA69B}" dt="2025-01-07T15:53:43.592" v="613" actId="47"/>
        <pc:sldMkLst>
          <pc:docMk/>
          <pc:sldMk cId="3766001421" sldId="5319"/>
        </pc:sldMkLst>
      </pc:sldChg>
      <pc:sldChg chg="modSp add del setBg">
        <pc:chgData name="Ward, Reagan" userId="27291eb4-8241-4961-9e69-8c66e34cc5b0" providerId="ADAL" clId="{95462795-F530-401E-9A80-E67D0A6CA69B}" dt="2025-01-07T16:21:41.069" v="939" actId="47"/>
        <pc:sldMkLst>
          <pc:docMk/>
          <pc:sldMk cId="2043052333" sldId="5414"/>
        </pc:sldMkLst>
      </pc:sldChg>
      <pc:sldChg chg="modSp add del mod">
        <pc:chgData name="Ward, Reagan" userId="27291eb4-8241-4961-9e69-8c66e34cc5b0" providerId="ADAL" clId="{95462795-F530-401E-9A80-E67D0A6CA69B}" dt="2025-01-07T16:38:59.636" v="1070" actId="47"/>
        <pc:sldMkLst>
          <pc:docMk/>
          <pc:sldMk cId="794275993" sldId="5416"/>
        </pc:sldMkLst>
      </pc:sldChg>
      <pc:sldChg chg="modSp add mod">
        <pc:chgData name="Ward, Reagan" userId="27291eb4-8241-4961-9e69-8c66e34cc5b0" providerId="ADAL" clId="{95462795-F530-401E-9A80-E67D0A6CA69B}" dt="2025-01-07T18:27:12.876" v="5319" actId="13244"/>
        <pc:sldMkLst>
          <pc:docMk/>
          <pc:sldMk cId="4101540543" sldId="5420"/>
        </pc:sldMkLst>
      </pc:sldChg>
      <pc:sldChg chg="ord">
        <pc:chgData name="Ward, Reagan" userId="27291eb4-8241-4961-9e69-8c66e34cc5b0" providerId="ADAL" clId="{95462795-F530-401E-9A80-E67D0A6CA69B}" dt="2025-01-07T15:56:09.205" v="745"/>
        <pc:sldMkLst>
          <pc:docMk/>
          <pc:sldMk cId="783971613" sldId="5619"/>
        </pc:sldMkLst>
      </pc:sldChg>
      <pc:sldChg chg="del">
        <pc:chgData name="Ward, Reagan" userId="27291eb4-8241-4961-9e69-8c66e34cc5b0" providerId="ADAL" clId="{95462795-F530-401E-9A80-E67D0A6CA69B}" dt="2025-01-07T15:53:43.592" v="613" actId="47"/>
        <pc:sldMkLst>
          <pc:docMk/>
          <pc:sldMk cId="2330773793" sldId="5714"/>
        </pc:sldMkLst>
      </pc:sldChg>
      <pc:sldChg chg="del">
        <pc:chgData name="Ward, Reagan" userId="27291eb4-8241-4961-9e69-8c66e34cc5b0" providerId="ADAL" clId="{95462795-F530-401E-9A80-E67D0A6CA69B}" dt="2025-01-07T15:53:43.592" v="613" actId="47"/>
        <pc:sldMkLst>
          <pc:docMk/>
          <pc:sldMk cId="3812577952" sldId="5715"/>
        </pc:sldMkLst>
      </pc:sldChg>
      <pc:sldChg chg="del">
        <pc:chgData name="Ward, Reagan" userId="27291eb4-8241-4961-9e69-8c66e34cc5b0" providerId="ADAL" clId="{95462795-F530-401E-9A80-E67D0A6CA69B}" dt="2025-01-07T15:53:43.592" v="613" actId="47"/>
        <pc:sldMkLst>
          <pc:docMk/>
          <pc:sldMk cId="217821678" sldId="5717"/>
        </pc:sldMkLst>
      </pc:sldChg>
      <pc:sldChg chg="del">
        <pc:chgData name="Ward, Reagan" userId="27291eb4-8241-4961-9e69-8c66e34cc5b0" providerId="ADAL" clId="{95462795-F530-401E-9A80-E67D0A6CA69B}" dt="2025-01-07T15:53:43.592" v="613" actId="47"/>
        <pc:sldMkLst>
          <pc:docMk/>
          <pc:sldMk cId="4198473433" sldId="5718"/>
        </pc:sldMkLst>
      </pc:sldChg>
      <pc:sldChg chg="del">
        <pc:chgData name="Ward, Reagan" userId="27291eb4-8241-4961-9e69-8c66e34cc5b0" providerId="ADAL" clId="{95462795-F530-401E-9A80-E67D0A6CA69B}" dt="2025-01-07T15:53:43.592" v="613" actId="47"/>
        <pc:sldMkLst>
          <pc:docMk/>
          <pc:sldMk cId="913226430" sldId="5719"/>
        </pc:sldMkLst>
      </pc:sldChg>
      <pc:sldChg chg="del">
        <pc:chgData name="Ward, Reagan" userId="27291eb4-8241-4961-9e69-8c66e34cc5b0" providerId="ADAL" clId="{95462795-F530-401E-9A80-E67D0A6CA69B}" dt="2025-01-07T15:53:43.592" v="613" actId="47"/>
        <pc:sldMkLst>
          <pc:docMk/>
          <pc:sldMk cId="3974479967" sldId="5720"/>
        </pc:sldMkLst>
      </pc:sldChg>
      <pc:sldChg chg="modSp add mod ord">
        <pc:chgData name="Ward, Reagan" userId="27291eb4-8241-4961-9e69-8c66e34cc5b0" providerId="ADAL" clId="{95462795-F530-401E-9A80-E67D0A6CA69B}" dt="2025-01-07T17:58:00.642" v="5277"/>
        <pc:sldMkLst>
          <pc:docMk/>
          <pc:sldMk cId="3821929316" sldId="5723"/>
        </pc:sldMkLst>
      </pc:sldChg>
      <pc:sldChg chg="addSp delSp modSp mod modClrScheme chgLayout">
        <pc:chgData name="Ward, Reagan" userId="27291eb4-8241-4961-9e69-8c66e34cc5b0" providerId="ADAL" clId="{95462795-F530-401E-9A80-E67D0A6CA69B}" dt="2025-01-07T15:56:23.322" v="748" actId="700"/>
        <pc:sldMkLst>
          <pc:docMk/>
          <pc:sldMk cId="2365850526" sldId="5733"/>
        </pc:sldMkLst>
      </pc:sldChg>
      <pc:sldChg chg="modSp mod">
        <pc:chgData name="Ward, Reagan" userId="27291eb4-8241-4961-9e69-8c66e34cc5b0" providerId="ADAL" clId="{95462795-F530-401E-9A80-E67D0A6CA69B}" dt="2025-01-07T15:53:07.130" v="612" actId="6549"/>
        <pc:sldMkLst>
          <pc:docMk/>
          <pc:sldMk cId="1392357813" sldId="5734"/>
        </pc:sldMkLst>
      </pc:sldChg>
      <pc:sldChg chg="modSp new mod ord">
        <pc:chgData name="Ward, Reagan" userId="27291eb4-8241-4961-9e69-8c66e34cc5b0" providerId="ADAL" clId="{95462795-F530-401E-9A80-E67D0A6CA69B}" dt="2025-01-09T15:05:55.160" v="5512" actId="20577"/>
        <pc:sldMkLst>
          <pc:docMk/>
          <pc:sldMk cId="438506032" sldId="5735"/>
        </pc:sldMkLst>
      </pc:sldChg>
      <pc:sldChg chg="addSp delSp modSp new del mod modClrScheme chgLayout">
        <pc:chgData name="Ward, Reagan" userId="27291eb4-8241-4961-9e69-8c66e34cc5b0" providerId="ADAL" clId="{95462795-F530-401E-9A80-E67D0A6CA69B}" dt="2025-01-07T15:55:20.238" v="680" actId="47"/>
        <pc:sldMkLst>
          <pc:docMk/>
          <pc:sldMk cId="3863876575" sldId="5736"/>
        </pc:sldMkLst>
      </pc:sldChg>
      <pc:sldChg chg="addSp delSp modSp new mod modClrScheme chgLayout">
        <pc:chgData name="Ward, Reagan" userId="27291eb4-8241-4961-9e69-8c66e34cc5b0" providerId="ADAL" clId="{95462795-F530-401E-9A80-E67D0A6CA69B}" dt="2025-01-07T15:55:41.029" v="743" actId="20577"/>
        <pc:sldMkLst>
          <pc:docMk/>
          <pc:sldMk cId="2848462145" sldId="5737"/>
        </pc:sldMkLst>
      </pc:sldChg>
      <pc:sldChg chg="addSp delSp modSp new mod modClrScheme chgLayout">
        <pc:chgData name="Ward, Reagan" userId="27291eb4-8241-4961-9e69-8c66e34cc5b0" providerId="ADAL" clId="{95462795-F530-401E-9A80-E67D0A6CA69B}" dt="2025-01-07T15:56:45.172" v="777" actId="20577"/>
        <pc:sldMkLst>
          <pc:docMk/>
          <pc:sldMk cId="3577132534" sldId="5738"/>
        </pc:sldMkLst>
      </pc:sldChg>
      <pc:sldChg chg="modSp add mod">
        <pc:chgData name="Ward, Reagan" userId="27291eb4-8241-4961-9e69-8c66e34cc5b0" providerId="ADAL" clId="{95462795-F530-401E-9A80-E67D0A6CA69B}" dt="2025-01-07T18:26:51.829" v="5318" actId="13244"/>
        <pc:sldMkLst>
          <pc:docMk/>
          <pc:sldMk cId="548937371" sldId="5739"/>
        </pc:sldMkLst>
      </pc:sldChg>
      <pc:sldChg chg="addSp delSp modSp new mod modClrScheme chgLayout">
        <pc:chgData name="Ward, Reagan" userId="27291eb4-8241-4961-9e69-8c66e34cc5b0" providerId="ADAL" clId="{95462795-F530-401E-9A80-E67D0A6CA69B}" dt="2025-01-07T15:58:00.805" v="818" actId="20577"/>
        <pc:sldMkLst>
          <pc:docMk/>
          <pc:sldMk cId="3902891436" sldId="5740"/>
        </pc:sldMkLst>
      </pc:sldChg>
      <pc:sldChg chg="modSp add mod">
        <pc:chgData name="Ward, Reagan" userId="27291eb4-8241-4961-9e69-8c66e34cc5b0" providerId="ADAL" clId="{95462795-F530-401E-9A80-E67D0A6CA69B}" dt="2025-01-07T16:00:34.393" v="875" actId="20577"/>
        <pc:sldMkLst>
          <pc:docMk/>
          <pc:sldMk cId="1598745897" sldId="5741"/>
        </pc:sldMkLst>
      </pc:sldChg>
      <pc:sldChg chg="addSp delSp modSp add mod modClrScheme chgLayout">
        <pc:chgData name="Ward, Reagan" userId="27291eb4-8241-4961-9e69-8c66e34cc5b0" providerId="ADAL" clId="{95462795-F530-401E-9A80-E67D0A6CA69B}" dt="2025-01-07T18:29:02.254" v="5328" actId="20577"/>
        <pc:sldMkLst>
          <pc:docMk/>
          <pc:sldMk cId="2647138156" sldId="5742"/>
        </pc:sldMkLst>
      </pc:sldChg>
      <pc:sldChg chg="modSp add mod">
        <pc:chgData name="Ward, Reagan" userId="27291eb4-8241-4961-9e69-8c66e34cc5b0" providerId="ADAL" clId="{95462795-F530-401E-9A80-E67D0A6CA69B}" dt="2025-01-07T16:47:40.987" v="1488" actId="20577"/>
        <pc:sldMkLst>
          <pc:docMk/>
          <pc:sldMk cId="2456718271" sldId="5743"/>
        </pc:sldMkLst>
      </pc:sldChg>
      <pc:sldChg chg="add del">
        <pc:chgData name="Ward, Reagan" userId="27291eb4-8241-4961-9e69-8c66e34cc5b0" providerId="ADAL" clId="{95462795-F530-401E-9A80-E67D0A6CA69B}" dt="2025-01-07T16:05:48.640" v="897"/>
        <pc:sldMkLst>
          <pc:docMk/>
          <pc:sldMk cId="1724666906" sldId="5744"/>
        </pc:sldMkLst>
      </pc:sldChg>
      <pc:sldChg chg="addSp delSp modSp new mod modClrScheme chgLayout">
        <pc:chgData name="Ward, Reagan" userId="27291eb4-8241-4961-9e69-8c66e34cc5b0" providerId="ADAL" clId="{95462795-F530-401E-9A80-E67D0A6CA69B}" dt="2025-01-07T23:23:38.098" v="5477" actId="962"/>
        <pc:sldMkLst>
          <pc:docMk/>
          <pc:sldMk cId="1958343904" sldId="5744"/>
        </pc:sldMkLst>
      </pc:sldChg>
      <pc:sldChg chg="addSp delSp modSp new mod">
        <pc:chgData name="Ward, Reagan" userId="27291eb4-8241-4961-9e69-8c66e34cc5b0" providerId="ADAL" clId="{95462795-F530-401E-9A80-E67D0A6CA69B}" dt="2025-01-07T18:26:23.562" v="5314" actId="962"/>
        <pc:sldMkLst>
          <pc:docMk/>
          <pc:sldMk cId="983116058" sldId="5745"/>
        </pc:sldMkLst>
      </pc:sldChg>
      <pc:sldChg chg="modSp mod">
        <pc:chgData name="Ward, Reagan" userId="27291eb4-8241-4961-9e69-8c66e34cc5b0" providerId="ADAL" clId="{95462795-F530-401E-9A80-E67D0A6CA69B}" dt="2025-01-09T15:04:05.770" v="5482" actId="14100"/>
        <pc:sldMkLst>
          <pc:docMk/>
          <pc:sldMk cId="2000218390" sldId="5748"/>
        </pc:sldMkLst>
      </pc:sldChg>
      <pc:sldChg chg="modSp mod">
        <pc:chgData name="Ward, Reagan" userId="27291eb4-8241-4961-9e69-8c66e34cc5b0" providerId="ADAL" clId="{95462795-F530-401E-9A80-E67D0A6CA69B}" dt="2025-01-09T15:04:16.754" v="5485" actId="27636"/>
        <pc:sldMkLst>
          <pc:docMk/>
          <pc:sldMk cId="1791642701" sldId="5749"/>
        </pc:sldMkLst>
      </pc:sldChg>
      <pc:sldMasterChg chg="new del mod addSldLayout delSldLayout">
        <pc:chgData name="Ward, Reagan" userId="27291eb4-8241-4961-9e69-8c66e34cc5b0" providerId="ADAL" clId="{95462795-F530-401E-9A80-E67D0A6CA69B}" dt="2025-01-07T16:20:36.726" v="919" actId="6938"/>
        <pc:sldMasterMkLst>
          <pc:docMk/>
          <pc:sldMasterMk cId="2518949483" sldId="2147483708"/>
        </pc:sldMasterMkLst>
        <pc:sldLayoutChg chg="new del replId">
          <pc:chgData name="Ward, Reagan" userId="27291eb4-8241-4961-9e69-8c66e34cc5b0" providerId="ADAL" clId="{95462795-F530-401E-9A80-E67D0A6CA69B}" dt="2025-01-07T16:20:36.726" v="919" actId="6938"/>
          <pc:sldLayoutMkLst>
            <pc:docMk/>
            <pc:sldMasterMk cId="2518949483" sldId="2147483708"/>
            <pc:sldLayoutMk cId="1582933801" sldId="2147483709"/>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1916987522" sldId="2147483710"/>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3609398134" sldId="2147483711"/>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1932262821" sldId="2147483712"/>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2620476241" sldId="2147483713"/>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1566955391" sldId="2147483714"/>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3211748180" sldId="2147483715"/>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1849408927" sldId="2147483716"/>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2558593351" sldId="2147483717"/>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1278465587" sldId="2147483718"/>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3283628835" sldId="2147483719"/>
          </pc:sldLayoutMkLst>
        </pc:sldLayoutChg>
      </pc:sldMasterChg>
    </pc:docChg>
  </pc:docChgLst>
  <pc:docChgLst>
    <pc:chgData name="Severson, Annette" userId="199f3c28-b733-4b36-8b0e-b7eb6984ff94" providerId="ADAL" clId="{6C33BF44-7AEB-428D-A32F-F89BEF575547}"/>
    <pc:docChg chg="custSel addSld delSld modSld">
      <pc:chgData name="Severson, Annette" userId="199f3c28-b733-4b36-8b0e-b7eb6984ff94" providerId="ADAL" clId="{6C33BF44-7AEB-428D-A32F-F89BEF575547}" dt="2024-07-10T15:34:19.866" v="6" actId="47"/>
      <pc:docMkLst>
        <pc:docMk/>
      </pc:docMkLst>
      <pc:sldChg chg="addSp delSp modSp add del mod chgLayout">
        <pc:chgData name="Severson, Annette" userId="199f3c28-b733-4b36-8b0e-b7eb6984ff94" providerId="ADAL" clId="{6C33BF44-7AEB-428D-A32F-F89BEF575547}" dt="2024-07-10T15:34:09.288" v="5" actId="47"/>
        <pc:sldMkLst>
          <pc:docMk/>
          <pc:sldMk cId="287417011" sldId="257"/>
        </pc:sldMkLst>
      </pc:sldChg>
      <pc:sldChg chg="addSp delSp modSp add del mod chgLayout">
        <pc:chgData name="Severson, Annette" userId="199f3c28-b733-4b36-8b0e-b7eb6984ff94" providerId="ADAL" clId="{6C33BF44-7AEB-428D-A32F-F89BEF575547}" dt="2024-07-10T15:34:19.866" v="6" actId="47"/>
        <pc:sldMkLst>
          <pc:docMk/>
          <pc:sldMk cId="691128877" sldId="5146"/>
        </pc:sldMkLst>
      </pc:sldChg>
    </pc:docChg>
  </pc:docChgLst>
  <pc:docChgLst>
    <pc:chgData name="Gudka, Dawna" userId="823cceae-331b-41d6-9a63-34ad6d1db55c" providerId="ADAL" clId="{29F0C0A2-833E-4C76-93F3-6C1BE6B50ED5}"/>
    <pc:docChg chg="undo custSel addSld delSld modSld sldOrd">
      <pc:chgData name="Gudka, Dawna" userId="823cceae-331b-41d6-9a63-34ad6d1db55c" providerId="ADAL" clId="{29F0C0A2-833E-4C76-93F3-6C1BE6B50ED5}" dt="2024-09-24T04:17:50.558" v="943" actId="1076"/>
      <pc:docMkLst>
        <pc:docMk/>
      </pc:docMkLst>
      <pc:sldChg chg="addSp delSp modSp mod">
        <pc:chgData name="Gudka, Dawna" userId="823cceae-331b-41d6-9a63-34ad6d1db55c" providerId="ADAL" clId="{29F0C0A2-833E-4C76-93F3-6C1BE6B50ED5}" dt="2024-09-24T04:17:50.558" v="943" actId="1076"/>
        <pc:sldMkLst>
          <pc:docMk/>
          <pc:sldMk cId="3717000822" sldId="280"/>
        </pc:sldMkLst>
      </pc:sldChg>
      <pc:sldChg chg="modSp mod">
        <pc:chgData name="Gudka, Dawna" userId="823cceae-331b-41d6-9a63-34ad6d1db55c" providerId="ADAL" clId="{29F0C0A2-833E-4C76-93F3-6C1BE6B50ED5}" dt="2024-09-24T04:07:44.916" v="860" actId="20577"/>
        <pc:sldMkLst>
          <pc:docMk/>
          <pc:sldMk cId="1925961931" sldId="5523"/>
        </pc:sldMkLst>
      </pc:sldChg>
      <pc:sldChg chg="del">
        <pc:chgData name="Gudka, Dawna" userId="823cceae-331b-41d6-9a63-34ad6d1db55c" providerId="ADAL" clId="{29F0C0A2-833E-4C76-93F3-6C1BE6B50ED5}" dt="2024-09-24T04:07:07.809" v="850" actId="2696"/>
        <pc:sldMkLst>
          <pc:docMk/>
          <pc:sldMk cId="2283591582" sldId="5555"/>
        </pc:sldMkLst>
      </pc:sldChg>
      <pc:sldChg chg="del">
        <pc:chgData name="Gudka, Dawna" userId="823cceae-331b-41d6-9a63-34ad6d1db55c" providerId="ADAL" clId="{29F0C0A2-833E-4C76-93F3-6C1BE6B50ED5}" dt="2024-09-24T04:07:07.809" v="850" actId="2696"/>
        <pc:sldMkLst>
          <pc:docMk/>
          <pc:sldMk cId="2771759513" sldId="5556"/>
        </pc:sldMkLst>
      </pc:sldChg>
      <pc:sldChg chg="del">
        <pc:chgData name="Gudka, Dawna" userId="823cceae-331b-41d6-9a63-34ad6d1db55c" providerId="ADAL" clId="{29F0C0A2-833E-4C76-93F3-6C1BE6B50ED5}" dt="2024-09-24T04:07:07.809" v="850" actId="2696"/>
        <pc:sldMkLst>
          <pc:docMk/>
          <pc:sldMk cId="2636024391" sldId="5557"/>
        </pc:sldMkLst>
      </pc:sldChg>
      <pc:sldChg chg="modSp del mod">
        <pc:chgData name="Gudka, Dawna" userId="823cceae-331b-41d6-9a63-34ad6d1db55c" providerId="ADAL" clId="{29F0C0A2-833E-4C76-93F3-6C1BE6B50ED5}" dt="2024-09-24T04:07:07.809" v="850" actId="2696"/>
        <pc:sldMkLst>
          <pc:docMk/>
          <pc:sldMk cId="3644114755" sldId="5611"/>
        </pc:sldMkLst>
      </pc:sldChg>
      <pc:sldChg chg="del">
        <pc:chgData name="Gudka, Dawna" userId="823cceae-331b-41d6-9a63-34ad6d1db55c" providerId="ADAL" clId="{29F0C0A2-833E-4C76-93F3-6C1BE6B50ED5}" dt="2024-09-24T04:07:07.809" v="850" actId="2696"/>
        <pc:sldMkLst>
          <pc:docMk/>
          <pc:sldMk cId="1551723905" sldId="5618"/>
        </pc:sldMkLst>
      </pc:sldChg>
      <pc:sldChg chg="modSp mod">
        <pc:chgData name="Gudka, Dawna" userId="823cceae-331b-41d6-9a63-34ad6d1db55c" providerId="ADAL" clId="{29F0C0A2-833E-4C76-93F3-6C1BE6B50ED5}" dt="2024-09-24T04:06:09.229" v="794" actId="20577"/>
        <pc:sldMkLst>
          <pc:docMk/>
          <pc:sldMk cId="45991993" sldId="5627"/>
        </pc:sldMkLst>
      </pc:sldChg>
      <pc:sldChg chg="modSp mod">
        <pc:chgData name="Gudka, Dawna" userId="823cceae-331b-41d6-9a63-34ad6d1db55c" providerId="ADAL" clId="{29F0C0A2-833E-4C76-93F3-6C1BE6B50ED5}" dt="2024-09-24T04:04:29.648" v="632" actId="20577"/>
        <pc:sldMkLst>
          <pc:docMk/>
          <pc:sldMk cId="1399099337" sldId="5628"/>
        </pc:sldMkLst>
      </pc:sldChg>
      <pc:sldChg chg="addSp delSp modSp mod">
        <pc:chgData name="Gudka, Dawna" userId="823cceae-331b-41d6-9a63-34ad6d1db55c" providerId="ADAL" clId="{29F0C0A2-833E-4C76-93F3-6C1BE6B50ED5}" dt="2024-09-24T04:04:54.446" v="635" actId="478"/>
        <pc:sldMkLst>
          <pc:docMk/>
          <pc:sldMk cId="2941160506" sldId="5629"/>
        </pc:sldMkLst>
      </pc:sldChg>
      <pc:sldChg chg="del">
        <pc:chgData name="Gudka, Dawna" userId="823cceae-331b-41d6-9a63-34ad6d1db55c" providerId="ADAL" clId="{29F0C0A2-833E-4C76-93F3-6C1BE6B50ED5}" dt="2024-09-24T04:07:15.067" v="851" actId="2696"/>
        <pc:sldMkLst>
          <pc:docMk/>
          <pc:sldMk cId="1347439500" sldId="5630"/>
        </pc:sldMkLst>
      </pc:sldChg>
      <pc:sldChg chg="del">
        <pc:chgData name="Gudka, Dawna" userId="823cceae-331b-41d6-9a63-34ad6d1db55c" providerId="ADAL" clId="{29F0C0A2-833E-4C76-93F3-6C1BE6B50ED5}" dt="2024-09-24T04:04:42.819" v="633" actId="2696"/>
        <pc:sldMkLst>
          <pc:docMk/>
          <pc:sldMk cId="3321188641" sldId="5632"/>
        </pc:sldMkLst>
      </pc:sldChg>
      <pc:sldChg chg="del">
        <pc:chgData name="Gudka, Dawna" userId="823cceae-331b-41d6-9a63-34ad6d1db55c" providerId="ADAL" clId="{29F0C0A2-833E-4C76-93F3-6C1BE6B50ED5}" dt="2024-09-24T04:06:14.057" v="795" actId="2696"/>
        <pc:sldMkLst>
          <pc:docMk/>
          <pc:sldMk cId="2294712313" sldId="5633"/>
        </pc:sldMkLst>
      </pc:sldChg>
      <pc:sldChg chg="del">
        <pc:chgData name="Gudka, Dawna" userId="823cceae-331b-41d6-9a63-34ad6d1db55c" providerId="ADAL" clId="{29F0C0A2-833E-4C76-93F3-6C1BE6B50ED5}" dt="2024-09-24T04:06:21.831" v="797" actId="2696"/>
        <pc:sldMkLst>
          <pc:docMk/>
          <pc:sldMk cId="2350224396" sldId="5634"/>
        </pc:sldMkLst>
      </pc:sldChg>
      <pc:sldChg chg="del">
        <pc:chgData name="Gudka, Dawna" userId="823cceae-331b-41d6-9a63-34ad6d1db55c" providerId="ADAL" clId="{29F0C0A2-833E-4C76-93F3-6C1BE6B50ED5}" dt="2024-09-24T04:06:17.422" v="796" actId="2696"/>
        <pc:sldMkLst>
          <pc:docMk/>
          <pc:sldMk cId="3143943979" sldId="5635"/>
        </pc:sldMkLst>
      </pc:sldChg>
      <pc:sldChg chg="delSp modSp add mod ord">
        <pc:chgData name="Gudka, Dawna" userId="823cceae-331b-41d6-9a63-34ad6d1db55c" providerId="ADAL" clId="{29F0C0A2-833E-4C76-93F3-6C1BE6B50ED5}" dt="2024-09-24T04:05:45.904" v="749"/>
        <pc:sldMkLst>
          <pc:docMk/>
          <pc:sldMk cId="1682249711" sldId="5636"/>
        </pc:sldMkLst>
      </pc:sldChg>
      <pc:sldChg chg="add del">
        <pc:chgData name="Gudka, Dawna" userId="823cceae-331b-41d6-9a63-34ad6d1db55c" providerId="ADAL" clId="{29F0C0A2-833E-4C76-93F3-6C1BE6B50ED5}" dt="2024-09-24T04:07:21.506" v="852" actId="2696"/>
        <pc:sldMkLst>
          <pc:docMk/>
          <pc:sldMk cId="2401509269" sldId="5639"/>
        </pc:sldMkLst>
      </pc:sldChg>
    </pc:docChg>
  </pc:docChgLst>
  <pc:docChgLst>
    <pc:chgData name="Heitman, Lindsey" userId="a9773a47-99d2-4599-9377-6d37e9ec0bd3" providerId="ADAL" clId="{2B7872C2-C0F5-4D17-A557-B9F10C36AEEF}"/>
    <pc:docChg chg="undo custSel addSld delSld modSld">
      <pc:chgData name="Heitman, Lindsey" userId="a9773a47-99d2-4599-9377-6d37e9ec0bd3" providerId="ADAL" clId="{2B7872C2-C0F5-4D17-A557-B9F10C36AEEF}" dt="2024-11-20T21:56:11.730" v="239" actId="13244"/>
      <pc:docMkLst>
        <pc:docMk/>
      </pc:docMkLst>
      <pc:sldChg chg="addSp delSp modSp mod">
        <pc:chgData name="Heitman, Lindsey" userId="a9773a47-99d2-4599-9377-6d37e9ec0bd3" providerId="ADAL" clId="{2B7872C2-C0F5-4D17-A557-B9F10C36AEEF}" dt="2024-11-20T21:55:22.442" v="233" actId="962"/>
        <pc:sldMkLst>
          <pc:docMk/>
          <pc:sldMk cId="3717000822" sldId="280"/>
        </pc:sldMkLst>
      </pc:sldChg>
      <pc:sldChg chg="del">
        <pc:chgData name="Heitman, Lindsey" userId="a9773a47-99d2-4599-9377-6d37e9ec0bd3" providerId="ADAL" clId="{2B7872C2-C0F5-4D17-A557-B9F10C36AEEF}" dt="2024-11-20T21:28:37.686" v="4" actId="2696"/>
        <pc:sldMkLst>
          <pc:docMk/>
          <pc:sldMk cId="2447032231" sldId="325"/>
        </pc:sldMkLst>
      </pc:sldChg>
      <pc:sldChg chg="addSp delSp modSp add mod modClrScheme chgLayout">
        <pc:chgData name="Heitman, Lindsey" userId="a9773a47-99d2-4599-9377-6d37e9ec0bd3" providerId="ADAL" clId="{2B7872C2-C0F5-4D17-A557-B9F10C36AEEF}" dt="2024-11-20T21:56:11.730" v="239" actId="13244"/>
        <pc:sldMkLst>
          <pc:docMk/>
          <pc:sldMk cId="3142244239" sldId="4581"/>
        </pc:sldMkLst>
      </pc:sldChg>
      <pc:sldChg chg="add del">
        <pc:chgData name="Heitman, Lindsey" userId="a9773a47-99d2-4599-9377-6d37e9ec0bd3" providerId="ADAL" clId="{2B7872C2-C0F5-4D17-A557-B9F10C36AEEF}" dt="2024-11-20T21:29:10.261" v="7" actId="2696"/>
        <pc:sldMkLst>
          <pc:docMk/>
          <pc:sldMk cId="1758498766" sldId="5397"/>
        </pc:sldMkLst>
      </pc:sldChg>
      <pc:sldChg chg="addSp delSp modSp add mod modClrScheme chgLayout">
        <pc:chgData name="Heitman, Lindsey" userId="a9773a47-99d2-4599-9377-6d37e9ec0bd3" providerId="ADAL" clId="{2B7872C2-C0F5-4D17-A557-B9F10C36AEEF}" dt="2024-11-20T21:32:08.803" v="42" actId="20577"/>
        <pc:sldMkLst>
          <pc:docMk/>
          <pc:sldMk cId="3545536430" sldId="5403"/>
        </pc:sldMkLst>
      </pc:sldChg>
      <pc:sldChg chg="modSp add del mod">
        <pc:chgData name="Heitman, Lindsey" userId="a9773a47-99d2-4599-9377-6d37e9ec0bd3" providerId="ADAL" clId="{2B7872C2-C0F5-4D17-A557-B9F10C36AEEF}" dt="2024-11-20T21:29:27.355" v="9" actId="27636"/>
        <pc:sldMkLst>
          <pc:docMk/>
          <pc:sldMk cId="2686374285" sldId="5594"/>
        </pc:sldMkLst>
      </pc:sldChg>
      <pc:sldChg chg="del">
        <pc:chgData name="Heitman, Lindsey" userId="a9773a47-99d2-4599-9377-6d37e9ec0bd3" providerId="ADAL" clId="{2B7872C2-C0F5-4D17-A557-B9F10C36AEEF}" dt="2024-11-20T21:28:34.080" v="3" actId="2696"/>
        <pc:sldMkLst>
          <pc:docMk/>
          <pc:sldMk cId="616543478" sldId="5596"/>
        </pc:sldMkLst>
      </pc:sldChg>
      <pc:sldChg chg="del">
        <pc:chgData name="Heitman, Lindsey" userId="a9773a47-99d2-4599-9377-6d37e9ec0bd3" providerId="ADAL" clId="{2B7872C2-C0F5-4D17-A557-B9F10C36AEEF}" dt="2024-11-20T21:28:28.586" v="2" actId="2696"/>
        <pc:sldMkLst>
          <pc:docMk/>
          <pc:sldMk cId="4255703667" sldId="5597"/>
        </pc:sldMkLst>
      </pc:sldChg>
      <pc:sldChg chg="del">
        <pc:chgData name="Heitman, Lindsey" userId="a9773a47-99d2-4599-9377-6d37e9ec0bd3" providerId="ADAL" clId="{2B7872C2-C0F5-4D17-A557-B9F10C36AEEF}" dt="2024-11-20T21:28:43.139" v="5" actId="2696"/>
        <pc:sldMkLst>
          <pc:docMk/>
          <pc:sldMk cId="3827019278" sldId="5598"/>
        </pc:sldMkLst>
      </pc:sldChg>
    </pc:docChg>
  </pc:docChgLst>
  <pc:docChgLst>
    <pc:chgData name="Gudka, Dawna" userId="823cceae-331b-41d6-9a63-34ad6d1db55c" providerId="ADAL" clId="{E0F430AA-B593-4401-9970-F2994F39580A}"/>
    <pc:docChg chg="undo custSel addSld modSld sldOrd">
      <pc:chgData name="Gudka, Dawna" userId="823cceae-331b-41d6-9a63-34ad6d1db55c" providerId="ADAL" clId="{E0F430AA-B593-4401-9970-F2994F39580A}" dt="2025-01-09T03:27:17.931" v="1305" actId="13244"/>
      <pc:docMkLst>
        <pc:docMk/>
      </pc:docMkLst>
      <pc:sldChg chg="modSp mod">
        <pc:chgData name="Gudka, Dawna" userId="823cceae-331b-41d6-9a63-34ad6d1db55c" providerId="ADAL" clId="{E0F430AA-B593-4401-9970-F2994F39580A}" dt="2025-01-09T02:35:22.063" v="209" actId="20577"/>
        <pc:sldMkLst>
          <pc:docMk/>
          <pc:sldMk cId="548937371" sldId="5739"/>
        </pc:sldMkLst>
      </pc:sldChg>
      <pc:sldChg chg="modSp mod">
        <pc:chgData name="Gudka, Dawna" userId="823cceae-331b-41d6-9a63-34ad6d1db55c" providerId="ADAL" clId="{E0F430AA-B593-4401-9970-F2994F39580A}" dt="2025-01-09T02:37:23.189" v="405" actId="20577"/>
        <pc:sldMkLst>
          <pc:docMk/>
          <pc:sldMk cId="3902891436" sldId="5740"/>
        </pc:sldMkLst>
      </pc:sldChg>
      <pc:sldChg chg="addSp delSp modSp add mod ord">
        <pc:chgData name="Gudka, Dawna" userId="823cceae-331b-41d6-9a63-34ad6d1db55c" providerId="ADAL" clId="{E0F430AA-B593-4401-9970-F2994F39580A}" dt="2025-01-09T03:05:20.349" v="554" actId="1076"/>
        <pc:sldMkLst>
          <pc:docMk/>
          <pc:sldMk cId="3541186738" sldId="5752"/>
        </pc:sldMkLst>
      </pc:sldChg>
      <pc:sldChg chg="addSp delSp modSp new mod">
        <pc:chgData name="Gudka, Dawna" userId="823cceae-331b-41d6-9a63-34ad6d1db55c" providerId="ADAL" clId="{E0F430AA-B593-4401-9970-F2994F39580A}" dt="2025-01-09T03:24:08.484" v="1286" actId="962"/>
        <pc:sldMkLst>
          <pc:docMk/>
          <pc:sldMk cId="1770559346" sldId="5753"/>
        </pc:sldMkLst>
      </pc:sldChg>
      <pc:sldChg chg="addSp modSp new mod">
        <pc:chgData name="Gudka, Dawna" userId="823cceae-331b-41d6-9a63-34ad6d1db55c" providerId="ADAL" clId="{E0F430AA-B593-4401-9970-F2994F39580A}" dt="2025-01-09T03:27:17.931" v="1305" actId="13244"/>
        <pc:sldMkLst>
          <pc:docMk/>
          <pc:sldMk cId="873995119" sldId="5754"/>
        </pc:sldMkLst>
      </pc:sldChg>
      <pc:sldChg chg="delSp modSp add mod">
        <pc:chgData name="Gudka, Dawna" userId="823cceae-331b-41d6-9a63-34ad6d1db55c" providerId="ADAL" clId="{E0F430AA-B593-4401-9970-F2994F39580A}" dt="2025-01-09T03:26:04.191" v="1300" actId="20577"/>
        <pc:sldMkLst>
          <pc:docMk/>
          <pc:sldMk cId="3236241202" sldId="5755"/>
        </pc:sldMkLst>
      </pc:sldChg>
    </pc:docChg>
  </pc:docChgLst>
  <pc:docChgLst>
    <pc:chgData name="Hoffman, Peter" userId="673cee94-26bd-4c2a-ab82-1b3669e2f049" providerId="ADAL" clId="{893624F3-D000-4EBD-8448-2DA8094FC31F}"/>
    <pc:docChg chg="undo custSel modSld">
      <pc:chgData name="Hoffman, Peter" userId="673cee94-26bd-4c2a-ab82-1b3669e2f049" providerId="ADAL" clId="{893624F3-D000-4EBD-8448-2DA8094FC31F}" dt="2024-08-22T14:37:16.998" v="12" actId="20577"/>
      <pc:docMkLst>
        <pc:docMk/>
      </pc:docMkLst>
    </pc:docChg>
  </pc:docChgLst>
  <pc:docChgLst>
    <pc:chgData name="Ward, Reagan" userId="27291eb4-8241-4961-9e69-8c66e34cc5b0" providerId="ADAL" clId="{4EEEF422-79E5-4ED2-9E8C-57196E20F121}"/>
    <pc:docChg chg="undo custSel addSld delSld modSld sldOrd">
      <pc:chgData name="Ward, Reagan" userId="27291eb4-8241-4961-9e69-8c66e34cc5b0" providerId="ADAL" clId="{4EEEF422-79E5-4ED2-9E8C-57196E20F121}" dt="2024-06-27T13:20:12.515" v="1259" actId="20577"/>
      <pc:docMkLst>
        <pc:docMk/>
      </pc:docMkLst>
      <pc:sldChg chg="addSp delSp modSp mod modClrScheme chgLayout">
        <pc:chgData name="Ward, Reagan" userId="27291eb4-8241-4961-9e69-8c66e34cc5b0" providerId="ADAL" clId="{4EEEF422-79E5-4ED2-9E8C-57196E20F121}" dt="2024-06-26T20:07:14.199" v="14" actId="5793"/>
        <pc:sldMkLst>
          <pc:docMk/>
          <pc:sldMk cId="880479634" sldId="301"/>
        </pc:sldMkLst>
      </pc:sldChg>
      <pc:sldChg chg="modSp mod">
        <pc:chgData name="Ward, Reagan" userId="27291eb4-8241-4961-9e69-8c66e34cc5b0" providerId="ADAL" clId="{4EEEF422-79E5-4ED2-9E8C-57196E20F121}" dt="2024-06-26T20:09:04.102" v="28" actId="207"/>
        <pc:sldMkLst>
          <pc:docMk/>
          <pc:sldMk cId="26054774" sldId="5413"/>
        </pc:sldMkLst>
      </pc:sldChg>
      <pc:sldChg chg="add">
        <pc:chgData name="Ward, Reagan" userId="27291eb4-8241-4961-9e69-8c66e34cc5b0" providerId="ADAL" clId="{4EEEF422-79E5-4ED2-9E8C-57196E20F121}" dt="2024-06-26T20:06:27.880" v="3"/>
        <pc:sldMkLst>
          <pc:docMk/>
          <pc:sldMk cId="619942572" sldId="5456"/>
        </pc:sldMkLst>
      </pc:sldChg>
      <pc:sldChg chg="add">
        <pc:chgData name="Ward, Reagan" userId="27291eb4-8241-4961-9e69-8c66e34cc5b0" providerId="ADAL" clId="{4EEEF422-79E5-4ED2-9E8C-57196E20F121}" dt="2024-06-26T20:06:16.602" v="2"/>
        <pc:sldMkLst>
          <pc:docMk/>
          <pc:sldMk cId="2648156032" sldId="5462"/>
        </pc:sldMkLst>
      </pc:sldChg>
      <pc:sldChg chg="addSp delSp modSp mod modClrScheme chgLayout">
        <pc:chgData name="Ward, Reagan" userId="27291eb4-8241-4961-9e69-8c66e34cc5b0" providerId="ADAL" clId="{4EEEF422-79E5-4ED2-9E8C-57196E20F121}" dt="2024-06-26T20:07:03.995" v="10" actId="6549"/>
        <pc:sldMkLst>
          <pc:docMk/>
          <pc:sldMk cId="891622158" sldId="5475"/>
        </pc:sldMkLst>
      </pc:sldChg>
      <pc:sldChg chg="addSp delSp modSp del mod modClrScheme chgLayout">
        <pc:chgData name="Ward, Reagan" userId="27291eb4-8241-4961-9e69-8c66e34cc5b0" providerId="ADAL" clId="{4EEEF422-79E5-4ED2-9E8C-57196E20F121}" dt="2024-06-26T20:06:52.471" v="7" actId="47"/>
        <pc:sldMkLst>
          <pc:docMk/>
          <pc:sldMk cId="3635934132" sldId="5478"/>
        </pc:sldMkLst>
      </pc:sldChg>
      <pc:sldChg chg="del">
        <pc:chgData name="Ward, Reagan" userId="27291eb4-8241-4961-9e69-8c66e34cc5b0" providerId="ADAL" clId="{4EEEF422-79E5-4ED2-9E8C-57196E20F121}" dt="2024-06-26T20:06:29.870" v="4" actId="47"/>
        <pc:sldMkLst>
          <pc:docMk/>
          <pc:sldMk cId="2323993048" sldId="5479"/>
        </pc:sldMkLst>
      </pc:sldChg>
      <pc:sldChg chg="addSp delSp modSp new mod modClrScheme chgLayout">
        <pc:chgData name="Ward, Reagan" userId="27291eb4-8241-4961-9e69-8c66e34cc5b0" providerId="ADAL" clId="{4EEEF422-79E5-4ED2-9E8C-57196E20F121}" dt="2024-06-27T13:20:12.515" v="1259" actId="20577"/>
        <pc:sldMkLst>
          <pc:docMk/>
          <pc:sldMk cId="1007356210" sldId="5482"/>
        </pc:sldMkLst>
      </pc:sldChg>
      <pc:sldChg chg="addSp delSp modSp new mod ord modClrScheme chgLayout">
        <pc:chgData name="Ward, Reagan" userId="27291eb4-8241-4961-9e69-8c66e34cc5b0" providerId="ADAL" clId="{4EEEF422-79E5-4ED2-9E8C-57196E20F121}" dt="2024-06-26T21:17:55.135" v="1195"/>
        <pc:sldMkLst>
          <pc:docMk/>
          <pc:sldMk cId="2685988123" sldId="5483"/>
        </pc:sldMkLst>
      </pc:sldChg>
    </pc:docChg>
  </pc:docChgLst>
  <pc:docChgLst>
    <pc:chgData name="Heitman, Lindsey" userId="a9773a47-99d2-4599-9377-6d37e9ec0bd3" providerId="ADAL" clId="{F621F320-0780-4755-94C4-709CA06B2AED}"/>
    <pc:docChg chg="addSld delSld modSld sldOrd">
      <pc:chgData name="Heitman, Lindsey" userId="a9773a47-99d2-4599-9377-6d37e9ec0bd3" providerId="ADAL" clId="{F621F320-0780-4755-94C4-709CA06B2AED}" dt="2024-09-19T13:30:40.951" v="275" actId="20577"/>
      <pc:docMkLst>
        <pc:docMk/>
      </pc:docMkLst>
      <pc:sldChg chg="add">
        <pc:chgData name="Heitman, Lindsey" userId="a9773a47-99d2-4599-9377-6d37e9ec0bd3" providerId="ADAL" clId="{F621F320-0780-4755-94C4-709CA06B2AED}" dt="2024-09-19T13:28:05.839" v="83"/>
        <pc:sldMkLst>
          <pc:docMk/>
          <pc:sldMk cId="2283591582" sldId="5555"/>
        </pc:sldMkLst>
      </pc:sldChg>
      <pc:sldChg chg="modSp add mod">
        <pc:chgData name="Heitman, Lindsey" userId="a9773a47-99d2-4599-9377-6d37e9ec0bd3" providerId="ADAL" clId="{F621F320-0780-4755-94C4-709CA06B2AED}" dt="2024-09-19T13:29:46.880" v="225" actId="5793"/>
        <pc:sldMkLst>
          <pc:docMk/>
          <pc:sldMk cId="2771759513" sldId="5556"/>
        </pc:sldMkLst>
      </pc:sldChg>
      <pc:sldChg chg="modSp add mod ord">
        <pc:chgData name="Heitman, Lindsey" userId="a9773a47-99d2-4599-9377-6d37e9ec0bd3" providerId="ADAL" clId="{F621F320-0780-4755-94C4-709CA06B2AED}" dt="2024-09-19T13:30:40.951" v="275" actId="20577"/>
        <pc:sldMkLst>
          <pc:docMk/>
          <pc:sldMk cId="2636024391" sldId="5557"/>
        </pc:sldMkLst>
      </pc:sldChg>
      <pc:sldChg chg="del">
        <pc:chgData name="Heitman, Lindsey" userId="a9773a47-99d2-4599-9377-6d37e9ec0bd3" providerId="ADAL" clId="{F621F320-0780-4755-94C4-709CA06B2AED}" dt="2024-09-19T13:28:10.001" v="84" actId="2696"/>
        <pc:sldMkLst>
          <pc:docMk/>
          <pc:sldMk cId="3889932318" sldId="5612"/>
        </pc:sldMkLst>
      </pc:sldChg>
      <pc:sldChg chg="del">
        <pc:chgData name="Heitman, Lindsey" userId="a9773a47-99d2-4599-9377-6d37e9ec0bd3" providerId="ADAL" clId="{F621F320-0780-4755-94C4-709CA06B2AED}" dt="2024-09-19T13:28:13.012" v="85" actId="2696"/>
        <pc:sldMkLst>
          <pc:docMk/>
          <pc:sldMk cId="3815958434" sldId="5613"/>
        </pc:sldMkLst>
      </pc:sldChg>
      <pc:sldChg chg="del">
        <pc:chgData name="Heitman, Lindsey" userId="a9773a47-99d2-4599-9377-6d37e9ec0bd3" providerId="ADAL" clId="{F621F320-0780-4755-94C4-709CA06B2AED}" dt="2024-09-19T13:28:16.181" v="86" actId="2696"/>
        <pc:sldMkLst>
          <pc:docMk/>
          <pc:sldMk cId="2628857232" sldId="5614"/>
        </pc:sldMkLst>
      </pc:sldChg>
      <pc:sldChg chg="del">
        <pc:chgData name="Heitman, Lindsey" userId="a9773a47-99d2-4599-9377-6d37e9ec0bd3" providerId="ADAL" clId="{F621F320-0780-4755-94C4-709CA06B2AED}" dt="2024-09-19T13:28:19.842" v="87" actId="2696"/>
        <pc:sldMkLst>
          <pc:docMk/>
          <pc:sldMk cId="2276900877" sldId="5615"/>
        </pc:sldMkLst>
      </pc:sldChg>
      <pc:sldChg chg="del">
        <pc:chgData name="Heitman, Lindsey" userId="a9773a47-99d2-4599-9377-6d37e9ec0bd3" providerId="ADAL" clId="{F621F320-0780-4755-94C4-709CA06B2AED}" dt="2024-09-19T13:28:25.526" v="88" actId="2696"/>
        <pc:sldMkLst>
          <pc:docMk/>
          <pc:sldMk cId="1093123474" sldId="5616"/>
        </pc:sldMkLst>
      </pc:sldChg>
      <pc:sldChg chg="del">
        <pc:chgData name="Heitman, Lindsey" userId="a9773a47-99d2-4599-9377-6d37e9ec0bd3" providerId="ADAL" clId="{F621F320-0780-4755-94C4-709CA06B2AED}" dt="2024-09-19T13:28:28.398" v="89" actId="2696"/>
        <pc:sldMkLst>
          <pc:docMk/>
          <pc:sldMk cId="2729748382" sldId="5617"/>
        </pc:sldMkLst>
      </pc:sldChg>
    </pc:docChg>
  </pc:docChgLst>
  <pc:docChgLst>
    <pc:chgData name="McRee, Rebecca" userId="S::mcree_r@cde.state.co.us::3a10fa13-9d60-4c0b-b361-471945732c34" providerId="AD" clId="Web-{B8B8EAD5-3AAB-05CF-BD36-3985189A9B21}"/>
    <pc:docChg chg="modSld">
      <pc:chgData name="McRee, Rebecca" userId="S::mcree_r@cde.state.co.us::3a10fa13-9d60-4c0b-b361-471945732c34" providerId="AD" clId="Web-{B8B8EAD5-3AAB-05CF-BD36-3985189A9B21}" dt="2024-09-12T03:33:18.257" v="2" actId="20577"/>
      <pc:docMkLst>
        <pc:docMk/>
      </pc:docMkLst>
      <pc:sldChg chg="modSp">
        <pc:chgData name="McRee, Rebecca" userId="S::mcree_r@cde.state.co.us::3a10fa13-9d60-4c0b-b361-471945732c34" providerId="AD" clId="Web-{B8B8EAD5-3AAB-05CF-BD36-3985189A9B21}" dt="2024-09-12T03:33:18.257" v="2" actId="20577"/>
        <pc:sldMkLst>
          <pc:docMk/>
          <pc:sldMk cId="1185884485" sldId="5488"/>
        </pc:sldMkLst>
      </pc:sldChg>
    </pc:docChg>
  </pc:docChgLst>
  <pc:docChgLst>
    <pc:chgData name="Heitman, Lindsey" userId="S::heitman_l@cde.state.co.us::a9773a47-99d2-4599-9377-6d37e9ec0bd3" providerId="AD" clId="Web-{43849CB5-D946-97C6-0A38-A06231AE5FDF}"/>
    <pc:docChg chg="mod modSld">
      <pc:chgData name="Heitman, Lindsey" userId="S::heitman_l@cde.state.co.us::a9773a47-99d2-4599-9377-6d37e9ec0bd3" providerId="AD" clId="Web-{43849CB5-D946-97C6-0A38-A06231AE5FDF}" dt="2024-10-09T21:48:52.809" v="33"/>
      <pc:docMkLst>
        <pc:docMk/>
      </pc:docMkLst>
    </pc:docChg>
  </pc:docChgLst>
  <pc:docChgLst>
    <pc:chgData name="McRee, Rebecca" userId="S::mcree_r@cde.state.co.us::3a10fa13-9d60-4c0b-b361-471945732c34" providerId="AD" clId="Web-{C496319A-BBF6-2CAA-3ED4-E5A9E1EF6A02}"/>
    <pc:docChg chg="modSld">
      <pc:chgData name="McRee, Rebecca" userId="S::mcree_r@cde.state.co.us::3a10fa13-9d60-4c0b-b361-471945732c34" providerId="AD" clId="Web-{C496319A-BBF6-2CAA-3ED4-E5A9E1EF6A02}" dt="2024-09-04T23:09:23.425" v="80" actId="20577"/>
      <pc:docMkLst>
        <pc:docMk/>
      </pc:docMkLst>
      <pc:sldChg chg="modSp">
        <pc:chgData name="McRee, Rebecca" userId="S::mcree_r@cde.state.co.us::3a10fa13-9d60-4c0b-b361-471945732c34" providerId="AD" clId="Web-{C496319A-BBF6-2CAA-3ED4-E5A9E1EF6A02}" dt="2024-09-04T23:09:23.425" v="80" actId="20577"/>
        <pc:sldMkLst>
          <pc:docMk/>
          <pc:sldMk cId="735598476" sldId="5543"/>
        </pc:sldMkLst>
      </pc:sldChg>
      <pc:sldChg chg="modSp">
        <pc:chgData name="McRee, Rebecca" userId="S::mcree_r@cde.state.co.us::3a10fa13-9d60-4c0b-b361-471945732c34" providerId="AD" clId="Web-{C496319A-BBF6-2CAA-3ED4-E5A9E1EF6A02}" dt="2024-09-04T23:06:30.861" v="0" actId="20577"/>
        <pc:sldMkLst>
          <pc:docMk/>
          <pc:sldMk cId="1189657152" sldId="5564"/>
        </pc:sldMkLst>
      </pc:sldChg>
    </pc:docChg>
  </pc:docChgLst>
  <pc:docChgLst>
    <pc:chgData name="Wenzel, Brooke" userId="672bf8d3-b15b-4e02-a6d1-39319a0df09b" providerId="ADAL" clId="{68099733-0C9D-4604-9F21-FB2A7234AF92}"/>
    <pc:docChg chg="undo custSel addSld delSld modSld sldOrd">
      <pc:chgData name="Wenzel, Brooke" userId="672bf8d3-b15b-4e02-a6d1-39319a0df09b" providerId="ADAL" clId="{68099733-0C9D-4604-9F21-FB2A7234AF92}" dt="2024-10-24T12:54:07.971" v="703" actId="20577"/>
      <pc:docMkLst>
        <pc:docMk/>
      </pc:docMkLst>
      <pc:sldChg chg="addSp delSp modSp mod">
        <pc:chgData name="Wenzel, Brooke" userId="672bf8d3-b15b-4e02-a6d1-39319a0df09b" providerId="ADAL" clId="{68099733-0C9D-4604-9F21-FB2A7234AF92}" dt="2024-10-21T12:59:41.092" v="243" actId="207"/>
        <pc:sldMkLst>
          <pc:docMk/>
          <pc:sldMk cId="3717000822" sldId="280"/>
        </pc:sldMkLst>
      </pc:sldChg>
      <pc:sldChg chg="modSp mod ord">
        <pc:chgData name="Wenzel, Brooke" userId="672bf8d3-b15b-4e02-a6d1-39319a0df09b" providerId="ADAL" clId="{68099733-0C9D-4604-9F21-FB2A7234AF92}" dt="2024-10-24T12:54:07.971" v="703" actId="20577"/>
        <pc:sldMkLst>
          <pc:docMk/>
          <pc:sldMk cId="619815111" sldId="5076"/>
        </pc:sldMkLst>
      </pc:sldChg>
      <pc:sldChg chg="modSp add mod">
        <pc:chgData name="Wenzel, Brooke" userId="672bf8d3-b15b-4e02-a6d1-39319a0df09b" providerId="ADAL" clId="{68099733-0C9D-4604-9F21-FB2A7234AF92}" dt="2024-10-23T20:33:07.669" v="685" actId="207"/>
        <pc:sldMkLst>
          <pc:docMk/>
          <pc:sldMk cId="3409998740" sldId="5502"/>
        </pc:sldMkLst>
      </pc:sldChg>
      <pc:sldChg chg="modSp mod">
        <pc:chgData name="Wenzel, Brooke" userId="672bf8d3-b15b-4e02-a6d1-39319a0df09b" providerId="ADAL" clId="{68099733-0C9D-4604-9F21-FB2A7234AF92}" dt="2024-10-22T18:40:36.335" v="248" actId="20577"/>
        <pc:sldMkLst>
          <pc:docMk/>
          <pc:sldMk cId="1925961931" sldId="5523"/>
        </pc:sldMkLst>
      </pc:sldChg>
      <pc:sldChg chg="modSp mod">
        <pc:chgData name="Wenzel, Brooke" userId="672bf8d3-b15b-4e02-a6d1-39319a0df09b" providerId="ADAL" clId="{68099733-0C9D-4604-9F21-FB2A7234AF92}" dt="2024-10-22T18:41:03.520" v="252" actId="2165"/>
        <pc:sldMkLst>
          <pc:docMk/>
          <pc:sldMk cId="1302995045" sldId="5536"/>
        </pc:sldMkLst>
      </pc:sldChg>
      <pc:sldChg chg="del">
        <pc:chgData name="Wenzel, Brooke" userId="672bf8d3-b15b-4e02-a6d1-39319a0df09b" providerId="ADAL" clId="{68099733-0C9D-4604-9F21-FB2A7234AF92}" dt="2024-10-22T16:44:14.618" v="244" actId="47"/>
        <pc:sldMkLst>
          <pc:docMk/>
          <pc:sldMk cId="1125029257" sldId="5590"/>
        </pc:sldMkLst>
      </pc:sldChg>
      <pc:sldChg chg="del">
        <pc:chgData name="Wenzel, Brooke" userId="672bf8d3-b15b-4e02-a6d1-39319a0df09b" providerId="ADAL" clId="{68099733-0C9D-4604-9F21-FB2A7234AF92}" dt="2024-10-22T16:44:14.618" v="244" actId="47"/>
        <pc:sldMkLst>
          <pc:docMk/>
          <pc:sldMk cId="3805491149" sldId="5591"/>
        </pc:sldMkLst>
      </pc:sldChg>
      <pc:sldChg chg="del">
        <pc:chgData name="Wenzel, Brooke" userId="672bf8d3-b15b-4e02-a6d1-39319a0df09b" providerId="ADAL" clId="{68099733-0C9D-4604-9F21-FB2A7234AF92}" dt="2024-10-22T16:44:25.663" v="245" actId="47"/>
        <pc:sldMkLst>
          <pc:docMk/>
          <pc:sldMk cId="45991993" sldId="5627"/>
        </pc:sldMkLst>
      </pc:sldChg>
      <pc:sldChg chg="del">
        <pc:chgData name="Wenzel, Brooke" userId="672bf8d3-b15b-4e02-a6d1-39319a0df09b" providerId="ADAL" clId="{68099733-0C9D-4604-9F21-FB2A7234AF92}" dt="2024-10-22T16:44:25.663" v="245" actId="47"/>
        <pc:sldMkLst>
          <pc:docMk/>
          <pc:sldMk cId="1220290463" sldId="5638"/>
        </pc:sldMkLst>
      </pc:sldChg>
      <pc:sldChg chg="del">
        <pc:chgData name="Wenzel, Brooke" userId="672bf8d3-b15b-4e02-a6d1-39319a0df09b" providerId="ADAL" clId="{68099733-0C9D-4604-9F21-FB2A7234AF92}" dt="2024-10-22T16:44:25.663" v="245" actId="47"/>
        <pc:sldMkLst>
          <pc:docMk/>
          <pc:sldMk cId="1900829240" sldId="5654"/>
        </pc:sldMkLst>
      </pc:sldChg>
      <pc:sldChg chg="del">
        <pc:chgData name="Wenzel, Brooke" userId="672bf8d3-b15b-4e02-a6d1-39319a0df09b" providerId="ADAL" clId="{68099733-0C9D-4604-9F21-FB2A7234AF92}" dt="2024-10-22T16:44:25.663" v="245" actId="47"/>
        <pc:sldMkLst>
          <pc:docMk/>
          <pc:sldMk cId="713185014" sldId="5655"/>
        </pc:sldMkLst>
      </pc:sldChg>
      <pc:sldChg chg="modSp mod">
        <pc:chgData name="Wenzel, Brooke" userId="672bf8d3-b15b-4e02-a6d1-39319a0df09b" providerId="ADAL" clId="{68099733-0C9D-4604-9F21-FB2A7234AF92}" dt="2024-10-24T12:50:23.773" v="695"/>
        <pc:sldMkLst>
          <pc:docMk/>
          <pc:sldMk cId="1833070423" sldId="5660"/>
        </pc:sldMkLst>
      </pc:sldChg>
      <pc:sldChg chg="del">
        <pc:chgData name="Wenzel, Brooke" userId="672bf8d3-b15b-4e02-a6d1-39319a0df09b" providerId="ADAL" clId="{68099733-0C9D-4604-9F21-FB2A7234AF92}" dt="2024-10-22T16:44:25.663" v="245" actId="47"/>
        <pc:sldMkLst>
          <pc:docMk/>
          <pc:sldMk cId="2510048166" sldId="5664"/>
        </pc:sldMkLst>
      </pc:sldChg>
      <pc:sldChg chg="modSp mod">
        <pc:chgData name="Wenzel, Brooke" userId="672bf8d3-b15b-4e02-a6d1-39319a0df09b" providerId="ADAL" clId="{68099733-0C9D-4604-9F21-FB2A7234AF92}" dt="2024-10-21T12:53:25.598" v="5" actId="27636"/>
        <pc:sldMkLst>
          <pc:docMk/>
          <pc:sldMk cId="792695782" sldId="5665"/>
        </pc:sldMkLst>
      </pc:sldChg>
      <pc:sldChg chg="del">
        <pc:chgData name="Wenzel, Brooke" userId="672bf8d3-b15b-4e02-a6d1-39319a0df09b" providerId="ADAL" clId="{68099733-0C9D-4604-9F21-FB2A7234AF92}" dt="2024-10-22T16:44:14.618" v="244" actId="47"/>
        <pc:sldMkLst>
          <pc:docMk/>
          <pc:sldMk cId="3373075697" sldId="5666"/>
        </pc:sldMkLst>
      </pc:sldChg>
      <pc:sldChg chg="del">
        <pc:chgData name="Wenzel, Brooke" userId="672bf8d3-b15b-4e02-a6d1-39319a0df09b" providerId="ADAL" clId="{68099733-0C9D-4604-9F21-FB2A7234AF92}" dt="2024-10-22T16:44:14.618" v="244" actId="47"/>
        <pc:sldMkLst>
          <pc:docMk/>
          <pc:sldMk cId="433331985" sldId="5667"/>
        </pc:sldMkLst>
      </pc:sldChg>
      <pc:sldChg chg="del">
        <pc:chgData name="Wenzel, Brooke" userId="672bf8d3-b15b-4e02-a6d1-39319a0df09b" providerId="ADAL" clId="{68099733-0C9D-4604-9F21-FB2A7234AF92}" dt="2024-10-22T16:44:14.618" v="244" actId="47"/>
        <pc:sldMkLst>
          <pc:docMk/>
          <pc:sldMk cId="2699268540" sldId="5668"/>
        </pc:sldMkLst>
      </pc:sldChg>
      <pc:sldChg chg="del">
        <pc:chgData name="Wenzel, Brooke" userId="672bf8d3-b15b-4e02-a6d1-39319a0df09b" providerId="ADAL" clId="{68099733-0C9D-4604-9F21-FB2A7234AF92}" dt="2024-10-22T16:44:14.618" v="244" actId="47"/>
        <pc:sldMkLst>
          <pc:docMk/>
          <pc:sldMk cId="1295452772" sldId="5669"/>
        </pc:sldMkLst>
      </pc:sldChg>
      <pc:sldChg chg="addSp delSp modSp mod">
        <pc:chgData name="Wenzel, Brooke" userId="672bf8d3-b15b-4e02-a6d1-39319a0df09b" providerId="ADAL" clId="{68099733-0C9D-4604-9F21-FB2A7234AF92}" dt="2024-10-22T19:04:08.936" v="656" actId="20577"/>
        <pc:sldMkLst>
          <pc:docMk/>
          <pc:sldMk cId="2781239056" sldId="5670"/>
        </pc:sldMkLst>
      </pc:sldChg>
      <pc:sldChg chg="modSp mod">
        <pc:chgData name="Wenzel, Brooke" userId="672bf8d3-b15b-4e02-a6d1-39319a0df09b" providerId="ADAL" clId="{68099733-0C9D-4604-9F21-FB2A7234AF92}" dt="2024-10-24T12:53:48.790" v="696" actId="115"/>
        <pc:sldMkLst>
          <pc:docMk/>
          <pc:sldMk cId="1824294876" sldId="5671"/>
        </pc:sldMkLst>
      </pc:sldChg>
    </pc:docChg>
  </pc:docChgLst>
  <pc:docChgLst>
    <pc:chgData name="Hoffman, Peter" userId="673cee94-26bd-4c2a-ab82-1b3669e2f049" providerId="ADAL" clId="{81157F20-AD6A-47F7-81C9-01FD00AB7761}"/>
    <pc:docChg chg="modSld">
      <pc:chgData name="Hoffman, Peter" userId="673cee94-26bd-4c2a-ab82-1b3669e2f049" providerId="ADAL" clId="{81157F20-AD6A-47F7-81C9-01FD00AB7761}" dt="2024-11-07T15:52:38.370" v="70" actId="20577"/>
      <pc:docMkLst>
        <pc:docMk/>
      </pc:docMkLst>
      <pc:sldChg chg="modSp mod">
        <pc:chgData name="Hoffman, Peter" userId="673cee94-26bd-4c2a-ab82-1b3669e2f049" providerId="ADAL" clId="{81157F20-AD6A-47F7-81C9-01FD00AB7761}" dt="2024-11-07T15:52:38.370" v="70" actId="20577"/>
        <pc:sldMkLst>
          <pc:docMk/>
          <pc:sldMk cId="1068357804" sldId="5687"/>
        </pc:sldMkLst>
      </pc:sldChg>
    </pc:docChg>
  </pc:docChgLst>
  <pc:docChgLst>
    <pc:chgData name="Rhodes, Tara" userId="S::rhodes_t@cde.state.co.us::566307b0-1e17-4826-87e1-0feb85a922f2" providerId="AD" clId="Web-{E979AFD3-8AF0-20DF-BC30-44F0A6EDFA74}"/>
    <pc:docChg chg="addSld delSld modSld">
      <pc:chgData name="Rhodes, Tara" userId="S::rhodes_t@cde.state.co.us::566307b0-1e17-4826-87e1-0feb85a922f2" providerId="AD" clId="Web-{E979AFD3-8AF0-20DF-BC30-44F0A6EDFA74}" dt="2024-05-30T11:57:39.907" v="283"/>
      <pc:docMkLst>
        <pc:docMk/>
      </pc:docMkLst>
      <pc:sldChg chg="addSp modSp">
        <pc:chgData name="Rhodes, Tara" userId="S::rhodes_t@cde.state.co.us::566307b0-1e17-4826-87e1-0feb85a922f2" providerId="AD" clId="Web-{E979AFD3-8AF0-20DF-BC30-44F0A6EDFA74}" dt="2024-05-30T11:57:39.907" v="283"/>
        <pc:sldMkLst>
          <pc:docMk/>
          <pc:sldMk cId="2187083967" sldId="5308"/>
        </pc:sldMkLst>
      </pc:sldChg>
      <pc:sldChg chg="modSp">
        <pc:chgData name="Rhodes, Tara" userId="S::rhodes_t@cde.state.co.us::566307b0-1e17-4826-87e1-0feb85a922f2" providerId="AD" clId="Web-{E979AFD3-8AF0-20DF-BC30-44F0A6EDFA74}" dt="2024-05-30T11:52:26.761" v="261" actId="20577"/>
        <pc:sldMkLst>
          <pc:docMk/>
          <pc:sldMk cId="68699369" sldId="5309"/>
        </pc:sldMkLst>
      </pc:sldChg>
      <pc:sldChg chg="addSp modSp">
        <pc:chgData name="Rhodes, Tara" userId="S::rhodes_t@cde.state.co.us::566307b0-1e17-4826-87e1-0feb85a922f2" providerId="AD" clId="Web-{E979AFD3-8AF0-20DF-BC30-44F0A6EDFA74}" dt="2024-05-30T11:57:09.391" v="279" actId="20577"/>
        <pc:sldMkLst>
          <pc:docMk/>
          <pc:sldMk cId="1720752477" sldId="5311"/>
        </pc:sldMkLst>
      </pc:sldChg>
      <pc:sldChg chg="modSp">
        <pc:chgData name="Rhodes, Tara" userId="S::rhodes_t@cde.state.co.us::566307b0-1e17-4826-87e1-0feb85a922f2" providerId="AD" clId="Web-{E979AFD3-8AF0-20DF-BC30-44F0A6EDFA74}" dt="2024-05-30T11:56:02.265" v="272" actId="20577"/>
        <pc:sldMkLst>
          <pc:docMk/>
          <pc:sldMk cId="3396060537" sldId="5314"/>
        </pc:sldMkLst>
      </pc:sldChg>
      <pc:sldChg chg="modSp">
        <pc:chgData name="Rhodes, Tara" userId="S::rhodes_t@cde.state.co.us::566307b0-1e17-4826-87e1-0feb85a922f2" providerId="AD" clId="Web-{E979AFD3-8AF0-20DF-BC30-44F0A6EDFA74}" dt="2024-05-30T04:12:33.510" v="4"/>
        <pc:sldMkLst>
          <pc:docMk/>
          <pc:sldMk cId="1006133002" sldId="5449"/>
        </pc:sldMkLst>
      </pc:sldChg>
      <pc:sldChg chg="modSp">
        <pc:chgData name="Rhodes, Tara" userId="S::rhodes_t@cde.state.co.us::566307b0-1e17-4826-87e1-0feb85a922f2" providerId="AD" clId="Web-{E979AFD3-8AF0-20DF-BC30-44F0A6EDFA74}" dt="2024-05-30T04:20:42.235" v="109" actId="1076"/>
        <pc:sldMkLst>
          <pc:docMk/>
          <pc:sldMk cId="1167242946" sldId="5450"/>
        </pc:sldMkLst>
      </pc:sldChg>
      <pc:sldChg chg="modSp del">
        <pc:chgData name="Rhodes, Tara" userId="S::rhodes_t@cde.state.co.us::566307b0-1e17-4826-87e1-0feb85a922f2" providerId="AD" clId="Web-{E979AFD3-8AF0-20DF-BC30-44F0A6EDFA74}" dt="2024-05-30T04:38:19.336" v="212"/>
        <pc:sldMkLst>
          <pc:docMk/>
          <pc:sldMk cId="2632896885" sldId="5451"/>
        </pc:sldMkLst>
      </pc:sldChg>
      <pc:sldChg chg="del">
        <pc:chgData name="Rhodes, Tara" userId="S::rhodes_t@cde.state.co.us::566307b0-1e17-4826-87e1-0feb85a922f2" providerId="AD" clId="Web-{E979AFD3-8AF0-20DF-BC30-44F0A6EDFA74}" dt="2024-05-30T04:25:05.253" v="178"/>
        <pc:sldMkLst>
          <pc:docMk/>
          <pc:sldMk cId="1684451337" sldId="5458"/>
        </pc:sldMkLst>
      </pc:sldChg>
      <pc:sldChg chg="modSp del">
        <pc:chgData name="Rhodes, Tara" userId="S::rhodes_t@cde.state.co.us::566307b0-1e17-4826-87e1-0feb85a922f2" providerId="AD" clId="Web-{E979AFD3-8AF0-20DF-BC30-44F0A6EDFA74}" dt="2024-05-30T04:25:06.253" v="179"/>
        <pc:sldMkLst>
          <pc:docMk/>
          <pc:sldMk cId="1574131623" sldId="5460"/>
        </pc:sldMkLst>
      </pc:sldChg>
      <pc:sldChg chg="modSp add replId">
        <pc:chgData name="Rhodes, Tara" userId="S::rhodes_t@cde.state.co.us::566307b0-1e17-4826-87e1-0feb85a922f2" providerId="AD" clId="Web-{E979AFD3-8AF0-20DF-BC30-44F0A6EDFA74}" dt="2024-05-30T04:38:40.961" v="250" actId="20577"/>
        <pc:sldMkLst>
          <pc:docMk/>
          <pc:sldMk cId="79025021" sldId="5473"/>
        </pc:sldMkLst>
      </pc:sldChg>
    </pc:docChg>
  </pc:docChgLst>
  <pc:docChgLst>
    <pc:chgData name="Rhodes, Tara" userId="S::rhodes_t@cde.state.co.us::566307b0-1e17-4826-87e1-0feb85a922f2" providerId="AD" clId="Web-{1337C0EE-5A5D-166B-F2AC-3BE6277BF9C4}"/>
    <pc:docChg chg="delSld modSld">
      <pc:chgData name="Rhodes, Tara" userId="S::rhodes_t@cde.state.co.us::566307b0-1e17-4826-87e1-0feb85a922f2" providerId="AD" clId="Web-{1337C0EE-5A5D-166B-F2AC-3BE6277BF9C4}" dt="2024-12-12T05:22:09.619" v="403" actId="20577"/>
      <pc:docMkLst>
        <pc:docMk/>
      </pc:docMkLst>
      <pc:sldChg chg="addSp modSp">
        <pc:chgData name="Rhodes, Tara" userId="S::rhodes_t@cde.state.co.us::566307b0-1e17-4826-87e1-0feb85a922f2" providerId="AD" clId="Web-{1337C0EE-5A5D-166B-F2AC-3BE6277BF9C4}" dt="2024-12-12T05:22:09.619" v="403" actId="20577"/>
        <pc:sldMkLst>
          <pc:docMk/>
          <pc:sldMk cId="987153537" sldId="5643"/>
        </pc:sldMkLst>
      </pc:sldChg>
      <pc:sldChg chg="del">
        <pc:chgData name="Rhodes, Tara" userId="S::rhodes_t@cde.state.co.us::566307b0-1e17-4826-87e1-0feb85a922f2" providerId="AD" clId="Web-{1337C0EE-5A5D-166B-F2AC-3BE6277BF9C4}" dt="2024-12-12T05:12:43.779" v="8"/>
        <pc:sldMkLst>
          <pc:docMk/>
          <pc:sldMk cId="792695782" sldId="5665"/>
        </pc:sldMkLst>
      </pc:sldChg>
      <pc:sldChg chg="addSp delSp modSp">
        <pc:chgData name="Rhodes, Tara" userId="S::rhodes_t@cde.state.co.us::566307b0-1e17-4826-87e1-0feb85a922f2" providerId="AD" clId="Web-{1337C0EE-5A5D-166B-F2AC-3BE6277BF9C4}" dt="2024-12-12T05:19:11.631" v="98" actId="20577"/>
        <pc:sldMkLst>
          <pc:docMk/>
          <pc:sldMk cId="3114952086" sldId="5682"/>
        </pc:sldMkLst>
      </pc:sldChg>
    </pc:docChg>
  </pc:docChgLst>
  <pc:docChgLst>
    <pc:chgData name="Wenzel, Brooke" userId="672bf8d3-b15b-4e02-a6d1-39319a0df09b" providerId="ADAL" clId="{F55FD375-6DFD-43E4-AF34-A5B848FEAA2D}"/>
    <pc:docChg chg="undo custSel addSld delSld modSld sldOrd">
      <pc:chgData name="Wenzel, Brooke" userId="672bf8d3-b15b-4e02-a6d1-39319a0df09b" providerId="ADAL" clId="{F55FD375-6DFD-43E4-AF34-A5B848FEAA2D}" dt="2024-10-17T12:33:57.992" v="530"/>
      <pc:docMkLst>
        <pc:docMk/>
      </pc:docMkLst>
      <pc:sldChg chg="addSp delSp modSp add del mod modClrScheme chgLayout">
        <pc:chgData name="Wenzel, Brooke" userId="672bf8d3-b15b-4e02-a6d1-39319a0df09b" providerId="ADAL" clId="{F55FD375-6DFD-43E4-AF34-A5B848FEAA2D}" dt="2024-10-15T21:49:26.758" v="319" actId="47"/>
        <pc:sldMkLst>
          <pc:docMk/>
          <pc:sldMk cId="1111420433" sldId="5044"/>
        </pc:sldMkLst>
      </pc:sldChg>
      <pc:sldChg chg="add ord">
        <pc:chgData name="Wenzel, Brooke" userId="672bf8d3-b15b-4e02-a6d1-39319a0df09b" providerId="ADAL" clId="{F55FD375-6DFD-43E4-AF34-A5B848FEAA2D}" dt="2024-10-15T22:02:24.833" v="441"/>
        <pc:sldMkLst>
          <pc:docMk/>
          <pc:sldMk cId="619815111" sldId="5076"/>
        </pc:sldMkLst>
      </pc:sldChg>
      <pc:sldChg chg="modSp add del mod">
        <pc:chgData name="Wenzel, Brooke" userId="672bf8d3-b15b-4e02-a6d1-39319a0df09b" providerId="ADAL" clId="{F55FD375-6DFD-43E4-AF34-A5B848FEAA2D}" dt="2024-10-15T21:50:40.291" v="327" actId="47"/>
        <pc:sldMkLst>
          <pc:docMk/>
          <pc:sldMk cId="495861475" sldId="5122"/>
        </pc:sldMkLst>
      </pc:sldChg>
      <pc:sldChg chg="modSp mod">
        <pc:chgData name="Wenzel, Brooke" userId="672bf8d3-b15b-4e02-a6d1-39319a0df09b" providerId="ADAL" clId="{F55FD375-6DFD-43E4-AF34-A5B848FEAA2D}" dt="2024-10-15T22:03:23.164" v="514" actId="20577"/>
        <pc:sldMkLst>
          <pc:docMk/>
          <pc:sldMk cId="1302995045" sldId="5536"/>
        </pc:sldMkLst>
      </pc:sldChg>
      <pc:sldChg chg="modSp mod">
        <pc:chgData name="Wenzel, Brooke" userId="672bf8d3-b15b-4e02-a6d1-39319a0df09b" providerId="ADAL" clId="{F55FD375-6DFD-43E4-AF34-A5B848FEAA2D}" dt="2024-10-15T22:03:13.442" v="480" actId="20577"/>
        <pc:sldMkLst>
          <pc:docMk/>
          <pc:sldMk cId="900576933" sldId="5537"/>
        </pc:sldMkLst>
      </pc:sldChg>
      <pc:sldChg chg="modSp mod">
        <pc:chgData name="Wenzel, Brooke" userId="672bf8d3-b15b-4e02-a6d1-39319a0df09b" providerId="ADAL" clId="{F55FD375-6DFD-43E4-AF34-A5B848FEAA2D}" dt="2024-10-16T22:17:53.333" v="520" actId="5793"/>
        <pc:sldMkLst>
          <pc:docMk/>
          <pc:sldMk cId="573740307" sldId="5538"/>
        </pc:sldMkLst>
      </pc:sldChg>
      <pc:sldChg chg="del">
        <pc:chgData name="Wenzel, Brooke" userId="672bf8d3-b15b-4e02-a6d1-39319a0df09b" providerId="ADAL" clId="{F55FD375-6DFD-43E4-AF34-A5B848FEAA2D}" dt="2024-10-15T21:43:23.096" v="34" actId="47"/>
        <pc:sldMkLst>
          <pc:docMk/>
          <pc:sldMk cId="2339767579" sldId="5639"/>
        </pc:sldMkLst>
      </pc:sldChg>
      <pc:sldChg chg="modSp add del mod">
        <pc:chgData name="Wenzel, Brooke" userId="672bf8d3-b15b-4e02-a6d1-39319a0df09b" providerId="ADAL" clId="{F55FD375-6DFD-43E4-AF34-A5B848FEAA2D}" dt="2024-10-15T21:47:15.250" v="296" actId="47"/>
        <pc:sldMkLst>
          <pc:docMk/>
          <pc:sldMk cId="70065344" sldId="5640"/>
        </pc:sldMkLst>
      </pc:sldChg>
      <pc:sldChg chg="modSp mod">
        <pc:chgData name="Wenzel, Brooke" userId="672bf8d3-b15b-4e02-a6d1-39319a0df09b" providerId="ADAL" clId="{F55FD375-6DFD-43E4-AF34-A5B848FEAA2D}" dt="2024-10-17T12:33:57.992" v="530"/>
        <pc:sldMkLst>
          <pc:docMk/>
          <pc:sldMk cId="1833070423" sldId="5660"/>
        </pc:sldMkLst>
      </pc:sldChg>
      <pc:sldChg chg="modSp new mod">
        <pc:chgData name="Wenzel, Brooke" userId="672bf8d3-b15b-4e02-a6d1-39319a0df09b" providerId="ADAL" clId="{F55FD375-6DFD-43E4-AF34-A5B848FEAA2D}" dt="2024-10-15T21:49:40.391" v="326" actId="27636"/>
        <pc:sldMkLst>
          <pc:docMk/>
          <pc:sldMk cId="2781239056" sldId="5670"/>
        </pc:sldMkLst>
      </pc:sldChg>
      <pc:sldChg chg="new del">
        <pc:chgData name="Wenzel, Brooke" userId="672bf8d3-b15b-4e02-a6d1-39319a0df09b" providerId="ADAL" clId="{F55FD375-6DFD-43E4-AF34-A5B848FEAA2D}" dt="2024-10-15T21:48:52.655" v="307" actId="47"/>
        <pc:sldMkLst>
          <pc:docMk/>
          <pc:sldMk cId="3189596061" sldId="5670"/>
        </pc:sldMkLst>
      </pc:sldChg>
      <pc:sldChg chg="addSp modSp new mod ord">
        <pc:chgData name="Wenzel, Brooke" userId="672bf8d3-b15b-4e02-a6d1-39319a0df09b" providerId="ADAL" clId="{F55FD375-6DFD-43E4-AF34-A5B848FEAA2D}" dt="2024-10-15T22:02:32.200" v="443"/>
        <pc:sldMkLst>
          <pc:docMk/>
          <pc:sldMk cId="1824294876" sldId="5671"/>
        </pc:sldMkLst>
      </pc:sldChg>
    </pc:docChg>
  </pc:docChgLst>
  <pc:docChgLst>
    <pc:chgData name="Ward, Reagan" userId="27291eb4-8241-4961-9e69-8c66e34cc5b0" providerId="ADAL" clId="{52FF46C1-D3A9-41A8-8A52-4C0AE9DFE0C1}"/>
    <pc:docChg chg="undo custSel addSld delSld modSld sldOrd">
      <pc:chgData name="Ward, Reagan" userId="27291eb4-8241-4961-9e69-8c66e34cc5b0" providerId="ADAL" clId="{52FF46C1-D3A9-41A8-8A52-4C0AE9DFE0C1}" dt="2024-09-26T13:48:27.730" v="6161" actId="6549"/>
      <pc:docMkLst>
        <pc:docMk/>
      </pc:docMkLst>
      <pc:sldChg chg="modSp mod">
        <pc:chgData name="Ward, Reagan" userId="27291eb4-8241-4961-9e69-8c66e34cc5b0" providerId="ADAL" clId="{52FF46C1-D3A9-41A8-8A52-4C0AE9DFE0C1}" dt="2024-09-25T19:22:34.969" v="5926" actId="962"/>
        <pc:sldMkLst>
          <pc:docMk/>
          <pc:sldMk cId="3717000822" sldId="280"/>
        </pc:sldMkLst>
      </pc:sldChg>
      <pc:sldChg chg="modSp mod">
        <pc:chgData name="Ward, Reagan" userId="27291eb4-8241-4961-9e69-8c66e34cc5b0" providerId="ADAL" clId="{52FF46C1-D3A9-41A8-8A52-4C0AE9DFE0C1}" dt="2024-09-25T18:38:50.199" v="5637" actId="13244"/>
        <pc:sldMkLst>
          <pc:docMk/>
          <pc:sldMk cId="1402753334" sldId="5596"/>
        </pc:sldMkLst>
      </pc:sldChg>
      <pc:sldChg chg="modSp">
        <pc:chgData name="Ward, Reagan" userId="27291eb4-8241-4961-9e69-8c66e34cc5b0" providerId="ADAL" clId="{52FF46C1-D3A9-41A8-8A52-4C0AE9DFE0C1}" dt="2024-09-25T18:36:39.292" v="5604" actId="13244"/>
        <pc:sldMkLst>
          <pc:docMk/>
          <pc:sldMk cId="840969988" sldId="5602"/>
        </pc:sldMkLst>
      </pc:sldChg>
      <pc:sldChg chg="modSp ord">
        <pc:chgData name="Ward, Reagan" userId="27291eb4-8241-4961-9e69-8c66e34cc5b0" providerId="ADAL" clId="{52FF46C1-D3A9-41A8-8A52-4C0AE9DFE0C1}" dt="2024-09-25T18:36:26.483" v="5602" actId="13244"/>
        <pc:sldMkLst>
          <pc:docMk/>
          <pc:sldMk cId="3108864082" sldId="5603"/>
        </pc:sldMkLst>
      </pc:sldChg>
      <pc:sldChg chg="modSp">
        <pc:chgData name="Ward, Reagan" userId="27291eb4-8241-4961-9e69-8c66e34cc5b0" providerId="ADAL" clId="{52FF46C1-D3A9-41A8-8A52-4C0AE9DFE0C1}" dt="2024-09-25T18:36:54.197" v="5605" actId="13244"/>
        <pc:sldMkLst>
          <pc:docMk/>
          <pc:sldMk cId="1016378890" sldId="5604"/>
        </pc:sldMkLst>
      </pc:sldChg>
      <pc:sldChg chg="addSp delSp modSp mod modClrScheme chgLayout">
        <pc:chgData name="Ward, Reagan" userId="27291eb4-8241-4961-9e69-8c66e34cc5b0" providerId="ADAL" clId="{52FF46C1-D3A9-41A8-8A52-4C0AE9DFE0C1}" dt="2024-09-25T18:38:32.283" v="5636"/>
        <pc:sldMkLst>
          <pc:docMk/>
          <pc:sldMk cId="2592141677" sldId="5605"/>
        </pc:sldMkLst>
      </pc:sldChg>
      <pc:sldChg chg="modSp mod">
        <pc:chgData name="Ward, Reagan" userId="27291eb4-8241-4961-9e69-8c66e34cc5b0" providerId="ADAL" clId="{52FF46C1-D3A9-41A8-8A52-4C0AE9DFE0C1}" dt="2024-09-26T13:48:27.730" v="6161" actId="6549"/>
        <pc:sldMkLst>
          <pc:docMk/>
          <pc:sldMk cId="2353371677" sldId="5610"/>
        </pc:sldMkLst>
      </pc:sldChg>
      <pc:sldChg chg="modSp mod">
        <pc:chgData name="Ward, Reagan" userId="27291eb4-8241-4961-9e69-8c66e34cc5b0" providerId="ADAL" clId="{52FF46C1-D3A9-41A8-8A52-4C0AE9DFE0C1}" dt="2024-09-26T02:30:41.420" v="5985" actId="20577"/>
        <pc:sldMkLst>
          <pc:docMk/>
          <pc:sldMk cId="4188670183" sldId="5621"/>
        </pc:sldMkLst>
      </pc:sldChg>
      <pc:sldChg chg="add del">
        <pc:chgData name="Ward, Reagan" userId="27291eb4-8241-4961-9e69-8c66e34cc5b0" providerId="ADAL" clId="{52FF46C1-D3A9-41A8-8A52-4C0AE9DFE0C1}" dt="2024-09-25T15:03:24.306" v="414" actId="47"/>
        <pc:sldMkLst>
          <pc:docMk/>
          <pc:sldMk cId="2270614247" sldId="5623"/>
        </pc:sldMkLst>
      </pc:sldChg>
      <pc:sldChg chg="add del">
        <pc:chgData name="Ward, Reagan" userId="27291eb4-8241-4961-9e69-8c66e34cc5b0" providerId="ADAL" clId="{52FF46C1-D3A9-41A8-8A52-4C0AE9DFE0C1}" dt="2024-09-25T15:03:24.306" v="414" actId="47"/>
        <pc:sldMkLst>
          <pc:docMk/>
          <pc:sldMk cId="3911264453" sldId="5624"/>
        </pc:sldMkLst>
      </pc:sldChg>
      <pc:sldChg chg="add del">
        <pc:chgData name="Ward, Reagan" userId="27291eb4-8241-4961-9e69-8c66e34cc5b0" providerId="ADAL" clId="{52FF46C1-D3A9-41A8-8A52-4C0AE9DFE0C1}" dt="2024-09-25T15:03:24.306" v="414" actId="47"/>
        <pc:sldMkLst>
          <pc:docMk/>
          <pc:sldMk cId="2125977764" sldId="5625"/>
        </pc:sldMkLst>
      </pc:sldChg>
      <pc:sldChg chg="modSp mod">
        <pc:chgData name="Ward, Reagan" userId="27291eb4-8241-4961-9e69-8c66e34cc5b0" providerId="ADAL" clId="{52FF46C1-D3A9-41A8-8A52-4C0AE9DFE0C1}" dt="2024-09-26T02:36:07.835" v="6105" actId="13244"/>
        <pc:sldMkLst>
          <pc:docMk/>
          <pc:sldMk cId="2941160506" sldId="5629"/>
        </pc:sldMkLst>
      </pc:sldChg>
      <pc:sldChg chg="del">
        <pc:chgData name="Ward, Reagan" userId="27291eb4-8241-4961-9e69-8c66e34cc5b0" providerId="ADAL" clId="{52FF46C1-D3A9-41A8-8A52-4C0AE9DFE0C1}" dt="2024-09-25T15:18:54.977" v="1650" actId="2696"/>
        <pc:sldMkLst>
          <pc:docMk/>
          <pc:sldMk cId="3704019442" sldId="5631"/>
        </pc:sldMkLst>
      </pc:sldChg>
      <pc:sldChg chg="addSp delSp modSp del mod chgLayout">
        <pc:chgData name="Ward, Reagan" userId="27291eb4-8241-4961-9e69-8c66e34cc5b0" providerId="ADAL" clId="{52FF46C1-D3A9-41A8-8A52-4C0AE9DFE0C1}" dt="2024-09-26T02:34:50.960" v="6039" actId="47"/>
        <pc:sldMkLst>
          <pc:docMk/>
          <pc:sldMk cId="1682249711" sldId="5636"/>
        </pc:sldMkLst>
      </pc:sldChg>
      <pc:sldChg chg="addSp delSp modSp mod chgLayout">
        <pc:chgData name="Ward, Reagan" userId="27291eb4-8241-4961-9e69-8c66e34cc5b0" providerId="ADAL" clId="{52FF46C1-D3A9-41A8-8A52-4C0AE9DFE0C1}" dt="2024-09-26T02:36:35.924" v="6126" actId="20577"/>
        <pc:sldMkLst>
          <pc:docMk/>
          <pc:sldMk cId="3253466667" sldId="5637"/>
        </pc:sldMkLst>
      </pc:sldChg>
      <pc:sldChg chg="modSp mod">
        <pc:chgData name="Ward, Reagan" userId="27291eb4-8241-4961-9e69-8c66e34cc5b0" providerId="ADAL" clId="{52FF46C1-D3A9-41A8-8A52-4C0AE9DFE0C1}" dt="2024-09-26T02:36:27.856" v="6114" actId="13244"/>
        <pc:sldMkLst>
          <pc:docMk/>
          <pc:sldMk cId="1220290463" sldId="5638"/>
        </pc:sldMkLst>
      </pc:sldChg>
      <pc:sldChg chg="addSp delSp modSp new del mod modClrScheme chgLayout">
        <pc:chgData name="Ward, Reagan" userId="27291eb4-8241-4961-9e69-8c66e34cc5b0" providerId="ADAL" clId="{52FF46C1-D3A9-41A8-8A52-4C0AE9DFE0C1}" dt="2024-09-25T15:00:12.349" v="25" actId="680"/>
        <pc:sldMkLst>
          <pc:docMk/>
          <pc:sldMk cId="2075849850" sldId="5639"/>
        </pc:sldMkLst>
      </pc:sldChg>
      <pc:sldChg chg="addSp delSp modSp new mod modClrScheme chgLayout">
        <pc:chgData name="Ward, Reagan" userId="27291eb4-8241-4961-9e69-8c66e34cc5b0" providerId="ADAL" clId="{52FF46C1-D3A9-41A8-8A52-4C0AE9DFE0C1}" dt="2024-09-26T02:31:12.740" v="6008"/>
        <pc:sldMkLst>
          <pc:docMk/>
          <pc:sldMk cId="3834122063" sldId="5639"/>
        </pc:sldMkLst>
      </pc:sldChg>
      <pc:sldChg chg="addSp delSp modSp new mod modClrScheme chgLayout">
        <pc:chgData name="Ward, Reagan" userId="27291eb4-8241-4961-9e69-8c66e34cc5b0" providerId="ADAL" clId="{52FF46C1-D3A9-41A8-8A52-4C0AE9DFE0C1}" dt="2024-09-25T16:52:33.819" v="2329" actId="13926"/>
        <pc:sldMkLst>
          <pc:docMk/>
          <pc:sldMk cId="1533238000" sldId="5640"/>
        </pc:sldMkLst>
      </pc:sldChg>
      <pc:sldChg chg="addSp delSp modSp new mod modClrScheme chgLayout">
        <pc:chgData name="Ward, Reagan" userId="27291eb4-8241-4961-9e69-8c66e34cc5b0" providerId="ADAL" clId="{52FF46C1-D3A9-41A8-8A52-4C0AE9DFE0C1}" dt="2024-09-25T17:30:02.436" v="5151"/>
        <pc:sldMkLst>
          <pc:docMk/>
          <pc:sldMk cId="240262686" sldId="5641"/>
        </pc:sldMkLst>
      </pc:sldChg>
      <pc:sldChg chg="addSp delSp modSp add mod chgLayout">
        <pc:chgData name="Ward, Reagan" userId="27291eb4-8241-4961-9e69-8c66e34cc5b0" providerId="ADAL" clId="{52FF46C1-D3A9-41A8-8A52-4C0AE9DFE0C1}" dt="2024-09-25T19:21:50.689" v="5925" actId="962"/>
        <pc:sldMkLst>
          <pc:docMk/>
          <pc:sldMk cId="2865947116" sldId="5642"/>
        </pc:sldMkLst>
      </pc:sldChg>
      <pc:sldChg chg="addSp delSp modSp new mod">
        <pc:chgData name="Ward, Reagan" userId="27291eb4-8241-4961-9e69-8c66e34cc5b0" providerId="ADAL" clId="{52FF46C1-D3A9-41A8-8A52-4C0AE9DFE0C1}" dt="2024-09-26T02:36:01.087" v="6104" actId="13244"/>
        <pc:sldMkLst>
          <pc:docMk/>
          <pc:sldMk cId="987153537" sldId="5643"/>
        </pc:sldMkLst>
      </pc:sldChg>
      <pc:sldChg chg="modSp mod">
        <pc:chgData name="Ward, Reagan" userId="27291eb4-8241-4961-9e69-8c66e34cc5b0" providerId="ADAL" clId="{52FF46C1-D3A9-41A8-8A52-4C0AE9DFE0C1}" dt="2024-09-26T13:48:02.800" v="6160" actId="962"/>
        <pc:sldMkLst>
          <pc:docMk/>
          <pc:sldMk cId="2101563100" sldId="5644"/>
        </pc:sldMkLst>
      </pc:sldChg>
    </pc:docChg>
  </pc:docChgLst>
  <pc:docChgLst>
    <pc:chgData name="Wenzel, Brooke" userId="672bf8d3-b15b-4e02-a6d1-39319a0df09b" providerId="ADAL" clId="{D92C84BB-042C-4011-B2CA-A09CEA636185}"/>
    <pc:docChg chg="undo redo custSel addSld delSld modSld sldOrd">
      <pc:chgData name="Wenzel, Brooke" userId="672bf8d3-b15b-4e02-a6d1-39319a0df09b" providerId="ADAL" clId="{D92C84BB-042C-4011-B2CA-A09CEA636185}" dt="2024-08-07T16:18:38.225" v="3056" actId="20577"/>
      <pc:docMkLst>
        <pc:docMk/>
      </pc:docMkLst>
      <pc:sldChg chg="modSp add mod">
        <pc:chgData name="Wenzel, Brooke" userId="672bf8d3-b15b-4e02-a6d1-39319a0df09b" providerId="ADAL" clId="{D92C84BB-042C-4011-B2CA-A09CEA636185}" dt="2024-08-06T17:01:28.520" v="3025" actId="20577"/>
        <pc:sldMkLst>
          <pc:docMk/>
          <pc:sldMk cId="4183919787" sldId="5028"/>
        </pc:sldMkLst>
      </pc:sldChg>
      <pc:sldChg chg="add">
        <pc:chgData name="Wenzel, Brooke" userId="672bf8d3-b15b-4e02-a6d1-39319a0df09b" providerId="ADAL" clId="{D92C84BB-042C-4011-B2CA-A09CEA636185}" dt="2024-08-06T15:05:39.240" v="318"/>
        <pc:sldMkLst>
          <pc:docMk/>
          <pc:sldMk cId="1593808434" sldId="5292"/>
        </pc:sldMkLst>
      </pc:sldChg>
      <pc:sldChg chg="modSp mod">
        <pc:chgData name="Wenzel, Brooke" userId="672bf8d3-b15b-4e02-a6d1-39319a0df09b" providerId="ADAL" clId="{D92C84BB-042C-4011-B2CA-A09CEA636185}" dt="2024-08-06T15:04:58.210" v="317" actId="20577"/>
        <pc:sldMkLst>
          <pc:docMk/>
          <pc:sldMk cId="3738962996" sldId="5485"/>
        </pc:sldMkLst>
      </pc:sldChg>
      <pc:sldChg chg="del">
        <pc:chgData name="Wenzel, Brooke" userId="672bf8d3-b15b-4e02-a6d1-39319a0df09b" providerId="ADAL" clId="{D92C84BB-042C-4011-B2CA-A09CEA636185}" dt="2024-08-06T15:04:33.619" v="260" actId="47"/>
        <pc:sldMkLst>
          <pc:docMk/>
          <pc:sldMk cId="420484711" sldId="5527"/>
        </pc:sldMkLst>
      </pc:sldChg>
      <pc:sldChg chg="del">
        <pc:chgData name="Wenzel, Brooke" userId="672bf8d3-b15b-4e02-a6d1-39319a0df09b" providerId="ADAL" clId="{D92C84BB-042C-4011-B2CA-A09CEA636185}" dt="2024-08-06T15:04:33.619" v="260" actId="47"/>
        <pc:sldMkLst>
          <pc:docMk/>
          <pc:sldMk cId="1508416403" sldId="5528"/>
        </pc:sldMkLst>
      </pc:sldChg>
      <pc:sldChg chg="del">
        <pc:chgData name="Wenzel, Brooke" userId="672bf8d3-b15b-4e02-a6d1-39319a0df09b" providerId="ADAL" clId="{D92C84BB-042C-4011-B2CA-A09CEA636185}" dt="2024-08-06T15:04:33.619" v="260" actId="47"/>
        <pc:sldMkLst>
          <pc:docMk/>
          <pc:sldMk cId="2824051488" sldId="5529"/>
        </pc:sldMkLst>
      </pc:sldChg>
      <pc:sldChg chg="add">
        <pc:chgData name="Wenzel, Brooke" userId="672bf8d3-b15b-4e02-a6d1-39319a0df09b" providerId="ADAL" clId="{D92C84BB-042C-4011-B2CA-A09CEA636185}" dt="2024-08-06T15:04:40.969" v="261"/>
        <pc:sldMkLst>
          <pc:docMk/>
          <pc:sldMk cId="3236553541" sldId="5533"/>
        </pc:sldMkLst>
      </pc:sldChg>
      <pc:sldChg chg="modSp add mod ord">
        <pc:chgData name="Wenzel, Brooke" userId="672bf8d3-b15b-4e02-a6d1-39319a0df09b" providerId="ADAL" clId="{D92C84BB-042C-4011-B2CA-A09CEA636185}" dt="2024-08-06T15:07:56.222" v="337" actId="20577"/>
        <pc:sldMkLst>
          <pc:docMk/>
          <pc:sldMk cId="2273958347" sldId="5534"/>
        </pc:sldMkLst>
      </pc:sldChg>
      <pc:sldChg chg="addSp delSp modSp new mod">
        <pc:chgData name="Wenzel, Brooke" userId="672bf8d3-b15b-4e02-a6d1-39319a0df09b" providerId="ADAL" clId="{D92C84BB-042C-4011-B2CA-A09CEA636185}" dt="2024-08-07T16:18:38.225" v="3056" actId="20577"/>
        <pc:sldMkLst>
          <pc:docMk/>
          <pc:sldMk cId="3254898418" sldId="5535"/>
        </pc:sldMkLst>
      </pc:sldChg>
      <pc:sldChg chg="addSp delSp modSp new mod">
        <pc:chgData name="Wenzel, Brooke" userId="672bf8d3-b15b-4e02-a6d1-39319a0df09b" providerId="ADAL" clId="{D92C84BB-042C-4011-B2CA-A09CEA636185}" dt="2024-08-06T15:44:08.134" v="1253" actId="14734"/>
        <pc:sldMkLst>
          <pc:docMk/>
          <pc:sldMk cId="1302995045" sldId="5536"/>
        </pc:sldMkLst>
      </pc:sldChg>
      <pc:sldChg chg="addSp delSp modSp add mod">
        <pc:chgData name="Wenzel, Brooke" userId="672bf8d3-b15b-4e02-a6d1-39319a0df09b" providerId="ADAL" clId="{D92C84BB-042C-4011-B2CA-A09CEA636185}" dt="2024-08-06T15:43:33.034" v="1249" actId="1076"/>
        <pc:sldMkLst>
          <pc:docMk/>
          <pc:sldMk cId="900576933" sldId="5537"/>
        </pc:sldMkLst>
      </pc:sldChg>
      <pc:sldChg chg="addSp delSp modSp new mod modClrScheme chgLayout">
        <pc:chgData name="Wenzel, Brooke" userId="672bf8d3-b15b-4e02-a6d1-39319a0df09b" providerId="ADAL" clId="{D92C84BB-042C-4011-B2CA-A09CEA636185}" dt="2024-08-06T16:14:54.890" v="1506" actId="20577"/>
        <pc:sldMkLst>
          <pc:docMk/>
          <pc:sldMk cId="573740307" sldId="5538"/>
        </pc:sldMkLst>
      </pc:sldChg>
      <pc:sldChg chg="addSp delSp modSp new del mod">
        <pc:chgData name="Wenzel, Brooke" userId="672bf8d3-b15b-4e02-a6d1-39319a0df09b" providerId="ADAL" clId="{D92C84BB-042C-4011-B2CA-A09CEA636185}" dt="2024-08-06T16:19:06.398" v="1527" actId="680"/>
        <pc:sldMkLst>
          <pc:docMk/>
          <pc:sldMk cId="733809969" sldId="5539"/>
        </pc:sldMkLst>
      </pc:sldChg>
      <pc:sldChg chg="addSp delSp modSp new mod">
        <pc:chgData name="Wenzel, Brooke" userId="672bf8d3-b15b-4e02-a6d1-39319a0df09b" providerId="ADAL" clId="{D92C84BB-042C-4011-B2CA-A09CEA636185}" dt="2024-08-06T16:40:40.592" v="2649" actId="13244"/>
        <pc:sldMkLst>
          <pc:docMk/>
          <pc:sldMk cId="1712441647" sldId="5539"/>
        </pc:sldMkLst>
      </pc:sldChg>
      <pc:sldChg chg="addSp modSp new mod">
        <pc:chgData name="Wenzel, Brooke" userId="672bf8d3-b15b-4e02-a6d1-39319a0df09b" providerId="ADAL" clId="{D92C84BB-042C-4011-B2CA-A09CEA636185}" dt="2024-08-06T16:43:17.270" v="2978" actId="20577"/>
        <pc:sldMkLst>
          <pc:docMk/>
          <pc:sldMk cId="534825663" sldId="5540"/>
        </pc:sldMkLst>
      </pc:sldChg>
    </pc:docChg>
  </pc:docChgLst>
  <pc:docChgLst>
    <pc:chgData name="Severson, Annette" userId="199f3c28-b733-4b36-8b0e-b7eb6984ff94" providerId="ADAL" clId="{7E31638E-0BB2-40CC-A353-5A2CF5F722A7}"/>
    <pc:docChg chg="custSel addSld modSld">
      <pc:chgData name="Severson, Annette" userId="199f3c28-b733-4b36-8b0e-b7eb6984ff94" providerId="ADAL" clId="{7E31638E-0BB2-40CC-A353-5A2CF5F722A7}" dt="2025-01-23T15:21:57.825" v="914" actId="20577"/>
      <pc:docMkLst>
        <pc:docMk/>
      </pc:docMkLst>
      <pc:sldChg chg="addSp delSp modSp new mod modClrScheme chgLayout">
        <pc:chgData name="Severson, Annette" userId="199f3c28-b733-4b36-8b0e-b7eb6984ff94" providerId="ADAL" clId="{7E31638E-0BB2-40CC-A353-5A2CF5F722A7}" dt="2025-01-23T15:17:10.029" v="877" actId="255"/>
        <pc:sldMkLst>
          <pc:docMk/>
          <pc:sldMk cId="43145733" sldId="5774"/>
        </pc:sldMkLst>
      </pc:sldChg>
      <pc:sldChg chg="modSp new mod">
        <pc:chgData name="Severson, Annette" userId="199f3c28-b733-4b36-8b0e-b7eb6984ff94" providerId="ADAL" clId="{7E31638E-0BB2-40CC-A353-5A2CF5F722A7}" dt="2025-01-23T15:21:57.825" v="914" actId="20577"/>
        <pc:sldMkLst>
          <pc:docMk/>
          <pc:sldMk cId="1052360825" sldId="5775"/>
        </pc:sldMkLst>
      </pc:sldChg>
    </pc:docChg>
  </pc:docChgLst>
  <pc:docChgLst>
    <pc:chgData name="Rhodes, Tara" userId="S::rhodes_t@cde.state.co.us::566307b0-1e17-4826-87e1-0feb85a922f2" providerId="AD" clId="Web-{6F88785D-C8C0-6BEE-67B9-069F8D2A84DD}"/>
    <pc:docChg chg="modSld">
      <pc:chgData name="Rhodes, Tara" userId="S::rhodes_t@cde.state.co.us::566307b0-1e17-4826-87e1-0feb85a922f2" providerId="AD" clId="Web-{6F88785D-C8C0-6BEE-67B9-069F8D2A84DD}" dt="2024-11-06T21:53:09.030" v="29" actId="20577"/>
      <pc:docMkLst>
        <pc:docMk/>
      </pc:docMkLst>
      <pc:sldChg chg="modSp">
        <pc:chgData name="Rhodes, Tara" userId="S::rhodes_t@cde.state.co.us::566307b0-1e17-4826-87e1-0feb85a922f2" providerId="AD" clId="Web-{6F88785D-C8C0-6BEE-67B9-069F8D2A84DD}" dt="2024-11-06T21:53:09.030" v="29" actId="20577"/>
        <pc:sldMkLst>
          <pc:docMk/>
          <pc:sldMk cId="987153537" sldId="5643"/>
        </pc:sldMkLst>
      </pc:sldChg>
      <pc:sldChg chg="addSp delSp modSp">
        <pc:chgData name="Rhodes, Tara" userId="S::rhodes_t@cde.state.co.us::566307b0-1e17-4826-87e1-0feb85a922f2" providerId="AD" clId="Web-{6F88785D-C8C0-6BEE-67B9-069F8D2A84DD}" dt="2024-11-06T21:52:42.685" v="24"/>
        <pc:sldMkLst>
          <pc:docMk/>
          <pc:sldMk cId="3114952086" sldId="5682"/>
        </pc:sldMkLst>
      </pc:sldChg>
    </pc:docChg>
  </pc:docChgLst>
  <pc:docChgLst>
    <pc:chgData name="Chaffin,Melissa" userId="S::chaffin_m@cde.state.co.us::21f0136b-23e1-4eef-9c4f-f29e4cc3ac56" providerId="AD" clId="Web-{C4F4EFDC-65D0-862F-40AB-C8DA266B31C4}"/>
    <pc:docChg chg="modSld">
      <pc:chgData name="Chaffin,Melissa" userId="S::chaffin_m@cde.state.co.us::21f0136b-23e1-4eef-9c4f-f29e4cc3ac56" providerId="AD" clId="Web-{C4F4EFDC-65D0-862F-40AB-C8DA266B31C4}" dt="2024-09-05T15:15:48.859" v="12" actId="20577"/>
      <pc:docMkLst>
        <pc:docMk/>
      </pc:docMkLst>
      <pc:sldChg chg="modSp">
        <pc:chgData name="Chaffin,Melissa" userId="S::chaffin_m@cde.state.co.us::21f0136b-23e1-4eef-9c4f-f29e4cc3ac56" providerId="AD" clId="Web-{C4F4EFDC-65D0-862F-40AB-C8DA266B31C4}" dt="2024-09-05T15:15:48.859" v="12" actId="20577"/>
        <pc:sldMkLst>
          <pc:docMk/>
          <pc:sldMk cId="2464662354" sldId="5418"/>
        </pc:sldMkLst>
      </pc:sldChg>
    </pc:docChg>
  </pc:docChgLst>
  <pc:docChgLst>
    <pc:chgData name="Gudka, Dawna" userId="823cceae-331b-41d6-9a63-34ad6d1db55c" providerId="ADAL" clId="{6B1C406A-3848-4A09-A436-FC8DBC805C64}"/>
    <pc:docChg chg="custSel delSld modSld">
      <pc:chgData name="Gudka, Dawna" userId="823cceae-331b-41d6-9a63-34ad6d1db55c" providerId="ADAL" clId="{6B1C406A-3848-4A09-A436-FC8DBC805C64}" dt="2024-10-17T03:58:39.465" v="94" actId="962"/>
      <pc:docMkLst>
        <pc:docMk/>
      </pc:docMkLst>
      <pc:sldChg chg="del">
        <pc:chgData name="Gudka, Dawna" userId="823cceae-331b-41d6-9a63-34ad6d1db55c" providerId="ADAL" clId="{6B1C406A-3848-4A09-A436-FC8DBC805C64}" dt="2024-10-17T03:55:52.981" v="67" actId="2696"/>
        <pc:sldMkLst>
          <pc:docMk/>
          <pc:sldMk cId="3253466667" sldId="5637"/>
        </pc:sldMkLst>
      </pc:sldChg>
      <pc:sldChg chg="del">
        <pc:chgData name="Gudka, Dawna" userId="823cceae-331b-41d6-9a63-34ad6d1db55c" providerId="ADAL" clId="{6B1C406A-3848-4A09-A436-FC8DBC805C64}" dt="2024-10-17T03:55:36.125" v="66" actId="2696"/>
        <pc:sldMkLst>
          <pc:docMk/>
          <pc:sldMk cId="2584461513" sldId="5653"/>
        </pc:sldMkLst>
      </pc:sldChg>
      <pc:sldChg chg="addSp delSp modSp mod">
        <pc:chgData name="Gudka, Dawna" userId="823cceae-331b-41d6-9a63-34ad6d1db55c" providerId="ADAL" clId="{6B1C406A-3848-4A09-A436-FC8DBC805C64}" dt="2024-10-17T03:58:39.465" v="94" actId="962"/>
        <pc:sldMkLst>
          <pc:docMk/>
          <pc:sldMk cId="2510048166" sldId="5664"/>
        </pc:sldMkLst>
      </pc:sldChg>
    </pc:docChg>
  </pc:docChgLst>
  <pc:docChgLst>
    <pc:chgData name="McRee, Rebecca" userId="S::mcree_r@cde.state.co.us::3a10fa13-9d60-4c0b-b361-471945732c34" providerId="AD" clId="Web-{3AE495F8-0324-2416-6963-599298F9FAC3}"/>
    <pc:docChg chg="delSld">
      <pc:chgData name="McRee, Rebecca" userId="S::mcree_r@cde.state.co.us::3a10fa13-9d60-4c0b-b361-471945732c34" providerId="AD" clId="Web-{3AE495F8-0324-2416-6963-599298F9FAC3}" dt="2024-09-18T20:37:45.103" v="0"/>
      <pc:docMkLst>
        <pc:docMk/>
      </pc:docMkLst>
      <pc:sldChg chg="del">
        <pc:chgData name="McRee, Rebecca" userId="S::mcree_r@cde.state.co.us::3a10fa13-9d60-4c0b-b361-471945732c34" providerId="AD" clId="Web-{3AE495F8-0324-2416-6963-599298F9FAC3}" dt="2024-09-18T20:37:45.103" v="0"/>
        <pc:sldMkLst>
          <pc:docMk/>
          <pc:sldMk cId="3013877092" sldId="5599"/>
        </pc:sldMkLst>
      </pc:sldChg>
    </pc:docChg>
  </pc:docChgLst>
  <pc:docChgLst>
    <pc:chgData name="Chaffin,Melissa" userId="S::chaffin_m@cde.state.co.us::21f0136b-23e1-4eef-9c4f-f29e4cc3ac56" providerId="AD" clId="Web-{48235B61-CB3C-5892-8951-F26F0DE5B735}"/>
    <pc:docChg chg="modSld">
      <pc:chgData name="Chaffin,Melissa" userId="S::chaffin_m@cde.state.co.us::21f0136b-23e1-4eef-9c4f-f29e4cc3ac56" providerId="AD" clId="Web-{48235B61-CB3C-5892-8951-F26F0DE5B735}" dt="2024-10-02T19:30:52.382" v="144" actId="20577"/>
      <pc:docMkLst>
        <pc:docMk/>
      </pc:docMkLst>
      <pc:sldChg chg="modSp">
        <pc:chgData name="Chaffin,Melissa" userId="S::chaffin_m@cde.state.co.us::21f0136b-23e1-4eef-9c4f-f29e4cc3ac56" providerId="AD" clId="Web-{48235B61-CB3C-5892-8951-F26F0DE5B735}" dt="2024-10-02T19:30:52.382" v="144" actId="20577"/>
        <pc:sldMkLst>
          <pc:docMk/>
          <pc:sldMk cId="2592141677" sldId="5605"/>
        </pc:sldMkLst>
      </pc:sldChg>
    </pc:docChg>
  </pc:docChgLst>
  <pc:docChgLst>
    <pc:chgData name="Ward, Reagan" userId="27291eb4-8241-4961-9e69-8c66e34cc5b0" providerId="ADAL" clId="{C3D45FCC-719D-4261-ABCF-196E8452F5EE}"/>
    <pc:docChg chg="custSel addSld delSld modSld">
      <pc:chgData name="Ward, Reagan" userId="27291eb4-8241-4961-9e69-8c66e34cc5b0" providerId="ADAL" clId="{C3D45FCC-719D-4261-ABCF-196E8452F5EE}" dt="2024-11-14T15:03:14.763" v="504"/>
      <pc:docMkLst>
        <pc:docMk/>
      </pc:docMkLst>
      <pc:sldChg chg="modSp mod">
        <pc:chgData name="Ward, Reagan" userId="27291eb4-8241-4961-9e69-8c66e34cc5b0" providerId="ADAL" clId="{C3D45FCC-719D-4261-ABCF-196E8452F5EE}" dt="2024-11-14T15:02:00.029" v="360" actId="27636"/>
        <pc:sldMkLst>
          <pc:docMk/>
          <pc:sldMk cId="3827019278" sldId="5598"/>
        </pc:sldMkLst>
      </pc:sldChg>
      <pc:sldChg chg="del">
        <pc:chgData name="Ward, Reagan" userId="27291eb4-8241-4961-9e69-8c66e34cc5b0" providerId="ADAL" clId="{C3D45FCC-719D-4261-ABCF-196E8452F5EE}" dt="2024-11-13T23:07:17.389" v="10" actId="47"/>
        <pc:sldMkLst>
          <pc:docMk/>
          <pc:sldMk cId="18737908" sldId="5681"/>
        </pc:sldMkLst>
      </pc:sldChg>
      <pc:sldChg chg="addSp delSp modSp mod">
        <pc:chgData name="Ward, Reagan" userId="27291eb4-8241-4961-9e69-8c66e34cc5b0" providerId="ADAL" clId="{C3D45FCC-719D-4261-ABCF-196E8452F5EE}" dt="2024-11-13T23:12:30.543" v="348" actId="13244"/>
        <pc:sldMkLst>
          <pc:docMk/>
          <pc:sldMk cId="799171963" sldId="5691"/>
        </pc:sldMkLst>
      </pc:sldChg>
      <pc:sldChg chg="del">
        <pc:chgData name="Ward, Reagan" userId="27291eb4-8241-4961-9e69-8c66e34cc5b0" providerId="ADAL" clId="{C3D45FCC-719D-4261-ABCF-196E8452F5EE}" dt="2024-11-13T23:08:45.814" v="18" actId="47"/>
        <pc:sldMkLst>
          <pc:docMk/>
          <pc:sldMk cId="3025715436" sldId="5692"/>
        </pc:sldMkLst>
      </pc:sldChg>
      <pc:sldChg chg="modSp mod">
        <pc:chgData name="Ward, Reagan" userId="27291eb4-8241-4961-9e69-8c66e34cc5b0" providerId="ADAL" clId="{C3D45FCC-719D-4261-ABCF-196E8452F5EE}" dt="2024-11-14T14:59:39.963" v="357" actId="20577"/>
        <pc:sldMkLst>
          <pc:docMk/>
          <pc:sldMk cId="1834267042" sldId="5693"/>
        </pc:sldMkLst>
      </pc:sldChg>
      <pc:sldChg chg="addSp delSp modSp new mod modClrScheme chgLayout">
        <pc:chgData name="Ward, Reagan" userId="27291eb4-8241-4961-9e69-8c66e34cc5b0" providerId="ADAL" clId="{C3D45FCC-719D-4261-ABCF-196E8452F5EE}" dt="2024-11-13T23:11:09.425" v="342" actId="20577"/>
        <pc:sldMkLst>
          <pc:docMk/>
          <pc:sldMk cId="1929712594" sldId="5706"/>
        </pc:sldMkLst>
      </pc:sldChg>
    </pc:docChg>
  </pc:docChgLst>
  <pc:docChgLst>
    <pc:chgData name="Heitman, Lindsey" userId="a9773a47-99d2-4599-9377-6d37e9ec0bd3" providerId="ADAL" clId="{B9656CC9-200C-4FB3-A52B-B175A9295EE8}"/>
    <pc:docChg chg="undo custSel addSld delSld modSld sldOrd">
      <pc:chgData name="Heitman, Lindsey" userId="a9773a47-99d2-4599-9377-6d37e9ec0bd3" providerId="ADAL" clId="{B9656CC9-200C-4FB3-A52B-B175A9295EE8}" dt="2024-07-18T13:23:04.652" v="440" actId="13244"/>
      <pc:docMkLst>
        <pc:docMk/>
      </pc:docMkLst>
      <pc:sldChg chg="delSp modSp del mod">
        <pc:chgData name="Heitman, Lindsey" userId="a9773a47-99d2-4599-9377-6d37e9ec0bd3" providerId="ADAL" clId="{B9656CC9-200C-4FB3-A52B-B175A9295EE8}" dt="2024-07-18T13:16:26.153" v="11" actId="2696"/>
        <pc:sldMkLst>
          <pc:docMk/>
          <pc:sldMk cId="3285076560" sldId="2178"/>
        </pc:sldMkLst>
      </pc:sldChg>
      <pc:sldChg chg="modSp add mod">
        <pc:chgData name="Heitman, Lindsey" userId="a9773a47-99d2-4599-9377-6d37e9ec0bd3" providerId="ADAL" clId="{B9656CC9-200C-4FB3-A52B-B175A9295EE8}" dt="2024-07-18T13:21:47.949" v="392" actId="13244"/>
        <pc:sldMkLst>
          <pc:docMk/>
          <pc:sldMk cId="205806169" sldId="2180"/>
        </pc:sldMkLst>
      </pc:sldChg>
      <pc:sldChg chg="add">
        <pc:chgData name="Heitman, Lindsey" userId="a9773a47-99d2-4599-9377-6d37e9ec0bd3" providerId="ADAL" clId="{B9656CC9-200C-4FB3-A52B-B175A9295EE8}" dt="2024-07-18T13:16:12.986" v="9"/>
        <pc:sldMkLst>
          <pc:docMk/>
          <pc:sldMk cId="2586715951" sldId="4847"/>
        </pc:sldMkLst>
      </pc:sldChg>
      <pc:sldChg chg="modSp del mod">
        <pc:chgData name="Heitman, Lindsey" userId="a9773a47-99d2-4599-9377-6d37e9ec0bd3" providerId="ADAL" clId="{B9656CC9-200C-4FB3-A52B-B175A9295EE8}" dt="2024-07-18T13:16:20.571" v="10" actId="2696"/>
        <pc:sldMkLst>
          <pc:docMk/>
          <pc:sldMk cId="2545278991" sldId="5460"/>
        </pc:sldMkLst>
      </pc:sldChg>
      <pc:sldChg chg="del">
        <pc:chgData name="Heitman, Lindsey" userId="a9773a47-99d2-4599-9377-6d37e9ec0bd3" providerId="ADAL" clId="{B9656CC9-200C-4FB3-A52B-B175A9295EE8}" dt="2024-07-17T20:53:33.944" v="4" actId="2696"/>
        <pc:sldMkLst>
          <pc:docMk/>
          <pc:sldMk cId="518718281" sldId="5461"/>
        </pc:sldMkLst>
      </pc:sldChg>
      <pc:sldChg chg="modSp del mod">
        <pc:chgData name="Heitman, Lindsey" userId="a9773a47-99d2-4599-9377-6d37e9ec0bd3" providerId="ADAL" clId="{B9656CC9-200C-4FB3-A52B-B175A9295EE8}" dt="2024-07-18T13:16:39.862" v="12" actId="2696"/>
        <pc:sldMkLst>
          <pc:docMk/>
          <pc:sldMk cId="3488335527" sldId="5510"/>
        </pc:sldMkLst>
      </pc:sldChg>
      <pc:sldChg chg="add del">
        <pc:chgData name="Heitman, Lindsey" userId="a9773a47-99d2-4599-9377-6d37e9ec0bd3" providerId="ADAL" clId="{B9656CC9-200C-4FB3-A52B-B175A9295EE8}" dt="2024-07-18T13:16:20.571" v="10" actId="2696"/>
        <pc:sldMkLst>
          <pc:docMk/>
          <pc:sldMk cId="1745810292" sldId="5512"/>
        </pc:sldMkLst>
      </pc:sldChg>
      <pc:sldChg chg="add">
        <pc:chgData name="Heitman, Lindsey" userId="a9773a47-99d2-4599-9377-6d37e9ec0bd3" providerId="ADAL" clId="{B9656CC9-200C-4FB3-A52B-B175A9295EE8}" dt="2024-07-18T13:16:12.986" v="9"/>
        <pc:sldMkLst>
          <pc:docMk/>
          <pc:sldMk cId="3475955931" sldId="5513"/>
        </pc:sldMkLst>
      </pc:sldChg>
      <pc:sldChg chg="addSp modSp add mod ord">
        <pc:chgData name="Heitman, Lindsey" userId="a9773a47-99d2-4599-9377-6d37e9ec0bd3" providerId="ADAL" clId="{B9656CC9-200C-4FB3-A52B-B175A9295EE8}" dt="2024-07-18T13:23:04.652" v="440" actId="13244"/>
        <pc:sldMkLst>
          <pc:docMk/>
          <pc:sldMk cId="3595776090" sldId="5514"/>
        </pc:sldMkLst>
      </pc:sldChg>
      <pc:sldChg chg="modSp add mod">
        <pc:chgData name="Heitman, Lindsey" userId="a9773a47-99d2-4599-9377-6d37e9ec0bd3" providerId="ADAL" clId="{B9656CC9-200C-4FB3-A52B-B175A9295EE8}" dt="2024-07-18T13:18:57.496" v="281" actId="13244"/>
        <pc:sldMkLst>
          <pc:docMk/>
          <pc:sldMk cId="4020536417" sldId="5517"/>
        </pc:sldMkLst>
      </pc:sldChg>
    </pc:docChg>
  </pc:docChgLst>
  <pc:docChgLst>
    <pc:chgData name="McRee, Rebecca" userId="S::mcree_r@cde.state.co.us::3a10fa13-9d60-4c0b-b361-471945732c34" providerId="AD" clId="Web-{6009DF30-A207-FE3A-978F-CEA7B7E63F2D}"/>
    <pc:docChg chg="modSld">
      <pc:chgData name="McRee, Rebecca" userId="S::mcree_r@cde.state.co.us::3a10fa13-9d60-4c0b-b361-471945732c34" providerId="AD" clId="Web-{6009DF30-A207-FE3A-978F-CEA7B7E63F2D}" dt="2024-07-16T15:33:52.487" v="47"/>
      <pc:docMkLst>
        <pc:docMk/>
      </pc:docMkLst>
    </pc:docChg>
  </pc:docChgLst>
  <pc:docChgLst>
    <pc:chgData name="Slutzky, Collin" userId="S::slutzky_c@cde.state.co.us::21f7fb5c-490d-42a4-8741-4ce78a53b03a" providerId="AD" clId="Web-{4DB156EA-85BD-EEE0-093C-64DB9F6AAFD9}"/>
    <pc:docChg chg="addSld modSld">
      <pc:chgData name="Slutzky, Collin" userId="S::slutzky_c@cde.state.co.us::21f7fb5c-490d-42a4-8741-4ce78a53b03a" providerId="AD" clId="Web-{4DB156EA-85BD-EEE0-093C-64DB9F6AAFD9}" dt="2025-01-30T15:18:28.314" v="57"/>
      <pc:docMkLst>
        <pc:docMk/>
      </pc:docMkLst>
      <pc:sldChg chg="add">
        <pc:chgData name="Slutzky, Collin" userId="S::slutzky_c@cde.state.co.us::21f7fb5c-490d-42a4-8741-4ce78a53b03a" providerId="AD" clId="Web-{4DB156EA-85BD-EEE0-093C-64DB9F6AAFD9}" dt="2025-01-30T15:18:28.236" v="53"/>
        <pc:sldMkLst>
          <pc:docMk/>
          <pc:sldMk cId="3176056638" sldId="5732"/>
        </pc:sldMkLst>
      </pc:sldChg>
      <pc:sldChg chg="add">
        <pc:chgData name="Slutzky, Collin" userId="S::slutzky_c@cde.state.co.us::21f7fb5c-490d-42a4-8741-4ce78a53b03a" providerId="AD" clId="Web-{4DB156EA-85BD-EEE0-093C-64DB9F6AAFD9}" dt="2025-01-30T15:18:28.252" v="54"/>
        <pc:sldMkLst>
          <pc:docMk/>
          <pc:sldMk cId="2365850526" sldId="5733"/>
        </pc:sldMkLst>
      </pc:sldChg>
      <pc:sldChg chg="add">
        <pc:chgData name="Slutzky, Collin" userId="S::slutzky_c@cde.state.co.us::21f7fb5c-490d-42a4-8741-4ce78a53b03a" providerId="AD" clId="Web-{4DB156EA-85BD-EEE0-093C-64DB9F6AAFD9}" dt="2025-01-30T15:18:28.314" v="57"/>
        <pc:sldMkLst>
          <pc:docMk/>
          <pc:sldMk cId="522260969" sldId="5746"/>
        </pc:sldMkLst>
      </pc:sldChg>
      <pc:sldChg chg="add">
        <pc:chgData name="Slutzky, Collin" userId="S::slutzky_c@cde.state.co.us::21f7fb5c-490d-42a4-8741-4ce78a53b03a" providerId="AD" clId="Web-{4DB156EA-85BD-EEE0-093C-64DB9F6AAFD9}" dt="2025-01-30T15:18:28.299" v="56"/>
        <pc:sldMkLst>
          <pc:docMk/>
          <pc:sldMk cId="467082449" sldId="5776"/>
        </pc:sldMkLst>
      </pc:sldChg>
    </pc:docChg>
  </pc:docChgLst>
  <pc:docChgLst>
    <pc:chgData name="Gudka, Dawna" userId="823cceae-331b-41d6-9a63-34ad6d1db55c" providerId="ADAL" clId="{676E576C-B525-4FF1-97F3-E3DD3E6DEA56}"/>
    <pc:docChg chg="modSld">
      <pc:chgData name="Gudka, Dawna" userId="823cceae-331b-41d6-9a63-34ad6d1db55c" providerId="ADAL" clId="{676E576C-B525-4FF1-97F3-E3DD3E6DEA56}" dt="2024-08-22T13:15:55.025" v="50" actId="20577"/>
      <pc:docMkLst>
        <pc:docMk/>
      </pc:docMkLst>
    </pc:docChg>
  </pc:docChgLst>
  <pc:docChgLst>
    <pc:chgData name="Severson, Annette" userId="199f3c28-b733-4b36-8b0e-b7eb6984ff94" providerId="ADAL" clId="{84F78825-1859-4F72-B058-5B12CC9C7FC6}"/>
    <pc:docChg chg="undo custSel addSld delSld modSld">
      <pc:chgData name="Severson, Annette" userId="199f3c28-b733-4b36-8b0e-b7eb6984ff94" providerId="ADAL" clId="{84F78825-1859-4F72-B058-5B12CC9C7FC6}" dt="2024-12-11T23:44:46.349" v="2069" actId="20577"/>
      <pc:docMkLst>
        <pc:docMk/>
      </pc:docMkLst>
      <pc:sldChg chg="del">
        <pc:chgData name="Severson, Annette" userId="199f3c28-b733-4b36-8b0e-b7eb6984ff94" providerId="ADAL" clId="{84F78825-1859-4F72-B058-5B12CC9C7FC6}" dt="2024-12-11T19:50:39.950" v="1085" actId="47"/>
        <pc:sldMkLst>
          <pc:docMk/>
          <pc:sldMk cId="1546650072" sldId="4525"/>
        </pc:sldMkLst>
      </pc:sldChg>
      <pc:sldChg chg="del">
        <pc:chgData name="Severson, Annette" userId="199f3c28-b733-4b36-8b0e-b7eb6984ff94" providerId="ADAL" clId="{84F78825-1859-4F72-B058-5B12CC9C7FC6}" dt="2024-12-11T19:50:53.484" v="1088" actId="47"/>
        <pc:sldMkLst>
          <pc:docMk/>
          <pc:sldMk cId="1135109802" sldId="5313"/>
        </pc:sldMkLst>
      </pc:sldChg>
      <pc:sldChg chg="del">
        <pc:chgData name="Severson, Annette" userId="199f3c28-b733-4b36-8b0e-b7eb6984ff94" providerId="ADAL" clId="{84F78825-1859-4F72-B058-5B12CC9C7FC6}" dt="2024-12-11T19:50:48.970" v="1087" actId="47"/>
        <pc:sldMkLst>
          <pc:docMk/>
          <pc:sldMk cId="1125029257" sldId="5590"/>
        </pc:sldMkLst>
      </pc:sldChg>
      <pc:sldChg chg="del">
        <pc:chgData name="Severson, Annette" userId="199f3c28-b733-4b36-8b0e-b7eb6984ff94" providerId="ADAL" clId="{84F78825-1859-4F72-B058-5B12CC9C7FC6}" dt="2024-12-11T19:50:55.906" v="1089" actId="47"/>
        <pc:sldMkLst>
          <pc:docMk/>
          <pc:sldMk cId="3010654419" sldId="5593"/>
        </pc:sldMkLst>
      </pc:sldChg>
      <pc:sldChg chg="del">
        <pc:chgData name="Severson, Annette" userId="199f3c28-b733-4b36-8b0e-b7eb6984ff94" providerId="ADAL" clId="{84F78825-1859-4F72-B058-5B12CC9C7FC6}" dt="2024-12-11T19:51:06.052" v="1119" actId="47"/>
        <pc:sldMkLst>
          <pc:docMk/>
          <pc:sldMk cId="1181260697" sldId="5712"/>
        </pc:sldMkLst>
      </pc:sldChg>
      <pc:sldChg chg="del">
        <pc:chgData name="Severson, Annette" userId="199f3c28-b733-4b36-8b0e-b7eb6984ff94" providerId="ADAL" clId="{84F78825-1859-4F72-B058-5B12CC9C7FC6}" dt="2024-12-11T19:50:45.836" v="1086" actId="47"/>
        <pc:sldMkLst>
          <pc:docMk/>
          <pc:sldMk cId="951239136" sldId="5713"/>
        </pc:sldMkLst>
      </pc:sldChg>
      <pc:sldChg chg="addSp delSp modSp mod chgLayout">
        <pc:chgData name="Severson, Annette" userId="199f3c28-b733-4b36-8b0e-b7eb6984ff94" providerId="ADAL" clId="{84F78825-1859-4F72-B058-5B12CC9C7FC6}" dt="2024-12-11T20:29:54.090" v="1496" actId="6549"/>
        <pc:sldMkLst>
          <pc:docMk/>
          <pc:sldMk cId="1933848707" sldId="5726"/>
        </pc:sldMkLst>
      </pc:sldChg>
      <pc:sldChg chg="addSp delSp modSp new mod modClrScheme chgLayout">
        <pc:chgData name="Severson, Annette" userId="199f3c28-b733-4b36-8b0e-b7eb6984ff94" providerId="ADAL" clId="{84F78825-1859-4F72-B058-5B12CC9C7FC6}" dt="2024-12-11T22:05:27.155" v="1503" actId="20577"/>
        <pc:sldMkLst>
          <pc:docMk/>
          <pc:sldMk cId="3577723423" sldId="5727"/>
        </pc:sldMkLst>
      </pc:sldChg>
      <pc:sldChg chg="addSp delSp modSp new mod chgLayout">
        <pc:chgData name="Severson, Annette" userId="199f3c28-b733-4b36-8b0e-b7eb6984ff94" providerId="ADAL" clId="{84F78825-1859-4F72-B058-5B12CC9C7FC6}" dt="2024-12-11T23:44:46.349" v="2069" actId="20577"/>
        <pc:sldMkLst>
          <pc:docMk/>
          <pc:sldMk cId="719127971" sldId="5728"/>
        </pc:sldMkLst>
      </pc:sldChg>
      <pc:sldChg chg="modSp new del mod">
        <pc:chgData name="Severson, Annette" userId="199f3c28-b733-4b36-8b0e-b7eb6984ff94" providerId="ADAL" clId="{84F78825-1859-4F72-B058-5B12CC9C7FC6}" dt="2024-12-11T19:53:20.374" v="1330" actId="47"/>
        <pc:sldMkLst>
          <pc:docMk/>
          <pc:sldMk cId="1217179189" sldId="5729"/>
        </pc:sldMkLst>
      </pc:sldChg>
      <pc:sldChg chg="addSp delSp modSp new mod">
        <pc:chgData name="Severson, Annette" userId="199f3c28-b733-4b36-8b0e-b7eb6984ff94" providerId="ADAL" clId="{84F78825-1859-4F72-B058-5B12CC9C7FC6}" dt="2024-12-11T20:30:06.303" v="1498"/>
        <pc:sldMkLst>
          <pc:docMk/>
          <pc:sldMk cId="1487253166" sldId="5729"/>
        </pc:sldMkLst>
      </pc:sldChg>
    </pc:docChg>
  </pc:docChgLst>
  <pc:docChgLst>
    <pc:chgData name="Hoffman, Peter" userId="673cee94-26bd-4c2a-ab82-1b3669e2f049" providerId="ADAL" clId="{BEDB36E6-7C94-433F-87A5-38CF4601EEC1}"/>
    <pc:docChg chg="undo redo custSel addSld delSld modSld sldOrd">
      <pc:chgData name="Hoffman, Peter" userId="673cee94-26bd-4c2a-ab82-1b3669e2f049" providerId="ADAL" clId="{BEDB36E6-7C94-433F-87A5-38CF4601EEC1}" dt="2024-10-09T21:17:41.471" v="648" actId="962"/>
      <pc:docMkLst>
        <pc:docMk/>
      </pc:docMkLst>
      <pc:sldChg chg="add">
        <pc:chgData name="Hoffman, Peter" userId="673cee94-26bd-4c2a-ab82-1b3669e2f049" providerId="ADAL" clId="{BEDB36E6-7C94-433F-87A5-38CF4601EEC1}" dt="2024-10-09T21:12:21.600" v="469"/>
        <pc:sldMkLst>
          <pc:docMk/>
          <pc:sldMk cId="1546650072" sldId="4525"/>
        </pc:sldMkLst>
      </pc:sldChg>
      <pc:sldChg chg="add">
        <pc:chgData name="Hoffman, Peter" userId="673cee94-26bd-4c2a-ab82-1b3669e2f049" providerId="ADAL" clId="{BEDB36E6-7C94-433F-87A5-38CF4601EEC1}" dt="2024-10-09T21:11:55.667" v="468"/>
        <pc:sldMkLst>
          <pc:docMk/>
          <pc:sldMk cId="883951864" sldId="4953"/>
        </pc:sldMkLst>
      </pc:sldChg>
      <pc:sldChg chg="add">
        <pc:chgData name="Hoffman, Peter" userId="673cee94-26bd-4c2a-ab82-1b3669e2f049" providerId="ADAL" clId="{BEDB36E6-7C94-433F-87A5-38CF4601EEC1}" dt="2024-10-09T21:12:21.600" v="469"/>
        <pc:sldMkLst>
          <pc:docMk/>
          <pc:sldMk cId="3771905201" sldId="4955"/>
        </pc:sldMkLst>
      </pc:sldChg>
      <pc:sldChg chg="add">
        <pc:chgData name="Hoffman, Peter" userId="673cee94-26bd-4c2a-ab82-1b3669e2f049" providerId="ADAL" clId="{BEDB36E6-7C94-433F-87A5-38CF4601EEC1}" dt="2024-10-09T21:12:21.600" v="469"/>
        <pc:sldMkLst>
          <pc:docMk/>
          <pc:sldMk cId="168519829" sldId="5589"/>
        </pc:sldMkLst>
      </pc:sldChg>
      <pc:sldChg chg="ord">
        <pc:chgData name="Hoffman, Peter" userId="673cee94-26bd-4c2a-ab82-1b3669e2f049" providerId="ADAL" clId="{BEDB36E6-7C94-433F-87A5-38CF4601EEC1}" dt="2024-10-09T21:13:16.888" v="481" actId="20578"/>
        <pc:sldMkLst>
          <pc:docMk/>
          <pc:sldMk cId="2941160506" sldId="5629"/>
        </pc:sldMkLst>
      </pc:sldChg>
      <pc:sldChg chg="del">
        <pc:chgData name="Hoffman, Peter" userId="673cee94-26bd-4c2a-ab82-1b3669e2f049" providerId="ADAL" clId="{BEDB36E6-7C94-433F-87A5-38CF4601EEC1}" dt="2024-10-08T16:16:15.230" v="248" actId="2696"/>
        <pc:sldMkLst>
          <pc:docMk/>
          <pc:sldMk cId="2294712313" sldId="5633"/>
        </pc:sldMkLst>
      </pc:sldChg>
      <pc:sldChg chg="del">
        <pc:chgData name="Hoffman, Peter" userId="673cee94-26bd-4c2a-ab82-1b3669e2f049" providerId="ADAL" clId="{BEDB36E6-7C94-433F-87A5-38CF4601EEC1}" dt="2024-10-08T16:16:15.230" v="248" actId="2696"/>
        <pc:sldMkLst>
          <pc:docMk/>
          <pc:sldMk cId="2350224396" sldId="5634"/>
        </pc:sldMkLst>
      </pc:sldChg>
      <pc:sldChg chg="del">
        <pc:chgData name="Hoffman, Peter" userId="673cee94-26bd-4c2a-ab82-1b3669e2f049" providerId="ADAL" clId="{BEDB36E6-7C94-433F-87A5-38CF4601EEC1}" dt="2024-10-08T16:16:15.230" v="248" actId="2696"/>
        <pc:sldMkLst>
          <pc:docMk/>
          <pc:sldMk cId="1642551370" sldId="5645"/>
        </pc:sldMkLst>
      </pc:sldChg>
      <pc:sldChg chg="del">
        <pc:chgData name="Hoffman, Peter" userId="673cee94-26bd-4c2a-ab82-1b3669e2f049" providerId="ADAL" clId="{BEDB36E6-7C94-433F-87A5-38CF4601EEC1}" dt="2024-10-08T16:16:15.230" v="248" actId="2696"/>
        <pc:sldMkLst>
          <pc:docMk/>
          <pc:sldMk cId="598057764" sldId="5646"/>
        </pc:sldMkLst>
      </pc:sldChg>
      <pc:sldChg chg="addSp delSp modSp mod">
        <pc:chgData name="Hoffman, Peter" userId="673cee94-26bd-4c2a-ab82-1b3669e2f049" providerId="ADAL" clId="{BEDB36E6-7C94-433F-87A5-38CF4601EEC1}" dt="2024-10-09T21:17:41.471" v="648" actId="962"/>
        <pc:sldMkLst>
          <pc:docMk/>
          <pc:sldMk cId="4082004543" sldId="5652"/>
        </pc:sldMkLst>
      </pc:sldChg>
      <pc:sldChg chg="del">
        <pc:chgData name="Hoffman, Peter" userId="673cee94-26bd-4c2a-ab82-1b3669e2f049" providerId="ADAL" clId="{BEDB36E6-7C94-433F-87A5-38CF4601EEC1}" dt="2024-10-08T16:16:15.230" v="248" actId="2696"/>
        <pc:sldMkLst>
          <pc:docMk/>
          <pc:sldMk cId="551690387" sldId="5656"/>
        </pc:sldMkLst>
      </pc:sldChg>
      <pc:sldChg chg="modSp add mod">
        <pc:chgData name="Hoffman, Peter" userId="673cee94-26bd-4c2a-ab82-1b3669e2f049" providerId="ADAL" clId="{BEDB36E6-7C94-433F-87A5-38CF4601EEC1}" dt="2024-10-07T18:57:17.794" v="105" actId="20577"/>
        <pc:sldMkLst>
          <pc:docMk/>
          <pc:sldMk cId="3534521656" sldId="5657"/>
        </pc:sldMkLst>
      </pc:sldChg>
      <pc:sldChg chg="new del">
        <pc:chgData name="Hoffman, Peter" userId="673cee94-26bd-4c2a-ab82-1b3669e2f049" providerId="ADAL" clId="{BEDB36E6-7C94-433F-87A5-38CF4601EEC1}" dt="2024-10-07T18:58:43.114" v="121" actId="47"/>
        <pc:sldMkLst>
          <pc:docMk/>
          <pc:sldMk cId="858069058" sldId="5658"/>
        </pc:sldMkLst>
      </pc:sldChg>
      <pc:sldChg chg="addSp delSp modSp add mod">
        <pc:chgData name="Hoffman, Peter" userId="673cee94-26bd-4c2a-ab82-1b3669e2f049" providerId="ADAL" clId="{BEDB36E6-7C94-433F-87A5-38CF4601EEC1}" dt="2024-10-08T16:20:20.720" v="395" actId="478"/>
        <pc:sldMkLst>
          <pc:docMk/>
          <pc:sldMk cId="1605519056" sldId="5658"/>
        </pc:sldMkLst>
      </pc:sldChg>
      <pc:sldChg chg="addSp delSp modSp add mod">
        <pc:chgData name="Hoffman, Peter" userId="673cee94-26bd-4c2a-ab82-1b3669e2f049" providerId="ADAL" clId="{BEDB36E6-7C94-433F-87A5-38CF4601EEC1}" dt="2024-10-08T16:20:57.851" v="467" actId="1038"/>
        <pc:sldMkLst>
          <pc:docMk/>
          <pc:sldMk cId="867224577" sldId="5659"/>
        </pc:sldMkLst>
      </pc:sldChg>
    </pc:docChg>
  </pc:docChgLst>
  <pc:docChgLst>
    <pc:chgData name="McRee, Rebecca" userId="S::mcree_r@cde.state.co.us::3a10fa13-9d60-4c0b-b361-471945732c34" providerId="AD" clId="Web-{6652003E-348C-0160-3ABA-8CD7BD626B3F}"/>
    <pc:docChg chg="modSld">
      <pc:chgData name="McRee, Rebecca" userId="S::mcree_r@cde.state.co.us::3a10fa13-9d60-4c0b-b361-471945732c34" providerId="AD" clId="Web-{6652003E-348C-0160-3ABA-8CD7BD626B3F}" dt="2024-09-05T21:51:39.779" v="7" actId="20577"/>
      <pc:docMkLst>
        <pc:docMk/>
      </pc:docMkLst>
      <pc:sldChg chg="modSp">
        <pc:chgData name="McRee, Rebecca" userId="S::mcree_r@cde.state.co.us::3a10fa13-9d60-4c0b-b361-471945732c34" providerId="AD" clId="Web-{6652003E-348C-0160-3ABA-8CD7BD626B3F}" dt="2024-09-05T21:51:39.779" v="7" actId="20577"/>
        <pc:sldMkLst>
          <pc:docMk/>
          <pc:sldMk cId="2421796188" sldId="5518"/>
        </pc:sldMkLst>
      </pc:sldChg>
      <pc:sldChg chg="modSp">
        <pc:chgData name="McRee, Rebecca" userId="S::mcree_r@cde.state.co.us::3a10fa13-9d60-4c0b-b361-471945732c34" providerId="AD" clId="Web-{6652003E-348C-0160-3ABA-8CD7BD626B3F}" dt="2024-09-05T21:50:14.183" v="3" actId="20577"/>
        <pc:sldMkLst>
          <pc:docMk/>
          <pc:sldMk cId="1189657152" sldId="5564"/>
        </pc:sldMkLst>
      </pc:sldChg>
      <pc:sldChg chg="modSp">
        <pc:chgData name="McRee, Rebecca" userId="S::mcree_r@cde.state.co.us::3a10fa13-9d60-4c0b-b361-471945732c34" providerId="AD" clId="Web-{6652003E-348C-0160-3ABA-8CD7BD626B3F}" dt="2024-09-05T21:51:19.341" v="5"/>
        <pc:sldMkLst>
          <pc:docMk/>
          <pc:sldMk cId="2937112473" sldId="5565"/>
        </pc:sldMkLst>
      </pc:sldChg>
    </pc:docChg>
  </pc:docChgLst>
  <pc:docChgLst>
    <pc:chgData name="Hoffman, Peter" userId="673cee94-26bd-4c2a-ab82-1b3669e2f049" providerId="ADAL" clId="{C3DFABC3-E697-4FBB-9BE3-2EAAD323211E}"/>
    <pc:docChg chg="custSel delSld modSld sldOrd">
      <pc:chgData name="Hoffman, Peter" userId="673cee94-26bd-4c2a-ab82-1b3669e2f049" providerId="ADAL" clId="{C3DFABC3-E697-4FBB-9BE3-2EAAD323211E}" dt="2024-12-12T00:02:51.576" v="146" actId="20577"/>
      <pc:docMkLst>
        <pc:docMk/>
      </pc:docMkLst>
      <pc:sldChg chg="ord">
        <pc:chgData name="Hoffman, Peter" userId="673cee94-26bd-4c2a-ab82-1b3669e2f049" providerId="ADAL" clId="{C3DFABC3-E697-4FBB-9BE3-2EAAD323211E}" dt="2024-12-11T23:53:59.943" v="121"/>
        <pc:sldMkLst>
          <pc:docMk/>
          <pc:sldMk cId="2383163532" sldId="5310"/>
        </pc:sldMkLst>
      </pc:sldChg>
      <pc:sldChg chg="modSp mod">
        <pc:chgData name="Hoffman, Peter" userId="673cee94-26bd-4c2a-ab82-1b3669e2f049" providerId="ADAL" clId="{C3DFABC3-E697-4FBB-9BE3-2EAAD323211E}" dt="2024-12-11T21:39:28.374" v="119" actId="20577"/>
        <pc:sldMkLst>
          <pc:docMk/>
          <pc:sldMk cId="3918244797" sldId="5314"/>
        </pc:sldMkLst>
      </pc:sldChg>
      <pc:sldChg chg="del">
        <pc:chgData name="Hoffman, Peter" userId="673cee94-26bd-4c2a-ab82-1b3669e2f049" providerId="ADAL" clId="{C3DFABC3-E697-4FBB-9BE3-2EAAD323211E}" dt="2024-12-11T21:38:39.510" v="0" actId="2696"/>
        <pc:sldMkLst>
          <pc:docMk/>
          <pc:sldMk cId="4085267074" sldId="5716"/>
        </pc:sldMkLst>
      </pc:sldChg>
      <pc:sldChg chg="ord">
        <pc:chgData name="Hoffman, Peter" userId="673cee94-26bd-4c2a-ab82-1b3669e2f049" providerId="ADAL" clId="{C3DFABC3-E697-4FBB-9BE3-2EAAD323211E}" dt="2024-12-11T21:38:43.979" v="2"/>
        <pc:sldMkLst>
          <pc:docMk/>
          <pc:sldMk cId="217821678" sldId="5717"/>
        </pc:sldMkLst>
      </pc:sldChg>
      <pc:sldChg chg="modSp mod">
        <pc:chgData name="Hoffman, Peter" userId="673cee94-26bd-4c2a-ab82-1b3669e2f049" providerId="ADAL" clId="{C3DFABC3-E697-4FBB-9BE3-2EAAD323211E}" dt="2024-12-11T23:54:30.006" v="130" actId="6549"/>
        <pc:sldMkLst>
          <pc:docMk/>
          <pc:sldMk cId="913226430" sldId="5719"/>
        </pc:sldMkLst>
      </pc:sldChg>
    </pc:docChg>
  </pc:docChgLst>
  <pc:docChgLst>
    <pc:chgData name="Gudka, Dawna" userId="823cceae-331b-41d6-9a63-34ad6d1db55c" providerId="ADAL" clId="{233FB915-C94E-4141-AA29-DF17297894CB}"/>
    <pc:docChg chg="custSel modSld sldOrd">
      <pc:chgData name="Gudka, Dawna" userId="823cceae-331b-41d6-9a63-34ad6d1db55c" providerId="ADAL" clId="{233FB915-C94E-4141-AA29-DF17297894CB}" dt="2024-11-21T03:29:08.295" v="754" actId="13244"/>
      <pc:docMkLst>
        <pc:docMk/>
      </pc:docMkLst>
      <pc:sldChg chg="addSp delSp modSp mod ord">
        <pc:chgData name="Gudka, Dawna" userId="823cceae-331b-41d6-9a63-34ad6d1db55c" providerId="ADAL" clId="{233FB915-C94E-4141-AA29-DF17297894CB}" dt="2024-11-21T03:28:04.849" v="745" actId="20577"/>
        <pc:sldMkLst>
          <pc:docMk/>
          <pc:sldMk cId="3375647195" sldId="5701"/>
        </pc:sldMkLst>
      </pc:sldChg>
      <pc:sldChg chg="addSp delSp modSp mod ord">
        <pc:chgData name="Gudka, Dawna" userId="823cceae-331b-41d6-9a63-34ad6d1db55c" providerId="ADAL" clId="{233FB915-C94E-4141-AA29-DF17297894CB}" dt="2024-11-21T03:28:46.031" v="750" actId="13244"/>
        <pc:sldMkLst>
          <pc:docMk/>
          <pc:sldMk cId="1783035619" sldId="5703"/>
        </pc:sldMkLst>
      </pc:sldChg>
      <pc:sldChg chg="addSp delSp modSp mod">
        <pc:chgData name="Gudka, Dawna" userId="823cceae-331b-41d6-9a63-34ad6d1db55c" providerId="ADAL" clId="{233FB915-C94E-4141-AA29-DF17297894CB}" dt="2024-11-21T03:29:08.295" v="754" actId="13244"/>
        <pc:sldMkLst>
          <pc:docMk/>
          <pc:sldMk cId="200924607" sldId="5704"/>
        </pc:sldMkLst>
      </pc:sldChg>
    </pc:docChg>
  </pc:docChgLst>
  <pc:docChgLst>
    <pc:chgData name="Hoffman, Peter" userId="673cee94-26bd-4c2a-ab82-1b3669e2f049" providerId="ADAL" clId="{5327BF73-19F1-4563-9C8B-899A697D086C}"/>
    <pc:docChg chg="addSld delSld modSld">
      <pc:chgData name="Hoffman, Peter" userId="673cee94-26bd-4c2a-ab82-1b3669e2f049" providerId="ADAL" clId="{5327BF73-19F1-4563-9C8B-899A697D086C}" dt="2024-10-16T22:31:29.333" v="75" actId="20577"/>
      <pc:docMkLst>
        <pc:docMk/>
      </pc:docMkLst>
      <pc:sldChg chg="modSp del">
        <pc:chgData name="Hoffman, Peter" userId="673cee94-26bd-4c2a-ab82-1b3669e2f049" providerId="ADAL" clId="{5327BF73-19F1-4563-9C8B-899A697D086C}" dt="2024-10-16T22:30:43.286" v="12" actId="2696"/>
        <pc:sldMkLst>
          <pc:docMk/>
          <pc:sldMk cId="4082004543" sldId="5652"/>
        </pc:sldMkLst>
      </pc:sldChg>
      <pc:sldChg chg="del">
        <pc:chgData name="Hoffman, Peter" userId="673cee94-26bd-4c2a-ab82-1b3669e2f049" providerId="ADAL" clId="{5327BF73-19F1-4563-9C8B-899A697D086C}" dt="2024-10-16T22:29:15.314" v="1" actId="2696"/>
        <pc:sldMkLst>
          <pc:docMk/>
          <pc:sldMk cId="3534521656" sldId="5657"/>
        </pc:sldMkLst>
      </pc:sldChg>
      <pc:sldChg chg="del">
        <pc:chgData name="Hoffman, Peter" userId="673cee94-26bd-4c2a-ab82-1b3669e2f049" providerId="ADAL" clId="{5327BF73-19F1-4563-9C8B-899A697D086C}" dt="2024-10-16T22:29:15.314" v="1" actId="2696"/>
        <pc:sldMkLst>
          <pc:docMk/>
          <pc:sldMk cId="1605519056" sldId="5658"/>
        </pc:sldMkLst>
      </pc:sldChg>
      <pc:sldChg chg="del">
        <pc:chgData name="Hoffman, Peter" userId="673cee94-26bd-4c2a-ab82-1b3669e2f049" providerId="ADAL" clId="{5327BF73-19F1-4563-9C8B-899A697D086C}" dt="2024-10-16T22:29:15.314" v="1" actId="2696"/>
        <pc:sldMkLst>
          <pc:docMk/>
          <pc:sldMk cId="867224577" sldId="5659"/>
        </pc:sldMkLst>
      </pc:sldChg>
    </pc:docChg>
  </pc:docChgLst>
  <pc:docChgLst>
    <pc:chgData name="Heitman, Lindsey" userId="a9773a47-99d2-4599-9377-6d37e9ec0bd3" providerId="ADAL" clId="{0B5B8060-9301-4CEF-99D5-8771AE5234EC}"/>
    <pc:docChg chg="custSel modSld">
      <pc:chgData name="Heitman, Lindsey" userId="a9773a47-99d2-4599-9377-6d37e9ec0bd3" providerId="ADAL" clId="{0B5B8060-9301-4CEF-99D5-8771AE5234EC}" dt="2024-06-06T14:39:42.099" v="11"/>
      <pc:docMkLst>
        <pc:docMk/>
      </pc:docMkLst>
      <pc:sldChg chg="addSp modSp mod modClrScheme chgLayout">
        <pc:chgData name="Heitman, Lindsey" userId="a9773a47-99d2-4599-9377-6d37e9ec0bd3" providerId="ADAL" clId="{0B5B8060-9301-4CEF-99D5-8771AE5234EC}" dt="2024-06-06T14:39:22.852" v="8"/>
        <pc:sldMkLst>
          <pc:docMk/>
          <pc:sldMk cId="3733038381" sldId="2932"/>
        </pc:sldMkLst>
      </pc:sldChg>
      <pc:sldChg chg="addSp modSp mod modClrScheme chgLayout">
        <pc:chgData name="Heitman, Lindsey" userId="a9773a47-99d2-4599-9377-6d37e9ec0bd3" providerId="ADAL" clId="{0B5B8060-9301-4CEF-99D5-8771AE5234EC}" dt="2024-06-06T14:39:42.099" v="11"/>
        <pc:sldMkLst>
          <pc:docMk/>
          <pc:sldMk cId="4042838123" sldId="5394"/>
        </pc:sldMkLst>
      </pc:sldChg>
      <pc:sldChg chg="modSp mod">
        <pc:chgData name="Heitman, Lindsey" userId="a9773a47-99d2-4599-9377-6d37e9ec0bd3" providerId="ADAL" clId="{0B5B8060-9301-4CEF-99D5-8771AE5234EC}" dt="2024-06-06T14:20:23.767" v="4" actId="20577"/>
        <pc:sldMkLst>
          <pc:docMk/>
          <pc:sldMk cId="2333027735" sldId="5458"/>
        </pc:sldMkLst>
      </pc:sldChg>
    </pc:docChg>
  </pc:docChgLst>
  <pc:docChgLst>
    <pc:chgData name="Gudka, Dawna" userId="823cceae-331b-41d6-9a63-34ad6d1db55c" providerId="ADAL" clId="{B0B7EA3B-119C-41D1-8192-96AA432579B4}"/>
    <pc:docChg chg="custSel addSld delSld modSld sldOrd">
      <pc:chgData name="Gudka, Dawna" userId="823cceae-331b-41d6-9a63-34ad6d1db55c" providerId="ADAL" clId="{B0B7EA3B-119C-41D1-8192-96AA432579B4}" dt="2024-05-16T14:31:30.118" v="2111" actId="13244"/>
      <pc:docMkLst>
        <pc:docMk/>
      </pc:docMkLst>
      <pc:sldChg chg="delSp modSp add mod ord">
        <pc:chgData name="Gudka, Dawna" userId="823cceae-331b-41d6-9a63-34ad6d1db55c" providerId="ADAL" clId="{B0B7EA3B-119C-41D1-8192-96AA432579B4}" dt="2024-05-14T20:01:10.556" v="1810" actId="1076"/>
        <pc:sldMkLst>
          <pc:docMk/>
          <pc:sldMk cId="1450785063" sldId="5167"/>
        </pc:sldMkLst>
      </pc:sldChg>
      <pc:sldChg chg="addSp modSp add mod">
        <pc:chgData name="Gudka, Dawna" userId="823cceae-331b-41d6-9a63-34ad6d1db55c" providerId="ADAL" clId="{B0B7EA3B-119C-41D1-8192-96AA432579B4}" dt="2024-05-14T19:59:34.982" v="1791" actId="20577"/>
        <pc:sldMkLst>
          <pc:docMk/>
          <pc:sldMk cId="1213727475" sldId="5197"/>
        </pc:sldMkLst>
      </pc:sldChg>
      <pc:sldChg chg="addSp modSp add mod ord">
        <pc:chgData name="Gudka, Dawna" userId="823cceae-331b-41d6-9a63-34ad6d1db55c" providerId="ADAL" clId="{B0B7EA3B-119C-41D1-8192-96AA432579B4}" dt="2024-05-16T14:31:30.118" v="2111" actId="13244"/>
        <pc:sldMkLst>
          <pc:docMk/>
          <pc:sldMk cId="4107585368" sldId="5213"/>
        </pc:sldMkLst>
      </pc:sldChg>
      <pc:sldChg chg="modSp mod">
        <pc:chgData name="Gudka, Dawna" userId="823cceae-331b-41d6-9a63-34ad6d1db55c" providerId="ADAL" clId="{B0B7EA3B-119C-41D1-8192-96AA432579B4}" dt="2024-05-13T13:14:58.586" v="638" actId="20577"/>
        <pc:sldMkLst>
          <pc:docMk/>
          <pc:sldMk cId="1474977630" sldId="5414"/>
        </pc:sldMkLst>
      </pc:sldChg>
      <pc:sldChg chg="modSp mod">
        <pc:chgData name="Gudka, Dawna" userId="823cceae-331b-41d6-9a63-34ad6d1db55c" providerId="ADAL" clId="{B0B7EA3B-119C-41D1-8192-96AA432579B4}" dt="2024-05-13T13:15:21.752" v="682" actId="20577"/>
        <pc:sldMkLst>
          <pc:docMk/>
          <pc:sldMk cId="2535695864" sldId="5418"/>
        </pc:sldMkLst>
      </pc:sldChg>
      <pc:sldChg chg="modSp mod">
        <pc:chgData name="Gudka, Dawna" userId="823cceae-331b-41d6-9a63-34ad6d1db55c" providerId="ADAL" clId="{B0B7EA3B-119C-41D1-8192-96AA432579B4}" dt="2024-05-13T13:15:43.785" v="705" actId="20577"/>
        <pc:sldMkLst>
          <pc:docMk/>
          <pc:sldMk cId="3766475121" sldId="5422"/>
        </pc:sldMkLst>
      </pc:sldChg>
      <pc:sldChg chg="modSp add mod">
        <pc:chgData name="Gudka, Dawna" userId="823cceae-331b-41d6-9a63-34ad6d1db55c" providerId="ADAL" clId="{B0B7EA3B-119C-41D1-8192-96AA432579B4}" dt="2024-05-13T13:15:55.803" v="724" actId="20577"/>
        <pc:sldMkLst>
          <pc:docMk/>
          <pc:sldMk cId="2687837903" sldId="5426"/>
        </pc:sldMkLst>
      </pc:sldChg>
      <pc:sldChg chg="add replId">
        <pc:chgData name="Gudka, Dawna" userId="823cceae-331b-41d6-9a63-34ad6d1db55c" providerId="ADAL" clId="{B0B7EA3B-119C-41D1-8192-96AA432579B4}" dt="2024-05-13T13:14:10.842" v="597" actId="2890"/>
        <pc:sldMkLst>
          <pc:docMk/>
          <pc:sldMk cId="1977705933" sldId="5427"/>
        </pc:sldMkLst>
      </pc:sldChg>
      <pc:sldChg chg="add replId">
        <pc:chgData name="Gudka, Dawna" userId="823cceae-331b-41d6-9a63-34ad6d1db55c" providerId="ADAL" clId="{B0B7EA3B-119C-41D1-8192-96AA432579B4}" dt="2024-05-13T13:14:10.842" v="597" actId="2890"/>
        <pc:sldMkLst>
          <pc:docMk/>
          <pc:sldMk cId="1213477695" sldId="5428"/>
        </pc:sldMkLst>
      </pc:sldChg>
      <pc:sldChg chg="add replId">
        <pc:chgData name="Gudka, Dawna" userId="823cceae-331b-41d6-9a63-34ad6d1db55c" providerId="ADAL" clId="{B0B7EA3B-119C-41D1-8192-96AA432579B4}" dt="2024-05-13T13:14:10.842" v="597" actId="2890"/>
        <pc:sldMkLst>
          <pc:docMk/>
          <pc:sldMk cId="1001050613" sldId="5429"/>
        </pc:sldMkLst>
      </pc:sldChg>
      <pc:sldChg chg="modSp add mod">
        <pc:chgData name="Gudka, Dawna" userId="823cceae-331b-41d6-9a63-34ad6d1db55c" providerId="ADAL" clId="{B0B7EA3B-119C-41D1-8192-96AA432579B4}" dt="2024-05-14T19:38:32.462" v="1627" actId="20577"/>
        <pc:sldMkLst>
          <pc:docMk/>
          <pc:sldMk cId="2515573956" sldId="5430"/>
        </pc:sldMkLst>
      </pc:sldChg>
      <pc:sldChg chg="add replId">
        <pc:chgData name="Gudka, Dawna" userId="823cceae-331b-41d6-9a63-34ad6d1db55c" providerId="ADAL" clId="{B0B7EA3B-119C-41D1-8192-96AA432579B4}" dt="2024-05-13T13:14:21.759" v="598" actId="2890"/>
        <pc:sldMkLst>
          <pc:docMk/>
          <pc:sldMk cId="4245206161" sldId="5431"/>
        </pc:sldMkLst>
      </pc:sldChg>
      <pc:sldChg chg="add replId">
        <pc:chgData name="Gudka, Dawna" userId="823cceae-331b-41d6-9a63-34ad6d1db55c" providerId="ADAL" clId="{B0B7EA3B-119C-41D1-8192-96AA432579B4}" dt="2024-05-13T13:14:21.759" v="598" actId="2890"/>
        <pc:sldMkLst>
          <pc:docMk/>
          <pc:sldMk cId="2972609993" sldId="5432"/>
        </pc:sldMkLst>
      </pc:sldChg>
      <pc:sldChg chg="add replId">
        <pc:chgData name="Gudka, Dawna" userId="823cceae-331b-41d6-9a63-34ad6d1db55c" providerId="ADAL" clId="{B0B7EA3B-119C-41D1-8192-96AA432579B4}" dt="2024-05-13T13:14:21.759" v="598" actId="2890"/>
        <pc:sldMkLst>
          <pc:docMk/>
          <pc:sldMk cId="2468195586" sldId="5433"/>
        </pc:sldMkLst>
      </pc:sldChg>
      <pc:sldChg chg="modSp add mod">
        <pc:chgData name="Gudka, Dawna" userId="823cceae-331b-41d6-9a63-34ad6d1db55c" providerId="ADAL" clId="{B0B7EA3B-119C-41D1-8192-96AA432579B4}" dt="2024-05-13T13:16:33.010" v="784" actId="20577"/>
        <pc:sldMkLst>
          <pc:docMk/>
          <pc:sldMk cId="1420371418" sldId="5434"/>
        </pc:sldMkLst>
      </pc:sldChg>
      <pc:sldChg chg="modSp add mod replId">
        <pc:chgData name="Gudka, Dawna" userId="823cceae-331b-41d6-9a63-34ad6d1db55c" providerId="ADAL" clId="{B0B7EA3B-119C-41D1-8192-96AA432579B4}" dt="2024-05-16T14:30:56.425" v="2108" actId="13244"/>
        <pc:sldMkLst>
          <pc:docMk/>
          <pc:sldMk cId="3354606110" sldId="5435"/>
        </pc:sldMkLst>
      </pc:sldChg>
      <pc:sldChg chg="modSp add del mod ord replId">
        <pc:chgData name="Gudka, Dawna" userId="823cceae-331b-41d6-9a63-34ad6d1db55c" providerId="ADAL" clId="{B0B7EA3B-119C-41D1-8192-96AA432579B4}" dt="2024-05-14T19:57:19.148" v="1736" actId="2696"/>
        <pc:sldMkLst>
          <pc:docMk/>
          <pc:sldMk cId="1249538834" sldId="5436"/>
        </pc:sldMkLst>
      </pc:sldChg>
      <pc:sldChg chg="modSp add mod replId">
        <pc:chgData name="Gudka, Dawna" userId="823cceae-331b-41d6-9a63-34ad6d1db55c" providerId="ADAL" clId="{B0B7EA3B-119C-41D1-8192-96AA432579B4}" dt="2024-05-13T13:47:46.478" v="1532" actId="20577"/>
        <pc:sldMkLst>
          <pc:docMk/>
          <pc:sldMk cId="2398386918" sldId="5437"/>
        </pc:sldMkLst>
      </pc:sldChg>
      <pc:sldChg chg="modSp add mod">
        <pc:chgData name="Gudka, Dawna" userId="823cceae-331b-41d6-9a63-34ad6d1db55c" providerId="ADAL" clId="{B0B7EA3B-119C-41D1-8192-96AA432579B4}" dt="2024-05-13T13:16:42.235" v="794" actId="20577"/>
        <pc:sldMkLst>
          <pc:docMk/>
          <pc:sldMk cId="2570410255" sldId="5438"/>
        </pc:sldMkLst>
      </pc:sldChg>
      <pc:sldChg chg="add replId">
        <pc:chgData name="Gudka, Dawna" userId="823cceae-331b-41d6-9a63-34ad6d1db55c" providerId="ADAL" clId="{B0B7EA3B-119C-41D1-8192-96AA432579B4}" dt="2024-05-13T13:14:37.405" v="600" actId="2890"/>
        <pc:sldMkLst>
          <pc:docMk/>
          <pc:sldMk cId="3745767475" sldId="5439"/>
        </pc:sldMkLst>
      </pc:sldChg>
      <pc:sldChg chg="add replId">
        <pc:chgData name="Gudka, Dawna" userId="823cceae-331b-41d6-9a63-34ad6d1db55c" providerId="ADAL" clId="{B0B7EA3B-119C-41D1-8192-96AA432579B4}" dt="2024-05-13T13:14:37.405" v="600" actId="2890"/>
        <pc:sldMkLst>
          <pc:docMk/>
          <pc:sldMk cId="2274862231" sldId="5440"/>
        </pc:sldMkLst>
      </pc:sldChg>
      <pc:sldChg chg="add replId">
        <pc:chgData name="Gudka, Dawna" userId="823cceae-331b-41d6-9a63-34ad6d1db55c" providerId="ADAL" clId="{B0B7EA3B-119C-41D1-8192-96AA432579B4}" dt="2024-05-13T13:14:37.405" v="600" actId="2890"/>
        <pc:sldMkLst>
          <pc:docMk/>
          <pc:sldMk cId="2012818798" sldId="5441"/>
        </pc:sldMkLst>
      </pc:sldChg>
      <pc:sldChg chg="modSp add mod">
        <pc:chgData name="Gudka, Dawna" userId="823cceae-331b-41d6-9a63-34ad6d1db55c" providerId="ADAL" clId="{B0B7EA3B-119C-41D1-8192-96AA432579B4}" dt="2024-05-14T19:38:56.435" v="1649" actId="20577"/>
        <pc:sldMkLst>
          <pc:docMk/>
          <pc:sldMk cId="3637682200" sldId="5442"/>
        </pc:sldMkLst>
      </pc:sldChg>
      <pc:sldChg chg="add replId">
        <pc:chgData name="Gudka, Dawna" userId="823cceae-331b-41d6-9a63-34ad6d1db55c" providerId="ADAL" clId="{B0B7EA3B-119C-41D1-8192-96AA432579B4}" dt="2024-05-14T19:38:44.173" v="1628" actId="2890"/>
        <pc:sldMkLst>
          <pc:docMk/>
          <pc:sldMk cId="2033492523" sldId="5443"/>
        </pc:sldMkLst>
      </pc:sldChg>
      <pc:sldChg chg="add replId">
        <pc:chgData name="Gudka, Dawna" userId="823cceae-331b-41d6-9a63-34ad6d1db55c" providerId="ADAL" clId="{B0B7EA3B-119C-41D1-8192-96AA432579B4}" dt="2024-05-14T19:38:44.173" v="1628" actId="2890"/>
        <pc:sldMkLst>
          <pc:docMk/>
          <pc:sldMk cId="887340654" sldId="5444"/>
        </pc:sldMkLst>
      </pc:sldChg>
      <pc:sldChg chg="add replId">
        <pc:chgData name="Gudka, Dawna" userId="823cceae-331b-41d6-9a63-34ad6d1db55c" providerId="ADAL" clId="{B0B7EA3B-119C-41D1-8192-96AA432579B4}" dt="2024-05-14T19:38:44.173" v="1628" actId="2890"/>
        <pc:sldMkLst>
          <pc:docMk/>
          <pc:sldMk cId="3512071473" sldId="5445"/>
        </pc:sldMkLst>
      </pc:sldChg>
    </pc:docChg>
  </pc:docChgLst>
  <pc:docChgLst>
    <pc:chgData name="Wenzel, Brooke" userId="672bf8d3-b15b-4e02-a6d1-39319a0df09b" providerId="ADAL" clId="{71CFFB19-0737-459D-AC49-1811C8AD4018}"/>
    <pc:docChg chg="undo custSel addSld delSld modSld sldOrd">
      <pc:chgData name="Wenzel, Brooke" userId="672bf8d3-b15b-4e02-a6d1-39319a0df09b" providerId="ADAL" clId="{71CFFB19-0737-459D-AC49-1811C8AD4018}" dt="2024-09-19T14:07:10.541" v="560" actId="20577"/>
      <pc:docMkLst>
        <pc:docMk/>
      </pc:docMkLst>
      <pc:sldChg chg="modSp add mod">
        <pc:chgData name="Wenzel, Brooke" userId="672bf8d3-b15b-4e02-a6d1-39319a0df09b" providerId="ADAL" clId="{71CFFB19-0737-459D-AC49-1811C8AD4018}" dt="2024-09-17T22:41:55.568" v="232" actId="1076"/>
        <pc:sldMkLst>
          <pc:docMk/>
          <pc:sldMk cId="1909143253" sldId="3103"/>
        </pc:sldMkLst>
      </pc:sldChg>
      <pc:sldChg chg="addSp modSp mod">
        <pc:chgData name="Wenzel, Brooke" userId="672bf8d3-b15b-4e02-a6d1-39319a0df09b" providerId="ADAL" clId="{71CFFB19-0737-459D-AC49-1811C8AD4018}" dt="2024-09-17T22:43:37.673" v="263" actId="20577"/>
        <pc:sldMkLst>
          <pc:docMk/>
          <pc:sldMk cId="4183919787" sldId="5028"/>
        </pc:sldMkLst>
      </pc:sldChg>
      <pc:sldChg chg="ord">
        <pc:chgData name="Wenzel, Brooke" userId="672bf8d3-b15b-4e02-a6d1-39319a0df09b" providerId="ADAL" clId="{71CFFB19-0737-459D-AC49-1811C8AD4018}" dt="2024-09-17T22:28:23.687" v="59"/>
        <pc:sldMkLst>
          <pc:docMk/>
          <pc:sldMk cId="602901426" sldId="5498"/>
        </pc:sldMkLst>
      </pc:sldChg>
      <pc:sldChg chg="modSp add del mod">
        <pc:chgData name="Wenzel, Brooke" userId="672bf8d3-b15b-4e02-a6d1-39319a0df09b" providerId="ADAL" clId="{71CFFB19-0737-459D-AC49-1811C8AD4018}" dt="2024-09-18T19:37:40.779" v="265" actId="47"/>
        <pc:sldMkLst>
          <pc:docMk/>
          <pc:sldMk cId="3278168391" sldId="5512"/>
        </pc:sldMkLst>
      </pc:sldChg>
      <pc:sldChg chg="modSp mod">
        <pc:chgData name="Wenzel, Brooke" userId="672bf8d3-b15b-4e02-a6d1-39319a0df09b" providerId="ADAL" clId="{71CFFB19-0737-459D-AC49-1811C8AD4018}" dt="2024-09-17T22:42:41.293" v="248" actId="20577"/>
        <pc:sldMkLst>
          <pc:docMk/>
          <pc:sldMk cId="573740307" sldId="5538"/>
        </pc:sldMkLst>
      </pc:sldChg>
      <pc:sldChg chg="modSp mod">
        <pc:chgData name="Wenzel, Brooke" userId="672bf8d3-b15b-4e02-a6d1-39319a0df09b" providerId="ADAL" clId="{71CFFB19-0737-459D-AC49-1811C8AD4018}" dt="2024-09-17T22:21:46.705" v="49" actId="27636"/>
        <pc:sldMkLst>
          <pc:docMk/>
          <pc:sldMk cId="936857245" sldId="5587"/>
        </pc:sldMkLst>
      </pc:sldChg>
      <pc:sldChg chg="del">
        <pc:chgData name="Wenzel, Brooke" userId="672bf8d3-b15b-4e02-a6d1-39319a0df09b" providerId="ADAL" clId="{71CFFB19-0737-459D-AC49-1811C8AD4018}" dt="2024-09-17T22:38:02.418" v="223" actId="47"/>
        <pc:sldMkLst>
          <pc:docMk/>
          <pc:sldMk cId="1730343134" sldId="5592"/>
        </pc:sldMkLst>
      </pc:sldChg>
      <pc:sldChg chg="del">
        <pc:chgData name="Wenzel, Brooke" userId="672bf8d3-b15b-4e02-a6d1-39319a0df09b" providerId="ADAL" clId="{71CFFB19-0737-459D-AC49-1811C8AD4018}" dt="2024-09-17T22:21:27.600" v="4" actId="47"/>
        <pc:sldMkLst>
          <pc:docMk/>
          <pc:sldMk cId="2200963915" sldId="5593"/>
        </pc:sldMkLst>
      </pc:sldChg>
      <pc:sldChg chg="modSp mod">
        <pc:chgData name="Wenzel, Brooke" userId="672bf8d3-b15b-4e02-a6d1-39319a0df09b" providerId="ADAL" clId="{71CFFB19-0737-459D-AC49-1811C8AD4018}" dt="2024-09-19T14:07:10.541" v="560" actId="20577"/>
        <pc:sldMkLst>
          <pc:docMk/>
          <pc:sldMk cId="2941160506" sldId="5629"/>
        </pc:sldMkLst>
      </pc:sldChg>
      <pc:sldChg chg="modSp mod">
        <pc:chgData name="Wenzel, Brooke" userId="672bf8d3-b15b-4e02-a6d1-39319a0df09b" providerId="ADAL" clId="{71CFFB19-0737-459D-AC49-1811C8AD4018}" dt="2024-09-19T14:05:58.017" v="495" actId="20577"/>
        <pc:sldMkLst>
          <pc:docMk/>
          <pc:sldMk cId="3321188641" sldId="5632"/>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16A6_49BEED6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3200" b="1"/>
              <a:t>Human Resources Snapshot Status</a:t>
            </a:r>
          </a:p>
        </c:rich>
      </c:tx>
      <c:layout>
        <c:manualLayout>
          <c:xMode val="edge"/>
          <c:yMode val="edge"/>
          <c:x val="0.13601000413730582"/>
          <c:y val="1.0779484010714976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4485064644549934E-2"/>
          <c:y val="0.10446083906824519"/>
          <c:w val="0.92652854330708656"/>
          <c:h val="0.83485181872220604"/>
        </c:manualLayout>
      </c:layout>
      <c:barChart>
        <c:barDir val="col"/>
        <c:grouping val="clustered"/>
        <c:varyColors val="0"/>
        <c:ser>
          <c:idx val="0"/>
          <c:order val="0"/>
          <c:tx>
            <c:strRef>
              <c:f>Sheet1!$B$1</c:f>
              <c:strCache>
                <c:ptCount val="1"/>
                <c:pt idx="0">
                  <c:v>Human Resources Snapshot Status</c:v>
                </c:pt>
              </c:strCache>
            </c:strRef>
          </c:tx>
          <c:spPr>
            <a:solidFill>
              <a:schemeClr val="accent1"/>
            </a:solidFill>
            <a:ln>
              <a:noFill/>
            </a:ln>
            <a:effectLst/>
          </c:spPr>
          <c:invertIfNegative val="0"/>
          <c:dPt>
            <c:idx val="0"/>
            <c:invertIfNegative val="0"/>
            <c:bubble3D val="0"/>
            <c:spPr>
              <a:solidFill>
                <a:schemeClr val="accent3"/>
              </a:solidFill>
              <a:ln>
                <a:solidFill>
                  <a:schemeClr val="accent3"/>
                </a:solidFill>
              </a:ln>
              <a:effectLst/>
            </c:spPr>
            <c:extLst>
              <c:ext xmlns:c16="http://schemas.microsoft.com/office/drawing/2014/chart" uri="{C3380CC4-5D6E-409C-BE32-E72D297353CC}">
                <c16:uniqueId val="{00000003-253C-4FC8-BABA-87B41A7E95CD}"/>
              </c:ext>
            </c:extLst>
          </c:dPt>
          <c:dPt>
            <c:idx val="1"/>
            <c:invertIfNegative val="0"/>
            <c:bubble3D val="0"/>
            <c:spPr>
              <a:solidFill>
                <a:srgbClr val="0070C0"/>
              </a:solidFill>
              <a:ln>
                <a:noFill/>
              </a:ln>
              <a:effectLst/>
            </c:spPr>
            <c:extLst>
              <c:ext xmlns:c16="http://schemas.microsoft.com/office/drawing/2014/chart" uri="{C3380CC4-5D6E-409C-BE32-E72D297353CC}">
                <c16:uniqueId val="{00000004-253C-4FC8-BABA-87B41A7E95CD}"/>
              </c:ext>
            </c:extLst>
          </c:dPt>
          <c:dPt>
            <c:idx val="2"/>
            <c:invertIfNegative val="0"/>
            <c:bubble3D val="0"/>
            <c:spPr>
              <a:solidFill>
                <a:srgbClr val="FFC000"/>
              </a:solidFill>
              <a:ln>
                <a:noFill/>
              </a:ln>
              <a:effectLst/>
            </c:spPr>
            <c:extLst>
              <c:ext xmlns:c16="http://schemas.microsoft.com/office/drawing/2014/chart" uri="{C3380CC4-5D6E-409C-BE32-E72D297353CC}">
                <c16:uniqueId val="{00000005-253C-4FC8-BABA-87B41A7E95CD}"/>
              </c:ext>
            </c:extLst>
          </c:dPt>
          <c:dPt>
            <c:idx val="3"/>
            <c:invertIfNegative val="0"/>
            <c:bubble3D val="0"/>
            <c:spPr>
              <a:solidFill>
                <a:srgbClr val="FF0000"/>
              </a:solidFill>
              <a:ln>
                <a:noFill/>
              </a:ln>
              <a:effectLst/>
            </c:spPr>
            <c:extLst>
              <c:ext xmlns:c16="http://schemas.microsoft.com/office/drawing/2014/chart" uri="{C3380CC4-5D6E-409C-BE32-E72D297353CC}">
                <c16:uniqueId val="{00000006-253C-4FC8-BABA-87B41A7E95CD}"/>
              </c:ext>
            </c:extLst>
          </c:dPt>
          <c:cat>
            <c:strRef>
              <c:f>Sheet1!$A$2:$A$5</c:f>
              <c:strCache>
                <c:ptCount val="4"/>
                <c:pt idx="0">
                  <c:v>Submitted</c:v>
                </c:pt>
                <c:pt idx="1">
                  <c:v>Error Free</c:v>
                </c:pt>
                <c:pt idx="2">
                  <c:v>Errors on Snapshot</c:v>
                </c:pt>
                <c:pt idx="3">
                  <c:v>Missing Snapshot</c:v>
                </c:pt>
              </c:strCache>
            </c:strRef>
          </c:cat>
          <c:val>
            <c:numRef>
              <c:f>Sheet1!$B$2:$B$5</c:f>
              <c:numCache>
                <c:formatCode>General</c:formatCode>
                <c:ptCount val="4"/>
                <c:pt idx="0">
                  <c:v>131</c:v>
                </c:pt>
                <c:pt idx="1">
                  <c:v>31</c:v>
                </c:pt>
                <c:pt idx="2">
                  <c:v>29</c:v>
                </c:pt>
                <c:pt idx="3">
                  <c:v>7</c:v>
                </c:pt>
              </c:numCache>
            </c:numRef>
          </c:val>
          <c:extLst>
            <c:ext xmlns:c16="http://schemas.microsoft.com/office/drawing/2014/chart" uri="{C3380CC4-5D6E-409C-BE32-E72D297353CC}">
              <c16:uniqueId val="{00000000-253C-4FC8-BABA-87B41A7E95CD}"/>
            </c:ext>
          </c:extLst>
        </c:ser>
        <c:dLbls>
          <c:showLegendKey val="0"/>
          <c:showVal val="0"/>
          <c:showCatName val="0"/>
          <c:showSerName val="0"/>
          <c:showPercent val="0"/>
          <c:showBubbleSize val="0"/>
        </c:dLbls>
        <c:gapWidth val="219"/>
        <c:overlap val="-27"/>
        <c:axId val="1453678336"/>
        <c:axId val="1453681216"/>
      </c:barChart>
      <c:catAx>
        <c:axId val="1453678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53681216"/>
        <c:crosses val="autoZero"/>
        <c:auto val="1"/>
        <c:lblAlgn val="ctr"/>
        <c:lblOffset val="100"/>
        <c:noMultiLvlLbl val="0"/>
      </c:catAx>
      <c:valAx>
        <c:axId val="145368121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53678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1665_8D04039E.xml><?xml version="1.0" encoding="utf-8"?>
<p188:cmLst xmlns:a="http://schemas.openxmlformats.org/drawingml/2006/main" xmlns:r="http://schemas.openxmlformats.org/officeDocument/2006/relationships" xmlns:p188="http://schemas.microsoft.com/office/powerpoint/2018/8/main">
  <p188:cm id="{72722A84-197F-448F-947A-52C969D8BB25}" authorId="{68DEF180-E86F-5349-B332-F33806608013}" status="resolved" created="2024-07-17T17:56:04.192" complete="100000">
    <ac:txMkLst xmlns:ac="http://schemas.microsoft.com/office/drawing/2013/main/command">
      <pc:docMk xmlns:pc="http://schemas.microsoft.com/office/powerpoint/2013/main/command"/>
      <pc:sldMk xmlns:pc="http://schemas.microsoft.com/office/powerpoint/2013/main/command" cId="2365850526" sldId="5733"/>
      <ac:spMk id="3" creationId="{F737E5AD-A4D8-5218-9778-9BFD2F764487}"/>
      <ac:txMk cp="95">
        <ac:context len="774" hash="1047900542"/>
      </ac:txMk>
    </ac:txMkLst>
    <p188:pos x="2143539" y="701703"/>
    <p188:txBody>
      <a:bodyPr/>
      <a:lstStyle/>
      <a:p>
        <a:r>
          <a:rPr lang="en-US"/>
          <a:t>Every</a:t>
        </a:r>
      </a:p>
    </p188:txBody>
  </p188:cm>
  <p188:cm id="{F747DB23-9F63-42E5-B213-33AC753409D6}" authorId="{68DEF180-E86F-5349-B332-F33806608013}" status="resolved" created="2024-07-17T17:56:48.393" complete="100000">
    <ac:txMkLst xmlns:ac="http://schemas.microsoft.com/office/drawing/2013/main/command">
      <pc:docMk xmlns:pc="http://schemas.microsoft.com/office/powerpoint/2013/main/command"/>
      <pc:sldMk xmlns:pc="http://schemas.microsoft.com/office/powerpoint/2013/main/command" cId="2365850526" sldId="5733"/>
      <ac:spMk id="3" creationId="{F737E5AD-A4D8-5218-9778-9BFD2F764487}"/>
      <ac:txMk cp="149">
        <ac:context len="774" hash="1047900542"/>
      </ac:txMk>
    </ac:txMkLst>
    <p188:pos x="8305800" y="3295816"/>
    <p188:txBody>
      <a:bodyPr/>
      <a:lstStyle/>
      <a:p>
        <a:r>
          <a:rPr lang="en-US"/>
          <a:t>Added this</a:t>
        </a:r>
      </a:p>
    </p188:txBody>
  </p188:cm>
  <p188:cm id="{7FC0E644-D9D5-4E8E-AB38-A2A0F41D460F}" authorId="{68DEF180-E86F-5349-B332-F33806608013}" status="resolved" created="2024-07-17T17:58:10.289" complete="100000">
    <pc:sldMkLst xmlns:pc="http://schemas.microsoft.com/office/powerpoint/2013/main/command">
      <pc:docMk/>
      <pc:sldMk cId="2365850526" sldId="5312"/>
    </pc:sldMkLst>
    <p188:txBody>
      <a:bodyPr/>
      <a:lstStyle/>
      <a:p>
        <a:r>
          <a:rPr lang="en-US"/>
          <a:t>Added this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2/20/2025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latin typeface="Trebuchet MS" panose="020B0603020202020204" pitchFamily="34" charset="0"/>
              </a:rPr>
              <a:t>LAMs, please check the IdM roles for your district. Remove permissions for users who have retired, left your district, or are no longer assigned to a collection. Add roles for new hires and newly assigned respondents for specific collections.</a:t>
            </a:r>
          </a:p>
        </p:txBody>
      </p:sp>
      <p:sp>
        <p:nvSpPr>
          <p:cNvPr id="4" name="Slide Number Placeholder 3"/>
          <p:cNvSpPr>
            <a:spLocks noGrp="1"/>
          </p:cNvSpPr>
          <p:nvPr>
            <p:ph type="sldNum" sz="quarter" idx="5"/>
          </p:nvPr>
        </p:nvSpPr>
        <p:spPr/>
        <p:txBody>
          <a:bodyPr/>
          <a:lstStyle/>
          <a:p>
            <a:fld id="{D8C3E97E-4890-4915-A7C2-F3D207C521C5}" type="slidenum">
              <a:rPr lang="en-US" smtClean="0"/>
              <a:t>2</a:t>
            </a:fld>
            <a:endParaRPr lang="en-US"/>
          </a:p>
        </p:txBody>
      </p:sp>
    </p:spTree>
    <p:extLst>
      <p:ext uri="{BB962C8B-B14F-4D97-AF65-F5344CB8AC3E}">
        <p14:creationId xmlns:p14="http://schemas.microsoft.com/office/powerpoint/2010/main" val="2906239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C147A0-B23C-4B33-87CA-20CAA95BF64F}" type="slidenum">
              <a:rPr lang="en-US" smtClean="0"/>
              <a:t>25</a:t>
            </a:fld>
            <a:endParaRPr lang="en-US"/>
          </a:p>
        </p:txBody>
      </p:sp>
    </p:spTree>
    <p:extLst>
      <p:ext uri="{BB962C8B-B14F-4D97-AF65-F5344CB8AC3E}">
        <p14:creationId xmlns:p14="http://schemas.microsoft.com/office/powerpoint/2010/main" val="1788005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pPr/>
              <a:t>2/20/2025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pPr/>
              <a:t>26</a:t>
            </a:fld>
            <a:endParaRPr lang="en-US"/>
          </a:p>
        </p:txBody>
      </p:sp>
    </p:spTree>
    <p:extLst>
      <p:ext uri="{BB962C8B-B14F-4D97-AF65-F5344CB8AC3E}">
        <p14:creationId xmlns:p14="http://schemas.microsoft.com/office/powerpoint/2010/main" val="1164681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pPr/>
              <a:t>2/20/2025</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pPr/>
              <a:t>27</a:t>
            </a:fld>
            <a:endParaRPr lang="en-US"/>
          </a:p>
        </p:txBody>
      </p:sp>
    </p:spTree>
    <p:extLst>
      <p:ext uri="{BB962C8B-B14F-4D97-AF65-F5344CB8AC3E}">
        <p14:creationId xmlns:p14="http://schemas.microsoft.com/office/powerpoint/2010/main" val="431864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fld id="{4FF4398B-881B-4D9D-8343-0B0F02BDEC3D}" type="slidenum">
              <a:rPr lang="en-US" smtClean="0"/>
              <a:t>28</a:t>
            </a:fld>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28</a:t>
            </a:fld>
            <a:endParaRPr lang="en-US"/>
          </a:p>
        </p:txBody>
      </p:sp>
    </p:spTree>
    <p:extLst>
      <p:ext uri="{BB962C8B-B14F-4D97-AF65-F5344CB8AC3E}">
        <p14:creationId xmlns:p14="http://schemas.microsoft.com/office/powerpoint/2010/main" val="3799077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Your district schools are most likely receiving calls from families to update their address, make sure you are in contact with the appropriate people to make sure this updated information is being captured in the summer EBTcorrections. </a:t>
            </a:r>
          </a:p>
        </p:txBody>
      </p:sp>
      <p:sp>
        <p:nvSpPr>
          <p:cNvPr id="4" name="Slide Number Placeholder 3"/>
          <p:cNvSpPr>
            <a:spLocks noGrp="1"/>
          </p:cNvSpPr>
          <p:nvPr>
            <p:ph type="sldNum" sz="quarter" idx="5"/>
          </p:nvPr>
        </p:nvSpPr>
        <p:spPr/>
        <p:txBody>
          <a:bodyPr/>
          <a:lstStyle/>
          <a:p>
            <a:fld id="{D8C3E97E-4890-4915-A7C2-F3D207C521C5}" type="slidenum">
              <a:rPr lang="en-US" smtClean="0"/>
              <a:t>33</a:t>
            </a:fld>
            <a:endParaRPr lang="en-US"/>
          </a:p>
        </p:txBody>
      </p:sp>
    </p:spTree>
    <p:extLst>
      <p:ext uri="{BB962C8B-B14F-4D97-AF65-F5344CB8AC3E}">
        <p14:creationId xmlns:p14="http://schemas.microsoft.com/office/powerpoint/2010/main" val="2974503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38</a:t>
            </a:fld>
            <a:endParaRPr lang="en-US"/>
          </a:p>
        </p:txBody>
      </p:sp>
    </p:spTree>
    <p:extLst>
      <p:ext uri="{BB962C8B-B14F-4D97-AF65-F5344CB8AC3E}">
        <p14:creationId xmlns:p14="http://schemas.microsoft.com/office/powerpoint/2010/main" val="28832940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a:extLst>
              <a:ext uri="{C183D7F6-B498-43B3-948B-1728B52AA6E4}">
                <adec:decorative xmlns:adec="http://schemas.microsoft.com/office/drawing/2017/decorative" val="1"/>
              </a:ext>
            </a:extLst>
          </p:cNvPr>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E0DAE1-72F2-85FA-36A5-4F076D29920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pic>
        <p:nvPicPr>
          <p:cNvPr id="3" name="Picture 2">
            <a:extLst>
              <a:ext uri="{FF2B5EF4-FFF2-40B4-BE49-F238E27FC236}">
                <a16:creationId xmlns:a16="http://schemas.microsoft.com/office/drawing/2014/main" id="{49BED633-71DA-7A28-29F6-99EA784F7161}"/>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a:extLst>
              <a:ext uri="{FF2B5EF4-FFF2-40B4-BE49-F238E27FC236}">
                <a16:creationId xmlns:a16="http://schemas.microsoft.com/office/drawing/2014/main" id="{C4F2895A-C3CB-B6EA-A90C-7486DFECCB13}"/>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7E29BBA0-B2DC-F9C3-D5F6-974A44EA187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4D467485-A599-EF0B-3C8A-4DBF3A188E47}"/>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18364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E71C4D3-622D-45EA-EE10-A0E234A45177}"/>
              </a:ext>
            </a:extLst>
          </p:cNvPr>
          <p:cNvSpPr>
            <a:spLocks noGrp="1"/>
          </p:cNvSpPr>
          <p:nvPr>
            <p:ph type="title"/>
          </p:nvPr>
        </p:nvSpPr>
        <p:spPr>
          <a:xfrm>
            <a:off x="443565" y="205176"/>
            <a:ext cx="8065168" cy="89852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a:t>Click to edit Master title style</a:t>
            </a:r>
          </a:p>
        </p:txBody>
      </p:sp>
      <p:sp>
        <p:nvSpPr>
          <p:cNvPr id="10" name="Slide Number Placeholder 5">
            <a:extLst>
              <a:ext uri="{FF2B5EF4-FFF2-40B4-BE49-F238E27FC236}">
                <a16:creationId xmlns:a16="http://schemas.microsoft.com/office/drawing/2014/main" id="{3F8DC90A-8319-3C2E-F410-0287BDC1E15B}"/>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1" name="Content Placeholder 4">
            <a:extLst>
              <a:ext uri="{FF2B5EF4-FFF2-40B4-BE49-F238E27FC236}">
                <a16:creationId xmlns:a16="http://schemas.microsoft.com/office/drawing/2014/main" id="{A961DECF-3C6F-C44A-FD58-85501ED6409A}"/>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2" name="Content Placeholder 4">
            <a:extLst>
              <a:ext uri="{FF2B5EF4-FFF2-40B4-BE49-F238E27FC236}">
                <a16:creationId xmlns:a16="http://schemas.microsoft.com/office/drawing/2014/main" id="{297C8305-189D-2174-23D3-13B9C1B64BF5}"/>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783952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rt Ar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C86F3A1B-177F-10D9-C017-09B3705C2D73}"/>
              </a:ext>
            </a:extLst>
          </p:cNvPr>
          <p:cNvSpPr>
            <a:spLocks noGrp="1"/>
          </p:cNvSpPr>
          <p:nvPr>
            <p:ph idx="1" hasCustomPrompt="1"/>
          </p:nvPr>
        </p:nvSpPr>
        <p:spPr>
          <a:xfrm>
            <a:off x="227916" y="228598"/>
            <a:ext cx="11736168" cy="5599169"/>
          </a:xfrm>
        </p:spPr>
        <p:txBody>
          <a:bodyPr lIns="0" tIns="0" rIns="0" bIns="0"/>
          <a:lstStyle>
            <a:lvl1pPr marL="0" indent="0">
              <a:buNone/>
              <a:defRPr sz="2400"/>
            </a:lvl1pPr>
            <a:lvl2pPr>
              <a:defRPr sz="2000"/>
            </a:lvl2pPr>
            <a:lvl3pPr>
              <a:defRPr sz="1800"/>
            </a:lvl3pPr>
          </a:lstStyle>
          <a:p>
            <a:pPr lvl="0"/>
            <a:r>
              <a:rPr lang="en-US"/>
              <a:t>Insert Image or Smart Art</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3358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
        <p:nvSpPr>
          <p:cNvPr id="11" name="Table Placeholder 10">
            <a:extLst>
              <a:ext uri="{FF2B5EF4-FFF2-40B4-BE49-F238E27FC236}">
                <a16:creationId xmlns:a16="http://schemas.microsoft.com/office/drawing/2014/main" id="{8239E1DC-F9DB-07C2-0B39-583D6060FCAB}"/>
              </a:ext>
            </a:extLst>
          </p:cNvPr>
          <p:cNvSpPr>
            <a:spLocks noGrp="1"/>
          </p:cNvSpPr>
          <p:nvPr>
            <p:ph type="tbl" sz="quarter" idx="15"/>
          </p:nvPr>
        </p:nvSpPr>
        <p:spPr>
          <a:xfrm>
            <a:off x="227916" y="199480"/>
            <a:ext cx="11819082" cy="5628233"/>
          </a:xfrm>
        </p:spPr>
        <p:txBody>
          <a:bodyPr/>
          <a:lstStyle/>
          <a:p>
            <a:endParaRPr lang="en-US"/>
          </a:p>
        </p:txBody>
      </p:sp>
    </p:spTree>
    <p:extLst>
      <p:ext uri="{BB962C8B-B14F-4D97-AF65-F5344CB8AC3E}">
        <p14:creationId xmlns:p14="http://schemas.microsoft.com/office/powerpoint/2010/main" val="210138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inal_Slide">
    <p:spTree>
      <p:nvGrpSpPr>
        <p:cNvPr id="1" name=""/>
        <p:cNvGrpSpPr/>
        <p:nvPr/>
      </p:nvGrpSpPr>
      <p:grpSpPr>
        <a:xfrm>
          <a:off x="0" y="0"/>
          <a:ext cx="0" cy="0"/>
          <a:chOff x="0" y="0"/>
          <a:chExt cx="0" cy="0"/>
        </a:xfrm>
      </p:grpSpPr>
      <p:sp>
        <p:nvSpPr>
          <p:cNvPr id="4" name="Content Placeholder 4">
            <a:extLst>
              <a:ext uri="{FF2B5EF4-FFF2-40B4-BE49-F238E27FC236}">
                <a16:creationId xmlns:a16="http://schemas.microsoft.com/office/drawing/2014/main" id="{D0C7EAE6-38B5-2B76-AD27-6BF3B6FD83A0}"/>
              </a:ext>
            </a:extLst>
          </p:cNvPr>
          <p:cNvSpPr>
            <a:spLocks noGrp="1"/>
          </p:cNvSpPr>
          <p:nvPr>
            <p:ph sz="quarter" idx="13" hasCustomPrompt="1"/>
          </p:nvPr>
        </p:nvSpPr>
        <p:spPr>
          <a:xfrm>
            <a:off x="727969" y="1210320"/>
            <a:ext cx="2512381" cy="5647680"/>
          </a:xfrm>
          <a:solidFill>
            <a:srgbClr val="4C93CE"/>
          </a:solidFill>
        </p:spPr>
        <p:txBody>
          <a:bodyPr anchor="ctr">
            <a:normAutofit/>
          </a:bodyPr>
          <a:lstStyle>
            <a:lvl1pPr marL="0" indent="0">
              <a:buNone/>
              <a:defRPr lang="en-US" sz="3200" b="0" kern="1200" smtClean="0">
                <a:solidFill>
                  <a:schemeClr val="bg1"/>
                </a:solidFill>
                <a:latin typeface="Trebuchet MS" panose="020B0603020202020204" pitchFamily="34" charset="0"/>
                <a:ea typeface="+mn-ea"/>
                <a:cs typeface="+mn-cs"/>
              </a:defRPr>
            </a:lvl1pPr>
          </a:lstStyle>
          <a:p>
            <a:pPr lvl="0"/>
            <a:r>
              <a:rPr lang="en-US"/>
              <a:t>Next Town Hall Date</a:t>
            </a:r>
          </a:p>
        </p:txBody>
      </p:sp>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hasCustomPrompt="1"/>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Title (Thank you note)</a:t>
            </a:r>
          </a:p>
        </p:txBody>
      </p:sp>
      <p:sp>
        <p:nvSpPr>
          <p:cNvPr id="3" name="Content Placeholder 2"/>
          <p:cNvSpPr>
            <a:spLocks noGrp="1"/>
          </p:cNvSpPr>
          <p:nvPr>
            <p:ph idx="1" hasCustomPrompt="1"/>
          </p:nvPr>
        </p:nvSpPr>
        <p:spPr>
          <a:xfrm>
            <a:off x="3524754" y="1210320"/>
            <a:ext cx="3959123" cy="5647680"/>
          </a:xfrm>
        </p:spPr>
        <p:txBody>
          <a:bodyPr lIns="0" tIns="0" rIns="0" bIns="0" anchor="ctr"/>
          <a:lstStyle>
            <a:lvl1pPr marL="0" indent="0">
              <a:buNone/>
              <a:defRPr sz="2400"/>
            </a:lvl1pPr>
            <a:lvl2pPr>
              <a:defRPr sz="2000"/>
            </a:lvl2pPr>
            <a:lvl3pPr>
              <a:defRPr sz="1800"/>
            </a:lvl3pPr>
          </a:lstStyle>
          <a:p>
            <a:pPr lvl="0"/>
            <a:r>
              <a:rPr lang="en-US"/>
              <a:t>Reminder</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1" name="Picture Placeholder 10">
            <a:extLst>
              <a:ext uri="{FF2B5EF4-FFF2-40B4-BE49-F238E27FC236}">
                <a16:creationId xmlns:a16="http://schemas.microsoft.com/office/drawing/2014/main" id="{ED4231E4-1B08-533E-AA48-2CD802F8B736}"/>
              </a:ext>
            </a:extLst>
          </p:cNvPr>
          <p:cNvSpPr>
            <a:spLocks noGrp="1"/>
          </p:cNvSpPr>
          <p:nvPr>
            <p:ph type="pic" sz="quarter" idx="14"/>
          </p:nvPr>
        </p:nvSpPr>
        <p:spPr>
          <a:xfrm>
            <a:off x="7625919" y="1554326"/>
            <a:ext cx="4216832" cy="4278149"/>
          </a:xfrm>
        </p:spPr>
        <p:txBody>
          <a:bodyPr anchor="ctr"/>
          <a:lstStyle>
            <a:lvl1pPr marL="0" indent="0" algn="ctr">
              <a:buNone/>
              <a:defRPr/>
            </a:lvl1pPr>
          </a:lstStyle>
          <a:p>
            <a:endParaRPr lang="en-US"/>
          </a:p>
        </p:txBody>
      </p:sp>
    </p:spTree>
    <p:extLst>
      <p:ext uri="{BB962C8B-B14F-4D97-AF65-F5344CB8AC3E}">
        <p14:creationId xmlns:p14="http://schemas.microsoft.com/office/powerpoint/2010/main" val="40627063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58BA416A-65CA-C2DB-366F-7A806E7C99A7}"/>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090883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 y="0"/>
            <a:ext cx="12191996"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10" name="Picture 9"/>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 y="0"/>
            <a:ext cx="12191996" cy="1219199"/>
          </a:xfrm>
          <a:prstGeom prst="rect">
            <a:avLst/>
          </a:prstGeom>
        </p:spPr>
      </p:pic>
      <p:pic>
        <p:nvPicPr>
          <p:cNvPr id="11" name="Pictur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Tree>
    <p:extLst>
      <p:ext uri="{BB962C8B-B14F-4D97-AF65-F5344CB8AC3E}">
        <p14:creationId xmlns:p14="http://schemas.microsoft.com/office/powerpoint/2010/main" val="255083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4" name="Content Placeholder 4">
            <a:extLst>
              <a:ext uri="{FF2B5EF4-FFF2-40B4-BE49-F238E27FC236}">
                <a16:creationId xmlns:a16="http://schemas.microsoft.com/office/drawing/2014/main" id="{D0C7EAE6-38B5-2B76-AD27-6BF3B6FD83A0}"/>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5" name="Content Placeholder 4">
            <a:extLst>
              <a:ext uri="{FF2B5EF4-FFF2-40B4-BE49-F238E27FC236}">
                <a16:creationId xmlns:a16="http://schemas.microsoft.com/office/drawing/2014/main" id="{25B481D9-802F-6702-BF1A-C9C575E21551}"/>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175066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BOLD">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
        <p:nvSpPr>
          <p:cNvPr id="4" name="Title 1">
            <a:extLst>
              <a:ext uri="{FF2B5EF4-FFF2-40B4-BE49-F238E27FC236}">
                <a16:creationId xmlns:a16="http://schemas.microsoft.com/office/drawing/2014/main" id="{9E9498A2-0359-E912-13BB-57F236A92EBE}"/>
              </a:ext>
            </a:extLst>
          </p:cNvPr>
          <p:cNvSpPr>
            <a:spLocks noGrp="1"/>
          </p:cNvSpPr>
          <p:nvPr>
            <p:ph type="title"/>
          </p:nvPr>
        </p:nvSpPr>
        <p:spPr>
          <a:xfrm>
            <a:off x="843379" y="0"/>
            <a:ext cx="3435658" cy="6858000"/>
          </a:xfrm>
          <a:solidFill>
            <a:srgbClr val="488BC9"/>
          </a:solidFill>
          <a:ln>
            <a:noFill/>
          </a:ln>
        </p:spPr>
        <p:txBody>
          <a:bodyPr lIns="0" tIns="0" rIns="0" bIns="0" anchor="ctr" anchorCtr="0">
            <a:normAutofit/>
          </a:bodyPr>
          <a:lstStyle>
            <a:lvl1pPr marL="230188" indent="0" algn="ctr">
              <a:defRPr sz="3200">
                <a:solidFill>
                  <a:schemeClr val="bg1"/>
                </a:solidFill>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09F1CAE9-4692-3FA7-D90D-F566F9267B76}"/>
              </a:ext>
            </a:extLst>
          </p:cNvPr>
          <p:cNvSpPr>
            <a:spLocks noGrp="1"/>
          </p:cNvSpPr>
          <p:nvPr>
            <p:ph sz="half" idx="1"/>
          </p:nvPr>
        </p:nvSpPr>
        <p:spPr>
          <a:xfrm>
            <a:off x="4500980" y="1520031"/>
            <a:ext cx="7066624"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6" name="Content Placeholder 4">
            <a:extLst>
              <a:ext uri="{FF2B5EF4-FFF2-40B4-BE49-F238E27FC236}">
                <a16:creationId xmlns:a16="http://schemas.microsoft.com/office/drawing/2014/main" id="{8757CFD5-6D6E-B419-1A7E-0C389CB61AD2}"/>
              </a:ext>
            </a:extLst>
          </p:cNvPr>
          <p:cNvSpPr>
            <a:spLocks noGrp="1"/>
          </p:cNvSpPr>
          <p:nvPr>
            <p:ph sz="quarter" idx="13" hasCustomPrompt="1"/>
          </p:nvPr>
        </p:nvSpPr>
        <p:spPr>
          <a:xfrm>
            <a:off x="4500980" y="5946025"/>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19BC85C4-B388-35F0-7FE2-81F5ED135BFE}"/>
              </a:ext>
            </a:extLst>
          </p:cNvPr>
          <p:cNvSpPr>
            <a:spLocks noGrp="1"/>
          </p:cNvSpPr>
          <p:nvPr>
            <p:ph sz="quarter" idx="14" hasCustomPrompt="1"/>
          </p:nvPr>
        </p:nvSpPr>
        <p:spPr>
          <a:xfrm>
            <a:off x="4500980" y="6239113"/>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547376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675640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Horizontal">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838200" y="3892622"/>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881029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Headers">
    <p:spTree>
      <p:nvGrpSpPr>
        <p:cNvPr id="1" name=""/>
        <p:cNvGrpSpPr/>
        <p:nvPr/>
      </p:nvGrpSpPr>
      <p:grpSpPr>
        <a:xfrm>
          <a:off x="0" y="0"/>
          <a:ext cx="0" cy="0"/>
          <a:chOff x="0" y="0"/>
          <a:chExt cx="0" cy="0"/>
        </a:xfrm>
      </p:grpSpPr>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6" name="Text Placeholder 4">
            <a:extLst>
              <a:ext uri="{FF2B5EF4-FFF2-40B4-BE49-F238E27FC236}">
                <a16:creationId xmlns:a16="http://schemas.microsoft.com/office/drawing/2014/main" id="{EABCCBFA-C414-9C3D-FBCB-E7D52F525363}"/>
              </a:ext>
            </a:extLst>
          </p:cNvPr>
          <p:cNvSpPr>
            <a:spLocks noGrp="1"/>
          </p:cNvSpPr>
          <p:nvPr>
            <p:ph type="body" sz="quarter" idx="13"/>
          </p:nvPr>
        </p:nvSpPr>
        <p:spPr>
          <a:xfrm>
            <a:off x="838200" y="1581408"/>
            <a:ext cx="51816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2" name="Content Placeholder 2">
            <a:extLst>
              <a:ext uri="{FF2B5EF4-FFF2-40B4-BE49-F238E27FC236}">
                <a16:creationId xmlns:a16="http://schemas.microsoft.com/office/drawing/2014/main" id="{62C3D8EA-D957-3B9A-F41F-8636A51848A8}"/>
              </a:ext>
            </a:extLst>
          </p:cNvPr>
          <p:cNvSpPr>
            <a:spLocks noGrp="1"/>
          </p:cNvSpPr>
          <p:nvPr>
            <p:ph sz="half" idx="1"/>
          </p:nvPr>
        </p:nvSpPr>
        <p:spPr>
          <a:xfrm>
            <a:off x="838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7" name="Text Placeholder 4">
            <a:extLst>
              <a:ext uri="{FF2B5EF4-FFF2-40B4-BE49-F238E27FC236}">
                <a16:creationId xmlns:a16="http://schemas.microsoft.com/office/drawing/2014/main" id="{D3F63C22-697A-4052-588F-4FE7FB02AB5A}"/>
              </a:ext>
            </a:extLst>
          </p:cNvPr>
          <p:cNvSpPr>
            <a:spLocks noGrp="1"/>
          </p:cNvSpPr>
          <p:nvPr>
            <p:ph type="body" sz="quarter" idx="14"/>
          </p:nvPr>
        </p:nvSpPr>
        <p:spPr>
          <a:xfrm>
            <a:off x="6172200" y="1618295"/>
            <a:ext cx="51816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5" name="Content Placeholder 3">
            <a:extLst>
              <a:ext uri="{FF2B5EF4-FFF2-40B4-BE49-F238E27FC236}">
                <a16:creationId xmlns:a16="http://schemas.microsoft.com/office/drawing/2014/main" id="{FC067E4F-601B-BBDE-C137-F40B3918912F}"/>
              </a:ext>
            </a:extLst>
          </p:cNvPr>
          <p:cNvSpPr>
            <a:spLocks noGrp="1"/>
          </p:cNvSpPr>
          <p:nvPr>
            <p:ph sz="half" idx="2"/>
          </p:nvPr>
        </p:nvSpPr>
        <p:spPr>
          <a:xfrm>
            <a:off x="6172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9" name="Slide Number Placeholder 5">
            <a:extLst>
              <a:ext uri="{FF2B5EF4-FFF2-40B4-BE49-F238E27FC236}">
                <a16:creationId xmlns:a16="http://schemas.microsoft.com/office/drawing/2014/main" id="{A83C34C0-3D7E-EA22-13A0-D5FE97859A68}"/>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F618E35A-EF83-57E7-EFC4-F7E877EB7FDE}"/>
              </a:ext>
            </a:extLst>
          </p:cNvPr>
          <p:cNvSpPr>
            <a:spLocks noGrp="1"/>
          </p:cNvSpPr>
          <p:nvPr>
            <p:ph sz="quarter" idx="15"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0BAA9557-37D1-25F1-0F97-B446CCE79B05}"/>
              </a:ext>
            </a:extLst>
          </p:cNvPr>
          <p:cNvSpPr>
            <a:spLocks noGrp="1"/>
          </p:cNvSpPr>
          <p:nvPr>
            <p:ph sz="quarter" idx="16"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5326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
        <p:nvSpPr>
          <p:cNvPr id="12" name="Content Placeholder 11">
            <a:extLst>
              <a:ext uri="{FF2B5EF4-FFF2-40B4-BE49-F238E27FC236}">
                <a16:creationId xmlns:a16="http://schemas.microsoft.com/office/drawing/2014/main" id="{FCE6C516-C179-126C-DF9F-FB239BE5BC36}"/>
              </a:ext>
            </a:extLst>
          </p:cNvPr>
          <p:cNvSpPr>
            <a:spLocks noGrp="1"/>
          </p:cNvSpPr>
          <p:nvPr>
            <p:ph sz="quarter" idx="15"/>
          </p:nvPr>
        </p:nvSpPr>
        <p:spPr>
          <a:xfrm>
            <a:off x="227916" y="224405"/>
            <a:ext cx="5715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679F0B30-A3D8-5FAB-79BF-FAFB7DF5CD73}"/>
              </a:ext>
            </a:extLst>
          </p:cNvPr>
          <p:cNvSpPr>
            <a:spLocks noGrp="1"/>
          </p:cNvSpPr>
          <p:nvPr>
            <p:ph sz="quarter" idx="16"/>
          </p:nvPr>
        </p:nvSpPr>
        <p:spPr>
          <a:xfrm>
            <a:off x="6096000" y="237619"/>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a:extLst>
              <a:ext uri="{FF2B5EF4-FFF2-40B4-BE49-F238E27FC236}">
                <a16:creationId xmlns:a16="http://schemas.microsoft.com/office/drawing/2014/main" id="{59C40B87-34B1-0D57-986A-C0117BA534FB}"/>
              </a:ext>
            </a:extLst>
          </p:cNvPr>
          <p:cNvSpPr>
            <a:spLocks noGrp="1"/>
          </p:cNvSpPr>
          <p:nvPr>
            <p:ph sz="quarter" idx="17"/>
          </p:nvPr>
        </p:nvSpPr>
        <p:spPr>
          <a:xfrm>
            <a:off x="6096000" y="2967605"/>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8537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b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00B7995-AEC9-9603-742B-CDC41375ABF2}"/>
              </a:ext>
            </a:extLst>
          </p:cNvPr>
          <p:cNvSpPr>
            <a:spLocks noGrp="1"/>
          </p:cNvSpPr>
          <p:nvPr>
            <p:ph type="ctrTitle" hasCustomPrompt="1"/>
          </p:nvPr>
        </p:nvSpPr>
        <p:spPr>
          <a:xfrm>
            <a:off x="0" y="2595716"/>
            <a:ext cx="12192000" cy="1061884"/>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add presentation topic</a:t>
            </a:r>
          </a:p>
        </p:txBody>
      </p:sp>
      <p:sp>
        <p:nvSpPr>
          <p:cNvPr id="13" name="Content Placeholder 12">
            <a:extLst>
              <a:ext uri="{FF2B5EF4-FFF2-40B4-BE49-F238E27FC236}">
                <a16:creationId xmlns:a16="http://schemas.microsoft.com/office/drawing/2014/main" id="{929CD7AB-00C7-2484-6333-74EA8842F2B7}"/>
              </a:ext>
            </a:extLst>
          </p:cNvPr>
          <p:cNvSpPr>
            <a:spLocks noGrp="1"/>
          </p:cNvSpPr>
          <p:nvPr>
            <p:ph sz="quarter" idx="13" hasCustomPrompt="1"/>
          </p:nvPr>
        </p:nvSpPr>
        <p:spPr>
          <a:xfrm>
            <a:off x="0" y="3657600"/>
            <a:ext cx="12192000" cy="1062038"/>
          </a:xfrm>
        </p:spPr>
        <p:txBody>
          <a:bodyPr>
            <a:normAutofit/>
          </a:bodyPr>
          <a:lstStyle>
            <a:lvl1pPr marL="0" indent="0" algn="ctr">
              <a:buNone/>
              <a:defRPr sz="3200">
                <a:solidFill>
                  <a:schemeClr val="bg1"/>
                </a:solidFill>
                <a:latin typeface="Museo Slab 500" panose="02000000000000000000" pitchFamily="50"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add presenter name</a:t>
            </a:r>
          </a:p>
        </p:txBody>
      </p:sp>
      <p:sp>
        <p:nvSpPr>
          <p:cNvPr id="2" name="Slide Number Placeholder 5">
            <a:extLst>
              <a:ext uri="{FF2B5EF4-FFF2-40B4-BE49-F238E27FC236}">
                <a16:creationId xmlns:a16="http://schemas.microsoft.com/office/drawing/2014/main" id="{CCD1BD24-5D82-2746-C18B-B0F0A4316BFB}"/>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427922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EFECAA2-3996-785F-E112-7E6B386093E1}"/>
              </a:ext>
            </a:extLst>
          </p:cNvPr>
          <p:cNvSpPr>
            <a:spLocks noGrp="1"/>
          </p:cNvSpPr>
          <p:nvPr>
            <p:ph type="title" hasCustomPrompt="1"/>
          </p:nvPr>
        </p:nvSpPr>
        <p:spPr>
          <a:xfrm>
            <a:off x="155448" y="237745"/>
            <a:ext cx="5303520" cy="1197864"/>
          </a:xfrm>
        </p:spPr>
        <p:txBody>
          <a:bodyPr>
            <a:noAutofit/>
          </a:bodyPr>
          <a:lstStyle>
            <a:lvl1pPr>
              <a:defRPr sz="3200" b="1">
                <a:solidFill>
                  <a:schemeClr val="bg1"/>
                </a:solidFill>
                <a:latin typeface="Museo Slab 500" panose="02000000000000000000" pitchFamily="50" charset="0"/>
              </a:defRPr>
            </a:lvl1pPr>
          </a:lstStyle>
          <a:p>
            <a:r>
              <a:rPr lang="en-US"/>
              <a:t>Click to add slide title</a:t>
            </a:r>
          </a:p>
        </p:txBody>
      </p:sp>
      <p:sp>
        <p:nvSpPr>
          <p:cNvPr id="4" name="Content Placeholder 3">
            <a:extLst>
              <a:ext uri="{FF2B5EF4-FFF2-40B4-BE49-F238E27FC236}">
                <a16:creationId xmlns:a16="http://schemas.microsoft.com/office/drawing/2014/main" id="{8784C5F4-5E7C-23F0-C1AB-0DC7A1D15802}"/>
              </a:ext>
            </a:extLst>
          </p:cNvPr>
          <p:cNvSpPr>
            <a:spLocks noGrp="1"/>
          </p:cNvSpPr>
          <p:nvPr>
            <p:ph sz="quarter" idx="13" hasCustomPrompt="1"/>
          </p:nvPr>
        </p:nvSpPr>
        <p:spPr>
          <a:xfrm>
            <a:off x="1509623" y="1574275"/>
            <a:ext cx="9170946" cy="3685881"/>
          </a:xfrm>
          <a:prstGeom prst="roundRect">
            <a:avLst/>
          </a:prstGeom>
          <a:solidFill>
            <a:srgbClr val="FFFFFF">
              <a:alpha val="69804"/>
            </a:srgbClr>
          </a:solidFill>
        </p:spPr>
        <p:txBody>
          <a:bodyPr anchor="ctr">
            <a:normAutofit/>
          </a:bodyPr>
          <a:lstStyle>
            <a:lvl1pPr marL="0" indent="0" algn="ctr">
              <a:buNone/>
              <a:defRPr sz="2400" b="0">
                <a:latin typeface="Museo Slab 500" panose="02000000000000000000" pitchFamily="50" charset="0"/>
              </a:defRPr>
            </a:lvl1pPr>
          </a:lstStyle>
          <a:p>
            <a:pPr lvl="0"/>
            <a:r>
              <a:rPr lang="en-US"/>
              <a:t>Click to add contact information</a:t>
            </a:r>
          </a:p>
          <a:p>
            <a:pPr lvl="0"/>
            <a:r>
              <a:rPr lang="en-US"/>
              <a:t>Name, email, phone, websites</a:t>
            </a:r>
          </a:p>
        </p:txBody>
      </p:sp>
      <p:sp>
        <p:nvSpPr>
          <p:cNvPr id="6" name="Slide Number Placeholder 5">
            <a:extLst>
              <a:ext uri="{FF2B5EF4-FFF2-40B4-BE49-F238E27FC236}">
                <a16:creationId xmlns:a16="http://schemas.microsoft.com/office/drawing/2014/main" id="{8A915075-830E-B386-98F0-748C95B4D901}"/>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572134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rebuchet MS" panose="020B0603020202020204" pitchFamily="34" charset="0"/>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anose="020B060302020202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rebuchet MS" panose="020B0603020202020204" pitchFamily="34" charset="0"/>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704" r:id="rId3"/>
    <p:sldLayoutId id="2147483680" r:id="rId4"/>
    <p:sldLayoutId id="2147483703" r:id="rId5"/>
    <p:sldLayoutId id="2147483697" r:id="rId6"/>
    <p:sldLayoutId id="2147483705" r:id="rId7"/>
    <p:sldLayoutId id="2147483696" r:id="rId8"/>
    <p:sldLayoutId id="2147483701" r:id="rId9"/>
    <p:sldLayoutId id="2147483682" r:id="rId10"/>
    <p:sldLayoutId id="2147483698" r:id="rId11"/>
    <p:sldLayoutId id="2147483699" r:id="rId12"/>
    <p:sldLayoutId id="2147483702" r:id="rId13"/>
    <p:sldLayoutId id="2147483708" r:id="rId14"/>
    <p:sldLayoutId id="2147483668" r:id="rId15"/>
    <p:sldLayoutId id="2147483709"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hyperlink" Target="mailto:TeacherStudentDataLink@cde.state.co.us" TargetMode="Externa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hyperlink" Target="mailto:TeacherStudentDataLink@cde.state.co.u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TeacherStudentDataLink@cde.state.co.us" TargetMode="External"/><Relationship Id="rId2" Type="http://schemas.openxmlformats.org/officeDocument/2006/relationships/hyperlink" Target="https://leg.colorado.gov/bills/hb24-1282"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mailto:TeacherStudentDataLink@cde.state.co.u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mailto:TeacherStudentDataLink@cde.state.co.u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mailto:TeacherStudentDataLink@cde.state.co.us" TargetMode="Externa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hyperlink" Target="mailto:Human%20Resources%20Data%20%3cHumanResourcesData@cde.state.co.us%3e"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mailto:Human%20Resources%20Data%20%3cHumanResourcesData@cde.state.co.us%3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cde.state.co.us/idm"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s://www.cde.state.co.us/idm/lamquickreferenceguide" TargetMode="External"/><Relationship Id="rId5" Type="http://schemas.openxmlformats.org/officeDocument/2006/relationships/hyperlink" Target="https://www.cde.state.co.us/idm/rolemappings" TargetMode="External"/><Relationship Id="rId4" Type="http://schemas.openxmlformats.org/officeDocument/2006/relationships/hyperlink" Target="https://www.cde.state.co.us/idm/faq"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mailto:HumanResourcesData@cde.state.co.u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mailto:Human%20Resources%20Data%20%3cHumanResourcesData@cde.state.co.us%3e"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cde.state.co.us/datapipeline/snap_sped-eoy" TargetMode="External"/><Relationship Id="rId2" Type="http://schemas.openxmlformats.org/officeDocument/2006/relationships/hyperlink" Target="mailto:HumanResourcesData@cde.state.co.us" TargetMode="Externa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hyperlink" Target="mailto:SpedDecCount@cde.state.co.u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cde.state.co.us/datapipeline/snap_sped-december"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mailto:SpedDecCount@cde.state.co.us" TargetMode="External"/><Relationship Id="rId4" Type="http://schemas.openxmlformats.org/officeDocument/2006/relationships/hyperlink" Target="https://www.cde.state.co.us/idm/essu-data"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cde.state.co.us/datapipeline/snap_sped-december"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mailto:SpedDecCount@cde.state.co.us" TargetMode="Externa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hyperlink" Target="https://cdeapps.cde.state.co.us/logout2.html?orafed_slostatus=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mailto:SpedDecCount@cde.state.co.us" TargetMode="External"/><Relationship Id="rId5" Type="http://schemas.openxmlformats.org/officeDocument/2006/relationships/image" Target="../media/image16.png"/><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mailto:SpedDecCount@cde.state.co.us"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 Id="rId4" Type="http://schemas.openxmlformats.org/officeDocument/2006/relationships/hyperlink" Target="mailto:SpedDecCount@cde.state.co.us"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cde.state.co.us/dataprivacyandsecurity" TargetMode="External"/><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www.cde.state.co.us/datapipeline/inter_sped-iep" TargetMode="External"/><Relationship Id="rId2" Type="http://schemas.openxmlformats.org/officeDocument/2006/relationships/hyperlink" Target="mailto:SpedDecCount@cde.state.co.us" TargetMode="External"/><Relationship Id="rId1" Type="http://schemas.openxmlformats.org/officeDocument/2006/relationships/slideLayout" Target="../slideLayouts/slideLayout9.xml"/><Relationship Id="rId5" Type="http://schemas.openxmlformats.org/officeDocument/2006/relationships/hyperlink" Target="https://www.cde.state.co.us/datapipeline/snap_sped-eoy" TargetMode="External"/><Relationship Id="rId4" Type="http://schemas.openxmlformats.org/officeDocument/2006/relationships/hyperlink" Target="https://www.cde.state.co.us/datapipeline/snap_sped-december"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microsoft.com/office/2018/10/relationships/comments" Target="../comments/modernComment_1665_8D04039E.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mailto:slutzky_c@cde.state.co.us" TargetMode="External"/><Relationship Id="rId2" Type="http://schemas.openxmlformats.org/officeDocument/2006/relationships/hyperlink" Target="https://www.cde.state.co.us/datapipeline/s-ebtdatacollection" TargetMode="External"/><Relationship Id="rId1" Type="http://schemas.openxmlformats.org/officeDocument/2006/relationships/slideLayout" Target="../slideLayouts/slideLayout2.xml"/><Relationship Id="rId4" Type="http://schemas.openxmlformats.org/officeDocument/2006/relationships/hyperlink" Target="https://app.smartsheet.com/b/form/7141307d2ca9415d9e7710e768354c9c"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cde.state.co.us/datapipeline/s-ebtdatacollection" TargetMode="External"/><Relationship Id="rId2" Type="http://schemas.openxmlformats.org/officeDocument/2006/relationships/hyperlink" Target="mailto:SpedDecCount@cde.state.co.us" TargetMode="Externa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hyperlink" Target="mailto:StudentEndofYear@cde.state.co.us"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hyperlink" Target="https://www.cde.state.co.us/datapipeline/snap_eoy" TargetMode="External"/><Relationship Id="rId2" Type="http://schemas.openxmlformats.org/officeDocument/2006/relationships/hyperlink" Target="https://www.cde.state.co.us/datapipeline/sey_collectionmanual" TargetMode="External"/><Relationship Id="rId1" Type="http://schemas.openxmlformats.org/officeDocument/2006/relationships/slideLayout" Target="../slideLayouts/slideLayout6.xml"/><Relationship Id="rId4" Type="http://schemas.openxmlformats.org/officeDocument/2006/relationships/hyperlink" Target="mailto:StudentEndofYear@cde.state.co.u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my.syncplicity.com/" TargetMode="External"/><Relationship Id="rId1" Type="http://schemas.openxmlformats.org/officeDocument/2006/relationships/slideLayout" Target="../slideLayouts/slideLayout2.xml"/><Relationship Id="rId4" Type="http://schemas.openxmlformats.org/officeDocument/2006/relationships/hyperlink" Target="http://www.cde.state.co.us/datapipeline/syncplicity" TargetMode="External"/></Relationships>
</file>

<file path=ppt/slides/_rels/slide40.xml.rels><?xml version="1.0" encoding="UTF-8" standalone="yes"?>
<Relationships xmlns="http://schemas.openxmlformats.org/package/2006/relationships"><Relationship Id="rId2" Type="http://schemas.openxmlformats.org/officeDocument/2006/relationships/hyperlink" Target="mailto:StudentEndofYear@cde.state.co.us" TargetMode="Externa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hyperlink" Target="https://www.cde.state.co.us/datapipeline/snap_eoy" TargetMode="External"/><Relationship Id="rId2" Type="http://schemas.openxmlformats.org/officeDocument/2006/relationships/hyperlink" Target="https://www.cde.state.co.us/datapipeline/sept2024_satmatch_benchmarkchange" TargetMode="External"/><Relationship Id="rId1" Type="http://schemas.openxmlformats.org/officeDocument/2006/relationships/slideLayout" Target="../slideLayouts/slideLayout7.xml"/><Relationship Id="rId4" Type="http://schemas.openxmlformats.org/officeDocument/2006/relationships/hyperlink" Target="mailto:StudentEndofYear@cde.state.co.us"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www.cde.state.co.us/datapipeline/snap_eoy" TargetMode="External"/><Relationship Id="rId2" Type="http://schemas.openxmlformats.org/officeDocument/2006/relationships/hyperlink" Target="mailto:StudentEndOfYear@cde.state.co.us" TargetMode="External"/><Relationship Id="rId1" Type="http://schemas.openxmlformats.org/officeDocument/2006/relationships/slideLayout" Target="../slideLayouts/slideLayout9.xml"/><Relationship Id="rId5" Type="http://schemas.openxmlformats.org/officeDocument/2006/relationships/hyperlink" Target="https://www.cde.state.co.us/postsecondary/graduationguidelines" TargetMode="External"/><Relationship Id="rId4" Type="http://schemas.openxmlformats.org/officeDocument/2006/relationships/hyperlink" Target="https://www.cde.state.co.us/datapipeline/inter_student"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8" Type="http://schemas.openxmlformats.org/officeDocument/2006/relationships/hyperlink" Target="https://www.cde.state.co.us/datapipeline/studentdisciplinesnapshot" TargetMode="External"/><Relationship Id="rId13" Type="http://schemas.openxmlformats.org/officeDocument/2006/relationships/hyperlink" Target="mailto:StudentEndofYear@cde.state.co.us" TargetMode="External"/><Relationship Id="rId3" Type="http://schemas.openxmlformats.org/officeDocument/2006/relationships/hyperlink" Target="https://www.cde.state.co.us/datapipeline/per_read_springassessments" TargetMode="External"/><Relationship Id="rId7" Type="http://schemas.openxmlformats.org/officeDocument/2006/relationships/hyperlink" Target="https://www.cde.state.co.us/datapipeline/datapipelinesnapshots-attendance" TargetMode="External"/><Relationship Id="rId12" Type="http://schemas.openxmlformats.org/officeDocument/2006/relationships/hyperlink" Target="https://www.cde.state.co.us/datapipeline/snap_sped-eoy" TargetMode="External"/><Relationship Id="rId2" Type="http://schemas.openxmlformats.org/officeDocument/2006/relationships/hyperlink" Target="https://www.cde.state.co.us/datapipeline/per_access-ell" TargetMode="External"/><Relationship Id="rId1" Type="http://schemas.openxmlformats.org/officeDocument/2006/relationships/slideLayout" Target="../slideLayouts/slideLayout13.xml"/><Relationship Id="rId6" Type="http://schemas.openxmlformats.org/officeDocument/2006/relationships/hyperlink" Target="https://www.cde.state.co.us/datapipeline/dynamiclearningmapssbd" TargetMode="External"/><Relationship Id="rId11" Type="http://schemas.openxmlformats.org/officeDocument/2006/relationships/hyperlink" Target="https://www.cde.state.co.us/datapipeline/snap_eoy" TargetMode="External"/><Relationship Id="rId5" Type="http://schemas.openxmlformats.org/officeDocument/2006/relationships/hyperlink" Target="https://www.cde.state.co.us/datapipeline/per_sat" TargetMode="External"/><Relationship Id="rId10" Type="http://schemas.openxmlformats.org/officeDocument/2006/relationships/hyperlink" Target="https://www.cde.state.co.us/datapipeline/tsdl" TargetMode="External"/><Relationship Id="rId4" Type="http://schemas.openxmlformats.org/officeDocument/2006/relationships/hyperlink" Target="https://www.cde.state.co.us/datapipeline/sbd-cmas" TargetMode="External"/><Relationship Id="rId9" Type="http://schemas.openxmlformats.org/officeDocument/2006/relationships/hyperlink" Target="https://www.cde.state.co.us/datapipeline/snap_sped-discipline"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www.cde.state.co.us/datapipeline/inter_student" TargetMode="External"/><Relationship Id="rId2" Type="http://schemas.openxmlformats.org/officeDocument/2006/relationships/hyperlink" Target="https://www.cde.state.co.us/datapipeline/gg-file_general-info-district-considerations" TargetMode="External"/><Relationship Id="rId1" Type="http://schemas.openxmlformats.org/officeDocument/2006/relationships/slideLayout" Target="../slideLayouts/slideLayout7.xml"/><Relationship Id="rId5" Type="http://schemas.openxmlformats.org/officeDocument/2006/relationships/hyperlink" Target="mailto:StudentEndofYear@cde.state.co.us" TargetMode="External"/><Relationship Id="rId4" Type="http://schemas.openxmlformats.org/officeDocument/2006/relationships/hyperlink" Target="https://www.cde.state.co.us/postsecondary/graduationguidelines"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www.cde.state.co.us/datapipeline/inter_student" TargetMode="External"/><Relationship Id="rId2" Type="http://schemas.openxmlformats.org/officeDocument/2006/relationships/hyperlink" Target="https://www.cde.state.co.us/datapipeline/seymid-yearelcodingchanges" TargetMode="External"/><Relationship Id="rId1" Type="http://schemas.openxmlformats.org/officeDocument/2006/relationships/slideLayout" Target="../slideLayouts/slideLayout4.xml"/><Relationship Id="rId4" Type="http://schemas.openxmlformats.org/officeDocument/2006/relationships/hyperlink" Target="mailto:StudentEndofYear@cde.state.co.us"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www.cde.state.co.us/datapipeline/inter_student" TargetMode="External"/><Relationship Id="rId2" Type="http://schemas.openxmlformats.org/officeDocument/2006/relationships/hyperlink" Target="mailto:StudentEndOfYear@cde.state.co.us" TargetMode="External"/><Relationship Id="rId1" Type="http://schemas.openxmlformats.org/officeDocument/2006/relationships/slideLayout" Target="../slideLayouts/slideLayout9.xml"/><Relationship Id="rId4" Type="http://schemas.openxmlformats.org/officeDocument/2006/relationships/hyperlink" Target="https://www.cde.state.co.us/postsecondary/graduationguidelines"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hyperlink" Target="mailto:Merker_l@cde.state.co.us" TargetMode="External"/><Relationship Id="rId2" Type="http://schemas.openxmlformats.org/officeDocument/2006/relationships/hyperlink" Target="mailto:Carey_j@cde.state.co.us" TargetMode="External"/><Relationship Id="rId1" Type="http://schemas.openxmlformats.org/officeDocument/2006/relationships/slideLayout" Target="../slideLayouts/slideLayout2.xml"/><Relationship Id="rId4" Type="http://schemas.openxmlformats.org/officeDocument/2006/relationships/hyperlink" Target="mailto:Merker_L@cde.state.co.u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mailto:Merker_L@cde.state.co.us"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www.cde.state.co.us/datapipeline/per_access-ell" TargetMode="External"/><Relationship Id="rId2" Type="http://schemas.openxmlformats.org/officeDocument/2006/relationships/hyperlink" Target="https://www.cde.state.co.us/datapipeline/per-collections" TargetMode="External"/><Relationship Id="rId1" Type="http://schemas.openxmlformats.org/officeDocument/2006/relationships/slideLayout" Target="../slideLayouts/slideLayout5.xml"/><Relationship Id="rId4" Type="http://schemas.openxmlformats.org/officeDocument/2006/relationships/hyperlink" Target="mailto:Merker_L@cde.state.co.us" TargetMode="External"/></Relationships>
</file>

<file path=ppt/slides/_rels/slide52.xml.rels><?xml version="1.0" encoding="UTF-8" standalone="yes"?>
<Relationships xmlns="http://schemas.openxmlformats.org/package/2006/relationships"><Relationship Id="rId2" Type="http://schemas.openxmlformats.org/officeDocument/2006/relationships/hyperlink" Target="mailto:Merker_L@cde.state.co.us"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www.cde.state.co.us/datapipeline/per_access-ell" TargetMode="External"/><Relationship Id="rId2" Type="http://schemas.openxmlformats.org/officeDocument/2006/relationships/hyperlink" Target="mailto:sbdsupport@cde.state.co.us" TargetMode="External"/><Relationship Id="rId1" Type="http://schemas.openxmlformats.org/officeDocument/2006/relationships/slideLayout" Target="../slideLayouts/slideLayout9.xml"/><Relationship Id="rId6" Type="http://schemas.openxmlformats.org/officeDocument/2006/relationships/hyperlink" Target="https://www.cde.state.co.us/datapipeline/dynamiclearningmapssbd" TargetMode="External"/><Relationship Id="rId5" Type="http://schemas.openxmlformats.org/officeDocument/2006/relationships/hyperlink" Target="https://www.cde.state.co.us/datapipeline/sbd-cmas" TargetMode="External"/><Relationship Id="rId4" Type="http://schemas.openxmlformats.org/officeDocument/2006/relationships/hyperlink" Target="https://www.cde.state.co.us/datapipeline/per_sat"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cde.state.co.us/datapipeline/contacts" TargetMode="Externa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hyperlink" Target="https://www.cde.state.co.us/datapipeline/inter_sped-iep" TargetMode="External"/><Relationship Id="rId3" Type="http://schemas.openxmlformats.org/officeDocument/2006/relationships/hyperlink" Target="https://www.cde.state.co.us/datapipeline/yr_edis" TargetMode="External"/><Relationship Id="rId7" Type="http://schemas.openxmlformats.org/officeDocument/2006/relationships/hyperlink" Target="https://www.cde.state.co.us/datapipeline/inter_titlei" TargetMode="External"/><Relationship Id="rId2" Type="http://schemas.openxmlformats.org/officeDocument/2006/relationships/hyperlink" Target="https://www.cde.state.co.us/datapipeline/yr_rits" TargetMode="External"/><Relationship Id="rId1" Type="http://schemas.openxmlformats.org/officeDocument/2006/relationships/slideLayout" Target="../slideLayouts/slideLayout2.xml"/><Relationship Id="rId6" Type="http://schemas.openxmlformats.org/officeDocument/2006/relationships/hyperlink" Target="https://www.cde.state.co.us/datapipeline/inter_atrisk" TargetMode="External"/><Relationship Id="rId11" Type="http://schemas.openxmlformats.org/officeDocument/2006/relationships/hyperlink" Target="https://www.cde.state.co.us/datapipeline/resources" TargetMode="External"/><Relationship Id="rId5" Type="http://schemas.openxmlformats.org/officeDocument/2006/relationships/hyperlink" Target="https://www.cde.state.co.us/datapipeline/inter_student" TargetMode="External"/><Relationship Id="rId10" Type="http://schemas.openxmlformats.org/officeDocument/2006/relationships/hyperlink" Target="https://www.cde.state.co.us/datapipeline/inter_teacherstudent" TargetMode="External"/><Relationship Id="rId4" Type="http://schemas.openxmlformats.org/officeDocument/2006/relationships/hyperlink" Target="https://www.cde.state.co.us/datapipeline/yr_directory" TargetMode="External"/><Relationship Id="rId9" Type="http://schemas.openxmlformats.org/officeDocument/2006/relationships/hyperlink" Target="https://www.cde.state.co.us/datapipeline/inter_staff"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cde.state.co.us/datapipeline/snap_hr" TargetMode="External"/><Relationship Id="rId2" Type="http://schemas.openxmlformats.org/officeDocument/2006/relationships/hyperlink" Target="https://www.cde.state.co.us/datapipeline/snap_sped-december" TargetMode="External"/><Relationship Id="rId1" Type="http://schemas.openxmlformats.org/officeDocument/2006/relationships/slideLayout" Target="../slideLayouts/slideLayout2.xml"/><Relationship Id="rId6" Type="http://schemas.openxmlformats.org/officeDocument/2006/relationships/hyperlink" Target="https://www.cde.state.co.us/datapipeline/resources" TargetMode="External"/><Relationship Id="rId5" Type="http://schemas.openxmlformats.org/officeDocument/2006/relationships/hyperlink" Target="https://www.cde.state.co.us/datapipeline/snap_eoy" TargetMode="External"/><Relationship Id="rId4" Type="http://schemas.openxmlformats.org/officeDocument/2006/relationships/hyperlink" Target="https://www.cde.state.co.us/datapipeline/tsdl"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cde.state.co.us/datapipeline/per_access-ell" TargetMode="External"/><Relationship Id="rId2" Type="http://schemas.openxmlformats.org/officeDocument/2006/relationships/hyperlink" Target="https://www.cde.state.co.us/datapipeline/s-ebtdatacollection" TargetMode="External"/><Relationship Id="rId1" Type="http://schemas.openxmlformats.org/officeDocument/2006/relationships/slideLayout" Target="../slideLayouts/slideLayout2.xml"/><Relationship Id="rId5" Type="http://schemas.openxmlformats.org/officeDocument/2006/relationships/hyperlink" Target="https://www.cde.state.co.us/datapipeline/resources" TargetMode="External"/><Relationship Id="rId4" Type="http://schemas.openxmlformats.org/officeDocument/2006/relationships/hyperlink" Target="https://www.cde.state.co.us/datapipeline/per_report-march"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latin typeface="Museo Slab 500"/>
              </a:rPr>
              <a:t>February 20, 2025</a:t>
            </a:r>
            <a:br>
              <a:rPr lang="en-US">
                <a:latin typeface="Museo Slab 500"/>
              </a:rPr>
            </a:br>
            <a:r>
              <a:rPr lang="en-US">
                <a:latin typeface="Museo Slab 500"/>
              </a:rPr>
              <a:t>Data</a:t>
            </a:r>
            <a:r>
              <a:rPr lang="en-US" sz="4800">
                <a:latin typeface="Museo Slab 500"/>
              </a:rPr>
              <a:t> Pipeline Town Hall</a:t>
            </a:r>
            <a:endParaRPr lang="en-US"/>
          </a:p>
        </p:txBody>
      </p:sp>
      <p:sp>
        <p:nvSpPr>
          <p:cNvPr id="3" name="Subtitle 2"/>
          <p:cNvSpPr>
            <a:spLocks noGrp="1"/>
          </p:cNvSpPr>
          <p:nvPr>
            <p:ph type="subTitle" idx="1"/>
          </p:nvPr>
        </p:nvSpPr>
        <p:spPr>
          <a:xfrm>
            <a:off x="914401" y="4675240"/>
            <a:ext cx="10402529" cy="973465"/>
          </a:xfrm>
        </p:spPr>
        <p:txBody>
          <a:bodyPr>
            <a:normAutofit fontScale="62500" lnSpcReduction="20000"/>
          </a:bodyPr>
          <a:lstStyle/>
          <a:p>
            <a:r>
              <a:rPr lang="en-US"/>
              <a:t>The goal of the webinar is to provide updates on the Data Pipeline, current, and upcoming data collections. These webinars also provide a forum for districts, BOCES, and Administrative Units to have questions answered about Data Pipeline.</a:t>
            </a:r>
          </a:p>
          <a:p>
            <a:endParaRPr lang="en-US"/>
          </a:p>
        </p:txBody>
      </p:sp>
      <p:sp>
        <p:nvSpPr>
          <p:cNvPr id="5" name="Slide Number Placeholder 4">
            <a:extLst>
              <a:ext uri="{FF2B5EF4-FFF2-40B4-BE49-F238E27FC236}">
                <a16:creationId xmlns:a16="http://schemas.microsoft.com/office/drawing/2014/main" id="{E2C77A24-810C-CCFF-6849-9CB9A1B763A4}"/>
              </a:ext>
            </a:extLst>
          </p:cNvPr>
          <p:cNvSpPr>
            <a:spLocks noGrp="1"/>
          </p:cNvSpPr>
          <p:nvPr>
            <p:ph type="sldNum" sz="quarter" idx="12"/>
          </p:nvPr>
        </p:nvSpPr>
        <p:spPr/>
        <p:txBody>
          <a:bodyPr/>
          <a:lstStyle/>
          <a:p>
            <a:fld id="{C479D5F6-EDCB-402A-AC08-4943A1820E8F}" type="slidenum">
              <a:rPr lang="en-US" smtClean="0"/>
              <a:pPr/>
              <a:t>1</a:t>
            </a:fld>
            <a:endParaRPr lang="en-US"/>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064986B-23A7-8EFA-ADA3-1FD631BDD527}"/>
              </a:ext>
            </a:extLst>
          </p:cNvPr>
          <p:cNvSpPr>
            <a:spLocks noGrp="1"/>
          </p:cNvSpPr>
          <p:nvPr>
            <p:ph type="ctrTitle"/>
          </p:nvPr>
        </p:nvSpPr>
        <p:spPr/>
        <p:txBody>
          <a:bodyPr/>
          <a:lstStyle/>
          <a:p>
            <a:r>
              <a:rPr lang="en-US"/>
              <a:t>Teacher Student Data Link</a:t>
            </a:r>
          </a:p>
        </p:txBody>
      </p:sp>
      <p:sp>
        <p:nvSpPr>
          <p:cNvPr id="8" name="Content Placeholder 7">
            <a:extLst>
              <a:ext uri="{FF2B5EF4-FFF2-40B4-BE49-F238E27FC236}">
                <a16:creationId xmlns:a16="http://schemas.microsoft.com/office/drawing/2014/main" id="{8AFA1F7B-1DA8-5CC0-5862-3E9F0ED67DCB}"/>
              </a:ext>
            </a:extLst>
          </p:cNvPr>
          <p:cNvSpPr>
            <a:spLocks noGrp="1"/>
          </p:cNvSpPr>
          <p:nvPr>
            <p:ph sz="quarter" idx="13"/>
          </p:nvPr>
        </p:nvSpPr>
        <p:spPr/>
        <p:txBody>
          <a:bodyPr/>
          <a:lstStyle/>
          <a:p>
            <a:r>
              <a:rPr lang="en-US"/>
              <a:t>Peter Hoffman</a:t>
            </a:r>
          </a:p>
        </p:txBody>
      </p:sp>
      <p:sp>
        <p:nvSpPr>
          <p:cNvPr id="4" name="Slide Number Placeholder 3">
            <a:extLst>
              <a:ext uri="{FF2B5EF4-FFF2-40B4-BE49-F238E27FC236}">
                <a16:creationId xmlns:a16="http://schemas.microsoft.com/office/drawing/2014/main" id="{415BD1C6-3A8B-4B93-80BD-BBEA74ED9666}"/>
              </a:ext>
            </a:extLst>
          </p:cNvPr>
          <p:cNvSpPr>
            <a:spLocks noGrp="1"/>
          </p:cNvSpPr>
          <p:nvPr>
            <p:ph type="sldNum" sz="quarter" idx="12"/>
          </p:nvPr>
        </p:nvSpPr>
        <p:spPr/>
        <p:txBody>
          <a:bodyPr/>
          <a:lstStyle/>
          <a:p>
            <a:fld id="{C479D5F6-EDCB-402A-AC08-4943A1820E8F}" type="slidenum">
              <a:rPr lang="en-US" smtClean="0"/>
              <a:pPr/>
              <a:t>10</a:t>
            </a:fld>
            <a:endParaRPr lang="en-US"/>
          </a:p>
        </p:txBody>
      </p:sp>
    </p:spTree>
    <p:extLst>
      <p:ext uri="{BB962C8B-B14F-4D97-AF65-F5344CB8AC3E}">
        <p14:creationId xmlns:p14="http://schemas.microsoft.com/office/powerpoint/2010/main" val="1773155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AF700-112B-377B-B85B-BD93F961DDB5}"/>
              </a:ext>
            </a:extLst>
          </p:cNvPr>
          <p:cNvSpPr>
            <a:spLocks noGrp="1"/>
          </p:cNvSpPr>
          <p:nvPr>
            <p:ph type="title"/>
          </p:nvPr>
        </p:nvSpPr>
        <p:spPr/>
        <p:txBody>
          <a:bodyPr/>
          <a:lstStyle/>
          <a:p>
            <a:r>
              <a:rPr lang="en-US"/>
              <a:t>2024-2025 TSDL Timeline</a:t>
            </a:r>
          </a:p>
        </p:txBody>
      </p:sp>
      <p:graphicFrame>
        <p:nvGraphicFramePr>
          <p:cNvPr id="8" name="Table Placeholder 7">
            <a:extLst>
              <a:ext uri="{FF2B5EF4-FFF2-40B4-BE49-F238E27FC236}">
                <a16:creationId xmlns:a16="http://schemas.microsoft.com/office/drawing/2014/main" id="{C8A04FA6-368D-E02A-94E7-FE8E754B9DFD}"/>
              </a:ext>
            </a:extLst>
          </p:cNvPr>
          <p:cNvGraphicFramePr>
            <a:graphicFrameLocks noGrp="1"/>
          </p:cNvGraphicFramePr>
          <p:nvPr>
            <p:ph type="tbl" sz="quarter" idx="15"/>
            <p:extLst>
              <p:ext uri="{D42A27DB-BD31-4B8C-83A1-F6EECF244321}">
                <p14:modId xmlns:p14="http://schemas.microsoft.com/office/powerpoint/2010/main" val="4162696031"/>
              </p:ext>
            </p:extLst>
          </p:nvPr>
        </p:nvGraphicFramePr>
        <p:xfrm>
          <a:off x="228599" y="200025"/>
          <a:ext cx="11688097" cy="5159248"/>
        </p:xfrm>
        <a:graphic>
          <a:graphicData uri="http://schemas.openxmlformats.org/drawingml/2006/table">
            <a:tbl>
              <a:tblPr firstRow="1">
                <a:tableStyleId>{B301B821-A1FF-4177-AEE7-76D212191A09}</a:tableStyleId>
              </a:tblPr>
              <a:tblGrid>
                <a:gridCol w="2327788">
                  <a:extLst>
                    <a:ext uri="{9D8B030D-6E8A-4147-A177-3AD203B41FA5}">
                      <a16:colId xmlns:a16="http://schemas.microsoft.com/office/drawing/2014/main" val="3756619348"/>
                    </a:ext>
                  </a:extLst>
                </a:gridCol>
                <a:gridCol w="920755">
                  <a:extLst>
                    <a:ext uri="{9D8B030D-6E8A-4147-A177-3AD203B41FA5}">
                      <a16:colId xmlns:a16="http://schemas.microsoft.com/office/drawing/2014/main" val="3161053889"/>
                    </a:ext>
                  </a:extLst>
                </a:gridCol>
                <a:gridCol w="8439554">
                  <a:extLst>
                    <a:ext uri="{9D8B030D-6E8A-4147-A177-3AD203B41FA5}">
                      <a16:colId xmlns:a16="http://schemas.microsoft.com/office/drawing/2014/main" val="2212656572"/>
                    </a:ext>
                  </a:extLst>
                </a:gridCol>
              </a:tblGrid>
              <a:tr h="177217">
                <a:tc>
                  <a:txBody>
                    <a:bodyPr/>
                    <a:lstStyle/>
                    <a:p>
                      <a:pPr marL="0" marR="0">
                        <a:lnSpc>
                          <a:spcPct val="107000"/>
                        </a:lnSpc>
                        <a:spcAft>
                          <a:spcPts val="800"/>
                        </a:spcAft>
                        <a:tabLst>
                          <a:tab pos="2028825" algn="l"/>
                        </a:tabLst>
                      </a:pPr>
                      <a:r>
                        <a:rPr lang="en-US" sz="1500">
                          <a:effectLst/>
                          <a:latin typeface="Trebuchet MS" panose="020B0603020202020204" pitchFamily="34" charset="0"/>
                        </a:rPr>
                        <a:t>Date</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Event</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Event Description</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extLst>
                  <a:ext uri="{0D108BD9-81ED-4DB2-BD59-A6C34878D82A}">
                    <a16:rowId xmlns:a16="http://schemas.microsoft.com/office/drawing/2014/main" val="2329097440"/>
                  </a:ext>
                </a:extLst>
              </a:tr>
              <a:tr h="399340">
                <a:tc>
                  <a:txBody>
                    <a:bodyPr/>
                    <a:lstStyle/>
                    <a:p>
                      <a:pPr marL="0" marR="0">
                        <a:lnSpc>
                          <a:spcPct val="107000"/>
                        </a:lnSpc>
                        <a:spcAft>
                          <a:spcPts val="800"/>
                        </a:spcAft>
                        <a:tabLst>
                          <a:tab pos="2028825" algn="l"/>
                        </a:tabLst>
                      </a:pPr>
                      <a:r>
                        <a:rPr lang="en-US" sz="1500">
                          <a:effectLst/>
                          <a:highlight>
                            <a:srgbClr val="FFFF00"/>
                          </a:highlight>
                          <a:latin typeface="Trebuchet MS" panose="020B0603020202020204" pitchFamily="34" charset="0"/>
                        </a:rPr>
                        <a:t>Thursday, February 27, 2025</a:t>
                      </a:r>
                      <a:endParaRPr lang="en-US" sz="1500">
                        <a:effectLst/>
                        <a:highlight>
                          <a:srgbClr val="FFFF00"/>
                        </a:highligh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highlight>
                            <a:srgbClr val="FFFF00"/>
                          </a:highlight>
                          <a:latin typeface="Trebuchet MS" panose="020B0603020202020204" pitchFamily="34" charset="0"/>
                        </a:rPr>
                        <a:t>Open</a:t>
                      </a:r>
                      <a:endParaRPr lang="en-US" sz="1500">
                        <a:effectLst/>
                        <a:highlight>
                          <a:srgbClr val="FFFF00"/>
                        </a:highligh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highlight>
                            <a:srgbClr val="FFFF00"/>
                          </a:highlight>
                          <a:latin typeface="Trebuchet MS" panose="020B0603020202020204" pitchFamily="34" charset="0"/>
                        </a:rPr>
                        <a:t>TSDL Snapshot opens.</a:t>
                      </a:r>
                      <a:endParaRPr lang="en-US" sz="1500">
                        <a:effectLst/>
                        <a:highlight>
                          <a:srgbClr val="FFFF00"/>
                        </a:highligh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extLst>
                  <a:ext uri="{0D108BD9-81ED-4DB2-BD59-A6C34878D82A}">
                    <a16:rowId xmlns:a16="http://schemas.microsoft.com/office/drawing/2014/main" val="2983354431"/>
                  </a:ext>
                </a:extLst>
              </a:tr>
              <a:tr h="262993">
                <a:tc>
                  <a:txBody>
                    <a:bodyPr/>
                    <a:lstStyle/>
                    <a:p>
                      <a:pPr marL="0" marR="0">
                        <a:lnSpc>
                          <a:spcPct val="107000"/>
                        </a:lnSpc>
                        <a:spcAft>
                          <a:spcPts val="800"/>
                        </a:spcAft>
                        <a:tabLst>
                          <a:tab pos="2028825" algn="l"/>
                        </a:tabLst>
                      </a:pPr>
                      <a:r>
                        <a:rPr lang="en-US" sz="1500">
                          <a:effectLst/>
                          <a:latin typeface="Trebuchet MS" panose="020B0603020202020204" pitchFamily="34" charset="0"/>
                        </a:rPr>
                        <a:t>Friday, May 16, 2025</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Interim Deadline</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TARGET: Date by which you should have uploaded the TSDL Upload interchange file at least once</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extLst>
                  <a:ext uri="{0D108BD9-81ED-4DB2-BD59-A6C34878D82A}">
                    <a16:rowId xmlns:a16="http://schemas.microsoft.com/office/drawing/2014/main" val="694618107"/>
                  </a:ext>
                </a:extLst>
              </a:tr>
              <a:tr h="262993">
                <a:tc>
                  <a:txBody>
                    <a:bodyPr/>
                    <a:lstStyle/>
                    <a:p>
                      <a:pPr marL="0" marR="0">
                        <a:lnSpc>
                          <a:spcPct val="107000"/>
                        </a:lnSpc>
                        <a:spcAft>
                          <a:spcPts val="800"/>
                        </a:spcAft>
                        <a:tabLst>
                          <a:tab pos="2028825" algn="l"/>
                        </a:tabLst>
                      </a:pPr>
                      <a:r>
                        <a:rPr lang="en-US" sz="1500">
                          <a:effectLst/>
                          <a:latin typeface="Trebuchet MS" panose="020B0603020202020204" pitchFamily="34" charset="0"/>
                        </a:rPr>
                        <a:t>Friday, June 13, 2025</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Interim Deadline</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TARGET: Date by which the TSDL Upload interchange should be uploaded and error free.</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extLst>
                  <a:ext uri="{0D108BD9-81ED-4DB2-BD59-A6C34878D82A}">
                    <a16:rowId xmlns:a16="http://schemas.microsoft.com/office/drawing/2014/main" val="4089049977"/>
                  </a:ext>
                </a:extLst>
              </a:tr>
              <a:tr h="262993">
                <a:tc>
                  <a:txBody>
                    <a:bodyPr/>
                    <a:lstStyle/>
                    <a:p>
                      <a:pPr marL="0" marR="0">
                        <a:lnSpc>
                          <a:spcPct val="107000"/>
                        </a:lnSpc>
                        <a:spcAft>
                          <a:spcPts val="800"/>
                        </a:spcAft>
                        <a:tabLst>
                          <a:tab pos="2028825" algn="l"/>
                        </a:tabLst>
                      </a:pPr>
                      <a:r>
                        <a:rPr lang="en-US" sz="1500">
                          <a:effectLst/>
                          <a:latin typeface="Trebuchet MS" panose="020B0603020202020204" pitchFamily="34" charset="0"/>
                        </a:rPr>
                        <a:t>Friday, June 27, 2025</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Interim Deadline</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TARGET: Date by which the TSDL snapshot should be created at least once.</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extLst>
                  <a:ext uri="{0D108BD9-81ED-4DB2-BD59-A6C34878D82A}">
                    <a16:rowId xmlns:a16="http://schemas.microsoft.com/office/drawing/2014/main" val="753368700"/>
                  </a:ext>
                </a:extLst>
              </a:tr>
              <a:tr h="1447408">
                <a:tc>
                  <a:txBody>
                    <a:bodyPr/>
                    <a:lstStyle/>
                    <a:p>
                      <a:pPr marL="0" marR="0">
                        <a:lnSpc>
                          <a:spcPct val="107000"/>
                        </a:lnSpc>
                        <a:spcAft>
                          <a:spcPts val="800"/>
                        </a:spcAft>
                        <a:tabLst>
                          <a:tab pos="2028825" algn="l"/>
                        </a:tabLst>
                      </a:pPr>
                      <a:r>
                        <a:rPr lang="en-US" sz="1500">
                          <a:effectLst/>
                          <a:latin typeface="Trebuchet MS" panose="020B0603020202020204" pitchFamily="34" charset="0"/>
                        </a:rPr>
                        <a:t>Friday, August 22, 2025</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Interim Deadline</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TARGET: Date by which you should have a complete Teacher Student Data Link Snapshot.</a:t>
                      </a:r>
                    </a:p>
                    <a:p>
                      <a:pPr marL="0" marR="0">
                        <a:lnSpc>
                          <a:spcPct val="107000"/>
                        </a:lnSpc>
                        <a:spcAft>
                          <a:spcPts val="800"/>
                        </a:spcAft>
                        <a:tabLst>
                          <a:tab pos="2028825" algn="l"/>
                        </a:tabLst>
                      </a:pPr>
                      <a:r>
                        <a:rPr lang="en-US" sz="1500">
                          <a:effectLst/>
                          <a:latin typeface="Trebuchet MS" panose="020B0603020202020204" pitchFamily="34" charset="0"/>
                        </a:rPr>
                        <a:t>Complete Teacher Student Data Link Snapshot means:</a:t>
                      </a:r>
                    </a:p>
                    <a:p>
                      <a:pPr marL="628650" marR="0" lvl="1" indent="-171450">
                        <a:lnSpc>
                          <a:spcPct val="107000"/>
                        </a:lnSpc>
                        <a:spcAft>
                          <a:spcPts val="800"/>
                        </a:spcAft>
                        <a:buFont typeface="Wingdings" panose="05000000000000000000" pitchFamily="2" charset="2"/>
                        <a:buChar char="q"/>
                        <a:tabLst>
                          <a:tab pos="2028825" algn="l"/>
                        </a:tabLst>
                      </a:pPr>
                      <a:r>
                        <a:rPr lang="en-US" sz="1500">
                          <a:effectLst/>
                          <a:latin typeface="Trebuchet MS" panose="020B0603020202020204" pitchFamily="34" charset="0"/>
                        </a:rPr>
                        <a:t>All TSDL interchange errors are resolved</a:t>
                      </a:r>
                    </a:p>
                    <a:p>
                      <a:pPr marL="628650" marR="0" lvl="1" indent="-171450">
                        <a:lnSpc>
                          <a:spcPct val="107000"/>
                        </a:lnSpc>
                        <a:spcAft>
                          <a:spcPts val="800"/>
                        </a:spcAft>
                        <a:buFont typeface="Wingdings" panose="05000000000000000000" pitchFamily="2" charset="2"/>
                        <a:buChar char="q"/>
                        <a:tabLst>
                          <a:tab pos="2028825" algn="l"/>
                        </a:tabLst>
                      </a:pPr>
                      <a:r>
                        <a:rPr lang="en-US" sz="1500">
                          <a:effectLst/>
                          <a:latin typeface="Trebuchet MS" panose="020B0603020202020204" pitchFamily="34" charset="0"/>
                        </a:rPr>
                        <a:t>All TSDL snapshot errors are resolved</a:t>
                      </a:r>
                    </a:p>
                    <a:p>
                      <a:pPr marL="0" marR="0">
                        <a:lnSpc>
                          <a:spcPct val="107000"/>
                        </a:lnSpc>
                        <a:spcAft>
                          <a:spcPts val="800"/>
                        </a:spcAft>
                        <a:tabLst>
                          <a:tab pos="2028825" algn="l"/>
                        </a:tabLst>
                      </a:pPr>
                      <a:r>
                        <a:rPr lang="en-US" sz="1500">
                          <a:effectLst/>
                          <a:latin typeface="Trebuchet MS" panose="020B0603020202020204" pitchFamily="34" charset="0"/>
                        </a:rPr>
                        <a:t> If you anticipate that you will not be able to meet this deadline, please contact CDE at </a:t>
                      </a:r>
                      <a:r>
                        <a:rPr lang="en-US" sz="1500" u="sng">
                          <a:effectLst/>
                          <a:latin typeface="Trebuchet MS" panose="020B0603020202020204" pitchFamily="34" charset="0"/>
                          <a:hlinkClick r:id="rId2"/>
                        </a:rPr>
                        <a:t>TeacherStudentDataLink@cde.state.co.us</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extLst>
                  <a:ext uri="{0D108BD9-81ED-4DB2-BD59-A6C34878D82A}">
                    <a16:rowId xmlns:a16="http://schemas.microsoft.com/office/drawing/2014/main" val="3325893519"/>
                  </a:ext>
                </a:extLst>
              </a:tr>
              <a:tr h="422787">
                <a:tc>
                  <a:txBody>
                    <a:bodyPr/>
                    <a:lstStyle/>
                    <a:p>
                      <a:pPr marL="0" marR="0">
                        <a:lnSpc>
                          <a:spcPct val="107000"/>
                        </a:lnSpc>
                        <a:spcAft>
                          <a:spcPts val="800"/>
                        </a:spcAft>
                        <a:tabLst>
                          <a:tab pos="2028825" algn="l"/>
                        </a:tabLst>
                      </a:pPr>
                      <a:r>
                        <a:rPr lang="en-US" sz="1500">
                          <a:effectLst/>
                          <a:latin typeface="Trebuchet MS" panose="020B0603020202020204" pitchFamily="34" charset="0"/>
                        </a:rPr>
                        <a:t>Monday, August 25, 2025 – Thursday, August 28, 2025</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Report Review</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Final Snapshot Report Review – This is your opportunity to review reports in detail and make any data corrections you deem necessary to make sure you are reporting valid and reliable data. All data corrections must be completed during this time.</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extLst>
                  <a:ext uri="{0D108BD9-81ED-4DB2-BD59-A6C34878D82A}">
                    <a16:rowId xmlns:a16="http://schemas.microsoft.com/office/drawing/2014/main" val="1383289207"/>
                  </a:ext>
                </a:extLst>
              </a:tr>
              <a:tr h="399340">
                <a:tc>
                  <a:txBody>
                    <a:bodyPr/>
                    <a:lstStyle/>
                    <a:p>
                      <a:pPr marL="0" marR="0">
                        <a:lnSpc>
                          <a:spcPct val="107000"/>
                        </a:lnSpc>
                        <a:spcAft>
                          <a:spcPts val="800"/>
                        </a:spcAft>
                        <a:tabLst>
                          <a:tab pos="2028825" algn="l"/>
                        </a:tabLst>
                      </a:pPr>
                      <a:r>
                        <a:rPr lang="en-US" sz="1500">
                          <a:effectLst/>
                          <a:latin typeface="Trebuchet MS" panose="020B0603020202020204" pitchFamily="34" charset="0"/>
                        </a:rPr>
                        <a:t>Friday, August 29, 2025</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Deadline</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Required to have TSDL snapshot error free and finalized before or on this date. TSDL closed and final report is signed and provided to CDE via email </a:t>
                      </a:r>
                      <a:r>
                        <a:rPr lang="en-US" sz="1500" u="sng">
                          <a:effectLst/>
                          <a:latin typeface="Trebuchet MS" panose="020B0603020202020204" pitchFamily="34" charset="0"/>
                          <a:hlinkClick r:id="rId2"/>
                        </a:rPr>
                        <a:t>TeacherStudentDataLink@cde.state.co.us</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extLst>
                  <a:ext uri="{0D108BD9-81ED-4DB2-BD59-A6C34878D82A}">
                    <a16:rowId xmlns:a16="http://schemas.microsoft.com/office/drawing/2014/main" val="777250508"/>
                  </a:ext>
                </a:extLst>
              </a:tr>
            </a:tbl>
          </a:graphicData>
        </a:graphic>
      </p:graphicFrame>
      <p:sp>
        <p:nvSpPr>
          <p:cNvPr id="3" name="Content Placeholder 2">
            <a:extLst>
              <a:ext uri="{FF2B5EF4-FFF2-40B4-BE49-F238E27FC236}">
                <a16:creationId xmlns:a16="http://schemas.microsoft.com/office/drawing/2014/main" id="{F764B1DE-04BB-648C-2D5B-E5B69B37A8B6}"/>
              </a:ext>
            </a:extLst>
          </p:cNvPr>
          <p:cNvSpPr>
            <a:spLocks noGrp="1"/>
          </p:cNvSpPr>
          <p:nvPr>
            <p:ph sz="quarter" idx="13"/>
          </p:nvPr>
        </p:nvSpPr>
        <p:spPr/>
        <p:txBody>
          <a:bodyPr>
            <a:normAutofit fontScale="92500" lnSpcReduction="10000"/>
          </a:bodyPr>
          <a:lstStyle/>
          <a:p>
            <a:r>
              <a:rPr lang="en-US"/>
              <a:t>Teacher Student Data Link</a:t>
            </a:r>
          </a:p>
        </p:txBody>
      </p:sp>
      <p:sp>
        <p:nvSpPr>
          <p:cNvPr id="9" name="Content Placeholder 5">
            <a:extLst>
              <a:ext uri="{FF2B5EF4-FFF2-40B4-BE49-F238E27FC236}">
                <a16:creationId xmlns:a16="http://schemas.microsoft.com/office/drawing/2014/main" id="{2D5FB406-B2AB-9117-6785-9B83F774DFD1}"/>
              </a:ext>
            </a:extLst>
          </p:cNvPr>
          <p:cNvSpPr>
            <a:spLocks noGrp="1"/>
          </p:cNvSpPr>
          <p:nvPr>
            <p:ph sz="quarter" idx="14"/>
          </p:nvPr>
        </p:nvSpPr>
        <p:spPr>
          <a:xfrm>
            <a:off x="228600" y="6210300"/>
            <a:ext cx="3559175" cy="279400"/>
          </a:xfrm>
        </p:spPr>
        <p:txBody>
          <a:bodyPr>
            <a:normAutofit fontScale="85000" lnSpcReduction="10000"/>
          </a:bodyPr>
          <a:lstStyle/>
          <a:p>
            <a:r>
              <a:rPr lang="en-US">
                <a:hlinkClick r:id="rId2">
                  <a:extLst>
                    <a:ext uri="{A12FA001-AC4F-418D-AE19-62706E023703}">
                      <ahyp:hlinkClr xmlns:ahyp="http://schemas.microsoft.com/office/drawing/2018/hyperlinkcolor" val="tx"/>
                    </a:ext>
                  </a:extLst>
                </a:hlinkClick>
              </a:rPr>
              <a:t>TeacherStudentDataLink@cde.state.co.us</a:t>
            </a:r>
            <a:r>
              <a:rPr lang="en-US"/>
              <a:t> </a:t>
            </a:r>
          </a:p>
        </p:txBody>
      </p:sp>
      <p:sp>
        <p:nvSpPr>
          <p:cNvPr id="5" name="Slide Number Placeholder 4">
            <a:extLst>
              <a:ext uri="{FF2B5EF4-FFF2-40B4-BE49-F238E27FC236}">
                <a16:creationId xmlns:a16="http://schemas.microsoft.com/office/drawing/2014/main" id="{65183089-16CC-356F-F08E-417D4392059F}"/>
              </a:ext>
            </a:extLst>
          </p:cNvPr>
          <p:cNvSpPr>
            <a:spLocks noGrp="1"/>
          </p:cNvSpPr>
          <p:nvPr>
            <p:ph type="sldNum" sz="quarter" idx="12"/>
          </p:nvPr>
        </p:nvSpPr>
        <p:spPr/>
        <p:txBody>
          <a:bodyPr/>
          <a:lstStyle/>
          <a:p>
            <a:fld id="{C479D5F6-EDCB-402A-AC08-4943A1820E8F}" type="slidenum">
              <a:rPr lang="en-US" smtClean="0"/>
              <a:pPr/>
              <a:t>11</a:t>
            </a:fld>
            <a:endParaRPr lang="en-US"/>
          </a:p>
        </p:txBody>
      </p:sp>
    </p:spTree>
    <p:extLst>
      <p:ext uri="{BB962C8B-B14F-4D97-AF65-F5344CB8AC3E}">
        <p14:creationId xmlns:p14="http://schemas.microsoft.com/office/powerpoint/2010/main" val="217821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9D7389-3F2A-5204-DECD-546EF5F030B0}"/>
              </a:ext>
            </a:extLst>
          </p:cNvPr>
          <p:cNvSpPr>
            <a:spLocks noGrp="1"/>
          </p:cNvSpPr>
          <p:nvPr>
            <p:ph type="title"/>
          </p:nvPr>
        </p:nvSpPr>
        <p:spPr/>
        <p:txBody>
          <a:bodyPr/>
          <a:lstStyle/>
          <a:p>
            <a:r>
              <a:rPr lang="en-US">
                <a:latin typeface="Museo Slab 500"/>
              </a:rPr>
              <a:t>CDE Identity Management Roles for TSDL</a:t>
            </a:r>
            <a:endParaRPr lang="en-US"/>
          </a:p>
        </p:txBody>
      </p:sp>
      <p:sp>
        <p:nvSpPr>
          <p:cNvPr id="5" name="Content Placeholder 4">
            <a:extLst>
              <a:ext uri="{FF2B5EF4-FFF2-40B4-BE49-F238E27FC236}">
                <a16:creationId xmlns:a16="http://schemas.microsoft.com/office/drawing/2014/main" id="{FBDC1202-8D6B-D667-042B-11406A04D761}"/>
              </a:ext>
            </a:extLst>
          </p:cNvPr>
          <p:cNvSpPr>
            <a:spLocks noGrp="1"/>
          </p:cNvSpPr>
          <p:nvPr>
            <p:ph idx="1"/>
          </p:nvPr>
        </p:nvSpPr>
        <p:spPr/>
        <p:txBody>
          <a:bodyPr vert="horz" lIns="0" tIns="0" rIns="0" bIns="0" rtlCol="0" anchor="t">
            <a:normAutofit lnSpcReduction="10000"/>
          </a:bodyPr>
          <a:lstStyle/>
          <a:p>
            <a:r>
              <a:rPr lang="en-US">
                <a:latin typeface="Trebuchet MS"/>
              </a:rPr>
              <a:t> Users will require 2 roles to complete TSDL, one for the interchange / data file upload, and one for the snapshot</a:t>
            </a:r>
          </a:p>
          <a:p>
            <a:r>
              <a:rPr lang="en-US">
                <a:latin typeface="Trebuchet MS"/>
              </a:rPr>
              <a:t>T</a:t>
            </a:r>
            <a:r>
              <a:rPr lang="en-US">
                <a:latin typeface="Trebuchet MS"/>
                <a:ea typeface="Calibri"/>
                <a:cs typeface="Calibri"/>
              </a:rPr>
              <a:t>eacher Student Data Link Interchange Roles:</a:t>
            </a:r>
            <a:endParaRPr lang="en-US">
              <a:ea typeface="Calibri"/>
              <a:cs typeface="Calibri"/>
            </a:endParaRPr>
          </a:p>
          <a:p>
            <a:pPr lvl="1"/>
            <a:r>
              <a:rPr lang="en-US">
                <a:latin typeface="Trebuchet MS"/>
                <a:ea typeface="Calibri"/>
                <a:cs typeface="Calibri"/>
              </a:rPr>
              <a:t>TSL~ LEAUSER – upload and modify TSDL interchange files OR</a:t>
            </a:r>
            <a:endParaRPr lang="en-US">
              <a:ea typeface="Calibri"/>
              <a:cs typeface="Calibri"/>
            </a:endParaRPr>
          </a:p>
          <a:p>
            <a:pPr lvl="1"/>
            <a:r>
              <a:rPr lang="en-US">
                <a:latin typeface="Trebuchet MS"/>
                <a:ea typeface="Calibri"/>
                <a:cs typeface="Calibri"/>
              </a:rPr>
              <a:t>TSL~LEAVIEWER – view (only) TSDL interchange data</a:t>
            </a:r>
            <a:endParaRPr lang="en-US">
              <a:cs typeface="Arial"/>
            </a:endParaRPr>
          </a:p>
          <a:p>
            <a:r>
              <a:rPr lang="en-US">
                <a:latin typeface="Trebuchet MS"/>
                <a:ea typeface="Calibri"/>
                <a:cs typeface="Calibri"/>
              </a:rPr>
              <a:t>Teacher Student Data Link Snapshot Roles:</a:t>
            </a:r>
            <a:endParaRPr lang="en-US">
              <a:ea typeface="Calibri"/>
              <a:cs typeface="Calibri"/>
            </a:endParaRPr>
          </a:p>
          <a:p>
            <a:pPr lvl="1"/>
            <a:r>
              <a:rPr lang="en-US">
                <a:latin typeface="Trebuchet MS"/>
                <a:ea typeface="Calibri"/>
                <a:cs typeface="Calibri"/>
              </a:rPr>
              <a:t>TLS~LEAAPPROVER – Approves, creates, views Snapshot OR</a:t>
            </a:r>
            <a:endParaRPr lang="en-US">
              <a:ea typeface="Calibri"/>
              <a:cs typeface="Calibri"/>
            </a:endParaRPr>
          </a:p>
          <a:p>
            <a:pPr lvl="1"/>
            <a:r>
              <a:rPr lang="en-US">
                <a:latin typeface="Trebuchet MS"/>
                <a:ea typeface="Calibri"/>
                <a:cs typeface="Calibri"/>
              </a:rPr>
              <a:t>TLS~LEAUSER -  creates, views Snapshot OR</a:t>
            </a:r>
            <a:endParaRPr lang="en-US">
              <a:ea typeface="Calibri"/>
              <a:cs typeface="Calibri"/>
            </a:endParaRPr>
          </a:p>
          <a:p>
            <a:pPr lvl="1"/>
            <a:r>
              <a:rPr lang="en-US">
                <a:latin typeface="Trebuchet MS"/>
                <a:ea typeface="Calibri"/>
                <a:cs typeface="Calibri"/>
              </a:rPr>
              <a:t>TLS~LEAVIEWER- views snapshot</a:t>
            </a:r>
            <a:endParaRPr lang="en-US">
              <a:latin typeface="Trebuchet MS"/>
            </a:endParaRPr>
          </a:p>
          <a:p>
            <a:r>
              <a:rPr lang="en-US">
                <a:latin typeface="Trebuchet MS"/>
              </a:rPr>
              <a:t>Please note the swapped letters in the prefix TLS vs TSL  </a:t>
            </a:r>
          </a:p>
          <a:p>
            <a:pPr lvl="1"/>
            <a:r>
              <a:rPr lang="en-US">
                <a:latin typeface="Trebuchet MS"/>
              </a:rPr>
              <a:t>Often, users are given 2 roles with the TLS prefix in error which does block access</a:t>
            </a:r>
          </a:p>
          <a:p>
            <a:pPr lvl="1"/>
            <a:r>
              <a:rPr lang="en-US"/>
              <a:t>“S” at the end is for “Snapshot”</a:t>
            </a:r>
          </a:p>
          <a:p>
            <a:pPr lvl="1"/>
            <a:endParaRPr lang="en-US"/>
          </a:p>
          <a:p>
            <a:pPr lvl="1"/>
            <a:endParaRPr lang="en-US"/>
          </a:p>
        </p:txBody>
      </p:sp>
      <p:sp>
        <p:nvSpPr>
          <p:cNvPr id="2" name="Slide Number Placeholder 1">
            <a:extLst>
              <a:ext uri="{FF2B5EF4-FFF2-40B4-BE49-F238E27FC236}">
                <a16:creationId xmlns:a16="http://schemas.microsoft.com/office/drawing/2014/main" id="{59FAF81B-77F1-3FF7-992C-676265056EEA}"/>
              </a:ext>
            </a:extLst>
          </p:cNvPr>
          <p:cNvSpPr>
            <a:spLocks noGrp="1"/>
          </p:cNvSpPr>
          <p:nvPr>
            <p:ph type="sldNum" sz="quarter" idx="12"/>
          </p:nvPr>
        </p:nvSpPr>
        <p:spPr/>
        <p:txBody>
          <a:bodyPr/>
          <a:lstStyle/>
          <a:p>
            <a:fld id="{C479D5F6-EDCB-402A-AC08-4943A1820E8F}" type="slidenum">
              <a:rPr lang="en-US" smtClean="0"/>
              <a:pPr/>
              <a:t>12</a:t>
            </a:fld>
            <a:endParaRPr lang="en-US"/>
          </a:p>
        </p:txBody>
      </p:sp>
      <p:sp>
        <p:nvSpPr>
          <p:cNvPr id="7" name="Content Placeholder 1">
            <a:extLst>
              <a:ext uri="{FF2B5EF4-FFF2-40B4-BE49-F238E27FC236}">
                <a16:creationId xmlns:a16="http://schemas.microsoft.com/office/drawing/2014/main" id="{13C76FD3-978C-0712-5917-276EF1419167}"/>
              </a:ext>
            </a:extLst>
          </p:cNvPr>
          <p:cNvSpPr>
            <a:spLocks noGrp="1"/>
          </p:cNvSpPr>
          <p:nvPr>
            <p:ph sz="quarter" idx="13"/>
          </p:nvPr>
        </p:nvSpPr>
        <p:spPr>
          <a:xfrm>
            <a:off x="1366838" y="6356350"/>
            <a:ext cx="4483100" cy="361950"/>
          </a:xfrm>
        </p:spPr>
        <p:txBody>
          <a:bodyPr/>
          <a:lstStyle/>
          <a:p>
            <a:r>
              <a:rPr lang="en-US"/>
              <a:t>Teacher Student Data Link</a:t>
            </a:r>
          </a:p>
        </p:txBody>
      </p:sp>
      <p:sp>
        <p:nvSpPr>
          <p:cNvPr id="8" name="Content Placeholder 5">
            <a:extLst>
              <a:ext uri="{FF2B5EF4-FFF2-40B4-BE49-F238E27FC236}">
                <a16:creationId xmlns:a16="http://schemas.microsoft.com/office/drawing/2014/main" id="{FC4FDC37-E436-B31F-6B54-AC0805CCD76E}"/>
              </a:ext>
            </a:extLst>
          </p:cNvPr>
          <p:cNvSpPr>
            <a:spLocks noGrp="1"/>
          </p:cNvSpPr>
          <p:nvPr>
            <p:ph sz="quarter" idx="14"/>
          </p:nvPr>
        </p:nvSpPr>
        <p:spPr>
          <a:xfrm>
            <a:off x="6053138" y="6356350"/>
            <a:ext cx="4392612" cy="361950"/>
          </a:xfrm>
        </p:spPr>
        <p:txBody>
          <a:bodyPr/>
          <a:lstStyle/>
          <a:p>
            <a:r>
              <a:rPr lang="en-US">
                <a:hlinkClick r:id="rId2">
                  <a:extLst>
                    <a:ext uri="{A12FA001-AC4F-418D-AE19-62706E023703}">
                      <ahyp:hlinkClr xmlns:ahyp="http://schemas.microsoft.com/office/drawing/2018/hyperlinkcolor" val="tx"/>
                    </a:ext>
                  </a:extLst>
                </a:hlinkClick>
              </a:rPr>
              <a:t>TeacherStudentDataLink@cde.state.co.us</a:t>
            </a:r>
            <a:r>
              <a:rPr lang="en-US"/>
              <a:t> </a:t>
            </a:r>
          </a:p>
        </p:txBody>
      </p:sp>
    </p:spTree>
    <p:extLst>
      <p:ext uri="{BB962C8B-B14F-4D97-AF65-F5344CB8AC3E}">
        <p14:creationId xmlns:p14="http://schemas.microsoft.com/office/powerpoint/2010/main" val="2406663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EA568B-CD18-318C-3509-DBF3E3A99F99}"/>
              </a:ext>
            </a:extLst>
          </p:cNvPr>
          <p:cNvSpPr>
            <a:spLocks noGrp="1"/>
          </p:cNvSpPr>
          <p:nvPr>
            <p:ph type="title"/>
          </p:nvPr>
        </p:nvSpPr>
        <p:spPr/>
        <p:txBody>
          <a:bodyPr/>
          <a:lstStyle/>
          <a:p>
            <a:r>
              <a:rPr lang="en-US">
                <a:latin typeface="Museo Slab 500"/>
              </a:rPr>
              <a:t>TSDL Snapshot data and HB24-1282</a:t>
            </a:r>
            <a:endParaRPr lang="en-US"/>
          </a:p>
        </p:txBody>
      </p:sp>
      <p:sp>
        <p:nvSpPr>
          <p:cNvPr id="5" name="Content Placeholder 4">
            <a:extLst>
              <a:ext uri="{FF2B5EF4-FFF2-40B4-BE49-F238E27FC236}">
                <a16:creationId xmlns:a16="http://schemas.microsoft.com/office/drawing/2014/main" id="{A6E659ED-2989-82B5-32BF-7C7409071F21}"/>
              </a:ext>
            </a:extLst>
          </p:cNvPr>
          <p:cNvSpPr>
            <a:spLocks noGrp="1"/>
          </p:cNvSpPr>
          <p:nvPr>
            <p:ph idx="1"/>
          </p:nvPr>
        </p:nvSpPr>
        <p:spPr/>
        <p:txBody>
          <a:bodyPr vert="horz" lIns="0" tIns="0" rIns="0" bIns="0" rtlCol="0" anchor="t">
            <a:normAutofit/>
          </a:bodyPr>
          <a:lstStyle/>
          <a:p>
            <a:pPr>
              <a:buFont typeface="Arial"/>
            </a:pPr>
            <a:r>
              <a:rPr lang="en-US">
                <a:latin typeface="Trebuchet MS"/>
                <a:cs typeface="Calibri" panose="020F0502020204030204"/>
              </a:rPr>
              <a:t>2024-2025 TSDL data will be utilized as a part of 9</a:t>
            </a:r>
            <a:r>
              <a:rPr lang="en-US" baseline="30000">
                <a:latin typeface="Trebuchet MS"/>
                <a:cs typeface="Calibri"/>
              </a:rPr>
              <a:t>th</a:t>
            </a:r>
            <a:r>
              <a:rPr lang="en-US">
                <a:latin typeface="Trebuchet MS"/>
                <a:cs typeface="Calibri"/>
              </a:rPr>
              <a:t> grade success reporting. Please ensure that your course completion status field is being calculated / populated correctly.</a:t>
            </a:r>
            <a:endParaRPr lang="en-US">
              <a:cs typeface="Calibri"/>
            </a:endParaRPr>
          </a:p>
          <a:p>
            <a:pPr lvl="1">
              <a:buFont typeface="Arial"/>
            </a:pPr>
            <a:r>
              <a:rPr lang="en-US">
                <a:latin typeface="Trebuchet MS"/>
                <a:cs typeface="Calibri"/>
                <a:hlinkClick r:id="rId2"/>
              </a:rPr>
              <a:t>Link to Colorado Legislature HB24-1282</a:t>
            </a:r>
          </a:p>
          <a:p>
            <a:pPr lvl="1">
              <a:buFont typeface="Arial"/>
            </a:pPr>
            <a:r>
              <a:rPr lang="en-US">
                <a:latin typeface="Trebuchet MS"/>
                <a:cs typeface="Calibri"/>
              </a:rPr>
              <a:t>The number and percentage of first-time ninth grade students who at the end of the school year have not earned at least four core credits or have failed one or more core credits </a:t>
            </a:r>
          </a:p>
          <a:p>
            <a:pPr lvl="1">
              <a:buFont typeface="Arial"/>
            </a:pPr>
            <a:r>
              <a:rPr lang="en-US">
                <a:latin typeface="Trebuchet MS"/>
                <a:cs typeface="Calibri"/>
              </a:rPr>
              <a:t>Reported for the school in total and disaggregated by race, ethnicity, gender, English language learner status, and whether the student has an individualized education program</a:t>
            </a:r>
            <a:endParaRPr lang="en-US">
              <a:latin typeface="Trebuchet MS"/>
            </a:endParaRPr>
          </a:p>
          <a:p>
            <a:endParaRPr lang="en-US"/>
          </a:p>
          <a:p>
            <a:endParaRPr lang="en-US"/>
          </a:p>
          <a:p>
            <a:pPr marL="0" indent="0">
              <a:buNone/>
            </a:pPr>
            <a:endParaRPr lang="en-US"/>
          </a:p>
        </p:txBody>
      </p:sp>
      <p:sp>
        <p:nvSpPr>
          <p:cNvPr id="2" name="Slide Number Placeholder 1">
            <a:extLst>
              <a:ext uri="{FF2B5EF4-FFF2-40B4-BE49-F238E27FC236}">
                <a16:creationId xmlns:a16="http://schemas.microsoft.com/office/drawing/2014/main" id="{C27107C8-81A9-19CC-0F59-D280B96411E8}"/>
              </a:ext>
            </a:extLst>
          </p:cNvPr>
          <p:cNvSpPr>
            <a:spLocks noGrp="1"/>
          </p:cNvSpPr>
          <p:nvPr>
            <p:ph type="sldNum" sz="quarter" idx="12"/>
          </p:nvPr>
        </p:nvSpPr>
        <p:spPr/>
        <p:txBody>
          <a:bodyPr/>
          <a:lstStyle/>
          <a:p>
            <a:fld id="{C479D5F6-EDCB-402A-AC08-4943A1820E8F}" type="slidenum">
              <a:rPr lang="en-US" smtClean="0"/>
              <a:pPr/>
              <a:t>13</a:t>
            </a:fld>
            <a:endParaRPr lang="en-US"/>
          </a:p>
        </p:txBody>
      </p:sp>
      <p:sp>
        <p:nvSpPr>
          <p:cNvPr id="8" name="Content Placeholder 5">
            <a:extLst>
              <a:ext uri="{FF2B5EF4-FFF2-40B4-BE49-F238E27FC236}">
                <a16:creationId xmlns:a16="http://schemas.microsoft.com/office/drawing/2014/main" id="{944CCA68-10D8-ACEE-18E0-890ABBD01FB7}"/>
              </a:ext>
            </a:extLst>
          </p:cNvPr>
          <p:cNvSpPr>
            <a:spLocks noGrp="1"/>
          </p:cNvSpPr>
          <p:nvPr>
            <p:ph sz="quarter" idx="13"/>
          </p:nvPr>
        </p:nvSpPr>
        <p:spPr>
          <a:xfrm>
            <a:off x="1366838" y="6356350"/>
            <a:ext cx="4483100" cy="361950"/>
          </a:xfrm>
        </p:spPr>
        <p:txBody>
          <a:bodyPr/>
          <a:lstStyle/>
          <a:p>
            <a:r>
              <a:rPr lang="en-US"/>
              <a:t>Teacher Student Data Link</a:t>
            </a:r>
          </a:p>
        </p:txBody>
      </p:sp>
      <p:sp>
        <p:nvSpPr>
          <p:cNvPr id="7" name="Content Placeholder 5">
            <a:extLst>
              <a:ext uri="{FF2B5EF4-FFF2-40B4-BE49-F238E27FC236}">
                <a16:creationId xmlns:a16="http://schemas.microsoft.com/office/drawing/2014/main" id="{C2BDA42C-975A-8066-14DB-5DC0E1DA3033}"/>
              </a:ext>
            </a:extLst>
          </p:cNvPr>
          <p:cNvSpPr>
            <a:spLocks noGrp="1"/>
          </p:cNvSpPr>
          <p:nvPr>
            <p:ph sz="quarter" idx="14"/>
          </p:nvPr>
        </p:nvSpPr>
        <p:spPr>
          <a:xfrm>
            <a:off x="6053138" y="6356350"/>
            <a:ext cx="4392612" cy="361950"/>
          </a:xfrm>
        </p:spPr>
        <p:txBody>
          <a:bodyPr>
            <a:normAutofit/>
          </a:bodyPr>
          <a:lstStyle/>
          <a:p>
            <a:r>
              <a:rPr lang="en-US">
                <a:hlinkClick r:id="rId3">
                  <a:extLst>
                    <a:ext uri="{A12FA001-AC4F-418D-AE19-62706E023703}">
                      <ahyp:hlinkClr xmlns:ahyp="http://schemas.microsoft.com/office/drawing/2018/hyperlinkcolor" val="tx"/>
                    </a:ext>
                  </a:extLst>
                </a:hlinkClick>
              </a:rPr>
              <a:t>TeacherStudentDataLink@cde.state.co.us</a:t>
            </a:r>
            <a:r>
              <a:rPr lang="en-US"/>
              <a:t> </a:t>
            </a:r>
          </a:p>
        </p:txBody>
      </p:sp>
    </p:spTree>
    <p:extLst>
      <p:ext uri="{BB962C8B-B14F-4D97-AF65-F5344CB8AC3E}">
        <p14:creationId xmlns:p14="http://schemas.microsoft.com/office/powerpoint/2010/main" val="3766001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30D77A-F49E-A6BD-D1BB-09A398CA71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8BEBF19-59AC-D917-B268-052BCD2DD358}"/>
              </a:ext>
            </a:extLst>
          </p:cNvPr>
          <p:cNvSpPr>
            <a:spLocks noGrp="1"/>
          </p:cNvSpPr>
          <p:nvPr>
            <p:ph type="title"/>
          </p:nvPr>
        </p:nvSpPr>
        <p:spPr/>
        <p:txBody>
          <a:bodyPr/>
          <a:lstStyle/>
          <a:p>
            <a:r>
              <a:rPr lang="en-US">
                <a:latin typeface="Museo Slab 500"/>
              </a:rPr>
              <a:t>HB24-1282 Impact on TSDL Snapshot</a:t>
            </a:r>
            <a:endParaRPr lang="en-US"/>
          </a:p>
        </p:txBody>
      </p:sp>
      <p:sp>
        <p:nvSpPr>
          <p:cNvPr id="5" name="Content Placeholder 4">
            <a:extLst>
              <a:ext uri="{FF2B5EF4-FFF2-40B4-BE49-F238E27FC236}">
                <a16:creationId xmlns:a16="http://schemas.microsoft.com/office/drawing/2014/main" id="{7E64454D-276E-47DA-9AD3-05C61E2A7C9B}"/>
              </a:ext>
            </a:extLst>
          </p:cNvPr>
          <p:cNvSpPr>
            <a:spLocks noGrp="1"/>
          </p:cNvSpPr>
          <p:nvPr>
            <p:ph idx="1"/>
          </p:nvPr>
        </p:nvSpPr>
        <p:spPr/>
        <p:txBody>
          <a:bodyPr vert="horz" lIns="0" tIns="0" rIns="0" bIns="0" rtlCol="0" anchor="t">
            <a:normAutofit/>
          </a:bodyPr>
          <a:lstStyle/>
          <a:p>
            <a:pPr>
              <a:buFont typeface="Arial"/>
            </a:pPr>
            <a:r>
              <a:rPr lang="en-US">
                <a:latin typeface="Trebuchet MS"/>
                <a:cs typeface="Calibri" panose="020F0502020204030204"/>
              </a:rPr>
              <a:t>No new fields in the TSDL Interchange – only impacts the TSDL Snapshot</a:t>
            </a:r>
          </a:p>
          <a:p>
            <a:pPr>
              <a:buFont typeface="Arial"/>
            </a:pPr>
            <a:r>
              <a:rPr lang="en-US">
                <a:latin typeface="Trebuchet MS"/>
                <a:cs typeface="Calibri" panose="020F0502020204030204"/>
              </a:rPr>
              <a:t>Course Completion Status data field (column Y2) will be utilized for reporting requirements- must include all core courses, even those not completed:</a:t>
            </a:r>
            <a:endParaRPr lang="en-US">
              <a:cs typeface="Calibri"/>
            </a:endParaRPr>
          </a:p>
          <a:p>
            <a:endParaRPr lang="en-US"/>
          </a:p>
          <a:p>
            <a:endParaRPr lang="en-US"/>
          </a:p>
          <a:p>
            <a:pPr marL="0" indent="0">
              <a:buNone/>
            </a:pPr>
            <a:endParaRPr lang="en-US"/>
          </a:p>
        </p:txBody>
      </p:sp>
      <p:graphicFrame>
        <p:nvGraphicFramePr>
          <p:cNvPr id="9" name="Table 8">
            <a:extLst>
              <a:ext uri="{FF2B5EF4-FFF2-40B4-BE49-F238E27FC236}">
                <a16:creationId xmlns:a16="http://schemas.microsoft.com/office/drawing/2014/main" id="{093579AC-0736-1B3C-E0C2-FBCE81F61F60}"/>
              </a:ext>
            </a:extLst>
          </p:cNvPr>
          <p:cNvGraphicFramePr>
            <a:graphicFrameLocks noGrp="1"/>
          </p:cNvGraphicFramePr>
          <p:nvPr>
            <p:extLst>
              <p:ext uri="{D42A27DB-BD31-4B8C-83A1-F6EECF244321}">
                <p14:modId xmlns:p14="http://schemas.microsoft.com/office/powerpoint/2010/main" val="57554094"/>
              </p:ext>
            </p:extLst>
          </p:nvPr>
        </p:nvGraphicFramePr>
        <p:xfrm>
          <a:off x="3038089" y="2878830"/>
          <a:ext cx="6030097" cy="3026988"/>
        </p:xfrm>
        <a:graphic>
          <a:graphicData uri="http://schemas.openxmlformats.org/drawingml/2006/table">
            <a:tbl>
              <a:tblPr firstRow="1" bandRow="1">
                <a:tableStyleId>{5C22544A-7EE6-4342-B048-85BDC9FD1C3A}</a:tableStyleId>
              </a:tblPr>
              <a:tblGrid>
                <a:gridCol w="983550">
                  <a:extLst>
                    <a:ext uri="{9D8B030D-6E8A-4147-A177-3AD203B41FA5}">
                      <a16:colId xmlns:a16="http://schemas.microsoft.com/office/drawing/2014/main" val="4264105033"/>
                    </a:ext>
                  </a:extLst>
                </a:gridCol>
                <a:gridCol w="5046547">
                  <a:extLst>
                    <a:ext uri="{9D8B030D-6E8A-4147-A177-3AD203B41FA5}">
                      <a16:colId xmlns:a16="http://schemas.microsoft.com/office/drawing/2014/main" val="116042826"/>
                    </a:ext>
                  </a:extLst>
                </a:gridCol>
              </a:tblGrid>
              <a:tr h="353361">
                <a:tc>
                  <a:txBody>
                    <a:bodyPr/>
                    <a:lstStyle/>
                    <a:p>
                      <a:pPr marL="0" algn="l" rtl="0" eaLnBrk="1" fontAlgn="t" latinLnBrk="0" hangingPunct="1"/>
                      <a:r>
                        <a:rPr lang="en-US" sz="1800" b="1" i="0" u="none" strike="noStrike" kern="1200">
                          <a:solidFill>
                            <a:srgbClr val="FFFFFF"/>
                          </a:solidFill>
                          <a:effectLst/>
                          <a:latin typeface="Calibri" panose="020F0502020204030204" pitchFamily="34" charset="0"/>
                        </a:rPr>
                        <a:t>Code</a:t>
                      </a:r>
                      <a:endParaRPr lang="en-US" sz="1800" b="0" i="0" u="none" strike="noStrike">
                        <a:effectLst/>
                        <a:latin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7C98AC"/>
                    </a:solidFill>
                  </a:tcPr>
                </a:tc>
                <a:tc>
                  <a:txBody>
                    <a:bodyPr/>
                    <a:lstStyle/>
                    <a:p>
                      <a:pPr marL="0" algn="l" rtl="0" eaLnBrk="1" fontAlgn="t" latinLnBrk="0" hangingPunct="1"/>
                      <a:r>
                        <a:rPr lang="en-US" sz="1800" b="1" i="0" u="none" strike="noStrike" kern="1200">
                          <a:solidFill>
                            <a:srgbClr val="FFFFFF"/>
                          </a:solidFill>
                          <a:effectLst/>
                          <a:latin typeface="Calibri" panose="020F0502020204030204" pitchFamily="34" charset="0"/>
                        </a:rPr>
                        <a:t>Description</a:t>
                      </a:r>
                      <a:endParaRPr lang="en-US" sz="1800" b="0" i="0" u="none" strike="noStrike">
                        <a:effectLst/>
                        <a:latin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7C98AC"/>
                    </a:solidFill>
                  </a:tcPr>
                </a:tc>
                <a:extLst>
                  <a:ext uri="{0D108BD9-81ED-4DB2-BD59-A6C34878D82A}">
                    <a16:rowId xmlns:a16="http://schemas.microsoft.com/office/drawing/2014/main" val="3768997017"/>
                  </a:ext>
                </a:extLst>
              </a:tr>
              <a:tr h="466668">
                <a:tc>
                  <a:txBody>
                    <a:bodyPr/>
                    <a:lstStyle/>
                    <a:p>
                      <a:pPr marL="0" algn="l" rtl="0" eaLnBrk="1" fontAlgn="t" latinLnBrk="0" hangingPunct="1"/>
                      <a:r>
                        <a:rPr lang="en-US" sz="1800" b="0" i="0" u="none" strike="noStrike" kern="1200">
                          <a:solidFill>
                            <a:srgbClr val="000000"/>
                          </a:solidFill>
                          <a:effectLst/>
                          <a:latin typeface="Calibri" panose="020F0502020204030204" pitchFamily="34" charset="0"/>
                        </a:rPr>
                        <a:t>1</a:t>
                      </a:r>
                      <a:endParaRPr lang="en-US" sz="1800" b="0" i="0" u="none" strike="noStrike">
                        <a:effectLst/>
                        <a:latin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EFF1"/>
                    </a:solidFill>
                  </a:tcPr>
                </a:tc>
                <a:tc>
                  <a:txBody>
                    <a:bodyPr/>
                    <a:lstStyle/>
                    <a:p>
                      <a:pPr marL="0" algn="l" rtl="0" eaLnBrk="1" fontAlgn="t" latinLnBrk="0" hangingPunct="1"/>
                      <a:r>
                        <a:rPr lang="en-US" sz="1800" b="0" i="0" u="none" strike="noStrike" kern="1200">
                          <a:solidFill>
                            <a:srgbClr val="000000"/>
                          </a:solidFill>
                          <a:effectLst/>
                          <a:latin typeface="Calibri" panose="020F0502020204030204" pitchFamily="34" charset="0"/>
                        </a:rPr>
                        <a:t>Completed – No Credit / No Grade / No Mark</a:t>
                      </a:r>
                      <a:endParaRPr lang="en-US" sz="1800" b="0" i="0" u="none" strike="noStrike">
                        <a:effectLst/>
                        <a:latin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EFF1"/>
                    </a:solidFill>
                  </a:tcPr>
                </a:tc>
                <a:extLst>
                  <a:ext uri="{0D108BD9-81ED-4DB2-BD59-A6C34878D82A}">
                    <a16:rowId xmlns:a16="http://schemas.microsoft.com/office/drawing/2014/main" val="1799549648"/>
                  </a:ext>
                </a:extLst>
              </a:tr>
              <a:tr h="353361">
                <a:tc>
                  <a:txBody>
                    <a:bodyPr/>
                    <a:lstStyle/>
                    <a:p>
                      <a:pPr marL="0" algn="l" rtl="0" eaLnBrk="1" fontAlgn="t" latinLnBrk="0" hangingPunct="1"/>
                      <a:r>
                        <a:rPr lang="en-US" sz="1800" b="0" i="0" u="none" strike="noStrike" kern="1200">
                          <a:solidFill>
                            <a:srgbClr val="000000"/>
                          </a:solidFill>
                          <a:effectLst/>
                          <a:latin typeface="Calibri" panose="020F0502020204030204" pitchFamily="34" charset="0"/>
                        </a:rPr>
                        <a:t>2</a:t>
                      </a:r>
                      <a:endParaRPr lang="en-US" sz="1800" b="0" i="0" u="none" strike="noStrike">
                        <a:effectLst/>
                        <a:latin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EFF1"/>
                    </a:solidFill>
                  </a:tcPr>
                </a:tc>
                <a:tc>
                  <a:txBody>
                    <a:bodyPr/>
                    <a:lstStyle/>
                    <a:p>
                      <a:pPr marL="0" algn="l" rtl="0" eaLnBrk="1" fontAlgn="t" latinLnBrk="0" hangingPunct="1"/>
                      <a:r>
                        <a:rPr lang="en-US" sz="1800" b="0" i="0" u="none" strike="noStrike" kern="1200">
                          <a:solidFill>
                            <a:srgbClr val="000000"/>
                          </a:solidFill>
                          <a:effectLst/>
                          <a:latin typeface="Calibri" panose="020F0502020204030204" pitchFamily="34" charset="0"/>
                        </a:rPr>
                        <a:t>Completed – Pass</a:t>
                      </a:r>
                      <a:endParaRPr lang="en-US" sz="1800" b="0" i="0" u="none" strike="noStrike">
                        <a:effectLst/>
                        <a:latin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EFF1"/>
                    </a:solidFill>
                  </a:tcPr>
                </a:tc>
                <a:extLst>
                  <a:ext uri="{0D108BD9-81ED-4DB2-BD59-A6C34878D82A}">
                    <a16:rowId xmlns:a16="http://schemas.microsoft.com/office/drawing/2014/main" val="187753359"/>
                  </a:ext>
                </a:extLst>
              </a:tr>
              <a:tr h="353361">
                <a:tc>
                  <a:txBody>
                    <a:bodyPr/>
                    <a:lstStyle/>
                    <a:p>
                      <a:pPr marL="0" algn="l" rtl="0" eaLnBrk="1" fontAlgn="t" latinLnBrk="0" hangingPunct="1"/>
                      <a:r>
                        <a:rPr lang="en-US" sz="1800" b="0" i="0" u="none" strike="noStrike" kern="1200">
                          <a:solidFill>
                            <a:srgbClr val="000000"/>
                          </a:solidFill>
                          <a:effectLst/>
                          <a:latin typeface="Calibri" panose="020F0502020204030204" pitchFamily="34" charset="0"/>
                        </a:rPr>
                        <a:t>3</a:t>
                      </a:r>
                      <a:endParaRPr lang="en-US" sz="1800" b="0" i="0" u="none" strike="noStrike">
                        <a:effectLst/>
                        <a:latin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EFF1"/>
                    </a:solidFill>
                  </a:tcPr>
                </a:tc>
                <a:tc>
                  <a:txBody>
                    <a:bodyPr/>
                    <a:lstStyle/>
                    <a:p>
                      <a:pPr marL="0" algn="l" rtl="0" eaLnBrk="1" fontAlgn="t" latinLnBrk="0" hangingPunct="1"/>
                      <a:r>
                        <a:rPr lang="en-US" sz="1800" b="0" i="0" u="none" strike="noStrike" kern="1200">
                          <a:solidFill>
                            <a:srgbClr val="000000"/>
                          </a:solidFill>
                          <a:effectLst/>
                          <a:latin typeface="Calibri" panose="020F0502020204030204" pitchFamily="34" charset="0"/>
                        </a:rPr>
                        <a:t>Competed – Satisfactory</a:t>
                      </a:r>
                      <a:endParaRPr lang="en-US" sz="1800" b="0" i="0" u="none" strike="noStrike">
                        <a:effectLst/>
                        <a:latin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EFF1"/>
                    </a:solidFill>
                  </a:tcPr>
                </a:tc>
                <a:extLst>
                  <a:ext uri="{0D108BD9-81ED-4DB2-BD59-A6C34878D82A}">
                    <a16:rowId xmlns:a16="http://schemas.microsoft.com/office/drawing/2014/main" val="646514035"/>
                  </a:ext>
                </a:extLst>
              </a:tr>
              <a:tr h="353361">
                <a:tc>
                  <a:txBody>
                    <a:bodyPr/>
                    <a:lstStyle/>
                    <a:p>
                      <a:pPr marL="0" algn="l" rtl="0" eaLnBrk="1" fontAlgn="t" latinLnBrk="0" hangingPunct="1"/>
                      <a:r>
                        <a:rPr lang="en-US" sz="1800" b="0" i="0" u="none" strike="noStrike" kern="1200">
                          <a:solidFill>
                            <a:srgbClr val="000000"/>
                          </a:solidFill>
                          <a:effectLst/>
                          <a:latin typeface="Calibri" panose="020F0502020204030204" pitchFamily="34" charset="0"/>
                        </a:rPr>
                        <a:t>4</a:t>
                      </a:r>
                      <a:endParaRPr lang="en-US" sz="1800" b="0" i="0" u="none" strike="noStrike">
                        <a:effectLst/>
                        <a:latin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EFF1"/>
                    </a:solidFill>
                  </a:tcPr>
                </a:tc>
                <a:tc>
                  <a:txBody>
                    <a:bodyPr/>
                    <a:lstStyle/>
                    <a:p>
                      <a:pPr marL="0" algn="l" rtl="0" eaLnBrk="1" fontAlgn="t" latinLnBrk="0" hangingPunct="1"/>
                      <a:r>
                        <a:rPr lang="en-US" sz="1800" b="0" i="0" u="none" strike="noStrike" kern="1200">
                          <a:solidFill>
                            <a:srgbClr val="000000"/>
                          </a:solidFill>
                          <a:effectLst/>
                          <a:latin typeface="Calibri" panose="020F0502020204030204" pitchFamily="34" charset="0"/>
                        </a:rPr>
                        <a:t>Completed – Unsatisfactory</a:t>
                      </a:r>
                      <a:endParaRPr lang="en-US" sz="1800" b="0" i="0" u="none" strike="noStrike">
                        <a:effectLst/>
                        <a:latin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EFF1"/>
                    </a:solidFill>
                  </a:tcPr>
                </a:tc>
                <a:extLst>
                  <a:ext uri="{0D108BD9-81ED-4DB2-BD59-A6C34878D82A}">
                    <a16:rowId xmlns:a16="http://schemas.microsoft.com/office/drawing/2014/main" val="3878385445"/>
                  </a:ext>
                </a:extLst>
              </a:tr>
              <a:tr h="353361">
                <a:tc>
                  <a:txBody>
                    <a:bodyPr/>
                    <a:lstStyle/>
                    <a:p>
                      <a:pPr marL="0" algn="l" rtl="0" eaLnBrk="1" fontAlgn="t" latinLnBrk="0" hangingPunct="1"/>
                      <a:r>
                        <a:rPr lang="en-US" sz="1800" b="0" i="0" u="none" strike="noStrike" kern="1200">
                          <a:solidFill>
                            <a:srgbClr val="000000"/>
                          </a:solidFill>
                          <a:effectLst/>
                          <a:latin typeface="Calibri" panose="020F0502020204030204" pitchFamily="34" charset="0"/>
                        </a:rPr>
                        <a:t>5</a:t>
                      </a:r>
                      <a:endParaRPr lang="en-US" sz="1800" b="0" i="0" u="none" strike="noStrike">
                        <a:effectLst/>
                        <a:latin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EFF1"/>
                    </a:solidFill>
                  </a:tcPr>
                </a:tc>
                <a:tc>
                  <a:txBody>
                    <a:bodyPr/>
                    <a:lstStyle/>
                    <a:p>
                      <a:pPr marL="0" algn="l" rtl="0" eaLnBrk="1" fontAlgn="t" latinLnBrk="0" hangingPunct="1"/>
                      <a:r>
                        <a:rPr lang="en-US" sz="1800" b="0" i="0" u="none" strike="noStrike" kern="1200">
                          <a:solidFill>
                            <a:srgbClr val="000000"/>
                          </a:solidFill>
                          <a:effectLst/>
                          <a:latin typeface="Calibri" panose="020F0502020204030204" pitchFamily="34" charset="0"/>
                        </a:rPr>
                        <a:t>Completed – Fail</a:t>
                      </a:r>
                      <a:endParaRPr lang="en-US" sz="1800" b="0" i="0" u="none" strike="noStrike">
                        <a:effectLst/>
                        <a:latin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EFF1"/>
                    </a:solidFill>
                  </a:tcPr>
                </a:tc>
                <a:extLst>
                  <a:ext uri="{0D108BD9-81ED-4DB2-BD59-A6C34878D82A}">
                    <a16:rowId xmlns:a16="http://schemas.microsoft.com/office/drawing/2014/main" val="3956758173"/>
                  </a:ext>
                </a:extLst>
              </a:tr>
              <a:tr h="353361">
                <a:tc>
                  <a:txBody>
                    <a:bodyPr/>
                    <a:lstStyle/>
                    <a:p>
                      <a:pPr marL="0" algn="l" rtl="0" eaLnBrk="1" fontAlgn="t" latinLnBrk="0" hangingPunct="1"/>
                      <a:r>
                        <a:rPr lang="en-US" sz="1800" b="0" i="0" u="none" strike="noStrike" kern="1200">
                          <a:solidFill>
                            <a:srgbClr val="000000"/>
                          </a:solidFill>
                          <a:effectLst/>
                          <a:latin typeface="Calibri" panose="020F0502020204030204" pitchFamily="34" charset="0"/>
                        </a:rPr>
                        <a:t>6</a:t>
                      </a:r>
                      <a:endParaRPr lang="en-US" sz="1800" b="0" i="0" u="none" strike="noStrike">
                        <a:effectLst/>
                        <a:latin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EFF1"/>
                    </a:solidFill>
                  </a:tcPr>
                </a:tc>
                <a:tc>
                  <a:txBody>
                    <a:bodyPr/>
                    <a:lstStyle/>
                    <a:p>
                      <a:pPr marL="0" algn="l" rtl="0" eaLnBrk="1" fontAlgn="t" latinLnBrk="0" hangingPunct="1"/>
                      <a:r>
                        <a:rPr lang="en-US" sz="1800" b="0" i="0" u="none" strike="noStrike" kern="1200">
                          <a:solidFill>
                            <a:srgbClr val="000000"/>
                          </a:solidFill>
                          <a:effectLst/>
                          <a:latin typeface="Calibri" panose="020F0502020204030204" pitchFamily="34" charset="0"/>
                        </a:rPr>
                        <a:t>Incomplete – No Credit / No Grade / No Mark</a:t>
                      </a:r>
                      <a:endParaRPr lang="en-US" sz="1800" b="0" i="0" u="none" strike="noStrike">
                        <a:effectLst/>
                        <a:latin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EFF1"/>
                    </a:solidFill>
                  </a:tcPr>
                </a:tc>
                <a:extLst>
                  <a:ext uri="{0D108BD9-81ED-4DB2-BD59-A6C34878D82A}">
                    <a16:rowId xmlns:a16="http://schemas.microsoft.com/office/drawing/2014/main" val="2432526610"/>
                  </a:ext>
                </a:extLst>
              </a:tr>
              <a:tr h="353361">
                <a:tc>
                  <a:txBody>
                    <a:bodyPr/>
                    <a:lstStyle/>
                    <a:p>
                      <a:pPr marL="0" algn="l" rtl="0" eaLnBrk="1" fontAlgn="t" latinLnBrk="0" hangingPunct="1"/>
                      <a:r>
                        <a:rPr lang="en-US" sz="1800" b="0" i="0" u="none" strike="noStrike" kern="1200">
                          <a:solidFill>
                            <a:srgbClr val="000000"/>
                          </a:solidFill>
                          <a:effectLst/>
                          <a:latin typeface="Calibri" panose="020F0502020204030204" pitchFamily="34" charset="0"/>
                        </a:rPr>
                        <a:t>7</a:t>
                      </a:r>
                      <a:endParaRPr lang="en-US" sz="1800" b="0" i="0" u="none" strike="noStrike">
                        <a:effectLst/>
                        <a:latin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EFF1"/>
                    </a:solidFill>
                  </a:tcPr>
                </a:tc>
                <a:tc>
                  <a:txBody>
                    <a:bodyPr/>
                    <a:lstStyle/>
                    <a:p>
                      <a:pPr marL="0" algn="l" rtl="0" eaLnBrk="1" fontAlgn="t" latinLnBrk="0" hangingPunct="1"/>
                      <a:r>
                        <a:rPr lang="en-US" sz="1800" b="0" i="0" u="none" strike="noStrike" kern="1200">
                          <a:solidFill>
                            <a:srgbClr val="000000"/>
                          </a:solidFill>
                          <a:effectLst/>
                          <a:latin typeface="Calibri" panose="020F0502020204030204" pitchFamily="34" charset="0"/>
                        </a:rPr>
                        <a:t>Withdrew – No Credit / No Grade / No Mark</a:t>
                      </a:r>
                      <a:endParaRPr lang="en-US" sz="1800" b="0" i="0" u="none" strike="noStrike">
                        <a:effectLst/>
                        <a:latin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EFF1"/>
                    </a:solidFill>
                  </a:tcPr>
                </a:tc>
                <a:extLst>
                  <a:ext uri="{0D108BD9-81ED-4DB2-BD59-A6C34878D82A}">
                    <a16:rowId xmlns:a16="http://schemas.microsoft.com/office/drawing/2014/main" val="3161891708"/>
                  </a:ext>
                </a:extLst>
              </a:tr>
            </a:tbl>
          </a:graphicData>
        </a:graphic>
      </p:graphicFrame>
      <p:sp>
        <p:nvSpPr>
          <p:cNvPr id="2" name="Slide Number Placeholder 1">
            <a:extLst>
              <a:ext uri="{FF2B5EF4-FFF2-40B4-BE49-F238E27FC236}">
                <a16:creationId xmlns:a16="http://schemas.microsoft.com/office/drawing/2014/main" id="{473F0A39-5B45-5E4F-A3C0-4F451B206BBB}"/>
              </a:ext>
              <a:ext uri="{C183D7F6-B498-43B3-948B-1728B52AA6E4}">
                <adec:decorative xmlns:adec="http://schemas.microsoft.com/office/drawing/2017/decorative" val="1"/>
              </a:ext>
            </a:extLst>
          </p:cNvPr>
          <p:cNvSpPr>
            <a:spLocks noGrp="1"/>
          </p:cNvSpPr>
          <p:nvPr>
            <p:ph type="sldNum" sz="quarter" idx="12"/>
          </p:nvPr>
        </p:nvSpPr>
        <p:spPr/>
        <p:txBody>
          <a:bodyPr/>
          <a:lstStyle/>
          <a:p>
            <a:fld id="{C479D5F6-EDCB-402A-AC08-4943A1820E8F}" type="slidenum">
              <a:rPr lang="en-US" smtClean="0"/>
              <a:pPr/>
              <a:t>14</a:t>
            </a:fld>
            <a:endParaRPr lang="en-US"/>
          </a:p>
        </p:txBody>
      </p:sp>
      <p:sp>
        <p:nvSpPr>
          <p:cNvPr id="8" name="Content Placeholder 5">
            <a:extLst>
              <a:ext uri="{FF2B5EF4-FFF2-40B4-BE49-F238E27FC236}">
                <a16:creationId xmlns:a16="http://schemas.microsoft.com/office/drawing/2014/main" id="{14E12F0E-2323-562D-1288-75BF52DAD8FF}"/>
              </a:ext>
              <a:ext uri="{C183D7F6-B498-43B3-948B-1728B52AA6E4}">
                <adec:decorative xmlns:adec="http://schemas.microsoft.com/office/drawing/2017/decorative" val="1"/>
              </a:ext>
            </a:extLst>
          </p:cNvPr>
          <p:cNvSpPr>
            <a:spLocks noGrp="1"/>
          </p:cNvSpPr>
          <p:nvPr>
            <p:ph sz="quarter" idx="13"/>
          </p:nvPr>
        </p:nvSpPr>
        <p:spPr>
          <a:xfrm>
            <a:off x="1366838" y="6356350"/>
            <a:ext cx="4483100" cy="361950"/>
          </a:xfrm>
        </p:spPr>
        <p:txBody>
          <a:bodyPr/>
          <a:lstStyle/>
          <a:p>
            <a:r>
              <a:rPr lang="en-US"/>
              <a:t>Teacher Student Data Link</a:t>
            </a:r>
          </a:p>
        </p:txBody>
      </p:sp>
      <p:sp>
        <p:nvSpPr>
          <p:cNvPr id="7" name="Content Placeholder 5">
            <a:extLst>
              <a:ext uri="{FF2B5EF4-FFF2-40B4-BE49-F238E27FC236}">
                <a16:creationId xmlns:a16="http://schemas.microsoft.com/office/drawing/2014/main" id="{B36EC6E1-EA9E-6B89-42EB-98AD0D89E247}"/>
              </a:ext>
              <a:ext uri="{C183D7F6-B498-43B3-948B-1728B52AA6E4}">
                <adec:decorative xmlns:adec="http://schemas.microsoft.com/office/drawing/2017/decorative" val="1"/>
              </a:ext>
            </a:extLst>
          </p:cNvPr>
          <p:cNvSpPr>
            <a:spLocks noGrp="1"/>
          </p:cNvSpPr>
          <p:nvPr>
            <p:ph sz="quarter" idx="14"/>
          </p:nvPr>
        </p:nvSpPr>
        <p:spPr>
          <a:xfrm>
            <a:off x="6053138" y="6356350"/>
            <a:ext cx="4392612" cy="361950"/>
          </a:xfrm>
        </p:spPr>
        <p:txBody>
          <a:bodyPr>
            <a:normAutofit/>
          </a:bodyPr>
          <a:lstStyle/>
          <a:p>
            <a:r>
              <a:rPr lang="en-US">
                <a:hlinkClick r:id="rId2">
                  <a:extLst>
                    <a:ext uri="{A12FA001-AC4F-418D-AE19-62706E023703}">
                      <ahyp:hlinkClr xmlns:ahyp="http://schemas.microsoft.com/office/drawing/2018/hyperlinkcolor" val="tx"/>
                    </a:ext>
                  </a:extLst>
                </a:hlinkClick>
              </a:rPr>
              <a:t>TeacherStudentDataLink@cde.state.co.us</a:t>
            </a:r>
            <a:r>
              <a:rPr lang="en-US"/>
              <a:t> </a:t>
            </a:r>
          </a:p>
        </p:txBody>
      </p:sp>
    </p:spTree>
    <p:extLst>
      <p:ext uri="{BB962C8B-B14F-4D97-AF65-F5344CB8AC3E}">
        <p14:creationId xmlns:p14="http://schemas.microsoft.com/office/powerpoint/2010/main" val="8522755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3395C-3DD7-3394-E934-9E1A5CC5B5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63B2D04-50C0-DDF7-3FEF-6CA86D8BEACE}"/>
              </a:ext>
            </a:extLst>
          </p:cNvPr>
          <p:cNvSpPr>
            <a:spLocks noGrp="1"/>
          </p:cNvSpPr>
          <p:nvPr>
            <p:ph type="title"/>
          </p:nvPr>
        </p:nvSpPr>
        <p:spPr/>
        <p:txBody>
          <a:bodyPr/>
          <a:lstStyle/>
          <a:p>
            <a:r>
              <a:rPr lang="en-US">
                <a:latin typeface="Museo Slab 500"/>
              </a:rPr>
              <a:t>2024-2025 Snapshot Updates</a:t>
            </a:r>
            <a:endParaRPr lang="en-US"/>
          </a:p>
        </p:txBody>
      </p:sp>
      <p:sp>
        <p:nvSpPr>
          <p:cNvPr id="5" name="Content Placeholder 4">
            <a:extLst>
              <a:ext uri="{FF2B5EF4-FFF2-40B4-BE49-F238E27FC236}">
                <a16:creationId xmlns:a16="http://schemas.microsoft.com/office/drawing/2014/main" id="{BB3CF57B-2CF7-EC45-620A-9C8C07CA5149}"/>
              </a:ext>
            </a:extLst>
          </p:cNvPr>
          <p:cNvSpPr>
            <a:spLocks noGrp="1"/>
          </p:cNvSpPr>
          <p:nvPr>
            <p:ph idx="1"/>
          </p:nvPr>
        </p:nvSpPr>
        <p:spPr/>
        <p:txBody>
          <a:bodyPr vert="horz" lIns="0" tIns="0" rIns="0" bIns="0" rtlCol="0" anchor="t">
            <a:normAutofit/>
          </a:bodyPr>
          <a:lstStyle/>
          <a:p>
            <a:pPr>
              <a:buFont typeface="Arial"/>
            </a:pPr>
            <a:r>
              <a:rPr lang="en-US">
                <a:latin typeface="Trebuchet MS"/>
                <a:cs typeface="Calibri"/>
              </a:rPr>
              <a:t>New error: 100% in one course completion field being reported for the school. Note – this is an error that is eligible for an exemption.</a:t>
            </a:r>
          </a:p>
          <a:p>
            <a:pPr>
              <a:buFont typeface="Arial"/>
            </a:pPr>
            <a:r>
              <a:rPr lang="en-US">
                <a:latin typeface="Trebuchet MS"/>
                <a:cs typeface="Calibri"/>
              </a:rPr>
              <a:t>New warning: There are no records for 9th grade students with a core subject areas for schools that include 090 grade.</a:t>
            </a:r>
          </a:p>
          <a:p>
            <a:pPr>
              <a:buFont typeface="Arial"/>
            </a:pPr>
            <a:r>
              <a:rPr lang="en-US">
                <a:latin typeface="Trebuchet MS"/>
                <a:cs typeface="Calibri"/>
              </a:rPr>
              <a:t>New warning: AP courses should be set to course level “G” since the AP SCED code designates it as an AP course.</a:t>
            </a:r>
          </a:p>
          <a:p>
            <a:pPr>
              <a:buFont typeface="Arial"/>
            </a:pPr>
            <a:r>
              <a:rPr lang="en-US">
                <a:latin typeface="Trebuchet MS"/>
                <a:cs typeface="Calibri"/>
              </a:rPr>
              <a:t>New warning:  a single student has more than 15 records for a single subject area (01,02,03,04)</a:t>
            </a:r>
          </a:p>
          <a:p>
            <a:pPr>
              <a:buFont typeface="Arial"/>
            </a:pPr>
            <a:r>
              <a:rPr lang="en-US">
                <a:latin typeface="Trebuchet MS"/>
                <a:cs typeface="Calibri"/>
              </a:rPr>
              <a:t>Additional student demographics fields will be included in snapshot (Race/Ethnicity, ELL Status, IEP Status, Foster Status) and a new one for second year 9th graders will be added.  </a:t>
            </a:r>
            <a:endParaRPr lang="en-US">
              <a:latin typeface="Trebuchet MS"/>
            </a:endParaRPr>
          </a:p>
          <a:p>
            <a:endParaRPr lang="en-US"/>
          </a:p>
          <a:p>
            <a:pPr marL="0" indent="0">
              <a:buNone/>
            </a:pPr>
            <a:endParaRPr lang="en-US"/>
          </a:p>
        </p:txBody>
      </p:sp>
      <p:sp>
        <p:nvSpPr>
          <p:cNvPr id="2" name="Slide Number Placeholder 1">
            <a:extLst>
              <a:ext uri="{FF2B5EF4-FFF2-40B4-BE49-F238E27FC236}">
                <a16:creationId xmlns:a16="http://schemas.microsoft.com/office/drawing/2014/main" id="{4649FA94-EE89-21FE-BD2A-51F4DEDD1BCE}"/>
              </a:ext>
            </a:extLst>
          </p:cNvPr>
          <p:cNvSpPr>
            <a:spLocks noGrp="1"/>
          </p:cNvSpPr>
          <p:nvPr>
            <p:ph type="sldNum" sz="quarter" idx="12"/>
          </p:nvPr>
        </p:nvSpPr>
        <p:spPr/>
        <p:txBody>
          <a:bodyPr/>
          <a:lstStyle/>
          <a:p>
            <a:fld id="{C479D5F6-EDCB-402A-AC08-4943A1820E8F}" type="slidenum">
              <a:rPr lang="en-US" smtClean="0"/>
              <a:pPr/>
              <a:t>15</a:t>
            </a:fld>
            <a:endParaRPr lang="en-US"/>
          </a:p>
        </p:txBody>
      </p:sp>
      <p:sp>
        <p:nvSpPr>
          <p:cNvPr id="8" name="Content Placeholder 5">
            <a:extLst>
              <a:ext uri="{FF2B5EF4-FFF2-40B4-BE49-F238E27FC236}">
                <a16:creationId xmlns:a16="http://schemas.microsoft.com/office/drawing/2014/main" id="{BF9099F4-2EA7-27F5-3A2D-91ED1497DD72}"/>
              </a:ext>
            </a:extLst>
          </p:cNvPr>
          <p:cNvSpPr>
            <a:spLocks noGrp="1"/>
          </p:cNvSpPr>
          <p:nvPr>
            <p:ph sz="quarter" idx="13"/>
          </p:nvPr>
        </p:nvSpPr>
        <p:spPr>
          <a:xfrm>
            <a:off x="1366838" y="6356350"/>
            <a:ext cx="4483100" cy="361950"/>
          </a:xfrm>
        </p:spPr>
        <p:txBody>
          <a:bodyPr/>
          <a:lstStyle/>
          <a:p>
            <a:r>
              <a:rPr lang="en-US"/>
              <a:t>Teacher Student Data Link</a:t>
            </a:r>
          </a:p>
        </p:txBody>
      </p:sp>
      <p:sp>
        <p:nvSpPr>
          <p:cNvPr id="7" name="Content Placeholder 5">
            <a:extLst>
              <a:ext uri="{FF2B5EF4-FFF2-40B4-BE49-F238E27FC236}">
                <a16:creationId xmlns:a16="http://schemas.microsoft.com/office/drawing/2014/main" id="{290D5A7D-557E-0505-8336-D0EBAECF555B}"/>
              </a:ext>
            </a:extLst>
          </p:cNvPr>
          <p:cNvSpPr>
            <a:spLocks noGrp="1"/>
          </p:cNvSpPr>
          <p:nvPr>
            <p:ph sz="quarter" idx="14"/>
          </p:nvPr>
        </p:nvSpPr>
        <p:spPr>
          <a:xfrm>
            <a:off x="6053138" y="6356350"/>
            <a:ext cx="4392612" cy="361950"/>
          </a:xfrm>
        </p:spPr>
        <p:txBody>
          <a:bodyPr>
            <a:normAutofit/>
          </a:bodyPr>
          <a:lstStyle/>
          <a:p>
            <a:r>
              <a:rPr lang="en-US">
                <a:hlinkClick r:id="rId2">
                  <a:extLst>
                    <a:ext uri="{A12FA001-AC4F-418D-AE19-62706E023703}">
                      <ahyp:hlinkClr xmlns:ahyp="http://schemas.microsoft.com/office/drawing/2018/hyperlinkcolor" val="tx"/>
                    </a:ext>
                  </a:extLst>
                </a:hlinkClick>
              </a:rPr>
              <a:t>TeacherStudentDataLink@cde.state.co.us</a:t>
            </a:r>
            <a:r>
              <a:rPr lang="en-US"/>
              <a:t> </a:t>
            </a:r>
          </a:p>
        </p:txBody>
      </p:sp>
    </p:spTree>
    <p:extLst>
      <p:ext uri="{BB962C8B-B14F-4D97-AF65-F5344CB8AC3E}">
        <p14:creationId xmlns:p14="http://schemas.microsoft.com/office/powerpoint/2010/main" val="693206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1B56500-B8A8-91B7-4D80-B012ACAEE8E4}"/>
              </a:ext>
            </a:extLst>
          </p:cNvPr>
          <p:cNvSpPr>
            <a:spLocks noGrp="1"/>
          </p:cNvSpPr>
          <p:nvPr>
            <p:ph type="title"/>
          </p:nvPr>
        </p:nvSpPr>
        <p:spPr/>
        <p:txBody>
          <a:bodyPr/>
          <a:lstStyle/>
          <a:p>
            <a:r>
              <a:rPr lang="en-US"/>
              <a:t>Questions &amp; Resources: TSDL</a:t>
            </a:r>
          </a:p>
        </p:txBody>
      </p:sp>
      <p:sp>
        <p:nvSpPr>
          <p:cNvPr id="6" name="Content Placeholder 5">
            <a:extLst>
              <a:ext uri="{FF2B5EF4-FFF2-40B4-BE49-F238E27FC236}">
                <a16:creationId xmlns:a16="http://schemas.microsoft.com/office/drawing/2014/main" id="{07F7621B-BC5E-E86D-C473-44E78280205B}"/>
              </a:ext>
            </a:extLst>
          </p:cNvPr>
          <p:cNvSpPr>
            <a:spLocks noGrp="1"/>
          </p:cNvSpPr>
          <p:nvPr>
            <p:ph sz="quarter" idx="13"/>
          </p:nvPr>
        </p:nvSpPr>
        <p:spPr/>
        <p:txBody>
          <a:bodyPr/>
          <a:lstStyle/>
          <a:p>
            <a:r>
              <a:rPr lang="en-US"/>
              <a:t>Peter Hoffman</a:t>
            </a:r>
          </a:p>
          <a:p>
            <a:r>
              <a:rPr lang="en-US"/>
              <a:t>720-925-8611</a:t>
            </a:r>
          </a:p>
          <a:p>
            <a:r>
              <a:rPr lang="en-US">
                <a:hlinkClick r:id="rId2"/>
              </a:rPr>
              <a:t>Email for the Teacher Student Data Link</a:t>
            </a:r>
            <a:endParaRPr lang="en-US"/>
          </a:p>
        </p:txBody>
      </p:sp>
      <p:sp>
        <p:nvSpPr>
          <p:cNvPr id="2" name="Slide Number Placeholder 1">
            <a:extLst>
              <a:ext uri="{FF2B5EF4-FFF2-40B4-BE49-F238E27FC236}">
                <a16:creationId xmlns:a16="http://schemas.microsoft.com/office/drawing/2014/main" id="{103DF141-C128-1561-7340-60410B2F3FCE}"/>
              </a:ext>
            </a:extLst>
          </p:cNvPr>
          <p:cNvSpPr>
            <a:spLocks noGrp="1"/>
          </p:cNvSpPr>
          <p:nvPr>
            <p:ph type="sldNum" sz="quarter" idx="12"/>
          </p:nvPr>
        </p:nvSpPr>
        <p:spPr/>
        <p:txBody>
          <a:bodyPr/>
          <a:lstStyle/>
          <a:p>
            <a:fld id="{C479D5F6-EDCB-402A-AC08-4943A1820E8F}" type="slidenum">
              <a:rPr lang="en-US" smtClean="0"/>
              <a:pPr/>
              <a:t>16</a:t>
            </a:fld>
            <a:endParaRPr lang="en-US"/>
          </a:p>
        </p:txBody>
      </p:sp>
    </p:spTree>
    <p:extLst>
      <p:ext uri="{BB962C8B-B14F-4D97-AF65-F5344CB8AC3E}">
        <p14:creationId xmlns:p14="http://schemas.microsoft.com/office/powerpoint/2010/main" val="38125779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B979E8-D3E7-583C-A1C2-A2BB6582A2A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9DF88C1-793A-3D5A-1921-FC7CD16E8828}"/>
              </a:ext>
            </a:extLst>
          </p:cNvPr>
          <p:cNvSpPr>
            <a:spLocks noGrp="1"/>
          </p:cNvSpPr>
          <p:nvPr>
            <p:ph type="ctrTitle"/>
          </p:nvPr>
        </p:nvSpPr>
        <p:spPr/>
        <p:txBody>
          <a:bodyPr>
            <a:normAutofit/>
          </a:bodyPr>
          <a:lstStyle/>
          <a:p>
            <a:r>
              <a:rPr lang="en-US"/>
              <a:t>Human Resources Snapshot Collection</a:t>
            </a:r>
          </a:p>
        </p:txBody>
      </p:sp>
      <p:sp>
        <p:nvSpPr>
          <p:cNvPr id="6" name="Content Placeholder 5">
            <a:extLst>
              <a:ext uri="{FF2B5EF4-FFF2-40B4-BE49-F238E27FC236}">
                <a16:creationId xmlns:a16="http://schemas.microsoft.com/office/drawing/2014/main" id="{10037FEA-8055-FCD4-C845-5389DECAEBE1}"/>
              </a:ext>
            </a:extLst>
          </p:cNvPr>
          <p:cNvSpPr>
            <a:spLocks noGrp="1"/>
          </p:cNvSpPr>
          <p:nvPr>
            <p:ph sz="quarter" idx="13"/>
          </p:nvPr>
        </p:nvSpPr>
        <p:spPr/>
        <p:txBody>
          <a:bodyPr vert="horz" lIns="91440" tIns="45720" rIns="91440" bIns="45720" rtlCol="0" anchor="t">
            <a:normAutofit lnSpcReduction="10000"/>
          </a:bodyPr>
          <a:lstStyle/>
          <a:p>
            <a:endParaRPr lang="en-US">
              <a:latin typeface="Museo Slab 500"/>
            </a:endParaRPr>
          </a:p>
          <a:p>
            <a:r>
              <a:rPr lang="en-US"/>
              <a:t>Dawna Gudka</a:t>
            </a:r>
          </a:p>
        </p:txBody>
      </p:sp>
      <p:sp>
        <p:nvSpPr>
          <p:cNvPr id="4" name="Slide Number Placeholder 3">
            <a:extLst>
              <a:ext uri="{FF2B5EF4-FFF2-40B4-BE49-F238E27FC236}">
                <a16:creationId xmlns:a16="http://schemas.microsoft.com/office/drawing/2014/main" id="{14A08D44-C3D9-4962-6F9E-ADD41EFDE309}"/>
              </a:ext>
            </a:extLst>
          </p:cNvPr>
          <p:cNvSpPr>
            <a:spLocks noGrp="1"/>
          </p:cNvSpPr>
          <p:nvPr>
            <p:ph type="sldNum" sz="quarter" idx="12"/>
          </p:nvPr>
        </p:nvSpPr>
        <p:spPr/>
        <p:txBody>
          <a:bodyPr/>
          <a:lstStyle/>
          <a:p>
            <a:fld id="{C479D5F6-EDCB-402A-AC08-4943A1820E8F}" type="slidenum">
              <a:rPr lang="en-US" smtClean="0"/>
              <a:pPr/>
              <a:t>17</a:t>
            </a:fld>
            <a:endParaRPr lang="en-US"/>
          </a:p>
        </p:txBody>
      </p:sp>
    </p:spTree>
    <p:extLst>
      <p:ext uri="{BB962C8B-B14F-4D97-AF65-F5344CB8AC3E}">
        <p14:creationId xmlns:p14="http://schemas.microsoft.com/office/powerpoint/2010/main" val="39144159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A212DF-3D9D-4E2F-4E4C-32889A94BC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912BF2-9F81-8501-E618-3F09DBC9D00E}"/>
              </a:ext>
            </a:extLst>
          </p:cNvPr>
          <p:cNvSpPr>
            <a:spLocks noGrp="1"/>
          </p:cNvSpPr>
          <p:nvPr>
            <p:ph type="title"/>
          </p:nvPr>
        </p:nvSpPr>
        <p:spPr/>
        <p:txBody>
          <a:bodyPr/>
          <a:lstStyle/>
          <a:p>
            <a:r>
              <a:rPr lang="en-US"/>
              <a:t>Final Deadline-Tomorrow, February 21</a:t>
            </a:r>
            <a:r>
              <a:rPr lang="en-US" baseline="30000"/>
              <a:t>st</a:t>
            </a:r>
            <a:r>
              <a:rPr lang="en-US"/>
              <a:t>, 2025</a:t>
            </a:r>
          </a:p>
        </p:txBody>
      </p:sp>
      <p:graphicFrame>
        <p:nvGraphicFramePr>
          <p:cNvPr id="15" name="Chart 14" descr="Chart of collection status">
            <a:extLst>
              <a:ext uri="{FF2B5EF4-FFF2-40B4-BE49-F238E27FC236}">
                <a16:creationId xmlns:a16="http://schemas.microsoft.com/office/drawing/2014/main" id="{4BE77CFE-C06A-C06B-0393-AC772892A5E1}"/>
              </a:ext>
            </a:extLst>
          </p:cNvPr>
          <p:cNvGraphicFramePr/>
          <p:nvPr>
            <p:extLst>
              <p:ext uri="{D42A27DB-BD31-4B8C-83A1-F6EECF244321}">
                <p14:modId xmlns:p14="http://schemas.microsoft.com/office/powerpoint/2010/main" val="593831170"/>
              </p:ext>
            </p:extLst>
          </p:nvPr>
        </p:nvGraphicFramePr>
        <p:xfrm>
          <a:off x="1366838" y="1425677"/>
          <a:ext cx="8793162" cy="4712656"/>
        </p:xfrm>
        <a:graphic>
          <a:graphicData uri="http://schemas.openxmlformats.org/drawingml/2006/chart">
            <c:chart xmlns:c="http://schemas.openxmlformats.org/drawingml/2006/chart" xmlns:r="http://schemas.openxmlformats.org/officeDocument/2006/relationships" r:id="rId2"/>
          </a:graphicData>
        </a:graphic>
      </p:graphicFrame>
      <p:pic>
        <p:nvPicPr>
          <p:cNvPr id="12" name="Content Placeholder 11" descr="A stopwatch on a chalkboard&#10;&#10;Don't miss the deadline!">
            <a:extLst>
              <a:ext uri="{FF2B5EF4-FFF2-40B4-BE49-F238E27FC236}">
                <a16:creationId xmlns:a16="http://schemas.microsoft.com/office/drawing/2014/main" id="{5E1B056D-2CD2-F7BC-ADDD-85AA0309F1F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462683" y="2089998"/>
            <a:ext cx="4049777" cy="30301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Slide Number Placeholder 3">
            <a:extLst>
              <a:ext uri="{FF2B5EF4-FFF2-40B4-BE49-F238E27FC236}">
                <a16:creationId xmlns:a16="http://schemas.microsoft.com/office/drawing/2014/main" id="{947935BA-79FD-EC2D-40FC-19BE24C157E3}"/>
              </a:ext>
            </a:extLst>
          </p:cNvPr>
          <p:cNvSpPr>
            <a:spLocks noGrp="1"/>
          </p:cNvSpPr>
          <p:nvPr>
            <p:ph type="sldNum" sz="quarter" idx="12"/>
          </p:nvPr>
        </p:nvSpPr>
        <p:spPr/>
        <p:txBody>
          <a:bodyPr/>
          <a:lstStyle/>
          <a:p>
            <a:fld id="{C479D5F6-EDCB-402A-AC08-4943A1820E8F}" type="slidenum">
              <a:rPr lang="en-US" smtClean="0"/>
              <a:pPr/>
              <a:t>18</a:t>
            </a:fld>
            <a:endParaRPr lang="en-US"/>
          </a:p>
        </p:txBody>
      </p:sp>
      <p:sp>
        <p:nvSpPr>
          <p:cNvPr id="20" name="Content Placeholder 19">
            <a:extLst>
              <a:ext uri="{FF2B5EF4-FFF2-40B4-BE49-F238E27FC236}">
                <a16:creationId xmlns:a16="http://schemas.microsoft.com/office/drawing/2014/main" id="{B74005C4-41D6-0D3D-F68A-D8496513FFD7}"/>
              </a:ext>
            </a:extLst>
          </p:cNvPr>
          <p:cNvSpPr>
            <a:spLocks noGrp="1"/>
          </p:cNvSpPr>
          <p:nvPr>
            <p:ph sz="quarter" idx="13"/>
          </p:nvPr>
        </p:nvSpPr>
        <p:spPr/>
        <p:txBody>
          <a:bodyPr/>
          <a:lstStyle/>
          <a:p>
            <a:r>
              <a:rPr lang="en-US"/>
              <a:t>Human Resources Snapshot Collection</a:t>
            </a:r>
          </a:p>
        </p:txBody>
      </p:sp>
      <p:sp>
        <p:nvSpPr>
          <p:cNvPr id="18" name="Content Placeholder 17">
            <a:extLst>
              <a:ext uri="{FF2B5EF4-FFF2-40B4-BE49-F238E27FC236}">
                <a16:creationId xmlns:a16="http://schemas.microsoft.com/office/drawing/2014/main" id="{478C12F9-6366-7A38-9025-FEF5239731C9}"/>
              </a:ext>
            </a:extLst>
          </p:cNvPr>
          <p:cNvSpPr>
            <a:spLocks noGrp="1"/>
          </p:cNvSpPr>
          <p:nvPr>
            <p:ph sz="quarter" idx="14"/>
          </p:nvPr>
        </p:nvSpPr>
        <p:spPr/>
        <p:txBody>
          <a:bodyPr/>
          <a:lstStyle/>
          <a:p>
            <a:r>
              <a:rPr lang="en-US">
                <a:hlinkClick r:id="rId4"/>
              </a:rPr>
              <a:t>HumanResourcesData@cde.state.co.us</a:t>
            </a:r>
            <a:endParaRPr lang="en-US"/>
          </a:p>
        </p:txBody>
      </p:sp>
    </p:spTree>
    <p:extLst>
      <p:ext uri="{BB962C8B-B14F-4D97-AF65-F5344CB8AC3E}">
        <p14:creationId xmlns:p14="http://schemas.microsoft.com/office/powerpoint/2010/main" val="12372493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CEC03-ECE0-E1AE-CC5C-4E9447DFA471}"/>
              </a:ext>
            </a:extLst>
          </p:cNvPr>
          <p:cNvSpPr>
            <a:spLocks noGrp="1"/>
          </p:cNvSpPr>
          <p:nvPr>
            <p:ph type="title"/>
          </p:nvPr>
        </p:nvSpPr>
        <p:spPr>
          <a:xfrm>
            <a:off x="443564" y="205176"/>
            <a:ext cx="11276487" cy="898524"/>
          </a:xfrm>
        </p:spPr>
        <p:txBody>
          <a:bodyPr>
            <a:normAutofit fontScale="90000"/>
          </a:bodyPr>
          <a:lstStyle/>
          <a:p>
            <a:r>
              <a:rPr lang="en-US"/>
              <a:t>Validating your Data</a:t>
            </a:r>
            <a:br>
              <a:rPr lang="en-US"/>
            </a:br>
            <a:r>
              <a:rPr lang="en-US"/>
              <a:t>Using Cognos Reports</a:t>
            </a:r>
            <a:br>
              <a:rPr lang="en-US"/>
            </a:br>
            <a:br>
              <a:rPr lang="en-US"/>
            </a:br>
            <a:endParaRPr lang="en-US"/>
          </a:p>
        </p:txBody>
      </p:sp>
      <p:sp>
        <p:nvSpPr>
          <p:cNvPr id="4" name="Slide Number Placeholder 3">
            <a:extLst>
              <a:ext uri="{FF2B5EF4-FFF2-40B4-BE49-F238E27FC236}">
                <a16:creationId xmlns:a16="http://schemas.microsoft.com/office/drawing/2014/main" id="{8DE0F6D7-01C0-E979-1995-F587ECA9CD8A}"/>
              </a:ext>
            </a:extLst>
          </p:cNvPr>
          <p:cNvSpPr>
            <a:spLocks noGrp="1"/>
          </p:cNvSpPr>
          <p:nvPr>
            <p:ph type="sldNum" sz="quarter" idx="12"/>
          </p:nvPr>
        </p:nvSpPr>
        <p:spPr/>
        <p:txBody>
          <a:bodyPr/>
          <a:lstStyle/>
          <a:p>
            <a:fld id="{C479D5F6-EDCB-402A-AC08-4943A1820E8F}" type="slidenum">
              <a:rPr lang="en-US" smtClean="0"/>
              <a:pPr/>
              <a:t>19</a:t>
            </a:fld>
            <a:endParaRPr lang="en-US"/>
          </a:p>
        </p:txBody>
      </p:sp>
      <p:sp>
        <p:nvSpPr>
          <p:cNvPr id="5" name="Content Placeholder 4">
            <a:extLst>
              <a:ext uri="{FF2B5EF4-FFF2-40B4-BE49-F238E27FC236}">
                <a16:creationId xmlns:a16="http://schemas.microsoft.com/office/drawing/2014/main" id="{D4401347-B297-63AB-28A0-ECA174ACC6A9}"/>
              </a:ext>
            </a:extLst>
          </p:cNvPr>
          <p:cNvSpPr>
            <a:spLocks noGrp="1"/>
          </p:cNvSpPr>
          <p:nvPr>
            <p:ph sz="quarter" idx="13"/>
          </p:nvPr>
        </p:nvSpPr>
        <p:spPr/>
        <p:txBody>
          <a:bodyPr/>
          <a:lstStyle/>
          <a:p>
            <a:r>
              <a:rPr lang="en-US"/>
              <a:t>Human Resources Snapshot Collection</a:t>
            </a:r>
          </a:p>
          <a:p>
            <a:endParaRPr lang="en-US"/>
          </a:p>
        </p:txBody>
      </p:sp>
      <p:sp>
        <p:nvSpPr>
          <p:cNvPr id="6" name="Content Placeholder 5">
            <a:extLst>
              <a:ext uri="{FF2B5EF4-FFF2-40B4-BE49-F238E27FC236}">
                <a16:creationId xmlns:a16="http://schemas.microsoft.com/office/drawing/2014/main" id="{ECEDB874-1568-D56F-AC89-E98CFA3C602F}"/>
              </a:ext>
            </a:extLst>
          </p:cNvPr>
          <p:cNvSpPr>
            <a:spLocks noGrp="1"/>
          </p:cNvSpPr>
          <p:nvPr>
            <p:ph sz="quarter" idx="14"/>
          </p:nvPr>
        </p:nvSpPr>
        <p:spPr/>
        <p:txBody>
          <a:bodyPr/>
          <a:lstStyle/>
          <a:p>
            <a:r>
              <a:rPr lang="en-US">
                <a:hlinkClick r:id="rId2"/>
              </a:rPr>
              <a:t>HumanResourcesData@cde.state.co.us</a:t>
            </a:r>
            <a:endParaRPr lang="en-US"/>
          </a:p>
          <a:p>
            <a:endParaRPr lang="en-US"/>
          </a:p>
        </p:txBody>
      </p:sp>
      <p:pic>
        <p:nvPicPr>
          <p:cNvPr id="15" name="Picture 14" descr="Cognos reports available">
            <a:extLst>
              <a:ext uri="{FF2B5EF4-FFF2-40B4-BE49-F238E27FC236}">
                <a16:creationId xmlns:a16="http://schemas.microsoft.com/office/drawing/2014/main" id="{96D4357F-5C9A-2F94-EBF6-449441065DCC}"/>
              </a:ext>
            </a:extLst>
          </p:cNvPr>
          <p:cNvPicPr>
            <a:picLocks noChangeAspect="1"/>
          </p:cNvPicPr>
          <p:nvPr/>
        </p:nvPicPr>
        <p:blipFill>
          <a:blip r:embed="rId3"/>
          <a:stretch>
            <a:fillRect/>
          </a:stretch>
        </p:blipFill>
        <p:spPr>
          <a:xfrm>
            <a:off x="3776472" y="475488"/>
            <a:ext cx="6674542" cy="5764788"/>
          </a:xfrm>
          <a:prstGeom prst="rect">
            <a:avLst/>
          </a:prstGeom>
        </p:spPr>
      </p:pic>
    </p:spTree>
    <p:extLst>
      <p:ext uri="{BB962C8B-B14F-4D97-AF65-F5344CB8AC3E}">
        <p14:creationId xmlns:p14="http://schemas.microsoft.com/office/powerpoint/2010/main" val="1665958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4EC1D2-FE09-35C6-B8A8-FA94E7F7E7EA}"/>
              </a:ext>
            </a:extLst>
          </p:cNvPr>
          <p:cNvSpPr>
            <a:spLocks noGrp="1"/>
          </p:cNvSpPr>
          <p:nvPr>
            <p:ph type="title"/>
          </p:nvPr>
        </p:nvSpPr>
        <p:spPr/>
        <p:txBody>
          <a:bodyPr/>
          <a:lstStyle/>
          <a:p>
            <a:r>
              <a:rPr lang="en-US"/>
              <a:t>Colorado Department of Education</a:t>
            </a:r>
            <a:br>
              <a:rPr lang="en-US"/>
            </a:br>
            <a:r>
              <a:rPr lang="en-US"/>
              <a:t>Identity Management (IdM)</a:t>
            </a:r>
          </a:p>
        </p:txBody>
      </p:sp>
      <p:sp>
        <p:nvSpPr>
          <p:cNvPr id="6" name="Content Placeholder 5">
            <a:extLst>
              <a:ext uri="{FF2B5EF4-FFF2-40B4-BE49-F238E27FC236}">
                <a16:creationId xmlns:a16="http://schemas.microsoft.com/office/drawing/2014/main" id="{0C89954A-C5A6-529B-3607-A1A5FDA4A4D6}"/>
              </a:ext>
            </a:extLst>
          </p:cNvPr>
          <p:cNvSpPr>
            <a:spLocks noGrp="1"/>
          </p:cNvSpPr>
          <p:nvPr>
            <p:ph sz="half" idx="1"/>
          </p:nvPr>
        </p:nvSpPr>
        <p:spPr/>
        <p:txBody>
          <a:bodyPr>
            <a:normAutofit fontScale="92500"/>
          </a:bodyPr>
          <a:lstStyle/>
          <a:p>
            <a:pPr marL="0" indent="0">
              <a:buNone/>
            </a:pPr>
            <a:r>
              <a:rPr lang="en-US">
                <a:hlinkClick r:id="rId3"/>
              </a:rPr>
              <a:t>Identity Management Site</a:t>
            </a:r>
            <a:endParaRPr lang="en-US"/>
          </a:p>
          <a:p>
            <a:pPr marL="0" indent="0">
              <a:buNone/>
            </a:pPr>
            <a:r>
              <a:rPr lang="en-US">
                <a:hlinkClick r:id="rId4"/>
              </a:rPr>
              <a:t>Frequently Asked Questions</a:t>
            </a:r>
            <a:endParaRPr lang="en-US"/>
          </a:p>
          <a:p>
            <a:r>
              <a:rPr lang="en-US"/>
              <a:t>How do I add myself or others to the email listserv for town hall emails and/or a specific collection?</a:t>
            </a:r>
            <a:endParaRPr lang="en-US">
              <a:ea typeface="Calibri"/>
              <a:cs typeface="Calibri"/>
            </a:endParaRPr>
          </a:p>
          <a:p>
            <a:pPr lvl="1"/>
            <a:r>
              <a:rPr lang="en-US"/>
              <a:t>Email lists are dependent on a person’s access rights in IdM. Contact your LAM to get an account or be assigned to a specific collection.</a:t>
            </a:r>
            <a:endParaRPr lang="en-US">
              <a:ea typeface="Calibri"/>
              <a:cs typeface="Calibri"/>
            </a:endParaRPr>
          </a:p>
          <a:p>
            <a:r>
              <a:rPr lang="en-US"/>
              <a:t>Where can I find the IdM role mappings for Data Pipeline and other applications?</a:t>
            </a:r>
            <a:endParaRPr lang="en-US">
              <a:ea typeface="Calibri"/>
              <a:cs typeface="Calibri"/>
            </a:endParaRPr>
          </a:p>
          <a:p>
            <a:pPr lvl="1"/>
            <a:r>
              <a:rPr lang="en-US">
                <a:hlinkClick r:id="rId5"/>
              </a:rPr>
              <a:t>Role Mapping (XLS)</a:t>
            </a:r>
            <a:endParaRPr lang="en-US"/>
          </a:p>
          <a:p>
            <a:endParaRPr lang="en-US"/>
          </a:p>
        </p:txBody>
      </p:sp>
      <p:sp>
        <p:nvSpPr>
          <p:cNvPr id="2" name="Content Placeholder 1">
            <a:extLst>
              <a:ext uri="{FF2B5EF4-FFF2-40B4-BE49-F238E27FC236}">
                <a16:creationId xmlns:a16="http://schemas.microsoft.com/office/drawing/2014/main" id="{8D3A017B-8EAE-DBEB-61C6-391F67C502F2}"/>
              </a:ext>
            </a:extLst>
          </p:cNvPr>
          <p:cNvSpPr>
            <a:spLocks noGrp="1"/>
          </p:cNvSpPr>
          <p:nvPr>
            <p:ph sz="half" idx="2"/>
          </p:nvPr>
        </p:nvSpPr>
        <p:spPr/>
        <p:txBody>
          <a:bodyPr>
            <a:normAutofit lnSpcReduction="10000"/>
          </a:bodyPr>
          <a:lstStyle/>
          <a:p>
            <a:r>
              <a:rPr lang="en-US"/>
              <a:t>I am a LAM. How do I update the user permissions for someone in my district?</a:t>
            </a:r>
          </a:p>
          <a:p>
            <a:pPr lvl="1"/>
            <a:r>
              <a:rPr lang="en-US">
                <a:hlinkClick r:id="rId6"/>
              </a:rPr>
              <a:t>Follow the steps outlined in the IdM Quick Guide for Access Management (DOCX)</a:t>
            </a:r>
            <a:endParaRPr lang="en-US"/>
          </a:p>
          <a:p>
            <a:r>
              <a:rPr lang="en-US">
                <a:solidFill>
                  <a:srgbClr val="C00000"/>
                </a:solidFill>
              </a:rPr>
              <a:t>Important: </a:t>
            </a:r>
            <a:r>
              <a:rPr lang="en-US"/>
              <a:t>Users are not automatically removed from IdM when their email address is no longer active in your district. The LAM must deactivate their IdM account to ensure only designated staff can access CDE’s data reporting system.</a:t>
            </a:r>
          </a:p>
        </p:txBody>
      </p:sp>
      <p:sp>
        <p:nvSpPr>
          <p:cNvPr id="3" name="Slide Number Placeholder 2">
            <a:extLst>
              <a:ext uri="{FF2B5EF4-FFF2-40B4-BE49-F238E27FC236}">
                <a16:creationId xmlns:a16="http://schemas.microsoft.com/office/drawing/2014/main" id="{92DD435D-8305-B0C9-9A06-D7D4D26FE1C3}"/>
              </a:ext>
            </a:extLst>
          </p:cNvPr>
          <p:cNvSpPr>
            <a:spLocks noGrp="1"/>
          </p:cNvSpPr>
          <p:nvPr>
            <p:ph type="sldNum" sz="quarter" idx="12"/>
          </p:nvPr>
        </p:nvSpPr>
        <p:spPr/>
        <p:txBody>
          <a:bodyPr/>
          <a:lstStyle/>
          <a:p>
            <a:fld id="{C479D5F6-EDCB-402A-AC08-4943A1820E8F}" type="slidenum">
              <a:rPr lang="en-US" smtClean="0"/>
              <a:pPr/>
              <a:t>2</a:t>
            </a:fld>
            <a:endParaRPr lang="en-US"/>
          </a:p>
        </p:txBody>
      </p:sp>
    </p:spTree>
    <p:extLst>
      <p:ext uri="{BB962C8B-B14F-4D97-AF65-F5344CB8AC3E}">
        <p14:creationId xmlns:p14="http://schemas.microsoft.com/office/powerpoint/2010/main" val="4141676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5FBFCD-0E5A-FAE8-237F-BD8ED55F3A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533CBB-7E91-9257-C29D-8168C266C2EE}"/>
              </a:ext>
            </a:extLst>
          </p:cNvPr>
          <p:cNvSpPr>
            <a:spLocks noGrp="1"/>
          </p:cNvSpPr>
          <p:nvPr>
            <p:ph type="title"/>
          </p:nvPr>
        </p:nvSpPr>
        <p:spPr>
          <a:xfrm>
            <a:off x="443564" y="0"/>
            <a:ext cx="11276487" cy="1103700"/>
          </a:xfrm>
        </p:spPr>
        <p:txBody>
          <a:bodyPr>
            <a:normAutofit fontScale="90000"/>
          </a:bodyPr>
          <a:lstStyle/>
          <a:p>
            <a:r>
              <a:rPr lang="en-US"/>
              <a:t>Validating your Data</a:t>
            </a:r>
            <a:br>
              <a:rPr lang="en-US"/>
            </a:br>
            <a:r>
              <a:rPr lang="en-US"/>
              <a:t>Verifying that all Non-Special Education Staff and their assignments pulled in the Human Resources Snapshot</a:t>
            </a:r>
            <a:br>
              <a:rPr lang="en-US"/>
            </a:br>
            <a:endParaRPr lang="en-US"/>
          </a:p>
        </p:txBody>
      </p:sp>
      <p:sp>
        <p:nvSpPr>
          <p:cNvPr id="4" name="Slide Number Placeholder 3">
            <a:extLst>
              <a:ext uri="{FF2B5EF4-FFF2-40B4-BE49-F238E27FC236}">
                <a16:creationId xmlns:a16="http://schemas.microsoft.com/office/drawing/2014/main" id="{45D36E8E-72E7-4F73-B960-8AFCE4779BD7}"/>
              </a:ext>
            </a:extLst>
          </p:cNvPr>
          <p:cNvSpPr>
            <a:spLocks noGrp="1"/>
          </p:cNvSpPr>
          <p:nvPr>
            <p:ph type="sldNum" sz="quarter" idx="12"/>
          </p:nvPr>
        </p:nvSpPr>
        <p:spPr/>
        <p:txBody>
          <a:bodyPr/>
          <a:lstStyle/>
          <a:p>
            <a:fld id="{C479D5F6-EDCB-402A-AC08-4943A1820E8F}" type="slidenum">
              <a:rPr lang="en-US" smtClean="0"/>
              <a:pPr/>
              <a:t>20</a:t>
            </a:fld>
            <a:endParaRPr lang="en-US"/>
          </a:p>
        </p:txBody>
      </p:sp>
      <p:sp>
        <p:nvSpPr>
          <p:cNvPr id="5" name="Content Placeholder 4">
            <a:extLst>
              <a:ext uri="{FF2B5EF4-FFF2-40B4-BE49-F238E27FC236}">
                <a16:creationId xmlns:a16="http://schemas.microsoft.com/office/drawing/2014/main" id="{51AFD1D8-3D20-84BB-2BB5-8E6735D2760E}"/>
              </a:ext>
            </a:extLst>
          </p:cNvPr>
          <p:cNvSpPr>
            <a:spLocks noGrp="1"/>
          </p:cNvSpPr>
          <p:nvPr>
            <p:ph sz="quarter" idx="13"/>
          </p:nvPr>
        </p:nvSpPr>
        <p:spPr/>
        <p:txBody>
          <a:bodyPr/>
          <a:lstStyle/>
          <a:p>
            <a:r>
              <a:rPr lang="en-US"/>
              <a:t>Human Resources Snapshot Collection</a:t>
            </a:r>
          </a:p>
          <a:p>
            <a:endParaRPr lang="en-US"/>
          </a:p>
        </p:txBody>
      </p:sp>
      <p:sp>
        <p:nvSpPr>
          <p:cNvPr id="6" name="Content Placeholder 5">
            <a:extLst>
              <a:ext uri="{FF2B5EF4-FFF2-40B4-BE49-F238E27FC236}">
                <a16:creationId xmlns:a16="http://schemas.microsoft.com/office/drawing/2014/main" id="{03BCADB2-D52F-5931-B27B-ECAA24FD7EE0}"/>
              </a:ext>
            </a:extLst>
          </p:cNvPr>
          <p:cNvSpPr>
            <a:spLocks noGrp="1"/>
          </p:cNvSpPr>
          <p:nvPr>
            <p:ph sz="quarter" idx="14"/>
          </p:nvPr>
        </p:nvSpPr>
        <p:spPr/>
        <p:txBody>
          <a:bodyPr/>
          <a:lstStyle/>
          <a:p>
            <a:r>
              <a:rPr lang="en-US">
                <a:hlinkClick r:id="rId2"/>
              </a:rPr>
              <a:t>HumanResourcesData@cde.state.co.us</a:t>
            </a:r>
            <a:endParaRPr lang="en-US"/>
          </a:p>
          <a:p>
            <a:endParaRPr lang="en-US"/>
          </a:p>
        </p:txBody>
      </p:sp>
      <p:pic>
        <p:nvPicPr>
          <p:cNvPr id="1026" name="Picture 2" descr="Download snapshot records">
            <a:extLst>
              <a:ext uri="{FF2B5EF4-FFF2-40B4-BE49-F238E27FC236}">
                <a16:creationId xmlns:a16="http://schemas.microsoft.com/office/drawing/2014/main" id="{52F8D335-0631-24D9-F163-33DA48ADDF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930" y="1645919"/>
            <a:ext cx="9726013" cy="3895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60272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7ACDB9-5E07-CCCF-D367-AB236FF245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A2A29E-A9D5-DE60-A794-902D4AB1A5C8}"/>
              </a:ext>
            </a:extLst>
          </p:cNvPr>
          <p:cNvSpPr>
            <a:spLocks noGrp="1"/>
          </p:cNvSpPr>
          <p:nvPr>
            <p:ph type="title"/>
          </p:nvPr>
        </p:nvSpPr>
        <p:spPr>
          <a:xfrm>
            <a:off x="443564" y="205176"/>
            <a:ext cx="11276487" cy="898524"/>
          </a:xfrm>
        </p:spPr>
        <p:txBody>
          <a:bodyPr/>
          <a:lstStyle/>
          <a:p>
            <a:r>
              <a:rPr lang="en-US"/>
              <a:t>Getting your Human Resources Snapshot Data Submitted</a:t>
            </a:r>
          </a:p>
        </p:txBody>
      </p:sp>
      <p:sp>
        <p:nvSpPr>
          <p:cNvPr id="4" name="Slide Number Placeholder 3">
            <a:extLst>
              <a:ext uri="{FF2B5EF4-FFF2-40B4-BE49-F238E27FC236}">
                <a16:creationId xmlns:a16="http://schemas.microsoft.com/office/drawing/2014/main" id="{F8C22AAF-40CD-A081-58B8-792C5F9C508D}"/>
              </a:ext>
            </a:extLst>
          </p:cNvPr>
          <p:cNvSpPr>
            <a:spLocks noGrp="1"/>
          </p:cNvSpPr>
          <p:nvPr>
            <p:ph type="sldNum" sz="quarter" idx="12"/>
          </p:nvPr>
        </p:nvSpPr>
        <p:spPr/>
        <p:txBody>
          <a:bodyPr/>
          <a:lstStyle/>
          <a:p>
            <a:fld id="{C479D5F6-EDCB-402A-AC08-4943A1820E8F}" type="slidenum">
              <a:rPr lang="en-US" smtClean="0"/>
              <a:pPr/>
              <a:t>21</a:t>
            </a:fld>
            <a:endParaRPr lang="en-US"/>
          </a:p>
        </p:txBody>
      </p:sp>
      <p:sp>
        <p:nvSpPr>
          <p:cNvPr id="5" name="Content Placeholder 4">
            <a:extLst>
              <a:ext uri="{FF2B5EF4-FFF2-40B4-BE49-F238E27FC236}">
                <a16:creationId xmlns:a16="http://schemas.microsoft.com/office/drawing/2014/main" id="{3ED82477-4355-9530-EBD0-B09C412983AF}"/>
              </a:ext>
            </a:extLst>
          </p:cNvPr>
          <p:cNvSpPr>
            <a:spLocks noGrp="1"/>
          </p:cNvSpPr>
          <p:nvPr>
            <p:ph sz="quarter" idx="13"/>
          </p:nvPr>
        </p:nvSpPr>
        <p:spPr/>
        <p:txBody>
          <a:bodyPr/>
          <a:lstStyle/>
          <a:p>
            <a:r>
              <a:rPr lang="en-US"/>
              <a:t>Human Resources Snapshot Collection</a:t>
            </a:r>
          </a:p>
          <a:p>
            <a:endParaRPr lang="en-US"/>
          </a:p>
        </p:txBody>
      </p:sp>
      <p:sp>
        <p:nvSpPr>
          <p:cNvPr id="6" name="Content Placeholder 5">
            <a:extLst>
              <a:ext uri="{FF2B5EF4-FFF2-40B4-BE49-F238E27FC236}">
                <a16:creationId xmlns:a16="http://schemas.microsoft.com/office/drawing/2014/main" id="{22EF1992-CAD7-E271-DC04-DD77E3F74BA3}"/>
              </a:ext>
            </a:extLst>
          </p:cNvPr>
          <p:cNvSpPr>
            <a:spLocks noGrp="1"/>
          </p:cNvSpPr>
          <p:nvPr>
            <p:ph sz="quarter" idx="14"/>
          </p:nvPr>
        </p:nvSpPr>
        <p:spPr/>
        <p:txBody>
          <a:bodyPr/>
          <a:lstStyle/>
          <a:p>
            <a:r>
              <a:rPr lang="en-US">
                <a:hlinkClick r:id="rId2"/>
              </a:rPr>
              <a:t>HumanResourcesData@cde.state.co.us</a:t>
            </a:r>
            <a:endParaRPr lang="en-US"/>
          </a:p>
          <a:p>
            <a:endParaRPr lang="en-US"/>
          </a:p>
        </p:txBody>
      </p:sp>
      <p:pic>
        <p:nvPicPr>
          <p:cNvPr id="11" name="Content Placeholder 10" descr="Submit to CDE">
            <a:extLst>
              <a:ext uri="{FF2B5EF4-FFF2-40B4-BE49-F238E27FC236}">
                <a16:creationId xmlns:a16="http://schemas.microsoft.com/office/drawing/2014/main" id="{69774E18-8318-D0A0-96CF-B624FBE1C81E}"/>
              </a:ext>
            </a:extLst>
          </p:cNvPr>
          <p:cNvPicPr>
            <a:picLocks noGrp="1" noChangeAspect="1"/>
          </p:cNvPicPr>
          <p:nvPr>
            <p:ph idx="1"/>
          </p:nvPr>
        </p:nvPicPr>
        <p:blipFill>
          <a:blip r:embed="rId3"/>
          <a:stretch>
            <a:fillRect/>
          </a:stretch>
        </p:blipFill>
        <p:spPr>
          <a:xfrm>
            <a:off x="661219" y="1747600"/>
            <a:ext cx="10515600" cy="3362800"/>
          </a:xfrm>
          <a:prstGeom prst="rect">
            <a:avLst/>
          </a:prstGeom>
        </p:spPr>
      </p:pic>
    </p:spTree>
    <p:extLst>
      <p:ext uri="{BB962C8B-B14F-4D97-AF65-F5344CB8AC3E}">
        <p14:creationId xmlns:p14="http://schemas.microsoft.com/office/powerpoint/2010/main" val="1847049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CB690B-04D2-B736-5250-84126AE0B0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7B16E6-D10B-7A67-0D60-0DC04EF465D8}"/>
              </a:ext>
            </a:extLst>
          </p:cNvPr>
          <p:cNvSpPr>
            <a:spLocks noGrp="1"/>
          </p:cNvSpPr>
          <p:nvPr>
            <p:ph type="title"/>
          </p:nvPr>
        </p:nvSpPr>
        <p:spPr>
          <a:xfrm>
            <a:off x="155447" y="237745"/>
            <a:ext cx="10679701" cy="1197864"/>
          </a:xfrm>
        </p:spPr>
        <p:txBody>
          <a:bodyPr/>
          <a:lstStyle/>
          <a:p>
            <a:r>
              <a:rPr lang="en-US"/>
              <a:t>Questions &amp; Resources:</a:t>
            </a:r>
            <a:br>
              <a:rPr lang="en-US"/>
            </a:br>
            <a:r>
              <a:rPr lang="en-US"/>
              <a:t>Human Resources Snapshot Collection</a:t>
            </a:r>
          </a:p>
        </p:txBody>
      </p:sp>
      <p:sp>
        <p:nvSpPr>
          <p:cNvPr id="3" name="Content Placeholder 2">
            <a:extLst>
              <a:ext uri="{FF2B5EF4-FFF2-40B4-BE49-F238E27FC236}">
                <a16:creationId xmlns:a16="http://schemas.microsoft.com/office/drawing/2014/main" id="{C19E48CA-7F7D-5EFE-5E4C-9FACB11E5D90}"/>
              </a:ext>
            </a:extLst>
          </p:cNvPr>
          <p:cNvSpPr>
            <a:spLocks noGrp="1"/>
          </p:cNvSpPr>
          <p:nvPr>
            <p:ph sz="quarter" idx="13"/>
          </p:nvPr>
        </p:nvSpPr>
        <p:spPr>
          <a:xfrm>
            <a:off x="1509623" y="1574275"/>
            <a:ext cx="9170946" cy="3685881"/>
          </a:xfrm>
        </p:spPr>
        <p:txBody>
          <a:bodyPr>
            <a:normAutofit/>
          </a:bodyPr>
          <a:lstStyle/>
          <a:p>
            <a:endParaRPr lang="en-US" sz="2800">
              <a:latin typeface="Museo Slab 500"/>
            </a:endParaRPr>
          </a:p>
          <a:p>
            <a:r>
              <a:rPr lang="en-US">
                <a:hlinkClick r:id="rId2"/>
              </a:rPr>
              <a:t>HumanResourcesData@cde.state.co.us</a:t>
            </a:r>
            <a:endParaRPr lang="en-US"/>
          </a:p>
          <a:p>
            <a:endParaRPr lang="en-US"/>
          </a:p>
          <a:p>
            <a:r>
              <a:rPr lang="en-US" sz="2400">
                <a:latin typeface="Museo Slab 500"/>
              </a:rPr>
              <a:t>Dawna Gudka</a:t>
            </a:r>
          </a:p>
          <a:p>
            <a:r>
              <a:rPr lang="en-US">
                <a:latin typeface="Museo Slab 500"/>
              </a:rPr>
              <a:t>Collection lead</a:t>
            </a:r>
          </a:p>
          <a:p>
            <a:r>
              <a:rPr lang="en-US">
                <a:latin typeface="Museo Slab 500"/>
              </a:rPr>
              <a:t>(303) 598-7901</a:t>
            </a:r>
            <a:br>
              <a:rPr lang="en-US" sz="2000">
                <a:hlinkClick r:id="rId3"/>
              </a:rPr>
            </a:br>
            <a:endParaRPr lang="en-US" sz="2000"/>
          </a:p>
        </p:txBody>
      </p:sp>
      <p:sp>
        <p:nvSpPr>
          <p:cNvPr id="5" name="Slide Number Placeholder 4">
            <a:extLst>
              <a:ext uri="{FF2B5EF4-FFF2-40B4-BE49-F238E27FC236}">
                <a16:creationId xmlns:a16="http://schemas.microsoft.com/office/drawing/2014/main" id="{3E7F2FE3-4C16-7120-BCA9-DC5562A4A9A4}"/>
              </a:ext>
            </a:extLst>
          </p:cNvPr>
          <p:cNvSpPr>
            <a:spLocks noGrp="1"/>
          </p:cNvSpPr>
          <p:nvPr>
            <p:ph type="sldNum" sz="quarter" idx="12"/>
          </p:nvPr>
        </p:nvSpPr>
        <p:spPr/>
        <p:txBody>
          <a:bodyPr/>
          <a:lstStyle/>
          <a:p>
            <a:fld id="{C479D5F6-EDCB-402A-AC08-4943A1820E8F}" type="slidenum">
              <a:rPr lang="en-US" smtClean="0"/>
              <a:pPr/>
              <a:t>22</a:t>
            </a:fld>
            <a:endParaRPr lang="en-US"/>
          </a:p>
        </p:txBody>
      </p:sp>
    </p:spTree>
    <p:extLst>
      <p:ext uri="{BB962C8B-B14F-4D97-AF65-F5344CB8AC3E}">
        <p14:creationId xmlns:p14="http://schemas.microsoft.com/office/powerpoint/2010/main" val="13013260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8F96C6-E486-28E1-3667-117644D63FA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F8FA49A6-0E65-155C-AB29-D336910DD07B}"/>
              </a:ext>
            </a:extLst>
          </p:cNvPr>
          <p:cNvSpPr>
            <a:spLocks noGrp="1"/>
          </p:cNvSpPr>
          <p:nvPr>
            <p:ph type="ctrTitle"/>
          </p:nvPr>
        </p:nvSpPr>
        <p:spPr/>
        <p:txBody>
          <a:bodyPr/>
          <a:lstStyle/>
          <a:p>
            <a:r>
              <a:rPr lang="en-US"/>
              <a:t>Special Education December Count</a:t>
            </a:r>
          </a:p>
        </p:txBody>
      </p:sp>
      <p:sp>
        <p:nvSpPr>
          <p:cNvPr id="8" name="Content Placeholder 7">
            <a:extLst>
              <a:ext uri="{FF2B5EF4-FFF2-40B4-BE49-F238E27FC236}">
                <a16:creationId xmlns:a16="http://schemas.microsoft.com/office/drawing/2014/main" id="{8B4E1D9F-1EB4-018F-5433-6F4DF613D308}"/>
              </a:ext>
            </a:extLst>
          </p:cNvPr>
          <p:cNvSpPr>
            <a:spLocks noGrp="1"/>
          </p:cNvSpPr>
          <p:nvPr>
            <p:ph sz="quarter" idx="13"/>
          </p:nvPr>
        </p:nvSpPr>
        <p:spPr/>
        <p:txBody>
          <a:bodyPr/>
          <a:lstStyle/>
          <a:p>
            <a:r>
              <a:rPr lang="en-US"/>
              <a:t>Lindsey Heitman</a:t>
            </a:r>
          </a:p>
        </p:txBody>
      </p:sp>
      <p:sp>
        <p:nvSpPr>
          <p:cNvPr id="4" name="Slide Number Placeholder 3">
            <a:extLst>
              <a:ext uri="{FF2B5EF4-FFF2-40B4-BE49-F238E27FC236}">
                <a16:creationId xmlns:a16="http://schemas.microsoft.com/office/drawing/2014/main" id="{6F5B6ABA-429C-8B8B-9949-D3EA6D987410}"/>
              </a:ext>
            </a:extLst>
          </p:cNvPr>
          <p:cNvSpPr>
            <a:spLocks noGrp="1"/>
          </p:cNvSpPr>
          <p:nvPr>
            <p:ph type="sldNum" sz="quarter" idx="12"/>
          </p:nvPr>
        </p:nvSpPr>
        <p:spPr/>
        <p:txBody>
          <a:bodyPr/>
          <a:lstStyle/>
          <a:p>
            <a:fld id="{C479D5F6-EDCB-402A-AC08-4943A1820E8F}" type="slidenum">
              <a:rPr lang="en-US" smtClean="0"/>
              <a:pPr/>
              <a:t>23</a:t>
            </a:fld>
            <a:endParaRPr lang="en-US"/>
          </a:p>
        </p:txBody>
      </p:sp>
    </p:spTree>
    <p:extLst>
      <p:ext uri="{BB962C8B-B14F-4D97-AF65-F5344CB8AC3E}">
        <p14:creationId xmlns:p14="http://schemas.microsoft.com/office/powerpoint/2010/main" val="6122425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51590F-3E3C-6CCE-7F6C-5972446DEF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1308A8-9EE9-37D5-8D2B-8CA7F26F018B}"/>
              </a:ext>
            </a:extLst>
          </p:cNvPr>
          <p:cNvSpPr>
            <a:spLocks noGrp="1"/>
          </p:cNvSpPr>
          <p:nvPr>
            <p:ph type="title"/>
          </p:nvPr>
        </p:nvSpPr>
        <p:spPr/>
        <p:txBody>
          <a:bodyPr/>
          <a:lstStyle/>
          <a:p>
            <a:r>
              <a:rPr lang="en-US"/>
              <a:t>Special Education December Count:</a:t>
            </a:r>
            <a:br>
              <a:rPr lang="en-US"/>
            </a:br>
            <a:r>
              <a:rPr lang="en-US"/>
              <a:t>Final Deadline – Friday, February 21</a:t>
            </a:r>
            <a:r>
              <a:rPr lang="en-US" baseline="30000"/>
              <a:t>st</a:t>
            </a:r>
            <a:r>
              <a:rPr lang="en-US"/>
              <a:t> </a:t>
            </a:r>
          </a:p>
        </p:txBody>
      </p:sp>
      <p:sp>
        <p:nvSpPr>
          <p:cNvPr id="3" name="Content Placeholder 2">
            <a:extLst>
              <a:ext uri="{FF2B5EF4-FFF2-40B4-BE49-F238E27FC236}">
                <a16:creationId xmlns:a16="http://schemas.microsoft.com/office/drawing/2014/main" id="{343F2900-CD2C-6EF0-6C00-F05EB8B0D355}"/>
              </a:ext>
            </a:extLst>
          </p:cNvPr>
          <p:cNvSpPr>
            <a:spLocks noGrp="1"/>
          </p:cNvSpPr>
          <p:nvPr>
            <p:ph idx="1"/>
          </p:nvPr>
        </p:nvSpPr>
        <p:spPr/>
        <p:txBody>
          <a:bodyPr>
            <a:normAutofit lnSpcReduction="10000"/>
          </a:bodyPr>
          <a:lstStyle/>
          <a:p>
            <a:r>
              <a:rPr lang="en-US" sz="1800"/>
              <a:t>Tuesday, February 18 – Friday, February 21 -  Final report review and submission to CDE. </a:t>
            </a:r>
          </a:p>
          <a:p>
            <a:pPr lvl="1"/>
            <a:r>
              <a:rPr lang="en-US" sz="1800"/>
              <a:t>Print and review the 16 reports required for signature by your special education director.</a:t>
            </a:r>
          </a:p>
          <a:p>
            <a:pPr marL="342900" indent="-342900">
              <a:buAutoNum type="arabicPeriod"/>
            </a:pPr>
            <a:r>
              <a:rPr lang="en-US" sz="1800">
                <a:highlight>
                  <a:srgbClr val="FFFF00"/>
                </a:highlight>
              </a:rPr>
              <a:t>Upload 16 signed reports to the ESSU Data Management System</a:t>
            </a:r>
          </a:p>
          <a:p>
            <a:pPr marL="342900" indent="-342900">
              <a:buAutoNum type="arabicPeriod"/>
            </a:pPr>
            <a:r>
              <a:rPr lang="en-US" sz="1800">
                <a:highlight>
                  <a:srgbClr val="FFFF00"/>
                </a:highlight>
              </a:rPr>
              <a:t>Approve and lock final snapshot in Data Pipeline by clicking ‘Submit to CDE’ button. </a:t>
            </a:r>
            <a:r>
              <a:rPr lang="en-US" sz="1800"/>
              <a:t> </a:t>
            </a:r>
          </a:p>
          <a:p>
            <a:pPr marL="0" indent="0">
              <a:buNone/>
            </a:pPr>
            <a:endParaRPr lang="en-US" sz="1800"/>
          </a:p>
          <a:p>
            <a:pPr marL="0" indent="0">
              <a:buNone/>
            </a:pPr>
            <a:r>
              <a:rPr lang="en-US" sz="2400" u="sng"/>
              <a:t>69 AUs -December Count Snapshot Final Submission Status </a:t>
            </a:r>
          </a:p>
          <a:p>
            <a:r>
              <a:rPr lang="en-US">
                <a:highlight>
                  <a:srgbClr val="00FF00"/>
                </a:highlight>
              </a:rPr>
              <a:t>18</a:t>
            </a:r>
            <a:r>
              <a:rPr lang="en-US" sz="2400">
                <a:highlight>
                  <a:srgbClr val="00FF00"/>
                </a:highlight>
              </a:rPr>
              <a:t> AUs – approved and locked in Data Pipeline</a:t>
            </a:r>
            <a:r>
              <a:rPr lang="en-US" sz="2400">
                <a:highlight>
                  <a:srgbClr val="00FF00"/>
                </a:highlight>
                <a:sym typeface="Wingdings" panose="05000000000000000000" pitchFamily="2" charset="2"/>
              </a:rPr>
              <a:t> </a:t>
            </a:r>
            <a:r>
              <a:rPr lang="en-US" sz="2400" b="1">
                <a:highlight>
                  <a:srgbClr val="00FF00"/>
                </a:highlight>
              </a:rPr>
              <a:t>Data Locked= Y </a:t>
            </a:r>
          </a:p>
          <a:p>
            <a:r>
              <a:rPr lang="en-US"/>
              <a:t>51</a:t>
            </a:r>
            <a:r>
              <a:rPr lang="en-US" sz="2400"/>
              <a:t> AUs – not yet approved</a:t>
            </a:r>
          </a:p>
          <a:p>
            <a:pPr marL="0" indent="0">
              <a:buNone/>
            </a:pPr>
            <a:r>
              <a:rPr lang="en-US"/>
              <a:t>          </a:t>
            </a:r>
          </a:p>
          <a:p>
            <a:pPr marL="0" indent="0">
              <a:buNone/>
            </a:pPr>
            <a:r>
              <a:rPr lang="en-US"/>
              <a:t>*NOTE: report 2.10 takes at least 15 minutes to download. Clear your browser cache log out of Data Pipeline. Open a fresh browser and try running it from there. Give it plenty of time to run.    </a:t>
            </a:r>
          </a:p>
        </p:txBody>
      </p:sp>
      <p:sp>
        <p:nvSpPr>
          <p:cNvPr id="4" name="Slide Number Placeholder 3">
            <a:extLst>
              <a:ext uri="{FF2B5EF4-FFF2-40B4-BE49-F238E27FC236}">
                <a16:creationId xmlns:a16="http://schemas.microsoft.com/office/drawing/2014/main" id="{9F55FB62-D94A-1A4C-EE99-E88A4516DAA5}"/>
              </a:ext>
            </a:extLst>
          </p:cNvPr>
          <p:cNvSpPr>
            <a:spLocks noGrp="1"/>
          </p:cNvSpPr>
          <p:nvPr>
            <p:ph type="sldNum" sz="quarter" idx="12"/>
          </p:nvPr>
        </p:nvSpPr>
        <p:spPr/>
        <p:txBody>
          <a:bodyPr/>
          <a:lstStyle/>
          <a:p>
            <a:fld id="{C479D5F6-EDCB-402A-AC08-4943A1820E8F}" type="slidenum">
              <a:rPr lang="en-US" smtClean="0"/>
              <a:pPr/>
              <a:t>24</a:t>
            </a:fld>
            <a:endParaRPr lang="en-US"/>
          </a:p>
        </p:txBody>
      </p:sp>
      <p:sp>
        <p:nvSpPr>
          <p:cNvPr id="5" name="Content Placeholder 4">
            <a:extLst>
              <a:ext uri="{FF2B5EF4-FFF2-40B4-BE49-F238E27FC236}">
                <a16:creationId xmlns:a16="http://schemas.microsoft.com/office/drawing/2014/main" id="{F4112400-4A9B-C86B-6298-EF45946BEF2C}"/>
              </a:ext>
            </a:extLst>
          </p:cNvPr>
          <p:cNvSpPr>
            <a:spLocks noGrp="1"/>
          </p:cNvSpPr>
          <p:nvPr>
            <p:ph sz="quarter" idx="13"/>
          </p:nvPr>
        </p:nvSpPr>
        <p:spPr/>
        <p:txBody>
          <a:bodyPr/>
          <a:lstStyle/>
          <a:p>
            <a:r>
              <a:rPr lang="en-US"/>
              <a:t>December Count – Lindsey Heitman</a:t>
            </a:r>
          </a:p>
        </p:txBody>
      </p:sp>
      <p:sp>
        <p:nvSpPr>
          <p:cNvPr id="6" name="Content Placeholder 5">
            <a:extLst>
              <a:ext uri="{FF2B5EF4-FFF2-40B4-BE49-F238E27FC236}">
                <a16:creationId xmlns:a16="http://schemas.microsoft.com/office/drawing/2014/main" id="{47A91133-D589-C39B-9F12-2A55383B0E1B}"/>
              </a:ext>
            </a:extLst>
          </p:cNvPr>
          <p:cNvSpPr>
            <a:spLocks noGrp="1"/>
          </p:cNvSpPr>
          <p:nvPr>
            <p:ph sz="quarter" idx="14"/>
          </p:nvPr>
        </p:nvSpPr>
        <p:spPr/>
        <p:txBody>
          <a:bodyPr/>
          <a:lstStyle/>
          <a:p>
            <a:r>
              <a:rPr lang="en-US">
                <a:hlinkClick r:id="rId2"/>
              </a:rPr>
              <a:t>SpedDecCount@cde.state.co.us</a:t>
            </a:r>
            <a:r>
              <a:rPr lang="en-US"/>
              <a:t> </a:t>
            </a:r>
          </a:p>
        </p:txBody>
      </p:sp>
    </p:spTree>
    <p:extLst>
      <p:ext uri="{BB962C8B-B14F-4D97-AF65-F5344CB8AC3E}">
        <p14:creationId xmlns:p14="http://schemas.microsoft.com/office/powerpoint/2010/main" val="34045047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Special Education December Count:</a:t>
            </a:r>
            <a:br>
              <a:rPr lang="en-US"/>
            </a:br>
            <a:r>
              <a:rPr lang="en-US"/>
              <a:t>Steps for Reports Submission</a:t>
            </a:r>
          </a:p>
        </p:txBody>
      </p:sp>
      <p:sp>
        <p:nvSpPr>
          <p:cNvPr id="2" name="Content Placeholder 1"/>
          <p:cNvSpPr>
            <a:spLocks noGrp="1"/>
          </p:cNvSpPr>
          <p:nvPr>
            <p:ph idx="1"/>
          </p:nvPr>
        </p:nvSpPr>
        <p:spPr>
          <a:solidFill>
            <a:schemeClr val="bg1"/>
          </a:solidFill>
        </p:spPr>
        <p:txBody>
          <a:bodyPr>
            <a:normAutofit fontScale="92500"/>
          </a:bodyPr>
          <a:lstStyle/>
          <a:p>
            <a:pPr marL="502920" indent="-457200">
              <a:buFont typeface="+mj-lt"/>
              <a:buAutoNum type="arabicPeriod"/>
            </a:pPr>
            <a:r>
              <a:rPr lang="en-US" sz="2400">
                <a:solidFill>
                  <a:srgbClr val="000000"/>
                </a:solidFill>
              </a:rPr>
              <a:t>Download the 16 numbered reports from Pipeline (export to PDF</a:t>
            </a:r>
            <a:r>
              <a:rPr lang="en-US">
                <a:solidFill>
                  <a:srgbClr val="000000"/>
                </a:solidFill>
              </a:rPr>
              <a:t>- some automatically export as PDF</a:t>
            </a:r>
            <a:r>
              <a:rPr lang="en-US" sz="2400">
                <a:solidFill>
                  <a:srgbClr val="000000"/>
                </a:solidFill>
              </a:rPr>
              <a:t>) and make sure all the reported numbers are accurate.</a:t>
            </a:r>
          </a:p>
          <a:p>
            <a:pPr marL="502920" indent="-457200">
              <a:buFont typeface="+mj-lt"/>
              <a:buAutoNum type="arabicPeriod"/>
            </a:pPr>
            <a:r>
              <a:rPr lang="en-US" sz="2400">
                <a:solidFill>
                  <a:srgbClr val="000000"/>
                </a:solidFill>
              </a:rPr>
              <a:t>Sign the reports and scan them into </a:t>
            </a:r>
            <a:r>
              <a:rPr lang="en-US" sz="2400" b="1" u="sng">
                <a:solidFill>
                  <a:srgbClr val="000000"/>
                </a:solidFill>
              </a:rPr>
              <a:t>one</a:t>
            </a:r>
            <a:r>
              <a:rPr lang="en-US" sz="2400">
                <a:solidFill>
                  <a:srgbClr val="000000"/>
                </a:solidFill>
              </a:rPr>
              <a:t> PDF. </a:t>
            </a:r>
          </a:p>
          <a:p>
            <a:pPr marL="502920" indent="-457200">
              <a:buFont typeface="+mj-lt"/>
              <a:buAutoNum type="arabicPeriod"/>
            </a:pPr>
            <a:r>
              <a:rPr lang="en-US" sz="2400">
                <a:solidFill>
                  <a:srgbClr val="000000"/>
                </a:solidFill>
              </a:rPr>
              <a:t>Download the “Year-to-Year Flag Explanation Document” found under </a:t>
            </a:r>
            <a:r>
              <a:rPr lang="en-US">
                <a:solidFill>
                  <a:srgbClr val="000000"/>
                </a:solidFill>
              </a:rPr>
              <a:t>the Reports section if needed. </a:t>
            </a:r>
            <a:r>
              <a:rPr lang="en-US">
                <a:solidFill>
                  <a:srgbClr val="000000"/>
                </a:solidFill>
                <a:hlinkClick r:id="rId3"/>
              </a:rPr>
              <a:t>Special Education December Snapshot webpage</a:t>
            </a:r>
            <a:endParaRPr lang="en-US" sz="2400"/>
          </a:p>
          <a:p>
            <a:pPr marL="502920" indent="-457200">
              <a:buFont typeface="+mj-lt"/>
              <a:buAutoNum type="arabicPeriod"/>
            </a:pPr>
            <a:r>
              <a:rPr lang="en-US" sz="2400">
                <a:solidFill>
                  <a:srgbClr val="000000"/>
                </a:solidFill>
              </a:rPr>
              <a:t>Explain the A flagged count differences using the templates in the flag document (2</a:t>
            </a:r>
            <a:r>
              <a:rPr lang="en-US" sz="2400" baseline="30000">
                <a:solidFill>
                  <a:srgbClr val="000000"/>
                </a:solidFill>
              </a:rPr>
              <a:t>nd</a:t>
            </a:r>
            <a:r>
              <a:rPr lang="en-US" sz="2400">
                <a:solidFill>
                  <a:srgbClr val="000000"/>
                </a:solidFill>
              </a:rPr>
              <a:t> page).</a:t>
            </a:r>
          </a:p>
          <a:p>
            <a:pPr marL="502920" indent="-457200">
              <a:buFont typeface="+mj-lt"/>
              <a:buAutoNum type="arabicPeriod"/>
            </a:pPr>
            <a:r>
              <a:rPr lang="en-US" sz="2400">
                <a:solidFill>
                  <a:srgbClr val="000000"/>
                </a:solidFill>
              </a:rPr>
              <a:t>Upload t</a:t>
            </a:r>
            <a:r>
              <a:rPr lang="en-US">
                <a:solidFill>
                  <a:srgbClr val="000000"/>
                </a:solidFill>
              </a:rPr>
              <a:t>he following to the </a:t>
            </a:r>
            <a:r>
              <a:rPr lang="en-US">
                <a:solidFill>
                  <a:srgbClr val="000000"/>
                </a:solidFill>
                <a:hlinkClick r:id="rId4"/>
              </a:rPr>
              <a:t>ESSU </a:t>
            </a:r>
            <a:r>
              <a:rPr lang="en-US" sz="2400">
                <a:solidFill>
                  <a:srgbClr val="000000"/>
                </a:solidFill>
                <a:hlinkClick r:id="rId4"/>
              </a:rPr>
              <a:t>Data Management System </a:t>
            </a:r>
            <a:r>
              <a:rPr lang="en-US" sz="2400">
                <a:solidFill>
                  <a:srgbClr val="000000"/>
                </a:solidFill>
              </a:rPr>
              <a:t>under Documents:</a:t>
            </a:r>
          </a:p>
          <a:p>
            <a:pPr marL="777240" lvl="1" indent="-457200"/>
            <a:r>
              <a:rPr lang="en-US" sz="2400">
                <a:solidFill>
                  <a:srgbClr val="000000"/>
                </a:solidFill>
              </a:rPr>
              <a:t>Signed and scanned reports (in one single PDF)</a:t>
            </a:r>
          </a:p>
          <a:p>
            <a:pPr marL="777240" lvl="1" indent="-457200"/>
            <a:r>
              <a:rPr lang="en-US" sz="2400">
                <a:solidFill>
                  <a:srgbClr val="000000"/>
                </a:solidFill>
              </a:rPr>
              <a:t>Filled out Flag Explanation template (separate Word document) if necessary</a:t>
            </a:r>
          </a:p>
        </p:txBody>
      </p:sp>
      <p:sp>
        <p:nvSpPr>
          <p:cNvPr id="7" name="Content Placeholder 4">
            <a:extLst>
              <a:ext uri="{FF2B5EF4-FFF2-40B4-BE49-F238E27FC236}">
                <a16:creationId xmlns:a16="http://schemas.microsoft.com/office/drawing/2014/main" id="{15610A6D-0BF3-B10D-E5E8-93C987C7C735}"/>
              </a:ext>
            </a:extLst>
          </p:cNvPr>
          <p:cNvSpPr>
            <a:spLocks noGrp="1"/>
          </p:cNvSpPr>
          <p:nvPr>
            <p:ph sz="quarter" idx="13"/>
          </p:nvPr>
        </p:nvSpPr>
        <p:spPr>
          <a:xfrm>
            <a:off x="1366838" y="6356350"/>
            <a:ext cx="4483100" cy="361950"/>
          </a:xfrm>
        </p:spPr>
        <p:txBody>
          <a:bodyPr/>
          <a:lstStyle/>
          <a:p>
            <a:r>
              <a:rPr lang="en-US"/>
              <a:t>December Count – Lindsey Heitman</a:t>
            </a:r>
          </a:p>
        </p:txBody>
      </p:sp>
      <p:sp>
        <p:nvSpPr>
          <p:cNvPr id="6" name="Content Placeholder 5">
            <a:extLst>
              <a:ext uri="{FF2B5EF4-FFF2-40B4-BE49-F238E27FC236}">
                <a16:creationId xmlns:a16="http://schemas.microsoft.com/office/drawing/2014/main" id="{92B53175-1E7B-88CA-7290-F81F7FB7ABE3}"/>
              </a:ext>
            </a:extLst>
          </p:cNvPr>
          <p:cNvSpPr>
            <a:spLocks noGrp="1"/>
          </p:cNvSpPr>
          <p:nvPr>
            <p:ph sz="quarter" idx="14"/>
          </p:nvPr>
        </p:nvSpPr>
        <p:spPr>
          <a:xfrm>
            <a:off x="6053138" y="6356350"/>
            <a:ext cx="4392612" cy="361950"/>
          </a:xfrm>
        </p:spPr>
        <p:txBody>
          <a:bodyPr/>
          <a:lstStyle/>
          <a:p>
            <a:r>
              <a:rPr lang="en-US">
                <a:hlinkClick r:id="rId5"/>
              </a:rPr>
              <a:t>SpedDecCount@cde.state.co.us</a:t>
            </a:r>
            <a:r>
              <a:rPr lang="en-US"/>
              <a:t> </a:t>
            </a:r>
          </a:p>
        </p:txBody>
      </p:sp>
    </p:spTree>
    <p:extLst>
      <p:ext uri="{BB962C8B-B14F-4D97-AF65-F5344CB8AC3E}">
        <p14:creationId xmlns:p14="http://schemas.microsoft.com/office/powerpoint/2010/main" val="32306419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noFill/>
        </p:spPr>
        <p:txBody>
          <a:bodyPr/>
          <a:lstStyle/>
          <a:p>
            <a:pPr algn="l"/>
            <a:r>
              <a:rPr lang="en-US"/>
              <a:t>Special Education December Count</a:t>
            </a:r>
            <a:br>
              <a:rPr lang="en-US"/>
            </a:br>
            <a:r>
              <a:rPr lang="en-US"/>
              <a:t>Flag Explanation Template</a:t>
            </a:r>
          </a:p>
        </p:txBody>
      </p:sp>
      <p:sp>
        <p:nvSpPr>
          <p:cNvPr id="2" name="Content Placeholder 1"/>
          <p:cNvSpPr>
            <a:spLocks noGrp="1"/>
          </p:cNvSpPr>
          <p:nvPr>
            <p:ph idx="1"/>
          </p:nvPr>
        </p:nvSpPr>
        <p:spPr>
          <a:xfrm>
            <a:off x="1024467" y="1559859"/>
            <a:ext cx="3251200" cy="3950018"/>
          </a:xfrm>
          <a:solidFill>
            <a:schemeClr val="bg1"/>
          </a:solidFill>
        </p:spPr>
        <p:txBody>
          <a:bodyPr>
            <a:normAutofit/>
          </a:bodyPr>
          <a:lstStyle/>
          <a:p>
            <a:r>
              <a:rPr lang="en-US" sz="1800">
                <a:solidFill>
                  <a:srgbClr val="000000"/>
                </a:solidFill>
              </a:rPr>
              <a:t>AUs are required to submit an explanation for each A flag on the year-to-year reports.</a:t>
            </a:r>
          </a:p>
          <a:p>
            <a:r>
              <a:rPr lang="en-US" sz="1800">
                <a:solidFill>
                  <a:srgbClr val="000000"/>
                </a:solidFill>
              </a:rPr>
              <a:t>Use the flag explanation templates in the technical assistance document  found on the </a:t>
            </a:r>
            <a:r>
              <a:rPr lang="en-US" sz="1800">
                <a:solidFill>
                  <a:srgbClr val="000000"/>
                </a:solidFill>
                <a:hlinkClick r:id="rId3"/>
              </a:rPr>
              <a:t>Special Education December Count Snapshot webpage </a:t>
            </a:r>
            <a:r>
              <a:rPr lang="en-US" sz="1800">
                <a:solidFill>
                  <a:srgbClr val="000000"/>
                </a:solidFill>
              </a:rPr>
              <a:t>under the Reports section</a:t>
            </a:r>
          </a:p>
        </p:txBody>
      </p:sp>
      <p:pic>
        <p:nvPicPr>
          <p:cNvPr id="1026" name="Picture 2" descr="screenshot of Dec Count webpage - where to find flag explanations">
            <a:extLst>
              <a:ext uri="{FF2B5EF4-FFF2-40B4-BE49-F238E27FC236}">
                <a16:creationId xmlns:a16="http://schemas.microsoft.com/office/drawing/2014/main" id="{900638B5-2A9D-C100-F939-2DB7883869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3849" y="1559859"/>
            <a:ext cx="7338395" cy="453857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4">
            <a:extLst>
              <a:ext uri="{FF2B5EF4-FFF2-40B4-BE49-F238E27FC236}">
                <a16:creationId xmlns:a16="http://schemas.microsoft.com/office/drawing/2014/main" id="{0BA3171E-EA27-2CF8-BF75-063BD45D8A8A}"/>
              </a:ext>
            </a:extLst>
          </p:cNvPr>
          <p:cNvSpPr>
            <a:spLocks noGrp="1"/>
          </p:cNvSpPr>
          <p:nvPr>
            <p:ph sz="quarter" idx="13"/>
          </p:nvPr>
        </p:nvSpPr>
        <p:spPr>
          <a:xfrm>
            <a:off x="1366838" y="6356350"/>
            <a:ext cx="4483100" cy="361950"/>
          </a:xfrm>
        </p:spPr>
        <p:txBody>
          <a:bodyPr/>
          <a:lstStyle/>
          <a:p>
            <a:r>
              <a:rPr lang="en-US"/>
              <a:t>December Count – Lindsey Heitman</a:t>
            </a:r>
          </a:p>
        </p:txBody>
      </p:sp>
      <p:sp>
        <p:nvSpPr>
          <p:cNvPr id="7" name="Content Placeholder 5">
            <a:extLst>
              <a:ext uri="{FF2B5EF4-FFF2-40B4-BE49-F238E27FC236}">
                <a16:creationId xmlns:a16="http://schemas.microsoft.com/office/drawing/2014/main" id="{BBE79A4A-8613-C4EE-1012-AADE6F15B85C}"/>
              </a:ext>
            </a:extLst>
          </p:cNvPr>
          <p:cNvSpPr>
            <a:spLocks noGrp="1"/>
          </p:cNvSpPr>
          <p:nvPr>
            <p:ph sz="quarter" idx="14"/>
          </p:nvPr>
        </p:nvSpPr>
        <p:spPr>
          <a:xfrm>
            <a:off x="6053138" y="6356350"/>
            <a:ext cx="4392612" cy="361950"/>
          </a:xfrm>
        </p:spPr>
        <p:txBody>
          <a:bodyPr/>
          <a:lstStyle/>
          <a:p>
            <a:r>
              <a:rPr lang="en-US">
                <a:hlinkClick r:id="rId5"/>
              </a:rPr>
              <a:t>SpedDecCount@cde.state.co.us</a:t>
            </a:r>
            <a:r>
              <a:rPr lang="en-US"/>
              <a:t> </a:t>
            </a:r>
          </a:p>
        </p:txBody>
      </p:sp>
    </p:spTree>
    <p:extLst>
      <p:ext uri="{BB962C8B-B14F-4D97-AF65-F5344CB8AC3E}">
        <p14:creationId xmlns:p14="http://schemas.microsoft.com/office/powerpoint/2010/main" val="20798135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a:t>Uploading Reports to the </a:t>
            </a:r>
            <a:br>
              <a:rPr lang="en-US"/>
            </a:br>
            <a:r>
              <a:rPr lang="en-US"/>
              <a:t>Data Management System</a:t>
            </a:r>
          </a:p>
        </p:txBody>
      </p:sp>
      <p:sp>
        <p:nvSpPr>
          <p:cNvPr id="2" name="Content Placeholder 1"/>
          <p:cNvSpPr>
            <a:spLocks noGrp="1"/>
          </p:cNvSpPr>
          <p:nvPr>
            <p:ph idx="1"/>
          </p:nvPr>
        </p:nvSpPr>
        <p:spPr>
          <a:xfrm>
            <a:off x="309212" y="1498600"/>
            <a:ext cx="2747256" cy="3414654"/>
          </a:xfrm>
        </p:spPr>
        <p:txBody>
          <a:bodyPr>
            <a:normAutofit/>
          </a:bodyPr>
          <a:lstStyle/>
          <a:p>
            <a:r>
              <a:rPr lang="en-US" sz="1800">
                <a:solidFill>
                  <a:srgbClr val="000000"/>
                </a:solidFill>
              </a:rPr>
              <a:t>Log into the Ascend Data Management System</a:t>
            </a:r>
          </a:p>
          <a:p>
            <a:r>
              <a:rPr lang="en-US" sz="1800">
                <a:solidFill>
                  <a:srgbClr val="000000"/>
                </a:solidFill>
              </a:rPr>
              <a:t>Click “ESSU Data Management System” </a:t>
            </a:r>
            <a:r>
              <a:rPr lang="en-US" sz="1800">
                <a:hlinkClick r:id="rId3"/>
              </a:rPr>
              <a:t>Link to Data Pipeline Single Sign-on Page (opens in browser)</a:t>
            </a:r>
            <a:endParaRPr lang="en-US" sz="1800"/>
          </a:p>
        </p:txBody>
      </p:sp>
      <p:pic>
        <p:nvPicPr>
          <p:cNvPr id="7" name="Picture 6" descr="Screenshot of the Identify Management page provide in the link. ">
            <a:extLst>
              <a:ext uri="{FF2B5EF4-FFF2-40B4-BE49-F238E27FC236}">
                <a16:creationId xmlns:a16="http://schemas.microsoft.com/office/drawing/2014/main" id="{7604ADA6-C32E-4545-8156-5DFE0FBD4949}"/>
              </a:ext>
            </a:extLst>
          </p:cNvPr>
          <p:cNvPicPr>
            <a:picLocks noChangeAspect="1"/>
          </p:cNvPicPr>
          <p:nvPr/>
        </p:nvPicPr>
        <p:blipFill>
          <a:blip r:embed="rId4"/>
          <a:stretch>
            <a:fillRect/>
          </a:stretch>
        </p:blipFill>
        <p:spPr>
          <a:xfrm>
            <a:off x="2825244" y="1193024"/>
            <a:ext cx="5395294" cy="41169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Oval 4" descr="Circle&#10;&#10;Circle indicating the link to the &quot;ESSU Data Management System&quot; on the Data Pipeline Singe Sign-on Page.">
            <a:extLst>
              <a:ext uri="{C183D7F6-B498-43B3-948B-1728B52AA6E4}">
                <adec:decorative xmlns:adec="http://schemas.microsoft.com/office/drawing/2017/decorative" val="0"/>
              </a:ext>
            </a:extLst>
          </p:cNvPr>
          <p:cNvSpPr/>
          <p:nvPr/>
        </p:nvSpPr>
        <p:spPr>
          <a:xfrm>
            <a:off x="3056468" y="3778568"/>
            <a:ext cx="1766793" cy="452319"/>
          </a:xfrm>
          <a:prstGeom prst="ellipse">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descr="ESSU Data Management System screenshot of where to login">
            <a:extLst>
              <a:ext uri="{FF2B5EF4-FFF2-40B4-BE49-F238E27FC236}">
                <a16:creationId xmlns:a16="http://schemas.microsoft.com/office/drawing/2014/main" id="{1B25506F-3F85-462A-346B-0528A644EF7B}"/>
              </a:ext>
            </a:extLst>
          </p:cNvPr>
          <p:cNvCxnSpPr/>
          <p:nvPr/>
        </p:nvCxnSpPr>
        <p:spPr>
          <a:xfrm>
            <a:off x="7958409" y="4527220"/>
            <a:ext cx="948267"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9" name="Picture 51" descr="Login page to access Data Management System">
            <a:extLst>
              <a:ext uri="{FF2B5EF4-FFF2-40B4-BE49-F238E27FC236}">
                <a16:creationId xmlns:a16="http://schemas.microsoft.com/office/drawing/2014/main" id="{E99B34A1-944C-8675-409D-00F369C76A2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1" t="32171" r="67919" b="26497"/>
          <a:stretch/>
        </p:blipFill>
        <p:spPr bwMode="auto">
          <a:xfrm>
            <a:off x="8906676" y="2887547"/>
            <a:ext cx="3079303" cy="2397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ontent Placeholder 4">
            <a:extLst>
              <a:ext uri="{FF2B5EF4-FFF2-40B4-BE49-F238E27FC236}">
                <a16:creationId xmlns:a16="http://schemas.microsoft.com/office/drawing/2014/main" id="{C03899EB-10B8-1C0A-7F1C-A37A41964279}"/>
              </a:ext>
            </a:extLst>
          </p:cNvPr>
          <p:cNvSpPr>
            <a:spLocks noGrp="1"/>
          </p:cNvSpPr>
          <p:nvPr>
            <p:ph sz="quarter" idx="13"/>
          </p:nvPr>
        </p:nvSpPr>
        <p:spPr>
          <a:xfrm>
            <a:off x="1366838" y="6356350"/>
            <a:ext cx="4483100" cy="361950"/>
          </a:xfrm>
        </p:spPr>
        <p:txBody>
          <a:bodyPr/>
          <a:lstStyle/>
          <a:p>
            <a:r>
              <a:rPr lang="en-US"/>
              <a:t>December Count – Lindsey Heitman</a:t>
            </a:r>
          </a:p>
        </p:txBody>
      </p:sp>
      <p:sp>
        <p:nvSpPr>
          <p:cNvPr id="12" name="Content Placeholder 5">
            <a:extLst>
              <a:ext uri="{FF2B5EF4-FFF2-40B4-BE49-F238E27FC236}">
                <a16:creationId xmlns:a16="http://schemas.microsoft.com/office/drawing/2014/main" id="{A15BE35A-9FEE-901F-865A-42D2F7733AB1}"/>
              </a:ext>
            </a:extLst>
          </p:cNvPr>
          <p:cNvSpPr>
            <a:spLocks noGrp="1"/>
          </p:cNvSpPr>
          <p:nvPr>
            <p:ph sz="quarter" idx="14"/>
          </p:nvPr>
        </p:nvSpPr>
        <p:spPr>
          <a:xfrm>
            <a:off x="6053138" y="6356350"/>
            <a:ext cx="4392612" cy="361950"/>
          </a:xfrm>
        </p:spPr>
        <p:txBody>
          <a:bodyPr/>
          <a:lstStyle/>
          <a:p>
            <a:r>
              <a:rPr lang="en-US">
                <a:hlinkClick r:id="rId6"/>
              </a:rPr>
              <a:t>SpedDecCount@cde.state.co.us</a:t>
            </a:r>
            <a:r>
              <a:rPr lang="en-US"/>
              <a:t> </a:t>
            </a:r>
          </a:p>
        </p:txBody>
      </p:sp>
    </p:spTree>
    <p:extLst>
      <p:ext uri="{BB962C8B-B14F-4D97-AF65-F5344CB8AC3E}">
        <p14:creationId xmlns:p14="http://schemas.microsoft.com/office/powerpoint/2010/main" val="17561297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9D1031-E0C0-96EF-7A83-C9FB9BA72E20}"/>
              </a:ext>
            </a:extLst>
          </p:cNvPr>
          <p:cNvSpPr>
            <a:spLocks noGrp="1"/>
          </p:cNvSpPr>
          <p:nvPr>
            <p:ph type="title"/>
          </p:nvPr>
        </p:nvSpPr>
        <p:spPr>
          <a:xfrm>
            <a:off x="443565" y="205176"/>
            <a:ext cx="10691160" cy="898524"/>
          </a:xfrm>
        </p:spPr>
        <p:txBody>
          <a:bodyPr>
            <a:normAutofit/>
          </a:bodyPr>
          <a:lstStyle/>
          <a:p>
            <a:r>
              <a:rPr lang="en-US" sz="2800">
                <a:latin typeface="Museo Slab 500" panose="02000000000000000000" pitchFamily="50" charset="0"/>
              </a:rPr>
              <a:t>Special Education December Count – Reports Due for Upload to the Data Management System</a:t>
            </a:r>
            <a:endParaRPr lang="en-US"/>
          </a:p>
        </p:txBody>
      </p:sp>
      <p:sp>
        <p:nvSpPr>
          <p:cNvPr id="5" name="Content Placeholder 4">
            <a:extLst>
              <a:ext uri="{FF2B5EF4-FFF2-40B4-BE49-F238E27FC236}">
                <a16:creationId xmlns:a16="http://schemas.microsoft.com/office/drawing/2014/main" id="{3077501F-3A64-92A4-4261-BE979D883BD2}"/>
              </a:ext>
            </a:extLst>
          </p:cNvPr>
          <p:cNvSpPr>
            <a:spLocks noGrp="1"/>
          </p:cNvSpPr>
          <p:nvPr>
            <p:ph idx="1"/>
          </p:nvPr>
        </p:nvSpPr>
        <p:spPr>
          <a:xfrm>
            <a:off x="838200" y="1554480"/>
            <a:ext cx="9607550" cy="1607915"/>
          </a:xfrm>
        </p:spPr>
        <p:txBody>
          <a:bodyPr/>
          <a:lstStyle/>
          <a:p>
            <a:r>
              <a:rPr lang="en-US" sz="3200"/>
              <a:t>By February 21, 2025</a:t>
            </a:r>
          </a:p>
          <a:p>
            <a:pPr lvl="1"/>
            <a:r>
              <a:rPr lang="en-US" b="1">
                <a:solidFill>
                  <a:schemeClr val="tx1"/>
                </a:solidFill>
                <a:latin typeface="Trebuchet MS" panose="020B0603020202020204" pitchFamily="34" charset="0"/>
              </a:rPr>
              <a:t>Upload Required Reports to the Data Management System</a:t>
            </a:r>
          </a:p>
          <a:p>
            <a:pPr lvl="2"/>
            <a:r>
              <a:rPr lang="en-US" b="1">
                <a:latin typeface="Trebuchet MS" panose="020B0603020202020204" pitchFamily="34" charset="0"/>
              </a:rPr>
              <a:t>Staff Report #’s: 1.0, 1.1,1.2, 1.4, SAM 1.5</a:t>
            </a:r>
          </a:p>
          <a:p>
            <a:pPr lvl="2"/>
            <a:r>
              <a:rPr lang="en-US" b="1">
                <a:latin typeface="Trebuchet MS" panose="020B0603020202020204" pitchFamily="34" charset="0"/>
              </a:rPr>
              <a:t>Student Report #’s: 2.0, 2.1, 2.2, 2.3, 2.4, 2.5, 2.6, 2.7, 2.8, 2.9, 2.10</a:t>
            </a:r>
          </a:p>
          <a:p>
            <a:endParaRPr lang="en-US"/>
          </a:p>
        </p:txBody>
      </p:sp>
      <p:sp>
        <p:nvSpPr>
          <p:cNvPr id="8" name="object 7" descr="screenshot of the menu expanded to show the &quot;Documents&quot; section">
            <a:extLst>
              <a:ext uri="{FF2B5EF4-FFF2-40B4-BE49-F238E27FC236}">
                <a16:creationId xmlns:a16="http://schemas.microsoft.com/office/drawing/2014/main" id="{EE6EF60B-1AB3-E9B6-34EE-BA178DCC2766}"/>
              </a:ext>
            </a:extLst>
          </p:cNvPr>
          <p:cNvSpPr/>
          <p:nvPr/>
        </p:nvSpPr>
        <p:spPr>
          <a:xfrm>
            <a:off x="838200" y="3400155"/>
            <a:ext cx="6751256" cy="2493169"/>
          </a:xfrm>
          <a:prstGeom prst="rect">
            <a:avLst/>
          </a:prstGeom>
          <a:blipFill>
            <a:blip r:embed="rId3" cstate="print"/>
            <a:stretch>
              <a:fillRect/>
            </a:stretch>
          </a:blipFill>
        </p:spPr>
        <p:txBody>
          <a:bodyPr wrap="square" lIns="0" tIns="0" rIns="0" bIns="0" rtlCol="0"/>
          <a:lstStyle/>
          <a:p>
            <a:endParaRPr/>
          </a:p>
        </p:txBody>
      </p:sp>
      <p:sp>
        <p:nvSpPr>
          <p:cNvPr id="6" name="Content Placeholder 5">
            <a:extLst>
              <a:ext uri="{FF2B5EF4-FFF2-40B4-BE49-F238E27FC236}">
                <a16:creationId xmlns:a16="http://schemas.microsoft.com/office/drawing/2014/main" id="{22EC4989-D6BD-7925-08D2-F19AE9F5FFAD}"/>
              </a:ext>
            </a:extLst>
          </p:cNvPr>
          <p:cNvSpPr>
            <a:spLocks noGrp="1"/>
          </p:cNvSpPr>
          <p:nvPr>
            <p:ph sz="quarter" idx="13"/>
          </p:nvPr>
        </p:nvSpPr>
        <p:spPr>
          <a:xfrm>
            <a:off x="7660577" y="3784418"/>
            <a:ext cx="4602544" cy="806441"/>
          </a:xfrm>
        </p:spPr>
        <p:txBody>
          <a:bodyPr>
            <a:normAutofit fontScale="85000" lnSpcReduction="10000"/>
          </a:bodyPr>
          <a:lstStyle/>
          <a:p>
            <a:r>
              <a:rPr lang="en-US" sz="1800">
                <a:solidFill>
                  <a:srgbClr val="000000"/>
                </a:solidFill>
              </a:rPr>
              <a:t>If you have questions on uploading reports to the DMS or would like confirmation of your upload, please email Josh Fails (Fails_J@cde.state.co.us).</a:t>
            </a:r>
          </a:p>
          <a:p>
            <a:endParaRPr lang="en-US"/>
          </a:p>
        </p:txBody>
      </p:sp>
      <p:sp>
        <p:nvSpPr>
          <p:cNvPr id="9" name="TextBox 8">
            <a:extLst>
              <a:ext uri="{FF2B5EF4-FFF2-40B4-BE49-F238E27FC236}">
                <a16:creationId xmlns:a16="http://schemas.microsoft.com/office/drawing/2014/main" id="{3A72E56F-A8AB-9FD1-1986-7E5A0FD2718B}"/>
              </a:ext>
            </a:extLst>
          </p:cNvPr>
          <p:cNvSpPr txBox="1"/>
          <p:nvPr/>
        </p:nvSpPr>
        <p:spPr>
          <a:xfrm>
            <a:off x="3439444" y="4803061"/>
            <a:ext cx="8074843" cy="1328023"/>
          </a:xfrm>
          <a:prstGeom prst="wedgeRoundRectCallout">
            <a:avLst>
              <a:gd name="adj1" fmla="val -74683"/>
              <a:gd name="adj2" fmla="val -26132"/>
              <a:gd name="adj3" fmla="val 16667"/>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sz="2400"/>
              <a:t>Reports are to be uploaded to the Data Management System to the </a:t>
            </a:r>
            <a:r>
              <a:rPr lang="en-US" sz="2400" b="1"/>
              <a:t>Documents section </a:t>
            </a:r>
            <a:r>
              <a:rPr lang="en-US" sz="2400"/>
              <a:t>(Same location as the Discipline and EOY Reports)</a:t>
            </a:r>
          </a:p>
        </p:txBody>
      </p:sp>
      <p:sp>
        <p:nvSpPr>
          <p:cNvPr id="10" name="Slide Number Placeholder 9">
            <a:extLst>
              <a:ext uri="{FF2B5EF4-FFF2-40B4-BE49-F238E27FC236}">
                <a16:creationId xmlns:a16="http://schemas.microsoft.com/office/drawing/2014/main" id="{4E1BB173-4A85-BD39-38D9-89C8C45F4539}"/>
              </a:ext>
            </a:extLst>
          </p:cNvPr>
          <p:cNvSpPr>
            <a:spLocks noGrp="1"/>
          </p:cNvSpPr>
          <p:nvPr>
            <p:ph type="sldNum" sz="quarter" idx="12"/>
          </p:nvPr>
        </p:nvSpPr>
        <p:spPr/>
        <p:txBody>
          <a:bodyPr/>
          <a:lstStyle/>
          <a:p>
            <a:fld id="{C479D5F6-EDCB-402A-AC08-4943A1820E8F}" type="slidenum">
              <a:rPr lang="en-US" smtClean="0"/>
              <a:pPr/>
              <a:t>28</a:t>
            </a:fld>
            <a:endParaRPr lang="en-US"/>
          </a:p>
        </p:txBody>
      </p:sp>
      <p:sp>
        <p:nvSpPr>
          <p:cNvPr id="3" name="Content Placeholder 5">
            <a:extLst>
              <a:ext uri="{FF2B5EF4-FFF2-40B4-BE49-F238E27FC236}">
                <a16:creationId xmlns:a16="http://schemas.microsoft.com/office/drawing/2014/main" id="{FD189ACF-ED40-DB1A-423A-951CFE27CC07}"/>
              </a:ext>
            </a:extLst>
          </p:cNvPr>
          <p:cNvSpPr>
            <a:spLocks noGrp="1"/>
          </p:cNvSpPr>
          <p:nvPr>
            <p:ph sz="quarter" idx="14"/>
          </p:nvPr>
        </p:nvSpPr>
        <p:spPr>
          <a:xfrm>
            <a:off x="6053138" y="6356350"/>
            <a:ext cx="4392612" cy="361950"/>
          </a:xfrm>
        </p:spPr>
        <p:txBody>
          <a:bodyPr/>
          <a:lstStyle/>
          <a:p>
            <a:r>
              <a:rPr lang="en-US">
                <a:hlinkClick r:id="rId4"/>
              </a:rPr>
              <a:t>SpedDecCount@cde.state.co.us</a:t>
            </a:r>
            <a:r>
              <a:rPr lang="en-US"/>
              <a:t> </a:t>
            </a:r>
          </a:p>
        </p:txBody>
      </p:sp>
    </p:spTree>
    <p:extLst>
      <p:ext uri="{BB962C8B-B14F-4D97-AF65-F5344CB8AC3E}">
        <p14:creationId xmlns:p14="http://schemas.microsoft.com/office/powerpoint/2010/main" val="28402406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9F8B4D1-B997-8315-9F6E-4A314BD75E67}"/>
              </a:ext>
            </a:extLst>
          </p:cNvPr>
          <p:cNvSpPr>
            <a:spLocks noGrp="1"/>
          </p:cNvSpPr>
          <p:nvPr>
            <p:ph type="title"/>
          </p:nvPr>
        </p:nvSpPr>
        <p:spPr/>
        <p:txBody>
          <a:bodyPr/>
          <a:lstStyle/>
          <a:p>
            <a:r>
              <a:rPr lang="en-US"/>
              <a:t>Last Step – Approve and lock final snapshot in Data Pipeline!</a:t>
            </a:r>
          </a:p>
        </p:txBody>
      </p:sp>
      <p:pic>
        <p:nvPicPr>
          <p:cNvPr id="1030" name="Picture 6" descr="click status dashboard, search to get submit screen to pull up">
            <a:extLst>
              <a:ext uri="{FF2B5EF4-FFF2-40B4-BE49-F238E27FC236}">
                <a16:creationId xmlns:a16="http://schemas.microsoft.com/office/drawing/2014/main" id="{7154240C-B38E-37BE-93F0-0CA0C3FE62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704" y="245882"/>
            <a:ext cx="10193339" cy="229084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creenshot of submit screen. Listen to audio for instructions">
            <a:extLst>
              <a:ext uri="{FF2B5EF4-FFF2-40B4-BE49-F238E27FC236}">
                <a16:creationId xmlns:a16="http://schemas.microsoft.com/office/drawing/2014/main" id="{D794A00E-CC03-291A-A9C1-B6D54F15F30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988" r="863"/>
          <a:stretch/>
        </p:blipFill>
        <p:spPr bwMode="auto">
          <a:xfrm>
            <a:off x="2943282" y="1787151"/>
            <a:ext cx="8096136" cy="350517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ED82E58-6148-842D-96E9-977E92711EE8}"/>
              </a:ext>
            </a:extLst>
          </p:cNvPr>
          <p:cNvSpPr>
            <a:spLocks noGrp="1"/>
          </p:cNvSpPr>
          <p:nvPr>
            <p:ph sz="quarter" idx="13"/>
          </p:nvPr>
        </p:nvSpPr>
        <p:spPr/>
        <p:txBody>
          <a:bodyPr>
            <a:normAutofit fontScale="85000" lnSpcReduction="10000"/>
          </a:bodyPr>
          <a:lstStyle/>
          <a:p>
            <a:r>
              <a:rPr lang="en-US"/>
              <a:t>SPED December Count – Lindsey Heitman</a:t>
            </a:r>
          </a:p>
        </p:txBody>
      </p:sp>
      <p:sp>
        <p:nvSpPr>
          <p:cNvPr id="5" name="Content Placeholder 4">
            <a:extLst>
              <a:ext uri="{FF2B5EF4-FFF2-40B4-BE49-F238E27FC236}">
                <a16:creationId xmlns:a16="http://schemas.microsoft.com/office/drawing/2014/main" id="{13649E8D-C567-B136-30BB-6D749F7FC614}"/>
              </a:ext>
            </a:extLst>
          </p:cNvPr>
          <p:cNvSpPr>
            <a:spLocks noGrp="1"/>
          </p:cNvSpPr>
          <p:nvPr>
            <p:ph sz="quarter" idx="14"/>
          </p:nvPr>
        </p:nvSpPr>
        <p:spPr/>
        <p:txBody>
          <a:bodyPr>
            <a:normAutofit fontScale="92500" lnSpcReduction="10000"/>
          </a:bodyPr>
          <a:lstStyle/>
          <a:p>
            <a:r>
              <a:rPr lang="en-US">
                <a:hlinkClick r:id="rId4"/>
              </a:rPr>
              <a:t>SpedDecCount@cde.state.co.us</a:t>
            </a:r>
            <a:r>
              <a:rPr lang="en-US"/>
              <a:t> </a:t>
            </a:r>
          </a:p>
          <a:p>
            <a:endParaRPr lang="en-US"/>
          </a:p>
        </p:txBody>
      </p:sp>
      <p:sp>
        <p:nvSpPr>
          <p:cNvPr id="4" name="Slide Number Placeholder 3">
            <a:extLst>
              <a:ext uri="{FF2B5EF4-FFF2-40B4-BE49-F238E27FC236}">
                <a16:creationId xmlns:a16="http://schemas.microsoft.com/office/drawing/2014/main" id="{BE711ACE-BD0F-3C6D-828C-8A3E638A3116}"/>
              </a:ext>
            </a:extLst>
          </p:cNvPr>
          <p:cNvSpPr>
            <a:spLocks noGrp="1"/>
          </p:cNvSpPr>
          <p:nvPr>
            <p:ph type="sldNum" sz="quarter" idx="12"/>
          </p:nvPr>
        </p:nvSpPr>
        <p:spPr/>
        <p:txBody>
          <a:bodyPr/>
          <a:lstStyle/>
          <a:p>
            <a:fld id="{C479D5F6-EDCB-402A-AC08-4943A1820E8F}" type="slidenum">
              <a:rPr lang="en-US" smtClean="0"/>
              <a:pPr/>
              <a:t>29</a:t>
            </a:fld>
            <a:endParaRPr lang="en-US"/>
          </a:p>
        </p:txBody>
      </p:sp>
    </p:spTree>
    <p:extLst>
      <p:ext uri="{BB962C8B-B14F-4D97-AF65-F5344CB8AC3E}">
        <p14:creationId xmlns:p14="http://schemas.microsoft.com/office/powerpoint/2010/main" val="2347927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EB96DD-D22A-4D24-782E-BD0F67CE87D1}"/>
              </a:ext>
            </a:extLst>
          </p:cNvPr>
          <p:cNvSpPr>
            <a:spLocks noGrp="1"/>
          </p:cNvSpPr>
          <p:nvPr>
            <p:ph type="title"/>
          </p:nvPr>
        </p:nvSpPr>
        <p:spPr>
          <a:xfrm>
            <a:off x="5331716" y="798741"/>
            <a:ext cx="6251110" cy="906492"/>
          </a:xfrm>
        </p:spPr>
        <p:txBody>
          <a:bodyPr vert="horz" lIns="91440" tIns="45720" rIns="91440" bIns="45720" rtlCol="0" anchor="b">
            <a:normAutofit/>
          </a:bodyPr>
          <a:lstStyle/>
          <a:p>
            <a:r>
              <a:rPr lang="en-US" sz="5400"/>
              <a:t>What is PII?</a:t>
            </a:r>
          </a:p>
        </p:txBody>
      </p:sp>
      <p:sp useBgFill="1">
        <p:nvSpPr>
          <p:cNvPr id="47" name="Rectangle 4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pic>
        <p:nvPicPr>
          <p:cNvPr id="38" name="Picture 8">
            <a:extLst>
              <a:ext uri="{FF2B5EF4-FFF2-40B4-BE49-F238E27FC236}">
                <a16:creationId xmlns:a16="http://schemas.microsoft.com/office/drawing/2014/main" id="{BAD7085A-BD5F-8A1F-F7A2-5122964EFAD4}"/>
              </a:ext>
              <a:ext uri="{C183D7F6-B498-43B3-948B-1728B52AA6E4}">
                <adec:decorative xmlns:adec="http://schemas.microsoft.com/office/drawing/2017/decorative" val="1"/>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19305" r="35363"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EF16194-6F49-EA21-44EE-9C4ECBAB21E9}"/>
              </a:ext>
            </a:extLst>
          </p:cNvPr>
          <p:cNvSpPr>
            <a:spLocks noGrp="1"/>
          </p:cNvSpPr>
          <p:nvPr>
            <p:ph sz="half" idx="2"/>
          </p:nvPr>
        </p:nvSpPr>
        <p:spPr>
          <a:xfrm>
            <a:off x="5215384" y="1314450"/>
            <a:ext cx="6251110" cy="3751820"/>
          </a:xfrm>
        </p:spPr>
        <p:txBody>
          <a:bodyPr vert="horz" lIns="91440" tIns="45720" rIns="91440" bIns="45720" rtlCol="0" anchor="ctr">
            <a:normAutofit/>
          </a:bodyPr>
          <a:lstStyle/>
          <a:p>
            <a:r>
              <a:rPr lang="en-US" sz="2000">
                <a:solidFill>
                  <a:schemeClr val="bg1"/>
                </a:solidFill>
              </a:rPr>
              <a:t>Student and Staff Personally Identifiable Information (PII) is defined by state and federal laws as information that, alone or in combination, personally identifies an individual</a:t>
            </a:r>
          </a:p>
          <a:p>
            <a:pPr lvl="1"/>
            <a:r>
              <a:rPr lang="en-US">
                <a:solidFill>
                  <a:schemeClr val="bg1"/>
                </a:solidFill>
              </a:rPr>
              <a:t>This includes direct identifiers </a:t>
            </a:r>
            <a:br>
              <a:rPr lang="en-US">
                <a:solidFill>
                  <a:schemeClr val="bg1"/>
                </a:solidFill>
              </a:rPr>
            </a:br>
            <a:r>
              <a:rPr lang="en-US">
                <a:solidFill>
                  <a:schemeClr val="bg1"/>
                </a:solidFill>
              </a:rPr>
              <a:t>(i.e. student and staff names, SASID, EDID, etc.)</a:t>
            </a:r>
          </a:p>
          <a:p>
            <a:pPr lvl="1"/>
            <a:r>
              <a:rPr lang="en-US">
                <a:solidFill>
                  <a:schemeClr val="bg1"/>
                </a:solidFill>
              </a:rPr>
              <a:t>Includes information that when combined is identifiable</a:t>
            </a:r>
          </a:p>
          <a:p>
            <a:r>
              <a:rPr lang="en-US" sz="2000">
                <a:solidFill>
                  <a:schemeClr val="bg1"/>
                </a:solidFill>
              </a:rPr>
              <a:t>Colorado’s Student Data Transparency and Security Act outlines requirements for how Student PII is collected, used and shared</a:t>
            </a:r>
          </a:p>
        </p:txBody>
      </p:sp>
      <p:sp>
        <p:nvSpPr>
          <p:cNvPr id="2" name="Rectangle: Rounded Corners 1">
            <a:extLst>
              <a:ext uri="{FF2B5EF4-FFF2-40B4-BE49-F238E27FC236}">
                <a16:creationId xmlns:a16="http://schemas.microsoft.com/office/drawing/2014/main" id="{BD6BD795-9041-4C09-D262-D8CE3D5DED91}"/>
              </a:ext>
            </a:extLst>
          </p:cNvPr>
          <p:cNvSpPr/>
          <p:nvPr/>
        </p:nvSpPr>
        <p:spPr>
          <a:xfrm>
            <a:off x="5297762" y="5461656"/>
            <a:ext cx="6319019" cy="811763"/>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Trebuchet MS"/>
                <a:ea typeface="+mn-ea"/>
                <a:cs typeface="+mn-cs"/>
                <a:hlinkClick r:id="rId3"/>
              </a:rPr>
              <a:t>See the Data Privacy and Security website for prepared guidance on how to comply with this and other privacy laws.</a:t>
            </a: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6" name="Slide Number Placeholder 5">
            <a:extLst>
              <a:ext uri="{FF2B5EF4-FFF2-40B4-BE49-F238E27FC236}">
                <a16:creationId xmlns:a16="http://schemas.microsoft.com/office/drawing/2014/main" id="{F6471A59-C8F3-80F4-FB87-B4E7A71D251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black">
                    <a:lumMod val="65000"/>
                    <a:lumOff val="35000"/>
                  </a:prstClr>
                </a:solidFill>
                <a:effectLst/>
                <a:uLnTx/>
                <a:uFillTx/>
                <a:latin typeface="Trebuchet MS" panose="020B0603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600" b="0" i="0" u="none" strike="noStrike" kern="1200" cap="none" spc="0" normalizeH="0" baseline="0" noProof="0">
              <a:ln>
                <a:noFill/>
              </a:ln>
              <a:solidFill>
                <a:prstClr val="black">
                  <a:lumMod val="65000"/>
                  <a:lumOff val="35000"/>
                </a:prstClr>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29520982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E4C28-041D-59D2-0291-9738FE10DDD0}"/>
              </a:ext>
            </a:extLst>
          </p:cNvPr>
          <p:cNvSpPr>
            <a:spLocks noGrp="1"/>
          </p:cNvSpPr>
          <p:nvPr>
            <p:ph type="title"/>
          </p:nvPr>
        </p:nvSpPr>
        <p:spPr>
          <a:xfrm>
            <a:off x="155447" y="237745"/>
            <a:ext cx="6228419" cy="1197864"/>
          </a:xfrm>
        </p:spPr>
        <p:txBody>
          <a:bodyPr/>
          <a:lstStyle/>
          <a:p>
            <a:r>
              <a:rPr lang="en-US"/>
              <a:t>Questions &amp; Resources:</a:t>
            </a:r>
            <a:br>
              <a:rPr lang="en-US"/>
            </a:br>
            <a:r>
              <a:rPr lang="en-US"/>
              <a:t>Special Education December Count</a:t>
            </a:r>
          </a:p>
        </p:txBody>
      </p:sp>
      <p:sp>
        <p:nvSpPr>
          <p:cNvPr id="3" name="Content Placeholder 2">
            <a:extLst>
              <a:ext uri="{FF2B5EF4-FFF2-40B4-BE49-F238E27FC236}">
                <a16:creationId xmlns:a16="http://schemas.microsoft.com/office/drawing/2014/main" id="{1C053128-2E61-BD39-9230-D3FF32B16187}"/>
              </a:ext>
            </a:extLst>
          </p:cNvPr>
          <p:cNvSpPr>
            <a:spLocks noGrp="1"/>
          </p:cNvSpPr>
          <p:nvPr>
            <p:ph sz="quarter" idx="13"/>
          </p:nvPr>
        </p:nvSpPr>
        <p:spPr>
          <a:xfrm>
            <a:off x="1509623" y="1574275"/>
            <a:ext cx="9170946" cy="3685881"/>
          </a:xfrm>
        </p:spPr>
        <p:txBody>
          <a:bodyPr/>
          <a:lstStyle/>
          <a:p>
            <a:r>
              <a:rPr lang="en-US" sz="2800">
                <a:latin typeface="Museo Slab 500"/>
              </a:rPr>
              <a:t>Lindsey Heitman</a:t>
            </a:r>
          </a:p>
          <a:p>
            <a:r>
              <a:rPr lang="en-US">
                <a:latin typeface="Museo Slab 500"/>
                <a:hlinkClick r:id="rId2"/>
              </a:rPr>
              <a:t>SpedDecCount@cde.state.co.us</a:t>
            </a:r>
            <a:r>
              <a:rPr lang="en-US">
                <a:latin typeface="Museo Slab 500"/>
              </a:rPr>
              <a:t> </a:t>
            </a:r>
          </a:p>
          <a:p>
            <a:r>
              <a:rPr lang="en-US">
                <a:latin typeface="Museo Slab 500"/>
              </a:rPr>
              <a:t>(720) 456-2033</a:t>
            </a:r>
            <a:endParaRPr lang="en-US"/>
          </a:p>
          <a:p>
            <a:endParaRPr lang="en-US"/>
          </a:p>
          <a:p>
            <a:r>
              <a:rPr lang="en-US" sz="2000">
                <a:latin typeface="Museo Slab 500"/>
                <a:hlinkClick r:id="rId3"/>
              </a:rPr>
              <a:t>Special Education IEP Interchange Webpage</a:t>
            </a:r>
            <a:br>
              <a:rPr lang="en-US" sz="2000"/>
            </a:br>
            <a:r>
              <a:rPr lang="en-US" sz="2000">
                <a:latin typeface="Museo Slab 500"/>
                <a:hlinkClick r:id="rId4"/>
              </a:rPr>
              <a:t>Special Education December Snapshot Webpage</a:t>
            </a:r>
            <a:br>
              <a:rPr lang="en-US" sz="2000">
                <a:hlinkClick r:id="rId5"/>
              </a:rPr>
            </a:br>
            <a:endParaRPr lang="en-US" sz="2000"/>
          </a:p>
        </p:txBody>
      </p:sp>
      <p:sp>
        <p:nvSpPr>
          <p:cNvPr id="5" name="Slide Number Placeholder 4">
            <a:extLst>
              <a:ext uri="{FF2B5EF4-FFF2-40B4-BE49-F238E27FC236}">
                <a16:creationId xmlns:a16="http://schemas.microsoft.com/office/drawing/2014/main" id="{1C9484EE-4D96-A829-722C-57C7F3AF3218}"/>
              </a:ext>
            </a:extLst>
          </p:cNvPr>
          <p:cNvSpPr>
            <a:spLocks noGrp="1"/>
          </p:cNvSpPr>
          <p:nvPr>
            <p:ph type="sldNum" sz="quarter" idx="12"/>
          </p:nvPr>
        </p:nvSpPr>
        <p:spPr/>
        <p:txBody>
          <a:bodyPr/>
          <a:lstStyle/>
          <a:p>
            <a:fld id="{C479D5F6-EDCB-402A-AC08-4943A1820E8F}" type="slidenum">
              <a:rPr lang="en-US" smtClean="0"/>
              <a:pPr/>
              <a:t>30</a:t>
            </a:fld>
            <a:endParaRPr lang="en-US"/>
          </a:p>
        </p:txBody>
      </p:sp>
    </p:spTree>
    <p:extLst>
      <p:ext uri="{BB962C8B-B14F-4D97-AF65-F5344CB8AC3E}">
        <p14:creationId xmlns:p14="http://schemas.microsoft.com/office/powerpoint/2010/main" val="7839716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5FF46B-FF39-98EF-6021-BD1FD8B737A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5502D12-7DBB-85C1-DBFB-9DA6444A60F3}"/>
              </a:ext>
            </a:extLst>
          </p:cNvPr>
          <p:cNvSpPr>
            <a:spLocks noGrp="1"/>
          </p:cNvSpPr>
          <p:nvPr>
            <p:ph type="ctrTitle"/>
          </p:nvPr>
        </p:nvSpPr>
        <p:spPr/>
        <p:txBody>
          <a:bodyPr/>
          <a:lstStyle/>
          <a:p>
            <a:r>
              <a:rPr lang="en-US"/>
              <a:t>Summer EBT</a:t>
            </a:r>
          </a:p>
        </p:txBody>
      </p:sp>
      <p:sp>
        <p:nvSpPr>
          <p:cNvPr id="8" name="Content Placeholder 7">
            <a:extLst>
              <a:ext uri="{FF2B5EF4-FFF2-40B4-BE49-F238E27FC236}">
                <a16:creationId xmlns:a16="http://schemas.microsoft.com/office/drawing/2014/main" id="{3C45CA2E-AC80-F2A7-E620-BAABECCC0EEF}"/>
              </a:ext>
            </a:extLst>
          </p:cNvPr>
          <p:cNvSpPr>
            <a:spLocks noGrp="1"/>
          </p:cNvSpPr>
          <p:nvPr>
            <p:ph sz="quarter" idx="13"/>
          </p:nvPr>
        </p:nvSpPr>
        <p:spPr/>
        <p:txBody>
          <a:bodyPr/>
          <a:lstStyle/>
          <a:p>
            <a:r>
              <a:rPr lang="en-US"/>
              <a:t>Collin Slutzky</a:t>
            </a:r>
          </a:p>
        </p:txBody>
      </p:sp>
      <p:sp>
        <p:nvSpPr>
          <p:cNvPr id="4" name="Slide Number Placeholder 3">
            <a:extLst>
              <a:ext uri="{FF2B5EF4-FFF2-40B4-BE49-F238E27FC236}">
                <a16:creationId xmlns:a16="http://schemas.microsoft.com/office/drawing/2014/main" id="{980B8052-0A82-8512-563C-FA84481D6260}"/>
              </a:ext>
            </a:extLst>
          </p:cNvPr>
          <p:cNvSpPr>
            <a:spLocks noGrp="1"/>
          </p:cNvSpPr>
          <p:nvPr>
            <p:ph type="sldNum" sz="quarter" idx="12"/>
          </p:nvPr>
        </p:nvSpPr>
        <p:spPr/>
        <p:txBody>
          <a:bodyPr/>
          <a:lstStyle/>
          <a:p>
            <a:fld id="{C479D5F6-EDCB-402A-AC08-4943A1820E8F}" type="slidenum">
              <a:rPr lang="en-US" smtClean="0"/>
              <a:pPr/>
              <a:t>31</a:t>
            </a:fld>
            <a:endParaRPr lang="en-US"/>
          </a:p>
        </p:txBody>
      </p:sp>
    </p:spTree>
    <p:extLst>
      <p:ext uri="{BB962C8B-B14F-4D97-AF65-F5344CB8AC3E}">
        <p14:creationId xmlns:p14="http://schemas.microsoft.com/office/powerpoint/2010/main" val="6651088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7F018-2FDF-CF76-8017-9F9101C56A56}"/>
              </a:ext>
            </a:extLst>
          </p:cNvPr>
          <p:cNvSpPr>
            <a:spLocks noGrp="1"/>
          </p:cNvSpPr>
          <p:nvPr>
            <p:ph type="title"/>
          </p:nvPr>
        </p:nvSpPr>
        <p:spPr/>
        <p:txBody>
          <a:bodyPr/>
          <a:lstStyle/>
          <a:p>
            <a:r>
              <a:rPr lang="en-US">
                <a:latin typeface="Museo Slab 500"/>
              </a:rPr>
              <a:t>Summer EBT:</a:t>
            </a:r>
            <a:br>
              <a:rPr lang="en-US">
                <a:latin typeface="Museo Slab 500"/>
              </a:rPr>
            </a:br>
            <a:r>
              <a:rPr lang="en-US">
                <a:latin typeface="Museo Slab 500"/>
              </a:rPr>
              <a:t>Submissions </a:t>
            </a:r>
            <a:endParaRPr lang="en-US"/>
          </a:p>
        </p:txBody>
      </p:sp>
      <p:sp>
        <p:nvSpPr>
          <p:cNvPr id="3" name="Slide Number Placeholder 2">
            <a:extLst>
              <a:ext uri="{FF2B5EF4-FFF2-40B4-BE49-F238E27FC236}">
                <a16:creationId xmlns:a16="http://schemas.microsoft.com/office/drawing/2014/main" id="{94250F3E-FF2B-D0D0-B6D2-623DE68E7780}"/>
              </a:ext>
            </a:extLst>
          </p:cNvPr>
          <p:cNvSpPr>
            <a:spLocks noGrp="1"/>
          </p:cNvSpPr>
          <p:nvPr>
            <p:ph type="sldNum" sz="quarter" idx="12"/>
          </p:nvPr>
        </p:nvSpPr>
        <p:spPr/>
        <p:txBody>
          <a:bodyPr/>
          <a:lstStyle/>
          <a:p>
            <a:fld id="{C479D5F6-EDCB-402A-AC08-4943A1820E8F}" type="slidenum">
              <a:rPr lang="en-US" smtClean="0"/>
              <a:pPr/>
              <a:t>32</a:t>
            </a:fld>
            <a:endParaRPr lang="en-US"/>
          </a:p>
        </p:txBody>
      </p:sp>
      <p:sp>
        <p:nvSpPr>
          <p:cNvPr id="4" name="Content Placeholder 3">
            <a:extLst>
              <a:ext uri="{FF2B5EF4-FFF2-40B4-BE49-F238E27FC236}">
                <a16:creationId xmlns:a16="http://schemas.microsoft.com/office/drawing/2014/main" id="{017CBE8E-2A7D-8B6A-3602-F3CBEBEEDDAB}"/>
              </a:ext>
            </a:extLst>
          </p:cNvPr>
          <p:cNvSpPr>
            <a:spLocks noGrp="1"/>
          </p:cNvSpPr>
          <p:nvPr>
            <p:ph sz="quarter" idx="13"/>
          </p:nvPr>
        </p:nvSpPr>
        <p:spPr/>
        <p:txBody>
          <a:bodyPr vert="horz" lIns="91440" tIns="45720" rIns="91440" bIns="45720" rtlCol="0" anchor="t">
            <a:normAutofit/>
          </a:bodyPr>
          <a:lstStyle/>
          <a:p>
            <a:r>
              <a:rPr lang="en-US">
                <a:latin typeface="Trebuchet MS"/>
              </a:rPr>
              <a:t>Summer EBT</a:t>
            </a:r>
            <a:endParaRPr lang="en-US"/>
          </a:p>
        </p:txBody>
      </p:sp>
      <p:sp>
        <p:nvSpPr>
          <p:cNvPr id="5" name="Content Placeholder 4">
            <a:extLst>
              <a:ext uri="{FF2B5EF4-FFF2-40B4-BE49-F238E27FC236}">
                <a16:creationId xmlns:a16="http://schemas.microsoft.com/office/drawing/2014/main" id="{822D9248-F289-20AB-AF85-A3C95863F816}"/>
              </a:ext>
            </a:extLst>
          </p:cNvPr>
          <p:cNvSpPr>
            <a:spLocks noGrp="1"/>
          </p:cNvSpPr>
          <p:nvPr>
            <p:ph sz="quarter" idx="14"/>
          </p:nvPr>
        </p:nvSpPr>
        <p:spPr/>
        <p:txBody>
          <a:bodyPr vert="horz" lIns="91440" tIns="45720" rIns="91440" bIns="45720" rtlCol="0" anchor="t">
            <a:normAutofit/>
          </a:bodyPr>
          <a:lstStyle/>
          <a:p>
            <a:r>
              <a:rPr lang="en-US"/>
              <a:t>s-ebt@cde.state.co.us</a:t>
            </a:r>
          </a:p>
        </p:txBody>
      </p:sp>
      <p:pic>
        <p:nvPicPr>
          <p:cNvPr id="7" name="Picture 6" descr="51 submitted, 69 some data uploaded, 53 no data">
            <a:extLst>
              <a:ext uri="{FF2B5EF4-FFF2-40B4-BE49-F238E27FC236}">
                <a16:creationId xmlns:a16="http://schemas.microsoft.com/office/drawing/2014/main" id="{9A276FB7-7DBE-4DA1-C1F2-7918D49926F0}"/>
              </a:ext>
            </a:extLst>
          </p:cNvPr>
          <p:cNvPicPr>
            <a:picLocks noChangeAspect="1"/>
          </p:cNvPicPr>
          <p:nvPr/>
        </p:nvPicPr>
        <p:blipFill>
          <a:blip r:embed="rId2"/>
          <a:stretch>
            <a:fillRect/>
          </a:stretch>
        </p:blipFill>
        <p:spPr>
          <a:xfrm>
            <a:off x="2181135" y="1264332"/>
            <a:ext cx="7829729" cy="4899056"/>
          </a:xfrm>
          <a:prstGeom prst="rect">
            <a:avLst/>
          </a:prstGeom>
        </p:spPr>
      </p:pic>
    </p:spTree>
    <p:extLst>
      <p:ext uri="{BB962C8B-B14F-4D97-AF65-F5344CB8AC3E}">
        <p14:creationId xmlns:p14="http://schemas.microsoft.com/office/powerpoint/2010/main" val="26391062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3A3BC-C3C5-ED57-84AB-C43489AE16AB}"/>
              </a:ext>
            </a:extLst>
          </p:cNvPr>
          <p:cNvSpPr>
            <a:spLocks noGrp="1"/>
          </p:cNvSpPr>
          <p:nvPr>
            <p:ph type="title"/>
          </p:nvPr>
        </p:nvSpPr>
        <p:spPr/>
        <p:txBody>
          <a:bodyPr>
            <a:normAutofit/>
          </a:bodyPr>
          <a:lstStyle/>
          <a:p>
            <a:r>
              <a:rPr lang="en-US"/>
              <a:t>Summer EBT Data Collection</a:t>
            </a:r>
          </a:p>
        </p:txBody>
      </p:sp>
      <p:sp>
        <p:nvSpPr>
          <p:cNvPr id="3" name="Content Placeholder 2">
            <a:extLst>
              <a:ext uri="{FF2B5EF4-FFF2-40B4-BE49-F238E27FC236}">
                <a16:creationId xmlns:a16="http://schemas.microsoft.com/office/drawing/2014/main" id="{F737E5AD-A4D8-5218-9778-9BFD2F764487}"/>
              </a:ext>
            </a:extLst>
          </p:cNvPr>
          <p:cNvSpPr>
            <a:spLocks noGrp="1"/>
          </p:cNvSpPr>
          <p:nvPr>
            <p:ph idx="1"/>
          </p:nvPr>
        </p:nvSpPr>
        <p:spPr/>
        <p:txBody>
          <a:bodyPr vert="horz" lIns="68580" tIns="34290" rIns="68580" bIns="34290" rtlCol="0" anchor="t">
            <a:noAutofit/>
          </a:bodyPr>
          <a:lstStyle/>
          <a:p>
            <a:r>
              <a:rPr lang="en-US">
                <a:latin typeface="Trebuchet MS"/>
              </a:rPr>
              <a:t>Data Collection opened February 3rd.</a:t>
            </a:r>
            <a:endParaRPr lang="en-US"/>
          </a:p>
          <a:p>
            <a:r>
              <a:rPr lang="en-US">
                <a:latin typeface="Trebuchet MS"/>
              </a:rPr>
              <a:t>File layout is unchanged from last year.</a:t>
            </a:r>
            <a:endParaRPr lang="en-US"/>
          </a:p>
          <a:p>
            <a:r>
              <a:rPr lang="en-US">
                <a:latin typeface="Trebuchet MS"/>
              </a:rPr>
              <a:t>Error-free files must be submitted by February 28th.</a:t>
            </a:r>
          </a:p>
          <a:p>
            <a:r>
              <a:rPr lang="en-US">
                <a:latin typeface="Trebuchet MS"/>
              </a:rPr>
              <a:t>Districts have the following options for submitting student records:</a:t>
            </a:r>
            <a:endParaRPr lang="en-US"/>
          </a:p>
          <a:p>
            <a:pPr lvl="1"/>
            <a:r>
              <a:rPr lang="en-US">
                <a:latin typeface="Trebuchet MS"/>
              </a:rPr>
              <a:t>Submit data for all students enrolled in National School Lunch Program sites only. </a:t>
            </a:r>
          </a:p>
          <a:p>
            <a:pPr lvl="1"/>
            <a:r>
              <a:rPr lang="en-US">
                <a:latin typeface="Trebuchet MS"/>
              </a:rPr>
              <a:t>Submit data for all students enrolled in NSLP sites and data for any F/R eligible transfer students to non-NSLP sites during the school year (any student that was enrolled at a NSLP site, even for a short period of time, would be eligible for S-EBT benefits) </a:t>
            </a:r>
          </a:p>
          <a:p>
            <a:pPr lvl="1"/>
            <a:r>
              <a:rPr lang="en-US">
                <a:latin typeface="Trebuchet MS"/>
              </a:rPr>
              <a:t>Submit data for all enrolled students at both NSLP sites and non-NSLP sites. </a:t>
            </a:r>
          </a:p>
          <a:p>
            <a:r>
              <a:rPr lang="en-US">
                <a:latin typeface="Trebuchet MS"/>
              </a:rPr>
              <a:t>Submitting data for all enrolled students will be the easiest option for most districts, as your S-EBT reports from your SIS likely use this option.</a:t>
            </a:r>
            <a:endParaRPr lang="en-US"/>
          </a:p>
          <a:p>
            <a:endParaRPr lang="en-US"/>
          </a:p>
          <a:p>
            <a:endParaRPr lang="en-US"/>
          </a:p>
          <a:p>
            <a:endParaRPr lang="en-US"/>
          </a:p>
        </p:txBody>
      </p:sp>
      <p:sp>
        <p:nvSpPr>
          <p:cNvPr id="4" name="Slide Number Placeholder 3">
            <a:extLst>
              <a:ext uri="{FF2B5EF4-FFF2-40B4-BE49-F238E27FC236}">
                <a16:creationId xmlns:a16="http://schemas.microsoft.com/office/drawing/2014/main" id="{C557EE2F-098A-C046-B846-69C99717CC16}"/>
              </a:ext>
            </a:extLst>
          </p:cNvPr>
          <p:cNvSpPr>
            <a:spLocks noGrp="1"/>
          </p:cNvSpPr>
          <p:nvPr>
            <p:ph type="sldNum" sz="quarter" idx="12"/>
          </p:nvPr>
        </p:nvSpPr>
        <p:spPr/>
        <p:txBody>
          <a:bodyPr/>
          <a:lstStyle/>
          <a:p>
            <a:fld id="{C479D5F6-EDCB-402A-AC08-4943A1820E8F}" type="slidenum">
              <a:rPr lang="en-US" smtClean="0"/>
              <a:pPr/>
              <a:t>33</a:t>
            </a:fld>
            <a:endParaRPr lang="en-US"/>
          </a:p>
        </p:txBody>
      </p:sp>
      <p:sp>
        <p:nvSpPr>
          <p:cNvPr id="16" name="Content Placeholder 6">
            <a:extLst>
              <a:ext uri="{FF2B5EF4-FFF2-40B4-BE49-F238E27FC236}">
                <a16:creationId xmlns:a16="http://schemas.microsoft.com/office/drawing/2014/main" id="{A3E6E43B-BC7C-6C6C-7E56-BC7C5F0699F1}"/>
              </a:ext>
            </a:extLst>
          </p:cNvPr>
          <p:cNvSpPr>
            <a:spLocks noGrp="1"/>
          </p:cNvSpPr>
          <p:nvPr>
            <p:ph sz="quarter" idx="13"/>
          </p:nvPr>
        </p:nvSpPr>
        <p:spPr/>
        <p:txBody>
          <a:bodyPr>
            <a:normAutofit/>
          </a:bodyPr>
          <a:lstStyle/>
          <a:p>
            <a:r>
              <a:rPr lang="en-US"/>
              <a:t>Summer EBT</a:t>
            </a:r>
          </a:p>
        </p:txBody>
      </p:sp>
      <p:sp>
        <p:nvSpPr>
          <p:cNvPr id="7" name="Content Placeholder 6">
            <a:extLst>
              <a:ext uri="{FF2B5EF4-FFF2-40B4-BE49-F238E27FC236}">
                <a16:creationId xmlns:a16="http://schemas.microsoft.com/office/drawing/2014/main" id="{C719CE00-524C-D1D1-764B-CD2BD670A5B1}"/>
              </a:ext>
            </a:extLst>
          </p:cNvPr>
          <p:cNvSpPr>
            <a:spLocks noGrp="1"/>
          </p:cNvSpPr>
          <p:nvPr>
            <p:ph sz="quarter" idx="14"/>
          </p:nvPr>
        </p:nvSpPr>
        <p:spPr/>
        <p:txBody>
          <a:bodyPr/>
          <a:lstStyle/>
          <a:p>
            <a:r>
              <a:rPr lang="en-US"/>
              <a:t>s-ebt@cde.state.co.us</a:t>
            </a:r>
          </a:p>
        </p:txBody>
      </p:sp>
    </p:spTree>
    <p:extLst>
      <p:ext uri="{BB962C8B-B14F-4D97-AF65-F5344CB8AC3E}">
        <p14:creationId xmlns:p14="http://schemas.microsoft.com/office/powerpoint/2010/main" val="2365850526"/>
      </p:ext>
    </p:extLst>
  </p:cSld>
  <p:clrMapOvr>
    <a:masterClrMapping/>
  </p:clrMapOvr>
  <p:extLst>
    <p:ext uri="{6950BFC3-D8DA-4A85-94F7-54DA5524770B}">
      <p188:commentRel xmlns:p188="http://schemas.microsoft.com/office/powerpoint/2018/8/main" r:id="rId3"/>
    </p:ext>
  </p:extLs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C00A6-62E0-5402-BC2A-31E0453FB54A}"/>
              </a:ext>
            </a:extLst>
          </p:cNvPr>
          <p:cNvSpPr>
            <a:spLocks noGrp="1"/>
          </p:cNvSpPr>
          <p:nvPr>
            <p:ph type="title"/>
          </p:nvPr>
        </p:nvSpPr>
        <p:spPr/>
        <p:txBody>
          <a:bodyPr/>
          <a:lstStyle/>
          <a:p>
            <a:r>
              <a:rPr lang="en-US">
                <a:latin typeface="Museo Slab 500"/>
              </a:rPr>
              <a:t>Summer EBT Data Collection:</a:t>
            </a:r>
            <a:br>
              <a:rPr lang="en-US">
                <a:latin typeface="Museo Slab 500"/>
              </a:rPr>
            </a:br>
            <a:r>
              <a:rPr lang="en-US">
                <a:latin typeface="Museo Slab 500"/>
              </a:rPr>
              <a:t>Preparing your file</a:t>
            </a:r>
            <a:endParaRPr lang="en-US"/>
          </a:p>
        </p:txBody>
      </p:sp>
      <p:sp>
        <p:nvSpPr>
          <p:cNvPr id="4" name="Content Placeholder 3">
            <a:extLst>
              <a:ext uri="{FF2B5EF4-FFF2-40B4-BE49-F238E27FC236}">
                <a16:creationId xmlns:a16="http://schemas.microsoft.com/office/drawing/2014/main" id="{B81E262B-2CF2-ED20-6409-E4416C90E5BE}"/>
              </a:ext>
            </a:extLst>
          </p:cNvPr>
          <p:cNvSpPr>
            <a:spLocks noGrp="1"/>
          </p:cNvSpPr>
          <p:nvPr>
            <p:ph idx="1"/>
          </p:nvPr>
        </p:nvSpPr>
        <p:spPr>
          <a:xfrm>
            <a:off x="838200" y="1253330"/>
            <a:ext cx="10515600" cy="4798219"/>
          </a:xfrm>
        </p:spPr>
        <p:txBody>
          <a:bodyPr vert="horz" lIns="0" tIns="0" rIns="0" bIns="0" rtlCol="0" anchor="t">
            <a:normAutofit/>
          </a:bodyPr>
          <a:lstStyle/>
          <a:p>
            <a:r>
              <a:rPr lang="en-US">
                <a:latin typeface="Trebuchet MS"/>
              </a:rPr>
              <a:t>Verify that Free and Reduced Lunch status is up-to-date for all students.</a:t>
            </a:r>
          </a:p>
          <a:p>
            <a:r>
              <a:rPr lang="en-US">
                <a:latin typeface="Trebuchet MS"/>
              </a:rPr>
              <a:t>Every student must have one listed parent/guardian with a valid address. </a:t>
            </a:r>
          </a:p>
          <a:p>
            <a:pPr lvl="1"/>
            <a:r>
              <a:rPr lang="en-US">
                <a:highlight>
                  <a:srgbClr val="FFFF00"/>
                </a:highlight>
                <a:latin typeface="Trebuchet MS"/>
              </a:rPr>
              <a:t>Issues with parent/guardian info will delay benefit issuance</a:t>
            </a:r>
            <a:r>
              <a:rPr lang="en-US">
                <a:latin typeface="Trebuchet MS"/>
              </a:rPr>
              <a:t>.</a:t>
            </a:r>
          </a:p>
          <a:p>
            <a:r>
              <a:rPr lang="en-US">
                <a:latin typeface="Trebuchet MS"/>
              </a:rPr>
              <a:t>Check the S-EBT report in your SIS and make sure it matches the S-EBT file layout available on the </a:t>
            </a:r>
            <a:r>
              <a:rPr lang="en-US">
                <a:latin typeface="Trebuchet MS"/>
                <a:hlinkClick r:id="rId2"/>
              </a:rPr>
              <a:t>data collection resource page</a:t>
            </a:r>
            <a:r>
              <a:rPr lang="en-US">
                <a:latin typeface="Trebuchet MS"/>
              </a:rPr>
              <a:t>. </a:t>
            </a:r>
            <a:endParaRPr lang="en-US"/>
          </a:p>
          <a:p>
            <a:pPr lvl="1">
              <a:buFont typeface="Courier New" panose="020B0604020202020204" pitchFamily="34" charset="0"/>
              <a:buChar char="o"/>
            </a:pPr>
            <a:r>
              <a:rPr lang="en-US">
                <a:latin typeface="Trebuchet MS"/>
              </a:rPr>
              <a:t>If the S-EBT report from your SIS is missing or incorrect, please contact your vendor immediately and include Collin Slutzky (</a:t>
            </a:r>
            <a:r>
              <a:rPr lang="en-US">
                <a:latin typeface="Trebuchet MS"/>
                <a:hlinkClick r:id="rId3"/>
              </a:rPr>
              <a:t>slutzky_c@cde.state.co.us</a:t>
            </a:r>
            <a:r>
              <a:rPr lang="en-US">
                <a:latin typeface="Trebuchet MS"/>
              </a:rPr>
              <a:t>) on communications. </a:t>
            </a:r>
            <a:endParaRPr lang="en-US"/>
          </a:p>
          <a:p>
            <a:r>
              <a:rPr lang="en-US">
                <a:latin typeface="Trebuchet MS"/>
              </a:rPr>
              <a:t>Bookmark the </a:t>
            </a:r>
            <a:r>
              <a:rPr lang="en-US">
                <a:latin typeface="Trebuchet MS"/>
                <a:hlinkClick r:id="rId4"/>
              </a:rPr>
              <a:t>form to schedule office hours</a:t>
            </a:r>
            <a:r>
              <a:rPr lang="en-US">
                <a:latin typeface="Trebuchet MS"/>
              </a:rPr>
              <a:t> in case you have issues uploading your file or resolving errors. </a:t>
            </a:r>
          </a:p>
          <a:p>
            <a:r>
              <a:rPr lang="en-US">
                <a:latin typeface="Trebuchet MS"/>
              </a:rPr>
              <a:t>A data collection manual covering the basic process of submitting S-EBT data is available soon on the </a:t>
            </a:r>
            <a:r>
              <a:rPr lang="en-US">
                <a:latin typeface="Trebuchet MS"/>
                <a:hlinkClick r:id="rId2"/>
              </a:rPr>
              <a:t>collection resources page</a:t>
            </a:r>
            <a:r>
              <a:rPr lang="en-US">
                <a:latin typeface="Trebuchet MS"/>
              </a:rPr>
              <a:t>. </a:t>
            </a:r>
            <a:endParaRPr lang="en-US"/>
          </a:p>
          <a:p>
            <a:pPr marL="0" indent="0">
              <a:buNone/>
            </a:pPr>
            <a:endParaRPr lang="en-US"/>
          </a:p>
        </p:txBody>
      </p:sp>
      <p:sp>
        <p:nvSpPr>
          <p:cNvPr id="5" name="Slide Number Placeholder 4">
            <a:extLst>
              <a:ext uri="{FF2B5EF4-FFF2-40B4-BE49-F238E27FC236}">
                <a16:creationId xmlns:a16="http://schemas.microsoft.com/office/drawing/2014/main" id="{3B983160-F26B-7FC2-8EBA-4371D707D435}"/>
              </a:ext>
            </a:extLst>
          </p:cNvPr>
          <p:cNvSpPr>
            <a:spLocks noGrp="1"/>
          </p:cNvSpPr>
          <p:nvPr>
            <p:ph type="sldNum" sz="quarter" idx="12"/>
          </p:nvPr>
        </p:nvSpPr>
        <p:spPr/>
        <p:txBody>
          <a:bodyPr/>
          <a:lstStyle/>
          <a:p>
            <a:fld id="{C479D5F6-EDCB-402A-AC08-4943A1820E8F}" type="slidenum">
              <a:rPr lang="en-US" smtClean="0"/>
              <a:pPr/>
              <a:t>34</a:t>
            </a:fld>
            <a:endParaRPr lang="en-US"/>
          </a:p>
        </p:txBody>
      </p:sp>
      <p:sp>
        <p:nvSpPr>
          <p:cNvPr id="6" name="Content Placeholder 5">
            <a:extLst>
              <a:ext uri="{FF2B5EF4-FFF2-40B4-BE49-F238E27FC236}">
                <a16:creationId xmlns:a16="http://schemas.microsoft.com/office/drawing/2014/main" id="{CE9DABD7-BF99-4E7D-9AF0-F81A72D8AA0A}"/>
              </a:ext>
            </a:extLst>
          </p:cNvPr>
          <p:cNvSpPr>
            <a:spLocks noGrp="1"/>
          </p:cNvSpPr>
          <p:nvPr>
            <p:ph sz="quarter" idx="13"/>
          </p:nvPr>
        </p:nvSpPr>
        <p:spPr/>
        <p:txBody>
          <a:bodyPr/>
          <a:lstStyle/>
          <a:p>
            <a:r>
              <a:rPr lang="en-US"/>
              <a:t>Summer EBT</a:t>
            </a:r>
          </a:p>
        </p:txBody>
      </p:sp>
      <p:sp>
        <p:nvSpPr>
          <p:cNvPr id="7" name="Content Placeholder 6">
            <a:extLst>
              <a:ext uri="{FF2B5EF4-FFF2-40B4-BE49-F238E27FC236}">
                <a16:creationId xmlns:a16="http://schemas.microsoft.com/office/drawing/2014/main" id="{50F1C93C-6592-AD92-EB9B-B5C4ED9D969C}"/>
              </a:ext>
            </a:extLst>
          </p:cNvPr>
          <p:cNvSpPr>
            <a:spLocks noGrp="1"/>
          </p:cNvSpPr>
          <p:nvPr>
            <p:ph sz="quarter" idx="14"/>
          </p:nvPr>
        </p:nvSpPr>
        <p:spPr/>
        <p:txBody>
          <a:bodyPr/>
          <a:lstStyle/>
          <a:p>
            <a:r>
              <a:rPr lang="en-US"/>
              <a:t>s-ebt@cde.state.co.us</a:t>
            </a:r>
          </a:p>
        </p:txBody>
      </p:sp>
    </p:spTree>
    <p:extLst>
      <p:ext uri="{BB962C8B-B14F-4D97-AF65-F5344CB8AC3E}">
        <p14:creationId xmlns:p14="http://schemas.microsoft.com/office/powerpoint/2010/main" val="28155761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C00A6-62E0-5402-BC2A-31E0453FB54A}"/>
              </a:ext>
            </a:extLst>
          </p:cNvPr>
          <p:cNvSpPr>
            <a:spLocks noGrp="1"/>
          </p:cNvSpPr>
          <p:nvPr>
            <p:ph type="title"/>
          </p:nvPr>
        </p:nvSpPr>
        <p:spPr/>
        <p:txBody>
          <a:bodyPr>
            <a:normAutofit/>
          </a:bodyPr>
          <a:lstStyle/>
          <a:p>
            <a:r>
              <a:rPr lang="en-US">
                <a:latin typeface="Museo Slab 500"/>
              </a:rPr>
              <a:t>Summer EBT Data Collection:</a:t>
            </a:r>
            <a:br>
              <a:rPr lang="en-US">
                <a:latin typeface="Museo Slab 500"/>
              </a:rPr>
            </a:br>
            <a:r>
              <a:rPr lang="en-US">
                <a:latin typeface="Museo Slab 500"/>
              </a:rPr>
              <a:t>Additional Notes</a:t>
            </a:r>
            <a:endParaRPr lang="en-US"/>
          </a:p>
        </p:txBody>
      </p:sp>
      <p:sp>
        <p:nvSpPr>
          <p:cNvPr id="4" name="Content Placeholder 3">
            <a:extLst>
              <a:ext uri="{FF2B5EF4-FFF2-40B4-BE49-F238E27FC236}">
                <a16:creationId xmlns:a16="http://schemas.microsoft.com/office/drawing/2014/main" id="{B81E262B-2CF2-ED20-6409-E4416C90E5BE}"/>
              </a:ext>
            </a:extLst>
          </p:cNvPr>
          <p:cNvSpPr>
            <a:spLocks noGrp="1"/>
          </p:cNvSpPr>
          <p:nvPr>
            <p:ph idx="1"/>
          </p:nvPr>
        </p:nvSpPr>
        <p:spPr>
          <a:xfrm>
            <a:off x="838200" y="1253331"/>
            <a:ext cx="10515600" cy="4351338"/>
          </a:xfrm>
        </p:spPr>
        <p:txBody>
          <a:bodyPr vert="horz" lIns="0" tIns="0" rIns="0" bIns="0" rtlCol="0" anchor="t">
            <a:normAutofit/>
          </a:bodyPr>
          <a:lstStyle/>
          <a:p>
            <a:r>
              <a:rPr lang="en-US">
                <a:latin typeface="Trebuchet MS"/>
              </a:rPr>
              <a:t>Some errors were not behaving correctly and have been changed to warnings:</a:t>
            </a:r>
          </a:p>
          <a:p>
            <a:pPr lvl="1"/>
            <a:r>
              <a:rPr lang="en-US">
                <a:latin typeface="Trebuchet MS"/>
              </a:rPr>
              <a:t>PB272: There are students included in the October Student Count report that are not included in the S-EBT submission for the District.</a:t>
            </a:r>
          </a:p>
          <a:p>
            <a:pPr lvl="2"/>
            <a:r>
              <a:rPr lang="en-US">
                <a:latin typeface="Trebuchet MS"/>
              </a:rPr>
              <a:t>This error did not account for students included in October Count for administrative purposes only.</a:t>
            </a:r>
          </a:p>
          <a:p>
            <a:pPr lvl="1"/>
            <a:r>
              <a:rPr lang="en-US">
                <a:latin typeface="Trebuchet MS"/>
              </a:rPr>
              <a:t>PB276: Parent's Primary Telephone Number must be a valid year but phone number.</a:t>
            </a:r>
          </a:p>
          <a:p>
            <a:pPr lvl="2"/>
            <a:r>
              <a:rPr lang="en-US">
                <a:latin typeface="Trebuchet MS"/>
              </a:rPr>
              <a:t>This error contradicts guidance in the file layout to use “None” for parents/guardians with no phone number. </a:t>
            </a:r>
          </a:p>
          <a:p>
            <a:r>
              <a:rPr lang="en-US"/>
              <a:t>Please let us know if you think any other errors are behaving incorrectly.</a:t>
            </a:r>
          </a:p>
        </p:txBody>
      </p:sp>
      <p:sp>
        <p:nvSpPr>
          <p:cNvPr id="5" name="Slide Number Placeholder 4">
            <a:extLst>
              <a:ext uri="{FF2B5EF4-FFF2-40B4-BE49-F238E27FC236}">
                <a16:creationId xmlns:a16="http://schemas.microsoft.com/office/drawing/2014/main" id="{3B983160-F26B-7FC2-8EBA-4371D707D435}"/>
              </a:ext>
            </a:extLst>
          </p:cNvPr>
          <p:cNvSpPr>
            <a:spLocks noGrp="1"/>
          </p:cNvSpPr>
          <p:nvPr>
            <p:ph type="sldNum" sz="quarter" idx="12"/>
          </p:nvPr>
        </p:nvSpPr>
        <p:spPr/>
        <p:txBody>
          <a:bodyPr/>
          <a:lstStyle/>
          <a:p>
            <a:fld id="{C479D5F6-EDCB-402A-AC08-4943A1820E8F}" type="slidenum">
              <a:rPr lang="en-US" smtClean="0"/>
              <a:pPr/>
              <a:t>35</a:t>
            </a:fld>
            <a:endParaRPr lang="en-US"/>
          </a:p>
        </p:txBody>
      </p:sp>
      <p:sp>
        <p:nvSpPr>
          <p:cNvPr id="6" name="Content Placeholder 5">
            <a:extLst>
              <a:ext uri="{FF2B5EF4-FFF2-40B4-BE49-F238E27FC236}">
                <a16:creationId xmlns:a16="http://schemas.microsoft.com/office/drawing/2014/main" id="{CE9DABD7-BF99-4E7D-9AF0-F81A72D8AA0A}"/>
              </a:ext>
            </a:extLst>
          </p:cNvPr>
          <p:cNvSpPr>
            <a:spLocks noGrp="1"/>
          </p:cNvSpPr>
          <p:nvPr>
            <p:ph sz="quarter" idx="13"/>
          </p:nvPr>
        </p:nvSpPr>
        <p:spPr/>
        <p:txBody>
          <a:bodyPr/>
          <a:lstStyle/>
          <a:p>
            <a:r>
              <a:rPr lang="en-US"/>
              <a:t>Summer EBT</a:t>
            </a:r>
          </a:p>
        </p:txBody>
      </p:sp>
      <p:sp>
        <p:nvSpPr>
          <p:cNvPr id="7" name="Content Placeholder 6">
            <a:extLst>
              <a:ext uri="{FF2B5EF4-FFF2-40B4-BE49-F238E27FC236}">
                <a16:creationId xmlns:a16="http://schemas.microsoft.com/office/drawing/2014/main" id="{50F1C93C-6592-AD92-EB9B-B5C4ED9D969C}"/>
              </a:ext>
            </a:extLst>
          </p:cNvPr>
          <p:cNvSpPr>
            <a:spLocks noGrp="1"/>
          </p:cNvSpPr>
          <p:nvPr>
            <p:ph sz="quarter" idx="14"/>
          </p:nvPr>
        </p:nvSpPr>
        <p:spPr/>
        <p:txBody>
          <a:bodyPr/>
          <a:lstStyle/>
          <a:p>
            <a:r>
              <a:rPr lang="en-US"/>
              <a:t>s-ebt@cde.state.co.us</a:t>
            </a:r>
          </a:p>
        </p:txBody>
      </p:sp>
    </p:spTree>
    <p:extLst>
      <p:ext uri="{BB962C8B-B14F-4D97-AF65-F5344CB8AC3E}">
        <p14:creationId xmlns:p14="http://schemas.microsoft.com/office/powerpoint/2010/main" val="4670824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E4C28-041D-59D2-0291-9738FE10DDD0}"/>
              </a:ext>
            </a:extLst>
          </p:cNvPr>
          <p:cNvSpPr>
            <a:spLocks noGrp="1"/>
          </p:cNvSpPr>
          <p:nvPr>
            <p:ph type="title"/>
          </p:nvPr>
        </p:nvSpPr>
        <p:spPr>
          <a:xfrm>
            <a:off x="155447" y="237745"/>
            <a:ext cx="6228419" cy="1197864"/>
          </a:xfrm>
        </p:spPr>
        <p:txBody>
          <a:bodyPr/>
          <a:lstStyle/>
          <a:p>
            <a:r>
              <a:rPr lang="en-US">
                <a:latin typeface="Museo Slab 500"/>
              </a:rPr>
              <a:t>Questions &amp; Resources:</a:t>
            </a:r>
            <a:br>
              <a:rPr lang="en-US"/>
            </a:br>
            <a:r>
              <a:rPr lang="en-US">
                <a:latin typeface="Museo Slab 500"/>
              </a:rPr>
              <a:t>Summer EBT</a:t>
            </a:r>
            <a:endParaRPr lang="en-US"/>
          </a:p>
        </p:txBody>
      </p:sp>
      <p:sp>
        <p:nvSpPr>
          <p:cNvPr id="3" name="Content Placeholder 2">
            <a:extLst>
              <a:ext uri="{FF2B5EF4-FFF2-40B4-BE49-F238E27FC236}">
                <a16:creationId xmlns:a16="http://schemas.microsoft.com/office/drawing/2014/main" id="{1C053128-2E61-BD39-9230-D3FF32B16187}"/>
              </a:ext>
            </a:extLst>
          </p:cNvPr>
          <p:cNvSpPr>
            <a:spLocks noGrp="1"/>
          </p:cNvSpPr>
          <p:nvPr>
            <p:ph sz="quarter" idx="13"/>
          </p:nvPr>
        </p:nvSpPr>
        <p:spPr>
          <a:xfrm>
            <a:off x="1509623" y="1574275"/>
            <a:ext cx="9170946" cy="3685881"/>
          </a:xfrm>
        </p:spPr>
        <p:txBody>
          <a:bodyPr/>
          <a:lstStyle/>
          <a:p>
            <a:r>
              <a:rPr lang="en-US" sz="2800">
                <a:latin typeface="Museo Slab 500"/>
              </a:rPr>
              <a:t>Collin Slutzky</a:t>
            </a:r>
          </a:p>
          <a:p>
            <a:r>
              <a:rPr lang="en-US">
                <a:latin typeface="Museo Slab 500"/>
                <a:hlinkClick r:id="rId2"/>
              </a:rPr>
              <a:t>s-ebt@cde.state.co.us</a:t>
            </a:r>
            <a:r>
              <a:rPr lang="en-US">
                <a:latin typeface="Museo Slab 500"/>
              </a:rPr>
              <a:t> </a:t>
            </a:r>
          </a:p>
          <a:p>
            <a:r>
              <a:rPr lang="en-US">
                <a:latin typeface="Museo Slab 500"/>
              </a:rPr>
              <a:t>(720) 760-3569</a:t>
            </a:r>
            <a:endParaRPr lang="en-US"/>
          </a:p>
          <a:p>
            <a:endParaRPr lang="en-US"/>
          </a:p>
          <a:p>
            <a:r>
              <a:rPr lang="en-US" sz="2000">
                <a:latin typeface="Museo Slab 500"/>
                <a:hlinkClick r:id="rId3"/>
              </a:rPr>
              <a:t>S-EBT Data Collection Resources</a:t>
            </a:r>
            <a:br>
              <a:rPr lang="en-US" sz="2000">
                <a:hlinkClick r:id="rId3"/>
              </a:rPr>
            </a:br>
            <a:endParaRPr lang="en-US" sz="2000"/>
          </a:p>
        </p:txBody>
      </p:sp>
      <p:sp>
        <p:nvSpPr>
          <p:cNvPr id="5" name="Slide Number Placeholder 4">
            <a:extLst>
              <a:ext uri="{FF2B5EF4-FFF2-40B4-BE49-F238E27FC236}">
                <a16:creationId xmlns:a16="http://schemas.microsoft.com/office/drawing/2014/main" id="{1C9484EE-4D96-A829-722C-57C7F3AF3218}"/>
              </a:ext>
            </a:extLst>
          </p:cNvPr>
          <p:cNvSpPr>
            <a:spLocks noGrp="1"/>
          </p:cNvSpPr>
          <p:nvPr>
            <p:ph type="sldNum" sz="quarter" idx="12"/>
          </p:nvPr>
        </p:nvSpPr>
        <p:spPr/>
        <p:txBody>
          <a:bodyPr/>
          <a:lstStyle/>
          <a:p>
            <a:fld id="{C479D5F6-EDCB-402A-AC08-4943A1820E8F}" type="slidenum">
              <a:rPr lang="en-US" smtClean="0"/>
              <a:pPr/>
              <a:t>36</a:t>
            </a:fld>
            <a:endParaRPr lang="en-US"/>
          </a:p>
        </p:txBody>
      </p:sp>
    </p:spTree>
    <p:extLst>
      <p:ext uri="{BB962C8B-B14F-4D97-AF65-F5344CB8AC3E}">
        <p14:creationId xmlns:p14="http://schemas.microsoft.com/office/powerpoint/2010/main" val="5222609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2709FB-9031-0DA9-CDCF-CCFE05BC251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EA4E4011-7453-98E0-FB41-79F8DAE035C2}"/>
              </a:ext>
            </a:extLst>
          </p:cNvPr>
          <p:cNvSpPr>
            <a:spLocks noGrp="1"/>
          </p:cNvSpPr>
          <p:nvPr>
            <p:ph type="ctrTitle"/>
          </p:nvPr>
        </p:nvSpPr>
        <p:spPr/>
        <p:txBody>
          <a:bodyPr/>
          <a:lstStyle/>
          <a:p>
            <a:r>
              <a:rPr lang="en-US"/>
              <a:t>Student End of Year</a:t>
            </a:r>
          </a:p>
        </p:txBody>
      </p:sp>
      <p:sp>
        <p:nvSpPr>
          <p:cNvPr id="8" name="Content Placeholder 7">
            <a:extLst>
              <a:ext uri="{FF2B5EF4-FFF2-40B4-BE49-F238E27FC236}">
                <a16:creationId xmlns:a16="http://schemas.microsoft.com/office/drawing/2014/main" id="{D6D170ED-F4A2-BD35-82DC-9823F649B1D1}"/>
              </a:ext>
            </a:extLst>
          </p:cNvPr>
          <p:cNvSpPr>
            <a:spLocks noGrp="1"/>
          </p:cNvSpPr>
          <p:nvPr>
            <p:ph sz="quarter" idx="13"/>
          </p:nvPr>
        </p:nvSpPr>
        <p:spPr/>
        <p:txBody>
          <a:bodyPr/>
          <a:lstStyle/>
          <a:p>
            <a:r>
              <a:rPr lang="en-US"/>
              <a:t>Reagan Ward</a:t>
            </a:r>
          </a:p>
        </p:txBody>
      </p:sp>
      <p:sp>
        <p:nvSpPr>
          <p:cNvPr id="4" name="Slide Number Placeholder 3">
            <a:extLst>
              <a:ext uri="{FF2B5EF4-FFF2-40B4-BE49-F238E27FC236}">
                <a16:creationId xmlns:a16="http://schemas.microsoft.com/office/drawing/2014/main" id="{F99E20F3-86FB-3C58-CD35-D11A805248EE}"/>
              </a:ext>
            </a:extLst>
          </p:cNvPr>
          <p:cNvSpPr>
            <a:spLocks noGrp="1"/>
          </p:cNvSpPr>
          <p:nvPr>
            <p:ph type="sldNum" sz="quarter" idx="12"/>
          </p:nvPr>
        </p:nvSpPr>
        <p:spPr/>
        <p:txBody>
          <a:bodyPr/>
          <a:lstStyle/>
          <a:p>
            <a:fld id="{C479D5F6-EDCB-402A-AC08-4943A1820E8F}" type="slidenum">
              <a:rPr lang="en-US" smtClean="0"/>
              <a:pPr/>
              <a:t>37</a:t>
            </a:fld>
            <a:endParaRPr lang="en-US"/>
          </a:p>
        </p:txBody>
      </p:sp>
    </p:spTree>
    <p:extLst>
      <p:ext uri="{BB962C8B-B14F-4D97-AF65-F5344CB8AC3E}">
        <p14:creationId xmlns:p14="http://schemas.microsoft.com/office/powerpoint/2010/main" val="7270070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2EE65-BFA7-4D27-7EF1-1C955566B837}"/>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75AC30D-EE25-906B-8E6E-5AB7D3646BE3}"/>
              </a:ext>
            </a:extLst>
          </p:cNvPr>
          <p:cNvSpPr>
            <a:spLocks noGrp="1"/>
          </p:cNvSpPr>
          <p:nvPr>
            <p:ph type="title"/>
          </p:nvPr>
        </p:nvSpPr>
        <p:spPr/>
        <p:txBody>
          <a:bodyPr/>
          <a:lstStyle/>
          <a:p>
            <a:br>
              <a:rPr lang="en-US"/>
            </a:br>
            <a:r>
              <a:rPr lang="en-US"/>
              <a:t>SEY Collection Phases</a:t>
            </a:r>
          </a:p>
        </p:txBody>
      </p:sp>
      <p:graphicFrame>
        <p:nvGraphicFramePr>
          <p:cNvPr id="11" name="Table Placeholder 10">
            <a:extLst>
              <a:ext uri="{FF2B5EF4-FFF2-40B4-BE49-F238E27FC236}">
                <a16:creationId xmlns:a16="http://schemas.microsoft.com/office/drawing/2014/main" id="{0FB98515-C897-F3ED-F57A-418458EF6250}"/>
              </a:ext>
            </a:extLst>
          </p:cNvPr>
          <p:cNvGraphicFramePr>
            <a:graphicFrameLocks noGrp="1"/>
          </p:cNvGraphicFramePr>
          <p:nvPr>
            <p:ph type="tbl" sz="quarter" idx="15"/>
            <p:extLst>
              <p:ext uri="{D42A27DB-BD31-4B8C-83A1-F6EECF244321}">
                <p14:modId xmlns:p14="http://schemas.microsoft.com/office/powerpoint/2010/main" val="1165890336"/>
              </p:ext>
            </p:extLst>
          </p:nvPr>
        </p:nvGraphicFramePr>
        <p:xfrm>
          <a:off x="228600" y="200025"/>
          <a:ext cx="11818935" cy="5760720"/>
        </p:xfrm>
        <a:graphic>
          <a:graphicData uri="http://schemas.openxmlformats.org/drawingml/2006/table">
            <a:tbl>
              <a:tblPr firstRow="1" bandRow="1">
                <a:tableStyleId>{793D81CF-94F2-401A-BA57-92F5A7B2D0C5}</a:tableStyleId>
              </a:tblPr>
              <a:tblGrid>
                <a:gridCol w="1609725">
                  <a:extLst>
                    <a:ext uri="{9D8B030D-6E8A-4147-A177-3AD203B41FA5}">
                      <a16:colId xmlns:a16="http://schemas.microsoft.com/office/drawing/2014/main" val="3018245949"/>
                    </a:ext>
                  </a:extLst>
                </a:gridCol>
                <a:gridCol w="1494810">
                  <a:extLst>
                    <a:ext uri="{9D8B030D-6E8A-4147-A177-3AD203B41FA5}">
                      <a16:colId xmlns:a16="http://schemas.microsoft.com/office/drawing/2014/main" val="2137241566"/>
                    </a:ext>
                  </a:extLst>
                </a:gridCol>
                <a:gridCol w="8714400">
                  <a:extLst>
                    <a:ext uri="{9D8B030D-6E8A-4147-A177-3AD203B41FA5}">
                      <a16:colId xmlns:a16="http://schemas.microsoft.com/office/drawing/2014/main" val="1583735620"/>
                    </a:ext>
                  </a:extLst>
                </a:gridCol>
              </a:tblGrid>
              <a:tr h="205115">
                <a:tc>
                  <a:txBody>
                    <a:bodyPr/>
                    <a:lstStyle/>
                    <a:p>
                      <a:r>
                        <a:rPr lang="en-US" sz="1400"/>
                        <a:t>Date</a:t>
                      </a:r>
                      <a:endParaRPr lang="en-US" sz="1400">
                        <a:latin typeface="Trebuchet MS" panose="020B0603020202020204" pitchFamily="34" charset="0"/>
                      </a:endParaRPr>
                    </a:p>
                  </a:txBody>
                  <a:tcPr/>
                </a:tc>
                <a:tc>
                  <a:txBody>
                    <a:bodyPr/>
                    <a:lstStyle/>
                    <a:p>
                      <a:r>
                        <a:rPr lang="en-US" sz="1400"/>
                        <a:t>Event</a:t>
                      </a:r>
                      <a:endParaRPr lang="en-US" sz="1400">
                        <a:latin typeface="Trebuchet MS" panose="020B0603020202020204" pitchFamily="34" charset="0"/>
                      </a:endParaRPr>
                    </a:p>
                  </a:txBody>
                  <a:tcPr/>
                </a:tc>
                <a:tc>
                  <a:txBody>
                    <a:bodyPr/>
                    <a:lstStyle/>
                    <a:p>
                      <a:r>
                        <a:rPr lang="en-US" sz="1400"/>
                        <a:t>Event Description</a:t>
                      </a:r>
                      <a:endParaRPr lang="en-US" sz="1400">
                        <a:latin typeface="Trebuchet MS" panose="020B0603020202020204" pitchFamily="34" charset="0"/>
                      </a:endParaRPr>
                    </a:p>
                  </a:txBody>
                  <a:tcPr/>
                </a:tc>
                <a:extLst>
                  <a:ext uri="{0D108BD9-81ED-4DB2-BD59-A6C34878D82A}">
                    <a16:rowId xmlns:a16="http://schemas.microsoft.com/office/drawing/2014/main" val="1168917589"/>
                  </a:ext>
                </a:extLst>
              </a:tr>
              <a:tr h="635857">
                <a:tc>
                  <a:txBody>
                    <a:bodyPr/>
                    <a:lstStyle/>
                    <a:p>
                      <a:r>
                        <a:rPr lang="en-US" sz="1400"/>
                        <a:t>03/31/2025 to 04/23/2025</a:t>
                      </a:r>
                      <a:endParaRPr lang="en-US" sz="1400">
                        <a:latin typeface="Trebuchet MS" panose="020B0603020202020204" pitchFamily="34" charset="0"/>
                      </a:endParaRPr>
                    </a:p>
                  </a:txBody>
                  <a:tcPr/>
                </a:tc>
                <a:tc>
                  <a:txBody>
                    <a:bodyPr/>
                    <a:lstStyle/>
                    <a:p>
                      <a:r>
                        <a:rPr lang="en-US" sz="1400"/>
                        <a:t>Soft Open Phase</a:t>
                      </a:r>
                      <a:endParaRPr lang="en-US" sz="1400">
                        <a:latin typeface="Trebuchet MS" panose="020B0603020202020204" pitchFamily="34" charset="0"/>
                      </a:endParaRPr>
                    </a:p>
                  </a:txBody>
                  <a:tcPr/>
                </a:tc>
                <a:tc>
                  <a:txBody>
                    <a:bodyPr/>
                    <a:lstStyle/>
                    <a:p>
                      <a:pPr marL="285750" indent="-285750">
                        <a:buFont typeface="Arial" panose="020B0604020202020204" pitchFamily="34" charset="0"/>
                        <a:buChar char="•"/>
                      </a:pPr>
                      <a:r>
                        <a:rPr lang="en-US" sz="1400"/>
                        <a:t>Optional phase</a:t>
                      </a:r>
                    </a:p>
                    <a:p>
                      <a:pPr marL="285750" indent="-285750">
                        <a:buFont typeface="Arial" panose="020B0604020202020204" pitchFamily="34" charset="0"/>
                        <a:buChar char="•"/>
                      </a:pPr>
                      <a:r>
                        <a:rPr lang="en-US" sz="1400"/>
                        <a:t>LEAs may create snapshots and begin working on SEY snapshot </a:t>
                      </a:r>
                    </a:p>
                    <a:p>
                      <a:pPr marL="285750" indent="-285750">
                        <a:buFont typeface="Arial" panose="020B0604020202020204" pitchFamily="34" charset="0"/>
                        <a:buChar char="•"/>
                      </a:pPr>
                      <a:r>
                        <a:rPr lang="en-US" sz="1400"/>
                        <a:t>Business rules are still being updated and won’t be finalized until Regular Phase</a:t>
                      </a:r>
                    </a:p>
                    <a:p>
                      <a:pPr marL="285750" indent="-285750">
                        <a:buFont typeface="Arial" panose="020B0604020202020204" pitchFamily="34" charset="0"/>
                        <a:buChar char="•"/>
                      </a:pPr>
                      <a:r>
                        <a:rPr lang="en-US" sz="1400">
                          <a:latin typeface="Trebuchet MS" panose="020B0603020202020204" pitchFamily="34" charset="0"/>
                        </a:rPr>
                        <a:t>Documentation and resources updated throughout the Spring</a:t>
                      </a:r>
                    </a:p>
                  </a:txBody>
                  <a:tcPr/>
                </a:tc>
                <a:extLst>
                  <a:ext uri="{0D108BD9-81ED-4DB2-BD59-A6C34878D82A}">
                    <a16:rowId xmlns:a16="http://schemas.microsoft.com/office/drawing/2014/main" val="2548873027"/>
                  </a:ext>
                </a:extLst>
              </a:tr>
              <a:tr h="635857">
                <a:tc>
                  <a:txBody>
                    <a:bodyPr/>
                    <a:lstStyle/>
                    <a:p>
                      <a:r>
                        <a:rPr lang="en-US" sz="1400"/>
                        <a:t>05/01/2025 to 09/04/2025</a:t>
                      </a:r>
                      <a:endParaRPr lang="en-US" sz="1400">
                        <a:latin typeface="Trebuchet MS" panose="020B0603020202020204" pitchFamily="34" charset="0"/>
                      </a:endParaRPr>
                    </a:p>
                  </a:txBody>
                  <a:tcPr/>
                </a:tc>
                <a:tc>
                  <a:txBody>
                    <a:bodyPr/>
                    <a:lstStyle/>
                    <a:p>
                      <a:r>
                        <a:rPr lang="en-US" sz="1400"/>
                        <a:t>Regular Phase</a:t>
                      </a:r>
                      <a:endParaRPr lang="en-US" sz="1400">
                        <a:latin typeface="Trebuchet MS" panose="020B0603020202020204" pitchFamily="34" charset="0"/>
                      </a:endParaRPr>
                    </a:p>
                  </a:txBody>
                  <a:tcPr/>
                </a:tc>
                <a:tc>
                  <a:txBody>
                    <a:bodyPr/>
                    <a:lstStyle/>
                    <a:p>
                      <a:pPr marL="285750" indent="-285750">
                        <a:buFont typeface="Arial" panose="020B0604020202020204" pitchFamily="34" charset="0"/>
                        <a:buChar char="•"/>
                      </a:pPr>
                      <a:r>
                        <a:rPr lang="en-US" sz="1400"/>
                        <a:t>Primary collection phase</a:t>
                      </a:r>
                    </a:p>
                    <a:p>
                      <a:pPr marL="285750" indent="-285750">
                        <a:buFont typeface="Arial" panose="020B0604020202020204" pitchFamily="34" charset="0"/>
                        <a:buChar char="•"/>
                      </a:pPr>
                      <a:r>
                        <a:rPr lang="en-US" sz="1400" b="1">
                          <a:highlight>
                            <a:srgbClr val="FFFFCC"/>
                          </a:highlight>
                        </a:rPr>
                        <a:t>Adjustment File Opens 05/01/2025</a:t>
                      </a:r>
                      <a:r>
                        <a:rPr lang="en-US" sz="1400">
                          <a:highlight>
                            <a:srgbClr val="FFFFCC"/>
                          </a:highlight>
                        </a:rPr>
                        <a:t> </a:t>
                      </a:r>
                    </a:p>
                    <a:p>
                      <a:pPr marL="285750" indent="-285750">
                        <a:buFont typeface="Arial" panose="020B0604020202020204" pitchFamily="34" charset="0"/>
                        <a:buChar char="•"/>
                      </a:pPr>
                      <a:r>
                        <a:rPr lang="en-US" sz="1400"/>
                        <a:t>SE001 to SE500 series business rules</a:t>
                      </a:r>
                    </a:p>
                    <a:p>
                      <a:pPr marL="285750" indent="-285750">
                        <a:buFont typeface="Arial" panose="020B0604020202020204" pitchFamily="34" charset="0"/>
                        <a:buChar char="•"/>
                      </a:pPr>
                      <a:r>
                        <a:rPr lang="en-US" sz="1400"/>
                        <a:t>All LEAs must submit their initial error-free snapshot by the 09/04/2025 state deadline</a:t>
                      </a:r>
                      <a:endParaRPr lang="en-US" sz="1400">
                        <a:latin typeface="Trebuchet MS" panose="020B0603020202020204" pitchFamily="34" charset="0"/>
                      </a:endParaRPr>
                    </a:p>
                  </a:txBody>
                  <a:tcPr/>
                </a:tc>
                <a:extLst>
                  <a:ext uri="{0D108BD9-81ED-4DB2-BD59-A6C34878D82A}">
                    <a16:rowId xmlns:a16="http://schemas.microsoft.com/office/drawing/2014/main" val="779341813"/>
                  </a:ext>
                </a:extLst>
              </a:tr>
              <a:tr h="635857">
                <a:tc>
                  <a:txBody>
                    <a:bodyPr/>
                    <a:lstStyle/>
                    <a:p>
                      <a:r>
                        <a:rPr lang="en-US" sz="1400"/>
                        <a:t>09/18/2025 to 10/16/2025</a:t>
                      </a:r>
                      <a:endParaRPr lang="en-US" sz="1400">
                        <a:latin typeface="Trebuchet MS" panose="020B0603020202020204" pitchFamily="34" charset="0"/>
                      </a:endParaRPr>
                    </a:p>
                  </a:txBody>
                  <a:tcPr/>
                </a:tc>
                <a:tc>
                  <a:txBody>
                    <a:bodyPr/>
                    <a:lstStyle/>
                    <a:p>
                      <a:r>
                        <a:rPr lang="en-US" sz="1400"/>
                        <a:t>Cross LEA Phase</a:t>
                      </a:r>
                      <a:endParaRPr lang="en-US" sz="1400">
                        <a:latin typeface="Trebuchet MS" panose="020B0603020202020204" pitchFamily="34" charset="0"/>
                      </a:endParaRPr>
                    </a:p>
                  </a:txBody>
                  <a:tcPr/>
                </a:tc>
                <a:tc>
                  <a:txBody>
                    <a:bodyPr/>
                    <a:lstStyle/>
                    <a:p>
                      <a:pPr marL="285750" indent="-285750">
                        <a:buFont typeface="Arial" panose="020B0604020202020204" pitchFamily="34" charset="0"/>
                        <a:buChar char="•"/>
                      </a:pPr>
                      <a:r>
                        <a:rPr lang="en-US" sz="1400"/>
                        <a:t>First clean-up phase to validate data across Colorado LEAs</a:t>
                      </a:r>
                    </a:p>
                    <a:p>
                      <a:pPr marL="285750" indent="-285750">
                        <a:buFont typeface="Arial" panose="020B0604020202020204" pitchFamily="34" charset="0"/>
                        <a:buChar char="•"/>
                      </a:pPr>
                      <a:r>
                        <a:rPr lang="en-US" sz="1400"/>
                        <a:t>SE700 series business rules</a:t>
                      </a:r>
                    </a:p>
                    <a:p>
                      <a:pPr marL="285750" indent="-285750">
                        <a:buFont typeface="Arial" panose="020B0604020202020204" pitchFamily="34" charset="0"/>
                        <a:buChar char="•"/>
                      </a:pPr>
                      <a:r>
                        <a:rPr lang="en-US" sz="1400"/>
                        <a:t>Final opportunity to update student demographic information, including Title 1 targeted assistance status</a:t>
                      </a:r>
                      <a:endParaRPr lang="en-US" sz="1400">
                        <a:latin typeface="Trebuchet MS" panose="020B0603020202020204" pitchFamily="34" charset="0"/>
                      </a:endParaRPr>
                    </a:p>
                  </a:txBody>
                  <a:tcPr/>
                </a:tc>
                <a:extLst>
                  <a:ext uri="{0D108BD9-81ED-4DB2-BD59-A6C34878D82A}">
                    <a16:rowId xmlns:a16="http://schemas.microsoft.com/office/drawing/2014/main" val="3242782652"/>
                  </a:ext>
                </a:extLst>
              </a:tr>
              <a:tr h="923018">
                <a:tc>
                  <a:txBody>
                    <a:bodyPr/>
                    <a:lstStyle/>
                    <a:p>
                      <a:r>
                        <a:rPr lang="en-US" sz="1400"/>
                        <a:t>10/23/2025 to 11/18/2025</a:t>
                      </a:r>
                      <a:endParaRPr lang="en-US" sz="1400">
                        <a:latin typeface="Trebuchet MS" panose="020B0603020202020204" pitchFamily="34" charset="0"/>
                      </a:endParaRPr>
                    </a:p>
                  </a:txBody>
                  <a:tcPr/>
                </a:tc>
                <a:tc>
                  <a:txBody>
                    <a:bodyPr/>
                    <a:lstStyle/>
                    <a:p>
                      <a:r>
                        <a:rPr lang="en-US" sz="1400"/>
                        <a:t>Post-Cross LEA Phase</a:t>
                      </a:r>
                      <a:endParaRPr lang="en-US" sz="1400">
                        <a:latin typeface="Trebuchet MS" panose="020B0603020202020204" pitchFamily="34" charset="0"/>
                      </a:endParaRPr>
                    </a:p>
                  </a:txBody>
                  <a:tcPr/>
                </a:tc>
                <a:tc>
                  <a:txBody>
                    <a:bodyPr/>
                    <a:lstStyle/>
                    <a:p>
                      <a:pPr marL="285750" indent="-285750">
                        <a:buFont typeface="Arial" panose="020B0604020202020204" pitchFamily="34" charset="0"/>
                        <a:buChar char="•"/>
                      </a:pPr>
                      <a:r>
                        <a:rPr lang="en-US" sz="1400"/>
                        <a:t>Second clean-up phase to validate data across Colorado LEAs</a:t>
                      </a:r>
                    </a:p>
                    <a:p>
                      <a:pPr marL="285750" indent="-285750">
                        <a:buFont typeface="Arial" panose="020B0604020202020204" pitchFamily="34" charset="0"/>
                        <a:buChar char="•"/>
                      </a:pPr>
                      <a:r>
                        <a:rPr lang="en-US" sz="1400"/>
                        <a:t>SE900 series business rules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a:t>Anticipated Year of Graduation (AYG) reconciliation</a:t>
                      </a:r>
                    </a:p>
                    <a:p>
                      <a:pPr marL="285750" indent="-285750">
                        <a:buFont typeface="Arial" panose="020B0604020202020204" pitchFamily="34" charset="0"/>
                        <a:buChar char="•"/>
                      </a:pPr>
                      <a:r>
                        <a:rPr lang="en-US" sz="1400"/>
                        <a:t>Cross references Student October 2025-2026</a:t>
                      </a:r>
                    </a:p>
                    <a:p>
                      <a:pPr marL="285750" indent="-285750">
                        <a:buFont typeface="Arial" panose="020B0604020202020204" pitchFamily="34" charset="0"/>
                        <a:buChar char="•"/>
                      </a:pPr>
                      <a:r>
                        <a:rPr lang="en-US" sz="1400"/>
                        <a:t>Data is updated, not </a:t>
                      </a:r>
                      <a:r>
                        <a:rPr lang="en-US" sz="1400" err="1"/>
                        <a:t>ulocked</a:t>
                      </a:r>
                      <a:endParaRPr lang="en-US" sz="1400"/>
                    </a:p>
                    <a:p>
                      <a:pPr marL="285750" indent="-285750">
                        <a:buFont typeface="Arial" panose="020B0604020202020204" pitchFamily="34" charset="0"/>
                        <a:buChar char="•"/>
                      </a:pPr>
                      <a:r>
                        <a:rPr lang="en-US" sz="1400"/>
                        <a:t>Extremely limited changes</a:t>
                      </a:r>
                      <a:endParaRPr lang="en-US" sz="1400">
                        <a:latin typeface="Trebuchet MS" panose="020B0603020202020204" pitchFamily="34" charset="0"/>
                      </a:endParaRPr>
                    </a:p>
                  </a:txBody>
                  <a:tcPr/>
                </a:tc>
                <a:extLst>
                  <a:ext uri="{0D108BD9-81ED-4DB2-BD59-A6C34878D82A}">
                    <a16:rowId xmlns:a16="http://schemas.microsoft.com/office/drawing/2014/main" val="593317777"/>
                  </a:ext>
                </a:extLst>
              </a:tr>
              <a:tr h="492276">
                <a:tc>
                  <a:txBody>
                    <a:bodyPr/>
                    <a:lstStyle/>
                    <a:p>
                      <a:r>
                        <a:rPr lang="en-US" sz="1400"/>
                        <a:t>11/21/2025 to 12/02/2025</a:t>
                      </a:r>
                      <a:endParaRPr lang="en-US" sz="1400">
                        <a:latin typeface="Trebuchet MS" panose="020B0603020202020204" pitchFamily="34" charset="0"/>
                      </a:endParaRPr>
                    </a:p>
                  </a:txBody>
                  <a:tcPr/>
                </a:tc>
                <a:tc>
                  <a:txBody>
                    <a:bodyPr/>
                    <a:lstStyle/>
                    <a:p>
                      <a:r>
                        <a:rPr lang="en-US" sz="1400"/>
                        <a:t>Final Review &amp; Superintendent Verification</a:t>
                      </a:r>
                      <a:endParaRPr lang="en-US" sz="1400">
                        <a:latin typeface="Trebuchet MS" panose="020B0603020202020204" pitchFamily="34" charset="0"/>
                      </a:endParaRPr>
                    </a:p>
                  </a:txBody>
                  <a:tcPr/>
                </a:tc>
                <a:tc>
                  <a:txBody>
                    <a:bodyPr/>
                    <a:lstStyle/>
                    <a:p>
                      <a:pPr marL="285750" indent="-285750">
                        <a:buFont typeface="Arial" panose="020B0604020202020204" pitchFamily="34" charset="0"/>
                        <a:buChar char="•"/>
                      </a:pPr>
                      <a:r>
                        <a:rPr lang="en-US" sz="1400"/>
                        <a:t>Final opportunity to review data</a:t>
                      </a:r>
                    </a:p>
                    <a:p>
                      <a:pPr marL="285750" indent="-285750">
                        <a:buFont typeface="Arial" panose="020B0604020202020204" pitchFamily="34" charset="0"/>
                        <a:buChar char="•"/>
                      </a:pPr>
                      <a:r>
                        <a:rPr lang="en-US" sz="1400"/>
                        <a:t>Superintendent Verification (Sign-Off) form due</a:t>
                      </a:r>
                    </a:p>
                    <a:p>
                      <a:pPr marL="285750" indent="-285750">
                        <a:buFont typeface="Arial" panose="020B0604020202020204" pitchFamily="34" charset="0"/>
                        <a:buChar char="•"/>
                      </a:pPr>
                      <a:r>
                        <a:rPr lang="en-US" sz="1400"/>
                        <a:t>No changes may occur to data once collection closes</a:t>
                      </a:r>
                      <a:endParaRPr lang="en-US" sz="1400">
                        <a:latin typeface="Trebuchet MS" panose="020B0603020202020204" pitchFamily="34" charset="0"/>
                      </a:endParaRPr>
                    </a:p>
                  </a:txBody>
                  <a:tcPr/>
                </a:tc>
                <a:extLst>
                  <a:ext uri="{0D108BD9-81ED-4DB2-BD59-A6C34878D82A}">
                    <a16:rowId xmlns:a16="http://schemas.microsoft.com/office/drawing/2014/main" val="2721818544"/>
                  </a:ext>
                </a:extLst>
              </a:tr>
              <a:tr h="348696">
                <a:tc>
                  <a:txBody>
                    <a:bodyPr/>
                    <a:lstStyle/>
                    <a:p>
                      <a:r>
                        <a:rPr lang="en-US" sz="1400">
                          <a:latin typeface="Trebuchet MS" panose="020B0603020202020204" pitchFamily="34" charset="0"/>
                        </a:rPr>
                        <a:t>Jan 2026 </a:t>
                      </a:r>
                      <a:br>
                        <a:rPr lang="en-US" sz="1400">
                          <a:latin typeface="Trebuchet MS" panose="020B0603020202020204" pitchFamily="34" charset="0"/>
                        </a:rPr>
                      </a:br>
                      <a:r>
                        <a:rPr lang="en-US" sz="1400">
                          <a:latin typeface="Trebuchet MS" panose="020B0603020202020204" pitchFamily="34" charset="0"/>
                        </a:rPr>
                        <a:t>(date TBD)</a:t>
                      </a:r>
                    </a:p>
                  </a:txBody>
                  <a:tcPr/>
                </a:tc>
                <a:tc>
                  <a:txBody>
                    <a:bodyPr/>
                    <a:lstStyle/>
                    <a:p>
                      <a:r>
                        <a:rPr lang="en-US" sz="1400">
                          <a:latin typeface="Trebuchet MS" panose="020B0603020202020204" pitchFamily="34" charset="0"/>
                        </a:rPr>
                        <a:t>Data Release</a:t>
                      </a:r>
                    </a:p>
                  </a:txBody>
                  <a:tcPr/>
                </a:tc>
                <a:tc>
                  <a:txBody>
                    <a:bodyPr/>
                    <a:lstStyle/>
                    <a:p>
                      <a:pPr marL="285750" indent="-285750">
                        <a:buFont typeface="Arial" panose="020B0604020202020204" pitchFamily="34" charset="0"/>
                        <a:buChar char="•"/>
                      </a:pPr>
                      <a:r>
                        <a:rPr lang="en-US" sz="1400">
                          <a:latin typeface="Trebuchet MS" panose="020B0603020202020204" pitchFamily="34" charset="0"/>
                        </a:rPr>
                        <a:t>Graduation/Completion, Dropout, Mobility/Stability rates publicly released</a:t>
                      </a:r>
                    </a:p>
                    <a:p>
                      <a:pPr marL="285750" indent="-285750">
                        <a:buFont typeface="Arial" panose="020B0604020202020204" pitchFamily="34" charset="0"/>
                        <a:buChar char="•"/>
                      </a:pPr>
                      <a:r>
                        <a:rPr lang="en-US" sz="1400">
                          <a:latin typeface="Trebuchet MS" panose="020B0603020202020204" pitchFamily="34" charset="0"/>
                        </a:rPr>
                        <a:t>Data is embargoed until the release</a:t>
                      </a:r>
                    </a:p>
                  </a:txBody>
                  <a:tcPr/>
                </a:tc>
                <a:extLst>
                  <a:ext uri="{0D108BD9-81ED-4DB2-BD59-A6C34878D82A}">
                    <a16:rowId xmlns:a16="http://schemas.microsoft.com/office/drawing/2014/main" val="3299277384"/>
                  </a:ext>
                </a:extLst>
              </a:tr>
            </a:tbl>
          </a:graphicData>
        </a:graphic>
      </p:graphicFrame>
      <p:sp>
        <p:nvSpPr>
          <p:cNvPr id="8" name="Content Placeholder 7">
            <a:extLst>
              <a:ext uri="{FF2B5EF4-FFF2-40B4-BE49-F238E27FC236}">
                <a16:creationId xmlns:a16="http://schemas.microsoft.com/office/drawing/2014/main" id="{E5D2D2DC-6D09-4688-0D68-E1E821622914}"/>
              </a:ext>
            </a:extLst>
          </p:cNvPr>
          <p:cNvSpPr>
            <a:spLocks noGrp="1"/>
          </p:cNvSpPr>
          <p:nvPr>
            <p:ph sz="quarter" idx="13"/>
          </p:nvPr>
        </p:nvSpPr>
        <p:spPr>
          <a:xfrm>
            <a:off x="227916" y="5989320"/>
            <a:ext cx="3559079" cy="235846"/>
          </a:xfrm>
        </p:spPr>
        <p:txBody>
          <a:bodyPr anchor="b">
            <a:normAutofit fontScale="92500" lnSpcReduction="20000"/>
          </a:bodyPr>
          <a:lstStyle/>
          <a:p>
            <a:r>
              <a:rPr lang="en-US" sz="1400"/>
              <a:t>Student End of Year – Reagan Ward</a:t>
            </a:r>
          </a:p>
        </p:txBody>
      </p:sp>
      <p:sp>
        <p:nvSpPr>
          <p:cNvPr id="9" name="Content Placeholder 8">
            <a:extLst>
              <a:ext uri="{FF2B5EF4-FFF2-40B4-BE49-F238E27FC236}">
                <a16:creationId xmlns:a16="http://schemas.microsoft.com/office/drawing/2014/main" id="{AA84C355-6C88-D397-94FA-2EAD129E6950}"/>
              </a:ext>
            </a:extLst>
          </p:cNvPr>
          <p:cNvSpPr>
            <a:spLocks noGrp="1"/>
          </p:cNvSpPr>
          <p:nvPr>
            <p:ph sz="quarter" idx="14"/>
          </p:nvPr>
        </p:nvSpPr>
        <p:spPr/>
        <p:txBody>
          <a:bodyPr anchor="b">
            <a:normAutofit lnSpcReduction="10000"/>
          </a:bodyPr>
          <a:lstStyle/>
          <a:p>
            <a:r>
              <a:rPr lang="en-US" sz="1400">
                <a:hlinkClick r:id="rId3">
                  <a:extLst>
                    <a:ext uri="{A12FA001-AC4F-418D-AE19-62706E023703}">
                      <ahyp:hlinkClr xmlns:ahyp="http://schemas.microsoft.com/office/drawing/2018/hyperlinkcolor" val="tx"/>
                    </a:ext>
                  </a:extLst>
                </a:hlinkClick>
              </a:rPr>
              <a:t>StudentEndofYear@cde.state.co.us</a:t>
            </a:r>
            <a:r>
              <a:rPr lang="en-US" sz="1400"/>
              <a:t> </a:t>
            </a:r>
          </a:p>
        </p:txBody>
      </p:sp>
      <p:sp>
        <p:nvSpPr>
          <p:cNvPr id="4" name="Slide Number Placeholder 3">
            <a:extLst>
              <a:ext uri="{FF2B5EF4-FFF2-40B4-BE49-F238E27FC236}">
                <a16:creationId xmlns:a16="http://schemas.microsoft.com/office/drawing/2014/main" id="{6F2B6C2F-3505-ED23-8D9A-B391FE442908}"/>
              </a:ext>
            </a:extLst>
          </p:cNvPr>
          <p:cNvSpPr>
            <a:spLocks noGrp="1"/>
          </p:cNvSpPr>
          <p:nvPr>
            <p:ph type="sldNum" sz="quarter" idx="12"/>
          </p:nvPr>
        </p:nvSpPr>
        <p:spPr/>
        <p:txBody>
          <a:bodyPr/>
          <a:lstStyle/>
          <a:p>
            <a:fld id="{C479D5F6-EDCB-402A-AC08-4943A1820E8F}" type="slidenum">
              <a:rPr lang="en-US" smtClean="0"/>
              <a:pPr/>
              <a:t>38</a:t>
            </a:fld>
            <a:endParaRPr lang="en-US"/>
          </a:p>
        </p:txBody>
      </p:sp>
    </p:spTree>
    <p:extLst>
      <p:ext uri="{BB962C8B-B14F-4D97-AF65-F5344CB8AC3E}">
        <p14:creationId xmlns:p14="http://schemas.microsoft.com/office/powerpoint/2010/main" val="20519522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B8AAAA2-4538-377E-9D2B-838CEA10520F}"/>
              </a:ext>
            </a:extLst>
          </p:cNvPr>
          <p:cNvSpPr>
            <a:spLocks noGrp="1"/>
          </p:cNvSpPr>
          <p:nvPr>
            <p:ph type="title"/>
          </p:nvPr>
        </p:nvSpPr>
        <p:spPr/>
        <p:txBody>
          <a:bodyPr/>
          <a:lstStyle/>
          <a:p>
            <a:r>
              <a:rPr lang="en-US"/>
              <a:t>SEY Training</a:t>
            </a:r>
          </a:p>
        </p:txBody>
      </p:sp>
      <p:sp>
        <p:nvSpPr>
          <p:cNvPr id="14" name="Text Placeholder 13">
            <a:extLst>
              <a:ext uri="{FF2B5EF4-FFF2-40B4-BE49-F238E27FC236}">
                <a16:creationId xmlns:a16="http://schemas.microsoft.com/office/drawing/2014/main" id="{82F1E321-3755-FD50-7D60-C4DF1C7A0963}"/>
              </a:ext>
            </a:extLst>
          </p:cNvPr>
          <p:cNvSpPr>
            <a:spLocks noGrp="1"/>
          </p:cNvSpPr>
          <p:nvPr>
            <p:ph type="body" sz="quarter" idx="13"/>
          </p:nvPr>
        </p:nvSpPr>
        <p:spPr/>
        <p:txBody>
          <a:bodyPr/>
          <a:lstStyle/>
          <a:p>
            <a:r>
              <a:rPr lang="en-US" sz="2800">
                <a:solidFill>
                  <a:schemeClr val="accent1"/>
                </a:solidFill>
              </a:rPr>
              <a:t>Critical Training</a:t>
            </a:r>
          </a:p>
        </p:txBody>
      </p:sp>
      <p:sp>
        <p:nvSpPr>
          <p:cNvPr id="12" name="Content Placeholder 11">
            <a:extLst>
              <a:ext uri="{FF2B5EF4-FFF2-40B4-BE49-F238E27FC236}">
                <a16:creationId xmlns:a16="http://schemas.microsoft.com/office/drawing/2014/main" id="{03089856-1FE3-253F-DFEB-5965CA8B8AE9}"/>
              </a:ext>
            </a:extLst>
          </p:cNvPr>
          <p:cNvSpPr>
            <a:spLocks noGrp="1"/>
          </p:cNvSpPr>
          <p:nvPr>
            <p:ph sz="half" idx="1"/>
          </p:nvPr>
        </p:nvSpPr>
        <p:spPr>
          <a:xfrm>
            <a:off x="838200" y="2169735"/>
            <a:ext cx="5181600" cy="3316665"/>
          </a:xfrm>
        </p:spPr>
        <p:txBody>
          <a:bodyPr>
            <a:normAutofit fontScale="92500" lnSpcReduction="20000"/>
          </a:bodyPr>
          <a:lstStyle/>
          <a:p>
            <a:pPr marL="0" indent="0">
              <a:buNone/>
            </a:pPr>
            <a:r>
              <a:rPr lang="en-US" b="1"/>
              <a:t>Collection Overview</a:t>
            </a:r>
          </a:p>
          <a:p>
            <a:pPr lvl="1"/>
            <a:r>
              <a:rPr lang="en-US"/>
              <a:t>Primary training for SEY collection</a:t>
            </a:r>
          </a:p>
          <a:p>
            <a:pPr lvl="1"/>
            <a:r>
              <a:rPr lang="en-US"/>
              <a:t>Offered in two identical sessions</a:t>
            </a:r>
          </a:p>
          <a:p>
            <a:pPr lvl="2"/>
            <a:r>
              <a:rPr lang="en-US"/>
              <a:t>4/2, 9-11am</a:t>
            </a:r>
          </a:p>
          <a:p>
            <a:pPr lvl="2"/>
            <a:r>
              <a:rPr lang="en-US"/>
              <a:t>4/28, 1-3pm</a:t>
            </a:r>
          </a:p>
          <a:p>
            <a:pPr marL="0" indent="0">
              <a:buNone/>
            </a:pPr>
            <a:r>
              <a:rPr lang="en-US">
                <a:hlinkClick r:id="rId2"/>
              </a:rPr>
              <a:t>SEY Collection Manual (PDF)</a:t>
            </a:r>
            <a:endParaRPr lang="en-US"/>
          </a:p>
          <a:p>
            <a:pPr marL="0" indent="0">
              <a:buNone/>
            </a:pPr>
            <a:r>
              <a:rPr lang="en-US"/>
              <a:t>SEY CEDAR/COGNOS Report Guide (PDF)</a:t>
            </a:r>
          </a:p>
          <a:p>
            <a:pPr marL="0" indent="0">
              <a:buNone/>
            </a:pPr>
            <a:r>
              <a:rPr lang="en-US" b="1"/>
              <a:t>Sept. &amp; Oct. Office Hours</a:t>
            </a:r>
          </a:p>
          <a:p>
            <a:pPr lvl="1"/>
            <a:r>
              <a:rPr lang="en-US"/>
              <a:t>9/16 Focus: Cross LEA Phase </a:t>
            </a:r>
          </a:p>
          <a:p>
            <a:pPr lvl="1"/>
            <a:r>
              <a:rPr lang="en-US"/>
              <a:t>10/21 Focus: Post-Cross LEA Phase</a:t>
            </a:r>
          </a:p>
        </p:txBody>
      </p:sp>
      <p:sp>
        <p:nvSpPr>
          <p:cNvPr id="15" name="Text Placeholder 14">
            <a:extLst>
              <a:ext uri="{FF2B5EF4-FFF2-40B4-BE49-F238E27FC236}">
                <a16:creationId xmlns:a16="http://schemas.microsoft.com/office/drawing/2014/main" id="{FD84FB3D-71F2-A2BE-95B8-F85AA85CF0F3}"/>
              </a:ext>
            </a:extLst>
          </p:cNvPr>
          <p:cNvSpPr>
            <a:spLocks noGrp="1"/>
          </p:cNvSpPr>
          <p:nvPr>
            <p:ph type="body" sz="quarter" idx="14"/>
          </p:nvPr>
        </p:nvSpPr>
        <p:spPr>
          <a:xfrm>
            <a:off x="6172200" y="1599245"/>
            <a:ext cx="5181600" cy="551880"/>
          </a:xfrm>
        </p:spPr>
        <p:txBody>
          <a:bodyPr/>
          <a:lstStyle/>
          <a:p>
            <a:r>
              <a:rPr lang="en-US" sz="2800">
                <a:solidFill>
                  <a:schemeClr val="accent1"/>
                </a:solidFill>
              </a:rPr>
              <a:t>Additional Support</a:t>
            </a:r>
          </a:p>
        </p:txBody>
      </p:sp>
      <p:sp>
        <p:nvSpPr>
          <p:cNvPr id="13" name="Content Placeholder 12">
            <a:extLst>
              <a:ext uri="{FF2B5EF4-FFF2-40B4-BE49-F238E27FC236}">
                <a16:creationId xmlns:a16="http://schemas.microsoft.com/office/drawing/2014/main" id="{5814CCC3-7D5F-14D5-EABB-CC31CF0C936E}"/>
              </a:ext>
            </a:extLst>
          </p:cNvPr>
          <p:cNvSpPr>
            <a:spLocks noGrp="1"/>
          </p:cNvSpPr>
          <p:nvPr>
            <p:ph sz="half" idx="2"/>
          </p:nvPr>
        </p:nvSpPr>
        <p:spPr>
          <a:xfrm>
            <a:off x="6172200" y="2169735"/>
            <a:ext cx="5181600" cy="3316665"/>
          </a:xfrm>
        </p:spPr>
        <p:txBody>
          <a:bodyPr>
            <a:normAutofit fontScale="85000" lnSpcReduction="20000"/>
          </a:bodyPr>
          <a:lstStyle/>
          <a:p>
            <a:pPr marL="0" indent="0">
              <a:buNone/>
            </a:pPr>
            <a:r>
              <a:rPr lang="en-US" b="1"/>
              <a:t>Collaborative Webinar</a:t>
            </a:r>
          </a:p>
          <a:p>
            <a:pPr lvl="1"/>
            <a:r>
              <a:rPr lang="en-US"/>
              <a:t>Designed for program staff and data staff to attend together</a:t>
            </a:r>
          </a:p>
          <a:p>
            <a:pPr lvl="1"/>
            <a:r>
              <a:rPr lang="en-US"/>
              <a:t>Special Education 18-21 Transition</a:t>
            </a:r>
          </a:p>
          <a:p>
            <a:pPr lvl="2"/>
            <a:r>
              <a:rPr lang="en-US"/>
              <a:t>*Tentative* 4/22, 1-2pm</a:t>
            </a:r>
          </a:p>
          <a:p>
            <a:pPr marL="0" indent="0">
              <a:buNone/>
            </a:pPr>
            <a:r>
              <a:rPr lang="en-US" b="1"/>
              <a:t>Monday Office Hours</a:t>
            </a:r>
          </a:p>
          <a:p>
            <a:pPr lvl="1"/>
            <a:r>
              <a:rPr lang="en-US"/>
              <a:t>Ongoing support</a:t>
            </a:r>
          </a:p>
          <a:p>
            <a:pPr lvl="1"/>
            <a:r>
              <a:rPr lang="en-US"/>
              <a:t>Select Wednesdays 10:30-11:30am</a:t>
            </a:r>
          </a:p>
          <a:p>
            <a:pPr lvl="2"/>
            <a:r>
              <a:rPr lang="en-US"/>
              <a:t>5/13, 6/10, 7/15, 8/12, 9/16, 10/21</a:t>
            </a:r>
          </a:p>
          <a:p>
            <a:pPr marL="0" indent="0">
              <a:buNone/>
            </a:pPr>
            <a:r>
              <a:rPr lang="en-US" b="1"/>
              <a:t>Short Byte Videos</a:t>
            </a:r>
          </a:p>
          <a:p>
            <a:pPr lvl="1"/>
            <a:r>
              <a:rPr lang="en-US"/>
              <a:t>Pre-recorded topic-based videos</a:t>
            </a:r>
          </a:p>
          <a:p>
            <a:pPr lvl="1"/>
            <a:r>
              <a:rPr lang="en-US"/>
              <a:t>Approximately 5 to 15 minutes long</a:t>
            </a:r>
          </a:p>
        </p:txBody>
      </p:sp>
      <p:sp>
        <p:nvSpPr>
          <p:cNvPr id="20" name="Rectangle: Rounded Corners 19">
            <a:extLst>
              <a:ext uri="{FF2B5EF4-FFF2-40B4-BE49-F238E27FC236}">
                <a16:creationId xmlns:a16="http://schemas.microsoft.com/office/drawing/2014/main" id="{08E9A34C-C9E2-CEA0-9964-90618AFDD98E}"/>
              </a:ext>
            </a:extLst>
          </p:cNvPr>
          <p:cNvSpPr/>
          <p:nvPr/>
        </p:nvSpPr>
        <p:spPr>
          <a:xfrm>
            <a:off x="609600" y="5580139"/>
            <a:ext cx="10991850" cy="361950"/>
          </a:xfrm>
          <a:prstGeom prst="roundRect">
            <a:avLst/>
          </a:prstGeom>
          <a:solidFill>
            <a:srgbClr val="FFFFCC"/>
          </a:solidFill>
          <a:ln w="28575">
            <a:solidFill>
              <a:schemeClr val="tx2"/>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a:t>Registration Links and Detailed Training Schedule </a:t>
            </a:r>
            <a:r>
              <a:rPr lang="en-US">
                <a:hlinkClick r:id="rId3"/>
              </a:rPr>
              <a:t>available on SEY Website</a:t>
            </a:r>
            <a:endParaRPr lang="en-US"/>
          </a:p>
        </p:txBody>
      </p:sp>
      <p:sp>
        <p:nvSpPr>
          <p:cNvPr id="3" name="Slide Number Placeholder 2">
            <a:extLst>
              <a:ext uri="{FF2B5EF4-FFF2-40B4-BE49-F238E27FC236}">
                <a16:creationId xmlns:a16="http://schemas.microsoft.com/office/drawing/2014/main" id="{F23AE8A2-CA5B-1593-69D0-063733F3E016}"/>
              </a:ext>
            </a:extLst>
          </p:cNvPr>
          <p:cNvSpPr>
            <a:spLocks noGrp="1"/>
          </p:cNvSpPr>
          <p:nvPr>
            <p:ph type="sldNum" sz="quarter" idx="12"/>
          </p:nvPr>
        </p:nvSpPr>
        <p:spPr/>
        <p:txBody>
          <a:bodyPr/>
          <a:lstStyle/>
          <a:p>
            <a:fld id="{C479D5F6-EDCB-402A-AC08-4943A1820E8F}" type="slidenum">
              <a:rPr lang="en-US" smtClean="0"/>
              <a:pPr/>
              <a:t>39</a:t>
            </a:fld>
            <a:endParaRPr lang="en-US"/>
          </a:p>
        </p:txBody>
      </p:sp>
      <p:sp>
        <p:nvSpPr>
          <p:cNvPr id="18" name="Content Placeholder 7">
            <a:extLst>
              <a:ext uri="{FF2B5EF4-FFF2-40B4-BE49-F238E27FC236}">
                <a16:creationId xmlns:a16="http://schemas.microsoft.com/office/drawing/2014/main" id="{F60FFE88-DB0E-A59A-2CBF-DE0B0A69A600}"/>
              </a:ext>
            </a:extLst>
          </p:cNvPr>
          <p:cNvSpPr>
            <a:spLocks noGrp="1"/>
          </p:cNvSpPr>
          <p:nvPr>
            <p:ph sz="quarter" idx="15"/>
          </p:nvPr>
        </p:nvSpPr>
        <p:spPr>
          <a:xfrm>
            <a:off x="1366838" y="6356350"/>
            <a:ext cx="4483100" cy="361950"/>
          </a:xfrm>
        </p:spPr>
        <p:txBody>
          <a:bodyPr>
            <a:normAutofit/>
          </a:bodyPr>
          <a:lstStyle/>
          <a:p>
            <a:r>
              <a:rPr lang="en-US"/>
              <a:t>Student End of Year – Reagan Ward</a:t>
            </a:r>
          </a:p>
        </p:txBody>
      </p:sp>
      <p:sp>
        <p:nvSpPr>
          <p:cNvPr id="19" name="Content Placeholder 8">
            <a:extLst>
              <a:ext uri="{FF2B5EF4-FFF2-40B4-BE49-F238E27FC236}">
                <a16:creationId xmlns:a16="http://schemas.microsoft.com/office/drawing/2014/main" id="{1590BF39-59BC-1DD3-343A-8B7C39BEB8B4}"/>
              </a:ext>
            </a:extLst>
          </p:cNvPr>
          <p:cNvSpPr>
            <a:spLocks noGrp="1"/>
          </p:cNvSpPr>
          <p:nvPr>
            <p:ph sz="quarter" idx="16"/>
          </p:nvPr>
        </p:nvSpPr>
        <p:spPr>
          <a:xfrm>
            <a:off x="6053138" y="6356350"/>
            <a:ext cx="4392612" cy="361950"/>
          </a:xfrm>
        </p:spPr>
        <p:txBody>
          <a:bodyPr>
            <a:normAutofit/>
          </a:bodyPr>
          <a:lstStyle/>
          <a:p>
            <a:r>
              <a:rPr lang="en-US">
                <a:hlinkClick r:id="rId4">
                  <a:extLst>
                    <a:ext uri="{A12FA001-AC4F-418D-AE19-62706E023703}">
                      <ahyp:hlinkClr xmlns:ahyp="http://schemas.microsoft.com/office/drawing/2018/hyperlinkcolor" val="tx"/>
                    </a:ext>
                  </a:extLst>
                </a:hlinkClick>
              </a:rPr>
              <a:t>StudentEndofYear@cde.state.co.us</a:t>
            </a:r>
            <a:r>
              <a:rPr lang="en-US"/>
              <a:t> </a:t>
            </a:r>
          </a:p>
        </p:txBody>
      </p:sp>
    </p:spTree>
    <p:extLst>
      <p:ext uri="{BB962C8B-B14F-4D97-AF65-F5344CB8AC3E}">
        <p14:creationId xmlns:p14="http://schemas.microsoft.com/office/powerpoint/2010/main" val="4040787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A4A7614-299E-AB4A-CD2D-32DF13EEB058}"/>
              </a:ext>
            </a:extLst>
          </p:cNvPr>
          <p:cNvSpPr>
            <a:spLocks noGrp="1"/>
          </p:cNvSpPr>
          <p:nvPr>
            <p:ph type="title"/>
          </p:nvPr>
        </p:nvSpPr>
        <p:spPr/>
        <p:txBody>
          <a:bodyPr/>
          <a:lstStyle/>
          <a:p>
            <a:r>
              <a:rPr lang="en-US"/>
              <a:t>Sharing Data</a:t>
            </a:r>
          </a:p>
        </p:txBody>
      </p:sp>
      <p:pic>
        <p:nvPicPr>
          <p:cNvPr id="8" name="Picture 2" descr="https://my.syncplicity.com/">
            <a:hlinkClick r:id="rId2"/>
            <a:extLst>
              <a:ext uri="{FF2B5EF4-FFF2-40B4-BE49-F238E27FC236}">
                <a16:creationId xmlns:a16="http://schemas.microsoft.com/office/drawing/2014/main" id="{78B849ED-8EA7-D452-E680-360275A5780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60793" y="156191"/>
            <a:ext cx="1839433" cy="89816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ontent Placeholder 6">
            <a:extLst>
              <a:ext uri="{FF2B5EF4-FFF2-40B4-BE49-F238E27FC236}">
                <a16:creationId xmlns:a16="http://schemas.microsoft.com/office/drawing/2014/main" id="{3B491E1C-3AFC-F81C-ED72-4E15BDB5486A}"/>
              </a:ext>
            </a:extLst>
          </p:cNvPr>
          <p:cNvSpPr>
            <a:spLocks noGrp="1"/>
          </p:cNvSpPr>
          <p:nvPr>
            <p:ph idx="1"/>
          </p:nvPr>
        </p:nvSpPr>
        <p:spPr/>
        <p:txBody>
          <a:bodyPr>
            <a:normAutofit fontScale="92500" lnSpcReduction="10000"/>
          </a:bodyPr>
          <a:lstStyle/>
          <a:p>
            <a:r>
              <a:rPr lang="en-US"/>
              <a:t>Use secure methods to transfer any PII to CDE</a:t>
            </a:r>
          </a:p>
          <a:p>
            <a:pPr lvl="1"/>
            <a:r>
              <a:rPr lang="en-US"/>
              <a:t>Contact Data Collection leads with questions about how to transmit PII securely</a:t>
            </a:r>
          </a:p>
          <a:p>
            <a:pPr lvl="2"/>
            <a:r>
              <a:rPr lang="en-US" sz="2600" b="1"/>
              <a:t>Each Data Collection leads maintains their own Syncplicity folders for specific collections, reach out to the collection lead for access</a:t>
            </a:r>
          </a:p>
          <a:p>
            <a:pPr lvl="1"/>
            <a:r>
              <a:rPr lang="en-US"/>
              <a:t>Use </a:t>
            </a:r>
            <a:r>
              <a:rPr lang="en-US">
                <a:hlinkClick r:id="rId4"/>
              </a:rPr>
              <a:t>Syncplicity</a:t>
            </a:r>
            <a:r>
              <a:rPr lang="en-US"/>
              <a:t> to encrypt emails to CDE</a:t>
            </a:r>
          </a:p>
          <a:p>
            <a:r>
              <a:rPr lang="en-US"/>
              <a:t>Avoid sending PII via unencrypted email or to unsecured faxes when sharing data between or within districts</a:t>
            </a:r>
          </a:p>
          <a:p>
            <a:pPr lvl="1"/>
            <a:r>
              <a:rPr lang="en-US"/>
              <a:t>Use </a:t>
            </a:r>
            <a:r>
              <a:rPr lang="en-US">
                <a:hlinkClick r:id="rId4"/>
              </a:rPr>
              <a:t>Syncplicity</a:t>
            </a:r>
            <a:r>
              <a:rPr lang="en-US"/>
              <a:t> to encrypt emails to CDE</a:t>
            </a:r>
          </a:p>
          <a:p>
            <a:r>
              <a:rPr lang="en-US"/>
              <a:t>Check local policies for restrictions, requirements, etc. regarding PII</a:t>
            </a:r>
          </a:p>
          <a:p>
            <a:pPr lvl="1"/>
            <a:r>
              <a:rPr lang="en-US"/>
              <a:t>Do not use PII in trainings, presentations, etc.</a:t>
            </a:r>
          </a:p>
          <a:p>
            <a:pPr lvl="1"/>
            <a:r>
              <a:rPr lang="en-US"/>
              <a:t>Do not share PII with unauthorized individuals</a:t>
            </a:r>
          </a:p>
          <a:p>
            <a:pPr lvl="1"/>
            <a:r>
              <a:rPr lang="en-US"/>
              <a:t>Do not share passwords</a:t>
            </a:r>
          </a:p>
          <a:p>
            <a:pPr lvl="1"/>
            <a:r>
              <a:rPr lang="en-US"/>
              <a:t>Follow local policies when transmitting PII to any third party</a:t>
            </a:r>
          </a:p>
          <a:p>
            <a:endParaRPr lang="en-US"/>
          </a:p>
        </p:txBody>
      </p:sp>
      <p:sp>
        <p:nvSpPr>
          <p:cNvPr id="2" name="Slide Number Placeholder 1">
            <a:extLst>
              <a:ext uri="{FF2B5EF4-FFF2-40B4-BE49-F238E27FC236}">
                <a16:creationId xmlns:a16="http://schemas.microsoft.com/office/drawing/2014/main" id="{420EFBC7-267A-3961-3E54-5A6AE6A5EF07}"/>
              </a:ext>
            </a:extLst>
          </p:cNvPr>
          <p:cNvSpPr>
            <a:spLocks noGrp="1"/>
          </p:cNvSpPr>
          <p:nvPr>
            <p:ph type="sldNum" sz="quarter" idx="12"/>
          </p:nvPr>
        </p:nvSpPr>
        <p:spPr/>
        <p:txBody>
          <a:bodyPr/>
          <a:lstStyle/>
          <a:p>
            <a:fld id="{C479D5F6-EDCB-402A-AC08-4943A1820E8F}" type="slidenum">
              <a:rPr lang="en-US" smtClean="0"/>
              <a:pPr/>
              <a:t>4</a:t>
            </a:fld>
            <a:endParaRPr lang="en-US"/>
          </a:p>
        </p:txBody>
      </p:sp>
    </p:spTree>
    <p:extLst>
      <p:ext uri="{BB962C8B-B14F-4D97-AF65-F5344CB8AC3E}">
        <p14:creationId xmlns:p14="http://schemas.microsoft.com/office/powerpoint/2010/main" val="1908152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2DAD096-A94D-0992-A9B3-7C7259E731E7}"/>
              </a:ext>
            </a:extLst>
          </p:cNvPr>
          <p:cNvSpPr>
            <a:spLocks noGrp="1"/>
          </p:cNvSpPr>
          <p:nvPr>
            <p:ph type="title"/>
          </p:nvPr>
        </p:nvSpPr>
        <p:spPr/>
        <p:txBody>
          <a:bodyPr/>
          <a:lstStyle/>
          <a:p>
            <a:r>
              <a:rPr lang="en-US"/>
              <a:t>2025 Collection Notes</a:t>
            </a:r>
          </a:p>
        </p:txBody>
      </p:sp>
      <p:sp>
        <p:nvSpPr>
          <p:cNvPr id="19" name="Text Placeholder 18">
            <a:extLst>
              <a:ext uri="{FF2B5EF4-FFF2-40B4-BE49-F238E27FC236}">
                <a16:creationId xmlns:a16="http://schemas.microsoft.com/office/drawing/2014/main" id="{D0BEE4AC-5FDE-8CA7-71CC-AD22D1B0F6F8}"/>
              </a:ext>
            </a:extLst>
          </p:cNvPr>
          <p:cNvSpPr>
            <a:spLocks noGrp="1"/>
          </p:cNvSpPr>
          <p:nvPr>
            <p:ph type="body" sz="quarter" idx="13"/>
          </p:nvPr>
        </p:nvSpPr>
        <p:spPr/>
        <p:txBody>
          <a:bodyPr/>
          <a:lstStyle/>
          <a:p>
            <a:r>
              <a:rPr lang="en-US">
                <a:solidFill>
                  <a:schemeClr val="accent1"/>
                </a:solidFill>
              </a:rPr>
              <a:t>Changes/Focus?</a:t>
            </a:r>
          </a:p>
        </p:txBody>
      </p:sp>
      <p:sp>
        <p:nvSpPr>
          <p:cNvPr id="11" name="Content Placeholder 10">
            <a:extLst>
              <a:ext uri="{FF2B5EF4-FFF2-40B4-BE49-F238E27FC236}">
                <a16:creationId xmlns:a16="http://schemas.microsoft.com/office/drawing/2014/main" id="{98EF370C-CA3B-D87F-0E78-70D356F1B07C}"/>
              </a:ext>
            </a:extLst>
          </p:cNvPr>
          <p:cNvSpPr>
            <a:spLocks noGrp="1"/>
          </p:cNvSpPr>
          <p:nvPr>
            <p:ph sz="half" idx="1"/>
          </p:nvPr>
        </p:nvSpPr>
        <p:spPr>
          <a:xfrm>
            <a:off x="838200" y="2057399"/>
            <a:ext cx="5181600" cy="4105275"/>
          </a:xfrm>
        </p:spPr>
        <p:txBody>
          <a:bodyPr>
            <a:normAutofit fontScale="85000" lnSpcReduction="20000"/>
          </a:bodyPr>
          <a:lstStyle/>
          <a:p>
            <a:r>
              <a:rPr lang="en-US"/>
              <a:t>No data field changes</a:t>
            </a:r>
          </a:p>
          <a:p>
            <a:r>
              <a:rPr lang="en-US"/>
              <a:t>Fixes (from 2024 feedback)</a:t>
            </a:r>
          </a:p>
          <a:p>
            <a:pPr lvl="1"/>
            <a:r>
              <a:rPr lang="en-US"/>
              <a:t>Migrant internal flag so FRL errors don’t trigger during Post-Cross LEA</a:t>
            </a:r>
          </a:p>
          <a:p>
            <a:pPr lvl="1"/>
            <a:r>
              <a:rPr lang="en-US"/>
              <a:t>SPED Student internal flag to ensure all students attending SPED Programs indicated as ‘Yes’ when applicable</a:t>
            </a:r>
          </a:p>
          <a:p>
            <a:r>
              <a:rPr lang="en-US"/>
              <a:t>Minor tweaks and upgrades as needed</a:t>
            </a:r>
          </a:p>
          <a:p>
            <a:pPr lvl="1"/>
            <a:r>
              <a:rPr lang="en-US"/>
              <a:t>CEDAR/COGNOS reports</a:t>
            </a:r>
          </a:p>
          <a:p>
            <a:pPr lvl="1"/>
            <a:r>
              <a:rPr lang="en-US"/>
              <a:t>Business Rules</a:t>
            </a:r>
          </a:p>
          <a:p>
            <a:pPr lvl="2"/>
            <a:r>
              <a:rPr lang="en-US"/>
              <a:t>Gifted and Talented check</a:t>
            </a:r>
          </a:p>
          <a:p>
            <a:pPr lvl="2"/>
            <a:r>
              <a:rPr lang="en-US"/>
              <a:t>Prior Graduates entry and exit checks, especially related to SPED 18-21 Transition</a:t>
            </a:r>
          </a:p>
          <a:p>
            <a:pPr lvl="2"/>
            <a:r>
              <a:rPr lang="en-US"/>
              <a:t>Expand use of ‘error details’ for cross collection checks</a:t>
            </a:r>
          </a:p>
          <a:p>
            <a:pPr lvl="2"/>
            <a:r>
              <a:rPr lang="en-US"/>
              <a:t>Expand change threshold to +/-15% for FRL school level errors (SE181, SE182, SE183)</a:t>
            </a:r>
          </a:p>
        </p:txBody>
      </p:sp>
      <p:sp>
        <p:nvSpPr>
          <p:cNvPr id="20" name="Text Placeholder 19">
            <a:extLst>
              <a:ext uri="{FF2B5EF4-FFF2-40B4-BE49-F238E27FC236}">
                <a16:creationId xmlns:a16="http://schemas.microsoft.com/office/drawing/2014/main" id="{2F5B9D6E-B410-4463-65B3-3C6C2EDF78C7}"/>
              </a:ext>
            </a:extLst>
          </p:cNvPr>
          <p:cNvSpPr>
            <a:spLocks noGrp="1"/>
          </p:cNvSpPr>
          <p:nvPr>
            <p:ph type="body" sz="quarter" idx="14"/>
          </p:nvPr>
        </p:nvSpPr>
        <p:spPr/>
        <p:txBody>
          <a:bodyPr/>
          <a:lstStyle/>
          <a:p>
            <a:r>
              <a:rPr lang="en-US">
                <a:solidFill>
                  <a:schemeClr val="accent1"/>
                </a:solidFill>
              </a:rPr>
              <a:t>Reminders</a:t>
            </a:r>
          </a:p>
        </p:txBody>
      </p:sp>
      <p:sp>
        <p:nvSpPr>
          <p:cNvPr id="18" name="Content Placeholder 17">
            <a:extLst>
              <a:ext uri="{FF2B5EF4-FFF2-40B4-BE49-F238E27FC236}">
                <a16:creationId xmlns:a16="http://schemas.microsoft.com/office/drawing/2014/main" id="{70900816-035B-AA4E-5CC5-6E1FDC3C7892}"/>
              </a:ext>
            </a:extLst>
          </p:cNvPr>
          <p:cNvSpPr>
            <a:spLocks noGrp="1"/>
          </p:cNvSpPr>
          <p:nvPr>
            <p:ph sz="half" idx="2"/>
          </p:nvPr>
        </p:nvSpPr>
        <p:spPr>
          <a:xfrm>
            <a:off x="6172200" y="2057399"/>
            <a:ext cx="5181600" cy="4298951"/>
          </a:xfrm>
        </p:spPr>
        <p:txBody>
          <a:bodyPr>
            <a:normAutofit fontScale="92500" lnSpcReduction="20000"/>
          </a:bodyPr>
          <a:lstStyle/>
          <a:p>
            <a:r>
              <a:rPr lang="en-US" sz="1800"/>
              <a:t>Include all enrollment records for PK-12 students in attendance at any point during the year</a:t>
            </a:r>
          </a:p>
          <a:p>
            <a:pPr lvl="1"/>
            <a:r>
              <a:rPr lang="en-US" sz="1600"/>
              <a:t>July 1, 2024, through June 30, 2025</a:t>
            </a:r>
          </a:p>
          <a:p>
            <a:pPr lvl="1"/>
            <a:r>
              <a:rPr lang="en-US" sz="1600"/>
              <a:t>Some students may have multiple enrollment records</a:t>
            </a:r>
          </a:p>
          <a:p>
            <a:pPr lvl="1"/>
            <a:r>
              <a:rPr lang="en-US" sz="1600"/>
              <a:t>Include one-day records for students who completed 2023-2024 (school exit type 00) that transferred out of your LEA before the start of 2024-2025</a:t>
            </a:r>
          </a:p>
          <a:p>
            <a:r>
              <a:rPr lang="en-US" sz="1800"/>
              <a:t>Graduates/completers may be counted through August 31, 2025</a:t>
            </a:r>
          </a:p>
          <a:p>
            <a:r>
              <a:rPr lang="en-US" sz="1800"/>
              <a:t>Graduation Guidelines required for all graduating students</a:t>
            </a:r>
            <a:endParaRPr lang="en-US" sz="1400"/>
          </a:p>
          <a:p>
            <a:r>
              <a:rPr lang="en-US" sz="1800"/>
              <a:t>Required </a:t>
            </a:r>
            <a:r>
              <a:rPr lang="en-US" sz="1800" err="1"/>
              <a:t>IdM</a:t>
            </a:r>
            <a:r>
              <a:rPr lang="en-US" sz="1800"/>
              <a:t> Roles:</a:t>
            </a:r>
          </a:p>
          <a:p>
            <a:pPr lvl="1"/>
            <a:r>
              <a:rPr lang="en-US" sz="1600"/>
              <a:t>STD~LEA User</a:t>
            </a:r>
          </a:p>
          <a:p>
            <a:pPr lvl="1"/>
            <a:r>
              <a:rPr lang="en-US" sz="1600"/>
              <a:t>SEY~LEA User or SEY~LEA Approver</a:t>
            </a:r>
          </a:p>
          <a:p>
            <a:r>
              <a:rPr lang="en-US" sz="1800"/>
              <a:t>Optional </a:t>
            </a:r>
            <a:r>
              <a:rPr lang="en-US" sz="1800" err="1"/>
              <a:t>IdM</a:t>
            </a:r>
            <a:r>
              <a:rPr lang="en-US" sz="1800"/>
              <a:t> Roles for staff reviewing reports:</a:t>
            </a:r>
          </a:p>
          <a:p>
            <a:pPr lvl="1"/>
            <a:r>
              <a:rPr lang="en-US" sz="1600"/>
              <a:t>STD~LEA Viewer</a:t>
            </a:r>
          </a:p>
          <a:p>
            <a:pPr lvl="1"/>
            <a:r>
              <a:rPr lang="en-US" sz="1600"/>
              <a:t>SEY~LEA Viewer</a:t>
            </a:r>
          </a:p>
        </p:txBody>
      </p:sp>
      <p:sp>
        <p:nvSpPr>
          <p:cNvPr id="7" name="Slide Number Placeholder 6">
            <a:extLst>
              <a:ext uri="{FF2B5EF4-FFF2-40B4-BE49-F238E27FC236}">
                <a16:creationId xmlns:a16="http://schemas.microsoft.com/office/drawing/2014/main" id="{8EFB9B47-2DC3-42F8-53B8-2A9C98FF47E9}"/>
              </a:ext>
            </a:extLst>
          </p:cNvPr>
          <p:cNvSpPr>
            <a:spLocks noGrp="1"/>
          </p:cNvSpPr>
          <p:nvPr>
            <p:ph type="sldNum" sz="quarter" idx="12"/>
          </p:nvPr>
        </p:nvSpPr>
        <p:spPr/>
        <p:txBody>
          <a:bodyPr/>
          <a:lstStyle/>
          <a:p>
            <a:fld id="{C479D5F6-EDCB-402A-AC08-4943A1820E8F}" type="slidenum">
              <a:rPr lang="en-US" smtClean="0"/>
              <a:pPr/>
              <a:t>40</a:t>
            </a:fld>
            <a:endParaRPr lang="en-US"/>
          </a:p>
        </p:txBody>
      </p:sp>
      <p:sp>
        <p:nvSpPr>
          <p:cNvPr id="23" name="Content Placeholder 7">
            <a:extLst>
              <a:ext uri="{FF2B5EF4-FFF2-40B4-BE49-F238E27FC236}">
                <a16:creationId xmlns:a16="http://schemas.microsoft.com/office/drawing/2014/main" id="{3D1D6A4E-33CD-0599-8588-3B2562703DF8}"/>
              </a:ext>
            </a:extLst>
          </p:cNvPr>
          <p:cNvSpPr>
            <a:spLocks noGrp="1"/>
          </p:cNvSpPr>
          <p:nvPr>
            <p:ph sz="quarter" idx="15"/>
          </p:nvPr>
        </p:nvSpPr>
        <p:spPr>
          <a:xfrm>
            <a:off x="1366838" y="6356350"/>
            <a:ext cx="4483100" cy="361950"/>
          </a:xfrm>
        </p:spPr>
        <p:txBody>
          <a:bodyPr>
            <a:normAutofit/>
          </a:bodyPr>
          <a:lstStyle/>
          <a:p>
            <a:r>
              <a:rPr lang="en-US"/>
              <a:t>Student End of Year – Reagan Ward</a:t>
            </a:r>
          </a:p>
        </p:txBody>
      </p:sp>
      <p:sp>
        <p:nvSpPr>
          <p:cNvPr id="24" name="Content Placeholder 8">
            <a:extLst>
              <a:ext uri="{FF2B5EF4-FFF2-40B4-BE49-F238E27FC236}">
                <a16:creationId xmlns:a16="http://schemas.microsoft.com/office/drawing/2014/main" id="{BE674072-4CC4-82CF-7D04-25163DA04940}"/>
              </a:ext>
            </a:extLst>
          </p:cNvPr>
          <p:cNvSpPr>
            <a:spLocks noGrp="1"/>
          </p:cNvSpPr>
          <p:nvPr>
            <p:ph sz="quarter" idx="16"/>
          </p:nvPr>
        </p:nvSpPr>
        <p:spPr>
          <a:xfrm>
            <a:off x="6053138" y="6356350"/>
            <a:ext cx="4392612" cy="361950"/>
          </a:xfrm>
        </p:spPr>
        <p:txBody>
          <a:bodyPr>
            <a:normAutofit/>
          </a:bodyPr>
          <a:lstStyle/>
          <a:p>
            <a:r>
              <a:rPr lang="en-US">
                <a:hlinkClick r:id="rId2">
                  <a:extLst>
                    <a:ext uri="{A12FA001-AC4F-418D-AE19-62706E023703}">
                      <ahyp:hlinkClr xmlns:ahyp="http://schemas.microsoft.com/office/drawing/2018/hyperlinkcolor" val="tx"/>
                    </a:ext>
                  </a:extLst>
                </a:hlinkClick>
              </a:rPr>
              <a:t>StudentEndofYear@cde.state.co.us</a:t>
            </a:r>
            <a:r>
              <a:rPr lang="en-US"/>
              <a:t> </a:t>
            </a:r>
          </a:p>
        </p:txBody>
      </p:sp>
    </p:spTree>
    <p:extLst>
      <p:ext uri="{BB962C8B-B14F-4D97-AF65-F5344CB8AC3E}">
        <p14:creationId xmlns:p14="http://schemas.microsoft.com/office/powerpoint/2010/main" val="35385525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207A147-A4B8-16E8-E0E6-CAC5E36FD7B9}"/>
              </a:ext>
            </a:extLst>
          </p:cNvPr>
          <p:cNvSpPr>
            <a:spLocks noGrp="1"/>
          </p:cNvSpPr>
          <p:nvPr>
            <p:ph type="title"/>
          </p:nvPr>
        </p:nvSpPr>
        <p:spPr>
          <a:xfrm>
            <a:off x="2962276" y="5893622"/>
            <a:ext cx="7553322" cy="898524"/>
          </a:xfrm>
        </p:spPr>
        <p:txBody>
          <a:bodyPr/>
          <a:lstStyle/>
          <a:p>
            <a:r>
              <a:rPr lang="en-US"/>
              <a:t>Graduation Guidelines: </a:t>
            </a:r>
            <a:br>
              <a:rPr lang="en-US"/>
            </a:br>
            <a:r>
              <a:rPr lang="en-US"/>
              <a:t>SAT Math Cut Score Change</a:t>
            </a:r>
          </a:p>
        </p:txBody>
      </p:sp>
      <p:sp>
        <p:nvSpPr>
          <p:cNvPr id="13" name="Content Placeholder 8">
            <a:extLst>
              <a:ext uri="{FF2B5EF4-FFF2-40B4-BE49-F238E27FC236}">
                <a16:creationId xmlns:a16="http://schemas.microsoft.com/office/drawing/2014/main" id="{596D91A8-DB24-51F4-4AA5-9DFA06DBBABE}"/>
              </a:ext>
            </a:extLst>
          </p:cNvPr>
          <p:cNvSpPr>
            <a:spLocks noGrp="1"/>
          </p:cNvSpPr>
          <p:nvPr>
            <p:ph sz="quarter" idx="15"/>
          </p:nvPr>
        </p:nvSpPr>
        <p:spPr>
          <a:xfrm>
            <a:off x="227916" y="224406"/>
            <a:ext cx="5715000" cy="3377210"/>
          </a:xfrm>
        </p:spPr>
        <p:txBody>
          <a:bodyPr>
            <a:normAutofit fontScale="92500" lnSpcReduction="10000"/>
          </a:bodyPr>
          <a:lstStyle/>
          <a:p>
            <a:r>
              <a:rPr lang="en-US" b="1">
                <a:highlight>
                  <a:srgbClr val="FFFFCC"/>
                </a:highlight>
              </a:rPr>
              <a:t>September 2024:</a:t>
            </a:r>
            <a:r>
              <a:rPr lang="en-US" b="1"/>
              <a:t> </a:t>
            </a:r>
            <a:r>
              <a:rPr lang="en-US"/>
              <a:t>SBE temporarily adjusted cut score for digital SAT math on the GG menu</a:t>
            </a:r>
          </a:p>
          <a:p>
            <a:pPr lvl="1"/>
            <a:r>
              <a:rPr lang="en-US"/>
              <a:t>Revised cut-score of 480 </a:t>
            </a:r>
            <a:r>
              <a:rPr lang="en-US" b="1"/>
              <a:t>ONLY</a:t>
            </a:r>
            <a:r>
              <a:rPr lang="en-US"/>
              <a:t> applies to tests completed in 2024 through 2026</a:t>
            </a:r>
          </a:p>
          <a:p>
            <a:pPr lvl="2"/>
            <a:r>
              <a:rPr lang="en-US"/>
              <a:t>GG Completion years 20232024, 20242025, 20252026</a:t>
            </a:r>
          </a:p>
          <a:p>
            <a:pPr lvl="1"/>
            <a:r>
              <a:rPr lang="en-US"/>
              <a:t>SAT Math cut-score for tests completed in 2023 and earlier remains 500</a:t>
            </a:r>
          </a:p>
        </p:txBody>
      </p:sp>
      <p:sp>
        <p:nvSpPr>
          <p:cNvPr id="14" name="Content Placeholder 9">
            <a:extLst>
              <a:ext uri="{FF2B5EF4-FFF2-40B4-BE49-F238E27FC236}">
                <a16:creationId xmlns:a16="http://schemas.microsoft.com/office/drawing/2014/main" id="{C62F3206-9364-8DCC-F9AF-991AB02D8648}"/>
              </a:ext>
            </a:extLst>
          </p:cNvPr>
          <p:cNvSpPr>
            <a:spLocks noGrp="1"/>
          </p:cNvSpPr>
          <p:nvPr>
            <p:ph sz="quarter" idx="16"/>
          </p:nvPr>
        </p:nvSpPr>
        <p:spPr>
          <a:xfrm>
            <a:off x="6096000" y="237619"/>
            <a:ext cx="5715000" cy="3377210"/>
          </a:xfrm>
        </p:spPr>
        <p:txBody>
          <a:bodyPr>
            <a:normAutofit fontScale="92500" lnSpcReduction="10000"/>
          </a:bodyPr>
          <a:lstStyle/>
          <a:p>
            <a:r>
              <a:rPr lang="en-US"/>
              <a:t>No change to GG data reporting</a:t>
            </a:r>
          </a:p>
          <a:p>
            <a:r>
              <a:rPr lang="en-US"/>
              <a:t>Change impacts the </a:t>
            </a:r>
            <a:r>
              <a:rPr lang="en-US" i="1"/>
              <a:t>use</a:t>
            </a:r>
            <a:r>
              <a:rPr lang="en-US"/>
              <a:t> of SAT Math data</a:t>
            </a:r>
          </a:p>
          <a:p>
            <a:pPr lvl="1"/>
            <a:r>
              <a:rPr lang="en-US"/>
              <a:t>Impacts student </a:t>
            </a:r>
            <a:r>
              <a:rPr lang="en-US" b="1" i="1"/>
              <a:t>Graduating</a:t>
            </a:r>
            <a:r>
              <a:rPr lang="en-US"/>
              <a:t> in 2025 and 2026 (exit 90, 95, 96)</a:t>
            </a:r>
          </a:p>
          <a:p>
            <a:r>
              <a:rPr lang="en-US"/>
              <a:t>TBD: Impact for students graduating in 2027 and beyond</a:t>
            </a:r>
          </a:p>
          <a:p>
            <a:r>
              <a:rPr lang="en-US" sz="2800">
                <a:hlinkClick r:id="rId2"/>
              </a:rPr>
              <a:t>Technical Information (PDF)</a:t>
            </a:r>
            <a:r>
              <a:rPr lang="en-US" sz="2800"/>
              <a:t> posted on </a:t>
            </a:r>
            <a:r>
              <a:rPr lang="en-US" sz="2800">
                <a:hlinkClick r:id="rId3"/>
              </a:rPr>
              <a:t>SEY Website</a:t>
            </a:r>
            <a:endParaRPr lang="en-US"/>
          </a:p>
          <a:p>
            <a:endParaRPr lang="en-US"/>
          </a:p>
          <a:p>
            <a:endParaRPr lang="en-US"/>
          </a:p>
        </p:txBody>
      </p:sp>
      <p:sp>
        <p:nvSpPr>
          <p:cNvPr id="15" name="Rectangle 14">
            <a:extLst>
              <a:ext uri="{FF2B5EF4-FFF2-40B4-BE49-F238E27FC236}">
                <a16:creationId xmlns:a16="http://schemas.microsoft.com/office/drawing/2014/main" id="{3BC49E15-13A5-4476-AE03-366E41D9451B}"/>
              </a:ext>
            </a:extLst>
          </p:cNvPr>
          <p:cNvSpPr/>
          <p:nvPr/>
        </p:nvSpPr>
        <p:spPr>
          <a:xfrm>
            <a:off x="227916" y="3601616"/>
            <a:ext cx="5351790" cy="29619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solidFill>
                  <a:schemeClr val="tx1"/>
                </a:solidFill>
              </a:rPr>
              <a:t>Impact to AYG cohorts</a:t>
            </a:r>
          </a:p>
        </p:txBody>
      </p:sp>
      <p:graphicFrame>
        <p:nvGraphicFramePr>
          <p:cNvPr id="16" name="Content Placeholder 16">
            <a:extLst>
              <a:ext uri="{FF2B5EF4-FFF2-40B4-BE49-F238E27FC236}">
                <a16:creationId xmlns:a16="http://schemas.microsoft.com/office/drawing/2014/main" id="{88937786-424B-1868-D179-60C84681EF90}"/>
              </a:ext>
            </a:extLst>
          </p:cNvPr>
          <p:cNvGraphicFramePr>
            <a:graphicFrameLocks noGrp="1"/>
          </p:cNvGraphicFramePr>
          <p:nvPr>
            <p:ph sz="quarter" idx="17"/>
            <p:extLst>
              <p:ext uri="{D42A27DB-BD31-4B8C-83A1-F6EECF244321}">
                <p14:modId xmlns:p14="http://schemas.microsoft.com/office/powerpoint/2010/main" val="4234637728"/>
              </p:ext>
            </p:extLst>
          </p:nvPr>
        </p:nvGraphicFramePr>
        <p:xfrm>
          <a:off x="227916" y="3897814"/>
          <a:ext cx="11430000" cy="1957581"/>
        </p:xfrm>
        <a:graphic>
          <a:graphicData uri="http://schemas.openxmlformats.org/drawingml/2006/table">
            <a:tbl>
              <a:tblPr firstRow="1">
                <a:tableStyleId>{793D81CF-94F2-401A-BA57-92F5A7B2D0C5}</a:tableStyleId>
              </a:tblPr>
              <a:tblGrid>
                <a:gridCol w="1534208">
                  <a:extLst>
                    <a:ext uri="{9D8B030D-6E8A-4147-A177-3AD203B41FA5}">
                      <a16:colId xmlns:a16="http://schemas.microsoft.com/office/drawing/2014/main" val="576386910"/>
                    </a:ext>
                  </a:extLst>
                </a:gridCol>
                <a:gridCol w="2980924">
                  <a:extLst>
                    <a:ext uri="{9D8B030D-6E8A-4147-A177-3AD203B41FA5}">
                      <a16:colId xmlns:a16="http://schemas.microsoft.com/office/drawing/2014/main" val="3501907549"/>
                    </a:ext>
                  </a:extLst>
                </a:gridCol>
                <a:gridCol w="3078830">
                  <a:extLst>
                    <a:ext uri="{9D8B030D-6E8A-4147-A177-3AD203B41FA5}">
                      <a16:colId xmlns:a16="http://schemas.microsoft.com/office/drawing/2014/main" val="4095351833"/>
                    </a:ext>
                  </a:extLst>
                </a:gridCol>
                <a:gridCol w="3836038">
                  <a:extLst>
                    <a:ext uri="{9D8B030D-6E8A-4147-A177-3AD203B41FA5}">
                      <a16:colId xmlns:a16="http://schemas.microsoft.com/office/drawing/2014/main" val="1766365032"/>
                    </a:ext>
                  </a:extLst>
                </a:gridCol>
              </a:tblGrid>
              <a:tr h="283771">
                <a:tc>
                  <a:txBody>
                    <a:bodyPr/>
                    <a:lstStyle/>
                    <a:p>
                      <a:pPr marL="0" marR="0">
                        <a:lnSpc>
                          <a:spcPct val="107000"/>
                        </a:lnSpc>
                        <a:spcBef>
                          <a:spcPts val="0"/>
                        </a:spcBef>
                        <a:spcAft>
                          <a:spcPts val="0"/>
                        </a:spcAft>
                      </a:pPr>
                      <a:r>
                        <a:rPr lang="en-US" sz="1600" kern="100">
                          <a:effectLst/>
                        </a:rPr>
                        <a:t>AYG Cohort</a:t>
                      </a:r>
                      <a:endParaRPr lang="en-US" sz="1600" kern="100">
                        <a:effectLst/>
                        <a:latin typeface="Trebuchet MS" panose="020B0603020202020204" pitchFamily="34" charset="0"/>
                        <a:ea typeface="Calibri" panose="020F0502020204030204" pitchFamily="34" charset="0"/>
                        <a:cs typeface="Times New Roman" panose="02020603050405020304" pitchFamily="18" charset="0"/>
                      </a:endParaRPr>
                    </a:p>
                  </a:txBody>
                  <a:tcPr marL="56244" marR="56244" marT="0" marB="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marL="0" marR="0">
                        <a:lnSpc>
                          <a:spcPct val="107000"/>
                        </a:lnSpc>
                        <a:spcBef>
                          <a:spcPts val="0"/>
                        </a:spcBef>
                        <a:spcAft>
                          <a:spcPts val="0"/>
                        </a:spcAft>
                      </a:pPr>
                      <a:r>
                        <a:rPr lang="en-US" sz="1600" kern="100">
                          <a:effectLst/>
                        </a:rPr>
                        <a:t>Graduating in 2024-2025</a:t>
                      </a:r>
                    </a:p>
                    <a:p>
                      <a:pPr marL="0" marR="0">
                        <a:lnSpc>
                          <a:spcPct val="107000"/>
                        </a:lnSpc>
                        <a:spcBef>
                          <a:spcPts val="0"/>
                        </a:spcBef>
                        <a:spcAft>
                          <a:spcPts val="0"/>
                        </a:spcAft>
                      </a:pPr>
                      <a:r>
                        <a:rPr lang="en-US" sz="1600" kern="100">
                          <a:effectLst/>
                          <a:latin typeface="Trebuchet MS" panose="020B0603020202020204" pitchFamily="34" charset="0"/>
                          <a:ea typeface="Calibri" panose="020F0502020204030204" pitchFamily="34" charset="0"/>
                          <a:cs typeface="Times New Roman" panose="02020603050405020304" pitchFamily="18" charset="0"/>
                        </a:rPr>
                        <a:t>Digital SAT Math &gt;= 480</a:t>
                      </a:r>
                    </a:p>
                  </a:txBody>
                  <a:tcPr marL="56244" marR="56244" marT="0" marB="0" anchor="ctr">
                    <a:lnT w="28575" cap="flat" cmpd="sng" algn="ctr">
                      <a:solidFill>
                        <a:schemeClr val="tx1"/>
                      </a:solidFill>
                      <a:prstDash val="solid"/>
                      <a:round/>
                      <a:headEnd type="none" w="med" len="med"/>
                      <a:tailEnd type="none" w="med" len="med"/>
                    </a:lnT>
                  </a:tcPr>
                </a:tc>
                <a:tc>
                  <a:txBody>
                    <a:bodyPr/>
                    <a:lstStyle/>
                    <a:p>
                      <a:pPr marL="0" marR="0">
                        <a:lnSpc>
                          <a:spcPct val="107000"/>
                        </a:lnSpc>
                        <a:spcBef>
                          <a:spcPts val="0"/>
                        </a:spcBef>
                        <a:spcAft>
                          <a:spcPts val="0"/>
                        </a:spcAft>
                      </a:pPr>
                      <a:r>
                        <a:rPr lang="en-US" sz="1600" kern="100">
                          <a:effectLst/>
                        </a:rPr>
                        <a:t>Graduating in 2025-2026</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600" kern="100">
                          <a:effectLst/>
                          <a:latin typeface="Trebuchet MS" panose="020B0603020202020204" pitchFamily="34" charset="0"/>
                          <a:ea typeface="Calibri" panose="020F0502020204030204" pitchFamily="34" charset="0"/>
                          <a:cs typeface="Times New Roman" panose="02020603050405020304" pitchFamily="18" charset="0"/>
                        </a:rPr>
                        <a:t>Digital SAT Math &gt;= 480</a:t>
                      </a:r>
                    </a:p>
                  </a:txBody>
                  <a:tcPr marL="56244" marR="56244" marT="0" marB="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marR="0">
                        <a:lnSpc>
                          <a:spcPct val="107000"/>
                        </a:lnSpc>
                        <a:spcBef>
                          <a:spcPts val="0"/>
                        </a:spcBef>
                        <a:spcAft>
                          <a:spcPts val="0"/>
                        </a:spcAft>
                      </a:pPr>
                      <a:r>
                        <a:rPr lang="en-US" sz="1600" kern="100">
                          <a:effectLst/>
                        </a:rPr>
                        <a:t>Students Graduating in </a:t>
                      </a:r>
                      <a:br>
                        <a:rPr lang="en-US" sz="1600" kern="100">
                          <a:effectLst/>
                        </a:rPr>
                      </a:br>
                      <a:r>
                        <a:rPr lang="en-US" sz="1600" kern="100">
                          <a:effectLst/>
                        </a:rPr>
                        <a:t>2026-2027 or beyond cut score TBD</a:t>
                      </a:r>
                      <a:endParaRPr lang="en-US" sz="1600" kern="100">
                        <a:effectLst/>
                        <a:latin typeface="Trebuchet MS" panose="020B0603020202020204" pitchFamily="34" charset="0"/>
                        <a:ea typeface="Calibri" panose="020F0502020204030204" pitchFamily="34" charset="0"/>
                        <a:cs typeface="Times New Roman" panose="02020603050405020304" pitchFamily="18" charset="0"/>
                      </a:endParaRPr>
                    </a:p>
                  </a:txBody>
                  <a:tcPr marL="56244" marR="5624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rgbClr val="C00000"/>
                    </a:solidFill>
                  </a:tcPr>
                </a:tc>
                <a:extLst>
                  <a:ext uri="{0D108BD9-81ED-4DB2-BD59-A6C34878D82A}">
                    <a16:rowId xmlns:a16="http://schemas.microsoft.com/office/drawing/2014/main" val="2066039685"/>
                  </a:ext>
                </a:extLst>
              </a:tr>
              <a:tr h="136652">
                <a:tc>
                  <a:txBody>
                    <a:bodyPr/>
                    <a:lstStyle/>
                    <a:p>
                      <a:pPr marL="0" marR="0">
                        <a:lnSpc>
                          <a:spcPct val="107000"/>
                        </a:lnSpc>
                        <a:spcBef>
                          <a:spcPts val="0"/>
                        </a:spcBef>
                        <a:spcAft>
                          <a:spcPts val="0"/>
                        </a:spcAft>
                      </a:pPr>
                      <a:r>
                        <a:rPr lang="en-US" sz="1600" kern="100">
                          <a:effectLst/>
                        </a:rPr>
                        <a:t>2027</a:t>
                      </a:r>
                      <a:endParaRPr lang="en-US" sz="1600" kern="100">
                        <a:effectLst/>
                        <a:latin typeface="Trebuchet MS" panose="020B0603020202020204" pitchFamily="34" charset="0"/>
                        <a:ea typeface="Calibri" panose="020F0502020204030204" pitchFamily="34" charset="0"/>
                        <a:cs typeface="Times New Roman" panose="02020603050405020304" pitchFamily="18" charset="0"/>
                      </a:endParaRPr>
                    </a:p>
                  </a:txBody>
                  <a:tcPr marL="56244" marR="56244" marT="0" marB="0">
                    <a:lnL w="28575" cap="flat" cmpd="sng" algn="ctr">
                      <a:solidFill>
                        <a:schemeClr val="tx1"/>
                      </a:solidFill>
                      <a:prstDash val="solid"/>
                      <a:round/>
                      <a:headEnd type="none" w="med" len="med"/>
                      <a:tailEnd type="none" w="med" len="med"/>
                    </a:lnL>
                  </a:tcPr>
                </a:tc>
                <a:tc>
                  <a:txBody>
                    <a:bodyPr/>
                    <a:lstStyle/>
                    <a:p>
                      <a:pPr marL="0" marR="0">
                        <a:lnSpc>
                          <a:spcPct val="107000"/>
                        </a:lnSpc>
                        <a:spcBef>
                          <a:spcPts val="0"/>
                        </a:spcBef>
                        <a:spcAft>
                          <a:spcPts val="0"/>
                        </a:spcAft>
                      </a:pPr>
                      <a:r>
                        <a:rPr lang="en-US" sz="1600" kern="100">
                          <a:effectLst/>
                        </a:rPr>
                        <a:t> </a:t>
                      </a:r>
                      <a:endParaRPr lang="en-US" sz="1600" kern="100">
                        <a:effectLst/>
                        <a:latin typeface="Trebuchet MS" panose="020B0603020202020204" pitchFamily="34" charset="0"/>
                        <a:ea typeface="Calibri" panose="020F0502020204030204" pitchFamily="34" charset="0"/>
                        <a:cs typeface="Times New Roman" panose="02020603050405020304" pitchFamily="18" charset="0"/>
                      </a:endParaRPr>
                    </a:p>
                  </a:txBody>
                  <a:tcPr marL="56244" marR="56244" marT="0" marB="0"/>
                </a:tc>
                <a:tc>
                  <a:txBody>
                    <a:bodyPr/>
                    <a:lstStyle/>
                    <a:p>
                      <a:pPr marL="0" marR="0">
                        <a:lnSpc>
                          <a:spcPct val="107000"/>
                        </a:lnSpc>
                        <a:spcBef>
                          <a:spcPts val="0"/>
                        </a:spcBef>
                        <a:spcAft>
                          <a:spcPts val="0"/>
                        </a:spcAft>
                      </a:pPr>
                      <a:r>
                        <a:rPr lang="en-US" sz="1600" kern="100">
                          <a:effectLst/>
                        </a:rPr>
                        <a:t>3-year graduates</a:t>
                      </a:r>
                      <a:endParaRPr lang="en-US" sz="1600" kern="100">
                        <a:effectLst/>
                        <a:latin typeface="Trebuchet MS" panose="020B0603020202020204" pitchFamily="34" charset="0"/>
                        <a:ea typeface="Calibri" panose="020F0502020204030204" pitchFamily="34" charset="0"/>
                        <a:cs typeface="Times New Roman" panose="02020603050405020304" pitchFamily="18" charset="0"/>
                      </a:endParaRPr>
                    </a:p>
                  </a:txBody>
                  <a:tcPr marL="56244" marR="56244" marT="0" marB="0">
                    <a:lnR w="28575" cap="flat" cmpd="sng" algn="ctr">
                      <a:solidFill>
                        <a:schemeClr val="tx1"/>
                      </a:solidFill>
                      <a:prstDash val="solid"/>
                      <a:round/>
                      <a:headEnd type="none" w="med" len="med"/>
                      <a:tailEnd type="none" w="med" len="med"/>
                    </a:lnR>
                  </a:tcPr>
                </a:tc>
                <a:tc>
                  <a:txBody>
                    <a:bodyPr/>
                    <a:lstStyle/>
                    <a:p>
                      <a:pPr marL="0" marR="0">
                        <a:lnSpc>
                          <a:spcPct val="107000"/>
                        </a:lnSpc>
                        <a:spcBef>
                          <a:spcPts val="0"/>
                        </a:spcBef>
                        <a:spcAft>
                          <a:spcPts val="0"/>
                        </a:spcAft>
                      </a:pPr>
                      <a:r>
                        <a:rPr lang="en-US" sz="1600" kern="100">
                          <a:effectLst/>
                        </a:rPr>
                        <a:t>4-, 5-, 6-, and 7-year graduates</a:t>
                      </a:r>
                      <a:endParaRPr lang="en-US" sz="1600" kern="100">
                        <a:effectLst/>
                        <a:latin typeface="Trebuchet MS" panose="020B0603020202020204" pitchFamily="34" charset="0"/>
                        <a:ea typeface="Calibri" panose="020F0502020204030204" pitchFamily="34" charset="0"/>
                        <a:cs typeface="Times New Roman" panose="02020603050405020304" pitchFamily="18" charset="0"/>
                      </a:endParaRPr>
                    </a:p>
                  </a:txBody>
                  <a:tcPr marL="56244" marR="56244"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rgbClr val="FFCCCC"/>
                    </a:solidFill>
                  </a:tcPr>
                </a:tc>
                <a:extLst>
                  <a:ext uri="{0D108BD9-81ED-4DB2-BD59-A6C34878D82A}">
                    <a16:rowId xmlns:a16="http://schemas.microsoft.com/office/drawing/2014/main" val="4020536986"/>
                  </a:ext>
                </a:extLst>
              </a:tr>
              <a:tr h="136652">
                <a:tc>
                  <a:txBody>
                    <a:bodyPr/>
                    <a:lstStyle/>
                    <a:p>
                      <a:pPr marL="0" marR="0">
                        <a:lnSpc>
                          <a:spcPct val="107000"/>
                        </a:lnSpc>
                        <a:spcBef>
                          <a:spcPts val="0"/>
                        </a:spcBef>
                        <a:spcAft>
                          <a:spcPts val="0"/>
                        </a:spcAft>
                      </a:pPr>
                      <a:r>
                        <a:rPr lang="en-US" sz="1600" kern="100">
                          <a:effectLst/>
                        </a:rPr>
                        <a:t>2026</a:t>
                      </a:r>
                      <a:endParaRPr lang="en-US" sz="1600" kern="100">
                        <a:effectLst/>
                        <a:latin typeface="Trebuchet MS" panose="020B0603020202020204" pitchFamily="34" charset="0"/>
                        <a:ea typeface="Calibri" panose="020F0502020204030204" pitchFamily="34" charset="0"/>
                        <a:cs typeface="Times New Roman" panose="02020603050405020304" pitchFamily="18" charset="0"/>
                      </a:endParaRPr>
                    </a:p>
                  </a:txBody>
                  <a:tcPr marL="56244" marR="56244" marT="0" marB="0">
                    <a:lnL w="28575" cap="flat" cmpd="sng" algn="ctr">
                      <a:solidFill>
                        <a:schemeClr val="tx1"/>
                      </a:solidFill>
                      <a:prstDash val="solid"/>
                      <a:round/>
                      <a:headEnd type="none" w="med" len="med"/>
                      <a:tailEnd type="none" w="med" len="med"/>
                    </a:lnL>
                  </a:tcPr>
                </a:tc>
                <a:tc>
                  <a:txBody>
                    <a:bodyPr/>
                    <a:lstStyle/>
                    <a:p>
                      <a:pPr marL="0" marR="0">
                        <a:lnSpc>
                          <a:spcPct val="107000"/>
                        </a:lnSpc>
                        <a:spcBef>
                          <a:spcPts val="0"/>
                        </a:spcBef>
                        <a:spcAft>
                          <a:spcPts val="0"/>
                        </a:spcAft>
                      </a:pPr>
                      <a:r>
                        <a:rPr lang="en-US" sz="1600" kern="100">
                          <a:effectLst/>
                        </a:rPr>
                        <a:t>3-year graduates</a:t>
                      </a:r>
                      <a:endParaRPr lang="en-US" sz="1600" kern="100">
                        <a:effectLst/>
                        <a:latin typeface="Trebuchet MS" panose="020B0603020202020204" pitchFamily="34" charset="0"/>
                        <a:ea typeface="Calibri" panose="020F0502020204030204" pitchFamily="34" charset="0"/>
                        <a:cs typeface="Times New Roman" panose="02020603050405020304" pitchFamily="18" charset="0"/>
                      </a:endParaRPr>
                    </a:p>
                  </a:txBody>
                  <a:tcPr marL="56244" marR="56244" marT="0" marB="0"/>
                </a:tc>
                <a:tc>
                  <a:txBody>
                    <a:bodyPr/>
                    <a:lstStyle/>
                    <a:p>
                      <a:pPr marL="0" marR="0">
                        <a:lnSpc>
                          <a:spcPct val="107000"/>
                        </a:lnSpc>
                        <a:spcBef>
                          <a:spcPts val="0"/>
                        </a:spcBef>
                        <a:spcAft>
                          <a:spcPts val="0"/>
                        </a:spcAft>
                      </a:pPr>
                      <a:r>
                        <a:rPr lang="en-US" sz="1600" kern="100">
                          <a:effectLst/>
                        </a:rPr>
                        <a:t>4-year graduates</a:t>
                      </a:r>
                      <a:endParaRPr lang="en-US" sz="1600" kern="100">
                        <a:effectLst/>
                        <a:latin typeface="Trebuchet MS" panose="020B0603020202020204" pitchFamily="34" charset="0"/>
                        <a:ea typeface="Calibri" panose="020F0502020204030204" pitchFamily="34" charset="0"/>
                        <a:cs typeface="Times New Roman" panose="02020603050405020304" pitchFamily="18" charset="0"/>
                      </a:endParaRPr>
                    </a:p>
                  </a:txBody>
                  <a:tcPr marL="56244" marR="56244" marT="0" marB="0">
                    <a:lnR w="28575" cap="flat" cmpd="sng" algn="ctr">
                      <a:solidFill>
                        <a:schemeClr val="tx1"/>
                      </a:solidFill>
                      <a:prstDash val="solid"/>
                      <a:round/>
                      <a:headEnd type="none" w="med" len="med"/>
                      <a:tailEnd type="none" w="med" len="med"/>
                    </a:lnR>
                  </a:tcPr>
                </a:tc>
                <a:tc>
                  <a:txBody>
                    <a:bodyPr/>
                    <a:lstStyle/>
                    <a:p>
                      <a:pPr marL="0" marR="0">
                        <a:lnSpc>
                          <a:spcPct val="107000"/>
                        </a:lnSpc>
                        <a:spcBef>
                          <a:spcPts val="0"/>
                        </a:spcBef>
                        <a:spcAft>
                          <a:spcPts val="0"/>
                        </a:spcAft>
                      </a:pPr>
                      <a:r>
                        <a:rPr lang="en-US" sz="1600" kern="100">
                          <a:effectLst/>
                        </a:rPr>
                        <a:t>5-, 6-, and 7-year graduates</a:t>
                      </a:r>
                      <a:endParaRPr lang="en-US" sz="1600" kern="100">
                        <a:effectLst/>
                        <a:latin typeface="Trebuchet MS" panose="020B0603020202020204" pitchFamily="34" charset="0"/>
                        <a:ea typeface="Calibri" panose="020F0502020204030204" pitchFamily="34" charset="0"/>
                        <a:cs typeface="Times New Roman" panose="02020603050405020304" pitchFamily="18" charset="0"/>
                      </a:endParaRPr>
                    </a:p>
                  </a:txBody>
                  <a:tcPr marL="56244" marR="56244"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rgbClr val="FFCCCC"/>
                    </a:solidFill>
                  </a:tcPr>
                </a:tc>
                <a:extLst>
                  <a:ext uri="{0D108BD9-81ED-4DB2-BD59-A6C34878D82A}">
                    <a16:rowId xmlns:a16="http://schemas.microsoft.com/office/drawing/2014/main" val="2227034909"/>
                  </a:ext>
                </a:extLst>
              </a:tr>
              <a:tr h="136652">
                <a:tc>
                  <a:txBody>
                    <a:bodyPr/>
                    <a:lstStyle/>
                    <a:p>
                      <a:pPr marL="0" marR="0">
                        <a:lnSpc>
                          <a:spcPct val="107000"/>
                        </a:lnSpc>
                        <a:spcBef>
                          <a:spcPts val="0"/>
                        </a:spcBef>
                        <a:spcAft>
                          <a:spcPts val="0"/>
                        </a:spcAft>
                      </a:pPr>
                      <a:r>
                        <a:rPr lang="en-US" sz="1600" kern="100">
                          <a:effectLst/>
                        </a:rPr>
                        <a:t>2025</a:t>
                      </a:r>
                      <a:endParaRPr lang="en-US" sz="1600" kern="100">
                        <a:effectLst/>
                        <a:latin typeface="Trebuchet MS" panose="020B0603020202020204" pitchFamily="34" charset="0"/>
                        <a:ea typeface="Calibri" panose="020F0502020204030204" pitchFamily="34" charset="0"/>
                        <a:cs typeface="Times New Roman" panose="02020603050405020304" pitchFamily="18" charset="0"/>
                      </a:endParaRPr>
                    </a:p>
                  </a:txBody>
                  <a:tcPr marL="56244" marR="56244" marT="0" marB="0">
                    <a:lnL w="28575" cap="flat" cmpd="sng" algn="ctr">
                      <a:solidFill>
                        <a:schemeClr val="tx1"/>
                      </a:solidFill>
                      <a:prstDash val="solid"/>
                      <a:round/>
                      <a:headEnd type="none" w="med" len="med"/>
                      <a:tailEnd type="none" w="med" len="med"/>
                    </a:lnL>
                  </a:tcPr>
                </a:tc>
                <a:tc>
                  <a:txBody>
                    <a:bodyPr/>
                    <a:lstStyle/>
                    <a:p>
                      <a:pPr marL="0" marR="0">
                        <a:lnSpc>
                          <a:spcPct val="107000"/>
                        </a:lnSpc>
                        <a:spcBef>
                          <a:spcPts val="0"/>
                        </a:spcBef>
                        <a:spcAft>
                          <a:spcPts val="0"/>
                        </a:spcAft>
                      </a:pPr>
                      <a:r>
                        <a:rPr lang="en-US" sz="1600" kern="100">
                          <a:effectLst/>
                        </a:rPr>
                        <a:t>4-year graduates</a:t>
                      </a:r>
                      <a:endParaRPr lang="en-US" sz="1600" kern="100">
                        <a:effectLst/>
                        <a:latin typeface="Trebuchet MS" panose="020B0603020202020204" pitchFamily="34" charset="0"/>
                        <a:ea typeface="Calibri" panose="020F0502020204030204" pitchFamily="34" charset="0"/>
                        <a:cs typeface="Times New Roman" panose="02020603050405020304" pitchFamily="18" charset="0"/>
                      </a:endParaRPr>
                    </a:p>
                  </a:txBody>
                  <a:tcPr marL="56244" marR="56244" marT="0" marB="0"/>
                </a:tc>
                <a:tc>
                  <a:txBody>
                    <a:bodyPr/>
                    <a:lstStyle/>
                    <a:p>
                      <a:pPr marL="0" marR="0">
                        <a:lnSpc>
                          <a:spcPct val="107000"/>
                        </a:lnSpc>
                        <a:spcBef>
                          <a:spcPts val="0"/>
                        </a:spcBef>
                        <a:spcAft>
                          <a:spcPts val="0"/>
                        </a:spcAft>
                      </a:pPr>
                      <a:r>
                        <a:rPr lang="en-US" sz="1600" kern="100">
                          <a:effectLst/>
                        </a:rPr>
                        <a:t>5-year graduates</a:t>
                      </a:r>
                      <a:endParaRPr lang="en-US" sz="1600" kern="100">
                        <a:effectLst/>
                        <a:latin typeface="Trebuchet MS" panose="020B0603020202020204" pitchFamily="34" charset="0"/>
                        <a:ea typeface="Calibri" panose="020F0502020204030204" pitchFamily="34" charset="0"/>
                        <a:cs typeface="Times New Roman" panose="02020603050405020304" pitchFamily="18" charset="0"/>
                      </a:endParaRPr>
                    </a:p>
                  </a:txBody>
                  <a:tcPr marL="56244" marR="56244" marT="0" marB="0">
                    <a:lnR w="28575" cap="flat" cmpd="sng" algn="ctr">
                      <a:solidFill>
                        <a:schemeClr val="tx1"/>
                      </a:solidFill>
                      <a:prstDash val="solid"/>
                      <a:round/>
                      <a:headEnd type="none" w="med" len="med"/>
                      <a:tailEnd type="none" w="med" len="med"/>
                    </a:lnR>
                  </a:tcPr>
                </a:tc>
                <a:tc>
                  <a:txBody>
                    <a:bodyPr/>
                    <a:lstStyle/>
                    <a:p>
                      <a:pPr marL="0" marR="0">
                        <a:lnSpc>
                          <a:spcPct val="107000"/>
                        </a:lnSpc>
                        <a:spcBef>
                          <a:spcPts val="0"/>
                        </a:spcBef>
                        <a:spcAft>
                          <a:spcPts val="0"/>
                        </a:spcAft>
                      </a:pPr>
                      <a:r>
                        <a:rPr lang="en-US" sz="1600" kern="100">
                          <a:effectLst/>
                        </a:rPr>
                        <a:t>6- and 7-year graduates</a:t>
                      </a:r>
                      <a:endParaRPr lang="en-US" sz="1600" kern="100">
                        <a:effectLst/>
                        <a:latin typeface="Trebuchet MS" panose="020B0603020202020204" pitchFamily="34" charset="0"/>
                        <a:ea typeface="Calibri" panose="020F0502020204030204" pitchFamily="34" charset="0"/>
                        <a:cs typeface="Times New Roman" panose="02020603050405020304" pitchFamily="18" charset="0"/>
                      </a:endParaRPr>
                    </a:p>
                  </a:txBody>
                  <a:tcPr marL="56244" marR="56244"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rgbClr val="FFCCCC"/>
                    </a:solidFill>
                  </a:tcPr>
                </a:tc>
                <a:extLst>
                  <a:ext uri="{0D108BD9-81ED-4DB2-BD59-A6C34878D82A}">
                    <a16:rowId xmlns:a16="http://schemas.microsoft.com/office/drawing/2014/main" val="2777663710"/>
                  </a:ext>
                </a:extLst>
              </a:tr>
              <a:tr h="136652">
                <a:tc>
                  <a:txBody>
                    <a:bodyPr/>
                    <a:lstStyle/>
                    <a:p>
                      <a:pPr marL="0" marR="0">
                        <a:lnSpc>
                          <a:spcPct val="107000"/>
                        </a:lnSpc>
                        <a:spcBef>
                          <a:spcPts val="0"/>
                        </a:spcBef>
                        <a:spcAft>
                          <a:spcPts val="0"/>
                        </a:spcAft>
                      </a:pPr>
                      <a:r>
                        <a:rPr lang="en-US" sz="1600" kern="100">
                          <a:effectLst/>
                        </a:rPr>
                        <a:t>2024</a:t>
                      </a:r>
                      <a:endParaRPr lang="en-US" sz="1600" kern="100">
                        <a:effectLst/>
                        <a:latin typeface="Trebuchet MS" panose="020B0603020202020204" pitchFamily="34" charset="0"/>
                        <a:ea typeface="Calibri" panose="020F0502020204030204" pitchFamily="34" charset="0"/>
                        <a:cs typeface="Times New Roman" panose="02020603050405020304" pitchFamily="18" charset="0"/>
                      </a:endParaRPr>
                    </a:p>
                  </a:txBody>
                  <a:tcPr marL="56244" marR="56244" marT="0" marB="0">
                    <a:lnL w="28575" cap="flat" cmpd="sng" algn="ctr">
                      <a:solidFill>
                        <a:schemeClr val="tx1"/>
                      </a:solidFill>
                      <a:prstDash val="solid"/>
                      <a:round/>
                      <a:headEnd type="none" w="med" len="med"/>
                      <a:tailEnd type="none" w="med" len="med"/>
                    </a:lnL>
                  </a:tcPr>
                </a:tc>
                <a:tc>
                  <a:txBody>
                    <a:bodyPr/>
                    <a:lstStyle/>
                    <a:p>
                      <a:pPr marL="0" marR="0">
                        <a:lnSpc>
                          <a:spcPct val="107000"/>
                        </a:lnSpc>
                        <a:spcBef>
                          <a:spcPts val="0"/>
                        </a:spcBef>
                        <a:spcAft>
                          <a:spcPts val="0"/>
                        </a:spcAft>
                      </a:pPr>
                      <a:r>
                        <a:rPr lang="en-US" sz="1600" kern="100">
                          <a:effectLst/>
                        </a:rPr>
                        <a:t>5-year graduates</a:t>
                      </a:r>
                      <a:endParaRPr lang="en-US" sz="1600" kern="100">
                        <a:effectLst/>
                        <a:latin typeface="Trebuchet MS" panose="020B0603020202020204" pitchFamily="34" charset="0"/>
                        <a:ea typeface="Calibri" panose="020F0502020204030204" pitchFamily="34" charset="0"/>
                        <a:cs typeface="Times New Roman" panose="02020603050405020304" pitchFamily="18" charset="0"/>
                      </a:endParaRPr>
                    </a:p>
                  </a:txBody>
                  <a:tcPr marL="56244" marR="56244" marT="0" marB="0"/>
                </a:tc>
                <a:tc>
                  <a:txBody>
                    <a:bodyPr/>
                    <a:lstStyle/>
                    <a:p>
                      <a:pPr marL="0" marR="0">
                        <a:lnSpc>
                          <a:spcPct val="107000"/>
                        </a:lnSpc>
                        <a:spcBef>
                          <a:spcPts val="0"/>
                        </a:spcBef>
                        <a:spcAft>
                          <a:spcPts val="0"/>
                        </a:spcAft>
                      </a:pPr>
                      <a:r>
                        <a:rPr lang="en-US" sz="1600" kern="100">
                          <a:effectLst/>
                        </a:rPr>
                        <a:t>6-year graduates</a:t>
                      </a:r>
                      <a:endParaRPr lang="en-US" sz="1600" kern="100">
                        <a:effectLst/>
                        <a:latin typeface="Trebuchet MS" panose="020B0603020202020204" pitchFamily="34" charset="0"/>
                        <a:ea typeface="Calibri" panose="020F0502020204030204" pitchFamily="34" charset="0"/>
                        <a:cs typeface="Times New Roman" panose="02020603050405020304" pitchFamily="18" charset="0"/>
                      </a:endParaRPr>
                    </a:p>
                  </a:txBody>
                  <a:tcPr marL="56244" marR="56244" marT="0" marB="0">
                    <a:lnR w="28575" cap="flat" cmpd="sng" algn="ctr">
                      <a:solidFill>
                        <a:schemeClr val="tx1"/>
                      </a:solidFill>
                      <a:prstDash val="solid"/>
                      <a:round/>
                      <a:headEnd type="none" w="med" len="med"/>
                      <a:tailEnd type="none" w="med" len="med"/>
                    </a:lnR>
                  </a:tcPr>
                </a:tc>
                <a:tc>
                  <a:txBody>
                    <a:bodyPr/>
                    <a:lstStyle/>
                    <a:p>
                      <a:pPr marL="0" marR="0">
                        <a:lnSpc>
                          <a:spcPct val="107000"/>
                        </a:lnSpc>
                        <a:spcBef>
                          <a:spcPts val="0"/>
                        </a:spcBef>
                        <a:spcAft>
                          <a:spcPts val="0"/>
                        </a:spcAft>
                      </a:pPr>
                      <a:r>
                        <a:rPr lang="en-US" sz="1600" kern="100">
                          <a:effectLst/>
                        </a:rPr>
                        <a:t>7-year graduates</a:t>
                      </a:r>
                      <a:endParaRPr lang="en-US" sz="1600" kern="100">
                        <a:effectLst/>
                        <a:latin typeface="Trebuchet MS" panose="020B0603020202020204" pitchFamily="34" charset="0"/>
                        <a:ea typeface="Calibri" panose="020F0502020204030204" pitchFamily="34" charset="0"/>
                        <a:cs typeface="Times New Roman" panose="02020603050405020304" pitchFamily="18" charset="0"/>
                      </a:endParaRPr>
                    </a:p>
                  </a:txBody>
                  <a:tcPr marL="56244" marR="56244"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rgbClr val="FFCCCC"/>
                    </a:solidFill>
                  </a:tcPr>
                </a:tc>
                <a:extLst>
                  <a:ext uri="{0D108BD9-81ED-4DB2-BD59-A6C34878D82A}">
                    <a16:rowId xmlns:a16="http://schemas.microsoft.com/office/drawing/2014/main" val="2570157451"/>
                  </a:ext>
                </a:extLst>
              </a:tr>
              <a:tr h="136652">
                <a:tc>
                  <a:txBody>
                    <a:bodyPr/>
                    <a:lstStyle/>
                    <a:p>
                      <a:pPr marL="0" marR="0">
                        <a:lnSpc>
                          <a:spcPct val="107000"/>
                        </a:lnSpc>
                        <a:spcBef>
                          <a:spcPts val="0"/>
                        </a:spcBef>
                        <a:spcAft>
                          <a:spcPts val="0"/>
                        </a:spcAft>
                      </a:pPr>
                      <a:r>
                        <a:rPr lang="en-US" sz="1600" kern="100">
                          <a:effectLst/>
                        </a:rPr>
                        <a:t>2023</a:t>
                      </a:r>
                      <a:endParaRPr lang="en-US" sz="1600" kern="100">
                        <a:effectLst/>
                        <a:latin typeface="Trebuchet MS" panose="020B0603020202020204" pitchFamily="34" charset="0"/>
                        <a:ea typeface="Calibri" panose="020F0502020204030204" pitchFamily="34" charset="0"/>
                        <a:cs typeface="Times New Roman" panose="02020603050405020304" pitchFamily="18" charset="0"/>
                      </a:endParaRPr>
                    </a:p>
                  </a:txBody>
                  <a:tcPr marL="56244" marR="56244" marT="0" marB="0">
                    <a:lnL w="28575" cap="flat" cmpd="sng" algn="ctr">
                      <a:solidFill>
                        <a:schemeClr val="tx1"/>
                      </a:solidFill>
                      <a:prstDash val="solid"/>
                      <a:round/>
                      <a:headEnd type="none" w="med" len="med"/>
                      <a:tailEnd type="none" w="med" len="med"/>
                    </a:lnL>
                  </a:tcPr>
                </a:tc>
                <a:tc>
                  <a:txBody>
                    <a:bodyPr/>
                    <a:lstStyle/>
                    <a:p>
                      <a:pPr marL="0" marR="0">
                        <a:lnSpc>
                          <a:spcPct val="107000"/>
                        </a:lnSpc>
                        <a:spcBef>
                          <a:spcPts val="0"/>
                        </a:spcBef>
                        <a:spcAft>
                          <a:spcPts val="0"/>
                        </a:spcAft>
                      </a:pPr>
                      <a:r>
                        <a:rPr lang="en-US" sz="1600" kern="100">
                          <a:effectLst/>
                        </a:rPr>
                        <a:t>6-year graduates</a:t>
                      </a:r>
                      <a:endParaRPr lang="en-US" sz="1600" kern="100">
                        <a:effectLst/>
                        <a:latin typeface="Trebuchet MS" panose="020B0603020202020204" pitchFamily="34" charset="0"/>
                        <a:ea typeface="Calibri" panose="020F0502020204030204" pitchFamily="34" charset="0"/>
                        <a:cs typeface="Times New Roman" panose="02020603050405020304" pitchFamily="18" charset="0"/>
                      </a:endParaRPr>
                    </a:p>
                  </a:txBody>
                  <a:tcPr marL="56244" marR="56244" marT="0" marB="0"/>
                </a:tc>
                <a:tc>
                  <a:txBody>
                    <a:bodyPr/>
                    <a:lstStyle/>
                    <a:p>
                      <a:pPr marL="0" marR="0">
                        <a:lnSpc>
                          <a:spcPct val="107000"/>
                        </a:lnSpc>
                        <a:spcBef>
                          <a:spcPts val="0"/>
                        </a:spcBef>
                        <a:spcAft>
                          <a:spcPts val="0"/>
                        </a:spcAft>
                      </a:pPr>
                      <a:r>
                        <a:rPr lang="en-US" sz="1600" kern="100">
                          <a:effectLst/>
                        </a:rPr>
                        <a:t>7-year graduates</a:t>
                      </a:r>
                      <a:endParaRPr lang="en-US" sz="1600" kern="100">
                        <a:effectLst/>
                        <a:latin typeface="Trebuchet MS" panose="020B0603020202020204" pitchFamily="34" charset="0"/>
                        <a:ea typeface="Calibri" panose="020F0502020204030204" pitchFamily="34" charset="0"/>
                        <a:cs typeface="Times New Roman" panose="02020603050405020304" pitchFamily="18" charset="0"/>
                      </a:endParaRPr>
                    </a:p>
                  </a:txBody>
                  <a:tcPr marL="56244" marR="56244" marT="0" marB="0">
                    <a:lnR w="28575" cap="flat" cmpd="sng" algn="ctr">
                      <a:solidFill>
                        <a:schemeClr val="tx1"/>
                      </a:solidFill>
                      <a:prstDash val="solid"/>
                      <a:round/>
                      <a:headEnd type="none" w="med" len="med"/>
                      <a:tailEnd type="none" w="med" len="med"/>
                    </a:lnR>
                  </a:tcPr>
                </a:tc>
                <a:tc>
                  <a:txBody>
                    <a:bodyPr/>
                    <a:lstStyle/>
                    <a:p>
                      <a:pPr marL="0" marR="0">
                        <a:lnSpc>
                          <a:spcPct val="107000"/>
                        </a:lnSpc>
                        <a:spcBef>
                          <a:spcPts val="0"/>
                        </a:spcBef>
                        <a:spcAft>
                          <a:spcPts val="0"/>
                        </a:spcAft>
                      </a:pPr>
                      <a:r>
                        <a:rPr lang="en-US" sz="1600" kern="100">
                          <a:effectLst/>
                        </a:rPr>
                        <a:t> </a:t>
                      </a:r>
                      <a:endParaRPr lang="en-US" sz="1600" kern="100">
                        <a:effectLst/>
                        <a:latin typeface="Trebuchet MS" panose="020B0603020202020204" pitchFamily="34" charset="0"/>
                        <a:ea typeface="Calibri" panose="020F0502020204030204" pitchFamily="34" charset="0"/>
                        <a:cs typeface="Times New Roman" panose="02020603050405020304" pitchFamily="18" charset="0"/>
                      </a:endParaRPr>
                    </a:p>
                  </a:txBody>
                  <a:tcPr marL="56244" marR="56244"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rgbClr val="FFCCCC"/>
                    </a:solidFill>
                  </a:tcPr>
                </a:tc>
                <a:extLst>
                  <a:ext uri="{0D108BD9-81ED-4DB2-BD59-A6C34878D82A}">
                    <a16:rowId xmlns:a16="http://schemas.microsoft.com/office/drawing/2014/main" val="2153733003"/>
                  </a:ext>
                </a:extLst>
              </a:tr>
              <a:tr h="136652">
                <a:tc>
                  <a:txBody>
                    <a:bodyPr/>
                    <a:lstStyle/>
                    <a:p>
                      <a:pPr marL="0" marR="0">
                        <a:lnSpc>
                          <a:spcPct val="107000"/>
                        </a:lnSpc>
                        <a:spcBef>
                          <a:spcPts val="0"/>
                        </a:spcBef>
                        <a:spcAft>
                          <a:spcPts val="0"/>
                        </a:spcAft>
                      </a:pPr>
                      <a:r>
                        <a:rPr lang="en-US" sz="1600" kern="100">
                          <a:effectLst/>
                        </a:rPr>
                        <a:t>2022</a:t>
                      </a:r>
                      <a:endParaRPr lang="en-US" sz="1600" kern="100">
                        <a:effectLst/>
                        <a:latin typeface="Trebuchet MS" panose="020B0603020202020204" pitchFamily="34" charset="0"/>
                        <a:ea typeface="Calibri" panose="020F0502020204030204" pitchFamily="34" charset="0"/>
                        <a:cs typeface="Times New Roman" panose="02020603050405020304" pitchFamily="18" charset="0"/>
                      </a:endParaRPr>
                    </a:p>
                  </a:txBody>
                  <a:tcPr marL="56244" marR="56244" marT="0" marB="0">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a:effectLst/>
                        </a:rPr>
                        <a:t>7-year graduates</a:t>
                      </a:r>
                      <a:endParaRPr lang="en-US" sz="1600" kern="100">
                        <a:effectLst/>
                        <a:latin typeface="Trebuchet MS" panose="020B0603020202020204" pitchFamily="34" charset="0"/>
                        <a:ea typeface="Calibri" panose="020F0502020204030204" pitchFamily="34" charset="0"/>
                        <a:cs typeface="Times New Roman" panose="02020603050405020304" pitchFamily="18" charset="0"/>
                      </a:endParaRPr>
                    </a:p>
                  </a:txBody>
                  <a:tcPr marL="56244" marR="56244" marT="0" marB="0">
                    <a:lnB w="28575"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a:effectLst/>
                        </a:rPr>
                        <a:t> </a:t>
                      </a:r>
                      <a:endParaRPr lang="en-US" sz="1600" kern="100">
                        <a:effectLst/>
                        <a:latin typeface="Trebuchet MS" panose="020B0603020202020204" pitchFamily="34" charset="0"/>
                        <a:ea typeface="Calibri" panose="020F0502020204030204" pitchFamily="34" charset="0"/>
                        <a:cs typeface="Times New Roman" panose="02020603050405020304" pitchFamily="18" charset="0"/>
                      </a:endParaRPr>
                    </a:p>
                  </a:txBody>
                  <a:tcPr marL="56244" marR="56244" marT="0" marB="0">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kern="100">
                          <a:effectLst/>
                        </a:rPr>
                        <a:t> </a:t>
                      </a:r>
                      <a:endParaRPr lang="en-US" sz="1600" kern="100">
                        <a:effectLst/>
                        <a:latin typeface="Trebuchet MS" panose="020B0603020202020204" pitchFamily="34" charset="0"/>
                        <a:ea typeface="Calibri" panose="020F0502020204030204" pitchFamily="34" charset="0"/>
                        <a:cs typeface="Times New Roman" panose="02020603050405020304" pitchFamily="18" charset="0"/>
                      </a:endParaRPr>
                    </a:p>
                  </a:txBody>
                  <a:tcPr marL="56244" marR="56244"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2175524389"/>
                  </a:ext>
                </a:extLst>
              </a:tr>
            </a:tbl>
          </a:graphicData>
        </a:graphic>
      </p:graphicFrame>
      <p:sp>
        <p:nvSpPr>
          <p:cNvPr id="17" name="Content Placeholder 7">
            <a:extLst>
              <a:ext uri="{FF2B5EF4-FFF2-40B4-BE49-F238E27FC236}">
                <a16:creationId xmlns:a16="http://schemas.microsoft.com/office/drawing/2014/main" id="{CD88A24E-DF2A-2C9F-0F2E-48F2C9AA551D}"/>
              </a:ext>
            </a:extLst>
          </p:cNvPr>
          <p:cNvSpPr>
            <a:spLocks noGrp="1"/>
          </p:cNvSpPr>
          <p:nvPr>
            <p:ph sz="quarter" idx="13"/>
          </p:nvPr>
        </p:nvSpPr>
        <p:spPr>
          <a:xfrm>
            <a:off x="228600" y="5973763"/>
            <a:ext cx="3559175" cy="279400"/>
          </a:xfrm>
        </p:spPr>
        <p:txBody>
          <a:bodyPr anchor="b">
            <a:normAutofit lnSpcReduction="10000"/>
          </a:bodyPr>
          <a:lstStyle/>
          <a:p>
            <a:r>
              <a:rPr lang="en-US" sz="1400"/>
              <a:t>Student End of Year – Reagan Ward</a:t>
            </a:r>
          </a:p>
        </p:txBody>
      </p:sp>
      <p:sp>
        <p:nvSpPr>
          <p:cNvPr id="18" name="Content Placeholder 8">
            <a:extLst>
              <a:ext uri="{FF2B5EF4-FFF2-40B4-BE49-F238E27FC236}">
                <a16:creationId xmlns:a16="http://schemas.microsoft.com/office/drawing/2014/main" id="{4F1CB440-B04F-EE22-8473-93CC930BCC17}"/>
              </a:ext>
            </a:extLst>
          </p:cNvPr>
          <p:cNvSpPr>
            <a:spLocks noGrp="1"/>
          </p:cNvSpPr>
          <p:nvPr>
            <p:ph sz="quarter" idx="14"/>
          </p:nvPr>
        </p:nvSpPr>
        <p:spPr>
          <a:xfrm>
            <a:off x="228600" y="6210300"/>
            <a:ext cx="3559175" cy="279400"/>
          </a:xfrm>
        </p:spPr>
        <p:txBody>
          <a:bodyPr anchor="b">
            <a:normAutofit lnSpcReduction="10000"/>
          </a:bodyPr>
          <a:lstStyle/>
          <a:p>
            <a:r>
              <a:rPr lang="en-US" sz="1400">
                <a:hlinkClick r:id="rId4">
                  <a:extLst>
                    <a:ext uri="{A12FA001-AC4F-418D-AE19-62706E023703}">
                      <ahyp:hlinkClr xmlns:ahyp="http://schemas.microsoft.com/office/drawing/2018/hyperlinkcolor" val="tx"/>
                    </a:ext>
                  </a:extLst>
                </a:hlinkClick>
              </a:rPr>
              <a:t>StudentEndofYear@cde.state.co.us</a:t>
            </a:r>
            <a:r>
              <a:rPr lang="en-US" sz="1400"/>
              <a:t> </a:t>
            </a:r>
          </a:p>
        </p:txBody>
      </p:sp>
      <p:sp>
        <p:nvSpPr>
          <p:cNvPr id="3" name="Slide Number Placeholder 2">
            <a:extLst>
              <a:ext uri="{FF2B5EF4-FFF2-40B4-BE49-F238E27FC236}">
                <a16:creationId xmlns:a16="http://schemas.microsoft.com/office/drawing/2014/main" id="{CB647421-D400-EE72-7BFD-8A34F475FBE8}"/>
              </a:ext>
            </a:extLst>
          </p:cNvPr>
          <p:cNvSpPr>
            <a:spLocks noGrp="1"/>
          </p:cNvSpPr>
          <p:nvPr>
            <p:ph type="sldNum" sz="quarter" idx="12"/>
          </p:nvPr>
        </p:nvSpPr>
        <p:spPr/>
        <p:txBody>
          <a:bodyPr/>
          <a:lstStyle/>
          <a:p>
            <a:fld id="{C479D5F6-EDCB-402A-AC08-4943A1820E8F}" type="slidenum">
              <a:rPr lang="en-US" smtClean="0"/>
              <a:pPr/>
              <a:t>41</a:t>
            </a:fld>
            <a:endParaRPr lang="en-US"/>
          </a:p>
        </p:txBody>
      </p:sp>
    </p:spTree>
    <p:extLst>
      <p:ext uri="{BB962C8B-B14F-4D97-AF65-F5344CB8AC3E}">
        <p14:creationId xmlns:p14="http://schemas.microsoft.com/office/powerpoint/2010/main" val="8116842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86B1AD-8704-BDAA-C9F0-86E9E0C5C26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5001D87-EF61-2FB6-AE9B-1358CCB08916}"/>
              </a:ext>
            </a:extLst>
          </p:cNvPr>
          <p:cNvSpPr>
            <a:spLocks noGrp="1"/>
          </p:cNvSpPr>
          <p:nvPr>
            <p:ph type="title"/>
          </p:nvPr>
        </p:nvSpPr>
        <p:spPr/>
        <p:txBody>
          <a:bodyPr/>
          <a:lstStyle/>
          <a:p>
            <a:r>
              <a:rPr lang="en-US"/>
              <a:t>Questions &amp; Resources:</a:t>
            </a:r>
            <a:br>
              <a:rPr lang="en-US"/>
            </a:br>
            <a:r>
              <a:rPr lang="en-US"/>
              <a:t>Student End of Year</a:t>
            </a:r>
          </a:p>
        </p:txBody>
      </p:sp>
      <p:sp>
        <p:nvSpPr>
          <p:cNvPr id="6" name="Content Placeholder 5">
            <a:extLst>
              <a:ext uri="{FF2B5EF4-FFF2-40B4-BE49-F238E27FC236}">
                <a16:creationId xmlns:a16="http://schemas.microsoft.com/office/drawing/2014/main" id="{EC2A9E60-C79C-1240-3DAB-3CE6638D7B47}"/>
              </a:ext>
            </a:extLst>
          </p:cNvPr>
          <p:cNvSpPr>
            <a:spLocks noGrp="1"/>
          </p:cNvSpPr>
          <p:nvPr>
            <p:ph sz="quarter" idx="13"/>
          </p:nvPr>
        </p:nvSpPr>
        <p:spPr/>
        <p:txBody>
          <a:bodyPr>
            <a:normAutofit/>
          </a:bodyPr>
          <a:lstStyle/>
          <a:p>
            <a:pPr marL="0" indent="0" algn="ctr">
              <a:buNone/>
            </a:pPr>
            <a:r>
              <a:rPr lang="en-US">
                <a:hlinkClick r:id="rId2"/>
              </a:rPr>
              <a:t>StudentEndOfYear@cde.state.co.us</a:t>
            </a:r>
            <a:endParaRPr lang="en-US"/>
          </a:p>
          <a:p>
            <a:pPr marL="0" indent="0" algn="ctr">
              <a:buNone/>
            </a:pPr>
            <a:r>
              <a:rPr lang="en-US"/>
              <a:t>720-484-9057</a:t>
            </a:r>
          </a:p>
          <a:p>
            <a:pPr marL="0" indent="0" algn="ctr">
              <a:buNone/>
            </a:pPr>
            <a:endParaRPr lang="en-US"/>
          </a:p>
          <a:p>
            <a:pPr marL="457200" lvl="1" indent="0" algn="ctr">
              <a:buNone/>
            </a:pPr>
            <a:r>
              <a:rPr lang="en-US">
                <a:hlinkClick r:id="rId3"/>
              </a:rPr>
              <a:t>Student End of Year Collection Website</a:t>
            </a:r>
            <a:endParaRPr lang="en-US"/>
          </a:p>
          <a:p>
            <a:pPr marL="457200" lvl="1" indent="0" algn="ctr">
              <a:buNone/>
            </a:pPr>
            <a:r>
              <a:rPr lang="en-US">
                <a:hlinkClick r:id="rId4"/>
              </a:rPr>
              <a:t>Student Interchange Website</a:t>
            </a:r>
            <a:endParaRPr lang="en-US"/>
          </a:p>
          <a:p>
            <a:pPr marL="457200" lvl="1" indent="0" algn="ctr">
              <a:buNone/>
            </a:pPr>
            <a:r>
              <a:rPr lang="en-US">
                <a:hlinkClick r:id="rId5"/>
              </a:rPr>
              <a:t>Graduation Guidelines (Program) Website</a:t>
            </a:r>
            <a:endParaRPr lang="en-US"/>
          </a:p>
          <a:p>
            <a:endParaRPr lang="en-US"/>
          </a:p>
        </p:txBody>
      </p:sp>
      <p:sp>
        <p:nvSpPr>
          <p:cNvPr id="4" name="Slide Number Placeholder 3">
            <a:extLst>
              <a:ext uri="{FF2B5EF4-FFF2-40B4-BE49-F238E27FC236}">
                <a16:creationId xmlns:a16="http://schemas.microsoft.com/office/drawing/2014/main" id="{1E8B0A01-C88E-CF57-B5CB-941AD777C218}"/>
              </a:ext>
            </a:extLst>
          </p:cNvPr>
          <p:cNvSpPr>
            <a:spLocks noGrp="1"/>
          </p:cNvSpPr>
          <p:nvPr>
            <p:ph type="sldNum" sz="quarter" idx="12"/>
          </p:nvPr>
        </p:nvSpPr>
        <p:spPr/>
        <p:txBody>
          <a:bodyPr/>
          <a:lstStyle/>
          <a:p>
            <a:fld id="{C479D5F6-EDCB-402A-AC08-4943A1820E8F}" type="slidenum">
              <a:rPr lang="en-US" smtClean="0"/>
              <a:pPr/>
              <a:t>42</a:t>
            </a:fld>
            <a:endParaRPr lang="en-US"/>
          </a:p>
        </p:txBody>
      </p:sp>
    </p:spTree>
    <p:extLst>
      <p:ext uri="{BB962C8B-B14F-4D97-AF65-F5344CB8AC3E}">
        <p14:creationId xmlns:p14="http://schemas.microsoft.com/office/powerpoint/2010/main" val="10390881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A039F5-2C88-0458-B1DE-1E6D6411DA6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E2CE5AA2-10BD-E68E-1981-CE745DE7AF3F}"/>
              </a:ext>
            </a:extLst>
          </p:cNvPr>
          <p:cNvSpPr>
            <a:spLocks noGrp="1"/>
          </p:cNvSpPr>
          <p:nvPr>
            <p:ph type="ctrTitle"/>
          </p:nvPr>
        </p:nvSpPr>
        <p:spPr/>
        <p:txBody>
          <a:bodyPr>
            <a:normAutofit/>
          </a:bodyPr>
          <a:lstStyle/>
          <a:p>
            <a:r>
              <a:rPr lang="en-US"/>
              <a:t>Student Interchange</a:t>
            </a:r>
          </a:p>
        </p:txBody>
      </p:sp>
      <p:sp>
        <p:nvSpPr>
          <p:cNvPr id="8" name="Content Placeholder 7">
            <a:extLst>
              <a:ext uri="{FF2B5EF4-FFF2-40B4-BE49-F238E27FC236}">
                <a16:creationId xmlns:a16="http://schemas.microsoft.com/office/drawing/2014/main" id="{1D199DA5-60BF-8203-2810-10521192BA64}"/>
              </a:ext>
            </a:extLst>
          </p:cNvPr>
          <p:cNvSpPr>
            <a:spLocks noGrp="1"/>
          </p:cNvSpPr>
          <p:nvPr>
            <p:ph sz="quarter" idx="13"/>
          </p:nvPr>
        </p:nvSpPr>
        <p:spPr/>
        <p:txBody>
          <a:bodyPr/>
          <a:lstStyle/>
          <a:p>
            <a:r>
              <a:rPr lang="en-US"/>
              <a:t>Reagan Ward</a:t>
            </a:r>
          </a:p>
        </p:txBody>
      </p:sp>
      <p:sp>
        <p:nvSpPr>
          <p:cNvPr id="4" name="Slide Number Placeholder 3">
            <a:extLst>
              <a:ext uri="{FF2B5EF4-FFF2-40B4-BE49-F238E27FC236}">
                <a16:creationId xmlns:a16="http://schemas.microsoft.com/office/drawing/2014/main" id="{A13DAE7C-DB6A-D2EF-07C7-775442DD251E}"/>
              </a:ext>
            </a:extLst>
          </p:cNvPr>
          <p:cNvSpPr>
            <a:spLocks noGrp="1"/>
          </p:cNvSpPr>
          <p:nvPr>
            <p:ph type="sldNum" sz="quarter" idx="12"/>
          </p:nvPr>
        </p:nvSpPr>
        <p:spPr/>
        <p:txBody>
          <a:bodyPr/>
          <a:lstStyle/>
          <a:p>
            <a:fld id="{C479D5F6-EDCB-402A-AC08-4943A1820E8F}" type="slidenum">
              <a:rPr lang="en-US" smtClean="0"/>
              <a:pPr/>
              <a:t>43</a:t>
            </a:fld>
            <a:endParaRPr lang="en-US"/>
          </a:p>
        </p:txBody>
      </p:sp>
    </p:spTree>
    <p:extLst>
      <p:ext uri="{BB962C8B-B14F-4D97-AF65-F5344CB8AC3E}">
        <p14:creationId xmlns:p14="http://schemas.microsoft.com/office/powerpoint/2010/main" val="31849006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66CA47-C9F0-877F-BD95-BC6526DD64C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6D0662D-BFA8-0433-5534-452872043437}"/>
              </a:ext>
            </a:extLst>
          </p:cNvPr>
          <p:cNvSpPr>
            <a:spLocks noGrp="1"/>
          </p:cNvSpPr>
          <p:nvPr>
            <p:ph type="title"/>
          </p:nvPr>
        </p:nvSpPr>
        <p:spPr/>
        <p:txBody>
          <a:bodyPr/>
          <a:lstStyle/>
          <a:p>
            <a:r>
              <a:rPr lang="en-US"/>
              <a:t>Spring Key Dates</a:t>
            </a:r>
          </a:p>
        </p:txBody>
      </p:sp>
      <p:graphicFrame>
        <p:nvGraphicFramePr>
          <p:cNvPr id="11" name="Table Placeholder 10">
            <a:extLst>
              <a:ext uri="{FF2B5EF4-FFF2-40B4-BE49-F238E27FC236}">
                <a16:creationId xmlns:a16="http://schemas.microsoft.com/office/drawing/2014/main" id="{86B06DCF-F7D8-447D-53B0-91129F08FFC9}"/>
              </a:ext>
            </a:extLst>
          </p:cNvPr>
          <p:cNvGraphicFramePr>
            <a:graphicFrameLocks noGrp="1"/>
          </p:cNvGraphicFramePr>
          <p:nvPr>
            <p:ph type="tbl" sz="quarter" idx="15"/>
            <p:extLst>
              <p:ext uri="{D42A27DB-BD31-4B8C-83A1-F6EECF244321}">
                <p14:modId xmlns:p14="http://schemas.microsoft.com/office/powerpoint/2010/main" val="3668927471"/>
              </p:ext>
            </p:extLst>
          </p:nvPr>
        </p:nvGraphicFramePr>
        <p:xfrm>
          <a:off x="228600" y="200025"/>
          <a:ext cx="11818935" cy="5242560"/>
        </p:xfrm>
        <a:graphic>
          <a:graphicData uri="http://schemas.openxmlformats.org/drawingml/2006/table">
            <a:tbl>
              <a:tblPr firstRow="1" bandRow="1">
                <a:tableStyleId>{7E9639D4-E3E2-4D34-9284-5A2195B3D0D7}</a:tableStyleId>
              </a:tblPr>
              <a:tblGrid>
                <a:gridCol w="2400300">
                  <a:extLst>
                    <a:ext uri="{9D8B030D-6E8A-4147-A177-3AD203B41FA5}">
                      <a16:colId xmlns:a16="http://schemas.microsoft.com/office/drawing/2014/main" val="3018245949"/>
                    </a:ext>
                  </a:extLst>
                </a:gridCol>
                <a:gridCol w="2466975">
                  <a:extLst>
                    <a:ext uri="{9D8B030D-6E8A-4147-A177-3AD203B41FA5}">
                      <a16:colId xmlns:a16="http://schemas.microsoft.com/office/drawing/2014/main" val="2137241566"/>
                    </a:ext>
                  </a:extLst>
                </a:gridCol>
                <a:gridCol w="6951660">
                  <a:extLst>
                    <a:ext uri="{9D8B030D-6E8A-4147-A177-3AD203B41FA5}">
                      <a16:colId xmlns:a16="http://schemas.microsoft.com/office/drawing/2014/main" val="1583735620"/>
                    </a:ext>
                  </a:extLst>
                </a:gridCol>
              </a:tblGrid>
              <a:tr h="266061">
                <a:tc>
                  <a:txBody>
                    <a:bodyPr/>
                    <a:lstStyle/>
                    <a:p>
                      <a:r>
                        <a:rPr lang="en-US" sz="1600">
                          <a:latin typeface="Trebuchet MS" panose="020B0603020202020204" pitchFamily="34" charset="0"/>
                        </a:rPr>
                        <a:t>Date</a:t>
                      </a:r>
                    </a:p>
                  </a:txBody>
                  <a:tcPr/>
                </a:tc>
                <a:tc>
                  <a:txBody>
                    <a:bodyPr/>
                    <a:lstStyle/>
                    <a:p>
                      <a:r>
                        <a:rPr lang="en-US" sz="1600">
                          <a:latin typeface="Trebuchet MS" panose="020B0603020202020204" pitchFamily="34" charset="0"/>
                        </a:rPr>
                        <a:t>Event</a:t>
                      </a:r>
                    </a:p>
                  </a:txBody>
                  <a:tcPr/>
                </a:tc>
                <a:tc>
                  <a:txBody>
                    <a:bodyPr/>
                    <a:lstStyle/>
                    <a:p>
                      <a:r>
                        <a:rPr lang="en-US" sz="1600">
                          <a:latin typeface="Trebuchet MS" panose="020B0603020202020204" pitchFamily="34" charset="0"/>
                        </a:rPr>
                        <a:t>Event Description</a:t>
                      </a:r>
                    </a:p>
                  </a:txBody>
                  <a:tcPr/>
                </a:tc>
                <a:extLst>
                  <a:ext uri="{0D108BD9-81ED-4DB2-BD59-A6C34878D82A}">
                    <a16:rowId xmlns:a16="http://schemas.microsoft.com/office/drawing/2014/main" val="1168917589"/>
                  </a:ext>
                </a:extLst>
              </a:tr>
              <a:tr h="266061">
                <a:tc>
                  <a:txBody>
                    <a:bodyPr/>
                    <a:lstStyle/>
                    <a:p>
                      <a:r>
                        <a:rPr lang="en-US" sz="1600">
                          <a:latin typeface="Trebuchet MS" panose="020B0603020202020204" pitchFamily="34" charset="0"/>
                        </a:rPr>
                        <a:t>February &amp; March 2025</a:t>
                      </a:r>
                    </a:p>
                  </a:txBody>
                  <a:tcPr/>
                </a:tc>
                <a:tc>
                  <a:txBody>
                    <a:bodyPr/>
                    <a:lstStyle/>
                    <a:p>
                      <a:r>
                        <a:rPr lang="en-US" sz="1600">
                          <a:latin typeface="Trebuchet MS" panose="020B0603020202020204" pitchFamily="34" charset="0"/>
                        </a:rPr>
                        <a:t>Suggestion</a:t>
                      </a:r>
                    </a:p>
                  </a:txBody>
                  <a:tcPr/>
                </a:tc>
                <a:tc>
                  <a:txBody>
                    <a:bodyPr/>
                    <a:lstStyle/>
                    <a:p>
                      <a:r>
                        <a:rPr lang="en-US" sz="1600">
                          <a:latin typeface="Trebuchet MS" panose="020B0603020202020204" pitchFamily="34" charset="0"/>
                        </a:rPr>
                        <a:t>Upload DEM, SSA, and GG files and clear DEM errors</a:t>
                      </a:r>
                    </a:p>
                  </a:txBody>
                  <a:tcPr/>
                </a:tc>
                <a:extLst>
                  <a:ext uri="{0D108BD9-81ED-4DB2-BD59-A6C34878D82A}">
                    <a16:rowId xmlns:a16="http://schemas.microsoft.com/office/drawing/2014/main" val="1989087988"/>
                  </a:ext>
                </a:extLst>
              </a:tr>
              <a:tr h="266061">
                <a:tc>
                  <a:txBody>
                    <a:bodyPr/>
                    <a:lstStyle/>
                    <a:p>
                      <a:r>
                        <a:rPr lang="en-US" sz="1600">
                          <a:latin typeface="Trebuchet MS" panose="020B0603020202020204" pitchFamily="34" charset="0"/>
                        </a:rPr>
                        <a:t>04/10/2025</a:t>
                      </a:r>
                    </a:p>
                  </a:txBody>
                  <a:tcPr/>
                </a:tc>
                <a:tc>
                  <a:txBody>
                    <a:bodyPr/>
                    <a:lstStyle/>
                    <a:p>
                      <a:r>
                        <a:rPr lang="en-US" sz="1600" b="0">
                          <a:latin typeface="Trebuchet MS" panose="020B0603020202020204" pitchFamily="34" charset="0"/>
                        </a:rPr>
                        <a:t>Suggestion (Other Date)</a:t>
                      </a:r>
                    </a:p>
                  </a:txBody>
                  <a:tcPr/>
                </a:tc>
                <a:tc>
                  <a:txBody>
                    <a:bodyPr/>
                    <a:lstStyle/>
                    <a:p>
                      <a:r>
                        <a:rPr lang="en-US" sz="1600">
                          <a:latin typeface="Trebuchet MS" panose="020B0603020202020204" pitchFamily="34" charset="0"/>
                        </a:rPr>
                        <a:t>Upload Graduation Guidelines (GG) file and review COGNOS reports </a:t>
                      </a:r>
                    </a:p>
                  </a:txBody>
                  <a:tcPr/>
                </a:tc>
                <a:extLst>
                  <a:ext uri="{0D108BD9-81ED-4DB2-BD59-A6C34878D82A}">
                    <a16:rowId xmlns:a16="http://schemas.microsoft.com/office/drawing/2014/main" val="2548873027"/>
                  </a:ext>
                </a:extLst>
              </a:tr>
              <a:tr h="266061">
                <a:tc>
                  <a:txBody>
                    <a:bodyPr/>
                    <a:lstStyle/>
                    <a:p>
                      <a:r>
                        <a:rPr lang="en-US" sz="1600">
                          <a:latin typeface="Trebuchet MS" panose="020B0603020202020204" pitchFamily="34" charset="0"/>
                        </a:rPr>
                        <a:t>05/01/2025</a:t>
                      </a:r>
                    </a:p>
                  </a:txBody>
                  <a:tcPr/>
                </a:tc>
                <a:tc>
                  <a:txBody>
                    <a:bodyPr/>
                    <a:lstStyle/>
                    <a:p>
                      <a:r>
                        <a:rPr lang="en-US" sz="1600" b="0">
                          <a:latin typeface="Trebuchet MS" panose="020B0603020202020204" pitchFamily="34" charset="0"/>
                        </a:rPr>
                        <a:t>Adjustment File</a:t>
                      </a:r>
                    </a:p>
                  </a:txBody>
                  <a:tcPr/>
                </a:tc>
                <a:tc>
                  <a:txBody>
                    <a:bodyPr/>
                    <a:lstStyle/>
                    <a:p>
                      <a:r>
                        <a:rPr lang="en-US" sz="1600">
                          <a:latin typeface="Trebuchet MS" panose="020B0603020202020204" pitchFamily="34" charset="0"/>
                        </a:rPr>
                        <a:t>Adjustment File opens (supports Student End of Year collection)</a:t>
                      </a:r>
                    </a:p>
                  </a:txBody>
                  <a:tcPr/>
                </a:tc>
                <a:extLst>
                  <a:ext uri="{0D108BD9-81ED-4DB2-BD59-A6C34878D82A}">
                    <a16:rowId xmlns:a16="http://schemas.microsoft.com/office/drawing/2014/main" val="1030694046"/>
                  </a:ext>
                </a:extLst>
              </a:tr>
              <a:tr h="435372">
                <a:tc>
                  <a:txBody>
                    <a:bodyPr/>
                    <a:lstStyle/>
                    <a:p>
                      <a:r>
                        <a:rPr lang="en-US" sz="1600">
                          <a:latin typeface="Trebuchet MS" panose="020B0603020202020204" pitchFamily="34" charset="0"/>
                        </a:rPr>
                        <a:t>05/09/2025</a:t>
                      </a:r>
                    </a:p>
                  </a:txBody>
                  <a:tcPr>
                    <a:solidFill>
                      <a:srgbClr val="FEB0B0"/>
                    </a:solidFill>
                  </a:tcPr>
                </a:tc>
                <a:tc>
                  <a:txBody>
                    <a:bodyPr/>
                    <a:lstStyle/>
                    <a:p>
                      <a:r>
                        <a:rPr lang="en-US" sz="1600" b="1">
                          <a:latin typeface="Trebuchet MS" panose="020B0603020202020204" pitchFamily="34" charset="0"/>
                        </a:rPr>
                        <a:t>Interim Deadline</a:t>
                      </a:r>
                    </a:p>
                  </a:txBody>
                  <a:tcPr>
                    <a:solidFill>
                      <a:srgbClr val="FEB0B0"/>
                    </a:solidFill>
                  </a:tcPr>
                </a:tc>
                <a:tc>
                  <a:txBody>
                    <a:bodyPr/>
                    <a:lstStyle/>
                    <a:p>
                      <a:pPr marL="0" indent="0">
                        <a:buFont typeface="Arial" panose="020B0604020202020204" pitchFamily="34" charset="0"/>
                        <a:buNone/>
                      </a:pPr>
                      <a:r>
                        <a:rPr lang="en-US" sz="1600">
                          <a:latin typeface="Trebuchet MS" panose="020B0603020202020204" pitchFamily="34" charset="0"/>
                        </a:rPr>
                        <a:t>Upload initial end of year interchange files (DEM, SSA, GG)</a:t>
                      </a:r>
                    </a:p>
                    <a:p>
                      <a:pPr marL="0" indent="0">
                        <a:buFont typeface="Arial" panose="020B0604020202020204" pitchFamily="34" charset="0"/>
                        <a:buNone/>
                      </a:pPr>
                      <a:r>
                        <a:rPr lang="en-US" sz="1400" i="1">
                          <a:latin typeface="Trebuchet MS" panose="020B0603020202020204" pitchFamily="34" charset="0"/>
                        </a:rPr>
                        <a:t>*Upload date of 04/01/2025 or later expected to meet this interim deadline</a:t>
                      </a:r>
                    </a:p>
                  </a:txBody>
                  <a:tcPr>
                    <a:solidFill>
                      <a:srgbClr val="FEB0B0"/>
                    </a:solidFill>
                  </a:tcPr>
                </a:tc>
                <a:extLst>
                  <a:ext uri="{0D108BD9-81ED-4DB2-BD59-A6C34878D82A}">
                    <a16:rowId xmlns:a16="http://schemas.microsoft.com/office/drawing/2014/main" val="779341813"/>
                  </a:ext>
                </a:extLst>
              </a:tr>
              <a:tr h="266061">
                <a:tc>
                  <a:txBody>
                    <a:bodyPr/>
                    <a:lstStyle/>
                    <a:p>
                      <a:r>
                        <a:rPr lang="en-US" sz="1600">
                          <a:latin typeface="Trebuchet MS" panose="020B0603020202020204" pitchFamily="34" charset="0"/>
                        </a:rPr>
                        <a:t>06/11/2025</a:t>
                      </a:r>
                    </a:p>
                  </a:txBody>
                  <a:tcPr>
                    <a:solidFill>
                      <a:srgbClr val="FEB0B0"/>
                    </a:solidFill>
                  </a:tcPr>
                </a:tc>
                <a:tc>
                  <a:txBody>
                    <a:bodyPr/>
                    <a:lstStyle/>
                    <a:p>
                      <a:r>
                        <a:rPr lang="en-US" sz="1600" b="1">
                          <a:latin typeface="Trebuchet MS" panose="020B0603020202020204" pitchFamily="34" charset="0"/>
                        </a:rPr>
                        <a:t>Interim Deadline</a:t>
                      </a:r>
                    </a:p>
                  </a:txBody>
                  <a:tcPr>
                    <a:solidFill>
                      <a:srgbClr val="FEB0B0"/>
                    </a:solidFill>
                  </a:tcPr>
                </a:tc>
                <a:tc>
                  <a:txBody>
                    <a:bodyPr/>
                    <a:lstStyle/>
                    <a:p>
                      <a:pPr marL="0" indent="0">
                        <a:buFont typeface="Arial" panose="020B0604020202020204" pitchFamily="34" charset="0"/>
                        <a:buNone/>
                      </a:pPr>
                      <a:r>
                        <a:rPr lang="en-US" sz="1600">
                          <a:latin typeface="Trebuchet MS" panose="020B0603020202020204" pitchFamily="34" charset="0"/>
                        </a:rPr>
                        <a:t>Error free interchange files (DEM, SSA, GG)</a:t>
                      </a:r>
                    </a:p>
                  </a:txBody>
                  <a:tcPr>
                    <a:solidFill>
                      <a:srgbClr val="FEB0B0"/>
                    </a:solidFill>
                  </a:tcPr>
                </a:tc>
                <a:extLst>
                  <a:ext uri="{0D108BD9-81ED-4DB2-BD59-A6C34878D82A}">
                    <a16:rowId xmlns:a16="http://schemas.microsoft.com/office/drawing/2014/main" val="3242782652"/>
                  </a:ext>
                </a:extLst>
              </a:tr>
              <a:tr h="266061">
                <a:tc>
                  <a:txBody>
                    <a:bodyPr/>
                    <a:lstStyle/>
                    <a:p>
                      <a:r>
                        <a:rPr lang="en-US" sz="1600">
                          <a:latin typeface="Trebuchet MS" panose="020B0603020202020204" pitchFamily="34" charset="0"/>
                        </a:rPr>
                        <a:t>March 2025</a:t>
                      </a:r>
                    </a:p>
                  </a:txBody>
                  <a:tcPr>
                    <a:solidFill>
                      <a:schemeClr val="bg1">
                        <a:lumMod val="95000"/>
                      </a:schemeClr>
                    </a:solidFill>
                  </a:tcPr>
                </a:tc>
                <a:tc>
                  <a:txBody>
                    <a:bodyPr/>
                    <a:lstStyle/>
                    <a:p>
                      <a:r>
                        <a:rPr lang="en-US" sz="1600">
                          <a:latin typeface="Trebuchet MS" panose="020B0603020202020204" pitchFamily="34" charset="0"/>
                        </a:rPr>
                        <a:t>Connected Collection</a:t>
                      </a:r>
                    </a:p>
                  </a:txBody>
                  <a:tcPr>
                    <a:solidFill>
                      <a:schemeClr val="bg1">
                        <a:lumMod val="95000"/>
                      </a:schemeClr>
                    </a:solidFill>
                  </a:tcPr>
                </a:tc>
                <a:tc>
                  <a:txBody>
                    <a:bodyPr/>
                    <a:lstStyle/>
                    <a:p>
                      <a:r>
                        <a:rPr lang="en-US" sz="1600">
                          <a:latin typeface="Trebuchet MS" panose="020B0603020202020204" pitchFamily="34" charset="0"/>
                          <a:hlinkClick r:id="rId2"/>
                        </a:rPr>
                        <a:t>ACCESS for ELLs SBD</a:t>
                      </a:r>
                      <a:endParaRPr lang="en-US" sz="1600">
                        <a:latin typeface="Trebuchet MS" panose="020B0603020202020204" pitchFamily="34" charset="0"/>
                      </a:endParaRPr>
                    </a:p>
                  </a:txBody>
                  <a:tcPr>
                    <a:solidFill>
                      <a:schemeClr val="bg1">
                        <a:lumMod val="95000"/>
                      </a:schemeClr>
                    </a:solidFill>
                  </a:tcPr>
                </a:tc>
                <a:extLst>
                  <a:ext uri="{0D108BD9-81ED-4DB2-BD59-A6C34878D82A}">
                    <a16:rowId xmlns:a16="http://schemas.microsoft.com/office/drawing/2014/main" val="2614449960"/>
                  </a:ext>
                </a:extLst>
              </a:tr>
              <a:tr h="266061">
                <a:tc>
                  <a:txBody>
                    <a:bodyPr/>
                    <a:lstStyle/>
                    <a:p>
                      <a:r>
                        <a:rPr lang="en-US" sz="1600">
                          <a:latin typeface="Trebuchet MS" panose="020B0603020202020204" pitchFamily="34" charset="0"/>
                        </a:rPr>
                        <a:t>April—June 2025</a:t>
                      </a:r>
                    </a:p>
                  </a:txBody>
                  <a:tcPr>
                    <a:solidFill>
                      <a:schemeClr val="bg1">
                        <a:lumMod val="95000"/>
                      </a:schemeClr>
                    </a:solidFill>
                  </a:tcPr>
                </a:tc>
                <a:tc>
                  <a:txBody>
                    <a:bodyPr/>
                    <a:lstStyle/>
                    <a:p>
                      <a:r>
                        <a:rPr lang="en-US" sz="1600">
                          <a:latin typeface="Trebuchet MS" panose="020B0603020202020204" pitchFamily="34" charset="0"/>
                        </a:rPr>
                        <a:t>Connected Collection</a:t>
                      </a:r>
                    </a:p>
                  </a:txBody>
                  <a:tcPr>
                    <a:solidFill>
                      <a:schemeClr val="bg1">
                        <a:lumMod val="95000"/>
                      </a:schemeClr>
                    </a:solidFill>
                  </a:tcPr>
                </a:tc>
                <a:tc>
                  <a:txBody>
                    <a:bodyPr/>
                    <a:lstStyle/>
                    <a:p>
                      <a:r>
                        <a:rPr lang="en-US" sz="1600">
                          <a:latin typeface="Trebuchet MS" panose="020B0603020202020204" pitchFamily="34" charset="0"/>
                          <a:hlinkClick r:id="rId3"/>
                        </a:rPr>
                        <a:t>READ Spring Assessments</a:t>
                      </a:r>
                      <a:endParaRPr lang="en-US" sz="1600">
                        <a:latin typeface="Trebuchet MS" panose="020B0603020202020204" pitchFamily="34" charset="0"/>
                      </a:endParaRPr>
                    </a:p>
                  </a:txBody>
                  <a:tcPr>
                    <a:solidFill>
                      <a:schemeClr val="bg1">
                        <a:lumMod val="95000"/>
                      </a:schemeClr>
                    </a:solidFill>
                  </a:tcPr>
                </a:tc>
                <a:extLst>
                  <a:ext uri="{0D108BD9-81ED-4DB2-BD59-A6C34878D82A}">
                    <a16:rowId xmlns:a16="http://schemas.microsoft.com/office/drawing/2014/main" val="3218264558"/>
                  </a:ext>
                </a:extLst>
              </a:tr>
              <a:tr h="266061">
                <a:tc>
                  <a:txBody>
                    <a:bodyPr/>
                    <a:lstStyle/>
                    <a:p>
                      <a:r>
                        <a:rPr lang="en-US" sz="1600">
                          <a:latin typeface="Trebuchet MS" panose="020B0603020202020204" pitchFamily="34" charset="0"/>
                        </a:rPr>
                        <a:t>May 2025</a:t>
                      </a:r>
                    </a:p>
                  </a:txBody>
                  <a:tcPr>
                    <a:solidFill>
                      <a:schemeClr val="bg1">
                        <a:lumMod val="95000"/>
                      </a:schemeClr>
                    </a:solidFill>
                  </a:tcPr>
                </a:tc>
                <a:tc>
                  <a:txBody>
                    <a:bodyPr/>
                    <a:lstStyle/>
                    <a:p>
                      <a:r>
                        <a:rPr lang="en-US" sz="1600">
                          <a:latin typeface="Trebuchet MS" panose="020B0603020202020204" pitchFamily="34" charset="0"/>
                        </a:rPr>
                        <a:t>Connected Collections</a:t>
                      </a:r>
                    </a:p>
                  </a:txBody>
                  <a:tcPr>
                    <a:solidFill>
                      <a:schemeClr val="bg1">
                        <a:lumMod val="95000"/>
                      </a:schemeClr>
                    </a:solidFill>
                  </a:tcPr>
                </a:tc>
                <a:tc>
                  <a:txBody>
                    <a:bodyPr/>
                    <a:lstStyle/>
                    <a:p>
                      <a:r>
                        <a:rPr lang="en-US" sz="1600">
                          <a:latin typeface="Trebuchet MS" panose="020B0603020202020204" pitchFamily="34" charset="0"/>
                        </a:rPr>
                        <a:t>Assessment SBDs (</a:t>
                      </a:r>
                      <a:r>
                        <a:rPr lang="en-US" sz="1600">
                          <a:latin typeface="Trebuchet MS" panose="020B0603020202020204" pitchFamily="34" charset="0"/>
                          <a:hlinkClick r:id="rId4"/>
                        </a:rPr>
                        <a:t>CMAS/</a:t>
                      </a:r>
                      <a:r>
                        <a:rPr lang="en-US" sz="1600" err="1">
                          <a:latin typeface="Trebuchet MS" panose="020B0603020202020204" pitchFamily="34" charset="0"/>
                          <a:hlinkClick r:id="rId4"/>
                        </a:rPr>
                        <a:t>CoAlt</a:t>
                      </a:r>
                      <a:r>
                        <a:rPr lang="en-US" sz="1600">
                          <a:latin typeface="Trebuchet MS" panose="020B0603020202020204" pitchFamily="34" charset="0"/>
                        </a:rPr>
                        <a:t>, </a:t>
                      </a:r>
                      <a:r>
                        <a:rPr lang="en-US" sz="1600">
                          <a:latin typeface="Trebuchet MS" panose="020B0603020202020204" pitchFamily="34" charset="0"/>
                          <a:hlinkClick r:id="rId5"/>
                        </a:rPr>
                        <a:t>SAT/PSAT</a:t>
                      </a:r>
                      <a:r>
                        <a:rPr lang="en-US" sz="1600">
                          <a:latin typeface="Trebuchet MS" panose="020B0603020202020204" pitchFamily="34" charset="0"/>
                        </a:rPr>
                        <a:t>, </a:t>
                      </a:r>
                      <a:r>
                        <a:rPr lang="en-US" sz="1600">
                          <a:latin typeface="Trebuchet MS" panose="020B0603020202020204" pitchFamily="34" charset="0"/>
                          <a:hlinkClick r:id="rId6"/>
                        </a:rPr>
                        <a:t>DLM</a:t>
                      </a:r>
                      <a:r>
                        <a:rPr lang="en-US" sz="1600">
                          <a:latin typeface="Trebuchet MS" panose="020B0603020202020204" pitchFamily="34" charset="0"/>
                        </a:rPr>
                        <a:t>)</a:t>
                      </a:r>
                    </a:p>
                  </a:txBody>
                  <a:tcPr>
                    <a:solidFill>
                      <a:schemeClr val="bg1">
                        <a:lumMod val="95000"/>
                      </a:schemeClr>
                    </a:solidFill>
                  </a:tcPr>
                </a:tc>
                <a:extLst>
                  <a:ext uri="{0D108BD9-81ED-4DB2-BD59-A6C34878D82A}">
                    <a16:rowId xmlns:a16="http://schemas.microsoft.com/office/drawing/2014/main" val="3236250370"/>
                  </a:ext>
                </a:extLst>
              </a:tr>
              <a:tr h="266061">
                <a:tc>
                  <a:txBody>
                    <a:bodyPr/>
                    <a:lstStyle/>
                    <a:p>
                      <a:r>
                        <a:rPr lang="en-US" sz="1600">
                          <a:latin typeface="Trebuchet MS" panose="020B0603020202020204" pitchFamily="34" charset="0"/>
                        </a:rPr>
                        <a:t>07/11/2025</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rebuchet MS" panose="020B0603020202020204" pitchFamily="34" charset="0"/>
                          <a:ea typeface="+mn-ea"/>
                          <a:cs typeface="+mn-cs"/>
                        </a:rPr>
                        <a:t>Connected Collection</a:t>
                      </a:r>
                    </a:p>
                  </a:txBody>
                  <a:tcPr>
                    <a:solidFill>
                      <a:schemeClr val="bg1">
                        <a:lumMod val="95000"/>
                      </a:schemeClr>
                    </a:solidFill>
                  </a:tcPr>
                </a:tc>
                <a:tc>
                  <a:txBody>
                    <a:bodyPr/>
                    <a:lstStyle/>
                    <a:p>
                      <a:r>
                        <a:rPr lang="en-US" sz="1600" b="0">
                          <a:latin typeface="Trebuchet MS" panose="020B0603020202020204" pitchFamily="34" charset="0"/>
                          <a:hlinkClick r:id="rId7"/>
                        </a:rPr>
                        <a:t>Student Attendance</a:t>
                      </a:r>
                      <a:r>
                        <a:rPr lang="en-US" sz="1600" b="0">
                          <a:latin typeface="Trebuchet MS" panose="020B0603020202020204" pitchFamily="34" charset="0"/>
                        </a:rPr>
                        <a:t>: </a:t>
                      </a:r>
                      <a:r>
                        <a:rPr lang="en-US" sz="1600">
                          <a:latin typeface="Trebuchet MS" panose="020B0603020202020204" pitchFamily="34" charset="0"/>
                        </a:rPr>
                        <a:t>Snapshot Submission Deadline</a:t>
                      </a:r>
                    </a:p>
                  </a:txBody>
                  <a:tcPr>
                    <a:solidFill>
                      <a:schemeClr val="bg1">
                        <a:lumMod val="95000"/>
                      </a:schemeClr>
                    </a:solidFill>
                  </a:tcPr>
                </a:tc>
                <a:extLst>
                  <a:ext uri="{0D108BD9-81ED-4DB2-BD59-A6C34878D82A}">
                    <a16:rowId xmlns:a16="http://schemas.microsoft.com/office/drawing/2014/main" val="593317777"/>
                  </a:ext>
                </a:extLst>
              </a:tr>
              <a:tr h="266061">
                <a:tc>
                  <a:txBody>
                    <a:bodyPr/>
                    <a:lstStyle/>
                    <a:p>
                      <a:r>
                        <a:rPr lang="en-US" sz="1600">
                          <a:latin typeface="Trebuchet MS" panose="020B0603020202020204" pitchFamily="34" charset="0"/>
                        </a:rPr>
                        <a:t>07/31/2025</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rebuchet MS" panose="020B0603020202020204" pitchFamily="34" charset="0"/>
                          <a:ea typeface="+mn-ea"/>
                          <a:cs typeface="+mn-cs"/>
                        </a:rPr>
                        <a:t>Connected Collection</a:t>
                      </a:r>
                    </a:p>
                  </a:txBody>
                  <a:tcPr>
                    <a:solidFill>
                      <a:schemeClr val="bg1">
                        <a:lumMod val="95000"/>
                      </a:schemeClr>
                    </a:solidFill>
                  </a:tcPr>
                </a:tc>
                <a:tc>
                  <a:txBody>
                    <a:bodyPr/>
                    <a:lstStyle/>
                    <a:p>
                      <a:r>
                        <a:rPr lang="en-US" sz="1600">
                          <a:latin typeface="Trebuchet MS" panose="020B0603020202020204" pitchFamily="34" charset="0"/>
                          <a:hlinkClick r:id="rId8"/>
                        </a:rPr>
                        <a:t>Student Discipline</a:t>
                      </a:r>
                      <a:r>
                        <a:rPr lang="en-US" sz="1600">
                          <a:latin typeface="Trebuchet MS" panose="020B0603020202020204" pitchFamily="34" charset="0"/>
                        </a:rPr>
                        <a:t>: Snapshot Submission Deadline</a:t>
                      </a:r>
                    </a:p>
                  </a:txBody>
                  <a:tcPr>
                    <a:solidFill>
                      <a:schemeClr val="bg1">
                        <a:lumMod val="95000"/>
                      </a:schemeClr>
                    </a:solidFill>
                  </a:tcPr>
                </a:tc>
                <a:extLst>
                  <a:ext uri="{0D108BD9-81ED-4DB2-BD59-A6C34878D82A}">
                    <a16:rowId xmlns:a16="http://schemas.microsoft.com/office/drawing/2014/main" val="2721818544"/>
                  </a:ext>
                </a:extLst>
              </a:tr>
              <a:tr h="266061">
                <a:tc>
                  <a:txBody>
                    <a:bodyPr/>
                    <a:lstStyle/>
                    <a:p>
                      <a:r>
                        <a:rPr lang="en-US" sz="1600">
                          <a:latin typeface="Trebuchet MS" panose="020B0603020202020204" pitchFamily="34" charset="0"/>
                        </a:rPr>
                        <a:t>08/01/2025</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rebuchet MS" panose="020B0603020202020204" pitchFamily="34" charset="0"/>
                          <a:ea typeface="+mn-ea"/>
                          <a:cs typeface="+mn-cs"/>
                        </a:rPr>
                        <a:t>Connected Collection</a:t>
                      </a:r>
                    </a:p>
                  </a:txBody>
                  <a:tcPr>
                    <a:solidFill>
                      <a:schemeClr val="bg1">
                        <a:lumMod val="95000"/>
                      </a:schemeClr>
                    </a:solidFill>
                  </a:tcPr>
                </a:tc>
                <a:tc>
                  <a:txBody>
                    <a:bodyPr/>
                    <a:lstStyle/>
                    <a:p>
                      <a:r>
                        <a:rPr lang="en-US" sz="1600">
                          <a:latin typeface="Trebuchet MS" panose="020B0603020202020204" pitchFamily="34" charset="0"/>
                          <a:hlinkClick r:id="rId9"/>
                        </a:rPr>
                        <a:t>Special Education Discipline</a:t>
                      </a:r>
                      <a:r>
                        <a:rPr lang="en-US" sz="1600">
                          <a:latin typeface="Trebuchet MS" panose="020B0603020202020204" pitchFamily="34" charset="0"/>
                        </a:rPr>
                        <a:t>: Collection Closes</a:t>
                      </a:r>
                    </a:p>
                  </a:txBody>
                  <a:tcPr>
                    <a:solidFill>
                      <a:schemeClr val="bg1">
                        <a:lumMod val="95000"/>
                      </a:schemeClr>
                    </a:solidFill>
                  </a:tcPr>
                </a:tc>
                <a:extLst>
                  <a:ext uri="{0D108BD9-81ED-4DB2-BD59-A6C34878D82A}">
                    <a16:rowId xmlns:a16="http://schemas.microsoft.com/office/drawing/2014/main" val="3639203094"/>
                  </a:ext>
                </a:extLst>
              </a:tr>
              <a:tr h="266061">
                <a:tc>
                  <a:txBody>
                    <a:bodyPr/>
                    <a:lstStyle/>
                    <a:p>
                      <a:r>
                        <a:rPr lang="en-US" sz="1600">
                          <a:latin typeface="Trebuchet MS" panose="020B0603020202020204" pitchFamily="34" charset="0"/>
                        </a:rPr>
                        <a:t>08/29/2025</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rebuchet MS" panose="020B0603020202020204" pitchFamily="34" charset="0"/>
                          <a:ea typeface="+mn-ea"/>
                          <a:cs typeface="+mn-cs"/>
                        </a:rPr>
                        <a:t>Connected Collection</a:t>
                      </a:r>
                    </a:p>
                  </a:txBody>
                  <a:tcPr>
                    <a:solidFill>
                      <a:schemeClr val="bg1">
                        <a:lumMod val="95000"/>
                      </a:schemeClr>
                    </a:solidFill>
                  </a:tcPr>
                </a:tc>
                <a:tc>
                  <a:txBody>
                    <a:bodyPr/>
                    <a:lstStyle/>
                    <a:p>
                      <a:r>
                        <a:rPr lang="en-US" sz="1600">
                          <a:latin typeface="Trebuchet MS" panose="020B0603020202020204" pitchFamily="34" charset="0"/>
                          <a:hlinkClick r:id="rId10"/>
                        </a:rPr>
                        <a:t>Teacher/Student Data Link</a:t>
                      </a:r>
                      <a:r>
                        <a:rPr lang="en-US" sz="1600">
                          <a:latin typeface="Trebuchet MS" panose="020B0603020202020204" pitchFamily="34" charset="0"/>
                        </a:rPr>
                        <a:t>: Snapshot Submissions Deadline</a:t>
                      </a:r>
                    </a:p>
                  </a:txBody>
                  <a:tcPr>
                    <a:solidFill>
                      <a:schemeClr val="bg1">
                        <a:lumMod val="95000"/>
                      </a:schemeClr>
                    </a:solidFill>
                  </a:tcPr>
                </a:tc>
                <a:extLst>
                  <a:ext uri="{0D108BD9-81ED-4DB2-BD59-A6C34878D82A}">
                    <a16:rowId xmlns:a16="http://schemas.microsoft.com/office/drawing/2014/main" val="3404122399"/>
                  </a:ext>
                </a:extLst>
              </a:tr>
              <a:tr h="266061">
                <a:tc>
                  <a:txBody>
                    <a:bodyPr/>
                    <a:lstStyle/>
                    <a:p>
                      <a:r>
                        <a:rPr lang="en-US" sz="1600">
                          <a:latin typeface="Trebuchet MS" panose="020B0603020202020204" pitchFamily="34" charset="0"/>
                        </a:rPr>
                        <a:t>09/04/2025</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rebuchet MS" panose="020B0603020202020204" pitchFamily="34" charset="0"/>
                          <a:ea typeface="+mn-ea"/>
                          <a:cs typeface="+mn-cs"/>
                        </a:rPr>
                        <a:t>Connected Collection</a:t>
                      </a:r>
                    </a:p>
                  </a:txBody>
                  <a:tcPr>
                    <a:solidFill>
                      <a:schemeClr val="bg1">
                        <a:lumMod val="95000"/>
                      </a:schemeClr>
                    </a:solidFill>
                  </a:tcPr>
                </a:tc>
                <a:tc>
                  <a:txBody>
                    <a:bodyPr/>
                    <a:lstStyle/>
                    <a:p>
                      <a:r>
                        <a:rPr lang="en-US" sz="1600">
                          <a:latin typeface="Trebuchet MS" panose="020B0603020202020204" pitchFamily="34" charset="0"/>
                          <a:hlinkClick r:id="rId11"/>
                        </a:rPr>
                        <a:t>Student End of Year</a:t>
                      </a:r>
                      <a:r>
                        <a:rPr lang="en-US" sz="1600">
                          <a:latin typeface="Trebuchet MS" panose="020B0603020202020204" pitchFamily="34" charset="0"/>
                        </a:rPr>
                        <a:t>: Snapshot Submission Deadline (Regular Phase)</a:t>
                      </a:r>
                    </a:p>
                  </a:txBody>
                  <a:tcPr>
                    <a:solidFill>
                      <a:schemeClr val="bg1">
                        <a:lumMod val="95000"/>
                      </a:schemeClr>
                    </a:solidFill>
                  </a:tcPr>
                </a:tc>
                <a:extLst>
                  <a:ext uri="{0D108BD9-81ED-4DB2-BD59-A6C34878D82A}">
                    <a16:rowId xmlns:a16="http://schemas.microsoft.com/office/drawing/2014/main" val="1395568491"/>
                  </a:ext>
                </a:extLst>
              </a:tr>
              <a:tr h="266061">
                <a:tc>
                  <a:txBody>
                    <a:bodyPr/>
                    <a:lstStyle/>
                    <a:p>
                      <a:r>
                        <a:rPr lang="en-US" sz="1600">
                          <a:latin typeface="Trebuchet MS" panose="020B0603020202020204" pitchFamily="34" charset="0"/>
                        </a:rPr>
                        <a:t>09/30/2025</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rebuchet MS" panose="020B0603020202020204" pitchFamily="34" charset="0"/>
                          <a:ea typeface="+mn-ea"/>
                          <a:cs typeface="+mn-cs"/>
                        </a:rPr>
                        <a:t>Connected Collection</a:t>
                      </a:r>
                    </a:p>
                  </a:txBody>
                  <a:tcPr>
                    <a:solidFill>
                      <a:schemeClr val="bg1">
                        <a:lumMod val="95000"/>
                      </a:schemeClr>
                    </a:solidFill>
                  </a:tcPr>
                </a:tc>
                <a:tc>
                  <a:txBody>
                    <a:bodyPr/>
                    <a:lstStyle/>
                    <a:p>
                      <a:r>
                        <a:rPr lang="en-US" sz="1600">
                          <a:latin typeface="Trebuchet MS" panose="020B0603020202020204" pitchFamily="34" charset="0"/>
                          <a:hlinkClick r:id="rId12"/>
                        </a:rPr>
                        <a:t>Special Education End of Year</a:t>
                      </a:r>
                      <a:r>
                        <a:rPr lang="en-US" sz="1600">
                          <a:latin typeface="Trebuchet MS" panose="020B0603020202020204" pitchFamily="34" charset="0"/>
                        </a:rPr>
                        <a:t>: Collection Closes</a:t>
                      </a:r>
                    </a:p>
                  </a:txBody>
                  <a:tcPr>
                    <a:solidFill>
                      <a:schemeClr val="bg1">
                        <a:lumMod val="95000"/>
                      </a:schemeClr>
                    </a:solidFill>
                  </a:tcPr>
                </a:tc>
                <a:extLst>
                  <a:ext uri="{0D108BD9-81ED-4DB2-BD59-A6C34878D82A}">
                    <a16:rowId xmlns:a16="http://schemas.microsoft.com/office/drawing/2014/main" val="3449123385"/>
                  </a:ext>
                </a:extLst>
              </a:tr>
            </a:tbl>
          </a:graphicData>
        </a:graphic>
      </p:graphicFrame>
      <p:sp>
        <p:nvSpPr>
          <p:cNvPr id="8" name="Content Placeholder 7">
            <a:extLst>
              <a:ext uri="{FF2B5EF4-FFF2-40B4-BE49-F238E27FC236}">
                <a16:creationId xmlns:a16="http://schemas.microsoft.com/office/drawing/2014/main" id="{BBBA70DC-D611-4091-C5B2-9F504460FFF2}"/>
              </a:ext>
            </a:extLst>
          </p:cNvPr>
          <p:cNvSpPr>
            <a:spLocks noGrp="1"/>
          </p:cNvSpPr>
          <p:nvPr>
            <p:ph sz="quarter" idx="13"/>
          </p:nvPr>
        </p:nvSpPr>
        <p:spPr/>
        <p:txBody>
          <a:bodyPr>
            <a:normAutofit fontScale="92500" lnSpcReduction="10000"/>
          </a:bodyPr>
          <a:lstStyle/>
          <a:p>
            <a:r>
              <a:rPr lang="en-US"/>
              <a:t>Student Interchange – Reagan Ward</a:t>
            </a:r>
          </a:p>
        </p:txBody>
      </p:sp>
      <p:sp>
        <p:nvSpPr>
          <p:cNvPr id="5" name="Content Placeholder 8">
            <a:extLst>
              <a:ext uri="{FF2B5EF4-FFF2-40B4-BE49-F238E27FC236}">
                <a16:creationId xmlns:a16="http://schemas.microsoft.com/office/drawing/2014/main" id="{18BD855E-4F6E-62D5-5924-7B3B09EBE393}"/>
              </a:ext>
            </a:extLst>
          </p:cNvPr>
          <p:cNvSpPr>
            <a:spLocks noGrp="1"/>
          </p:cNvSpPr>
          <p:nvPr>
            <p:ph sz="quarter" idx="14"/>
          </p:nvPr>
        </p:nvSpPr>
        <p:spPr>
          <a:xfrm>
            <a:off x="228600" y="6210300"/>
            <a:ext cx="3559175" cy="279400"/>
          </a:xfrm>
        </p:spPr>
        <p:txBody>
          <a:bodyPr>
            <a:normAutofit fontScale="92500" lnSpcReduction="10000"/>
          </a:bodyPr>
          <a:lstStyle/>
          <a:p>
            <a:r>
              <a:rPr lang="en-US">
                <a:hlinkClick r:id="rId13">
                  <a:extLst>
                    <a:ext uri="{A12FA001-AC4F-418D-AE19-62706E023703}">
                      <ahyp:hlinkClr xmlns:ahyp="http://schemas.microsoft.com/office/drawing/2018/hyperlinkcolor" val="tx"/>
                    </a:ext>
                  </a:extLst>
                </a:hlinkClick>
              </a:rPr>
              <a:t>StudentEndofYear@cde.state.co.us</a:t>
            </a:r>
            <a:r>
              <a:rPr lang="en-US"/>
              <a:t> </a:t>
            </a:r>
          </a:p>
        </p:txBody>
      </p:sp>
      <p:sp>
        <p:nvSpPr>
          <p:cNvPr id="4" name="Slide Number Placeholder 3">
            <a:extLst>
              <a:ext uri="{FF2B5EF4-FFF2-40B4-BE49-F238E27FC236}">
                <a16:creationId xmlns:a16="http://schemas.microsoft.com/office/drawing/2014/main" id="{BAAA418F-90F9-1BF7-5F43-4D34316F41D5}"/>
              </a:ext>
            </a:extLst>
          </p:cNvPr>
          <p:cNvSpPr>
            <a:spLocks noGrp="1"/>
          </p:cNvSpPr>
          <p:nvPr>
            <p:ph type="sldNum" sz="quarter" idx="12"/>
          </p:nvPr>
        </p:nvSpPr>
        <p:spPr/>
        <p:txBody>
          <a:bodyPr/>
          <a:lstStyle/>
          <a:p>
            <a:fld id="{C479D5F6-EDCB-402A-AC08-4943A1820E8F}" type="slidenum">
              <a:rPr lang="en-US" smtClean="0"/>
              <a:pPr/>
              <a:t>44</a:t>
            </a:fld>
            <a:endParaRPr lang="en-US"/>
          </a:p>
        </p:txBody>
      </p:sp>
    </p:spTree>
    <p:extLst>
      <p:ext uri="{BB962C8B-B14F-4D97-AF65-F5344CB8AC3E}">
        <p14:creationId xmlns:p14="http://schemas.microsoft.com/office/powerpoint/2010/main" val="10126771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C87ECFE-AAB2-C431-DA94-C06C3EEE85D0}"/>
              </a:ext>
            </a:extLst>
          </p:cNvPr>
          <p:cNvSpPr>
            <a:spLocks noGrp="1"/>
          </p:cNvSpPr>
          <p:nvPr>
            <p:ph type="title"/>
          </p:nvPr>
        </p:nvSpPr>
        <p:spPr/>
        <p:txBody>
          <a:bodyPr/>
          <a:lstStyle/>
          <a:p>
            <a:r>
              <a:rPr lang="en-US"/>
              <a:t>Monitoring Graduation Guidelines</a:t>
            </a:r>
          </a:p>
        </p:txBody>
      </p:sp>
      <p:sp>
        <p:nvSpPr>
          <p:cNvPr id="13" name="Content Placeholder 12">
            <a:extLst>
              <a:ext uri="{FF2B5EF4-FFF2-40B4-BE49-F238E27FC236}">
                <a16:creationId xmlns:a16="http://schemas.microsoft.com/office/drawing/2014/main" id="{40CDE12A-9659-8A46-F9BD-A83278195167}"/>
              </a:ext>
            </a:extLst>
          </p:cNvPr>
          <p:cNvSpPr>
            <a:spLocks noGrp="1"/>
          </p:cNvSpPr>
          <p:nvPr>
            <p:ph sz="quarter" idx="15"/>
          </p:nvPr>
        </p:nvSpPr>
        <p:spPr>
          <a:xfrm>
            <a:off x="227916" y="224404"/>
            <a:ext cx="5715000" cy="5655573"/>
          </a:xfrm>
        </p:spPr>
        <p:txBody>
          <a:bodyPr>
            <a:normAutofit fontScale="77500" lnSpcReduction="20000"/>
          </a:bodyPr>
          <a:lstStyle/>
          <a:p>
            <a:pPr marL="0" indent="0">
              <a:buNone/>
            </a:pPr>
            <a:r>
              <a:rPr lang="en-US" b="1">
                <a:solidFill>
                  <a:schemeClr val="accent1"/>
                </a:solidFill>
              </a:rPr>
              <a:t>CEDAR/COGNOS </a:t>
            </a:r>
            <a:r>
              <a:rPr lang="en-US" b="1" i="1">
                <a:solidFill>
                  <a:schemeClr val="accent1"/>
                </a:solidFill>
              </a:rPr>
              <a:t>Student Profile</a:t>
            </a:r>
            <a:r>
              <a:rPr lang="en-US" b="1">
                <a:solidFill>
                  <a:schemeClr val="accent1"/>
                </a:solidFill>
              </a:rPr>
              <a:t> Reports</a:t>
            </a:r>
            <a:endParaRPr lang="en-US" b="1"/>
          </a:p>
          <a:p>
            <a:r>
              <a:rPr lang="en-US" b="1"/>
              <a:t>Graduation Guidelines Student Summary List</a:t>
            </a:r>
          </a:p>
          <a:p>
            <a:pPr lvl="1"/>
            <a:r>
              <a:rPr lang="en-US"/>
              <a:t>List of every SASID on your untagged SSA file that has at least one reported GG measure</a:t>
            </a:r>
          </a:p>
          <a:p>
            <a:pPr lvl="1"/>
            <a:r>
              <a:rPr lang="en-US"/>
              <a:t>Shows if SASID has met minimum Math and minimum English requirement</a:t>
            </a:r>
          </a:p>
          <a:p>
            <a:r>
              <a:rPr lang="en-US" b="1"/>
              <a:t>Graduation Guidelines Student Completion List</a:t>
            </a:r>
          </a:p>
          <a:p>
            <a:pPr lvl="1"/>
            <a:r>
              <a:rPr lang="en-US"/>
              <a:t>List of every reported measure for SASIDs on your untagged SSA file that have at least one reported GG measure</a:t>
            </a:r>
          </a:p>
          <a:p>
            <a:pPr lvl="1"/>
            <a:r>
              <a:rPr lang="en-US"/>
              <a:t>Includes benchmark met Y/N</a:t>
            </a:r>
          </a:p>
          <a:p>
            <a:r>
              <a:rPr lang="en-US" b="1"/>
              <a:t>Graduation Guidelines: SASID Lookup</a:t>
            </a:r>
          </a:p>
          <a:p>
            <a:pPr lvl="1"/>
            <a:r>
              <a:rPr lang="en-US"/>
              <a:t>Includes every reported measure for a specific SASID</a:t>
            </a:r>
          </a:p>
          <a:p>
            <a:pPr lvl="1"/>
            <a:r>
              <a:rPr lang="en-US"/>
              <a:t>Includes benchmark met Y/N</a:t>
            </a:r>
          </a:p>
          <a:p>
            <a:pPr lvl="1"/>
            <a:endParaRPr lang="en-US"/>
          </a:p>
          <a:p>
            <a:pPr marL="0" indent="0">
              <a:buNone/>
            </a:pPr>
            <a:r>
              <a:rPr lang="en-US">
                <a:hlinkClick r:id="rId2"/>
              </a:rPr>
              <a:t>Resource: GG File General Information and District Considerations (PDF)</a:t>
            </a:r>
            <a:endParaRPr lang="en-US"/>
          </a:p>
        </p:txBody>
      </p:sp>
      <p:sp>
        <p:nvSpPr>
          <p:cNvPr id="14" name="Content Placeholder 13">
            <a:extLst>
              <a:ext uri="{FF2B5EF4-FFF2-40B4-BE49-F238E27FC236}">
                <a16:creationId xmlns:a16="http://schemas.microsoft.com/office/drawing/2014/main" id="{776B64FB-310A-3768-1348-0EF718C9EDC2}"/>
              </a:ext>
            </a:extLst>
          </p:cNvPr>
          <p:cNvSpPr>
            <a:spLocks noGrp="1"/>
          </p:cNvSpPr>
          <p:nvPr>
            <p:ph sz="quarter" idx="16"/>
          </p:nvPr>
        </p:nvSpPr>
        <p:spPr>
          <a:xfrm>
            <a:off x="6334125" y="237618"/>
            <a:ext cx="5267326" cy="5678995"/>
          </a:xfrm>
          <a:prstGeom prst="roundRect">
            <a:avLst/>
          </a:prstGeom>
          <a:solidFill>
            <a:schemeClr val="bg1">
              <a:lumMod val="95000"/>
            </a:schemeClr>
          </a:solidFill>
          <a:ln w="19050">
            <a:solidFill>
              <a:schemeClr val="accent1"/>
            </a:solidFill>
          </a:ln>
        </p:spPr>
        <p:txBody>
          <a:bodyPr>
            <a:normAutofit fontScale="77500" lnSpcReduction="20000"/>
          </a:bodyPr>
          <a:lstStyle/>
          <a:p>
            <a:pPr marL="0" indent="0" algn="ctr">
              <a:buNone/>
            </a:pPr>
            <a:r>
              <a:rPr lang="en-US" sz="3600" b="1">
                <a:solidFill>
                  <a:schemeClr val="accent1"/>
                </a:solidFill>
              </a:rPr>
              <a:t>Reminders</a:t>
            </a:r>
          </a:p>
          <a:p>
            <a:r>
              <a:rPr lang="en-US"/>
              <a:t>GG records matched to student by SASID across school years and districts</a:t>
            </a:r>
          </a:p>
          <a:p>
            <a:r>
              <a:rPr lang="en-US"/>
              <a:t>School Year of Completion field may determine the applicable benchmark for a specific GG (e.g., SAT Math)</a:t>
            </a:r>
          </a:p>
          <a:p>
            <a:pPr lvl="1"/>
            <a:r>
              <a:rPr lang="en-US"/>
              <a:t>See the GG File Layout (</a:t>
            </a:r>
            <a:r>
              <a:rPr lang="en-US">
                <a:hlinkClick r:id="rId3"/>
              </a:rPr>
              <a:t>Student Interchange Site</a:t>
            </a:r>
            <a:r>
              <a:rPr lang="en-US"/>
              <a:t>) or GG Menu of Options (</a:t>
            </a:r>
            <a:r>
              <a:rPr lang="en-US">
                <a:hlinkClick r:id="rId4"/>
              </a:rPr>
              <a:t>GG Site</a:t>
            </a:r>
            <a:r>
              <a:rPr lang="en-US"/>
              <a:t>) for benchmarks</a:t>
            </a:r>
          </a:p>
          <a:p>
            <a:r>
              <a:rPr lang="en-US"/>
              <a:t>Check your LEA’s local policies for any additional expectations regarding specific GG measures</a:t>
            </a:r>
          </a:p>
          <a:p>
            <a:r>
              <a:rPr lang="en-US"/>
              <a:t>Student End of Year checks for minimum GG when a student is also indicated as a graduate (school exit type 90, 95, 96)</a:t>
            </a:r>
          </a:p>
        </p:txBody>
      </p:sp>
      <p:sp>
        <p:nvSpPr>
          <p:cNvPr id="16" name="Content Placeholder 7">
            <a:extLst>
              <a:ext uri="{FF2B5EF4-FFF2-40B4-BE49-F238E27FC236}">
                <a16:creationId xmlns:a16="http://schemas.microsoft.com/office/drawing/2014/main" id="{8E3E8973-5A1F-1316-4C42-7AFB3AA646D1}"/>
              </a:ext>
            </a:extLst>
          </p:cNvPr>
          <p:cNvSpPr>
            <a:spLocks noGrp="1"/>
          </p:cNvSpPr>
          <p:nvPr>
            <p:ph sz="quarter" idx="13"/>
          </p:nvPr>
        </p:nvSpPr>
        <p:spPr>
          <a:xfrm>
            <a:off x="228600" y="5916613"/>
            <a:ext cx="3559175" cy="279400"/>
          </a:xfrm>
        </p:spPr>
        <p:txBody>
          <a:bodyPr>
            <a:normAutofit fontScale="92500" lnSpcReduction="10000"/>
          </a:bodyPr>
          <a:lstStyle/>
          <a:p>
            <a:r>
              <a:rPr lang="en-US"/>
              <a:t>Student Interchange – Reagan Ward</a:t>
            </a:r>
          </a:p>
        </p:txBody>
      </p:sp>
      <p:sp>
        <p:nvSpPr>
          <p:cNvPr id="17" name="Content Placeholder 8">
            <a:extLst>
              <a:ext uri="{FF2B5EF4-FFF2-40B4-BE49-F238E27FC236}">
                <a16:creationId xmlns:a16="http://schemas.microsoft.com/office/drawing/2014/main" id="{A9C305B3-143C-B98A-CBFA-6319C26E10EB}"/>
              </a:ext>
            </a:extLst>
          </p:cNvPr>
          <p:cNvSpPr>
            <a:spLocks noGrp="1"/>
          </p:cNvSpPr>
          <p:nvPr>
            <p:ph sz="quarter" idx="14"/>
          </p:nvPr>
        </p:nvSpPr>
        <p:spPr>
          <a:xfrm>
            <a:off x="228600" y="6210300"/>
            <a:ext cx="3559175" cy="279400"/>
          </a:xfrm>
        </p:spPr>
        <p:txBody>
          <a:bodyPr>
            <a:normAutofit fontScale="92500" lnSpcReduction="10000"/>
          </a:bodyPr>
          <a:lstStyle/>
          <a:p>
            <a:r>
              <a:rPr lang="en-US">
                <a:hlinkClick r:id="rId5">
                  <a:extLst>
                    <a:ext uri="{A12FA001-AC4F-418D-AE19-62706E023703}">
                      <ahyp:hlinkClr xmlns:ahyp="http://schemas.microsoft.com/office/drawing/2018/hyperlinkcolor" val="tx"/>
                    </a:ext>
                  </a:extLst>
                </a:hlinkClick>
              </a:rPr>
              <a:t>StudentEndofYear@cde.state.co.us</a:t>
            </a:r>
            <a:r>
              <a:rPr lang="en-US"/>
              <a:t> </a:t>
            </a:r>
          </a:p>
        </p:txBody>
      </p:sp>
      <p:sp>
        <p:nvSpPr>
          <p:cNvPr id="7" name="Slide Number Placeholder 6">
            <a:extLst>
              <a:ext uri="{FF2B5EF4-FFF2-40B4-BE49-F238E27FC236}">
                <a16:creationId xmlns:a16="http://schemas.microsoft.com/office/drawing/2014/main" id="{87C7BD2F-BF00-58D0-F258-850755167D1B}"/>
              </a:ext>
            </a:extLst>
          </p:cNvPr>
          <p:cNvSpPr>
            <a:spLocks noGrp="1"/>
          </p:cNvSpPr>
          <p:nvPr>
            <p:ph type="sldNum" sz="quarter" idx="12"/>
          </p:nvPr>
        </p:nvSpPr>
        <p:spPr/>
        <p:txBody>
          <a:bodyPr/>
          <a:lstStyle/>
          <a:p>
            <a:fld id="{C479D5F6-EDCB-402A-AC08-4943A1820E8F}" type="slidenum">
              <a:rPr lang="en-US" smtClean="0"/>
              <a:pPr/>
              <a:t>45</a:t>
            </a:fld>
            <a:endParaRPr lang="en-US"/>
          </a:p>
        </p:txBody>
      </p:sp>
    </p:spTree>
    <p:extLst>
      <p:ext uri="{BB962C8B-B14F-4D97-AF65-F5344CB8AC3E}">
        <p14:creationId xmlns:p14="http://schemas.microsoft.com/office/powerpoint/2010/main" val="31299495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B828029-07B7-6F63-C918-489DA641EEA2}"/>
              </a:ext>
            </a:extLst>
          </p:cNvPr>
          <p:cNvSpPr>
            <a:spLocks noGrp="1"/>
          </p:cNvSpPr>
          <p:nvPr>
            <p:ph type="title"/>
          </p:nvPr>
        </p:nvSpPr>
        <p:spPr/>
        <p:txBody>
          <a:bodyPr/>
          <a:lstStyle/>
          <a:p>
            <a:r>
              <a:rPr lang="en-US"/>
              <a:t>Exception Request Process</a:t>
            </a:r>
          </a:p>
        </p:txBody>
      </p:sp>
      <p:sp>
        <p:nvSpPr>
          <p:cNvPr id="13" name="Content Placeholder 12">
            <a:extLst>
              <a:ext uri="{FF2B5EF4-FFF2-40B4-BE49-F238E27FC236}">
                <a16:creationId xmlns:a16="http://schemas.microsoft.com/office/drawing/2014/main" id="{CF30BC69-5356-C75D-F5AF-8C2444D65FDE}"/>
              </a:ext>
            </a:extLst>
          </p:cNvPr>
          <p:cNvSpPr>
            <a:spLocks noGrp="1"/>
          </p:cNvSpPr>
          <p:nvPr>
            <p:ph sz="half" idx="1"/>
          </p:nvPr>
        </p:nvSpPr>
        <p:spPr/>
        <p:txBody>
          <a:bodyPr>
            <a:normAutofit fontScale="92500" lnSpcReduction="10000"/>
          </a:bodyPr>
          <a:lstStyle/>
          <a:p>
            <a:pPr marL="457200" indent="-457200">
              <a:buFont typeface="+mj-lt"/>
              <a:buAutoNum type="arabicPeriod"/>
            </a:pPr>
            <a:r>
              <a:rPr lang="en-US"/>
              <a:t>Download exception request template</a:t>
            </a:r>
          </a:p>
          <a:p>
            <a:pPr marL="457200" indent="-457200">
              <a:buFont typeface="+mj-lt"/>
              <a:buAutoNum type="arabicPeriod"/>
            </a:pPr>
            <a:r>
              <a:rPr lang="en-US"/>
              <a:t>Complete template, copying information directly from your error report </a:t>
            </a:r>
          </a:p>
          <a:p>
            <a:pPr lvl="1"/>
            <a:r>
              <a:rPr lang="en-US"/>
              <a:t>Grade level may be left blank for DEM exceptions</a:t>
            </a:r>
          </a:p>
          <a:p>
            <a:pPr marL="457200" indent="-457200">
              <a:buFont typeface="+mj-lt"/>
              <a:buAutoNum type="arabicPeriod"/>
            </a:pPr>
            <a:r>
              <a:rPr lang="en-US"/>
              <a:t>Upload completed request to your LEA’s Syncplicity student folder</a:t>
            </a:r>
          </a:p>
          <a:p>
            <a:pPr lvl="1"/>
            <a:r>
              <a:rPr lang="en-US" b="1"/>
              <a:t>Folder: </a:t>
            </a:r>
            <a:r>
              <a:rPr lang="en-US" i="1"/>
              <a:t>LEA Code – LEA Name – Student </a:t>
            </a:r>
            <a:r>
              <a:rPr lang="en-US"/>
              <a:t>(SEY 2024-25 subfolder)</a:t>
            </a:r>
          </a:p>
          <a:p>
            <a:pPr marL="457200" indent="-457200">
              <a:buFont typeface="+mj-lt"/>
              <a:buAutoNum type="arabicPeriod"/>
            </a:pPr>
            <a:r>
              <a:rPr lang="en-US"/>
              <a:t>Email Student End of Year collection to notify request is ready for review</a:t>
            </a:r>
          </a:p>
        </p:txBody>
      </p:sp>
      <p:sp>
        <p:nvSpPr>
          <p:cNvPr id="11" name="Content Placeholder 7">
            <a:extLst>
              <a:ext uri="{FF2B5EF4-FFF2-40B4-BE49-F238E27FC236}">
                <a16:creationId xmlns:a16="http://schemas.microsoft.com/office/drawing/2014/main" id="{49D31A45-0712-074F-4340-D366A11A0104}"/>
              </a:ext>
            </a:extLst>
          </p:cNvPr>
          <p:cNvSpPr>
            <a:spLocks noGrp="1"/>
          </p:cNvSpPr>
          <p:nvPr>
            <p:ph sz="half" idx="2"/>
          </p:nvPr>
        </p:nvSpPr>
        <p:spPr>
          <a:prstGeom prst="roundRect">
            <a:avLst/>
          </a:prstGeom>
        </p:spPr>
        <p:style>
          <a:lnRef idx="1">
            <a:schemeClr val="accent6"/>
          </a:lnRef>
          <a:fillRef idx="2">
            <a:schemeClr val="accent6"/>
          </a:fillRef>
          <a:effectRef idx="1">
            <a:schemeClr val="accent6"/>
          </a:effectRef>
          <a:fontRef idx="minor">
            <a:schemeClr val="dk1"/>
          </a:fontRef>
        </p:style>
        <p:txBody>
          <a:bodyPr>
            <a:normAutofit fontScale="92500" lnSpcReduction="10000"/>
          </a:bodyPr>
          <a:lstStyle/>
          <a:p>
            <a:pPr marL="0" indent="0">
              <a:buNone/>
            </a:pPr>
            <a:r>
              <a:rPr lang="en-US" b="1"/>
              <a:t>Notes:</a:t>
            </a:r>
          </a:p>
          <a:p>
            <a:r>
              <a:rPr lang="en-US"/>
              <a:t>School Year 2024-2025 DEM and SSA exceptions handled by SEY Collection lead January 2025 through December 2025 </a:t>
            </a:r>
          </a:p>
          <a:p>
            <a:r>
              <a:rPr lang="en-US"/>
              <a:t>Mid-Year English Learner changes require </a:t>
            </a:r>
            <a:r>
              <a:rPr lang="en-US">
                <a:hlinkClick r:id="rId2"/>
              </a:rPr>
              <a:t>additional supporting documentation</a:t>
            </a:r>
            <a:r>
              <a:rPr lang="en-US"/>
              <a:t> when student has more than 2 years of EL history in Colorado</a:t>
            </a:r>
          </a:p>
          <a:p>
            <a:r>
              <a:rPr lang="en-US"/>
              <a:t>Template and Directions available on </a:t>
            </a:r>
            <a:r>
              <a:rPr lang="en-US">
                <a:hlinkClick r:id="rId3"/>
              </a:rPr>
              <a:t>Student Interchange site</a:t>
            </a:r>
            <a:endParaRPr lang="en-US"/>
          </a:p>
          <a:p>
            <a:endParaRPr lang="en-US"/>
          </a:p>
        </p:txBody>
      </p:sp>
      <p:sp>
        <p:nvSpPr>
          <p:cNvPr id="3" name="Slide Number Placeholder 2">
            <a:extLst>
              <a:ext uri="{FF2B5EF4-FFF2-40B4-BE49-F238E27FC236}">
                <a16:creationId xmlns:a16="http://schemas.microsoft.com/office/drawing/2014/main" id="{530FB40B-9034-87A2-C7F5-0AF35220ED6E}"/>
              </a:ext>
            </a:extLst>
          </p:cNvPr>
          <p:cNvSpPr>
            <a:spLocks noGrp="1"/>
          </p:cNvSpPr>
          <p:nvPr>
            <p:ph type="sldNum" sz="quarter" idx="12"/>
          </p:nvPr>
        </p:nvSpPr>
        <p:spPr/>
        <p:txBody>
          <a:bodyPr/>
          <a:lstStyle/>
          <a:p>
            <a:fld id="{C479D5F6-EDCB-402A-AC08-4943A1820E8F}" type="slidenum">
              <a:rPr lang="en-US" smtClean="0"/>
              <a:pPr/>
              <a:t>46</a:t>
            </a:fld>
            <a:endParaRPr lang="en-US"/>
          </a:p>
        </p:txBody>
      </p:sp>
      <p:sp>
        <p:nvSpPr>
          <p:cNvPr id="18" name="Content Placeholder 7">
            <a:extLst>
              <a:ext uri="{FF2B5EF4-FFF2-40B4-BE49-F238E27FC236}">
                <a16:creationId xmlns:a16="http://schemas.microsoft.com/office/drawing/2014/main" id="{F60C3B76-2A3E-841B-8DBA-9237B11EE841}"/>
              </a:ext>
            </a:extLst>
          </p:cNvPr>
          <p:cNvSpPr>
            <a:spLocks noGrp="1"/>
          </p:cNvSpPr>
          <p:nvPr>
            <p:ph sz="quarter" idx="13"/>
          </p:nvPr>
        </p:nvSpPr>
        <p:spPr>
          <a:xfrm>
            <a:off x="1366838" y="6356350"/>
            <a:ext cx="4483100" cy="361950"/>
          </a:xfrm>
        </p:spPr>
        <p:txBody>
          <a:bodyPr>
            <a:normAutofit/>
          </a:bodyPr>
          <a:lstStyle/>
          <a:p>
            <a:r>
              <a:rPr lang="en-US"/>
              <a:t>Student Interchange – Reagan Ward</a:t>
            </a:r>
          </a:p>
        </p:txBody>
      </p:sp>
      <p:sp>
        <p:nvSpPr>
          <p:cNvPr id="15" name="Content Placeholder 8">
            <a:extLst>
              <a:ext uri="{FF2B5EF4-FFF2-40B4-BE49-F238E27FC236}">
                <a16:creationId xmlns:a16="http://schemas.microsoft.com/office/drawing/2014/main" id="{8484E558-87F6-09E6-8331-585ACEE80FFB}"/>
              </a:ext>
            </a:extLst>
          </p:cNvPr>
          <p:cNvSpPr>
            <a:spLocks noGrp="1"/>
          </p:cNvSpPr>
          <p:nvPr>
            <p:ph sz="quarter" idx="14"/>
          </p:nvPr>
        </p:nvSpPr>
        <p:spPr>
          <a:xfrm>
            <a:off x="6053138" y="6356350"/>
            <a:ext cx="4392612" cy="361950"/>
          </a:xfrm>
        </p:spPr>
        <p:txBody>
          <a:bodyPr>
            <a:normAutofit/>
          </a:bodyPr>
          <a:lstStyle/>
          <a:p>
            <a:r>
              <a:rPr lang="en-US">
                <a:hlinkClick r:id="rId4">
                  <a:extLst>
                    <a:ext uri="{A12FA001-AC4F-418D-AE19-62706E023703}">
                      <ahyp:hlinkClr xmlns:ahyp="http://schemas.microsoft.com/office/drawing/2018/hyperlinkcolor" val="tx"/>
                    </a:ext>
                  </a:extLst>
                </a:hlinkClick>
              </a:rPr>
              <a:t>StudentEndofYear@cde.state.co.us</a:t>
            </a:r>
            <a:r>
              <a:rPr lang="en-US"/>
              <a:t> </a:t>
            </a:r>
          </a:p>
        </p:txBody>
      </p:sp>
    </p:spTree>
    <p:extLst>
      <p:ext uri="{BB962C8B-B14F-4D97-AF65-F5344CB8AC3E}">
        <p14:creationId xmlns:p14="http://schemas.microsoft.com/office/powerpoint/2010/main" val="19758899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57614B-5E5D-8626-B704-7DB3696B120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BC74C9D-00D6-0A70-B62C-4C95F255EAFA}"/>
              </a:ext>
            </a:extLst>
          </p:cNvPr>
          <p:cNvSpPr>
            <a:spLocks noGrp="1"/>
          </p:cNvSpPr>
          <p:nvPr>
            <p:ph type="title"/>
          </p:nvPr>
        </p:nvSpPr>
        <p:spPr/>
        <p:txBody>
          <a:bodyPr/>
          <a:lstStyle/>
          <a:p>
            <a:r>
              <a:rPr lang="en-US"/>
              <a:t>Questions &amp; Resources:</a:t>
            </a:r>
            <a:br>
              <a:rPr lang="en-US"/>
            </a:br>
            <a:r>
              <a:rPr lang="en-US"/>
              <a:t>Student Interchange</a:t>
            </a:r>
          </a:p>
        </p:txBody>
      </p:sp>
      <p:sp>
        <p:nvSpPr>
          <p:cNvPr id="6" name="Content Placeholder 5">
            <a:extLst>
              <a:ext uri="{FF2B5EF4-FFF2-40B4-BE49-F238E27FC236}">
                <a16:creationId xmlns:a16="http://schemas.microsoft.com/office/drawing/2014/main" id="{9EBBF482-DBF0-8A2D-71E4-D494384AA8D1}"/>
              </a:ext>
            </a:extLst>
          </p:cNvPr>
          <p:cNvSpPr>
            <a:spLocks noGrp="1"/>
          </p:cNvSpPr>
          <p:nvPr>
            <p:ph sz="quarter" idx="13"/>
          </p:nvPr>
        </p:nvSpPr>
        <p:spPr/>
        <p:txBody>
          <a:bodyPr/>
          <a:lstStyle/>
          <a:p>
            <a:pPr marL="0" indent="0" algn="ctr">
              <a:buNone/>
            </a:pPr>
            <a:r>
              <a:rPr lang="en-US">
                <a:hlinkClick r:id="rId2"/>
              </a:rPr>
              <a:t>StudentEndOfYear@cde.state.co.us</a:t>
            </a:r>
            <a:endParaRPr lang="en-US"/>
          </a:p>
          <a:p>
            <a:pPr marL="0" indent="0" algn="ctr">
              <a:buNone/>
            </a:pPr>
            <a:r>
              <a:rPr lang="en-US"/>
              <a:t>720-484-9057</a:t>
            </a:r>
          </a:p>
          <a:p>
            <a:pPr marL="0" indent="0" algn="ctr">
              <a:buNone/>
            </a:pPr>
            <a:endParaRPr lang="en-US"/>
          </a:p>
          <a:p>
            <a:pPr marL="457200" lvl="1" indent="0" algn="ctr">
              <a:buNone/>
            </a:pPr>
            <a:r>
              <a:rPr lang="en-US">
                <a:hlinkClick r:id="rId3"/>
              </a:rPr>
              <a:t>Student Interchange Website</a:t>
            </a:r>
            <a:endParaRPr lang="en-US"/>
          </a:p>
          <a:p>
            <a:pPr marL="457200" lvl="1" indent="0" algn="ctr">
              <a:buNone/>
            </a:pPr>
            <a:r>
              <a:rPr lang="en-US">
                <a:hlinkClick r:id="rId4"/>
              </a:rPr>
              <a:t>Graduation Guidelines (Program) Website</a:t>
            </a:r>
            <a:endParaRPr lang="en-US"/>
          </a:p>
          <a:p>
            <a:endParaRPr lang="en-US"/>
          </a:p>
        </p:txBody>
      </p:sp>
      <p:sp>
        <p:nvSpPr>
          <p:cNvPr id="4" name="Slide Number Placeholder 3">
            <a:extLst>
              <a:ext uri="{FF2B5EF4-FFF2-40B4-BE49-F238E27FC236}">
                <a16:creationId xmlns:a16="http://schemas.microsoft.com/office/drawing/2014/main" id="{C5C573C9-32AD-31BE-5D1F-D3CB009D703C}"/>
              </a:ext>
            </a:extLst>
          </p:cNvPr>
          <p:cNvSpPr>
            <a:spLocks noGrp="1"/>
          </p:cNvSpPr>
          <p:nvPr>
            <p:ph type="sldNum" sz="quarter" idx="12"/>
          </p:nvPr>
        </p:nvSpPr>
        <p:spPr/>
        <p:txBody>
          <a:bodyPr/>
          <a:lstStyle/>
          <a:p>
            <a:fld id="{C479D5F6-EDCB-402A-AC08-4943A1820E8F}" type="slidenum">
              <a:rPr lang="en-US" smtClean="0"/>
              <a:pPr/>
              <a:t>47</a:t>
            </a:fld>
            <a:endParaRPr lang="en-US"/>
          </a:p>
        </p:txBody>
      </p:sp>
    </p:spTree>
    <p:extLst>
      <p:ext uri="{BB962C8B-B14F-4D97-AF65-F5344CB8AC3E}">
        <p14:creationId xmlns:p14="http://schemas.microsoft.com/office/powerpoint/2010/main" val="40298891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8430D7-305B-0C5A-3F8C-699C30204246}"/>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74CE289-29B8-6088-7FBA-F65F8C336EE5}"/>
              </a:ext>
            </a:extLst>
          </p:cNvPr>
          <p:cNvSpPr>
            <a:spLocks noGrp="1"/>
          </p:cNvSpPr>
          <p:nvPr>
            <p:ph type="ctrTitle"/>
          </p:nvPr>
        </p:nvSpPr>
        <p:spPr/>
        <p:txBody>
          <a:bodyPr/>
          <a:lstStyle/>
          <a:p>
            <a:r>
              <a:rPr lang="en-US"/>
              <a:t>SBD Collections</a:t>
            </a:r>
          </a:p>
        </p:txBody>
      </p:sp>
      <p:sp>
        <p:nvSpPr>
          <p:cNvPr id="8" name="Content Placeholder 7">
            <a:extLst>
              <a:ext uri="{FF2B5EF4-FFF2-40B4-BE49-F238E27FC236}">
                <a16:creationId xmlns:a16="http://schemas.microsoft.com/office/drawing/2014/main" id="{BE3B53EC-6C46-D61F-8D46-ECDBE6CBE9C5}"/>
              </a:ext>
            </a:extLst>
          </p:cNvPr>
          <p:cNvSpPr>
            <a:spLocks noGrp="1"/>
          </p:cNvSpPr>
          <p:nvPr>
            <p:ph sz="quarter" idx="13"/>
          </p:nvPr>
        </p:nvSpPr>
        <p:spPr/>
        <p:txBody>
          <a:bodyPr>
            <a:normAutofit lnSpcReduction="10000"/>
          </a:bodyPr>
          <a:lstStyle/>
          <a:p>
            <a:r>
              <a:rPr lang="en-US"/>
              <a:t>Jasmine Carey</a:t>
            </a:r>
          </a:p>
          <a:p>
            <a:r>
              <a:rPr lang="en-US"/>
              <a:t>Leon Merker</a:t>
            </a:r>
          </a:p>
        </p:txBody>
      </p:sp>
      <p:sp>
        <p:nvSpPr>
          <p:cNvPr id="4" name="Slide Number Placeholder 3">
            <a:extLst>
              <a:ext uri="{FF2B5EF4-FFF2-40B4-BE49-F238E27FC236}">
                <a16:creationId xmlns:a16="http://schemas.microsoft.com/office/drawing/2014/main" id="{07F7257F-918D-F6C4-530A-52AA1F8B4257}"/>
              </a:ext>
            </a:extLst>
          </p:cNvPr>
          <p:cNvSpPr>
            <a:spLocks noGrp="1"/>
          </p:cNvSpPr>
          <p:nvPr>
            <p:ph type="sldNum" sz="quarter" idx="12"/>
          </p:nvPr>
        </p:nvSpPr>
        <p:spPr/>
        <p:txBody>
          <a:bodyPr/>
          <a:lstStyle/>
          <a:p>
            <a:fld id="{C479D5F6-EDCB-402A-AC08-4943A1820E8F}" type="slidenum">
              <a:rPr lang="en-US" smtClean="0"/>
              <a:pPr/>
              <a:t>48</a:t>
            </a:fld>
            <a:endParaRPr lang="en-US"/>
          </a:p>
        </p:txBody>
      </p:sp>
    </p:spTree>
    <p:extLst>
      <p:ext uri="{BB962C8B-B14F-4D97-AF65-F5344CB8AC3E}">
        <p14:creationId xmlns:p14="http://schemas.microsoft.com/office/powerpoint/2010/main" val="22932552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D1FDF9-E5EA-88F0-52F0-10A3AC976808}"/>
              </a:ext>
            </a:extLst>
          </p:cNvPr>
          <p:cNvSpPr>
            <a:spLocks noGrp="1"/>
          </p:cNvSpPr>
          <p:nvPr>
            <p:ph type="title"/>
          </p:nvPr>
        </p:nvSpPr>
        <p:spPr/>
        <p:txBody>
          <a:bodyPr/>
          <a:lstStyle/>
          <a:p>
            <a:r>
              <a:rPr lang="en-US"/>
              <a:t>Introductions</a:t>
            </a:r>
          </a:p>
        </p:txBody>
      </p:sp>
      <p:sp>
        <p:nvSpPr>
          <p:cNvPr id="5" name="Content Placeholder 4">
            <a:extLst>
              <a:ext uri="{FF2B5EF4-FFF2-40B4-BE49-F238E27FC236}">
                <a16:creationId xmlns:a16="http://schemas.microsoft.com/office/drawing/2014/main" id="{B8A5594E-C78C-B3BD-748C-61707D4DE59D}"/>
              </a:ext>
            </a:extLst>
          </p:cNvPr>
          <p:cNvSpPr>
            <a:spLocks noGrp="1"/>
          </p:cNvSpPr>
          <p:nvPr>
            <p:ph idx="1"/>
          </p:nvPr>
        </p:nvSpPr>
        <p:spPr/>
        <p:txBody>
          <a:bodyPr/>
          <a:lstStyle/>
          <a:p>
            <a:r>
              <a:rPr lang="en-US"/>
              <a:t>Jasmine Carey</a:t>
            </a:r>
          </a:p>
          <a:p>
            <a:pPr lvl="1"/>
            <a:r>
              <a:rPr lang="en-US"/>
              <a:t>Back up SBD Collection Lead, SBD support</a:t>
            </a:r>
          </a:p>
          <a:p>
            <a:pPr lvl="1"/>
            <a:r>
              <a:rPr lang="en-US">
                <a:hlinkClick r:id="rId2"/>
              </a:rPr>
              <a:t>Carey_j@cde.state.co.us</a:t>
            </a:r>
            <a:endParaRPr lang="en-US"/>
          </a:p>
          <a:p>
            <a:pPr marL="457200" lvl="1" indent="0">
              <a:buNone/>
            </a:pPr>
            <a:endParaRPr lang="en-US"/>
          </a:p>
          <a:p>
            <a:r>
              <a:rPr lang="en-US"/>
              <a:t>Leon Merker</a:t>
            </a:r>
          </a:p>
          <a:p>
            <a:pPr lvl="1"/>
            <a:r>
              <a:rPr lang="en-US"/>
              <a:t>SBD Collection Lead, Primary SBD support</a:t>
            </a:r>
          </a:p>
          <a:p>
            <a:pPr lvl="1"/>
            <a:r>
              <a:rPr lang="en-US">
                <a:hlinkClick r:id="rId3"/>
              </a:rPr>
              <a:t>Merker_l@cde.state.co.us</a:t>
            </a:r>
            <a:r>
              <a:rPr lang="en-US"/>
              <a:t> </a:t>
            </a:r>
          </a:p>
        </p:txBody>
      </p:sp>
      <p:sp>
        <p:nvSpPr>
          <p:cNvPr id="3" name="Slide Number Placeholder 2">
            <a:extLst>
              <a:ext uri="{FF2B5EF4-FFF2-40B4-BE49-F238E27FC236}">
                <a16:creationId xmlns:a16="http://schemas.microsoft.com/office/drawing/2014/main" id="{D03901CB-AD22-4839-A75B-2E46DFFF56C3}"/>
              </a:ext>
            </a:extLst>
          </p:cNvPr>
          <p:cNvSpPr>
            <a:spLocks noGrp="1"/>
          </p:cNvSpPr>
          <p:nvPr>
            <p:ph type="sldNum" sz="quarter" idx="12"/>
          </p:nvPr>
        </p:nvSpPr>
        <p:spPr/>
        <p:txBody>
          <a:bodyPr/>
          <a:lstStyle/>
          <a:p>
            <a:fld id="{C479D5F6-EDCB-402A-AC08-4943A1820E8F}" type="slidenum">
              <a:rPr lang="en-US" smtClean="0"/>
              <a:pPr/>
              <a:t>49</a:t>
            </a:fld>
            <a:endParaRPr lang="en-US"/>
          </a:p>
        </p:txBody>
      </p:sp>
      <p:sp>
        <p:nvSpPr>
          <p:cNvPr id="2" name="Content Placeholder 1">
            <a:extLst>
              <a:ext uri="{FF2B5EF4-FFF2-40B4-BE49-F238E27FC236}">
                <a16:creationId xmlns:a16="http://schemas.microsoft.com/office/drawing/2014/main" id="{1DFFECEF-B2F1-66A4-9843-38F0D21535F1}"/>
              </a:ext>
            </a:extLst>
          </p:cNvPr>
          <p:cNvSpPr>
            <a:spLocks noGrp="1"/>
          </p:cNvSpPr>
          <p:nvPr>
            <p:ph sz="quarter" idx="13"/>
          </p:nvPr>
        </p:nvSpPr>
        <p:spPr/>
        <p:txBody>
          <a:bodyPr/>
          <a:lstStyle/>
          <a:p>
            <a:r>
              <a:rPr lang="en-US"/>
              <a:t>SBD Collections</a:t>
            </a:r>
          </a:p>
        </p:txBody>
      </p:sp>
      <p:sp>
        <p:nvSpPr>
          <p:cNvPr id="6" name="Content Placeholder 5">
            <a:extLst>
              <a:ext uri="{FF2B5EF4-FFF2-40B4-BE49-F238E27FC236}">
                <a16:creationId xmlns:a16="http://schemas.microsoft.com/office/drawing/2014/main" id="{298906A8-5A50-8378-372C-F304681FAB3A}"/>
              </a:ext>
            </a:extLst>
          </p:cNvPr>
          <p:cNvSpPr>
            <a:spLocks noGrp="1"/>
          </p:cNvSpPr>
          <p:nvPr>
            <p:ph sz="quarter" idx="14"/>
          </p:nvPr>
        </p:nvSpPr>
        <p:spPr/>
        <p:txBody>
          <a:bodyPr/>
          <a:lstStyle/>
          <a:p>
            <a:r>
              <a:rPr lang="en-US">
                <a:hlinkClick r:id="rId4">
                  <a:extLst>
                    <a:ext uri="{A12FA001-AC4F-418D-AE19-62706E023703}">
                      <ahyp:hlinkClr xmlns:ahyp="http://schemas.microsoft.com/office/drawing/2018/hyperlinkcolor" val="tx"/>
                    </a:ext>
                  </a:extLst>
                </a:hlinkClick>
              </a:rPr>
              <a:t>Merker_L@cde.state.co.us</a:t>
            </a:r>
            <a:r>
              <a:rPr lang="en-US"/>
              <a:t> </a:t>
            </a:r>
          </a:p>
        </p:txBody>
      </p:sp>
    </p:spTree>
    <p:extLst>
      <p:ext uri="{BB962C8B-B14F-4D97-AF65-F5344CB8AC3E}">
        <p14:creationId xmlns:p14="http://schemas.microsoft.com/office/powerpoint/2010/main" val="3878259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6F382A-980F-E69F-23E3-61705999CC86}"/>
              </a:ext>
            </a:extLst>
          </p:cNvPr>
          <p:cNvSpPr>
            <a:spLocks noGrp="1"/>
          </p:cNvSpPr>
          <p:nvPr>
            <p:ph type="title"/>
          </p:nvPr>
        </p:nvSpPr>
        <p:spPr/>
        <p:txBody>
          <a:bodyPr/>
          <a:lstStyle/>
          <a:p>
            <a:r>
              <a:rPr lang="en-US"/>
              <a:t>Today’s Agenda</a:t>
            </a:r>
          </a:p>
        </p:txBody>
      </p:sp>
      <p:graphicFrame>
        <p:nvGraphicFramePr>
          <p:cNvPr id="5" name="Table 5">
            <a:extLst>
              <a:ext uri="{FF2B5EF4-FFF2-40B4-BE49-F238E27FC236}">
                <a16:creationId xmlns:a16="http://schemas.microsoft.com/office/drawing/2014/main" id="{9C3641C5-EC4F-D3EA-E4A2-8ABB597C5BAA}"/>
              </a:ext>
            </a:extLst>
          </p:cNvPr>
          <p:cNvGraphicFramePr>
            <a:graphicFrameLocks noGrp="1"/>
          </p:cNvGraphicFramePr>
          <p:nvPr>
            <p:ph idx="1"/>
            <p:extLst>
              <p:ext uri="{D42A27DB-BD31-4B8C-83A1-F6EECF244321}">
                <p14:modId xmlns:p14="http://schemas.microsoft.com/office/powerpoint/2010/main" val="708391204"/>
              </p:ext>
            </p:extLst>
          </p:nvPr>
        </p:nvGraphicFramePr>
        <p:xfrm>
          <a:off x="847725" y="1551214"/>
          <a:ext cx="10498487" cy="3337554"/>
        </p:xfrm>
        <a:graphic>
          <a:graphicData uri="http://schemas.openxmlformats.org/drawingml/2006/table">
            <a:tbl>
              <a:tblPr firstRow="1" bandRow="1">
                <a:tableStyleId>{B301B821-A1FF-4177-AEE7-76D212191A09}</a:tableStyleId>
              </a:tblPr>
              <a:tblGrid>
                <a:gridCol w="7010400">
                  <a:extLst>
                    <a:ext uri="{9D8B030D-6E8A-4147-A177-3AD203B41FA5}">
                      <a16:colId xmlns:a16="http://schemas.microsoft.com/office/drawing/2014/main" val="2752842426"/>
                    </a:ext>
                  </a:extLst>
                </a:gridCol>
                <a:gridCol w="3488087">
                  <a:extLst>
                    <a:ext uri="{9D8B030D-6E8A-4147-A177-3AD203B41FA5}">
                      <a16:colId xmlns:a16="http://schemas.microsoft.com/office/drawing/2014/main" val="1024392638"/>
                    </a:ext>
                  </a:extLst>
                </a:gridCol>
              </a:tblGrid>
              <a:tr h="370840">
                <a:tc>
                  <a:txBody>
                    <a:bodyPr/>
                    <a:lstStyle/>
                    <a:p>
                      <a:r>
                        <a:rPr lang="en-US"/>
                        <a:t>Agenda Topic</a:t>
                      </a:r>
                    </a:p>
                  </a:txBody>
                  <a:tcPr/>
                </a:tc>
                <a:tc>
                  <a:txBody>
                    <a:bodyPr/>
                    <a:lstStyle/>
                    <a:p>
                      <a:r>
                        <a:rPr lang="en-US"/>
                        <a:t>Presenter</a:t>
                      </a:r>
                    </a:p>
                  </a:txBody>
                  <a:tcPr/>
                </a:tc>
                <a:extLst>
                  <a:ext uri="{0D108BD9-81ED-4DB2-BD59-A6C34878D82A}">
                    <a16:rowId xmlns:a16="http://schemas.microsoft.com/office/drawing/2014/main" val="1919669085"/>
                  </a:ext>
                </a:extLst>
              </a:tr>
              <a:tr h="370840">
                <a:tc>
                  <a:txBody>
                    <a:bodyPr/>
                    <a:lstStyle/>
                    <a:p>
                      <a:r>
                        <a:rPr lang="en-US"/>
                        <a:t>Open Data Collections and Upcoming Deadlines in Data Pipeline</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a:t>Host: Brooke Wenzel</a:t>
                      </a:r>
                    </a:p>
                  </a:txBody>
                  <a:tcPr/>
                </a:tc>
                <a:extLst>
                  <a:ext uri="{0D108BD9-81ED-4DB2-BD59-A6C34878D82A}">
                    <a16:rowId xmlns:a16="http://schemas.microsoft.com/office/drawing/2014/main" val="3697144484"/>
                  </a:ext>
                </a:extLst>
              </a:tr>
              <a:tr h="370839">
                <a:tc>
                  <a:txBody>
                    <a:bodyPr/>
                    <a:lstStyle/>
                    <a:p>
                      <a:pPr lvl="0">
                        <a:buNone/>
                      </a:pPr>
                      <a:r>
                        <a:rPr lang="en-US"/>
                        <a:t>Teacher Student Data Link</a:t>
                      </a:r>
                    </a:p>
                  </a:txBody>
                  <a:tcPr/>
                </a:tc>
                <a:tc>
                  <a:txBody>
                    <a:bodyPr/>
                    <a:lstStyle/>
                    <a:p>
                      <a:pPr lvl="0">
                        <a:buNone/>
                      </a:pPr>
                      <a:r>
                        <a:rPr lang="en-US" sz="1800" b="0" i="0" u="none" strike="noStrike" noProof="0">
                          <a:solidFill>
                            <a:srgbClr val="000000"/>
                          </a:solidFill>
                          <a:latin typeface="Trebuchet MS"/>
                        </a:rPr>
                        <a:t>Peter Hoffman</a:t>
                      </a:r>
                    </a:p>
                  </a:txBody>
                  <a:tcPr/>
                </a:tc>
                <a:extLst>
                  <a:ext uri="{0D108BD9-81ED-4DB2-BD59-A6C34878D82A}">
                    <a16:rowId xmlns:a16="http://schemas.microsoft.com/office/drawing/2014/main" val="1214700858"/>
                  </a:ext>
                </a:extLst>
              </a:tr>
              <a:tr h="370839">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Human Resources</a:t>
                      </a:r>
                    </a:p>
                  </a:txBody>
                  <a:tcPr/>
                </a:tc>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Dawna Gudka</a:t>
                      </a:r>
                    </a:p>
                  </a:txBody>
                  <a:tcPr/>
                </a:tc>
                <a:extLst>
                  <a:ext uri="{0D108BD9-81ED-4DB2-BD59-A6C34878D82A}">
                    <a16:rowId xmlns:a16="http://schemas.microsoft.com/office/drawing/2014/main" val="815799039"/>
                  </a:ext>
                </a:extLst>
              </a:tr>
              <a:tr h="370840">
                <a:tc>
                  <a:txBody>
                    <a:bodyPr/>
                    <a:lstStyle/>
                    <a:p>
                      <a:pPr lvl="0">
                        <a:buNone/>
                      </a:pPr>
                      <a:r>
                        <a:rPr lang="en-US"/>
                        <a:t>Special Education December Count</a:t>
                      </a:r>
                    </a:p>
                  </a:txBody>
                  <a:tcPr/>
                </a:tc>
                <a:tc>
                  <a:txBody>
                    <a:bodyPr/>
                    <a:lstStyle/>
                    <a:p>
                      <a:pPr lvl="0">
                        <a:buNone/>
                      </a:pPr>
                      <a:r>
                        <a:rPr lang="en-US"/>
                        <a:t>Lindsey Heitman</a:t>
                      </a:r>
                    </a:p>
                  </a:txBody>
                  <a:tcPr/>
                </a:tc>
                <a:extLst>
                  <a:ext uri="{0D108BD9-81ED-4DB2-BD59-A6C34878D82A}">
                    <a16:rowId xmlns:a16="http://schemas.microsoft.com/office/drawing/2014/main" val="2257237627"/>
                  </a:ext>
                </a:extLst>
              </a:tr>
              <a:tr h="370839">
                <a:tc>
                  <a:txBody>
                    <a:bodyPr/>
                    <a:lstStyle/>
                    <a:p>
                      <a:pPr lvl="0">
                        <a:buNone/>
                      </a:pPr>
                      <a:r>
                        <a:rPr lang="en-US"/>
                        <a:t>Summer EBT</a:t>
                      </a:r>
                    </a:p>
                  </a:txBody>
                  <a:tcPr/>
                </a:tc>
                <a:tc>
                  <a:txBody>
                    <a:bodyPr/>
                    <a:lstStyle/>
                    <a:p>
                      <a:pPr lvl="0">
                        <a:buNone/>
                      </a:pPr>
                      <a:r>
                        <a:rPr lang="en-US" sz="1800" b="0" i="0" u="none" strike="noStrike" noProof="0">
                          <a:solidFill>
                            <a:srgbClr val="000000"/>
                          </a:solidFill>
                          <a:latin typeface="Trebuchet MS"/>
                        </a:rPr>
                        <a:t>Collin Slutzky</a:t>
                      </a:r>
                    </a:p>
                  </a:txBody>
                  <a:tcPr/>
                </a:tc>
                <a:extLst>
                  <a:ext uri="{0D108BD9-81ED-4DB2-BD59-A6C34878D82A}">
                    <a16:rowId xmlns:a16="http://schemas.microsoft.com/office/drawing/2014/main" val="955875061"/>
                  </a:ext>
                </a:extLst>
              </a:tr>
              <a:tr h="370839">
                <a:tc>
                  <a:txBody>
                    <a:bodyPr/>
                    <a:lstStyle/>
                    <a:p>
                      <a:pPr lvl="0">
                        <a:buNone/>
                      </a:pPr>
                      <a:r>
                        <a:rPr lang="en-US"/>
                        <a:t>Student End of Year</a:t>
                      </a:r>
                    </a:p>
                  </a:txBody>
                  <a:tcPr/>
                </a:tc>
                <a:tc>
                  <a:txBody>
                    <a:bodyPr/>
                    <a:lstStyle/>
                    <a:p>
                      <a:pPr lvl="0">
                        <a:buNone/>
                      </a:pPr>
                      <a:r>
                        <a:rPr lang="en-US" sz="1800" b="0" i="0" u="none" strike="noStrike" noProof="0">
                          <a:solidFill>
                            <a:srgbClr val="000000"/>
                          </a:solidFill>
                          <a:latin typeface="Trebuchet MS"/>
                        </a:rPr>
                        <a:t>Reagan Ward</a:t>
                      </a:r>
                    </a:p>
                  </a:txBody>
                  <a:tcPr/>
                </a:tc>
                <a:extLst>
                  <a:ext uri="{0D108BD9-81ED-4DB2-BD59-A6C34878D82A}">
                    <a16:rowId xmlns:a16="http://schemas.microsoft.com/office/drawing/2014/main" val="4254233039"/>
                  </a:ext>
                </a:extLst>
              </a:tr>
              <a:tr h="370839">
                <a:tc>
                  <a:txBody>
                    <a:bodyPr/>
                    <a:lstStyle/>
                    <a:p>
                      <a:pPr lvl="0">
                        <a:buNone/>
                      </a:pPr>
                      <a:r>
                        <a:rPr lang="en-US"/>
                        <a:t>Student Interchange</a:t>
                      </a:r>
                    </a:p>
                  </a:txBody>
                  <a:tcPr/>
                </a:tc>
                <a:tc>
                  <a:txBody>
                    <a:bodyPr/>
                    <a:lstStyle/>
                    <a:p>
                      <a:pPr lvl="0">
                        <a:buNone/>
                      </a:pPr>
                      <a:r>
                        <a:rPr lang="en-US" sz="1800" b="0" i="0" u="none" strike="noStrike" noProof="0">
                          <a:solidFill>
                            <a:srgbClr val="000000"/>
                          </a:solidFill>
                          <a:latin typeface="Trebuchet MS"/>
                        </a:rPr>
                        <a:t>Reagan Ward</a:t>
                      </a:r>
                    </a:p>
                  </a:txBody>
                  <a:tcPr/>
                </a:tc>
                <a:extLst>
                  <a:ext uri="{0D108BD9-81ED-4DB2-BD59-A6C34878D82A}">
                    <a16:rowId xmlns:a16="http://schemas.microsoft.com/office/drawing/2014/main" val="325233328"/>
                  </a:ext>
                </a:extLst>
              </a:tr>
              <a:tr h="370839">
                <a:tc>
                  <a:txBody>
                    <a:bodyPr/>
                    <a:lstStyle/>
                    <a:p>
                      <a:pPr lvl="0">
                        <a:buNone/>
                      </a:pPr>
                      <a:r>
                        <a:rPr lang="en-US"/>
                        <a:t>SBD Collections</a:t>
                      </a:r>
                    </a:p>
                  </a:txBody>
                  <a:tcPr/>
                </a:tc>
                <a:tc>
                  <a:txBody>
                    <a:bodyPr/>
                    <a:lstStyle/>
                    <a:p>
                      <a:pPr lvl="0">
                        <a:buNone/>
                      </a:pPr>
                      <a:r>
                        <a:rPr lang="en-US" sz="1800" b="0" i="0" u="none" strike="noStrike" noProof="0">
                          <a:solidFill>
                            <a:srgbClr val="000000"/>
                          </a:solidFill>
                          <a:latin typeface="Trebuchet MS"/>
                        </a:rPr>
                        <a:t>Jasmine Carey</a:t>
                      </a:r>
                    </a:p>
                  </a:txBody>
                  <a:tcPr/>
                </a:tc>
                <a:extLst>
                  <a:ext uri="{0D108BD9-81ED-4DB2-BD59-A6C34878D82A}">
                    <a16:rowId xmlns:a16="http://schemas.microsoft.com/office/drawing/2014/main" val="35190832"/>
                  </a:ext>
                </a:extLst>
              </a:tr>
            </a:tbl>
          </a:graphicData>
        </a:graphic>
      </p:graphicFrame>
      <p:sp>
        <p:nvSpPr>
          <p:cNvPr id="4" name="Slide Number Placeholder 3">
            <a:extLst>
              <a:ext uri="{FF2B5EF4-FFF2-40B4-BE49-F238E27FC236}">
                <a16:creationId xmlns:a16="http://schemas.microsoft.com/office/drawing/2014/main" id="{FFD9D919-32A7-7538-DC76-B2023A9A9CB9}"/>
              </a:ext>
            </a:extLst>
          </p:cNvPr>
          <p:cNvSpPr>
            <a:spLocks noGrp="1"/>
          </p:cNvSpPr>
          <p:nvPr>
            <p:ph type="sldNum" sz="quarter" idx="12"/>
          </p:nvPr>
        </p:nvSpPr>
        <p:spPr/>
        <p:txBody>
          <a:bodyPr/>
          <a:lstStyle/>
          <a:p>
            <a:fld id="{C479D5F6-EDCB-402A-AC08-4943A1820E8F}" type="slidenum">
              <a:rPr lang="en-US" smtClean="0"/>
              <a:pPr/>
              <a:t>5</a:t>
            </a:fld>
            <a:endParaRPr lang="en-US"/>
          </a:p>
        </p:txBody>
      </p:sp>
    </p:spTree>
    <p:extLst>
      <p:ext uri="{BB962C8B-B14F-4D97-AF65-F5344CB8AC3E}">
        <p14:creationId xmlns:p14="http://schemas.microsoft.com/office/powerpoint/2010/main" val="12124674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21914C-B77D-1026-7BE6-087A7CFE01DB}"/>
              </a:ext>
            </a:extLst>
          </p:cNvPr>
          <p:cNvSpPr>
            <a:spLocks noGrp="1"/>
          </p:cNvSpPr>
          <p:nvPr>
            <p:ph type="title"/>
          </p:nvPr>
        </p:nvSpPr>
        <p:spPr>
          <a:xfrm>
            <a:off x="443565" y="205176"/>
            <a:ext cx="8065168" cy="898524"/>
          </a:xfrm>
        </p:spPr>
        <p:txBody>
          <a:bodyPr/>
          <a:lstStyle/>
          <a:p>
            <a:r>
              <a:rPr lang="en-US"/>
              <a:t>What is the SBD Review?</a:t>
            </a:r>
            <a:br>
              <a:rPr lang="en-US"/>
            </a:br>
            <a:endParaRPr lang="en-US"/>
          </a:p>
        </p:txBody>
      </p:sp>
      <p:sp>
        <p:nvSpPr>
          <p:cNvPr id="5" name="Content Placeholder 4">
            <a:extLst>
              <a:ext uri="{FF2B5EF4-FFF2-40B4-BE49-F238E27FC236}">
                <a16:creationId xmlns:a16="http://schemas.microsoft.com/office/drawing/2014/main" id="{49B0B725-4189-65E1-116D-B4E3BD0FCD01}"/>
              </a:ext>
            </a:extLst>
          </p:cNvPr>
          <p:cNvSpPr>
            <a:spLocks noGrp="1"/>
          </p:cNvSpPr>
          <p:nvPr>
            <p:ph idx="1"/>
          </p:nvPr>
        </p:nvSpPr>
        <p:spPr>
          <a:xfrm>
            <a:off x="838200" y="1554480"/>
            <a:ext cx="10515600" cy="4351338"/>
          </a:xfrm>
        </p:spPr>
        <p:txBody>
          <a:bodyPr>
            <a:normAutofit/>
          </a:bodyPr>
          <a:lstStyle/>
          <a:p>
            <a:pPr marL="0" indent="0">
              <a:buNone/>
            </a:pPr>
            <a:r>
              <a:rPr lang="en-US" sz="2200"/>
              <a:t>SBD reviews provide districts with a final opportunity to verify the accuracy of student level demographic and testing administration data for all 3-11 state administered assessments prior to public reporting and accountability calculations. </a:t>
            </a:r>
          </a:p>
          <a:p>
            <a:pPr marL="0" indent="0">
              <a:buNone/>
            </a:pPr>
            <a:r>
              <a:rPr lang="en-US" sz="2200"/>
              <a:t>The data being reviewed during SBD comes from the systems of the vendors who administer the assessment. SBD review gives a final opportunity to review the data within the CDE Data Pipeline system and provides additional checks such as State Student Identifier validation. </a:t>
            </a:r>
          </a:p>
          <a:p>
            <a:pPr marL="0" indent="0">
              <a:buNone/>
            </a:pPr>
            <a:r>
              <a:rPr lang="en-US" sz="2200"/>
              <a:t>Once the review is complete, the data for districts that completed their review are updated and loaded back into the vendor system. The updated data are then used in the final data files and reports, as well as in public reporting and accountability calculations.</a:t>
            </a:r>
          </a:p>
        </p:txBody>
      </p:sp>
      <p:sp>
        <p:nvSpPr>
          <p:cNvPr id="3" name="Slide Number Placeholder 2">
            <a:extLst>
              <a:ext uri="{FF2B5EF4-FFF2-40B4-BE49-F238E27FC236}">
                <a16:creationId xmlns:a16="http://schemas.microsoft.com/office/drawing/2014/main" id="{4217DE7A-3D62-B553-690B-FE3BEC6CBDB4}"/>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50</a:t>
            </a:fld>
            <a:endParaRPr lang="en-US"/>
          </a:p>
        </p:txBody>
      </p:sp>
      <p:sp>
        <p:nvSpPr>
          <p:cNvPr id="12" name="Content Placeholder 1">
            <a:extLst>
              <a:ext uri="{FF2B5EF4-FFF2-40B4-BE49-F238E27FC236}">
                <a16:creationId xmlns:a16="http://schemas.microsoft.com/office/drawing/2014/main" id="{BF240389-AEAD-1ABD-C801-B29349F01E54}"/>
              </a:ext>
            </a:extLst>
          </p:cNvPr>
          <p:cNvSpPr>
            <a:spLocks noGrp="1"/>
          </p:cNvSpPr>
          <p:nvPr>
            <p:ph sz="quarter" idx="13"/>
          </p:nvPr>
        </p:nvSpPr>
        <p:spPr>
          <a:xfrm>
            <a:off x="1366838" y="6356350"/>
            <a:ext cx="4483100" cy="361950"/>
          </a:xfrm>
        </p:spPr>
        <p:txBody>
          <a:bodyPr/>
          <a:lstStyle/>
          <a:p>
            <a:r>
              <a:rPr lang="en-US"/>
              <a:t>SBD Collections</a:t>
            </a:r>
          </a:p>
        </p:txBody>
      </p:sp>
      <p:sp>
        <p:nvSpPr>
          <p:cNvPr id="13" name="Content Placeholder 5">
            <a:extLst>
              <a:ext uri="{FF2B5EF4-FFF2-40B4-BE49-F238E27FC236}">
                <a16:creationId xmlns:a16="http://schemas.microsoft.com/office/drawing/2014/main" id="{8C45A8B8-8289-42A6-6D32-DEE61A10464A}"/>
              </a:ext>
            </a:extLst>
          </p:cNvPr>
          <p:cNvSpPr>
            <a:spLocks noGrp="1"/>
          </p:cNvSpPr>
          <p:nvPr>
            <p:ph sz="quarter" idx="14"/>
          </p:nvPr>
        </p:nvSpPr>
        <p:spPr>
          <a:xfrm>
            <a:off x="6053138" y="6356350"/>
            <a:ext cx="4392612" cy="361950"/>
          </a:xfrm>
        </p:spPr>
        <p:txBody>
          <a:bodyPr/>
          <a:lstStyle/>
          <a:p>
            <a:r>
              <a:rPr lang="en-US">
                <a:hlinkClick r:id="rId2">
                  <a:extLst>
                    <a:ext uri="{A12FA001-AC4F-418D-AE19-62706E023703}">
                      <ahyp:hlinkClr xmlns:ahyp="http://schemas.microsoft.com/office/drawing/2018/hyperlinkcolor" val="tx"/>
                    </a:ext>
                  </a:extLst>
                </a:hlinkClick>
              </a:rPr>
              <a:t>Merker_L@cde.state.co.us</a:t>
            </a:r>
            <a:r>
              <a:rPr lang="en-US"/>
              <a:t> </a:t>
            </a:r>
          </a:p>
        </p:txBody>
      </p:sp>
    </p:spTree>
    <p:extLst>
      <p:ext uri="{BB962C8B-B14F-4D97-AF65-F5344CB8AC3E}">
        <p14:creationId xmlns:p14="http://schemas.microsoft.com/office/powerpoint/2010/main" val="12841450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136E0B2-95E0-F0AD-F9C3-CA2A33713318}"/>
              </a:ext>
            </a:extLst>
          </p:cNvPr>
          <p:cNvSpPr>
            <a:spLocks noGrp="1"/>
          </p:cNvSpPr>
          <p:nvPr>
            <p:ph type="title"/>
          </p:nvPr>
        </p:nvSpPr>
        <p:spPr/>
        <p:txBody>
          <a:bodyPr/>
          <a:lstStyle/>
          <a:p>
            <a:r>
              <a:rPr lang="en-US" sz="2800"/>
              <a:t>Student Biographical Data (SBD) Timeline</a:t>
            </a:r>
            <a:endParaRPr lang="en-US"/>
          </a:p>
        </p:txBody>
      </p:sp>
      <p:sp>
        <p:nvSpPr>
          <p:cNvPr id="6" name="Content Placeholder 5">
            <a:extLst>
              <a:ext uri="{FF2B5EF4-FFF2-40B4-BE49-F238E27FC236}">
                <a16:creationId xmlns:a16="http://schemas.microsoft.com/office/drawing/2014/main" id="{3E0A4064-F63D-5D5A-C434-F54A4C8261A4}"/>
              </a:ext>
            </a:extLst>
          </p:cNvPr>
          <p:cNvSpPr>
            <a:spLocks noGrp="1"/>
          </p:cNvSpPr>
          <p:nvPr>
            <p:ph sz="half" idx="1"/>
          </p:nvPr>
        </p:nvSpPr>
        <p:spPr/>
        <p:txBody>
          <a:bodyPr/>
          <a:lstStyle/>
          <a:p>
            <a:r>
              <a:rPr lang="en-US"/>
              <a:t>SBD Collections</a:t>
            </a:r>
          </a:p>
          <a:p>
            <a:pPr lvl="1"/>
            <a:r>
              <a:rPr lang="en-US"/>
              <a:t>There are four collections, one for each assessment vendor</a:t>
            </a:r>
          </a:p>
          <a:p>
            <a:pPr lvl="1"/>
            <a:r>
              <a:rPr lang="en-US"/>
              <a:t>Details are in the </a:t>
            </a:r>
            <a:r>
              <a:rPr lang="en-US">
                <a:hlinkClick r:id="rId2"/>
              </a:rPr>
              <a:t>Periodic Collections on the Data Pipeline page</a:t>
            </a:r>
            <a:endParaRPr lang="en-US"/>
          </a:p>
          <a:p>
            <a:pPr lvl="2"/>
            <a:r>
              <a:rPr lang="en-US"/>
              <a:t>Documents are currently available for </a:t>
            </a:r>
            <a:r>
              <a:rPr lang="en-US">
                <a:hlinkClick r:id="rId3"/>
              </a:rPr>
              <a:t>WIDA ACCESS SBD</a:t>
            </a:r>
            <a:endParaRPr lang="en-US"/>
          </a:p>
          <a:p>
            <a:pPr lvl="2"/>
            <a:r>
              <a:rPr lang="en-US"/>
              <a:t>Timelines are subject to change; please make sure you have users in each collection group to receive emails about the specific collection</a:t>
            </a:r>
          </a:p>
          <a:p>
            <a:endParaRPr lang="en-US"/>
          </a:p>
        </p:txBody>
      </p:sp>
      <p:sp>
        <p:nvSpPr>
          <p:cNvPr id="4" name="Slide Number Placeholder 3">
            <a:extLst>
              <a:ext uri="{FF2B5EF4-FFF2-40B4-BE49-F238E27FC236}">
                <a16:creationId xmlns:a16="http://schemas.microsoft.com/office/drawing/2014/main" id="{8459522C-8891-E8EA-AD58-7A8173A5E0AB}"/>
              </a:ext>
            </a:extLst>
          </p:cNvPr>
          <p:cNvSpPr>
            <a:spLocks noGrp="1"/>
          </p:cNvSpPr>
          <p:nvPr>
            <p:ph type="sldNum" sz="quarter" idx="12"/>
          </p:nvPr>
        </p:nvSpPr>
        <p:spPr/>
        <p:txBody>
          <a:bodyPr/>
          <a:lstStyle/>
          <a:p>
            <a:fld id="{C479D5F6-EDCB-402A-AC08-4943A1820E8F}" type="slidenum">
              <a:rPr lang="en-US" smtClean="0"/>
              <a:pPr/>
              <a:t>51</a:t>
            </a:fld>
            <a:endParaRPr lang="en-US"/>
          </a:p>
        </p:txBody>
      </p:sp>
      <p:graphicFrame>
        <p:nvGraphicFramePr>
          <p:cNvPr id="10" name="Content Placeholder 9">
            <a:extLst>
              <a:ext uri="{FF2B5EF4-FFF2-40B4-BE49-F238E27FC236}">
                <a16:creationId xmlns:a16="http://schemas.microsoft.com/office/drawing/2014/main" id="{13996A78-8D3C-3280-0AF8-F313FC495CF5}"/>
              </a:ext>
            </a:extLst>
          </p:cNvPr>
          <p:cNvGraphicFramePr>
            <a:graphicFrameLocks noGrp="1"/>
          </p:cNvGraphicFramePr>
          <p:nvPr>
            <p:ph sz="half" idx="2"/>
            <p:extLst>
              <p:ext uri="{D42A27DB-BD31-4B8C-83A1-F6EECF244321}">
                <p14:modId xmlns:p14="http://schemas.microsoft.com/office/powerpoint/2010/main" val="2905523413"/>
              </p:ext>
            </p:extLst>
          </p:nvPr>
        </p:nvGraphicFramePr>
        <p:xfrm>
          <a:off x="838200" y="3638551"/>
          <a:ext cx="10706099" cy="2302914"/>
        </p:xfrm>
        <a:graphic>
          <a:graphicData uri="http://schemas.openxmlformats.org/drawingml/2006/table">
            <a:tbl>
              <a:tblPr firstRow="1">
                <a:tableStyleId>{793D81CF-94F2-401A-BA57-92F5A7B2D0C5}</a:tableStyleId>
              </a:tblPr>
              <a:tblGrid>
                <a:gridCol w="542588">
                  <a:extLst>
                    <a:ext uri="{9D8B030D-6E8A-4147-A177-3AD203B41FA5}">
                      <a16:colId xmlns:a16="http://schemas.microsoft.com/office/drawing/2014/main" val="1498078959"/>
                    </a:ext>
                  </a:extLst>
                </a:gridCol>
                <a:gridCol w="5867737">
                  <a:extLst>
                    <a:ext uri="{9D8B030D-6E8A-4147-A177-3AD203B41FA5}">
                      <a16:colId xmlns:a16="http://schemas.microsoft.com/office/drawing/2014/main" val="1236395318"/>
                    </a:ext>
                  </a:extLst>
                </a:gridCol>
                <a:gridCol w="2088830">
                  <a:extLst>
                    <a:ext uri="{9D8B030D-6E8A-4147-A177-3AD203B41FA5}">
                      <a16:colId xmlns:a16="http://schemas.microsoft.com/office/drawing/2014/main" val="1911144668"/>
                    </a:ext>
                  </a:extLst>
                </a:gridCol>
                <a:gridCol w="2206944">
                  <a:extLst>
                    <a:ext uri="{9D8B030D-6E8A-4147-A177-3AD203B41FA5}">
                      <a16:colId xmlns:a16="http://schemas.microsoft.com/office/drawing/2014/main" val="2167920340"/>
                    </a:ext>
                  </a:extLst>
                </a:gridCol>
              </a:tblGrid>
              <a:tr h="352194">
                <a:tc>
                  <a:txBody>
                    <a:bodyPr/>
                    <a:lstStyle/>
                    <a:p>
                      <a:pPr marL="0" marR="0" algn="ctr">
                        <a:spcBef>
                          <a:spcPts val="0"/>
                        </a:spcBef>
                        <a:spcAft>
                          <a:spcPts val="0"/>
                        </a:spcAft>
                      </a:pPr>
                      <a:endParaRPr lang="en-US" sz="1600" b="1">
                        <a:effectLst/>
                        <a:latin typeface="+mj-lt"/>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b="1">
                          <a:effectLst/>
                          <a:latin typeface="+mj-lt"/>
                        </a:rPr>
                        <a:t>Assessment</a:t>
                      </a:r>
                      <a:endParaRPr lang="en-US" sz="1600" b="1">
                        <a:effectLst/>
                        <a:latin typeface="+mj-lt"/>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b="1">
                          <a:effectLst/>
                          <a:latin typeface="+mj-lt"/>
                        </a:rPr>
                        <a:t>Data Pipeline Group</a:t>
                      </a:r>
                      <a:endParaRPr lang="en-US" sz="1600" b="1">
                        <a:effectLst/>
                        <a:latin typeface="+mj-lt"/>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b="1">
                          <a:effectLst/>
                          <a:latin typeface="+mj-lt"/>
                        </a:rPr>
                        <a:t>SBD Review Window</a:t>
                      </a:r>
                      <a:endParaRPr lang="en-US" sz="1600" b="1">
                        <a:effectLst/>
                        <a:latin typeface="+mj-lt"/>
                        <a:ea typeface="MS PGothic" panose="020B060007020508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001286022"/>
                  </a:ext>
                </a:extLst>
              </a:tr>
              <a:tr h="362802">
                <a:tc>
                  <a:txBody>
                    <a:bodyPr/>
                    <a:lstStyle/>
                    <a:p>
                      <a:pPr marL="0" marR="0" algn="r">
                        <a:spcBef>
                          <a:spcPts val="0"/>
                        </a:spcBef>
                        <a:spcAft>
                          <a:spcPts val="0"/>
                        </a:spcAft>
                      </a:pPr>
                      <a:r>
                        <a:rPr lang="en-US" sz="1600">
                          <a:solidFill>
                            <a:schemeClr val="tx1"/>
                          </a:solidFill>
                          <a:effectLst/>
                          <a:latin typeface="+mn-lt"/>
                        </a:rPr>
                        <a:t>1</a:t>
                      </a:r>
                      <a:endParaRPr lang="en-US" sz="1600">
                        <a:solidFill>
                          <a:schemeClr val="tx1"/>
                        </a:solidFill>
                        <a:effectLst/>
                        <a:latin typeface="+mn-lt"/>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600">
                          <a:solidFill>
                            <a:schemeClr val="tx1"/>
                          </a:solidFill>
                          <a:effectLst/>
                          <a:latin typeface="+mn-lt"/>
                        </a:rPr>
                        <a:t>ACCESS for ELLs®</a:t>
                      </a:r>
                    </a:p>
                    <a:p>
                      <a:pPr marL="0" marR="0">
                        <a:spcBef>
                          <a:spcPts val="0"/>
                        </a:spcBef>
                        <a:spcAft>
                          <a:spcPts val="0"/>
                        </a:spcAft>
                      </a:pPr>
                      <a:r>
                        <a:rPr lang="en-US" sz="1600">
                          <a:solidFill>
                            <a:schemeClr val="tx1"/>
                          </a:solidFill>
                          <a:effectLst/>
                          <a:latin typeface="+mn-lt"/>
                        </a:rPr>
                        <a:t>ACCESS for ELLs Alternate</a:t>
                      </a:r>
                      <a:endParaRPr lang="en-US" sz="1600">
                        <a:solidFill>
                          <a:schemeClr val="tx1"/>
                        </a:solidFill>
                        <a:effectLst/>
                        <a:latin typeface="+mn-lt"/>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solidFill>
                            <a:schemeClr val="tx1"/>
                          </a:solidFill>
                          <a:effectLst/>
                          <a:latin typeface="+mn-lt"/>
                        </a:rPr>
                        <a:t>ACC</a:t>
                      </a:r>
                      <a:endParaRPr lang="en-US" sz="1600">
                        <a:solidFill>
                          <a:schemeClr val="tx1"/>
                        </a:solidFill>
                        <a:effectLst/>
                        <a:latin typeface="+mn-lt"/>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solidFill>
                            <a:schemeClr val="tx1"/>
                          </a:solidFill>
                          <a:effectLst/>
                          <a:latin typeface="+mn-lt"/>
                        </a:rPr>
                        <a:t>March 17 – 26, 2025</a:t>
                      </a:r>
                      <a:endParaRPr lang="en-US" sz="1600">
                        <a:solidFill>
                          <a:schemeClr val="tx1"/>
                        </a:solidFill>
                        <a:effectLst/>
                        <a:latin typeface="+mn-lt"/>
                        <a:ea typeface="MS PGothic" panose="020B060007020508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529129890"/>
                  </a:ext>
                </a:extLst>
              </a:tr>
              <a:tr h="181401">
                <a:tc>
                  <a:txBody>
                    <a:bodyPr/>
                    <a:lstStyle/>
                    <a:p>
                      <a:pPr marL="0" marR="0" algn="r">
                        <a:spcBef>
                          <a:spcPts val="0"/>
                        </a:spcBef>
                        <a:spcAft>
                          <a:spcPts val="0"/>
                        </a:spcAft>
                      </a:pPr>
                      <a:r>
                        <a:rPr lang="en-US" sz="1600">
                          <a:solidFill>
                            <a:schemeClr val="tx1"/>
                          </a:solidFill>
                          <a:effectLst/>
                          <a:latin typeface="+mn-lt"/>
                        </a:rPr>
                        <a:t>2</a:t>
                      </a:r>
                      <a:endParaRPr lang="en-US" sz="1600">
                        <a:solidFill>
                          <a:schemeClr val="tx1"/>
                        </a:solidFill>
                        <a:effectLst/>
                        <a:latin typeface="+mn-lt"/>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600">
                          <a:solidFill>
                            <a:schemeClr val="tx1"/>
                          </a:solidFill>
                          <a:effectLst/>
                          <a:latin typeface="+mn-lt"/>
                        </a:rPr>
                        <a:t>Colorado PSAT/SAT </a:t>
                      </a:r>
                      <a:endParaRPr lang="en-US" sz="1600">
                        <a:solidFill>
                          <a:schemeClr val="tx1"/>
                        </a:solidFill>
                        <a:effectLst/>
                        <a:latin typeface="+mn-lt"/>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solidFill>
                            <a:schemeClr val="tx1"/>
                          </a:solidFill>
                          <a:effectLst/>
                          <a:latin typeface="+mn-lt"/>
                        </a:rPr>
                        <a:t>SAT</a:t>
                      </a:r>
                      <a:endParaRPr lang="en-US" sz="1600">
                        <a:solidFill>
                          <a:schemeClr val="tx1"/>
                        </a:solidFill>
                        <a:effectLst/>
                        <a:latin typeface="+mn-lt"/>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solidFill>
                            <a:schemeClr val="tx1"/>
                          </a:solidFill>
                          <a:effectLst/>
                          <a:latin typeface="+mn-lt"/>
                        </a:rPr>
                        <a:t>May 13 – 21, 2025</a:t>
                      </a:r>
                      <a:endParaRPr lang="en-US" sz="1600">
                        <a:solidFill>
                          <a:schemeClr val="tx1"/>
                        </a:solidFill>
                        <a:effectLst/>
                        <a:latin typeface="+mn-lt"/>
                        <a:ea typeface="MS PGothic" panose="020B060007020508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152119410"/>
                  </a:ext>
                </a:extLst>
              </a:tr>
              <a:tr h="544202">
                <a:tc>
                  <a:txBody>
                    <a:bodyPr/>
                    <a:lstStyle/>
                    <a:p>
                      <a:pPr marL="0" marR="0" algn="r">
                        <a:spcBef>
                          <a:spcPts val="0"/>
                        </a:spcBef>
                        <a:spcAft>
                          <a:spcPts val="0"/>
                        </a:spcAft>
                      </a:pPr>
                      <a:r>
                        <a:rPr lang="en-US" sz="1600">
                          <a:solidFill>
                            <a:schemeClr val="tx1"/>
                          </a:solidFill>
                          <a:effectLst/>
                          <a:latin typeface="+mn-lt"/>
                        </a:rPr>
                        <a:t>3</a:t>
                      </a:r>
                      <a:endParaRPr lang="en-US" sz="1600">
                        <a:solidFill>
                          <a:schemeClr val="tx1"/>
                        </a:solidFill>
                        <a:effectLst/>
                        <a:latin typeface="+mn-lt"/>
                        <a:ea typeface="MS PGothic" panose="020B0600070205080204" pitchFamily="34"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600">
                          <a:solidFill>
                            <a:schemeClr val="tx1"/>
                          </a:solidFill>
                          <a:effectLst/>
                          <a:latin typeface="+mn-lt"/>
                        </a:rPr>
                        <a:t>Colorado Measures of Academic Success (CMAS): Mathematics, ELA, CSLA, Science and Social Studies</a:t>
                      </a:r>
                    </a:p>
                    <a:p>
                      <a:pPr marL="0" marR="0">
                        <a:spcBef>
                          <a:spcPts val="0"/>
                        </a:spcBef>
                        <a:spcAft>
                          <a:spcPts val="0"/>
                        </a:spcAft>
                      </a:pPr>
                      <a:r>
                        <a:rPr lang="en-US" sz="1600">
                          <a:solidFill>
                            <a:schemeClr val="tx1"/>
                          </a:solidFill>
                          <a:effectLst/>
                          <a:latin typeface="+mn-lt"/>
                        </a:rPr>
                        <a:t>Colorado Alternate (</a:t>
                      </a:r>
                      <a:r>
                        <a:rPr lang="en-US" sz="1600" err="1">
                          <a:solidFill>
                            <a:schemeClr val="tx1"/>
                          </a:solidFill>
                          <a:effectLst/>
                          <a:latin typeface="+mn-lt"/>
                        </a:rPr>
                        <a:t>CoAlt</a:t>
                      </a:r>
                      <a:r>
                        <a:rPr lang="en-US" sz="1600">
                          <a:solidFill>
                            <a:schemeClr val="tx1"/>
                          </a:solidFill>
                          <a:effectLst/>
                          <a:latin typeface="+mn-lt"/>
                        </a:rPr>
                        <a:t>): Science and Social Studies</a:t>
                      </a:r>
                      <a:endParaRPr lang="en-US" sz="1600">
                        <a:solidFill>
                          <a:schemeClr val="tx1"/>
                        </a:solidFill>
                        <a:effectLst/>
                        <a:latin typeface="+mn-lt"/>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solidFill>
                            <a:schemeClr val="tx1"/>
                          </a:solidFill>
                          <a:effectLst/>
                          <a:latin typeface="+mn-lt"/>
                        </a:rPr>
                        <a:t>CMS</a:t>
                      </a:r>
                      <a:endParaRPr lang="en-US" sz="1600">
                        <a:solidFill>
                          <a:schemeClr val="tx1"/>
                        </a:solidFill>
                        <a:effectLst/>
                        <a:latin typeface="+mn-lt"/>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solidFill>
                            <a:schemeClr val="tx1"/>
                          </a:solidFill>
                          <a:effectLst/>
                          <a:latin typeface="+mn-lt"/>
                        </a:rPr>
                        <a:t>May 15 – 28, 2025</a:t>
                      </a:r>
                      <a:endParaRPr lang="en-US" sz="1600">
                        <a:solidFill>
                          <a:schemeClr val="tx1"/>
                        </a:solidFill>
                        <a:effectLst/>
                        <a:latin typeface="+mn-lt"/>
                        <a:ea typeface="MS PGothic" panose="020B060007020508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91279932"/>
                  </a:ext>
                </a:extLst>
              </a:tr>
              <a:tr h="362802">
                <a:tc>
                  <a:txBody>
                    <a:bodyPr/>
                    <a:lstStyle/>
                    <a:p>
                      <a:pPr marL="0" marR="0" algn="r">
                        <a:spcBef>
                          <a:spcPts val="0"/>
                        </a:spcBef>
                        <a:spcAft>
                          <a:spcPts val="0"/>
                        </a:spcAft>
                      </a:pPr>
                      <a:r>
                        <a:rPr lang="en-US" sz="1600">
                          <a:solidFill>
                            <a:schemeClr val="tx1"/>
                          </a:solidFill>
                          <a:effectLst/>
                          <a:latin typeface="+mn-lt"/>
                        </a:rPr>
                        <a:t>4</a:t>
                      </a:r>
                      <a:endParaRPr lang="en-US" sz="1600">
                        <a:solidFill>
                          <a:schemeClr val="tx1"/>
                        </a:solidFill>
                        <a:effectLst/>
                        <a:latin typeface="+mn-lt"/>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600">
                          <a:solidFill>
                            <a:schemeClr val="tx1"/>
                          </a:solidFill>
                          <a:effectLst/>
                          <a:latin typeface="+mn-lt"/>
                        </a:rPr>
                        <a:t>Colorado Alternate (</a:t>
                      </a:r>
                      <a:r>
                        <a:rPr lang="en-US" sz="1600" err="1">
                          <a:solidFill>
                            <a:schemeClr val="tx1"/>
                          </a:solidFill>
                          <a:effectLst/>
                          <a:latin typeface="+mn-lt"/>
                        </a:rPr>
                        <a:t>CoAlt</a:t>
                      </a:r>
                      <a:r>
                        <a:rPr lang="en-US" sz="1600">
                          <a:solidFill>
                            <a:schemeClr val="tx1"/>
                          </a:solidFill>
                          <a:effectLst/>
                          <a:latin typeface="+mn-lt"/>
                        </a:rPr>
                        <a:t>): English Language Arts and Mathematics (Dynamic Learning Maps)</a:t>
                      </a:r>
                      <a:endParaRPr lang="en-US" sz="1600">
                        <a:solidFill>
                          <a:schemeClr val="tx1"/>
                        </a:solidFill>
                        <a:effectLst/>
                        <a:latin typeface="+mn-lt"/>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solidFill>
                            <a:schemeClr val="tx1"/>
                          </a:solidFill>
                          <a:effectLst/>
                          <a:latin typeface="+mn-lt"/>
                        </a:rPr>
                        <a:t>DLM</a:t>
                      </a:r>
                      <a:endParaRPr lang="en-US" sz="1600">
                        <a:solidFill>
                          <a:schemeClr val="tx1"/>
                        </a:solidFill>
                        <a:effectLst/>
                        <a:latin typeface="+mn-lt"/>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solidFill>
                            <a:schemeClr val="tx1"/>
                          </a:solidFill>
                          <a:effectLst/>
                          <a:latin typeface="+mn-lt"/>
                        </a:rPr>
                        <a:t>May 28 – June 4, 2025</a:t>
                      </a:r>
                      <a:endParaRPr lang="en-US" sz="1600">
                        <a:solidFill>
                          <a:schemeClr val="tx1"/>
                        </a:solidFill>
                        <a:effectLst/>
                        <a:latin typeface="+mn-lt"/>
                        <a:ea typeface="MS PGothic" panose="020B060007020508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236369605"/>
                  </a:ext>
                </a:extLst>
              </a:tr>
            </a:tbl>
          </a:graphicData>
        </a:graphic>
      </p:graphicFrame>
      <p:sp>
        <p:nvSpPr>
          <p:cNvPr id="11" name="Content Placeholder 1">
            <a:extLst>
              <a:ext uri="{FF2B5EF4-FFF2-40B4-BE49-F238E27FC236}">
                <a16:creationId xmlns:a16="http://schemas.microsoft.com/office/drawing/2014/main" id="{960E9943-C9D4-CE29-BA41-AF59358CE395}"/>
              </a:ext>
            </a:extLst>
          </p:cNvPr>
          <p:cNvSpPr>
            <a:spLocks noGrp="1"/>
          </p:cNvSpPr>
          <p:nvPr>
            <p:ph sz="quarter" idx="13"/>
          </p:nvPr>
        </p:nvSpPr>
        <p:spPr>
          <a:xfrm>
            <a:off x="1366838" y="6356350"/>
            <a:ext cx="4483100" cy="361950"/>
          </a:xfrm>
        </p:spPr>
        <p:txBody>
          <a:bodyPr/>
          <a:lstStyle/>
          <a:p>
            <a:r>
              <a:rPr lang="en-US"/>
              <a:t>SBD Collections</a:t>
            </a:r>
          </a:p>
        </p:txBody>
      </p:sp>
      <p:sp>
        <p:nvSpPr>
          <p:cNvPr id="12" name="Content Placeholder 5">
            <a:extLst>
              <a:ext uri="{FF2B5EF4-FFF2-40B4-BE49-F238E27FC236}">
                <a16:creationId xmlns:a16="http://schemas.microsoft.com/office/drawing/2014/main" id="{DC327766-AA3B-AC1A-F98C-3508EB53AAE9}"/>
              </a:ext>
            </a:extLst>
          </p:cNvPr>
          <p:cNvSpPr>
            <a:spLocks noGrp="1"/>
          </p:cNvSpPr>
          <p:nvPr>
            <p:ph sz="quarter" idx="14"/>
          </p:nvPr>
        </p:nvSpPr>
        <p:spPr>
          <a:xfrm>
            <a:off x="6053138" y="6356350"/>
            <a:ext cx="4392612" cy="361950"/>
          </a:xfrm>
        </p:spPr>
        <p:txBody>
          <a:bodyPr/>
          <a:lstStyle/>
          <a:p>
            <a:r>
              <a:rPr lang="en-US">
                <a:hlinkClick r:id="rId4">
                  <a:extLst>
                    <a:ext uri="{A12FA001-AC4F-418D-AE19-62706E023703}">
                      <ahyp:hlinkClr xmlns:ahyp="http://schemas.microsoft.com/office/drawing/2018/hyperlinkcolor" val="tx"/>
                    </a:ext>
                  </a:extLst>
                </a:hlinkClick>
              </a:rPr>
              <a:t>Merker_L@cde.state.co.us</a:t>
            </a:r>
            <a:r>
              <a:rPr lang="en-US"/>
              <a:t> </a:t>
            </a:r>
          </a:p>
        </p:txBody>
      </p:sp>
    </p:spTree>
    <p:extLst>
      <p:ext uri="{BB962C8B-B14F-4D97-AF65-F5344CB8AC3E}">
        <p14:creationId xmlns:p14="http://schemas.microsoft.com/office/powerpoint/2010/main" val="27194543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AA043-8A56-440B-A50F-FFBB0950E9DB}"/>
              </a:ext>
            </a:extLst>
          </p:cNvPr>
          <p:cNvSpPr>
            <a:spLocks noGrp="1"/>
          </p:cNvSpPr>
          <p:nvPr>
            <p:ph type="title"/>
          </p:nvPr>
        </p:nvSpPr>
        <p:spPr/>
        <p:txBody>
          <a:bodyPr/>
          <a:lstStyle/>
          <a:p>
            <a:r>
              <a:rPr lang="en-US"/>
              <a:t>Trainings</a:t>
            </a:r>
          </a:p>
        </p:txBody>
      </p:sp>
      <p:sp>
        <p:nvSpPr>
          <p:cNvPr id="3" name="Content Placeholder 2">
            <a:extLst>
              <a:ext uri="{FF2B5EF4-FFF2-40B4-BE49-F238E27FC236}">
                <a16:creationId xmlns:a16="http://schemas.microsoft.com/office/drawing/2014/main" id="{26367119-460A-4800-A8A3-AAFA4673EB10}"/>
              </a:ext>
            </a:extLst>
          </p:cNvPr>
          <p:cNvSpPr>
            <a:spLocks noGrp="1"/>
          </p:cNvSpPr>
          <p:nvPr>
            <p:ph idx="1"/>
          </p:nvPr>
        </p:nvSpPr>
        <p:spPr/>
        <p:txBody>
          <a:bodyPr/>
          <a:lstStyle/>
          <a:p>
            <a:pPr marL="342900" indent="-342900"/>
            <a:r>
              <a:rPr lang="en-US"/>
              <a:t>WIDA ACCESS for ELLs training webinar will be held March 4</a:t>
            </a:r>
            <a:r>
              <a:rPr lang="en-US" baseline="30000"/>
              <a:t>th</a:t>
            </a:r>
            <a:r>
              <a:rPr lang="en-US"/>
              <a:t> at 1pm</a:t>
            </a:r>
          </a:p>
          <a:p>
            <a:pPr marL="800100" lvl="1" indent="-342900"/>
            <a:r>
              <a:rPr lang="en-US"/>
              <a:t>A Teams invite will be sent to all active users in the ACC group and shared with District Assessment Coordinators</a:t>
            </a:r>
          </a:p>
          <a:p>
            <a:pPr marL="342900" indent="-342900"/>
            <a:r>
              <a:rPr lang="en-US"/>
              <a:t>Trainings for the other SBD collections will be held in the first week of May</a:t>
            </a:r>
          </a:p>
          <a:p>
            <a:pPr marL="342900" indent="-342900"/>
            <a:r>
              <a:rPr lang="en-US"/>
              <a:t>Assessment will continue to attend Townhall and provide updates when documents are available</a:t>
            </a:r>
          </a:p>
          <a:p>
            <a:pPr marL="800100" lvl="1" indent="-342900"/>
            <a:endParaRPr lang="en-US"/>
          </a:p>
        </p:txBody>
      </p:sp>
      <p:sp>
        <p:nvSpPr>
          <p:cNvPr id="4" name="Slide Number Placeholder 3">
            <a:extLst>
              <a:ext uri="{FF2B5EF4-FFF2-40B4-BE49-F238E27FC236}">
                <a16:creationId xmlns:a16="http://schemas.microsoft.com/office/drawing/2014/main" id="{F6A75160-3BEC-4A87-A65F-2C121CD59EFB}"/>
              </a:ext>
            </a:extLst>
          </p:cNvPr>
          <p:cNvSpPr>
            <a:spLocks noGrp="1"/>
          </p:cNvSpPr>
          <p:nvPr>
            <p:ph type="sldNum" sz="quarter" idx="12"/>
          </p:nvPr>
        </p:nvSpPr>
        <p:spPr/>
        <p:txBody>
          <a:bodyPr/>
          <a:lstStyle/>
          <a:p>
            <a:fld id="{C479D5F6-EDCB-402A-AC08-4943A1820E8F}" type="slidenum">
              <a:rPr lang="en-US" smtClean="0"/>
              <a:pPr/>
              <a:t>52</a:t>
            </a:fld>
            <a:endParaRPr lang="en-US"/>
          </a:p>
        </p:txBody>
      </p:sp>
      <p:sp>
        <p:nvSpPr>
          <p:cNvPr id="7" name="Content Placeholder 1">
            <a:extLst>
              <a:ext uri="{FF2B5EF4-FFF2-40B4-BE49-F238E27FC236}">
                <a16:creationId xmlns:a16="http://schemas.microsoft.com/office/drawing/2014/main" id="{9F4A8B7D-0493-AE2B-162C-442AAB750B00}"/>
              </a:ext>
            </a:extLst>
          </p:cNvPr>
          <p:cNvSpPr>
            <a:spLocks noGrp="1"/>
          </p:cNvSpPr>
          <p:nvPr>
            <p:ph sz="quarter" idx="13"/>
          </p:nvPr>
        </p:nvSpPr>
        <p:spPr>
          <a:xfrm>
            <a:off x="1366838" y="6356350"/>
            <a:ext cx="4483100" cy="361950"/>
          </a:xfrm>
        </p:spPr>
        <p:txBody>
          <a:bodyPr/>
          <a:lstStyle/>
          <a:p>
            <a:r>
              <a:rPr lang="en-US"/>
              <a:t>SBD Collections</a:t>
            </a:r>
          </a:p>
        </p:txBody>
      </p:sp>
      <p:sp>
        <p:nvSpPr>
          <p:cNvPr id="8" name="Content Placeholder 5">
            <a:extLst>
              <a:ext uri="{FF2B5EF4-FFF2-40B4-BE49-F238E27FC236}">
                <a16:creationId xmlns:a16="http://schemas.microsoft.com/office/drawing/2014/main" id="{34314E7F-8485-B0D3-85A7-24A061F7ACA9}"/>
              </a:ext>
            </a:extLst>
          </p:cNvPr>
          <p:cNvSpPr>
            <a:spLocks noGrp="1"/>
          </p:cNvSpPr>
          <p:nvPr>
            <p:ph sz="quarter" idx="14"/>
          </p:nvPr>
        </p:nvSpPr>
        <p:spPr>
          <a:xfrm>
            <a:off x="6053138" y="6356350"/>
            <a:ext cx="4392612" cy="361950"/>
          </a:xfrm>
        </p:spPr>
        <p:txBody>
          <a:bodyPr/>
          <a:lstStyle/>
          <a:p>
            <a:r>
              <a:rPr lang="en-US">
                <a:hlinkClick r:id="rId2">
                  <a:extLst>
                    <a:ext uri="{A12FA001-AC4F-418D-AE19-62706E023703}">
                      <ahyp:hlinkClr xmlns:ahyp="http://schemas.microsoft.com/office/drawing/2018/hyperlinkcolor" val="tx"/>
                    </a:ext>
                  </a:extLst>
                </a:hlinkClick>
              </a:rPr>
              <a:t>Merker_L@cde.state.co.us</a:t>
            </a:r>
            <a:r>
              <a:rPr lang="en-US"/>
              <a:t> </a:t>
            </a:r>
          </a:p>
        </p:txBody>
      </p:sp>
    </p:spTree>
    <p:extLst>
      <p:ext uri="{BB962C8B-B14F-4D97-AF65-F5344CB8AC3E}">
        <p14:creationId xmlns:p14="http://schemas.microsoft.com/office/powerpoint/2010/main" val="16387119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878297D-91FD-2C10-1E3B-991F12A8F47E}"/>
              </a:ext>
            </a:extLst>
          </p:cNvPr>
          <p:cNvSpPr>
            <a:spLocks noGrp="1"/>
          </p:cNvSpPr>
          <p:nvPr>
            <p:ph type="title"/>
          </p:nvPr>
        </p:nvSpPr>
        <p:spPr/>
        <p:txBody>
          <a:bodyPr/>
          <a:lstStyle/>
          <a:p>
            <a:r>
              <a:rPr lang="en-US"/>
              <a:t>Questions &amp; Resources:</a:t>
            </a:r>
            <a:br>
              <a:rPr lang="en-US"/>
            </a:br>
            <a:r>
              <a:rPr lang="en-US"/>
              <a:t>SBD Collections</a:t>
            </a:r>
          </a:p>
        </p:txBody>
      </p:sp>
      <p:sp>
        <p:nvSpPr>
          <p:cNvPr id="8" name="Content Placeholder 7">
            <a:extLst>
              <a:ext uri="{FF2B5EF4-FFF2-40B4-BE49-F238E27FC236}">
                <a16:creationId xmlns:a16="http://schemas.microsoft.com/office/drawing/2014/main" id="{D83FF978-37A3-9E18-6B3E-456B910950EB}"/>
              </a:ext>
            </a:extLst>
          </p:cNvPr>
          <p:cNvSpPr>
            <a:spLocks noGrp="1"/>
          </p:cNvSpPr>
          <p:nvPr>
            <p:ph sz="quarter" idx="13"/>
          </p:nvPr>
        </p:nvSpPr>
        <p:spPr/>
        <p:txBody>
          <a:bodyPr/>
          <a:lstStyle/>
          <a:p>
            <a:r>
              <a:rPr lang="en-US">
                <a:hlinkClick r:id="rId2"/>
              </a:rPr>
              <a:t>sbdsupport@cde.state.co.us</a:t>
            </a:r>
            <a:endParaRPr lang="en-US"/>
          </a:p>
          <a:p>
            <a:endParaRPr lang="en-US"/>
          </a:p>
          <a:p>
            <a:r>
              <a:rPr lang="en-US">
                <a:hlinkClick r:id="rId3"/>
              </a:rPr>
              <a:t>SBD WIDA ACCESS for ELLs</a:t>
            </a:r>
            <a:endParaRPr lang="en-US"/>
          </a:p>
          <a:p>
            <a:r>
              <a:rPr lang="en-US">
                <a:hlinkClick r:id="rId4"/>
              </a:rPr>
              <a:t>SBD PSAT9, PSAT10, and SAT</a:t>
            </a:r>
            <a:endParaRPr lang="en-US"/>
          </a:p>
          <a:p>
            <a:r>
              <a:rPr lang="en-US">
                <a:hlinkClick r:id="rId5"/>
              </a:rPr>
              <a:t>SBD CMAS and </a:t>
            </a:r>
            <a:r>
              <a:rPr lang="en-US" err="1">
                <a:hlinkClick r:id="rId5"/>
              </a:rPr>
              <a:t>CoAlt</a:t>
            </a:r>
            <a:endParaRPr lang="en-US"/>
          </a:p>
          <a:p>
            <a:r>
              <a:rPr lang="en-US">
                <a:hlinkClick r:id="rId6"/>
              </a:rPr>
              <a:t>SBD Dynamic Learning Maps</a:t>
            </a:r>
            <a:endParaRPr lang="en-US"/>
          </a:p>
        </p:txBody>
      </p:sp>
      <p:sp>
        <p:nvSpPr>
          <p:cNvPr id="4" name="Slide Number Placeholder 3">
            <a:extLst>
              <a:ext uri="{FF2B5EF4-FFF2-40B4-BE49-F238E27FC236}">
                <a16:creationId xmlns:a16="http://schemas.microsoft.com/office/drawing/2014/main" id="{6A8D3C56-1792-FBE8-5C66-725F60C3AA9B}"/>
              </a:ext>
            </a:extLst>
          </p:cNvPr>
          <p:cNvSpPr>
            <a:spLocks noGrp="1"/>
          </p:cNvSpPr>
          <p:nvPr>
            <p:ph type="sldNum" sz="quarter" idx="12"/>
          </p:nvPr>
        </p:nvSpPr>
        <p:spPr/>
        <p:txBody>
          <a:bodyPr/>
          <a:lstStyle/>
          <a:p>
            <a:fld id="{C479D5F6-EDCB-402A-AC08-4943A1820E8F}" type="slidenum">
              <a:rPr lang="en-US" smtClean="0"/>
              <a:pPr/>
              <a:t>53</a:t>
            </a:fld>
            <a:endParaRPr lang="en-US"/>
          </a:p>
        </p:txBody>
      </p:sp>
    </p:spTree>
    <p:extLst>
      <p:ext uri="{BB962C8B-B14F-4D97-AF65-F5344CB8AC3E}">
        <p14:creationId xmlns:p14="http://schemas.microsoft.com/office/powerpoint/2010/main" val="1485767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0CDDCEA-D98C-5AC1-0BF2-DC275B13C6CE}"/>
              </a:ext>
            </a:extLst>
          </p:cNvPr>
          <p:cNvSpPr>
            <a:spLocks noGrp="1"/>
          </p:cNvSpPr>
          <p:nvPr>
            <p:ph type="title"/>
          </p:nvPr>
        </p:nvSpPr>
        <p:spPr/>
        <p:txBody>
          <a:bodyPr/>
          <a:lstStyle/>
          <a:p>
            <a:r>
              <a:rPr lang="en-US"/>
              <a:t>Thank you for joining us today!</a:t>
            </a:r>
          </a:p>
        </p:txBody>
      </p:sp>
      <p:sp>
        <p:nvSpPr>
          <p:cNvPr id="10" name="Content Placeholder 9">
            <a:extLst>
              <a:ext uri="{FF2B5EF4-FFF2-40B4-BE49-F238E27FC236}">
                <a16:creationId xmlns:a16="http://schemas.microsoft.com/office/drawing/2014/main" id="{2AFE4DB6-8333-2CEF-F80D-B23632F23FC5}"/>
              </a:ext>
            </a:extLst>
          </p:cNvPr>
          <p:cNvSpPr>
            <a:spLocks noGrp="1"/>
          </p:cNvSpPr>
          <p:nvPr>
            <p:ph sz="quarter" idx="13"/>
          </p:nvPr>
        </p:nvSpPr>
        <p:spPr/>
        <p:txBody>
          <a:bodyPr/>
          <a:lstStyle/>
          <a:p>
            <a:r>
              <a:rPr lang="en-US">
                <a:latin typeface="Trebuchet MS"/>
              </a:rPr>
              <a:t>Next Town Hall will be February 27</a:t>
            </a:r>
            <a:r>
              <a:rPr lang="en-US" baseline="30000">
                <a:latin typeface="Trebuchet MS"/>
              </a:rPr>
              <a:t>th</a:t>
            </a:r>
            <a:r>
              <a:rPr lang="en-US">
                <a:latin typeface="Trebuchet MS"/>
              </a:rPr>
              <a:t>  </a:t>
            </a:r>
          </a:p>
        </p:txBody>
      </p:sp>
      <p:sp>
        <p:nvSpPr>
          <p:cNvPr id="9" name="Content Placeholder 8">
            <a:extLst>
              <a:ext uri="{FF2B5EF4-FFF2-40B4-BE49-F238E27FC236}">
                <a16:creationId xmlns:a16="http://schemas.microsoft.com/office/drawing/2014/main" id="{CBD6D09E-D023-163D-6A8F-D769A1E02E2E}"/>
              </a:ext>
            </a:extLst>
          </p:cNvPr>
          <p:cNvSpPr>
            <a:spLocks noGrp="1"/>
          </p:cNvSpPr>
          <p:nvPr>
            <p:ph idx="1"/>
          </p:nvPr>
        </p:nvSpPr>
        <p:spPr>
          <a:xfrm>
            <a:off x="3524754" y="1324620"/>
            <a:ext cx="8325124" cy="1991335"/>
          </a:xfrm>
        </p:spPr>
        <p:txBody>
          <a:bodyPr anchor="t">
            <a:normAutofit/>
          </a:bodyPr>
          <a:lstStyle/>
          <a:p>
            <a:r>
              <a:rPr lang="en-US" sz="2000" b="1"/>
              <a:t>Reminder: </a:t>
            </a:r>
            <a:br>
              <a:rPr lang="en-US" sz="2000"/>
            </a:br>
            <a:r>
              <a:rPr lang="en-US" sz="2000"/>
              <a:t>Many data collections have a specific collection email address. Please use these email addresses when reaching out to CDE collection leads. Visit the </a:t>
            </a:r>
            <a:r>
              <a:rPr lang="en-US" sz="2000">
                <a:hlinkClick r:id="rId2"/>
              </a:rPr>
              <a:t>Data Pipeline Contact Us page </a:t>
            </a:r>
            <a:r>
              <a:rPr lang="en-US" sz="2000"/>
              <a:t>for a list of contacts or visit an individual collection webpage.</a:t>
            </a:r>
          </a:p>
        </p:txBody>
      </p:sp>
      <p:sp>
        <p:nvSpPr>
          <p:cNvPr id="5" name="Slide Number Placeholder 4">
            <a:extLst>
              <a:ext uri="{FF2B5EF4-FFF2-40B4-BE49-F238E27FC236}">
                <a16:creationId xmlns:a16="http://schemas.microsoft.com/office/drawing/2014/main" id="{957E8A86-F581-3C3A-502B-272E693563B4}"/>
              </a:ext>
              <a:ext uri="{C183D7F6-B498-43B3-948B-1728B52AA6E4}">
                <adec:decorative xmlns:adec="http://schemas.microsoft.com/office/drawing/2017/decorative" val="1"/>
              </a:ext>
            </a:extLst>
          </p:cNvPr>
          <p:cNvSpPr>
            <a:spLocks noGrp="1"/>
          </p:cNvSpPr>
          <p:nvPr>
            <p:ph type="sldNum" sz="quarter" idx="12"/>
          </p:nvPr>
        </p:nvSpPr>
        <p:spPr/>
        <p:txBody>
          <a:bodyPr/>
          <a:lstStyle/>
          <a:p>
            <a:fld id="{C479D5F6-EDCB-402A-AC08-4943A1820E8F}" type="slidenum">
              <a:rPr lang="en-US" smtClean="0"/>
              <a:pPr/>
              <a:t>54</a:t>
            </a:fld>
            <a:endParaRPr lang="en-US"/>
          </a:p>
        </p:txBody>
      </p:sp>
      <p:pic>
        <p:nvPicPr>
          <p:cNvPr id="6" name="Picture 5">
            <a:hlinkClick r:id="rId2"/>
            <a:extLst>
              <a:ext uri="{FF2B5EF4-FFF2-40B4-BE49-F238E27FC236}">
                <a16:creationId xmlns:a16="http://schemas.microsoft.com/office/drawing/2014/main" id="{C483CE1E-3B59-1A66-1DB0-C5EE8942CAF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921685" y="2857500"/>
            <a:ext cx="6795196" cy="3118219"/>
          </a:xfrm>
          <a:prstGeom prst="rect">
            <a:avLst/>
          </a:prstGeom>
        </p:spPr>
      </p:pic>
    </p:spTree>
    <p:extLst>
      <p:ext uri="{BB962C8B-B14F-4D97-AF65-F5344CB8AC3E}">
        <p14:creationId xmlns:p14="http://schemas.microsoft.com/office/powerpoint/2010/main" val="506215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C7A8B9-811E-0DBE-2F10-FF5EFA0D5DFE}"/>
              </a:ext>
            </a:extLst>
          </p:cNvPr>
          <p:cNvSpPr>
            <a:spLocks noGrp="1"/>
          </p:cNvSpPr>
          <p:nvPr>
            <p:ph type="ctrTitle"/>
          </p:nvPr>
        </p:nvSpPr>
        <p:spPr/>
        <p:txBody>
          <a:bodyPr>
            <a:normAutofit fontScale="90000"/>
          </a:bodyPr>
          <a:lstStyle/>
          <a:p>
            <a:r>
              <a:rPr lang="en-US"/>
              <a:t>Open Collections and </a:t>
            </a:r>
            <a:br>
              <a:rPr lang="en-US"/>
            </a:br>
            <a:r>
              <a:rPr lang="en-US"/>
              <a:t>Upcoming Deadlines in </a:t>
            </a:r>
            <a:br>
              <a:rPr lang="en-US"/>
            </a:br>
            <a:r>
              <a:rPr lang="en-US"/>
              <a:t>Data Pipeline</a:t>
            </a:r>
            <a:br>
              <a:rPr lang="en-US"/>
            </a:br>
            <a:endParaRPr lang="en-US"/>
          </a:p>
        </p:txBody>
      </p:sp>
      <p:sp>
        <p:nvSpPr>
          <p:cNvPr id="2" name="Slide Number Placeholder 1">
            <a:extLst>
              <a:ext uri="{FF2B5EF4-FFF2-40B4-BE49-F238E27FC236}">
                <a16:creationId xmlns:a16="http://schemas.microsoft.com/office/drawing/2014/main" id="{93BDA55E-91EF-2FCC-FBCE-BAF839997E1E}"/>
              </a:ext>
            </a:extLst>
          </p:cNvPr>
          <p:cNvSpPr>
            <a:spLocks noGrp="1"/>
          </p:cNvSpPr>
          <p:nvPr>
            <p:ph type="sldNum" sz="quarter" idx="12"/>
          </p:nvPr>
        </p:nvSpPr>
        <p:spPr/>
        <p:txBody>
          <a:bodyPr/>
          <a:lstStyle/>
          <a:p>
            <a:fld id="{C479D5F6-EDCB-402A-AC08-4943A1820E8F}" type="slidenum">
              <a:rPr lang="en-US" smtClean="0"/>
              <a:pPr/>
              <a:t>6</a:t>
            </a:fld>
            <a:endParaRPr lang="en-US"/>
          </a:p>
        </p:txBody>
      </p:sp>
    </p:spTree>
    <p:extLst>
      <p:ext uri="{BB962C8B-B14F-4D97-AF65-F5344CB8AC3E}">
        <p14:creationId xmlns:p14="http://schemas.microsoft.com/office/powerpoint/2010/main" val="1731656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A65D68-6109-22BF-7762-E54BFCF4A961}"/>
              </a:ext>
            </a:extLst>
          </p:cNvPr>
          <p:cNvSpPr>
            <a:spLocks noGrp="1"/>
          </p:cNvSpPr>
          <p:nvPr>
            <p:ph type="title"/>
          </p:nvPr>
        </p:nvSpPr>
        <p:spPr>
          <a:xfrm>
            <a:off x="443565" y="205176"/>
            <a:ext cx="8065168" cy="898524"/>
          </a:xfrm>
        </p:spPr>
        <p:txBody>
          <a:bodyPr/>
          <a:lstStyle/>
          <a:p>
            <a:r>
              <a:rPr lang="en-US"/>
              <a:t>Open Collections and Upcoming Dates: </a:t>
            </a:r>
            <a:br>
              <a:rPr lang="en-US"/>
            </a:br>
            <a:r>
              <a:rPr lang="en-US"/>
              <a:t>Year-Round &amp; Interchanges</a:t>
            </a:r>
          </a:p>
        </p:txBody>
      </p:sp>
      <p:graphicFrame>
        <p:nvGraphicFramePr>
          <p:cNvPr id="7" name="Table 7">
            <a:extLst>
              <a:ext uri="{FF2B5EF4-FFF2-40B4-BE49-F238E27FC236}">
                <a16:creationId xmlns:a16="http://schemas.microsoft.com/office/drawing/2014/main" id="{2864BB53-F741-4FFC-0348-1AC10AD60EEB}"/>
              </a:ext>
            </a:extLst>
          </p:cNvPr>
          <p:cNvGraphicFramePr>
            <a:graphicFrameLocks noGrp="1"/>
          </p:cNvGraphicFramePr>
          <p:nvPr>
            <p:ph idx="1"/>
            <p:extLst>
              <p:ext uri="{D42A27DB-BD31-4B8C-83A1-F6EECF244321}">
                <p14:modId xmlns:p14="http://schemas.microsoft.com/office/powerpoint/2010/main" val="4256688604"/>
              </p:ext>
            </p:extLst>
          </p:nvPr>
        </p:nvGraphicFramePr>
        <p:xfrm>
          <a:off x="609600" y="1492537"/>
          <a:ext cx="11002297" cy="3840480"/>
        </p:xfrm>
        <a:graphic>
          <a:graphicData uri="http://schemas.openxmlformats.org/drawingml/2006/table">
            <a:tbl>
              <a:tblPr firstRow="1" bandRow="1">
                <a:tableStyleId>{B301B821-A1FF-4177-AEE7-76D212191A09}</a:tableStyleId>
              </a:tblPr>
              <a:tblGrid>
                <a:gridCol w="2713703">
                  <a:extLst>
                    <a:ext uri="{9D8B030D-6E8A-4147-A177-3AD203B41FA5}">
                      <a16:colId xmlns:a16="http://schemas.microsoft.com/office/drawing/2014/main" val="4171366518"/>
                    </a:ext>
                  </a:extLst>
                </a:gridCol>
                <a:gridCol w="1376516">
                  <a:extLst>
                    <a:ext uri="{9D8B030D-6E8A-4147-A177-3AD203B41FA5}">
                      <a16:colId xmlns:a16="http://schemas.microsoft.com/office/drawing/2014/main" val="1379799228"/>
                    </a:ext>
                  </a:extLst>
                </a:gridCol>
                <a:gridCol w="806246">
                  <a:extLst>
                    <a:ext uri="{9D8B030D-6E8A-4147-A177-3AD203B41FA5}">
                      <a16:colId xmlns:a16="http://schemas.microsoft.com/office/drawing/2014/main" val="677725610"/>
                    </a:ext>
                  </a:extLst>
                </a:gridCol>
                <a:gridCol w="6105832">
                  <a:extLst>
                    <a:ext uri="{9D8B030D-6E8A-4147-A177-3AD203B41FA5}">
                      <a16:colId xmlns:a16="http://schemas.microsoft.com/office/drawing/2014/main" val="4097725187"/>
                    </a:ext>
                  </a:extLst>
                </a:gridCol>
              </a:tblGrid>
              <a:tr h="301460">
                <a:tc>
                  <a:txBody>
                    <a:bodyPr/>
                    <a:lstStyle/>
                    <a:p>
                      <a:r>
                        <a:rPr lang="en-US" sz="1600">
                          <a:latin typeface="Trebuchet MS" panose="020B0603020202020204" pitchFamily="34" charset="0"/>
                        </a:rPr>
                        <a:t>Name</a:t>
                      </a:r>
                    </a:p>
                  </a:txBody>
                  <a:tcPr/>
                </a:tc>
                <a:tc>
                  <a:txBody>
                    <a:bodyPr/>
                    <a:lstStyle/>
                    <a:p>
                      <a:r>
                        <a:rPr lang="en-US" sz="1600">
                          <a:latin typeface="Trebuchet MS" panose="020B0603020202020204" pitchFamily="34" charset="0"/>
                        </a:rPr>
                        <a:t>Category</a:t>
                      </a:r>
                    </a:p>
                  </a:txBody>
                  <a:tcPr/>
                </a:tc>
                <a:tc>
                  <a:txBody>
                    <a:bodyPr/>
                    <a:lstStyle/>
                    <a:p>
                      <a:r>
                        <a:rPr lang="en-US" sz="1600">
                          <a:latin typeface="Trebuchet MS" panose="020B0603020202020204" pitchFamily="34" charset="0"/>
                        </a:rPr>
                        <a:t>Status</a:t>
                      </a:r>
                    </a:p>
                  </a:txBody>
                  <a:tcPr/>
                </a:tc>
                <a:tc>
                  <a:txBody>
                    <a:bodyPr/>
                    <a:lstStyle/>
                    <a:p>
                      <a:r>
                        <a:rPr lang="en-US" sz="1600">
                          <a:latin typeface="Trebuchet MS" panose="020B0603020202020204" pitchFamily="34" charset="0"/>
                        </a:rPr>
                        <a:t>Key Dates</a:t>
                      </a:r>
                    </a:p>
                  </a:txBody>
                  <a:tcPr/>
                </a:tc>
                <a:extLst>
                  <a:ext uri="{0D108BD9-81ED-4DB2-BD59-A6C34878D82A}">
                    <a16:rowId xmlns:a16="http://schemas.microsoft.com/office/drawing/2014/main" val="1617880596"/>
                  </a:ext>
                </a:extLst>
              </a:tr>
              <a:tr h="301460">
                <a:tc>
                  <a:txBody>
                    <a:bodyPr/>
                    <a:lstStyle/>
                    <a:p>
                      <a:r>
                        <a:rPr lang="en-US" sz="1600" b="1">
                          <a:solidFill>
                            <a:srgbClr val="0070C0"/>
                          </a:solidFill>
                          <a:latin typeface="Trebuchet MS" panose="020B0603020202020204" pitchFamily="34" charset="0"/>
                          <a:hlinkClick r:id="rId2"/>
                        </a:rPr>
                        <a:t>RITS</a:t>
                      </a:r>
                      <a:endParaRPr lang="en-US" sz="1600" b="1">
                        <a:solidFill>
                          <a:srgbClr val="0070C0"/>
                        </a:solidFill>
                        <a:latin typeface="Trebuchet MS" panose="020B0603020202020204" pitchFamily="34" charset="0"/>
                      </a:endParaRPr>
                    </a:p>
                  </a:txBody>
                  <a:tcPr/>
                </a:tc>
                <a:tc>
                  <a:txBody>
                    <a:bodyPr/>
                    <a:lstStyle/>
                    <a:p>
                      <a:r>
                        <a:rPr lang="en-US" sz="1600">
                          <a:latin typeface="Trebuchet MS" panose="020B0603020202020204" pitchFamily="34" charset="0"/>
                        </a:rPr>
                        <a:t>Year Round</a:t>
                      </a:r>
                    </a:p>
                  </a:txBody>
                  <a:tcPr/>
                </a:tc>
                <a:tc>
                  <a:txBody>
                    <a:bodyPr/>
                    <a:lstStyle/>
                    <a:p>
                      <a:r>
                        <a:rPr lang="en-US" sz="1600">
                          <a:latin typeface="Trebuchet MS" panose="020B0603020202020204" pitchFamily="34" charset="0"/>
                        </a:rPr>
                        <a:t>Open</a:t>
                      </a:r>
                    </a:p>
                  </a:txBody>
                  <a:tcPr>
                    <a:solidFill>
                      <a:schemeClr val="accent3">
                        <a:lumMod val="40000"/>
                        <a:lumOff val="60000"/>
                      </a:schemeClr>
                    </a:solidFill>
                  </a:tcPr>
                </a:tc>
                <a:tc>
                  <a:txBody>
                    <a:bodyPr/>
                    <a:lstStyle/>
                    <a:p>
                      <a:r>
                        <a:rPr lang="en-US" sz="1600">
                          <a:latin typeface="Trebuchet MS" panose="020B0603020202020204" pitchFamily="34" charset="0"/>
                        </a:rPr>
                        <a:t>N/A</a:t>
                      </a:r>
                    </a:p>
                  </a:txBody>
                  <a:tcPr/>
                </a:tc>
                <a:extLst>
                  <a:ext uri="{0D108BD9-81ED-4DB2-BD59-A6C34878D82A}">
                    <a16:rowId xmlns:a16="http://schemas.microsoft.com/office/drawing/2014/main" val="1232523992"/>
                  </a:ext>
                </a:extLst>
              </a:tr>
              <a:tr h="301460">
                <a:tc>
                  <a:txBody>
                    <a:bodyPr/>
                    <a:lstStyle/>
                    <a:p>
                      <a:r>
                        <a:rPr lang="en-US" sz="1600" b="1">
                          <a:solidFill>
                            <a:srgbClr val="0070C0"/>
                          </a:solidFill>
                          <a:latin typeface="Trebuchet MS" panose="020B0603020202020204" pitchFamily="34" charset="0"/>
                          <a:hlinkClick r:id="rId3"/>
                        </a:rPr>
                        <a:t>EDIS</a:t>
                      </a:r>
                      <a:endParaRPr lang="en-US" sz="1600" b="1">
                        <a:solidFill>
                          <a:srgbClr val="0070C0"/>
                        </a:solidFill>
                        <a:latin typeface="Trebuchet MS" panose="020B0603020202020204" pitchFamily="34" charset="0"/>
                      </a:endParaRPr>
                    </a:p>
                  </a:txBody>
                  <a:tcPr/>
                </a:tc>
                <a:tc>
                  <a:txBody>
                    <a:bodyPr/>
                    <a:lstStyle/>
                    <a:p>
                      <a:r>
                        <a:rPr lang="en-US" sz="1600">
                          <a:latin typeface="Trebuchet MS" panose="020B0603020202020204" pitchFamily="34" charset="0"/>
                        </a:rPr>
                        <a:t>Year Round</a:t>
                      </a:r>
                    </a:p>
                  </a:txBody>
                  <a:tcPr/>
                </a:tc>
                <a:tc>
                  <a:txBody>
                    <a:bodyPr/>
                    <a:lstStyle/>
                    <a:p>
                      <a:r>
                        <a:rPr lang="en-US" sz="1600">
                          <a:latin typeface="Trebuchet MS" panose="020B0603020202020204" pitchFamily="34" charset="0"/>
                        </a:rPr>
                        <a:t>Open</a:t>
                      </a:r>
                    </a:p>
                  </a:txBody>
                  <a:tcPr>
                    <a:solidFill>
                      <a:schemeClr val="accent3">
                        <a:lumMod val="40000"/>
                        <a:lumOff val="60000"/>
                      </a:schemeClr>
                    </a:solidFill>
                  </a:tcPr>
                </a:tc>
                <a:tc>
                  <a:txBody>
                    <a:bodyPr/>
                    <a:lstStyle/>
                    <a:p>
                      <a:r>
                        <a:rPr lang="en-US" sz="1600">
                          <a:latin typeface="Trebuchet MS" panose="020B0603020202020204" pitchFamily="34" charset="0"/>
                        </a:rPr>
                        <a:t>N/A</a:t>
                      </a:r>
                    </a:p>
                  </a:txBody>
                  <a:tcPr/>
                </a:tc>
                <a:extLst>
                  <a:ext uri="{0D108BD9-81ED-4DB2-BD59-A6C34878D82A}">
                    <a16:rowId xmlns:a16="http://schemas.microsoft.com/office/drawing/2014/main" val="293840581"/>
                  </a:ext>
                </a:extLst>
              </a:tr>
              <a:tr h="520704">
                <a:tc>
                  <a:txBody>
                    <a:bodyPr/>
                    <a:lstStyle/>
                    <a:p>
                      <a:pPr marL="0" algn="l" defTabSz="914400" rtl="0" eaLnBrk="1" latinLnBrk="0" hangingPunct="1"/>
                      <a:r>
                        <a:rPr lang="en-US" sz="1600" b="1" kern="1200">
                          <a:solidFill>
                            <a:srgbClr val="0070C0"/>
                          </a:solidFill>
                          <a:latin typeface="Trebuchet MS" panose="020B0603020202020204" pitchFamily="34" charset="0"/>
                          <a:ea typeface="+mn-ea"/>
                          <a:cs typeface="+mn-cs"/>
                          <a:hlinkClick r:id="rId4"/>
                        </a:rPr>
                        <a:t>Directory</a:t>
                      </a:r>
                      <a:endParaRPr lang="en-US" sz="1600" b="1" kern="1200">
                        <a:solidFill>
                          <a:srgbClr val="0070C0"/>
                        </a:solidFill>
                        <a:latin typeface="Trebuchet MS" panose="020B0603020202020204" pitchFamily="34" charset="0"/>
                        <a:ea typeface="+mn-ea"/>
                        <a:cs typeface="+mn-cs"/>
                      </a:endParaRPr>
                    </a:p>
                  </a:txBody>
                  <a:tcPr/>
                </a:tc>
                <a:tc>
                  <a:txBody>
                    <a:bodyPr/>
                    <a:lstStyle/>
                    <a:p>
                      <a:r>
                        <a:rPr lang="en-US" sz="1600">
                          <a:latin typeface="Trebuchet MS" panose="020B0603020202020204" pitchFamily="34" charset="0"/>
                        </a:rPr>
                        <a:t>Year Round</a:t>
                      </a:r>
                    </a:p>
                  </a:txBody>
                  <a:tcPr/>
                </a:tc>
                <a:tc>
                  <a:txBody>
                    <a:bodyPr/>
                    <a:lstStyle/>
                    <a:p>
                      <a:r>
                        <a:rPr lang="en-US" sz="1600">
                          <a:latin typeface="Trebuchet MS" panose="020B0603020202020204" pitchFamily="34" charset="0"/>
                        </a:rPr>
                        <a:t>Open</a:t>
                      </a:r>
                    </a:p>
                  </a:txBody>
                  <a:tcPr>
                    <a:solidFill>
                      <a:schemeClr val="accent3">
                        <a:lumMod val="40000"/>
                        <a:lumOff val="6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latin typeface="Trebuchet MS" panose="020B0603020202020204" pitchFamily="34" charset="0"/>
                        </a:rPr>
                        <a:t>Reduced Academic Calendar: 2/5/2025 to 5/9/2025</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latin typeface="Trebuchet MS" panose="020B0603020202020204" pitchFamily="34" charset="0"/>
                        </a:rPr>
                        <a:t>School Code Change Requests: 2/5/2025 to 6/30/2025</a:t>
                      </a:r>
                    </a:p>
                  </a:txBody>
                  <a:tcPr/>
                </a:tc>
                <a:extLst>
                  <a:ext uri="{0D108BD9-81ED-4DB2-BD59-A6C34878D82A}">
                    <a16:rowId xmlns:a16="http://schemas.microsoft.com/office/drawing/2014/main" val="3547505821"/>
                  </a:ext>
                </a:extLst>
              </a:tr>
              <a:tr h="301460">
                <a:tc>
                  <a:txBody>
                    <a:bodyPr/>
                    <a:lstStyle/>
                    <a:p>
                      <a:r>
                        <a:rPr lang="en-US" sz="1600" b="1">
                          <a:solidFill>
                            <a:srgbClr val="0070C0"/>
                          </a:solidFill>
                          <a:latin typeface="Trebuchet MS" panose="020B0603020202020204" pitchFamily="34" charset="0"/>
                          <a:hlinkClick r:id="rId5"/>
                        </a:rPr>
                        <a:t>Student</a:t>
                      </a:r>
                      <a:endParaRPr lang="en-US" sz="1600" b="1">
                        <a:solidFill>
                          <a:srgbClr val="0070C0"/>
                        </a:solidFill>
                        <a:latin typeface="Trebuchet MS" panose="020B0603020202020204" pitchFamily="34" charset="0"/>
                      </a:endParaRPr>
                    </a:p>
                  </a:txBody>
                  <a:tcPr/>
                </a:tc>
                <a:tc>
                  <a:txBody>
                    <a:bodyPr/>
                    <a:lstStyle/>
                    <a:p>
                      <a:r>
                        <a:rPr lang="en-US" sz="1600">
                          <a:latin typeface="Trebuchet MS" panose="020B0603020202020204" pitchFamily="34" charset="0"/>
                        </a:rPr>
                        <a:t>Interchange</a:t>
                      </a:r>
                    </a:p>
                  </a:txBody>
                  <a:tcPr/>
                </a:tc>
                <a:tc>
                  <a:txBody>
                    <a:bodyPr/>
                    <a:lstStyle/>
                    <a:p>
                      <a:r>
                        <a:rPr lang="en-US" sz="1600">
                          <a:latin typeface="Trebuchet MS" panose="020B0603020202020204" pitchFamily="34" charset="0"/>
                        </a:rPr>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latin typeface="Trebuchet MS" panose="020B0603020202020204" pitchFamily="34" charset="0"/>
                        </a:rPr>
                        <a:t>February Recommendation: Update DEM &amp; SSA files</a:t>
                      </a:r>
                    </a:p>
                  </a:txBody>
                  <a:tcPr/>
                </a:tc>
                <a:extLst>
                  <a:ext uri="{0D108BD9-81ED-4DB2-BD59-A6C34878D82A}">
                    <a16:rowId xmlns:a16="http://schemas.microsoft.com/office/drawing/2014/main" val="3826964883"/>
                  </a:ext>
                </a:extLst>
              </a:tr>
              <a:tr h="301460">
                <a:tc>
                  <a:txBody>
                    <a:bodyPr/>
                    <a:lstStyle/>
                    <a:p>
                      <a:pPr lvl="0">
                        <a:buNone/>
                      </a:pPr>
                      <a:r>
                        <a:rPr lang="en-US" sz="1600" b="1">
                          <a:solidFill>
                            <a:srgbClr val="0070C0"/>
                          </a:solidFill>
                          <a:latin typeface="Trebuchet MS" panose="020B0603020202020204" pitchFamily="34" charset="0"/>
                          <a:hlinkClick r:id="rId6"/>
                        </a:rPr>
                        <a:t>At-Risk</a:t>
                      </a:r>
                      <a:endParaRPr lang="en-US" sz="1600" b="1">
                        <a:solidFill>
                          <a:srgbClr val="0070C0"/>
                        </a:solidFill>
                        <a:latin typeface="Trebuchet MS" panose="020B0603020202020204" pitchFamily="34" charset="0"/>
                      </a:endParaRPr>
                    </a:p>
                  </a:txBody>
                  <a:tcPr/>
                </a:tc>
                <a:tc>
                  <a:txBody>
                    <a:bodyPr/>
                    <a:lstStyle/>
                    <a:p>
                      <a:pPr lvl="0">
                        <a:buNone/>
                      </a:pPr>
                      <a:r>
                        <a:rPr lang="en-US" sz="1600">
                          <a:latin typeface="Trebuchet MS" panose="020B0603020202020204" pitchFamily="34" charset="0"/>
                        </a:rPr>
                        <a:t>Interchange</a:t>
                      </a:r>
                    </a:p>
                  </a:txBody>
                  <a:tcPr/>
                </a:tc>
                <a:tc>
                  <a:txBody>
                    <a:bodyPr/>
                    <a:lstStyle/>
                    <a:p>
                      <a:pPr lvl="0">
                        <a:buNone/>
                      </a:pPr>
                      <a:r>
                        <a:rPr lang="en-US" sz="1600">
                          <a:latin typeface="Trebuchet MS" panose="020B0603020202020204" pitchFamily="34" charset="0"/>
                        </a:rPr>
                        <a:t>Closed</a:t>
                      </a:r>
                    </a:p>
                  </a:txBody>
                  <a:tcPr>
                    <a:solidFill>
                      <a:srgbClr val="FFC6C6"/>
                    </a:solidFill>
                  </a:tcPr>
                </a:tc>
                <a:tc>
                  <a:txBody>
                    <a:bodyPr/>
                    <a:lstStyle/>
                    <a:p>
                      <a:pPr marL="0" lvl="0" indent="0" algn="l" defTabSz="914400">
                        <a:lnSpc>
                          <a:spcPct val="100000"/>
                        </a:lnSpc>
                        <a:spcBef>
                          <a:spcPts val="0"/>
                        </a:spcBef>
                        <a:spcAft>
                          <a:spcPts val="0"/>
                        </a:spcAft>
                        <a:buNone/>
                        <a:tabLst/>
                        <a:defRPr/>
                      </a:pPr>
                      <a:r>
                        <a:rPr lang="en-US" sz="1600">
                          <a:latin typeface="Trebuchet MS" panose="020B0603020202020204" pitchFamily="34" charset="0"/>
                        </a:rPr>
                        <a:t>N/A</a:t>
                      </a:r>
                    </a:p>
                  </a:txBody>
                  <a:tcPr/>
                </a:tc>
                <a:extLst>
                  <a:ext uri="{0D108BD9-81ED-4DB2-BD59-A6C34878D82A}">
                    <a16:rowId xmlns:a16="http://schemas.microsoft.com/office/drawing/2014/main" val="2815178381"/>
                  </a:ext>
                </a:extLst>
              </a:tr>
              <a:tr h="301460">
                <a:tc>
                  <a:txBody>
                    <a:bodyPr/>
                    <a:lstStyle/>
                    <a:p>
                      <a:r>
                        <a:rPr lang="en-US" sz="1600" b="1">
                          <a:solidFill>
                            <a:srgbClr val="0070C0"/>
                          </a:solidFill>
                          <a:latin typeface="Trebuchet MS" panose="020B0603020202020204" pitchFamily="34" charset="0"/>
                          <a:hlinkClick r:id="rId7"/>
                        </a:rPr>
                        <a:t>Title I</a:t>
                      </a:r>
                      <a:endParaRPr lang="en-US" sz="1600" b="1">
                        <a:solidFill>
                          <a:srgbClr val="0070C0"/>
                        </a:solidFill>
                        <a:latin typeface="Trebuchet MS" panose="020B0603020202020204" pitchFamily="34" charset="0"/>
                      </a:endParaRPr>
                    </a:p>
                  </a:txBody>
                  <a:tcPr/>
                </a:tc>
                <a:tc>
                  <a:txBody>
                    <a:bodyPr/>
                    <a:lstStyle/>
                    <a:p>
                      <a:r>
                        <a:rPr lang="en-US" sz="1600">
                          <a:latin typeface="Trebuchet MS" panose="020B0603020202020204" pitchFamily="34" charset="0"/>
                        </a:rPr>
                        <a:t>Interchange</a:t>
                      </a:r>
                    </a:p>
                  </a:txBody>
                  <a:tcPr/>
                </a:tc>
                <a:tc>
                  <a:txBody>
                    <a:bodyPr/>
                    <a:lstStyle/>
                    <a:p>
                      <a:r>
                        <a:rPr lang="en-US" sz="1600">
                          <a:latin typeface="Trebuchet MS" panose="020B0603020202020204" pitchFamily="34" charset="0"/>
                        </a:rPr>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latin typeface="Trebuchet MS" panose="020B0603020202020204" pitchFamily="34" charset="0"/>
                        </a:rPr>
                        <a:t>May 2025: Update file in preparation for SEY and ATS reporting</a:t>
                      </a:r>
                    </a:p>
                  </a:txBody>
                  <a:tcPr/>
                </a:tc>
                <a:extLst>
                  <a:ext uri="{0D108BD9-81ED-4DB2-BD59-A6C34878D82A}">
                    <a16:rowId xmlns:a16="http://schemas.microsoft.com/office/drawing/2014/main" val="2462829127"/>
                  </a:ext>
                </a:extLst>
              </a:tr>
              <a:tr h="301460">
                <a:tc>
                  <a:txBody>
                    <a:bodyPr/>
                    <a:lstStyle/>
                    <a:p>
                      <a:r>
                        <a:rPr lang="en-US" sz="1600" b="1">
                          <a:solidFill>
                            <a:srgbClr val="0070C0"/>
                          </a:solidFill>
                          <a:latin typeface="Trebuchet MS" panose="020B0603020202020204" pitchFamily="34" charset="0"/>
                          <a:hlinkClick r:id="rId8"/>
                        </a:rPr>
                        <a:t>Special Education IEP</a:t>
                      </a:r>
                      <a:endParaRPr lang="en-US" sz="1600" b="1">
                        <a:solidFill>
                          <a:srgbClr val="0070C0"/>
                        </a:solidFill>
                        <a:latin typeface="Trebuchet MS" panose="020B0603020202020204" pitchFamily="34" charset="0"/>
                      </a:endParaRPr>
                    </a:p>
                  </a:txBody>
                  <a:tcPr/>
                </a:tc>
                <a:tc>
                  <a:txBody>
                    <a:bodyPr/>
                    <a:lstStyle/>
                    <a:p>
                      <a:r>
                        <a:rPr lang="en-US" sz="1600">
                          <a:latin typeface="Trebuchet MS" panose="020B0603020202020204" pitchFamily="34" charset="0"/>
                        </a:rPr>
                        <a:t>Interchange</a:t>
                      </a:r>
                    </a:p>
                  </a:txBody>
                  <a:tcPr/>
                </a:tc>
                <a:tc>
                  <a:txBody>
                    <a:bodyPr/>
                    <a:lstStyle/>
                    <a:p>
                      <a:r>
                        <a:rPr lang="en-US" sz="1600">
                          <a:latin typeface="Trebuchet MS" panose="020B0603020202020204" pitchFamily="34" charset="0"/>
                        </a:rPr>
                        <a:t>Open</a:t>
                      </a:r>
                    </a:p>
                  </a:txBody>
                  <a:tcPr>
                    <a:solidFill>
                      <a:schemeClr val="accent3">
                        <a:lumMod val="40000"/>
                        <a:lumOff val="60000"/>
                      </a:schemeClr>
                    </a:solidFill>
                  </a:tcPr>
                </a:tc>
                <a:tc>
                  <a:txBody>
                    <a:bodyPr/>
                    <a:lstStyle/>
                    <a:p>
                      <a:r>
                        <a:rPr lang="en-US" sz="1600">
                          <a:latin typeface="Trebuchet MS" panose="020B0603020202020204" pitchFamily="34" charset="0"/>
                        </a:rPr>
                        <a:t>Final Dec Count Snapshot Submission Due by 2/21/2025</a:t>
                      </a:r>
                    </a:p>
                  </a:txBody>
                  <a:tcPr/>
                </a:tc>
                <a:extLst>
                  <a:ext uri="{0D108BD9-81ED-4DB2-BD59-A6C34878D82A}">
                    <a16:rowId xmlns:a16="http://schemas.microsoft.com/office/drawing/2014/main" val="1088562171"/>
                  </a:ext>
                </a:extLst>
              </a:tr>
              <a:tr h="520704">
                <a:tc>
                  <a:txBody>
                    <a:bodyPr/>
                    <a:lstStyle/>
                    <a:p>
                      <a:pPr marL="0" algn="l" defTabSz="914400" rtl="0" eaLnBrk="1" latinLnBrk="0" hangingPunct="1"/>
                      <a:r>
                        <a:rPr lang="en-US" sz="1600" b="1" kern="1200">
                          <a:solidFill>
                            <a:schemeClr val="tx1"/>
                          </a:solidFill>
                          <a:latin typeface="Trebuchet MS" panose="020B0603020202020204" pitchFamily="34" charset="0"/>
                          <a:ea typeface="+mn-ea"/>
                          <a:cs typeface="+mn-cs"/>
                          <a:hlinkClick r:id="rId9"/>
                        </a:rPr>
                        <a:t>Staff</a:t>
                      </a:r>
                      <a:endParaRPr lang="en-US" sz="1600" b="1" kern="1200">
                        <a:solidFill>
                          <a:schemeClr val="tx1"/>
                        </a:solidFill>
                        <a:latin typeface="Trebuchet MS" panose="020B0603020202020204" pitchFamily="34" charset="0"/>
                        <a:ea typeface="+mn-ea"/>
                        <a:cs typeface="+mn-cs"/>
                      </a:endParaRPr>
                    </a:p>
                  </a:txBody>
                  <a:tcPr/>
                </a:tc>
                <a:tc>
                  <a:txBody>
                    <a:bodyPr/>
                    <a:lstStyle/>
                    <a:p>
                      <a:r>
                        <a:rPr lang="en-US" sz="1600">
                          <a:latin typeface="Trebuchet MS" panose="020B0603020202020204" pitchFamily="34" charset="0"/>
                        </a:rPr>
                        <a:t>Interchange</a:t>
                      </a:r>
                    </a:p>
                  </a:txBody>
                  <a:tcPr/>
                </a:tc>
                <a:tc>
                  <a:txBody>
                    <a:bodyPr/>
                    <a:lstStyle/>
                    <a:p>
                      <a:r>
                        <a:rPr lang="en-US" sz="1600">
                          <a:latin typeface="Trebuchet MS" panose="020B0603020202020204" pitchFamily="34" charset="0"/>
                        </a:rPr>
                        <a:t>Open </a:t>
                      </a:r>
                    </a:p>
                  </a:txBody>
                  <a:tcPr>
                    <a:solidFill>
                      <a:schemeClr val="accent3">
                        <a:lumMod val="40000"/>
                        <a:lumOff val="60000"/>
                      </a:schemeClr>
                    </a:solidFill>
                  </a:tcPr>
                </a:tc>
                <a:tc>
                  <a:txBody>
                    <a:bodyPr/>
                    <a:lstStyle/>
                    <a:p>
                      <a:r>
                        <a:rPr lang="en-US" sz="1600" b="0">
                          <a:latin typeface="Trebuchet MS" panose="020B0603020202020204" pitchFamily="34" charset="0"/>
                        </a:rPr>
                        <a:t>Error free files required for SPED December and Human Resources</a:t>
                      </a:r>
                    </a:p>
                  </a:txBody>
                  <a:tcPr/>
                </a:tc>
                <a:extLst>
                  <a:ext uri="{0D108BD9-81ED-4DB2-BD59-A6C34878D82A}">
                    <a16:rowId xmlns:a16="http://schemas.microsoft.com/office/drawing/2014/main" val="417551475"/>
                  </a:ext>
                </a:extLst>
              </a:tr>
              <a:tr h="301460">
                <a:tc>
                  <a:txBody>
                    <a:bodyPr/>
                    <a:lstStyle/>
                    <a:p>
                      <a:r>
                        <a:rPr lang="en-US" sz="1600" b="1">
                          <a:solidFill>
                            <a:srgbClr val="0070C0"/>
                          </a:solidFill>
                          <a:latin typeface="Trebuchet MS" panose="020B0603020202020204" pitchFamily="34" charset="0"/>
                          <a:hlinkClick r:id="rId10"/>
                        </a:rPr>
                        <a:t>Teacher Student Data Link</a:t>
                      </a:r>
                      <a:endParaRPr lang="en-US" sz="1600" b="1">
                        <a:solidFill>
                          <a:srgbClr val="0070C0"/>
                        </a:solidFill>
                        <a:latin typeface="Trebuchet MS" panose="020B0603020202020204" pitchFamily="34" charset="0"/>
                      </a:endParaRPr>
                    </a:p>
                  </a:txBody>
                  <a:tcPr/>
                </a:tc>
                <a:tc>
                  <a:txBody>
                    <a:bodyPr/>
                    <a:lstStyle/>
                    <a:p>
                      <a:r>
                        <a:rPr lang="en-US" sz="1600">
                          <a:latin typeface="Trebuchet MS" panose="020B0603020202020204" pitchFamily="34" charset="0"/>
                        </a:rPr>
                        <a:t>Interchange</a:t>
                      </a:r>
                    </a:p>
                  </a:txBody>
                  <a:tcPr/>
                </a:tc>
                <a:tc>
                  <a:txBody>
                    <a:bodyPr/>
                    <a:lstStyle/>
                    <a:p>
                      <a:r>
                        <a:rPr lang="en-US" sz="1600">
                          <a:latin typeface="Trebuchet MS" panose="020B0603020202020204" pitchFamily="34" charset="0"/>
                        </a:rPr>
                        <a:t>Open</a:t>
                      </a:r>
                    </a:p>
                  </a:txBody>
                  <a:tcPr>
                    <a:solidFill>
                      <a:schemeClr val="accent3">
                        <a:lumMod val="40000"/>
                        <a:lumOff val="60000"/>
                      </a:schemeClr>
                    </a:solidFill>
                  </a:tcPr>
                </a:tc>
                <a:tc>
                  <a:txBody>
                    <a:bodyPr/>
                    <a:lstStyle/>
                    <a:p>
                      <a:pPr lvl="0">
                        <a:buNone/>
                      </a:pPr>
                      <a:r>
                        <a:rPr lang="en-US" sz="1600" b="0" i="0" u="none" strike="noStrike" baseline="0" noProof="0">
                          <a:solidFill>
                            <a:srgbClr val="000000"/>
                          </a:solidFill>
                          <a:latin typeface="Trebuchet MS" panose="020B0603020202020204" pitchFamily="34" charset="0"/>
                        </a:rPr>
                        <a:t>Opened 12/11/2024</a:t>
                      </a:r>
                      <a:endParaRPr lang="en-US" sz="1600">
                        <a:latin typeface="Trebuchet MS" panose="020B0603020202020204" pitchFamily="34" charset="0"/>
                      </a:endParaRPr>
                    </a:p>
                  </a:txBody>
                  <a:tcPr/>
                </a:tc>
                <a:extLst>
                  <a:ext uri="{0D108BD9-81ED-4DB2-BD59-A6C34878D82A}">
                    <a16:rowId xmlns:a16="http://schemas.microsoft.com/office/drawing/2014/main" val="1269388217"/>
                  </a:ext>
                </a:extLst>
              </a:tr>
            </a:tbl>
          </a:graphicData>
        </a:graphic>
      </p:graphicFrame>
      <p:sp>
        <p:nvSpPr>
          <p:cNvPr id="8" name="Rectangle: Rounded Corners 7">
            <a:extLst>
              <a:ext uri="{FF2B5EF4-FFF2-40B4-BE49-F238E27FC236}">
                <a16:creationId xmlns:a16="http://schemas.microsoft.com/office/drawing/2014/main" id="{615A4E22-3BFB-B4B8-B3DD-2E0607D5D581}"/>
              </a:ext>
            </a:extLst>
          </p:cNvPr>
          <p:cNvSpPr/>
          <p:nvPr/>
        </p:nvSpPr>
        <p:spPr>
          <a:xfrm>
            <a:off x="2066260" y="6047473"/>
            <a:ext cx="8059479" cy="362339"/>
          </a:xfrm>
          <a:prstGeom prst="roundRect">
            <a:avLst>
              <a:gd name="adj" fmla="val 21312"/>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hlinkClick r:id="rId11"/>
              </a:rPr>
              <a:t>Data Pipeline Resources: Data Pipeline Collection Dates (XLS)</a:t>
            </a:r>
            <a:endParaRPr lang="en-US"/>
          </a:p>
        </p:txBody>
      </p:sp>
      <p:sp>
        <p:nvSpPr>
          <p:cNvPr id="2" name="Slide Number Placeholder 1">
            <a:extLst>
              <a:ext uri="{FF2B5EF4-FFF2-40B4-BE49-F238E27FC236}">
                <a16:creationId xmlns:a16="http://schemas.microsoft.com/office/drawing/2014/main" id="{EB0DBDE0-E724-7908-9FEB-173CF8226676}"/>
              </a:ext>
              <a:ext uri="{C183D7F6-B498-43B3-948B-1728B52AA6E4}">
                <adec:decorative xmlns:adec="http://schemas.microsoft.com/office/drawing/2017/decorative" val="1"/>
              </a:ext>
            </a:extLst>
          </p:cNvPr>
          <p:cNvSpPr>
            <a:spLocks noGrp="1"/>
          </p:cNvSpPr>
          <p:nvPr>
            <p:ph type="sldNum" sz="quarter" idx="12"/>
          </p:nvPr>
        </p:nvSpPr>
        <p:spPr/>
        <p:txBody>
          <a:bodyPr/>
          <a:lstStyle/>
          <a:p>
            <a:fld id="{C479D5F6-EDCB-402A-AC08-4943A1820E8F}" type="slidenum">
              <a:rPr lang="en-US" smtClean="0"/>
              <a:pPr/>
              <a:t>7</a:t>
            </a:fld>
            <a:endParaRPr lang="en-US"/>
          </a:p>
        </p:txBody>
      </p:sp>
    </p:spTree>
    <p:extLst>
      <p:ext uri="{BB962C8B-B14F-4D97-AF65-F5344CB8AC3E}">
        <p14:creationId xmlns:p14="http://schemas.microsoft.com/office/powerpoint/2010/main" val="3227145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F1C4-2323-7F44-D7D7-3B31FDABA823}"/>
              </a:ext>
            </a:extLst>
          </p:cNvPr>
          <p:cNvSpPr>
            <a:spLocks noGrp="1"/>
          </p:cNvSpPr>
          <p:nvPr>
            <p:ph type="title"/>
          </p:nvPr>
        </p:nvSpPr>
        <p:spPr>
          <a:xfrm>
            <a:off x="443565" y="205176"/>
            <a:ext cx="8065168" cy="898524"/>
          </a:xfrm>
        </p:spPr>
        <p:txBody>
          <a:bodyPr/>
          <a:lstStyle/>
          <a:p>
            <a:r>
              <a:rPr lang="en-US"/>
              <a:t>Open Collections and Upcoming Dates:</a:t>
            </a:r>
            <a:br>
              <a:rPr lang="en-US"/>
            </a:br>
            <a:r>
              <a:rPr lang="en-US"/>
              <a:t>Snapshots</a:t>
            </a:r>
          </a:p>
        </p:txBody>
      </p:sp>
      <p:graphicFrame>
        <p:nvGraphicFramePr>
          <p:cNvPr id="5" name="Table 5">
            <a:extLst>
              <a:ext uri="{FF2B5EF4-FFF2-40B4-BE49-F238E27FC236}">
                <a16:creationId xmlns:a16="http://schemas.microsoft.com/office/drawing/2014/main" id="{5E4612F7-68C6-57CA-E918-38EF641F73CF}"/>
              </a:ext>
            </a:extLst>
          </p:cNvPr>
          <p:cNvGraphicFramePr>
            <a:graphicFrameLocks noGrp="1"/>
          </p:cNvGraphicFramePr>
          <p:nvPr>
            <p:ph idx="1"/>
            <p:extLst>
              <p:ext uri="{D42A27DB-BD31-4B8C-83A1-F6EECF244321}">
                <p14:modId xmlns:p14="http://schemas.microsoft.com/office/powerpoint/2010/main" val="3951437086"/>
              </p:ext>
            </p:extLst>
          </p:nvPr>
        </p:nvGraphicFramePr>
        <p:xfrm>
          <a:off x="443565" y="1559336"/>
          <a:ext cx="11516786" cy="3383280"/>
        </p:xfrm>
        <a:graphic>
          <a:graphicData uri="http://schemas.openxmlformats.org/drawingml/2006/table">
            <a:tbl>
              <a:tblPr firstRow="1" bandRow="1">
                <a:tableStyleId>{B301B821-A1FF-4177-AEE7-76D212191A09}</a:tableStyleId>
              </a:tblPr>
              <a:tblGrid>
                <a:gridCol w="1837519">
                  <a:extLst>
                    <a:ext uri="{9D8B030D-6E8A-4147-A177-3AD203B41FA5}">
                      <a16:colId xmlns:a16="http://schemas.microsoft.com/office/drawing/2014/main" val="972675767"/>
                    </a:ext>
                  </a:extLst>
                </a:gridCol>
                <a:gridCol w="1052051">
                  <a:extLst>
                    <a:ext uri="{9D8B030D-6E8A-4147-A177-3AD203B41FA5}">
                      <a16:colId xmlns:a16="http://schemas.microsoft.com/office/drawing/2014/main" val="1355897659"/>
                    </a:ext>
                  </a:extLst>
                </a:gridCol>
                <a:gridCol w="963562">
                  <a:extLst>
                    <a:ext uri="{9D8B030D-6E8A-4147-A177-3AD203B41FA5}">
                      <a16:colId xmlns:a16="http://schemas.microsoft.com/office/drawing/2014/main" val="554794496"/>
                    </a:ext>
                  </a:extLst>
                </a:gridCol>
                <a:gridCol w="1524000">
                  <a:extLst>
                    <a:ext uri="{9D8B030D-6E8A-4147-A177-3AD203B41FA5}">
                      <a16:colId xmlns:a16="http://schemas.microsoft.com/office/drawing/2014/main" val="2208239753"/>
                    </a:ext>
                  </a:extLst>
                </a:gridCol>
                <a:gridCol w="2939845">
                  <a:extLst>
                    <a:ext uri="{9D8B030D-6E8A-4147-A177-3AD203B41FA5}">
                      <a16:colId xmlns:a16="http://schemas.microsoft.com/office/drawing/2014/main" val="1970621890"/>
                    </a:ext>
                  </a:extLst>
                </a:gridCol>
                <a:gridCol w="3199809">
                  <a:extLst>
                    <a:ext uri="{9D8B030D-6E8A-4147-A177-3AD203B41FA5}">
                      <a16:colId xmlns:a16="http://schemas.microsoft.com/office/drawing/2014/main" val="1932458984"/>
                    </a:ext>
                  </a:extLst>
                </a:gridCol>
              </a:tblGrid>
              <a:tr h="542954">
                <a:tc>
                  <a:txBody>
                    <a:bodyPr/>
                    <a:lstStyle/>
                    <a:p>
                      <a:r>
                        <a:rPr lang="en-US" sz="1600">
                          <a:latin typeface="Trebuchet MS" panose="020B0603020202020204" pitchFamily="34" charset="0"/>
                        </a:rPr>
                        <a:t>Name</a:t>
                      </a:r>
                    </a:p>
                  </a:txBody>
                  <a:tcPr anchor="ctr"/>
                </a:tc>
                <a:tc>
                  <a:txBody>
                    <a:bodyPr/>
                    <a:lstStyle/>
                    <a:p>
                      <a:r>
                        <a:rPr lang="en-US" sz="1600">
                          <a:latin typeface="Trebuchet MS" panose="020B0603020202020204" pitchFamily="34" charset="0"/>
                        </a:rPr>
                        <a:t>Category</a:t>
                      </a:r>
                    </a:p>
                  </a:txBody>
                  <a:tcPr anchor="ctr"/>
                </a:tc>
                <a:tc>
                  <a:txBody>
                    <a:bodyPr/>
                    <a:lstStyle/>
                    <a:p>
                      <a:r>
                        <a:rPr lang="en-US" sz="1600">
                          <a:latin typeface="Trebuchet MS" panose="020B0603020202020204" pitchFamily="34" charset="0"/>
                        </a:rPr>
                        <a:t>Status</a:t>
                      </a:r>
                    </a:p>
                  </a:txBody>
                  <a:tcPr anchor="ctr"/>
                </a:tc>
                <a:tc>
                  <a:txBody>
                    <a:bodyPr/>
                    <a:lstStyle/>
                    <a:p>
                      <a:r>
                        <a:rPr lang="en-US" sz="1600">
                          <a:latin typeface="Trebuchet MS" panose="020B0603020202020204" pitchFamily="34" charset="0"/>
                        </a:rPr>
                        <a:t>Final Deadline Date</a:t>
                      </a:r>
                    </a:p>
                  </a:txBody>
                  <a:tcPr anchor="ctr"/>
                </a:tc>
                <a:tc>
                  <a:txBody>
                    <a:bodyPr/>
                    <a:lstStyle/>
                    <a:p>
                      <a:r>
                        <a:rPr lang="en-US" sz="1600">
                          <a:latin typeface="Trebuchet MS" panose="020B0603020202020204" pitchFamily="34" charset="0"/>
                        </a:rPr>
                        <a:t>Next Milestone</a:t>
                      </a:r>
                    </a:p>
                  </a:txBody>
                  <a:tcPr anchor="ctr"/>
                </a:tc>
                <a:tc>
                  <a:txBody>
                    <a:bodyPr/>
                    <a:lstStyle/>
                    <a:p>
                      <a:r>
                        <a:rPr lang="en-US" sz="1600">
                          <a:latin typeface="Trebuchet MS" panose="020B0603020202020204" pitchFamily="34" charset="0"/>
                        </a:rPr>
                        <a:t>Looking Ahead</a:t>
                      </a:r>
                    </a:p>
                  </a:txBody>
                  <a:tcPr anchor="ctr"/>
                </a:tc>
                <a:extLst>
                  <a:ext uri="{0D108BD9-81ED-4DB2-BD59-A6C34878D82A}">
                    <a16:rowId xmlns:a16="http://schemas.microsoft.com/office/drawing/2014/main" val="1733493831"/>
                  </a:ext>
                </a:extLst>
              </a:tr>
              <a:tr h="8088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70C0"/>
                          </a:solidFill>
                          <a:latin typeface="Trebuchet MS" panose="020B0603020202020204" pitchFamily="34" charset="0"/>
                          <a:ea typeface="+mn-ea"/>
                          <a:cs typeface="+mn-cs"/>
                          <a:hlinkClick r:id="rId2"/>
                        </a:rPr>
                        <a:t>Special Education December Count</a:t>
                      </a:r>
                      <a:endParaRPr lang="en-US" sz="1600" b="1" kern="1200">
                        <a:solidFill>
                          <a:srgbClr val="0070C0"/>
                        </a:solidFill>
                        <a:latin typeface="Trebuchet MS" panose="020B0603020202020204" pitchFamily="34" charset="0"/>
                        <a:ea typeface="+mn-ea"/>
                        <a:cs typeface="+mn-cs"/>
                      </a:endParaRPr>
                    </a:p>
                  </a:txBody>
                  <a:tcPr/>
                </a:tc>
                <a:tc>
                  <a:txBody>
                    <a:bodyPr/>
                    <a:lstStyle/>
                    <a:p>
                      <a:r>
                        <a:rPr lang="en-US" sz="1600">
                          <a:latin typeface="Trebuchet MS" panose="020B0603020202020204" pitchFamily="34" charset="0"/>
                        </a:rPr>
                        <a:t>Snapshot</a:t>
                      </a:r>
                    </a:p>
                  </a:txBody>
                  <a:tcPr/>
                </a:tc>
                <a:tc>
                  <a:txBody>
                    <a:bodyPr/>
                    <a:lstStyle/>
                    <a:p>
                      <a:r>
                        <a:rPr lang="en-US" sz="1600">
                          <a:latin typeface="Trebuchet MS" panose="020B0603020202020204" pitchFamily="34" charset="0"/>
                        </a:rPr>
                        <a:t>Closing Soon</a:t>
                      </a:r>
                    </a:p>
                  </a:txBody>
                  <a:tcPr>
                    <a:solidFill>
                      <a:srgbClr val="FFC6C6"/>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Trebuchet MS" panose="020B0603020202020204" pitchFamily="34" charset="0"/>
                        </a:rPr>
                        <a:t>Feb. 21,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latin typeface="Trebuchet MS" panose="020B0603020202020204" pitchFamily="34" charset="0"/>
                        </a:rPr>
                        <a:t>Interim Deadline: N/A</a:t>
                      </a:r>
                      <a:endParaRPr lang="en-US" sz="1600" b="0">
                        <a:latin typeface="Trebuchet MS" panose="020B0603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latin typeface="Trebuchet MS" panose="020B0603020202020204" pitchFamily="34" charset="0"/>
                        </a:rPr>
                        <a:t>Collection Deadline 2/21/25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latin typeface="Trebuchet MS" panose="020B0603020202020204" pitchFamily="34" charset="0"/>
                      </a:endParaRPr>
                    </a:p>
                  </a:txBody>
                  <a:tcPr/>
                </a:tc>
                <a:extLst>
                  <a:ext uri="{0D108BD9-81ED-4DB2-BD59-A6C34878D82A}">
                    <a16:rowId xmlns:a16="http://schemas.microsoft.com/office/drawing/2014/main" val="323498989"/>
                  </a:ext>
                </a:extLst>
              </a:tr>
              <a:tr h="5429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70C0"/>
                          </a:solidFill>
                          <a:latin typeface="Trebuchet MS" panose="020B0603020202020204" pitchFamily="34" charset="0"/>
                          <a:ea typeface="+mn-ea"/>
                          <a:cs typeface="+mn-cs"/>
                          <a:hlinkClick r:id="rId3"/>
                        </a:rPr>
                        <a:t>Human Resources</a:t>
                      </a:r>
                      <a:endParaRPr lang="en-US" sz="1600" b="1" kern="1200">
                        <a:solidFill>
                          <a:srgbClr val="0070C0"/>
                        </a:solidFill>
                        <a:latin typeface="Trebuchet MS" panose="020B0603020202020204" pitchFamily="34" charset="0"/>
                        <a:ea typeface="+mn-ea"/>
                        <a:cs typeface="+mn-cs"/>
                      </a:endParaRPr>
                    </a:p>
                  </a:txBody>
                  <a:tcPr/>
                </a:tc>
                <a:tc>
                  <a:txBody>
                    <a:bodyPr/>
                    <a:lstStyle/>
                    <a:p>
                      <a:r>
                        <a:rPr lang="en-US" sz="1600">
                          <a:latin typeface="Trebuchet MS" panose="020B0603020202020204" pitchFamily="34" charset="0"/>
                        </a:rPr>
                        <a:t>Snapshot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latin typeface="Trebuchet MS" panose="020B0603020202020204" pitchFamily="34" charset="0"/>
                        </a:rPr>
                        <a:t>Closing Soon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Trebuchet MS" panose="020B0603020202020204" pitchFamily="34" charset="0"/>
                        </a:rPr>
                        <a:t>Feb. 21,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latin typeface="Trebuchet MS" panose="020B0603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a:latin typeface="Trebuchet MS" panose="020B0603020202020204" pitchFamily="34" charset="0"/>
                        </a:rPr>
                        <a:t>Collection deadline 2/21/25</a:t>
                      </a:r>
                    </a:p>
                  </a:txBody>
                  <a:tcPr/>
                </a:tc>
                <a:extLst>
                  <a:ext uri="{0D108BD9-81ED-4DB2-BD59-A6C34878D82A}">
                    <a16:rowId xmlns:a16="http://schemas.microsoft.com/office/drawing/2014/main" val="3242132766"/>
                  </a:ext>
                </a:extLst>
              </a:tr>
              <a:tr h="5429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chemeClr val="tx1"/>
                          </a:solidFill>
                          <a:latin typeface="Trebuchet MS" panose="020B0603020202020204" pitchFamily="34" charset="0"/>
                          <a:ea typeface="+mn-ea"/>
                          <a:cs typeface="+mn-cs"/>
                          <a:hlinkClick r:id="rId4"/>
                        </a:rPr>
                        <a:t>Teacher Student Data Link</a:t>
                      </a:r>
                      <a:endParaRPr lang="en-US" sz="1600" b="1" kern="1200">
                        <a:solidFill>
                          <a:schemeClr val="tx1"/>
                        </a:solidFill>
                        <a:latin typeface="Trebuchet MS" panose="020B0603020202020204" pitchFamily="34" charset="0"/>
                        <a:ea typeface="+mn-ea"/>
                        <a:cs typeface="+mn-cs"/>
                      </a:endParaRPr>
                    </a:p>
                  </a:txBody>
                  <a:tcPr/>
                </a:tc>
                <a:tc>
                  <a:txBody>
                    <a:bodyPr/>
                    <a:lstStyle/>
                    <a:p>
                      <a:r>
                        <a:rPr lang="en-US" sz="1600">
                          <a:latin typeface="Trebuchet MS" panose="020B0603020202020204" pitchFamily="34" charset="0"/>
                        </a:rPr>
                        <a:t>Snapshot</a:t>
                      </a:r>
                    </a:p>
                  </a:txBody>
                  <a:tcPr/>
                </a:tc>
                <a:tc>
                  <a:txBody>
                    <a:bodyPr/>
                    <a:lstStyle/>
                    <a:p>
                      <a:r>
                        <a:rPr lang="en-US" sz="1600">
                          <a:latin typeface="Trebuchet MS" panose="020B0603020202020204" pitchFamily="34" charset="0"/>
                        </a:rPr>
                        <a:t>Coming Soon</a:t>
                      </a:r>
                    </a:p>
                  </a:txBody>
                  <a:tcPr>
                    <a:solidFill>
                      <a:srgbClr val="A3DBFF"/>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Trebuchet MS" panose="020B0603020202020204" pitchFamily="34" charset="0"/>
                        </a:rPr>
                        <a:t>Aug. 29,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latin typeface="Trebuchet MS" panose="020B0603020202020204" pitchFamily="34" charset="0"/>
                        </a:rPr>
                        <a:t>Interchange Opened: </a:t>
                      </a:r>
                      <a:r>
                        <a:rPr lang="en-US" sz="1600" b="0">
                          <a:latin typeface="Trebuchet MS" panose="020B0603020202020204" pitchFamily="34" charset="0"/>
                        </a:rPr>
                        <a:t>12/11/2024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latin typeface="Trebuchet MS" panose="020B0603020202020204" pitchFamily="34" charset="0"/>
                        </a:rPr>
                        <a:t>Snapshot Opens: </a:t>
                      </a:r>
                      <a:r>
                        <a:rPr lang="en-US" sz="1600" b="0">
                          <a:latin typeface="Trebuchet MS" panose="020B0603020202020204" pitchFamily="34" charset="0"/>
                        </a:rPr>
                        <a:t>2/27/2025</a:t>
                      </a:r>
                    </a:p>
                  </a:txBody>
                  <a:tcPr/>
                </a:tc>
                <a:extLst>
                  <a:ext uri="{0D108BD9-81ED-4DB2-BD59-A6C34878D82A}">
                    <a16:rowId xmlns:a16="http://schemas.microsoft.com/office/drawing/2014/main" val="690815946"/>
                  </a:ext>
                </a:extLst>
              </a:tr>
              <a:tr h="7715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chemeClr val="tx1"/>
                          </a:solidFill>
                          <a:latin typeface="Trebuchet MS" panose="020B0603020202020204" pitchFamily="34" charset="0"/>
                          <a:ea typeface="+mn-ea"/>
                          <a:cs typeface="+mn-cs"/>
                          <a:hlinkClick r:id="rId5"/>
                        </a:rPr>
                        <a:t>Student End of Year</a:t>
                      </a:r>
                      <a:endParaRPr lang="en-US" sz="1600" b="1" kern="1200">
                        <a:solidFill>
                          <a:schemeClr val="tx1"/>
                        </a:solidFill>
                        <a:latin typeface="Trebuchet MS" panose="020B0603020202020204" pitchFamily="34" charset="0"/>
                        <a:ea typeface="+mn-ea"/>
                        <a:cs typeface="+mn-cs"/>
                      </a:endParaRPr>
                    </a:p>
                  </a:txBody>
                  <a:tcPr/>
                </a:tc>
                <a:tc>
                  <a:txBody>
                    <a:bodyPr/>
                    <a:lstStyle/>
                    <a:p>
                      <a:r>
                        <a:rPr lang="en-US" sz="1600">
                          <a:latin typeface="Trebuchet MS" panose="020B0603020202020204" pitchFamily="34" charset="0"/>
                        </a:rPr>
                        <a:t>Snapshot</a:t>
                      </a:r>
                    </a:p>
                  </a:txBody>
                  <a:tcPr/>
                </a:tc>
                <a:tc>
                  <a:txBody>
                    <a:bodyPr/>
                    <a:lstStyle/>
                    <a:p>
                      <a:r>
                        <a:rPr lang="en-US" sz="1600">
                          <a:latin typeface="Trebuchet MS" panose="020B0603020202020204" pitchFamily="34" charset="0"/>
                        </a:rPr>
                        <a:t>Coming Soon</a:t>
                      </a:r>
                    </a:p>
                  </a:txBody>
                  <a:tcPr>
                    <a:solidFill>
                      <a:srgbClr val="A3DBFF"/>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Trebuchet MS" panose="020B0603020202020204" pitchFamily="34" charset="0"/>
                        </a:rPr>
                        <a:t>Dec. 2,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latin typeface="Trebuchet MS" panose="020B0603020202020204" pitchFamily="34" charset="0"/>
                        </a:rPr>
                        <a:t>Soft Open (Optional Phase): </a:t>
                      </a:r>
                      <a:r>
                        <a:rPr lang="en-US" sz="1600" b="0">
                          <a:latin typeface="Trebuchet MS" panose="020B0603020202020204" pitchFamily="34" charset="0"/>
                        </a:rPr>
                        <a:t>3/31/2025 to 4/24/2025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latin typeface="Trebuchet MS" panose="020B0603020202020204" pitchFamily="34" charset="0"/>
                        </a:rPr>
                        <a:t>Training Event: </a:t>
                      </a:r>
                      <a:r>
                        <a:rPr lang="en-US" sz="1600" b="0">
                          <a:latin typeface="Trebuchet MS" panose="020B0603020202020204" pitchFamily="34" charset="0"/>
                        </a:rPr>
                        <a:t>Collection Overview Training—option 1 of 2</a:t>
                      </a:r>
                      <a:br>
                        <a:rPr lang="en-US" sz="1600" b="0">
                          <a:latin typeface="Trebuchet MS" panose="020B0603020202020204" pitchFamily="34" charset="0"/>
                        </a:rPr>
                      </a:br>
                      <a:r>
                        <a:rPr lang="en-US" sz="1600" b="0">
                          <a:latin typeface="Trebuchet MS" panose="020B0603020202020204" pitchFamily="34" charset="0"/>
                        </a:rPr>
                        <a:t>4/2/2025, 9:00-11:00am</a:t>
                      </a:r>
                    </a:p>
                  </a:txBody>
                  <a:tcPr/>
                </a:tc>
                <a:extLst>
                  <a:ext uri="{0D108BD9-81ED-4DB2-BD59-A6C34878D82A}">
                    <a16:rowId xmlns:a16="http://schemas.microsoft.com/office/drawing/2014/main" val="2893969600"/>
                  </a:ext>
                </a:extLst>
              </a:tr>
            </a:tbl>
          </a:graphicData>
        </a:graphic>
      </p:graphicFrame>
      <p:sp>
        <p:nvSpPr>
          <p:cNvPr id="3" name="Rectangle: Rounded Corners 2">
            <a:extLst>
              <a:ext uri="{FF2B5EF4-FFF2-40B4-BE49-F238E27FC236}">
                <a16:creationId xmlns:a16="http://schemas.microsoft.com/office/drawing/2014/main" id="{6BF4B97E-13F4-8EB1-7148-584349E80E76}"/>
              </a:ext>
            </a:extLst>
          </p:cNvPr>
          <p:cNvSpPr/>
          <p:nvPr/>
        </p:nvSpPr>
        <p:spPr>
          <a:xfrm>
            <a:off x="2459370" y="5901733"/>
            <a:ext cx="7485175" cy="362338"/>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hlinkClick r:id="rId6"/>
              </a:rPr>
              <a:t>Data Pipeline Resources: Data Pipeline Collection Dates (XLS)</a:t>
            </a:r>
            <a:endParaRPr lang="en-US"/>
          </a:p>
        </p:txBody>
      </p:sp>
      <p:sp>
        <p:nvSpPr>
          <p:cNvPr id="6" name="Slide Number Placeholder 5">
            <a:extLst>
              <a:ext uri="{FF2B5EF4-FFF2-40B4-BE49-F238E27FC236}">
                <a16:creationId xmlns:a16="http://schemas.microsoft.com/office/drawing/2014/main" id="{02A61C00-343B-4EEF-842A-5DBB66932B85}"/>
              </a:ext>
            </a:extLst>
          </p:cNvPr>
          <p:cNvSpPr>
            <a:spLocks noGrp="1"/>
          </p:cNvSpPr>
          <p:nvPr>
            <p:ph type="sldNum" sz="quarter" idx="12"/>
          </p:nvPr>
        </p:nvSpPr>
        <p:spPr/>
        <p:txBody>
          <a:bodyPr/>
          <a:lstStyle/>
          <a:p>
            <a:fld id="{C479D5F6-EDCB-402A-AC08-4943A1820E8F}" type="slidenum">
              <a:rPr lang="en-US" smtClean="0"/>
              <a:pPr/>
              <a:t>8</a:t>
            </a:fld>
            <a:endParaRPr lang="en-US"/>
          </a:p>
        </p:txBody>
      </p:sp>
    </p:spTree>
    <p:extLst>
      <p:ext uri="{BB962C8B-B14F-4D97-AF65-F5344CB8AC3E}">
        <p14:creationId xmlns:p14="http://schemas.microsoft.com/office/powerpoint/2010/main" val="1037917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F1C4-2323-7F44-D7D7-3B31FDABA823}"/>
              </a:ext>
            </a:extLst>
          </p:cNvPr>
          <p:cNvSpPr>
            <a:spLocks noGrp="1"/>
          </p:cNvSpPr>
          <p:nvPr>
            <p:ph type="title"/>
          </p:nvPr>
        </p:nvSpPr>
        <p:spPr>
          <a:xfrm>
            <a:off x="443565" y="205176"/>
            <a:ext cx="8065168" cy="898524"/>
          </a:xfrm>
        </p:spPr>
        <p:txBody>
          <a:bodyPr/>
          <a:lstStyle/>
          <a:p>
            <a:r>
              <a:rPr lang="en-US"/>
              <a:t>Open Collections and Upcoming Dates:</a:t>
            </a:r>
            <a:br>
              <a:rPr lang="en-US"/>
            </a:br>
            <a:r>
              <a:rPr lang="en-US"/>
              <a:t>Periodic</a:t>
            </a:r>
          </a:p>
        </p:txBody>
      </p:sp>
      <p:graphicFrame>
        <p:nvGraphicFramePr>
          <p:cNvPr id="5" name="Table 5">
            <a:extLst>
              <a:ext uri="{FF2B5EF4-FFF2-40B4-BE49-F238E27FC236}">
                <a16:creationId xmlns:a16="http://schemas.microsoft.com/office/drawing/2014/main" id="{5E4612F7-68C6-57CA-E918-38EF641F73CF}"/>
              </a:ext>
            </a:extLst>
          </p:cNvPr>
          <p:cNvGraphicFramePr>
            <a:graphicFrameLocks noGrp="1"/>
          </p:cNvGraphicFramePr>
          <p:nvPr>
            <p:ph idx="1"/>
            <p:extLst>
              <p:ext uri="{D42A27DB-BD31-4B8C-83A1-F6EECF244321}">
                <p14:modId xmlns:p14="http://schemas.microsoft.com/office/powerpoint/2010/main" val="2559802887"/>
              </p:ext>
            </p:extLst>
          </p:nvPr>
        </p:nvGraphicFramePr>
        <p:xfrm>
          <a:off x="443565" y="1424862"/>
          <a:ext cx="11516787" cy="2560320"/>
        </p:xfrm>
        <a:graphic>
          <a:graphicData uri="http://schemas.openxmlformats.org/drawingml/2006/table">
            <a:tbl>
              <a:tblPr firstRow="1" bandRow="1">
                <a:tableStyleId>{B301B821-A1FF-4177-AEE7-76D212191A09}</a:tableStyleId>
              </a:tblPr>
              <a:tblGrid>
                <a:gridCol w="1747184">
                  <a:extLst>
                    <a:ext uri="{9D8B030D-6E8A-4147-A177-3AD203B41FA5}">
                      <a16:colId xmlns:a16="http://schemas.microsoft.com/office/drawing/2014/main" val="972675767"/>
                    </a:ext>
                  </a:extLst>
                </a:gridCol>
                <a:gridCol w="1066801">
                  <a:extLst>
                    <a:ext uri="{9D8B030D-6E8A-4147-A177-3AD203B41FA5}">
                      <a16:colId xmlns:a16="http://schemas.microsoft.com/office/drawing/2014/main" val="1355897659"/>
                    </a:ext>
                  </a:extLst>
                </a:gridCol>
                <a:gridCol w="871998">
                  <a:extLst>
                    <a:ext uri="{9D8B030D-6E8A-4147-A177-3AD203B41FA5}">
                      <a16:colId xmlns:a16="http://schemas.microsoft.com/office/drawing/2014/main" val="554794496"/>
                    </a:ext>
                  </a:extLst>
                </a:gridCol>
                <a:gridCol w="1582994">
                  <a:extLst>
                    <a:ext uri="{9D8B030D-6E8A-4147-A177-3AD203B41FA5}">
                      <a16:colId xmlns:a16="http://schemas.microsoft.com/office/drawing/2014/main" val="2208239753"/>
                    </a:ext>
                  </a:extLst>
                </a:gridCol>
                <a:gridCol w="3123905">
                  <a:extLst>
                    <a:ext uri="{9D8B030D-6E8A-4147-A177-3AD203B41FA5}">
                      <a16:colId xmlns:a16="http://schemas.microsoft.com/office/drawing/2014/main" val="1970621890"/>
                    </a:ext>
                  </a:extLst>
                </a:gridCol>
                <a:gridCol w="3123905">
                  <a:extLst>
                    <a:ext uri="{9D8B030D-6E8A-4147-A177-3AD203B41FA5}">
                      <a16:colId xmlns:a16="http://schemas.microsoft.com/office/drawing/2014/main" val="1932458984"/>
                    </a:ext>
                  </a:extLst>
                </a:gridCol>
              </a:tblGrid>
              <a:tr h="408640">
                <a:tc>
                  <a:txBody>
                    <a:bodyPr/>
                    <a:lstStyle/>
                    <a:p>
                      <a:r>
                        <a:rPr lang="en-US" sz="1600">
                          <a:latin typeface="Trebuchet MS"/>
                        </a:rPr>
                        <a:t>Name</a:t>
                      </a:r>
                    </a:p>
                  </a:txBody>
                  <a:tcPr anchor="ctr"/>
                </a:tc>
                <a:tc>
                  <a:txBody>
                    <a:bodyPr/>
                    <a:lstStyle/>
                    <a:p>
                      <a:r>
                        <a:rPr lang="en-US" sz="1600">
                          <a:latin typeface="Trebuchet MS"/>
                        </a:rPr>
                        <a:t>Category</a:t>
                      </a:r>
                    </a:p>
                  </a:txBody>
                  <a:tcPr anchor="ctr"/>
                </a:tc>
                <a:tc>
                  <a:txBody>
                    <a:bodyPr/>
                    <a:lstStyle/>
                    <a:p>
                      <a:r>
                        <a:rPr lang="en-US" sz="1600">
                          <a:latin typeface="Trebuchet MS"/>
                        </a:rPr>
                        <a:t>Status</a:t>
                      </a:r>
                    </a:p>
                  </a:txBody>
                  <a:tcPr anchor="ctr"/>
                </a:tc>
                <a:tc>
                  <a:txBody>
                    <a:bodyPr/>
                    <a:lstStyle/>
                    <a:p>
                      <a:r>
                        <a:rPr lang="en-US" sz="1600">
                          <a:latin typeface="Trebuchet MS"/>
                        </a:rPr>
                        <a:t>Final Deadline Date</a:t>
                      </a:r>
                    </a:p>
                  </a:txBody>
                  <a:tcPr anchor="ctr"/>
                </a:tc>
                <a:tc>
                  <a:txBody>
                    <a:bodyPr/>
                    <a:lstStyle/>
                    <a:p>
                      <a:r>
                        <a:rPr lang="en-US" sz="1600">
                          <a:latin typeface="Trebuchet MS"/>
                        </a:rPr>
                        <a:t>Next Milestone</a:t>
                      </a:r>
                    </a:p>
                  </a:txBody>
                  <a:tcPr anchor="ctr"/>
                </a:tc>
                <a:tc>
                  <a:txBody>
                    <a:bodyPr/>
                    <a:lstStyle/>
                    <a:p>
                      <a:r>
                        <a:rPr lang="en-US" sz="1600">
                          <a:latin typeface="Trebuchet MS"/>
                        </a:rPr>
                        <a:t>Looking Ahead</a:t>
                      </a:r>
                    </a:p>
                  </a:txBody>
                  <a:tcPr anchor="ctr"/>
                </a:tc>
                <a:extLst>
                  <a:ext uri="{0D108BD9-81ED-4DB2-BD59-A6C34878D82A}">
                    <a16:rowId xmlns:a16="http://schemas.microsoft.com/office/drawing/2014/main" val="1733493831"/>
                  </a:ext>
                </a:extLst>
              </a:tr>
              <a:tr h="408640">
                <a:tc>
                  <a:txBody>
                    <a:bodyPr/>
                    <a:lstStyle/>
                    <a:p>
                      <a:pPr marL="0" lvl="0" indent="0" algn="l">
                        <a:lnSpc>
                          <a:spcPct val="100000"/>
                        </a:lnSpc>
                        <a:spcBef>
                          <a:spcPts val="0"/>
                        </a:spcBef>
                        <a:spcAft>
                          <a:spcPts val="0"/>
                        </a:spcAft>
                        <a:buNone/>
                      </a:pPr>
                      <a:r>
                        <a:rPr lang="en-US" sz="1600" b="1" kern="1200">
                          <a:solidFill>
                            <a:schemeClr val="tx1"/>
                          </a:solidFill>
                          <a:latin typeface="Trebuchet MS"/>
                          <a:ea typeface="+mn-ea"/>
                          <a:cs typeface="+mn-cs"/>
                          <a:hlinkClick r:id="rId2"/>
                        </a:rPr>
                        <a:t>Summer EBT</a:t>
                      </a:r>
                      <a:endParaRPr lang="en-US" sz="1600" b="1" kern="1200">
                        <a:solidFill>
                          <a:schemeClr val="tx1"/>
                        </a:solidFill>
                        <a:latin typeface="Trebuchet MS"/>
                        <a:ea typeface="+mn-ea"/>
                        <a:cs typeface="+mn-cs"/>
                      </a:endParaRPr>
                    </a:p>
                  </a:txBody>
                  <a:tcPr/>
                </a:tc>
                <a:tc>
                  <a:txBody>
                    <a:bodyPr/>
                    <a:lstStyle/>
                    <a:p>
                      <a:pPr lvl="0">
                        <a:buNone/>
                      </a:pPr>
                      <a:r>
                        <a:rPr lang="en-US" sz="1600">
                          <a:latin typeface="Trebuchet MS"/>
                        </a:rPr>
                        <a:t>Periodic</a:t>
                      </a:r>
                    </a:p>
                  </a:txBody>
                  <a:tcPr/>
                </a:tc>
                <a:tc>
                  <a:txBody>
                    <a:bodyPr/>
                    <a:lstStyle/>
                    <a:p>
                      <a:pPr lvl="0">
                        <a:buNone/>
                      </a:pPr>
                      <a:r>
                        <a:rPr lang="en-US" sz="1600">
                          <a:latin typeface="Trebuchet MS"/>
                        </a:rPr>
                        <a:t>Open</a:t>
                      </a:r>
                      <a:endParaRPr lang="en-US" sz="1600">
                        <a:latin typeface="Trebuchet MS" panose="020B0603020202020204" pitchFamily="34" charset="0"/>
                      </a:endParaRP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Trebuchet MS"/>
                        </a:rPr>
                        <a:t>Feb. 28, 2025</a:t>
                      </a:r>
                    </a:p>
                  </a:txBody>
                  <a:tcPr/>
                </a:tc>
                <a:tc>
                  <a:txBody>
                    <a:bodyPr/>
                    <a:lstStyle/>
                    <a:p>
                      <a:pPr marL="0" lvl="0" indent="0" algn="l">
                        <a:lnSpc>
                          <a:spcPct val="100000"/>
                        </a:lnSpc>
                        <a:spcBef>
                          <a:spcPts val="0"/>
                        </a:spcBef>
                        <a:spcAft>
                          <a:spcPts val="0"/>
                        </a:spcAft>
                        <a:buNone/>
                      </a:pPr>
                      <a:r>
                        <a:rPr lang="en-US" sz="1600" b="1">
                          <a:latin typeface="Trebuchet MS"/>
                        </a:rPr>
                        <a:t>Collection Closes: </a:t>
                      </a:r>
                      <a:r>
                        <a:rPr lang="en-US" sz="1600" b="0">
                          <a:latin typeface="Trebuchet MS"/>
                        </a:rPr>
                        <a:t>2/28/2025</a:t>
                      </a:r>
                      <a:br>
                        <a:rPr lang="en-US" sz="1600" b="0">
                          <a:latin typeface="Trebuchet MS"/>
                        </a:rPr>
                      </a:br>
                      <a:r>
                        <a:rPr lang="en-US" sz="1600" b="0">
                          <a:latin typeface="Trebuchet MS"/>
                        </a:rPr>
                        <a:t>LEAs must submit an error-free file</a:t>
                      </a:r>
                    </a:p>
                  </a:txBody>
                  <a:tcPr/>
                </a:tc>
                <a:tc>
                  <a:txBody>
                    <a:bodyPr/>
                    <a:lstStyle/>
                    <a:p>
                      <a:pPr marL="0" lvl="0" indent="0" algn="l" defTabSz="914400">
                        <a:lnSpc>
                          <a:spcPct val="100000"/>
                        </a:lnSpc>
                        <a:spcBef>
                          <a:spcPts val="0"/>
                        </a:spcBef>
                        <a:spcAft>
                          <a:spcPts val="0"/>
                        </a:spcAft>
                        <a:buNone/>
                        <a:tabLst/>
                        <a:defRPr/>
                      </a:pPr>
                      <a:endParaRPr lang="en-US" sz="1600" b="0">
                        <a:latin typeface="Trebuchet MS" panose="020B0603020202020204" pitchFamily="34" charset="0"/>
                      </a:endParaRPr>
                    </a:p>
                  </a:txBody>
                  <a:tcPr/>
                </a:tc>
                <a:extLst>
                  <a:ext uri="{0D108BD9-81ED-4DB2-BD59-A6C34878D82A}">
                    <a16:rowId xmlns:a16="http://schemas.microsoft.com/office/drawing/2014/main" val="1701722917"/>
                  </a:ext>
                </a:extLst>
              </a:tr>
              <a:tr h="538770">
                <a:tc>
                  <a:txBody>
                    <a:bodyPr/>
                    <a:lstStyle/>
                    <a:p>
                      <a:pPr marL="0" lvl="0" indent="0" algn="l">
                        <a:lnSpc>
                          <a:spcPct val="100000"/>
                        </a:lnSpc>
                        <a:spcBef>
                          <a:spcPts val="0"/>
                        </a:spcBef>
                        <a:spcAft>
                          <a:spcPts val="0"/>
                        </a:spcAft>
                        <a:buNone/>
                      </a:pPr>
                      <a:r>
                        <a:rPr lang="en-US" sz="1600" b="1" kern="1200">
                          <a:solidFill>
                            <a:schemeClr val="tx1"/>
                          </a:solidFill>
                          <a:latin typeface="Trebuchet MS"/>
                          <a:ea typeface="+mn-ea"/>
                          <a:cs typeface="+mn-cs"/>
                          <a:hlinkClick r:id="rId3"/>
                        </a:rPr>
                        <a:t>SBD WIDA ACCESS for ELLs </a:t>
                      </a:r>
                      <a:endParaRPr lang="en-US" sz="1600" b="1" kern="1200">
                        <a:solidFill>
                          <a:schemeClr val="tx1"/>
                        </a:solidFill>
                        <a:latin typeface="Trebuchet MS"/>
                        <a:ea typeface="+mn-ea"/>
                        <a:cs typeface="+mn-cs"/>
                      </a:endParaRPr>
                    </a:p>
                  </a:txBody>
                  <a:tcPr/>
                </a:tc>
                <a:tc>
                  <a:txBody>
                    <a:bodyPr/>
                    <a:lstStyle/>
                    <a:p>
                      <a:pPr lvl="0">
                        <a:buNone/>
                      </a:pPr>
                      <a:r>
                        <a:rPr lang="en-US" sz="1600">
                          <a:latin typeface="Trebuchet MS"/>
                        </a:rPr>
                        <a:t>Periodic</a:t>
                      </a:r>
                    </a:p>
                  </a:txBody>
                  <a:tcPr/>
                </a:tc>
                <a:tc>
                  <a:txBody>
                    <a:bodyPr/>
                    <a:lstStyle/>
                    <a:p>
                      <a:pPr lvl="0">
                        <a:buNone/>
                      </a:pPr>
                      <a:r>
                        <a:rPr lang="en-US" sz="1600">
                          <a:latin typeface="Trebuchet MS" panose="020B0603020202020204" pitchFamily="34" charset="0"/>
                        </a:rPr>
                        <a:t>Coming Soon</a:t>
                      </a:r>
                    </a:p>
                  </a:txBody>
                  <a:tcPr>
                    <a:solidFill>
                      <a:srgbClr val="A3DBFF"/>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Trebuchet MS"/>
                        </a:rPr>
                        <a:t>Mar. 26, 2025, 5pm</a:t>
                      </a:r>
                    </a:p>
                  </a:txBody>
                  <a:tcPr/>
                </a:tc>
                <a:tc>
                  <a:txBody>
                    <a:bodyPr/>
                    <a:lstStyle/>
                    <a:p>
                      <a:pPr marL="0" lvl="0" indent="0" algn="l">
                        <a:lnSpc>
                          <a:spcPct val="100000"/>
                        </a:lnSpc>
                        <a:spcBef>
                          <a:spcPts val="0"/>
                        </a:spcBef>
                        <a:spcAft>
                          <a:spcPts val="0"/>
                        </a:spcAft>
                        <a:buNone/>
                      </a:pPr>
                      <a:r>
                        <a:rPr lang="en-US" sz="1600" b="1">
                          <a:latin typeface="Trebuchet MS"/>
                        </a:rPr>
                        <a:t>Collection Opens: </a:t>
                      </a:r>
                      <a:r>
                        <a:rPr lang="en-US" sz="1600" b="0">
                          <a:latin typeface="Trebuchet MS"/>
                        </a:rPr>
                        <a:t>3/17/2025</a:t>
                      </a:r>
                    </a:p>
                  </a:txBody>
                  <a:tcPr/>
                </a:tc>
                <a:tc>
                  <a:txBody>
                    <a:bodyPr/>
                    <a:lstStyle/>
                    <a:p>
                      <a:pPr marL="0" lvl="0" indent="0" algn="l" defTabSz="914400">
                        <a:lnSpc>
                          <a:spcPct val="100000"/>
                        </a:lnSpc>
                        <a:spcBef>
                          <a:spcPts val="0"/>
                        </a:spcBef>
                        <a:spcAft>
                          <a:spcPts val="0"/>
                        </a:spcAft>
                        <a:buNone/>
                        <a:tabLst/>
                        <a:defRPr/>
                      </a:pPr>
                      <a:r>
                        <a:rPr lang="en-US" sz="1600" b="1">
                          <a:latin typeface="Trebuchet MS" panose="020B0603020202020204" pitchFamily="34" charset="0"/>
                        </a:rPr>
                        <a:t>Training: </a:t>
                      </a:r>
                      <a:r>
                        <a:rPr lang="en-US" sz="1600" b="0">
                          <a:latin typeface="Trebuchet MS" panose="020B0603020202020204" pitchFamily="34" charset="0"/>
                        </a:rPr>
                        <a:t>3/1/2025, 1pm</a:t>
                      </a:r>
                      <a:endParaRPr lang="en-US" sz="1600" b="1">
                        <a:latin typeface="Trebuchet MS" panose="020B0603020202020204" pitchFamily="34" charset="0"/>
                      </a:endParaRPr>
                    </a:p>
                  </a:txBody>
                  <a:tcPr/>
                </a:tc>
                <a:extLst>
                  <a:ext uri="{0D108BD9-81ED-4DB2-BD59-A6C34878D82A}">
                    <a16:rowId xmlns:a16="http://schemas.microsoft.com/office/drawing/2014/main" val="4092657009"/>
                  </a:ext>
                </a:extLst>
              </a:tr>
              <a:tr h="0">
                <a:tc>
                  <a:txBody>
                    <a:bodyPr/>
                    <a:lstStyle/>
                    <a:p>
                      <a:pPr marL="0" lvl="0" indent="0" algn="l">
                        <a:lnSpc>
                          <a:spcPct val="100000"/>
                        </a:lnSpc>
                        <a:spcBef>
                          <a:spcPts val="0"/>
                        </a:spcBef>
                        <a:spcAft>
                          <a:spcPts val="0"/>
                        </a:spcAft>
                        <a:buNone/>
                      </a:pPr>
                      <a:r>
                        <a:rPr lang="en-US" sz="1600" b="1" kern="1200">
                          <a:solidFill>
                            <a:schemeClr val="tx1"/>
                          </a:solidFill>
                          <a:latin typeface="Trebuchet MS"/>
                          <a:ea typeface="+mn-ea"/>
                          <a:cs typeface="+mn-cs"/>
                          <a:hlinkClick r:id="rId4"/>
                        </a:rPr>
                        <a:t>Report Card March</a:t>
                      </a:r>
                      <a:endParaRPr lang="en-US" sz="1600" b="1" kern="1200">
                        <a:solidFill>
                          <a:schemeClr val="tx1"/>
                        </a:solidFill>
                        <a:latin typeface="Trebuchet MS"/>
                        <a:ea typeface="+mn-ea"/>
                        <a:cs typeface="+mn-cs"/>
                      </a:endParaRPr>
                    </a:p>
                  </a:txBody>
                  <a:tcPr/>
                </a:tc>
                <a:tc>
                  <a:txBody>
                    <a:bodyPr/>
                    <a:lstStyle/>
                    <a:p>
                      <a:pPr lvl="0">
                        <a:buNone/>
                      </a:pPr>
                      <a:r>
                        <a:rPr lang="en-US" sz="1600">
                          <a:latin typeface="Trebuchet MS"/>
                        </a:rPr>
                        <a:t>Periodic</a:t>
                      </a:r>
                    </a:p>
                  </a:txBody>
                  <a:tcPr/>
                </a:tc>
                <a:tc>
                  <a:txBody>
                    <a:bodyPr/>
                    <a:lstStyle/>
                    <a:p>
                      <a:pPr lvl="0">
                        <a:buNone/>
                      </a:pPr>
                      <a:r>
                        <a:rPr lang="en-US" sz="1600">
                          <a:latin typeface="Trebuchet MS" panose="020B0603020202020204" pitchFamily="34" charset="0"/>
                        </a:rPr>
                        <a:t>Coming Soon</a:t>
                      </a:r>
                    </a:p>
                  </a:txBody>
                  <a:tcPr>
                    <a:solidFill>
                      <a:srgbClr val="A3DBFF"/>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Trebuchet MS"/>
                        </a:rPr>
                        <a:t>Apr. 11, 2025</a:t>
                      </a:r>
                    </a:p>
                  </a:txBody>
                  <a:tcPr/>
                </a:tc>
                <a:tc>
                  <a:txBody>
                    <a:bodyPr/>
                    <a:lstStyle/>
                    <a:p>
                      <a:pPr marL="0" lvl="0" indent="0" algn="l">
                        <a:lnSpc>
                          <a:spcPct val="100000"/>
                        </a:lnSpc>
                        <a:spcBef>
                          <a:spcPts val="0"/>
                        </a:spcBef>
                        <a:spcAft>
                          <a:spcPts val="0"/>
                        </a:spcAft>
                        <a:buNone/>
                      </a:pPr>
                      <a:r>
                        <a:rPr lang="en-US" sz="1600" b="1">
                          <a:latin typeface="Trebuchet MS"/>
                        </a:rPr>
                        <a:t>Collection Opens: </a:t>
                      </a:r>
                      <a:r>
                        <a:rPr lang="en-US" sz="1600" b="0">
                          <a:latin typeface="Trebuchet MS"/>
                        </a:rPr>
                        <a:t>3/5/2025</a:t>
                      </a:r>
                    </a:p>
                  </a:txBody>
                  <a:tcPr/>
                </a:tc>
                <a:tc>
                  <a:txBody>
                    <a:bodyPr/>
                    <a:lstStyle/>
                    <a:p>
                      <a:pPr marL="0" lvl="0" indent="0" algn="l" defTabSz="914400">
                        <a:lnSpc>
                          <a:spcPct val="100000"/>
                        </a:lnSpc>
                        <a:spcBef>
                          <a:spcPts val="0"/>
                        </a:spcBef>
                        <a:spcAft>
                          <a:spcPts val="0"/>
                        </a:spcAft>
                        <a:buNone/>
                        <a:tabLst/>
                        <a:defRPr/>
                      </a:pPr>
                      <a:endParaRPr lang="en-US" sz="1600" b="1">
                        <a:latin typeface="Trebuchet MS" panose="020B0603020202020204" pitchFamily="34" charset="0"/>
                      </a:endParaRPr>
                    </a:p>
                  </a:txBody>
                  <a:tcPr/>
                </a:tc>
                <a:extLst>
                  <a:ext uri="{0D108BD9-81ED-4DB2-BD59-A6C34878D82A}">
                    <a16:rowId xmlns:a16="http://schemas.microsoft.com/office/drawing/2014/main" val="3409790404"/>
                  </a:ext>
                </a:extLst>
              </a:tr>
            </a:tbl>
          </a:graphicData>
        </a:graphic>
      </p:graphicFrame>
      <p:sp>
        <p:nvSpPr>
          <p:cNvPr id="3" name="Rectangle: Rounded Corners 2">
            <a:extLst>
              <a:ext uri="{FF2B5EF4-FFF2-40B4-BE49-F238E27FC236}">
                <a16:creationId xmlns:a16="http://schemas.microsoft.com/office/drawing/2014/main" id="{6BF4B97E-13F4-8EB1-7148-584349E80E76}"/>
              </a:ext>
            </a:extLst>
          </p:cNvPr>
          <p:cNvSpPr/>
          <p:nvPr/>
        </p:nvSpPr>
        <p:spPr>
          <a:xfrm>
            <a:off x="2353412" y="5994013"/>
            <a:ext cx="7485175" cy="362338"/>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hlinkClick r:id="rId5"/>
              </a:rPr>
              <a:t>Data Pipeline Resources: Data Pipeline Collection Dates (XLS)</a:t>
            </a:r>
            <a:endParaRPr lang="en-US"/>
          </a:p>
        </p:txBody>
      </p:sp>
      <p:sp>
        <p:nvSpPr>
          <p:cNvPr id="6" name="Slide Number Placeholder 5">
            <a:extLst>
              <a:ext uri="{FF2B5EF4-FFF2-40B4-BE49-F238E27FC236}">
                <a16:creationId xmlns:a16="http://schemas.microsoft.com/office/drawing/2014/main" id="{1825CE89-A2FB-78E5-5D8F-DE48E5BB4ED1}"/>
              </a:ext>
            </a:extLst>
          </p:cNvPr>
          <p:cNvSpPr>
            <a:spLocks noGrp="1"/>
          </p:cNvSpPr>
          <p:nvPr>
            <p:ph type="sldNum" sz="quarter" idx="12"/>
          </p:nvPr>
        </p:nvSpPr>
        <p:spPr/>
        <p:txBody>
          <a:bodyPr/>
          <a:lstStyle/>
          <a:p>
            <a:fld id="{C479D5F6-EDCB-402A-AC08-4943A1820E8F}" type="slidenum">
              <a:rPr lang="en-US" smtClean="0"/>
              <a:pPr/>
              <a:t>9</a:t>
            </a:fld>
            <a:endParaRPr lang="en-US"/>
          </a:p>
        </p:txBody>
      </p:sp>
    </p:spTree>
    <p:extLst>
      <p:ext uri="{BB962C8B-B14F-4D97-AF65-F5344CB8AC3E}">
        <p14:creationId xmlns:p14="http://schemas.microsoft.com/office/powerpoint/2010/main" val="500438566"/>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5D6770"/>
      </a:dk2>
      <a:lt2>
        <a:srgbClr val="90C8E7"/>
      </a:lt2>
      <a:accent1>
        <a:srgbClr val="232C67"/>
      </a:accent1>
      <a:accent2>
        <a:srgbClr val="235E39"/>
      </a:accent2>
      <a:accent3>
        <a:srgbClr val="26B351"/>
      </a:accent3>
      <a:accent4>
        <a:srgbClr val="825474"/>
      </a:accent4>
      <a:accent5>
        <a:srgbClr val="7C98AC"/>
      </a:accent5>
      <a:accent6>
        <a:srgbClr val="D2D3D3"/>
      </a:accent6>
      <a:hlink>
        <a:srgbClr val="005390"/>
      </a:hlink>
      <a:folHlink>
        <a:srgbClr val="F8B333"/>
      </a:folHlink>
    </a:clrScheme>
    <a:fontScheme name="CDE Trebuchet">
      <a:majorFont>
        <a:latin typeface="Trebuchet MS"/>
        <a:ea typeface=""/>
        <a:cs typeface=""/>
      </a:majorFont>
      <a:minorFont>
        <a:latin typeface="Trebuchet M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2AA584270DE6043A37CBFDFBD606C7E" ma:contentTypeVersion="10" ma:contentTypeDescription="Create a new document." ma:contentTypeScope="" ma:versionID="eef9e6b9d2582be34d718c200819f0e3">
  <xsd:schema xmlns:xsd="http://www.w3.org/2001/XMLSchema" xmlns:xs="http://www.w3.org/2001/XMLSchema" xmlns:p="http://schemas.microsoft.com/office/2006/metadata/properties" xmlns:ns2="9b639f00-c663-4db8-9f2d-5e59e4353b4b" xmlns:ns3="ca9d521c-8764-4bcd-84f1-6f7ce6ca6a96" targetNamespace="http://schemas.microsoft.com/office/2006/metadata/properties" ma:root="true" ma:fieldsID="5c22b69d18d84d987cc5229883e788e9" ns2:_="" ns3:_="">
    <xsd:import namespace="9b639f00-c663-4db8-9f2d-5e59e4353b4b"/>
    <xsd:import namespace="ca9d521c-8764-4bcd-84f1-6f7ce6ca6a9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639f00-c663-4db8-9f2d-5e59e4353b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a9d521c-8764-4bcd-84f1-6f7ce6ca6a9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2E1F837-0354-4187-A28D-88E4FF5C02FF}">
  <ds:schemaRefs>
    <ds:schemaRef ds:uri="9b639f00-c663-4db8-9f2d-5e59e4353b4b"/>
    <ds:schemaRef ds:uri="ca9d521c-8764-4bcd-84f1-6f7ce6ca6a9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080972E-D571-4992-96C3-E5252958F700}">
  <ds:schemaRefs>
    <ds:schemaRef ds:uri="http://schemas.microsoft.com/sharepoint/v3/contenttype/forms"/>
  </ds:schemaRefs>
</ds:datastoreItem>
</file>

<file path=customXml/itemProps3.xml><?xml version="1.0" encoding="utf-8"?>
<ds:datastoreItem xmlns:ds="http://schemas.openxmlformats.org/officeDocument/2006/customXml" ds:itemID="{EFFB8263-E116-4610-9B9F-0E82FA1493E2}">
  <ds:schemaRefs>
    <ds:schemaRef ds:uri="9b639f00-c663-4db8-9f2d-5e59e4353b4b"/>
    <ds:schemaRef ds:uri="ca9d521c-8764-4bcd-84f1-6f7ce6ca6a9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54</Slides>
  <Notes>7</Notes>
  <HiddenSlides>0</HiddenSlide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Office Theme</vt:lpstr>
      <vt:lpstr>February 20, 2025 Data Pipeline Town Hall</vt:lpstr>
      <vt:lpstr>Colorado Department of Education Identity Management (IdM)</vt:lpstr>
      <vt:lpstr>What is PII?</vt:lpstr>
      <vt:lpstr>Sharing Data</vt:lpstr>
      <vt:lpstr>Today’s Agenda</vt:lpstr>
      <vt:lpstr>Open Collections and  Upcoming Deadlines in  Data Pipeline </vt:lpstr>
      <vt:lpstr>Open Collections and Upcoming Dates:  Year-Round &amp; Interchanges</vt:lpstr>
      <vt:lpstr>Open Collections and Upcoming Dates: Snapshots</vt:lpstr>
      <vt:lpstr>Open Collections and Upcoming Dates: Periodic</vt:lpstr>
      <vt:lpstr>Teacher Student Data Link</vt:lpstr>
      <vt:lpstr>2024-2025 TSDL Timeline</vt:lpstr>
      <vt:lpstr>CDE Identity Management Roles for TSDL</vt:lpstr>
      <vt:lpstr>TSDL Snapshot data and HB24-1282</vt:lpstr>
      <vt:lpstr>HB24-1282 Impact on TSDL Snapshot</vt:lpstr>
      <vt:lpstr>2024-2025 Snapshot Updates</vt:lpstr>
      <vt:lpstr>Questions &amp; Resources: TSDL</vt:lpstr>
      <vt:lpstr>Human Resources Snapshot Collection</vt:lpstr>
      <vt:lpstr>Final Deadline-Tomorrow, February 21st, 2025</vt:lpstr>
      <vt:lpstr>Validating your Data Using Cognos Reports  </vt:lpstr>
      <vt:lpstr>Validating your Data Verifying that all Non-Special Education Staff and their assignments pulled in the Human Resources Snapshot </vt:lpstr>
      <vt:lpstr>Getting your Human Resources Snapshot Data Submitted</vt:lpstr>
      <vt:lpstr>Questions &amp; Resources: Human Resources Snapshot Collection</vt:lpstr>
      <vt:lpstr>Special Education December Count</vt:lpstr>
      <vt:lpstr>Special Education December Count: Final Deadline – Friday, February 21st </vt:lpstr>
      <vt:lpstr>Special Education December Count: Steps for Reports Submission</vt:lpstr>
      <vt:lpstr>Special Education December Count Flag Explanation Template</vt:lpstr>
      <vt:lpstr>Uploading Reports to the  Data Management System</vt:lpstr>
      <vt:lpstr>Special Education December Count – Reports Due for Upload to the Data Management System</vt:lpstr>
      <vt:lpstr>Last Step – Approve and lock final snapshot in Data Pipeline!</vt:lpstr>
      <vt:lpstr>Questions &amp; Resources: Special Education December Count</vt:lpstr>
      <vt:lpstr>Summer EBT</vt:lpstr>
      <vt:lpstr>Summer EBT: Submissions </vt:lpstr>
      <vt:lpstr>Summer EBT Data Collection</vt:lpstr>
      <vt:lpstr>Summer EBT Data Collection: Preparing your file</vt:lpstr>
      <vt:lpstr>Summer EBT Data Collection: Additional Notes</vt:lpstr>
      <vt:lpstr>Questions &amp; Resources: Summer EBT</vt:lpstr>
      <vt:lpstr>Student End of Year</vt:lpstr>
      <vt:lpstr> SEY Collection Phases</vt:lpstr>
      <vt:lpstr>SEY Training</vt:lpstr>
      <vt:lpstr>2025 Collection Notes</vt:lpstr>
      <vt:lpstr>Graduation Guidelines:  SAT Math Cut Score Change</vt:lpstr>
      <vt:lpstr>Questions &amp; Resources: Student End of Year</vt:lpstr>
      <vt:lpstr>Student Interchange</vt:lpstr>
      <vt:lpstr>Spring Key Dates</vt:lpstr>
      <vt:lpstr>Monitoring Graduation Guidelines</vt:lpstr>
      <vt:lpstr>Exception Request Process</vt:lpstr>
      <vt:lpstr>Questions &amp; Resources: Student Interchange</vt:lpstr>
      <vt:lpstr>SBD Collections</vt:lpstr>
      <vt:lpstr>Introductions</vt:lpstr>
      <vt:lpstr>What is the SBD Review? </vt:lpstr>
      <vt:lpstr>Student Biographical Data (SBD) Timeline</vt:lpstr>
      <vt:lpstr>Trainings</vt:lpstr>
      <vt:lpstr>Questions &amp; Resources: SBD Collections</vt:lpstr>
      <vt:lpstr>Thank you for joining us today!</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revision>1</cp:revision>
  <dcterms:created xsi:type="dcterms:W3CDTF">2019-06-25T17:30:52Z</dcterms:created>
  <dcterms:modified xsi:type="dcterms:W3CDTF">2025-02-20T15:54:06Z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0x01010062AA584270DE6043A37CBFDFBD606C7E</vt:lpwstr>
  </property>
  <property fmtid="{D5CDD505-2E9C-101B-9397-08002B2CF9AE}" pid="3" name="MediaServiceImageTags">
    <vt:lpwstr/>
  </property>
</Properties>
</file>