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665_8D04039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7"/>
  </p:notesMasterIdLst>
  <p:sldIdLst>
    <p:sldId id="256" r:id="rId5"/>
    <p:sldId id="283" r:id="rId6"/>
    <p:sldId id="5757" r:id="rId7"/>
    <p:sldId id="259" r:id="rId8"/>
    <p:sldId id="261" r:id="rId9"/>
    <p:sldId id="262" r:id="rId10"/>
    <p:sldId id="5097" r:id="rId11"/>
    <p:sldId id="5098" r:id="rId12"/>
    <p:sldId id="5672" r:id="rId13"/>
    <p:sldId id="5787" r:id="rId14"/>
    <p:sldId id="5788" r:id="rId15"/>
    <p:sldId id="5786" r:id="rId16"/>
    <p:sldId id="5791" r:id="rId17"/>
    <p:sldId id="5790" r:id="rId18"/>
    <p:sldId id="5789" r:id="rId19"/>
    <p:sldId id="5697" r:id="rId20"/>
    <p:sldId id="5275" r:id="rId21"/>
    <p:sldId id="5267" r:id="rId22"/>
    <p:sldId id="5785" r:id="rId23"/>
    <p:sldId id="724" r:id="rId24"/>
    <p:sldId id="725" r:id="rId25"/>
    <p:sldId id="317" r:id="rId26"/>
    <p:sldId id="2230" r:id="rId27"/>
    <p:sldId id="676" r:id="rId28"/>
    <p:sldId id="5619" r:id="rId29"/>
    <p:sldId id="5732" r:id="rId30"/>
    <p:sldId id="5792" r:id="rId31"/>
    <p:sldId id="5733" r:id="rId32"/>
    <p:sldId id="5313" r:id="rId33"/>
    <p:sldId id="5776" r:id="rId34"/>
    <p:sldId id="5746" r:id="rId35"/>
    <p:sldId id="54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9900"/>
    <a:srgbClr val="FFC6C6"/>
    <a:srgbClr val="FEB0B0"/>
    <a:srgbClr val="FFFFCC"/>
    <a:srgbClr val="FFFF99"/>
    <a:srgbClr val="C0C0C0"/>
    <a:srgbClr val="EFF2F5"/>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D3AE4-516B-558D-C6B3-DC46594437B6}" v="42" dt="2025-02-13T15:26:36.271"/>
    <p1510:client id="{04E70C92-EA08-4604-890B-EB42288DA984}" v="6" dt="2025-02-13T15:35:59.932"/>
    <p1510:client id="{462B06F3-9790-453A-A396-7254AFB9DD0C}" v="399" dt="2025-02-13T15:04:29.019"/>
    <p1510:client id="{46A4A686-A5F7-4485-9863-8DC5DE0A7DCC}" v="42" dt="2025-02-13T15:23:12.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sldChg chg="modSp mod">
        <pc:chgData name="Gudka, Dawna" userId="823cceae-331b-41d6-9a63-34ad6d1db55c" providerId="ADAL" clId="{6BB55844-8358-4B5C-B8BD-B7B7B5B183F4}" dt="2025-02-06T14:18:06.317" v="80" actId="113"/>
        <pc:sldMkLst>
          <pc:docMk/>
          <pc:sldMk cId="1037917088" sldId="5098"/>
        </pc:sldMkLst>
        <pc:graphicFrameChg chg="modGraphic">
          <ac:chgData name="Gudka, Dawna" userId="823cceae-331b-41d6-9a63-34ad6d1db55c" providerId="ADAL" clId="{6BB55844-8358-4B5C-B8BD-B7B7B5B183F4}" dt="2025-02-06T14:18:06.317" v="80" actId="113"/>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modSp mod">
        <pc:chgData name="Ward, Reagan" userId="27291eb4-8241-4961-9e69-8c66e34cc5b0" providerId="ADAL" clId="{9325B699-CAAD-49D2-8963-208914294446}" dt="2025-02-05T15:20:34.068" v="0" actId="2165"/>
        <pc:sldMkLst>
          <pc:docMk/>
          <pc:sldMk cId="1212467416" sldId="261"/>
        </pc:sldMkLst>
        <pc:graphicFrameChg chg="modGraphic">
          <ac:chgData name="Ward, Reagan" userId="27291eb4-8241-4961-9e69-8c66e34cc5b0" providerId="ADAL" clId="{9325B699-CAAD-49D2-8963-208914294446}" dt="2025-02-05T15:20:34.068" v="0"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pChg chg="mod">
          <ac:chgData name="Gudka, Dawna" userId="823cceae-331b-41d6-9a63-34ad6d1db55c" providerId="ADAL" clId="{46A4A686-A5F7-4485-9863-8DC5DE0A7DCC}" dt="2025-02-12T22:07:38.635" v="801"/>
          <ac:spMkLst>
            <pc:docMk/>
            <pc:sldMk cId="1665958014" sldId="5786"/>
            <ac:spMk id="2" creationId="{E26CEC03-ECE0-E1AE-CC5C-4E9447DFA471}"/>
          </ac:spMkLst>
        </pc:spChg>
        <pc:spChg chg="del">
          <ac:chgData name="Gudka, Dawna" userId="823cceae-331b-41d6-9a63-34ad6d1db55c" providerId="ADAL" clId="{46A4A686-A5F7-4485-9863-8DC5DE0A7DCC}" dt="2025-02-12T21:28:13.293" v="149" actId="931"/>
          <ac:spMkLst>
            <pc:docMk/>
            <pc:sldMk cId="1665958014" sldId="5786"/>
            <ac:spMk id="3" creationId="{DDAD4B57-534E-3741-478F-D4816CC9C1A2}"/>
          </ac:spMkLst>
        </pc:spChg>
        <pc:spChg chg="mod">
          <ac:chgData name="Gudka, Dawna" userId="823cceae-331b-41d6-9a63-34ad6d1db55c" providerId="ADAL" clId="{46A4A686-A5F7-4485-9863-8DC5DE0A7DCC}" dt="2025-02-12T22:04:43.555" v="614"/>
          <ac:spMkLst>
            <pc:docMk/>
            <pc:sldMk cId="1665958014" sldId="5786"/>
            <ac:spMk id="5" creationId="{D4401347-B297-63AB-28A0-ECA174ACC6A9}"/>
          </ac:spMkLst>
        </pc:spChg>
        <pc:spChg chg="mod">
          <ac:chgData name="Gudka, Dawna" userId="823cceae-331b-41d6-9a63-34ad6d1db55c" providerId="ADAL" clId="{46A4A686-A5F7-4485-9863-8DC5DE0A7DCC}" dt="2025-02-12T22:04:33.886" v="613"/>
          <ac:spMkLst>
            <pc:docMk/>
            <pc:sldMk cId="1665958014" sldId="5786"/>
            <ac:spMk id="6" creationId="{ECEDB874-1568-D56F-AC89-E98CFA3C602F}"/>
          </ac:spMkLst>
        </pc:spChg>
        <pc:spChg chg="add del mod">
          <ac:chgData name="Gudka, Dawna" userId="823cceae-331b-41d6-9a63-34ad6d1db55c" providerId="ADAL" clId="{46A4A686-A5F7-4485-9863-8DC5DE0A7DCC}" dt="2025-02-12T21:44:14.328" v="343"/>
          <ac:spMkLst>
            <pc:docMk/>
            <pc:sldMk cId="1665958014" sldId="5786"/>
            <ac:spMk id="10" creationId="{C7AD3A95-9D2E-06D7-C39E-8CD7E4CCBEAE}"/>
          </ac:spMkLst>
        </pc:spChg>
        <pc:spChg chg="add del mod">
          <ac:chgData name="Gudka, Dawna" userId="823cceae-331b-41d6-9a63-34ad6d1db55c" providerId="ADAL" clId="{46A4A686-A5F7-4485-9863-8DC5DE0A7DCC}" dt="2025-02-12T22:07:41.624" v="802" actId="478"/>
          <ac:spMkLst>
            <pc:docMk/>
            <pc:sldMk cId="1665958014" sldId="5786"/>
            <ac:spMk id="13" creationId="{E4FC0475-F225-FC67-8276-B8EA4D8E4EBB}"/>
          </ac:spMkLst>
        </pc:spChg>
        <pc:picChg chg="add del mod">
          <ac:chgData name="Gudka, Dawna" userId="823cceae-331b-41d6-9a63-34ad6d1db55c" providerId="ADAL" clId="{46A4A686-A5F7-4485-9863-8DC5DE0A7DCC}" dt="2025-02-12T21:28:28.678" v="154" actId="478"/>
          <ac:picMkLst>
            <pc:docMk/>
            <pc:sldMk cId="1665958014" sldId="5786"/>
            <ac:picMk id="8" creationId="{F1867A56-B676-642C-0589-069A8C49D037}"/>
          </ac:picMkLst>
        </pc:picChg>
        <pc:picChg chg="add del mod">
          <ac:chgData name="Gudka, Dawna" userId="823cceae-331b-41d6-9a63-34ad6d1db55c" providerId="ADAL" clId="{46A4A686-A5F7-4485-9863-8DC5DE0A7DCC}" dt="2025-02-12T22:04:57.663" v="616" actId="478"/>
          <ac:picMkLst>
            <pc:docMk/>
            <pc:sldMk cId="1665958014" sldId="5786"/>
            <ac:picMk id="11" creationId="{54DE892A-A50A-4AF1-2A41-17CB39C9B60D}"/>
          </ac:picMkLst>
        </pc:picChg>
        <pc:picChg chg="add mod">
          <ac:chgData name="Gudka, Dawna" userId="823cceae-331b-41d6-9a63-34ad6d1db55c" providerId="ADAL" clId="{46A4A686-A5F7-4485-9863-8DC5DE0A7DCC}" dt="2025-02-12T22:12:40.299" v="977" actId="962"/>
          <ac:picMkLst>
            <pc:docMk/>
            <pc:sldMk cId="1665958014" sldId="5786"/>
            <ac:picMk id="15" creationId="{96D4357F-5C9A-2F94-EBF6-449441065DCC}"/>
          </ac:picMkLst>
        </pc:picChg>
      </pc:sldChg>
      <pc:sldChg chg="modSp add mod ord">
        <pc:chgData name="Gudka, Dawna" userId="823cceae-331b-41d6-9a63-34ad6d1db55c" providerId="ADAL" clId="{46A4A686-A5F7-4485-9863-8DC5DE0A7DCC}" dt="2025-02-12T21:27:41.453" v="109" actId="20577"/>
        <pc:sldMkLst>
          <pc:docMk/>
          <pc:sldMk cId="3914415940" sldId="5787"/>
        </pc:sldMkLst>
        <pc:spChg chg="mod">
          <ac:chgData name="Gudka, Dawna" userId="823cceae-331b-41d6-9a63-34ad6d1db55c" providerId="ADAL" clId="{46A4A686-A5F7-4485-9863-8DC5DE0A7DCC}" dt="2025-02-12T21:27:34.105" v="81" actId="20577"/>
          <ac:spMkLst>
            <pc:docMk/>
            <pc:sldMk cId="3914415940" sldId="5787"/>
            <ac:spMk id="5" creationId="{A9DF88C1-793A-3D5A-1921-FC7CD16E8828}"/>
          </ac:spMkLst>
        </pc:spChg>
        <pc:spChg chg="mod">
          <ac:chgData name="Gudka, Dawna" userId="823cceae-331b-41d6-9a63-34ad6d1db55c" providerId="ADAL" clId="{46A4A686-A5F7-4485-9863-8DC5DE0A7DCC}" dt="2025-02-12T21:27:41.453" v="109" actId="20577"/>
          <ac:spMkLst>
            <pc:docMk/>
            <pc:sldMk cId="3914415940" sldId="5787"/>
            <ac:spMk id="6" creationId="{10037FEA-8055-FCD4-C845-5389DECAEBE1}"/>
          </ac:spMkLst>
        </pc:spChg>
      </pc:sldChg>
      <pc:sldChg chg="addSp delSp modSp add mod">
        <pc:chgData name="Gudka, Dawna" userId="823cceae-331b-41d6-9a63-34ad6d1db55c" providerId="ADAL" clId="{46A4A686-A5F7-4485-9863-8DC5DE0A7DCC}" dt="2025-02-13T15:23:12.449" v="986" actId="27918"/>
        <pc:sldMkLst>
          <pc:docMk/>
          <pc:sldMk cId="1237249377" sldId="5788"/>
        </pc:sldMkLst>
        <pc:spChg chg="del">
          <ac:chgData name="Gudka, Dawna" userId="823cceae-331b-41d6-9a63-34ad6d1db55c" providerId="ADAL" clId="{46A4A686-A5F7-4485-9863-8DC5DE0A7DCC}" dt="2025-02-12T21:29:40.496" v="275" actId="1957"/>
          <ac:spMkLst>
            <pc:docMk/>
            <pc:sldMk cId="1237249377" sldId="5788"/>
            <ac:spMk id="5" creationId="{BD2970CA-9E82-1D40-1D84-7ED801336A41}"/>
          </ac:spMkLst>
        </pc:spChg>
        <pc:spChg chg="del">
          <ac:chgData name="Gudka, Dawna" userId="823cceae-331b-41d6-9a63-34ad6d1db55c" providerId="ADAL" clId="{46A4A686-A5F7-4485-9863-8DC5DE0A7DCC}" dt="2025-02-12T21:33:58.793" v="294" actId="1957"/>
          <ac:spMkLst>
            <pc:docMk/>
            <pc:sldMk cId="1237249377" sldId="5788"/>
            <ac:spMk id="6" creationId="{7ACA14DB-60F7-1CFC-DDFF-C6FA35FAA1A0}"/>
          </ac:spMkLst>
        </pc:spChg>
        <pc:spChg chg="add del">
          <ac:chgData name="Gudka, Dawna" userId="823cceae-331b-41d6-9a63-34ad6d1db55c" providerId="ADAL" clId="{46A4A686-A5F7-4485-9863-8DC5DE0A7DCC}" dt="2025-02-12T22:12:30.082" v="975" actId="478"/>
          <ac:spMkLst>
            <pc:docMk/>
            <pc:sldMk cId="1237249377" sldId="5788"/>
            <ac:spMk id="16" creationId="{2398F1A8-F4D9-E313-B75F-6080445C1DCF}"/>
          </ac:spMkLst>
        </pc:spChg>
        <pc:spChg chg="add mod">
          <ac:chgData name="Gudka, Dawna" userId="823cceae-331b-41d6-9a63-34ad6d1db55c" providerId="ADAL" clId="{46A4A686-A5F7-4485-9863-8DC5DE0A7DCC}" dt="2025-02-12T22:03:17.375" v="570" actId="20577"/>
          <ac:spMkLst>
            <pc:docMk/>
            <pc:sldMk cId="1237249377" sldId="5788"/>
            <ac:spMk id="18" creationId="{478C12F9-6366-7A38-9025-FEF5239731C9}"/>
          </ac:spMkLst>
        </pc:spChg>
        <pc:spChg chg="add mod ord">
          <ac:chgData name="Gudka, Dawna" userId="823cceae-331b-41d6-9a63-34ad6d1db55c" providerId="ADAL" clId="{46A4A686-A5F7-4485-9863-8DC5DE0A7DCC}" dt="2025-02-12T22:13:11.247" v="981" actId="13244"/>
          <ac:spMkLst>
            <pc:docMk/>
            <pc:sldMk cId="1237249377" sldId="5788"/>
            <ac:spMk id="20" creationId="{B74005C4-41D6-0D3D-F68A-D8496513FFD7}"/>
          </ac:spMkLst>
        </pc:spChg>
        <pc:graphicFrameChg chg="add del mod">
          <ac:chgData name="Gudka, Dawna" userId="823cceae-331b-41d6-9a63-34ad6d1db55c" providerId="ADAL" clId="{46A4A686-A5F7-4485-9863-8DC5DE0A7DCC}" dt="2025-02-12T22:03:35.600" v="571" actId="478"/>
          <ac:graphicFrameMkLst>
            <pc:docMk/>
            <pc:sldMk cId="1237249377" sldId="5788"/>
            <ac:graphicFrameMk id="9" creationId="{9122A1DE-D933-EC39-4FAF-0CFC76E3E8F0}"/>
          </ac:graphicFrameMkLst>
        </pc:graphicFrameChg>
        <pc:graphicFrameChg chg="add del mod">
          <ac:chgData name="Gudka, Dawna" userId="823cceae-331b-41d6-9a63-34ad6d1db55c" providerId="ADAL" clId="{46A4A686-A5F7-4485-9863-8DC5DE0A7DCC}" dt="2025-02-12T22:03:06.042" v="536" actId="478"/>
          <ac:graphicFrameMkLst>
            <pc:docMk/>
            <pc:sldMk cId="1237249377" sldId="5788"/>
            <ac:graphicFrameMk id="12" creationId="{94BD202D-39EC-CE76-3CF7-3509E5C2BF64}"/>
          </ac:graphicFrameMkLst>
        </pc:graphicFrameChg>
        <pc:graphicFrameChg chg="add mod">
          <ac:chgData name="Gudka, Dawna" userId="823cceae-331b-41d6-9a63-34ad6d1db55c" providerId="ADAL" clId="{46A4A686-A5F7-4485-9863-8DC5DE0A7DCC}" dt="2025-02-12T22:13:04.186" v="980" actId="13244"/>
          <ac:graphicFrameMkLst>
            <pc:docMk/>
            <pc:sldMk cId="1237249377" sldId="5788"/>
            <ac:graphicFrameMk id="15" creationId="{4BE77CFE-C06A-C06B-0393-AC772892A5E1}"/>
          </ac:graphicFrameMkLst>
        </pc:graphicFrameChg>
        <pc:picChg chg="mod">
          <ac:chgData name="Gudka, Dawna" userId="823cceae-331b-41d6-9a63-34ad6d1db55c" providerId="ADAL" clId="{46A4A686-A5F7-4485-9863-8DC5DE0A7DCC}" dt="2025-02-12T22:12:13.086" v="972" actId="962"/>
          <ac:picMkLst>
            <pc:docMk/>
            <pc:sldMk cId="1237249377" sldId="5788"/>
            <ac:picMk id="8" creationId="{B27A5CE6-BC9C-08D5-43EB-08B6CC2AD179}"/>
          </ac:picMkLst>
        </pc:picChg>
      </pc:sldChg>
      <pc:sldChg chg="modSp add mod ord">
        <pc:chgData name="Gudka, Dawna" userId="823cceae-331b-41d6-9a63-34ad6d1db55c" providerId="ADAL" clId="{46A4A686-A5F7-4485-9863-8DC5DE0A7DCC}" dt="2025-02-12T22:11:51.178" v="971" actId="27636"/>
        <pc:sldMkLst>
          <pc:docMk/>
          <pc:sldMk cId="1301326054" sldId="5789"/>
        </pc:sldMkLst>
        <pc:spChg chg="mod">
          <ac:chgData name="Gudka, Dawna" userId="823cceae-331b-41d6-9a63-34ad6d1db55c" providerId="ADAL" clId="{46A4A686-A5F7-4485-9863-8DC5DE0A7DCC}" dt="2025-02-12T21:44:53.925" v="383" actId="14100"/>
          <ac:spMkLst>
            <pc:docMk/>
            <pc:sldMk cId="1301326054" sldId="5789"/>
            <ac:spMk id="2" creationId="{AA7B16E6-D10B-7A67-0D60-0DC04EF465D8}"/>
          </ac:spMkLst>
        </pc:spChg>
        <pc:spChg chg="mod">
          <ac:chgData name="Gudka, Dawna" userId="823cceae-331b-41d6-9a63-34ad6d1db55c" providerId="ADAL" clId="{46A4A686-A5F7-4485-9863-8DC5DE0A7DCC}" dt="2025-02-12T22:11:51.178" v="971" actId="27636"/>
          <ac:spMkLst>
            <pc:docMk/>
            <pc:sldMk cId="1301326054" sldId="5789"/>
            <ac:spMk id="3" creationId="{C19E48CA-7F7D-5EFE-5E4C-9FACB11E5D90}"/>
          </ac:spMkLst>
        </pc:spChg>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pChg chg="mod">
          <ac:chgData name="Gudka, Dawna" userId="823cceae-331b-41d6-9a63-34ad6d1db55c" providerId="ADAL" clId="{46A4A686-A5F7-4485-9863-8DC5DE0A7DCC}" dt="2025-02-12T22:08:25.468" v="940" actId="14100"/>
          <ac:spMkLst>
            <pc:docMk/>
            <pc:sldMk cId="746027233" sldId="5791"/>
            <ac:spMk id="2" creationId="{5D533CBB-7E91-9257-C29D-8168C266C2EE}"/>
          </ac:spMkLst>
        </pc:spChg>
        <pc:spChg chg="del mod">
          <ac:chgData name="Gudka, Dawna" userId="823cceae-331b-41d6-9a63-34ad6d1db55c" providerId="ADAL" clId="{46A4A686-A5F7-4485-9863-8DC5DE0A7DCC}" dt="2025-02-12T22:08:28.691" v="941" actId="478"/>
          <ac:spMkLst>
            <pc:docMk/>
            <pc:sldMk cId="746027233" sldId="5791"/>
            <ac:spMk id="13" creationId="{CB4616D5-3F5A-12F3-3425-60B972E0F7D1}"/>
          </ac:spMkLst>
        </pc:spChg>
        <pc:picChg chg="del">
          <ac:chgData name="Gudka, Dawna" userId="823cceae-331b-41d6-9a63-34ad6d1db55c" providerId="ADAL" clId="{46A4A686-A5F7-4485-9863-8DC5DE0A7DCC}" dt="2025-02-12T22:07:19.550" v="768" actId="478"/>
          <ac:picMkLst>
            <pc:docMk/>
            <pc:sldMk cId="746027233" sldId="5791"/>
            <ac:picMk id="15" creationId="{BB354F7A-995F-504D-2C35-D6E785E11726}"/>
          </ac:picMkLst>
        </pc:picChg>
        <pc:picChg chg="add mod">
          <ac:chgData name="Gudka, Dawna" userId="823cceae-331b-41d6-9a63-34ad6d1db55c" providerId="ADAL" clId="{46A4A686-A5F7-4485-9863-8DC5DE0A7DCC}" dt="2025-02-12T22:12:51.876" v="979" actId="962"/>
          <ac:picMkLst>
            <pc:docMk/>
            <pc:sldMk cId="746027233" sldId="5791"/>
            <ac:picMk id="1026" creationId="{52F8D335-0631-24D9-F163-33DA48ADDF8A}"/>
          </ac:picMkLst>
        </pc:picChg>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2T18:40:41.558" v="251" actId="20577"/>
        <pc:sldMkLst>
          <pc:docMk/>
          <pc:sldMk cId="1212467416" sldId="261"/>
        </pc:sldMkLst>
      </pc:sldChg>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pChg chg="mod">
          <ac:chgData name="Slutzky, Collin" userId="S::slutzky_c@cde.state.co.us::21f7fb5c-490d-42a4-8741-4ce78a53b03a" providerId="AD" clId="Web-{014D3AE4-516B-558D-C6B3-DC46594437B6}" dt="2025-02-13T03:28:16.032" v="3" actId="20577"/>
          <ac:spMkLst>
            <pc:docMk/>
            <pc:sldMk cId="2815576142" sldId="5313"/>
            <ac:spMk id="4" creationId="{B81E262B-2CF2-ED20-6409-E4416C90E5BE}"/>
          </ac:spMkLst>
        </pc:spChg>
      </pc:sldChg>
      <pc:sldChg chg="modSp">
        <pc:chgData name="Slutzky, Collin" userId="S::slutzky_c@cde.state.co.us::21f7fb5c-490d-42a4-8741-4ce78a53b03a" providerId="AD" clId="Web-{014D3AE4-516B-558D-C6B3-DC46594437B6}" dt="2025-02-13T15:12:28.527" v="7" actId="20577"/>
        <pc:sldMkLst>
          <pc:docMk/>
          <pc:sldMk cId="467082449" sldId="5776"/>
        </pc:sldMkLst>
        <pc:spChg chg="mod">
          <ac:chgData name="Slutzky, Collin" userId="S::slutzky_c@cde.state.co.us::21f7fb5c-490d-42a4-8741-4ce78a53b03a" providerId="AD" clId="Web-{014D3AE4-516B-558D-C6B3-DC46594437B6}" dt="2025-02-13T15:12:28.527" v="7" actId="20577"/>
          <ac:spMkLst>
            <pc:docMk/>
            <pc:sldMk cId="467082449" sldId="5776"/>
            <ac:spMk id="4" creationId="{B81E262B-2CF2-ED20-6409-E4416C90E5BE}"/>
          </ac:spMkLst>
        </pc:spChg>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pChg chg="mod">
          <ac:chgData name="Slutzky, Collin" userId="S::slutzky_c@cde.state.co.us::21f7fb5c-490d-42a4-8741-4ce78a53b03a" providerId="AD" clId="Web-{014D3AE4-516B-558D-C6B3-DC46594437B6}" dt="2025-02-13T15:13:26.903" v="23" actId="20577"/>
          <ac:spMkLst>
            <pc:docMk/>
            <pc:sldMk cId="2639106218" sldId="5792"/>
            <ac:spMk id="2" creationId="{6127F018-2FDF-CF76-8017-9F9101C56A56}"/>
          </ac:spMkLst>
        </pc:spChg>
        <pc:spChg chg="mod">
          <ac:chgData name="Slutzky, Collin" userId="S::slutzky_c@cde.state.co.us::21f7fb5c-490d-42a4-8741-4ce78a53b03a" providerId="AD" clId="Web-{014D3AE4-516B-558D-C6B3-DC46594437B6}" dt="2025-02-13T15:13:35.231" v="26" actId="20577"/>
          <ac:spMkLst>
            <pc:docMk/>
            <pc:sldMk cId="2639106218" sldId="5792"/>
            <ac:spMk id="4" creationId="{017CBE8E-2A7D-8B6A-3602-F3CBEBEEDDAB}"/>
          </ac:spMkLst>
        </pc:spChg>
        <pc:spChg chg="mod">
          <ac:chgData name="Slutzky, Collin" userId="S::slutzky_c@cde.state.co.us::21f7fb5c-490d-42a4-8741-4ce78a53b03a" providerId="AD" clId="Web-{014D3AE4-516B-558D-C6B3-DC46594437B6}" dt="2025-02-13T15:13:45.122" v="27" actId="20577"/>
          <ac:spMkLst>
            <pc:docMk/>
            <pc:sldMk cId="2639106218" sldId="5792"/>
            <ac:spMk id="5" creationId="{822D9248-F289-20AB-AF85-A3C95863F816}"/>
          </ac:spMkLst>
        </pc:spChg>
        <pc:picChg chg="add mod">
          <ac:chgData name="Slutzky, Collin" userId="S::slutzky_c@cde.state.co.us::21f7fb5c-490d-42a4-8741-4ce78a53b03a" providerId="AD" clId="Web-{014D3AE4-516B-558D-C6B3-DC46594437B6}" dt="2025-02-13T15:26:36.271" v="36"/>
          <ac:picMkLst>
            <pc:docMk/>
            <pc:sldMk cId="2639106218" sldId="5792"/>
            <ac:picMk id="6" creationId="{83F7FB9C-7F33-4A41-976B-D25B96DE3132}"/>
          </ac:picMkLst>
        </pc:picChg>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pChg chg="mod ord">
          <ac:chgData name="Ward, Reagan" userId="27291eb4-8241-4961-9e69-8c66e34cc5b0" providerId="ADAL" clId="{04E70C92-EA08-4604-890B-EB42288DA984}" dt="2025-02-13T15:35:59.933" v="14" actId="700"/>
          <ac:spMkLst>
            <pc:docMk/>
            <pc:sldMk cId="1504568059" sldId="5275"/>
            <ac:spMk id="2" creationId="{784F74EA-E72F-5D3B-E10E-E33DF103F2D4}"/>
          </ac:spMkLst>
        </pc:spChg>
        <pc:spChg chg="mod ord">
          <ac:chgData name="Ward, Reagan" userId="27291eb4-8241-4961-9e69-8c66e34cc5b0" providerId="ADAL" clId="{04E70C92-EA08-4604-890B-EB42288DA984}" dt="2025-02-13T15:35:59.933" v="14" actId="700"/>
          <ac:spMkLst>
            <pc:docMk/>
            <pc:sldMk cId="1504568059" sldId="5275"/>
            <ac:spMk id="3" creationId="{B04F1252-FD23-2D87-6051-384AC40DFC17}"/>
          </ac:spMkLst>
        </pc:spChg>
        <pc:spChg chg="mod ord">
          <ac:chgData name="Ward, Reagan" userId="27291eb4-8241-4961-9e69-8c66e34cc5b0" providerId="ADAL" clId="{04E70C92-EA08-4604-890B-EB42288DA984}" dt="2025-02-13T15:35:59.933" v="14" actId="700"/>
          <ac:spMkLst>
            <pc:docMk/>
            <pc:sldMk cId="1504568059" sldId="5275"/>
            <ac:spMk id="4" creationId="{EEC1F7D8-AFA2-1B30-794A-8A0203CD86F7}"/>
          </ac:spMkLst>
        </pc:spChg>
        <pc:spChg chg="mod ord">
          <ac:chgData name="Ward, Reagan" userId="27291eb4-8241-4961-9e69-8c66e34cc5b0" providerId="ADAL" clId="{04E70C92-EA08-4604-890B-EB42288DA984}" dt="2025-02-13T15:35:59.933" v="14" actId="700"/>
          <ac:spMkLst>
            <pc:docMk/>
            <pc:sldMk cId="1504568059" sldId="5275"/>
            <ac:spMk id="5" creationId="{0D894D8D-8CD7-3455-4FDE-3711C521E389}"/>
          </ac:spMkLst>
        </pc:spChg>
        <pc:spChg chg="mod ord">
          <ac:chgData name="Ward, Reagan" userId="27291eb4-8241-4961-9e69-8c66e34cc5b0" providerId="ADAL" clId="{04E70C92-EA08-4604-890B-EB42288DA984}" dt="2025-02-13T15:35:59.933" v="14" actId="700"/>
          <ac:spMkLst>
            <pc:docMk/>
            <pc:sldMk cId="1504568059" sldId="5275"/>
            <ac:spMk id="6" creationId="{BDFC0B62-16B5-5984-84A4-338D33B9EF36}"/>
          </ac:spMkLst>
        </pc:spChg>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pChg chg="mod">
          <ac:chgData name="Ward, Reagan" userId="27291eb4-8241-4961-9e69-8c66e34cc5b0" providerId="ADAL" clId="{04E70C92-EA08-4604-890B-EB42288DA984}" dt="2025-02-13T13:37:13.268" v="8" actId="962"/>
          <ac:spMkLst>
            <pc:docMk/>
            <pc:sldMk cId="3343705851" sldId="5418"/>
            <ac:spMk id="5" creationId="{21A3BE05-3910-A637-3E47-A1C26CA62742}"/>
          </ac:spMkLst>
        </pc:spChg>
        <pc:spChg chg="mod ord">
          <ac:chgData name="Ward, Reagan" userId="27291eb4-8241-4961-9e69-8c66e34cc5b0" providerId="ADAL" clId="{04E70C92-EA08-4604-890B-EB42288DA984}" dt="2025-02-13T13:37:22.873" v="9" actId="13244"/>
          <ac:spMkLst>
            <pc:docMk/>
            <pc:sldMk cId="3343705851" sldId="5418"/>
            <ac:spMk id="11" creationId="{39A5F133-21F2-FDF4-F15C-660C2816A5E9}"/>
          </ac:spMkLst>
        </pc:spChg>
      </pc:sldChg>
      <pc:sldChg chg="modSp mod">
        <pc:chgData name="Ward, Reagan" userId="27291eb4-8241-4961-9e69-8c66e34cc5b0" providerId="ADAL" clId="{04E70C92-EA08-4604-890B-EB42288DA984}" dt="2025-02-13T13:34:42.590" v="4" actId="27636"/>
        <pc:sldMkLst>
          <pc:docMk/>
          <pc:sldMk cId="1301326054" sldId="5789"/>
        </pc:sldMkLst>
        <pc:spChg chg="mod">
          <ac:chgData name="Ward, Reagan" userId="27291eb4-8241-4961-9e69-8c66e34cc5b0" providerId="ADAL" clId="{04E70C92-EA08-4604-890B-EB42288DA984}" dt="2025-02-13T13:34:42.590" v="4" actId="27636"/>
          <ac:spMkLst>
            <pc:docMk/>
            <pc:sldMk cId="1301326054" sldId="5789"/>
            <ac:spMk id="3" creationId="{C19E48CA-7F7D-5EFE-5E4C-9FACB11E5D90}"/>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3:39.273" v="156" actId="113"/>
        <pc:sldMkLst>
          <pc:docMk/>
          <pc:sldMk cId="1037917088" sldId="5098"/>
        </pc:sldMkLst>
        <pc:graphicFrameChg chg="modGraphic">
          <ac:chgData name="Gudka, Dawna" userId="823cceae-331b-41d6-9a63-34ad6d1db55c" providerId="ADAL" clId="{F935F1A3-987E-431F-9326-FB5D59BEE9D2}" dt="2025-01-15T23:33:39.273" v="156" actId="113"/>
          <ac:graphicFrameMkLst>
            <pc:docMk/>
            <pc:sldMk cId="1037917088" sldId="5098"/>
            <ac:graphicFrameMk id="5" creationId="{5E4612F7-68C6-57CA-E918-38EF641F73CF}"/>
          </ac:graphicFrameMkLst>
        </pc:graphicFrameChg>
      </pc:sldChg>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sldChg chg="modSp mod">
        <pc:chgData name="Wenzel, Brooke" userId="672bf8d3-b15b-4e02-a6d1-39319a0df09b" providerId="ADAL" clId="{011BFA91-0BED-4FF9-9A14-B51CBA757C8C}" dt="2025-02-04T17:43:50.693" v="9" actId="20577"/>
        <pc:sldMkLst>
          <pc:docMk/>
          <pc:sldMk cId="3044915438" sldId="256"/>
        </pc:sldMkLst>
        <pc:spChg chg="mod">
          <ac:chgData name="Wenzel, Brooke" userId="672bf8d3-b15b-4e02-a6d1-39319a0df09b" providerId="ADAL" clId="{011BFA91-0BED-4FF9-9A14-B51CBA757C8C}" dt="2025-02-04T17:43:50.693" v="9" actId="20577"/>
          <ac:spMkLst>
            <pc:docMk/>
            <pc:sldMk cId="3044915438" sldId="256"/>
            <ac:spMk id="2" creationId="{00000000-0000-0000-0000-000000000000}"/>
          </ac:spMkLst>
        </pc:spChg>
      </pc:sldChg>
      <pc:sldChg chg="modSp mod">
        <pc:chgData name="Wenzel, Brooke" userId="672bf8d3-b15b-4e02-a6d1-39319a0df09b" providerId="ADAL" clId="{011BFA91-0BED-4FF9-9A14-B51CBA757C8C}" dt="2025-02-04T17:44:14.002" v="18" actId="1076"/>
        <pc:sldMkLst>
          <pc:docMk/>
          <pc:sldMk cId="3227145924" sldId="5097"/>
        </pc:sldMkLst>
        <pc:spChg chg="mod">
          <ac:chgData name="Wenzel, Brooke" userId="672bf8d3-b15b-4e02-a6d1-39319a0df09b" providerId="ADAL" clId="{011BFA91-0BED-4FF9-9A14-B51CBA757C8C}" dt="2025-02-04T17:44:14.002" v="18" actId="1076"/>
          <ac:spMkLst>
            <pc:docMk/>
            <pc:sldMk cId="3227145924" sldId="5097"/>
            <ac:spMk id="8" creationId="{615A4E22-3BFB-B4B8-B3DD-2E0607D5D581}"/>
          </ac:spMkLst>
        </pc:spChg>
        <pc:graphicFrameChg chg="modGraphic">
          <ac:chgData name="Wenzel, Brooke" userId="672bf8d3-b15b-4e02-a6d1-39319a0df09b" providerId="ADAL" clId="{011BFA91-0BED-4FF9-9A14-B51CBA757C8C}" dt="2025-02-04T17:44:10.343" v="17" actId="20577"/>
          <ac:graphicFrameMkLst>
            <pc:docMk/>
            <pc:sldMk cId="3227145924" sldId="5097"/>
            <ac:graphicFrameMk id="7" creationId="{2864BB53-F741-4FFC-0348-1AC10AD60EEB}"/>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252" v="54"/>
        <pc:sldMkLst>
          <pc:docMk/>
          <pc:sldMk cId="2365850526" sldId="5733"/>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pChg chg="mod">
          <ac:chgData name="Slutzky, Collin" userId="21f7fb5c-490d-42a4-8741-4ce78a53b03a" providerId="ADAL" clId="{2A5DFEE9-E4C4-478F-99D9-26C7347687AD}" dt="2025-02-05T15:41:53.842" v="69" actId="20577"/>
          <ac:spMkLst>
            <pc:docMk/>
            <pc:sldMk cId="2815576142" sldId="5313"/>
            <ac:spMk id="2" creationId="{747C00A6-62E0-5402-BC2A-31E0453FB54A}"/>
          </ac:spMkLst>
        </pc:spChg>
        <pc:spChg chg="mod">
          <ac:chgData name="Slutzky, Collin" userId="21f7fb5c-490d-42a4-8741-4ce78a53b03a" providerId="ADAL" clId="{2A5DFEE9-E4C4-478F-99D9-26C7347687AD}" dt="2025-02-05T15:43:12.348" v="80" actId="27636"/>
          <ac:spMkLst>
            <pc:docMk/>
            <pc:sldMk cId="2815576142" sldId="5313"/>
            <ac:spMk id="4" creationId="{B81E262B-2CF2-ED20-6409-E4416C90E5BE}"/>
          </ac:spMkLst>
        </pc:spChg>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spChg chg="mod">
          <ac:chgData name="Slutzky, Collin" userId="21f7fb5c-490d-42a4-8741-4ce78a53b03a" providerId="ADAL" clId="{2A5DFEE9-E4C4-478F-99D9-26C7347687AD}" dt="2025-02-05T15:41:23.862" v="60" actId="20577"/>
          <ac:spMkLst>
            <pc:docMk/>
            <pc:sldMk cId="2365850526" sldId="5733"/>
            <ac:spMk id="3" creationId="{F737E5AD-A4D8-5218-9778-9BFD2F764487}"/>
          </ac:spMkLst>
        </pc:spChg>
        <pc:spChg chg="mod">
          <ac:chgData name="Slutzky, Collin" userId="21f7fb5c-490d-42a4-8741-4ce78a53b03a" providerId="ADAL" clId="{2A5DFEE9-E4C4-478F-99D9-26C7347687AD}" dt="2025-02-05T16:25:10.944" v="729"/>
          <ac:spMkLst>
            <pc:docMk/>
            <pc:sldMk cId="2365850526" sldId="5733"/>
            <ac:spMk id="7" creationId="{C719CE00-524C-D1D1-764B-CD2BD670A5B1}"/>
          </ac:spMkLst>
        </pc:spChg>
        <pc:spChg chg="mod">
          <ac:chgData name="Slutzky, Collin" userId="21f7fb5c-490d-42a4-8741-4ce78a53b03a" providerId="ADAL" clId="{2A5DFEE9-E4C4-478F-99D9-26C7347687AD}" dt="2025-02-05T16:25:07.390" v="728" actId="20577"/>
          <ac:spMkLst>
            <pc:docMk/>
            <pc:sldMk cId="2365850526" sldId="5733"/>
            <ac:spMk id="16" creationId="{A3E6E43B-BC7C-6C6C-7E56-BC7C5F0699F1}"/>
          </ac:spMkLst>
        </pc:spChg>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pChg chg="mod">
          <ac:chgData name="Slutzky, Collin" userId="21f7fb5c-490d-42a4-8741-4ce78a53b03a" providerId="ADAL" clId="{2A5DFEE9-E4C4-478F-99D9-26C7347687AD}" dt="2025-02-05T15:44:52.757" v="85" actId="20577"/>
          <ac:spMkLst>
            <pc:docMk/>
            <pc:sldMk cId="467082449" sldId="5776"/>
            <ac:spMk id="2" creationId="{747C00A6-62E0-5402-BC2A-31E0453FB54A}"/>
          </ac:spMkLst>
        </pc:spChg>
        <pc:spChg chg="mod">
          <ac:chgData name="Slutzky, Collin" userId="21f7fb5c-490d-42a4-8741-4ce78a53b03a" providerId="ADAL" clId="{2A5DFEE9-E4C4-478F-99D9-26C7347687AD}" dt="2025-02-06T15:25:50.006" v="835" actId="20577"/>
          <ac:spMkLst>
            <pc:docMk/>
            <pc:sldMk cId="467082449" sldId="5776"/>
            <ac:spMk id="4" creationId="{B81E262B-2CF2-ED20-6409-E4416C90E5BE}"/>
          </ac:spMkLst>
        </pc:spChg>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modSp mod">
        <pc:chgData name="Heitman, Lindsey" userId="a9773a47-99d2-4599-9377-6d37e9ec0bd3" providerId="ADAL" clId="{723CF617-560D-4740-8657-D1D656ACB5B1}" dt="2025-02-06T14:43:27.761" v="92" actId="20577"/>
        <pc:sldMkLst>
          <pc:docMk/>
          <pc:sldMk cId="1037917088" sldId="5098"/>
        </pc:sldMkLst>
        <pc:graphicFrameChg chg="modGraphic">
          <ac:chgData name="Heitman, Lindsey" userId="a9773a47-99d2-4599-9377-6d37e9ec0bd3" providerId="ADAL" clId="{723CF617-560D-4740-8657-D1D656ACB5B1}" dt="2025-02-06T14:43:27.761" v="92" actId="20577"/>
          <ac:graphicFrameMkLst>
            <pc:docMk/>
            <pc:sldMk cId="1037917088" sldId="5098"/>
            <ac:graphicFrameMk id="5" creationId="{5E4612F7-68C6-57CA-E918-38EF641F73CF}"/>
          </ac:graphicFrameMkLst>
        </pc:graphicFrameChg>
      </pc:sldChg>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pChg chg="mod ord">
          <ac:chgData name="Heitman, Lindsey" userId="a9773a47-99d2-4599-9377-6d37e9ec0bd3" providerId="ADAL" clId="{462B06F3-9790-453A-A396-7254AFB9DD0C}" dt="2025-02-13T14:47:48.606" v="855" actId="1076"/>
          <ac:spMkLst>
            <pc:docMk/>
            <pc:sldMk cId="294187229" sldId="317"/>
            <ac:spMk id="2" creationId="{00000000-0000-0000-0000-000000000000}"/>
          </ac:spMkLst>
        </pc:spChg>
        <pc:spChg chg="mod ord">
          <ac:chgData name="Heitman, Lindsey" userId="a9773a47-99d2-4599-9377-6d37e9ec0bd3" providerId="ADAL" clId="{462B06F3-9790-453A-A396-7254AFB9DD0C}" dt="2025-02-13T14:56:37.394" v="1107" actId="20577"/>
          <ac:spMkLst>
            <pc:docMk/>
            <pc:sldMk cId="294187229" sldId="317"/>
            <ac:spMk id="3" creationId="{00000000-0000-0000-0000-000000000000}"/>
          </ac:spMkLst>
        </pc:spChg>
        <pc:spChg chg="add del mod ord">
          <ac:chgData name="Heitman, Lindsey" userId="a9773a47-99d2-4599-9377-6d37e9ec0bd3" providerId="ADAL" clId="{462B06F3-9790-453A-A396-7254AFB9DD0C}" dt="2025-02-13T15:03:20.067" v="1242"/>
          <ac:spMkLst>
            <pc:docMk/>
            <pc:sldMk cId="294187229" sldId="317"/>
            <ac:spMk id="4" creationId="{E65FD7A0-5DE3-19F6-84FC-11B873457F42}"/>
          </ac:spMkLst>
        </pc:spChg>
        <pc:spChg chg="add del mod ord">
          <ac:chgData name="Heitman, Lindsey" userId="a9773a47-99d2-4599-9377-6d37e9ec0bd3" providerId="ADAL" clId="{462B06F3-9790-453A-A396-7254AFB9DD0C}" dt="2025-02-13T15:03:29.350" v="1243"/>
          <ac:spMkLst>
            <pc:docMk/>
            <pc:sldMk cId="294187229" sldId="317"/>
            <ac:spMk id="5" creationId="{D9610362-D991-7E0E-A8FA-18DBA20C41C7}"/>
          </ac:spMkLst>
        </pc:spChg>
        <pc:spChg chg="add mod">
          <ac:chgData name="Heitman, Lindsey" userId="a9773a47-99d2-4599-9377-6d37e9ec0bd3" providerId="ADAL" clId="{462B06F3-9790-453A-A396-7254AFB9DD0C}" dt="2025-02-13T15:03:20.067" v="1242"/>
          <ac:spMkLst>
            <pc:docMk/>
            <pc:sldMk cId="294187229" sldId="317"/>
            <ac:spMk id="6" creationId="{0BA3171E-EA27-2CF8-BF75-063BD45D8A8A}"/>
          </ac:spMkLst>
        </pc:spChg>
        <pc:spChg chg="add mod">
          <ac:chgData name="Heitman, Lindsey" userId="a9773a47-99d2-4599-9377-6d37e9ec0bd3" providerId="ADAL" clId="{462B06F3-9790-453A-A396-7254AFB9DD0C}" dt="2025-02-13T15:03:29.350" v="1243"/>
          <ac:spMkLst>
            <pc:docMk/>
            <pc:sldMk cId="294187229" sldId="317"/>
            <ac:spMk id="7" creationId="{BBE79A4A-8613-C4EE-1012-AADE6F15B85C}"/>
          </ac:spMkLst>
        </pc:spChg>
        <pc:picChg chg="mod">
          <ac:chgData name="Heitman, Lindsey" userId="a9773a47-99d2-4599-9377-6d37e9ec0bd3" providerId="ADAL" clId="{462B06F3-9790-453A-A396-7254AFB9DD0C}" dt="2025-02-13T15:04:17.340" v="1247" actId="962"/>
          <ac:picMkLst>
            <pc:docMk/>
            <pc:sldMk cId="294187229" sldId="317"/>
            <ac:picMk id="1026" creationId="{900638B5-2A9D-C100-F939-2DB7883869CE}"/>
          </ac:picMkLst>
        </pc:picChg>
      </pc:sldChg>
      <pc:sldChg chg="addSp delSp modSp add mod ord">
        <pc:chgData name="Heitman, Lindsey" userId="a9773a47-99d2-4599-9377-6d37e9ec0bd3" providerId="ADAL" clId="{462B06F3-9790-453A-A396-7254AFB9DD0C}" dt="2025-02-13T15:02:24.819" v="1237" actId="1076"/>
        <pc:sldMkLst>
          <pc:docMk/>
          <pc:sldMk cId="0" sldId="676"/>
        </pc:sldMkLst>
        <pc:spChg chg="mod">
          <ac:chgData name="Heitman, Lindsey" userId="a9773a47-99d2-4599-9377-6d37e9ec0bd3" providerId="ADAL" clId="{462B06F3-9790-453A-A396-7254AFB9DD0C}" dt="2025-02-13T15:02:15.105" v="1236" actId="14100"/>
          <ac:spMkLst>
            <pc:docMk/>
            <pc:sldMk cId="0" sldId="676"/>
            <ac:spMk id="2" creationId="{49D9BF24-D5A1-F0C1-B8CA-689EEC098F90}"/>
          </ac:spMkLst>
        </pc:spChg>
        <pc:spChg chg="add del mod">
          <ac:chgData name="Heitman, Lindsey" userId="a9773a47-99d2-4599-9377-6d37e9ec0bd3" providerId="ADAL" clId="{462B06F3-9790-453A-A396-7254AFB9DD0C}" dt="2025-02-13T15:00:02.359" v="1151"/>
          <ac:spMkLst>
            <pc:docMk/>
            <pc:sldMk cId="0" sldId="676"/>
            <ac:spMk id="3" creationId="{056734D3-3A78-7271-91D6-6BBD9DE4E2B9}"/>
          </ac:spMkLst>
        </pc:spChg>
        <pc:spChg chg="add del mod">
          <ac:chgData name="Heitman, Lindsey" userId="a9773a47-99d2-4599-9377-6d37e9ec0bd3" providerId="ADAL" clId="{462B06F3-9790-453A-A396-7254AFB9DD0C}" dt="2025-02-13T15:00:32.328" v="1161"/>
          <ac:spMkLst>
            <pc:docMk/>
            <pc:sldMk cId="0" sldId="676"/>
            <ac:spMk id="5" creationId="{FE1F6AB5-10F2-B04F-AF30-D0C97675691C}"/>
          </ac:spMkLst>
        </pc:spChg>
        <pc:spChg chg="mod">
          <ac:chgData name="Heitman, Lindsey" userId="a9773a47-99d2-4599-9377-6d37e9ec0bd3" providerId="ADAL" clId="{462B06F3-9790-453A-A396-7254AFB9DD0C}" dt="2025-02-13T14:59:53.227" v="1148"/>
          <ac:spMkLst>
            <pc:docMk/>
            <pc:sldMk cId="0" sldId="676"/>
            <ac:spMk id="6" creationId="{00000000-0000-0000-0000-000000000000}"/>
          </ac:spMkLst>
        </pc:spChg>
        <pc:spChg chg="mod">
          <ac:chgData name="Heitman, Lindsey" userId="a9773a47-99d2-4599-9377-6d37e9ec0bd3" providerId="ADAL" clId="{462B06F3-9790-453A-A396-7254AFB9DD0C}" dt="2025-02-13T15:02:24.819" v="1237" actId="1076"/>
          <ac:spMkLst>
            <pc:docMk/>
            <pc:sldMk cId="0" sldId="676"/>
            <ac:spMk id="7" creationId="{00000000-0000-0000-0000-000000000000}"/>
          </ac:spMkLst>
        </pc:spChg>
        <pc:spChg chg="add mod">
          <ac:chgData name="Heitman, Lindsey" userId="a9773a47-99d2-4599-9377-6d37e9ec0bd3" providerId="ADAL" clId="{462B06F3-9790-453A-A396-7254AFB9DD0C}" dt="2025-02-13T15:01:37.062" v="1234" actId="20577"/>
          <ac:spMkLst>
            <pc:docMk/>
            <pc:sldMk cId="0" sldId="676"/>
            <ac:spMk id="8" creationId="{7E41A9D2-2687-2127-E3E4-A5B3C03A4FC6}"/>
          </ac:spMkLst>
        </pc:spChg>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pChg chg="mod ord">
          <ac:chgData name="Heitman, Lindsey" userId="a9773a47-99d2-4599-9377-6d37e9ec0bd3" providerId="ADAL" clId="{462B06F3-9790-453A-A396-7254AFB9DD0C}" dt="2025-02-13T15:03:09.196" v="1241" actId="700"/>
          <ac:spMkLst>
            <pc:docMk/>
            <pc:sldMk cId="3449144384" sldId="724"/>
            <ac:spMk id="2" creationId="{34B4CB02-5E49-18E5-4657-09EF54BD8C76}"/>
          </ac:spMkLst>
        </pc:spChg>
        <pc:spChg chg="del">
          <ac:chgData name="Heitman, Lindsey" userId="a9773a47-99d2-4599-9377-6d37e9ec0bd3" providerId="ADAL" clId="{462B06F3-9790-453A-A396-7254AFB9DD0C}" dt="2025-02-13T14:54:39.612" v="1009" actId="21"/>
          <ac:spMkLst>
            <pc:docMk/>
            <pc:sldMk cId="3449144384" sldId="724"/>
            <ac:spMk id="3" creationId="{BF02B779-9027-67B5-E187-E5700ADF0FA9}"/>
          </ac:spMkLst>
        </pc:spChg>
        <pc:spChg chg="mod ord">
          <ac:chgData name="Heitman, Lindsey" userId="a9773a47-99d2-4599-9377-6d37e9ec0bd3" providerId="ADAL" clId="{462B06F3-9790-453A-A396-7254AFB9DD0C}" dt="2025-02-13T15:03:09.196" v="1241" actId="700"/>
          <ac:spMkLst>
            <pc:docMk/>
            <pc:sldMk cId="3449144384" sldId="724"/>
            <ac:spMk id="4" creationId="{00000000-0000-0000-0000-000000000000}"/>
          </ac:spMkLst>
        </pc:spChg>
        <pc:spChg chg="mod ord">
          <ac:chgData name="Heitman, Lindsey" userId="a9773a47-99d2-4599-9377-6d37e9ec0bd3" providerId="ADAL" clId="{462B06F3-9790-453A-A396-7254AFB9DD0C}" dt="2025-02-13T15:03:09.196" v="1241" actId="700"/>
          <ac:spMkLst>
            <pc:docMk/>
            <pc:sldMk cId="3449144384" sldId="724"/>
            <ac:spMk id="5" creationId="{00000000-0000-0000-0000-000000000000}"/>
          </ac:spMkLst>
        </pc:spChg>
        <pc:spChg chg="mod">
          <ac:chgData name="Heitman, Lindsey" userId="a9773a47-99d2-4599-9377-6d37e9ec0bd3" providerId="ADAL" clId="{462B06F3-9790-453A-A396-7254AFB9DD0C}" dt="2025-02-13T14:55:16.331" v="1015" actId="14100"/>
          <ac:spMkLst>
            <pc:docMk/>
            <pc:sldMk cId="3449144384" sldId="724"/>
            <ac:spMk id="6" creationId="{00000000-0000-0000-0000-000000000000}"/>
          </ac:spMkLst>
        </pc:spChg>
        <pc:spChg chg="mod">
          <ac:chgData name="Heitman, Lindsey" userId="a9773a47-99d2-4599-9377-6d37e9ec0bd3" providerId="ADAL" clId="{462B06F3-9790-453A-A396-7254AFB9DD0C}" dt="2025-02-13T14:54:55.071" v="1012" actId="1076"/>
          <ac:spMkLst>
            <pc:docMk/>
            <pc:sldMk cId="3449144384" sldId="724"/>
            <ac:spMk id="7" creationId="{00000000-0000-0000-0000-000000000000}"/>
          </ac:spMkLst>
        </pc:spChg>
        <pc:spChg chg="add del mod ord">
          <ac:chgData name="Heitman, Lindsey" userId="a9773a47-99d2-4599-9377-6d37e9ec0bd3" providerId="ADAL" clId="{462B06F3-9790-453A-A396-7254AFB9DD0C}" dt="2025-02-13T15:03:09.196" v="1241" actId="700"/>
          <ac:spMkLst>
            <pc:docMk/>
            <pc:sldMk cId="3449144384" sldId="724"/>
            <ac:spMk id="9" creationId="{FDC6BBB5-67E1-B90B-7EFC-7F67B66B21DA}"/>
          </ac:spMkLst>
        </pc:spChg>
        <pc:spChg chg="add del mod ord">
          <ac:chgData name="Heitman, Lindsey" userId="a9773a47-99d2-4599-9377-6d37e9ec0bd3" providerId="ADAL" clId="{462B06F3-9790-453A-A396-7254AFB9DD0C}" dt="2025-02-13T15:03:09.196" v="1241" actId="700"/>
          <ac:spMkLst>
            <pc:docMk/>
            <pc:sldMk cId="3449144384" sldId="724"/>
            <ac:spMk id="10" creationId="{3CFE23C5-AC0F-5886-6E16-DCA861773DD4}"/>
          </ac:spMkLst>
        </pc:spChg>
        <pc:spChg chg="add del mod ord">
          <ac:chgData name="Heitman, Lindsey" userId="a9773a47-99d2-4599-9377-6d37e9ec0bd3" providerId="ADAL" clId="{462B06F3-9790-453A-A396-7254AFB9DD0C}" dt="2025-02-13T15:03:08.114" v="1240" actId="700"/>
          <ac:spMkLst>
            <pc:docMk/>
            <pc:sldMk cId="3449144384" sldId="724"/>
            <ac:spMk id="11" creationId="{9329326B-6442-1EB2-43AD-F1AB8A3E5417}"/>
          </ac:spMkLst>
        </pc:spChg>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pChg chg="mod ord">
          <ac:chgData name="Heitman, Lindsey" userId="a9773a47-99d2-4599-9377-6d37e9ec0bd3" providerId="ADAL" clId="{462B06F3-9790-453A-A396-7254AFB9DD0C}" dt="2025-02-13T14:56:04.626" v="1031" actId="20577"/>
          <ac:spMkLst>
            <pc:docMk/>
            <pc:sldMk cId="1245002971" sldId="725"/>
            <ac:spMk id="2" creationId="{00000000-0000-0000-0000-000000000000}"/>
          </ac:spMkLst>
        </pc:spChg>
        <pc:spChg chg="mod ord">
          <ac:chgData name="Heitman, Lindsey" userId="a9773a47-99d2-4599-9377-6d37e9ec0bd3" providerId="ADAL" clId="{462B06F3-9790-453A-A396-7254AFB9DD0C}" dt="2025-02-13T14:53:42.101" v="995" actId="700"/>
          <ac:spMkLst>
            <pc:docMk/>
            <pc:sldMk cId="1245002971" sldId="725"/>
            <ac:spMk id="3" creationId="{00000000-0000-0000-0000-000000000000}"/>
          </ac:spMkLst>
        </pc:spChg>
        <pc:spChg chg="mod ord">
          <ac:chgData name="Heitman, Lindsey" userId="a9773a47-99d2-4599-9377-6d37e9ec0bd3" providerId="ADAL" clId="{462B06F3-9790-453A-A396-7254AFB9DD0C}" dt="2025-02-13T14:53:42.101" v="995" actId="700"/>
          <ac:spMkLst>
            <pc:docMk/>
            <pc:sldMk cId="1245002971" sldId="725"/>
            <ac:spMk id="4" creationId="{00000000-0000-0000-0000-000000000000}"/>
          </ac:spMkLst>
        </pc:spChg>
        <pc:spChg chg="mod ord">
          <ac:chgData name="Heitman, Lindsey" userId="a9773a47-99d2-4599-9377-6d37e9ec0bd3" providerId="ADAL" clId="{462B06F3-9790-453A-A396-7254AFB9DD0C}" dt="2025-02-13T14:53:42.101" v="995" actId="700"/>
          <ac:spMkLst>
            <pc:docMk/>
            <pc:sldMk cId="1245002971" sldId="725"/>
            <ac:spMk id="9" creationId="{1DDAE827-F3DE-9D70-5006-5A24AB287D94}"/>
          </ac:spMkLst>
        </pc:spChg>
        <pc:spChg chg="add del">
          <ac:chgData name="Heitman, Lindsey" userId="a9773a47-99d2-4599-9377-6d37e9ec0bd3" providerId="ADAL" clId="{462B06F3-9790-453A-A396-7254AFB9DD0C}" dt="2025-02-13T14:55:56.297" v="1016" actId="21"/>
          <ac:spMkLst>
            <pc:docMk/>
            <pc:sldMk cId="1245002971" sldId="725"/>
            <ac:spMk id="10" creationId="{A50E6892-4CDD-A1D0-BFF7-55473E22C179}"/>
          </ac:spMkLst>
        </pc:spChg>
        <pc:spChg chg="add del mod ord">
          <ac:chgData name="Heitman, Lindsey" userId="a9773a47-99d2-4599-9377-6d37e9ec0bd3" providerId="ADAL" clId="{462B06F3-9790-453A-A396-7254AFB9DD0C}" dt="2025-02-13T14:53:42.101" v="995" actId="700"/>
          <ac:spMkLst>
            <pc:docMk/>
            <pc:sldMk cId="1245002971" sldId="725"/>
            <ac:spMk id="11" creationId="{B14F367A-F9EC-7A88-F1E4-CE79E8CD47F4}"/>
          </ac:spMkLst>
        </pc:spChg>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pChg chg="mod ord">
          <ac:chgData name="Heitman, Lindsey" userId="a9773a47-99d2-4599-9377-6d37e9ec0bd3" providerId="ADAL" clId="{462B06F3-9790-453A-A396-7254AFB9DD0C}" dt="2025-02-13T14:58:25.482" v="1137" actId="14100"/>
          <ac:spMkLst>
            <pc:docMk/>
            <pc:sldMk cId="1483936557" sldId="2230"/>
            <ac:spMk id="2" creationId="{00000000-0000-0000-0000-000000000000}"/>
          </ac:spMkLst>
        </pc:spChg>
        <pc:spChg chg="mod ord">
          <ac:chgData name="Heitman, Lindsey" userId="a9773a47-99d2-4599-9377-6d37e9ec0bd3" providerId="ADAL" clId="{462B06F3-9790-453A-A396-7254AFB9DD0C}" dt="2025-02-13T14:57:02.614" v="1123" actId="20577"/>
          <ac:spMkLst>
            <pc:docMk/>
            <pc:sldMk cId="1483936557" sldId="2230"/>
            <ac:spMk id="3" creationId="{00000000-0000-0000-0000-000000000000}"/>
          </ac:spMkLst>
        </pc:spChg>
        <pc:spChg chg="del mod">
          <ac:chgData name="Heitman, Lindsey" userId="a9773a47-99d2-4599-9377-6d37e9ec0bd3" providerId="ADAL" clId="{462B06F3-9790-453A-A396-7254AFB9DD0C}" dt="2025-02-13T14:58:02.010" v="1133" actId="21"/>
          <ac:spMkLst>
            <pc:docMk/>
            <pc:sldMk cId="1483936557" sldId="2230"/>
            <ac:spMk id="4" creationId="{00000000-0000-0000-0000-000000000000}"/>
          </ac:spMkLst>
        </pc:spChg>
        <pc:spChg chg="mod">
          <ac:chgData name="Heitman, Lindsey" userId="a9773a47-99d2-4599-9377-6d37e9ec0bd3" providerId="ADAL" clId="{462B06F3-9790-453A-A396-7254AFB9DD0C}" dt="2025-02-13T14:58:36.106" v="1140" actId="1076"/>
          <ac:spMkLst>
            <pc:docMk/>
            <pc:sldMk cId="1483936557" sldId="2230"/>
            <ac:spMk id="5" creationId="{00000000-0000-0000-0000-000000000000}"/>
          </ac:spMkLst>
        </pc:spChg>
        <pc:spChg chg="add del mod ord">
          <ac:chgData name="Heitman, Lindsey" userId="a9773a47-99d2-4599-9377-6d37e9ec0bd3" providerId="ADAL" clId="{462B06F3-9790-453A-A396-7254AFB9DD0C}" dt="2025-02-13T15:03:41.006" v="1245"/>
          <ac:spMkLst>
            <pc:docMk/>
            <pc:sldMk cId="1483936557" sldId="2230"/>
            <ac:spMk id="6" creationId="{40006D92-FBBE-0B3E-D1F6-14068E8F6FF6}"/>
          </ac:spMkLst>
        </pc:spChg>
        <pc:spChg chg="add del mod ord">
          <ac:chgData name="Heitman, Lindsey" userId="a9773a47-99d2-4599-9377-6d37e9ec0bd3" providerId="ADAL" clId="{462B06F3-9790-453A-A396-7254AFB9DD0C}" dt="2025-02-13T15:03:34.599" v="1244"/>
          <ac:spMkLst>
            <pc:docMk/>
            <pc:sldMk cId="1483936557" sldId="2230"/>
            <ac:spMk id="8" creationId="{E1532B42-73EF-F1BF-0F7B-ED31F7A1C30E}"/>
          </ac:spMkLst>
        </pc:spChg>
        <pc:spChg chg="add mod">
          <ac:chgData name="Heitman, Lindsey" userId="a9773a47-99d2-4599-9377-6d37e9ec0bd3" providerId="ADAL" clId="{462B06F3-9790-453A-A396-7254AFB9DD0C}" dt="2025-02-13T15:03:34.599" v="1244"/>
          <ac:spMkLst>
            <pc:docMk/>
            <pc:sldMk cId="1483936557" sldId="2230"/>
            <ac:spMk id="12" creationId="{A15BE35A-9FEE-901F-865A-42D2F7733AB1}"/>
          </ac:spMkLst>
        </pc:spChg>
        <pc:spChg chg="add mod">
          <ac:chgData name="Heitman, Lindsey" userId="a9773a47-99d2-4599-9377-6d37e9ec0bd3" providerId="ADAL" clId="{462B06F3-9790-453A-A396-7254AFB9DD0C}" dt="2025-02-13T15:03:41.006" v="1245"/>
          <ac:spMkLst>
            <pc:docMk/>
            <pc:sldMk cId="1483936557" sldId="2230"/>
            <ac:spMk id="13" creationId="{C03899EB-10B8-1C0A-7F1C-A37A41964279}"/>
          </ac:spMkLst>
        </pc:spChg>
        <pc:picChg chg="mod">
          <ac:chgData name="Heitman, Lindsey" userId="a9773a47-99d2-4599-9377-6d37e9ec0bd3" providerId="ADAL" clId="{462B06F3-9790-453A-A396-7254AFB9DD0C}" dt="2025-02-13T14:58:27.496" v="1138" actId="1076"/>
          <ac:picMkLst>
            <pc:docMk/>
            <pc:sldMk cId="1483936557" sldId="2230"/>
            <ac:picMk id="7" creationId="{7604ADA6-C32E-4545-8156-5DFE0FBD4949}"/>
          </ac:picMkLst>
        </pc:picChg>
        <pc:picChg chg="add mod">
          <ac:chgData name="Heitman, Lindsey" userId="a9773a47-99d2-4599-9377-6d37e9ec0bd3" providerId="ADAL" clId="{462B06F3-9790-453A-A396-7254AFB9DD0C}" dt="2025-02-13T14:58:29.832" v="1139" actId="1076"/>
          <ac:picMkLst>
            <pc:docMk/>
            <pc:sldMk cId="1483936557" sldId="2230"/>
            <ac:picMk id="9" creationId="{E99B34A1-944C-8675-409D-00F369C76A24}"/>
          </ac:picMkLst>
        </pc:picChg>
        <pc:cxnChg chg="add mod">
          <ac:chgData name="Heitman, Lindsey" userId="a9773a47-99d2-4599-9377-6d37e9ec0bd3" providerId="ADAL" clId="{462B06F3-9790-453A-A396-7254AFB9DD0C}" dt="2025-02-13T15:04:29.019" v="1249" actId="962"/>
          <ac:cxnSpMkLst>
            <pc:docMk/>
            <pc:sldMk cId="1483936557" sldId="2230"/>
            <ac:cxnSpMk id="11" creationId="{1B25506F-3F85-462A-346B-0528A644EF7B}"/>
          </ac:cxnSpMkLst>
        </pc:cxnChg>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pChg chg="mod ord">
          <ac:chgData name="Heitman, Lindsey" userId="a9773a47-99d2-4599-9377-6d37e9ec0bd3" providerId="ADAL" clId="{462B06F3-9790-453A-A396-7254AFB9DD0C}" dt="2025-02-13T14:57:10.069" v="1124" actId="20577"/>
          <ac:spMkLst>
            <pc:docMk/>
            <pc:sldMk cId="2605238999" sldId="2265"/>
            <ac:spMk id="2" creationId="{8743D743-8B3F-EB82-5DBE-5AA130A64324}"/>
          </ac:spMkLst>
        </pc:spChg>
        <pc:spChg chg="add del mod ord">
          <ac:chgData name="Heitman, Lindsey" userId="a9773a47-99d2-4599-9377-6d37e9ec0bd3" providerId="ADAL" clId="{462B06F3-9790-453A-A396-7254AFB9DD0C}" dt="2025-02-13T14:46:49.232" v="853" actId="21"/>
          <ac:spMkLst>
            <pc:docMk/>
            <pc:sldMk cId="2605238999" sldId="2265"/>
            <ac:spMk id="3" creationId="{A7A9EAD2-F261-B659-AE01-CB27B4AE13A5}"/>
          </ac:spMkLst>
        </pc:spChg>
        <pc:spChg chg="add mod ord">
          <ac:chgData name="Heitman, Lindsey" userId="a9773a47-99d2-4599-9377-6d37e9ec0bd3" providerId="ADAL" clId="{462B06F3-9790-453A-A396-7254AFB9DD0C}" dt="2025-02-13T14:46:44.421" v="852" actId="700"/>
          <ac:spMkLst>
            <pc:docMk/>
            <pc:sldMk cId="2605238999" sldId="2265"/>
            <ac:spMk id="4" creationId="{8DF4675A-4FD1-6DEC-EA63-475FDDA9E730}"/>
          </ac:spMkLst>
        </pc:spChg>
        <pc:spChg chg="add mod ord">
          <ac:chgData name="Heitman, Lindsey" userId="a9773a47-99d2-4599-9377-6d37e9ec0bd3" providerId="ADAL" clId="{462B06F3-9790-453A-A396-7254AFB9DD0C}" dt="2025-02-13T14:46:44.421" v="852" actId="700"/>
          <ac:spMkLst>
            <pc:docMk/>
            <pc:sldMk cId="2605238999" sldId="2265"/>
            <ac:spMk id="5" creationId="{BAC634B0-6F0F-8FC8-0FDE-10309C120830}"/>
          </ac:spMkLst>
        </pc:spChg>
        <pc:picChg chg="mod">
          <ac:chgData name="Heitman, Lindsey" userId="a9773a47-99d2-4599-9377-6d37e9ec0bd3" providerId="ADAL" clId="{462B06F3-9790-453A-A396-7254AFB9DD0C}" dt="2025-02-13T14:57:27.608" v="1126" actId="732"/>
          <ac:picMkLst>
            <pc:docMk/>
            <pc:sldMk cId="2605238999" sldId="2265"/>
            <ac:picMk id="1026" creationId="{0CFE3DA7-AEDA-FAE0-F389-888BC34FCED1}"/>
          </ac:picMkLst>
        </pc:picChg>
      </pc:sldChg>
      <pc:sldChg chg="modSp add del mod">
        <pc:chgData name="Heitman, Lindsey" userId="a9773a47-99d2-4599-9377-6d37e9ec0bd3" providerId="ADAL" clId="{462B06F3-9790-453A-A396-7254AFB9DD0C}" dt="2025-02-13T15:02:07.615" v="1235" actId="2696"/>
        <pc:sldMkLst>
          <pc:docMk/>
          <pc:sldMk cId="1650440766" sldId="2266"/>
        </pc:sldMkLst>
        <pc:spChg chg="mod">
          <ac:chgData name="Heitman, Lindsey" userId="a9773a47-99d2-4599-9377-6d37e9ec0bd3" providerId="ADAL" clId="{462B06F3-9790-453A-A396-7254AFB9DD0C}" dt="2025-02-13T14:51:59.035" v="987" actId="20577"/>
          <ac:spMkLst>
            <pc:docMk/>
            <pc:sldMk cId="1650440766" sldId="2266"/>
            <ac:spMk id="3" creationId="{00000000-0000-0000-0000-000000000000}"/>
          </ac:spMkLst>
        </pc:spChg>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pChg chg="mod ord">
          <ac:chgData name="Heitman, Lindsey" userId="a9773a47-99d2-4599-9377-6d37e9ec0bd3" providerId="ADAL" clId="{462B06F3-9790-453A-A396-7254AFB9DD0C}" dt="2025-02-13T14:43:12.593" v="793" actId="700"/>
          <ac:spMkLst>
            <pc:docMk/>
            <pc:sldMk cId="1138122946" sldId="5267"/>
            <ac:spMk id="2" creationId="{9BDEBA37-E381-697A-0E30-FAA8CA28573A}"/>
          </ac:spMkLst>
        </pc:spChg>
        <pc:spChg chg="del mod">
          <ac:chgData name="Heitman, Lindsey" userId="a9773a47-99d2-4599-9377-6d37e9ec0bd3" providerId="ADAL" clId="{462B06F3-9790-453A-A396-7254AFB9DD0C}" dt="2025-02-13T14:43:17.459" v="794" actId="21"/>
          <ac:spMkLst>
            <pc:docMk/>
            <pc:sldMk cId="1138122946" sldId="5267"/>
            <ac:spMk id="3" creationId="{649A4419-6529-38AC-5198-E15EF712B5C1}"/>
          </ac:spMkLst>
        </pc:spChg>
        <pc:spChg chg="mod ord">
          <ac:chgData name="Heitman, Lindsey" userId="a9773a47-99d2-4599-9377-6d37e9ec0bd3" providerId="ADAL" clId="{462B06F3-9790-453A-A396-7254AFB9DD0C}" dt="2025-02-13T14:43:12.593" v="793" actId="700"/>
          <ac:spMkLst>
            <pc:docMk/>
            <pc:sldMk cId="1138122946" sldId="5267"/>
            <ac:spMk id="4" creationId="{AE7412B5-6EE1-1603-8DF8-CC0DD33F0EAA}"/>
          </ac:spMkLst>
        </pc:spChg>
        <pc:spChg chg="add del mod ord">
          <ac:chgData name="Heitman, Lindsey" userId="a9773a47-99d2-4599-9377-6d37e9ec0bd3" providerId="ADAL" clId="{462B06F3-9790-453A-A396-7254AFB9DD0C}" dt="2025-02-13T14:44:03.336" v="805"/>
          <ac:spMkLst>
            <pc:docMk/>
            <pc:sldMk cId="1138122946" sldId="5267"/>
            <ac:spMk id="5" creationId="{90332285-2FBD-61B7-EBEB-B497B3CE09AB}"/>
          </ac:spMkLst>
        </pc:spChg>
        <pc:spChg chg="mod">
          <ac:chgData name="Heitman, Lindsey" userId="a9773a47-99d2-4599-9377-6d37e9ec0bd3" providerId="ADAL" clId="{462B06F3-9790-453A-A396-7254AFB9DD0C}" dt="2025-02-13T14:44:17.884" v="807" actId="1076"/>
          <ac:spMkLst>
            <pc:docMk/>
            <pc:sldMk cId="1138122946" sldId="5267"/>
            <ac:spMk id="7" creationId="{6AD221B7-04B4-9CA9-1EA9-1C2A65889F81}"/>
          </ac:spMkLst>
        </pc:spChg>
        <pc:spChg chg="add del mod ord">
          <ac:chgData name="Heitman, Lindsey" userId="a9773a47-99d2-4599-9377-6d37e9ec0bd3" providerId="ADAL" clId="{462B06F3-9790-453A-A396-7254AFB9DD0C}" dt="2025-02-13T14:44:11.490" v="806"/>
          <ac:spMkLst>
            <pc:docMk/>
            <pc:sldMk cId="1138122946" sldId="5267"/>
            <ac:spMk id="8" creationId="{E19964F1-E5DF-3A77-0FCA-45836F599D78}"/>
          </ac:spMkLst>
        </pc:spChg>
        <pc:spChg chg="mod">
          <ac:chgData name="Heitman, Lindsey" userId="a9773a47-99d2-4599-9377-6d37e9ec0bd3" providerId="ADAL" clId="{462B06F3-9790-453A-A396-7254AFB9DD0C}" dt="2025-02-13T14:43:51.631" v="804" actId="1076"/>
          <ac:spMkLst>
            <pc:docMk/>
            <pc:sldMk cId="1138122946" sldId="5267"/>
            <ac:spMk id="9" creationId="{6A759072-07AB-A2B3-677D-CCA9D7D8FAE6}"/>
          </ac:spMkLst>
        </pc:spChg>
        <pc:spChg chg="add mod">
          <ac:chgData name="Heitman, Lindsey" userId="a9773a47-99d2-4599-9377-6d37e9ec0bd3" providerId="ADAL" clId="{462B06F3-9790-453A-A396-7254AFB9DD0C}" dt="2025-02-13T14:44:03.336" v="805"/>
          <ac:spMkLst>
            <pc:docMk/>
            <pc:sldMk cId="1138122946" sldId="5267"/>
            <ac:spMk id="10" creationId="{1B89AD45-15DF-FC4E-5175-D050392A9862}"/>
          </ac:spMkLst>
        </pc:spChg>
        <pc:spChg chg="add mod">
          <ac:chgData name="Heitman, Lindsey" userId="a9773a47-99d2-4599-9377-6d37e9ec0bd3" providerId="ADAL" clId="{462B06F3-9790-453A-A396-7254AFB9DD0C}" dt="2025-02-13T14:44:11.490" v="806"/>
          <ac:spMkLst>
            <pc:docMk/>
            <pc:sldMk cId="1138122946" sldId="5267"/>
            <ac:spMk id="11" creationId="{AC7D68EB-F5F7-FE40-58F1-12FEEE7A9157}"/>
          </ac:spMkLst>
        </pc:spChg>
        <pc:picChg chg="mod ord modCrop">
          <ac:chgData name="Heitman, Lindsey" userId="a9773a47-99d2-4599-9377-6d37e9ec0bd3" providerId="ADAL" clId="{462B06F3-9790-453A-A396-7254AFB9DD0C}" dt="2025-02-13T14:43:46.883" v="803" actId="14100"/>
          <ac:picMkLst>
            <pc:docMk/>
            <pc:sldMk cId="1138122946" sldId="5267"/>
            <ac:picMk id="6" creationId="{78DAF855-84C8-3392-4265-92131D52C720}"/>
          </ac:picMkLst>
        </pc:picChg>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pChg chg="mod">
          <ac:chgData name="Heitman, Lindsey" userId="a9773a47-99d2-4599-9377-6d37e9ec0bd3" providerId="ADAL" clId="{462B06F3-9790-453A-A396-7254AFB9DD0C}" dt="2025-02-13T14:50:04.939" v="921" actId="1076"/>
          <ac:spMkLst>
            <pc:docMk/>
            <pc:sldMk cId="3374835863" sldId="5274"/>
            <ac:spMk id="5" creationId="{F183D389-A835-61DA-465E-07C4A3CF06D3}"/>
          </ac:spMkLst>
        </pc:spChg>
        <pc:spChg chg="mod">
          <ac:chgData name="Heitman, Lindsey" userId="a9773a47-99d2-4599-9377-6d37e9ec0bd3" providerId="ADAL" clId="{462B06F3-9790-453A-A396-7254AFB9DD0C}" dt="2025-02-13T14:27:58.781" v="721" actId="14100"/>
          <ac:spMkLst>
            <pc:docMk/>
            <pc:sldMk cId="3374835863" sldId="5274"/>
            <ac:spMk id="10" creationId="{9F6081D1-F247-337F-A266-E92AE5705682}"/>
          </ac:spMkLst>
        </pc:spChg>
        <pc:spChg chg="mod">
          <ac:chgData name="Heitman, Lindsey" userId="a9773a47-99d2-4599-9377-6d37e9ec0bd3" providerId="ADAL" clId="{462B06F3-9790-453A-A396-7254AFB9DD0C}" dt="2025-02-13T14:49:25.423" v="920" actId="20577"/>
          <ac:spMkLst>
            <pc:docMk/>
            <pc:sldMk cId="3374835863" sldId="5274"/>
            <ac:spMk id="11" creationId="{A26897EE-BEF6-D11B-DE97-D7FA8F52B8CD}"/>
          </ac:spMkLst>
        </pc:spChg>
      </pc:sldChg>
      <pc:sldChg chg="modSp add mod">
        <pc:chgData name="Heitman, Lindsey" userId="a9773a47-99d2-4599-9377-6d37e9ec0bd3" providerId="ADAL" clId="{462B06F3-9790-453A-A396-7254AFB9DD0C}" dt="2025-02-13T14:42:55.544" v="792" actId="20577"/>
        <pc:sldMkLst>
          <pc:docMk/>
          <pc:sldMk cId="1504568059" sldId="5275"/>
        </pc:sldMkLst>
        <pc:spChg chg="mod">
          <ac:chgData name="Heitman, Lindsey" userId="a9773a47-99d2-4599-9377-6d37e9ec0bd3" providerId="ADAL" clId="{462B06F3-9790-453A-A396-7254AFB9DD0C}" dt="2025-02-13T14:42:55.544" v="792" actId="20577"/>
          <ac:spMkLst>
            <pc:docMk/>
            <pc:sldMk cId="1504568059" sldId="5275"/>
            <ac:spMk id="2" creationId="{784F74EA-E72F-5D3B-E10E-E33DF103F2D4}"/>
          </ac:spMkLst>
        </pc:spChg>
        <pc:spChg chg="mod">
          <ac:chgData name="Heitman, Lindsey" userId="a9773a47-99d2-4599-9377-6d37e9ec0bd3" providerId="ADAL" clId="{462B06F3-9790-453A-A396-7254AFB9DD0C}" dt="2025-02-13T14:26:24.478" v="720" actId="255"/>
          <ac:spMkLst>
            <pc:docMk/>
            <pc:sldMk cId="1504568059" sldId="5275"/>
            <ac:spMk id="3" creationId="{B04F1252-FD23-2D87-6051-384AC40DFC17}"/>
          </ac:spMkLst>
        </pc:spChg>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pChg chg="mod">
          <ac:chgData name="Heitman, Lindsey" userId="a9773a47-99d2-4599-9377-6d37e9ec0bd3" providerId="ADAL" clId="{462B06F3-9790-453A-A396-7254AFB9DD0C}" dt="2025-02-13T14:44:53.646" v="847" actId="5793"/>
          <ac:spMkLst>
            <pc:docMk/>
            <pc:sldMk cId="3422266987" sldId="5785"/>
            <ac:spMk id="2" creationId="{CCF4C661-DC66-B229-92BA-2E83F51C0868}"/>
          </ac:spMkLst>
        </pc:spChg>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pChg chg="mod">
          <ac:chgData name="Slutzky, Collin" userId="21f7fb5c-490d-42a4-8741-4ce78a53b03a" providerId="ADAL" clId="{FCF5F19C-7F72-4711-AB8A-FA80D5940D1D}" dt="2025-01-30T15:56:42.431" v="0" actId="6549"/>
          <ac:spMkLst>
            <pc:docMk/>
            <pc:sldMk cId="467082449" sldId="5776"/>
            <ac:spMk id="4" creationId="{B81E262B-2CF2-ED20-6409-E4416C90E5BE}"/>
          </ac:spMkLst>
        </pc:spChg>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pChg chg="mod ord">
          <ac:chgData name="Heitman, Lindsey" userId="a9773a47-99d2-4599-9377-6d37e9ec0bd3" providerId="ADAL" clId="{4BC71C26-5A74-411F-9BD2-FC1FDA7EA62E}" dt="2025-01-30T14:37:59.606" v="426" actId="20577"/>
          <ac:spMkLst>
            <pc:docMk/>
            <pc:sldMk cId="3422266987" sldId="5785"/>
            <ac:spMk id="2" creationId="{CCF4C661-DC66-B229-92BA-2E83F51C0868}"/>
          </ac:spMkLst>
        </pc:spChg>
        <pc:spChg chg="mod ord">
          <ac:chgData name="Heitman, Lindsey" userId="a9773a47-99d2-4599-9377-6d37e9ec0bd3" providerId="ADAL" clId="{4BC71C26-5A74-411F-9BD2-FC1FDA7EA62E}" dt="2025-01-30T14:32:06.805" v="166" actId="700"/>
          <ac:spMkLst>
            <pc:docMk/>
            <pc:sldMk cId="3422266987" sldId="5785"/>
            <ac:spMk id="4" creationId="{B6111576-C4B7-24B5-3AA0-3FB6498CDB3F}"/>
          </ac:spMkLst>
        </pc:spChg>
        <pc:spChg chg="add mod">
          <ac:chgData name="Heitman, Lindsey" userId="a9773a47-99d2-4599-9377-6d37e9ec0bd3" providerId="ADAL" clId="{4BC71C26-5A74-411F-9BD2-FC1FDA7EA62E}" dt="2025-01-30T14:32:35.759" v="211" actId="1076"/>
          <ac:spMkLst>
            <pc:docMk/>
            <pc:sldMk cId="3422266987" sldId="5785"/>
            <ac:spMk id="24" creationId="{8A67F11A-D569-BD1A-560D-23BE0B72F357}"/>
          </ac:spMkLst>
        </pc:spChg>
        <pc:spChg chg="add mod ord">
          <ac:chgData name="Heitman, Lindsey" userId="a9773a47-99d2-4599-9377-6d37e9ec0bd3" providerId="ADAL" clId="{4BC71C26-5A74-411F-9BD2-FC1FDA7EA62E}" dt="2025-01-30T14:35:59.547" v="325" actId="20577"/>
          <ac:spMkLst>
            <pc:docMk/>
            <pc:sldMk cId="3422266987" sldId="5785"/>
            <ac:spMk id="26" creationId="{BD2C56A8-71D5-79F2-8C3E-A17375417C5D}"/>
          </ac:spMkLst>
        </pc:spChg>
        <pc:spChg chg="add mod">
          <ac:chgData name="Heitman, Lindsey" userId="a9773a47-99d2-4599-9377-6d37e9ec0bd3" providerId="ADAL" clId="{4BC71C26-5A74-411F-9BD2-FC1FDA7EA62E}" dt="2025-01-30T14:37:25.088" v="401"/>
          <ac:spMkLst>
            <pc:docMk/>
            <pc:sldMk cId="3422266987" sldId="5785"/>
            <ac:spMk id="35" creationId="{61CA927F-FBA7-D42F-5EFB-4844E98D32A3}"/>
          </ac:spMkLst>
        </pc:spChg>
        <pc:graphicFrameChg chg="add mod modGraphic">
          <ac:chgData name="Heitman, Lindsey" userId="a9773a47-99d2-4599-9377-6d37e9ec0bd3" providerId="ADAL" clId="{4BC71C26-5A74-411F-9BD2-FC1FDA7EA62E}" dt="2025-01-30T14:36:12.880" v="374" actId="20577"/>
          <ac:graphicFrameMkLst>
            <pc:docMk/>
            <pc:sldMk cId="3422266987" sldId="5785"/>
            <ac:graphicFrameMk id="33" creationId="{69E3062B-D157-3F5A-60F4-0ADDF6224A93}"/>
          </ac:graphicFrameMkLst>
        </pc:graphicFrameChg>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addSp delSp modSp add mod">
        <pc:chgData name="Ward, Reagan" userId="27291eb4-8241-4961-9e69-8c66e34cc5b0" providerId="ADAL" clId="{95462795-F530-401E-9A80-E67D0A6CA69B}" dt="2025-01-09T15:07:57.181" v="5515" actId="13244"/>
        <pc:sldMkLst>
          <pc:docMk/>
          <pc:sldMk cId="4006630429" sldId="282"/>
        </pc:sldMkLst>
      </pc:sldChg>
      <pc:sldChg chg="modSp mod">
        <pc:chgData name="Ward, Reagan" userId="27291eb4-8241-4961-9e69-8c66e34cc5b0" providerId="ADAL" clId="{95462795-F530-401E-9A80-E67D0A6CA69B}" dt="2025-01-07T15:45:29.842" v="394" actId="2711"/>
        <pc:sldMkLst>
          <pc:docMk/>
          <pc:sldMk cId="3227145924" sldId="5097"/>
        </pc:sldMkLst>
        <pc:graphicFrameChg chg="modGraphic">
          <ac:chgData name="Ward, Reagan" userId="27291eb4-8241-4961-9e69-8c66e34cc5b0" providerId="ADAL" clId="{95462795-F530-401E-9A80-E67D0A6CA69B}" dt="2025-01-07T15:45:29.842" v="394" actId="2711"/>
          <ac:graphicFrameMkLst>
            <pc:docMk/>
            <pc:sldMk cId="3227145924" sldId="5097"/>
            <ac:graphicFrameMk id="7" creationId="{2864BB53-F741-4FFC-0348-1AC10AD60EEB}"/>
          </ac:graphicFrameMkLst>
        </pc:graphicFrameChg>
      </pc:sldChg>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ord">
        <pc:chgData name="Ward, Reagan" userId="27291eb4-8241-4961-9e69-8c66e34cc5b0" providerId="ADAL" clId="{95462795-F530-401E-9A80-E67D0A6CA69B}" dt="2025-01-07T15:56:09.205" v="745"/>
        <pc:sldMkLst>
          <pc:docMk/>
          <pc:sldMk cId="783971613" sldId="5619"/>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ldChg>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pChg chg="ord">
          <ac:chgData name="Ward, Reagan" userId="27291eb4-8241-4961-9e69-8c66e34cc5b0" providerId="ADAL" clId="{02B65166-E93A-4BD1-84B9-9BEA141AAEFE}" dt="2025-01-30T15:13:34.308" v="133" actId="13244"/>
          <ac:spMkLst>
            <pc:docMk/>
            <pc:sldMk cId="3422266987" sldId="5785"/>
            <ac:spMk id="24" creationId="{8A67F11A-D569-BD1A-560D-23BE0B72F357}"/>
          </ac:spMkLst>
        </pc:spChg>
        <pc:spChg chg="ord">
          <ac:chgData name="Ward, Reagan" userId="27291eb4-8241-4961-9e69-8c66e34cc5b0" providerId="ADAL" clId="{02B65166-E93A-4BD1-84B9-9BEA141AAEFE}" dt="2025-01-30T15:13:38.892" v="135" actId="13244"/>
          <ac:spMkLst>
            <pc:docMk/>
            <pc:sldMk cId="3422266987" sldId="5785"/>
            <ac:spMk id="26" creationId="{BD2C56A8-71D5-79F2-8C3E-A17375417C5D}"/>
          </ac:spMkLst>
        </pc:spChg>
        <pc:graphicFrameChg chg="ord">
          <ac:chgData name="Ward, Reagan" userId="27291eb4-8241-4961-9e69-8c66e34cc5b0" providerId="ADAL" clId="{02B65166-E93A-4BD1-84B9-9BEA141AAEFE}" dt="2025-01-30T15:13:31.752" v="132" actId="13244"/>
          <ac:graphicFrameMkLst>
            <pc:docMk/>
            <pc:sldMk cId="3422266987" sldId="5785"/>
            <ac:graphicFrameMk id="33" creationId="{69E3062B-D157-3F5A-60F4-0ADDF6224A93}"/>
          </ac:graphicFrameMkLst>
        </pc:graphicFrameChg>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69C_49BEED6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96456692913385E-2"/>
          <c:y val="0.10446093107400768"/>
          <c:w val="0.92652854330708656"/>
          <c:h val="0.83485181872220604"/>
        </c:manualLayout>
      </c:layout>
      <c:barChart>
        <c:barDir val="col"/>
        <c:grouping val="clustered"/>
        <c:varyColors val="0"/>
        <c:ser>
          <c:idx val="0"/>
          <c:order val="0"/>
          <c:tx>
            <c:strRef>
              <c:f>Sheet1!$B$1</c:f>
              <c:strCache>
                <c:ptCount val="1"/>
                <c:pt idx="0">
                  <c:v>Human Resources Snapshot Status</c:v>
                </c:pt>
              </c:strCache>
            </c:strRef>
          </c:tx>
          <c:spPr>
            <a:solidFill>
              <a:schemeClr val="accent1"/>
            </a:solidFill>
            <a:ln>
              <a:noFill/>
            </a:ln>
            <a:effectLst/>
          </c:spPr>
          <c:invertIfNegative val="0"/>
          <c:dPt>
            <c:idx val="0"/>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253C-4FC8-BABA-87B41A7E95CD}"/>
              </c:ext>
            </c:extLst>
          </c:dPt>
          <c:dPt>
            <c:idx val="1"/>
            <c:invertIfNegative val="0"/>
            <c:bubble3D val="0"/>
            <c:spPr>
              <a:solidFill>
                <a:srgbClr val="0070C0"/>
              </a:solidFill>
              <a:ln>
                <a:noFill/>
              </a:ln>
              <a:effectLst/>
            </c:spPr>
            <c:extLst>
              <c:ext xmlns:c16="http://schemas.microsoft.com/office/drawing/2014/chart" uri="{C3380CC4-5D6E-409C-BE32-E72D297353CC}">
                <c16:uniqueId val="{00000004-253C-4FC8-BABA-87B41A7E95CD}"/>
              </c:ext>
            </c:extLst>
          </c:dPt>
          <c:dPt>
            <c:idx val="2"/>
            <c:invertIfNegative val="0"/>
            <c:bubble3D val="0"/>
            <c:spPr>
              <a:solidFill>
                <a:srgbClr val="FFC000"/>
              </a:solidFill>
              <a:ln>
                <a:noFill/>
              </a:ln>
              <a:effectLst/>
            </c:spPr>
            <c:extLst>
              <c:ext xmlns:c16="http://schemas.microsoft.com/office/drawing/2014/chart" uri="{C3380CC4-5D6E-409C-BE32-E72D297353CC}">
                <c16:uniqueId val="{00000005-253C-4FC8-BABA-87B41A7E95CD}"/>
              </c:ext>
            </c:extLst>
          </c:dPt>
          <c:dPt>
            <c:idx val="3"/>
            <c:invertIfNegative val="0"/>
            <c:bubble3D val="0"/>
            <c:spPr>
              <a:solidFill>
                <a:srgbClr val="FF0000"/>
              </a:solidFill>
              <a:ln>
                <a:noFill/>
              </a:ln>
              <a:effectLst/>
            </c:spPr>
            <c:extLst>
              <c:ext xmlns:c16="http://schemas.microsoft.com/office/drawing/2014/chart" uri="{C3380CC4-5D6E-409C-BE32-E72D297353CC}">
                <c16:uniqueId val="{00000006-253C-4FC8-BABA-87B41A7E95CD}"/>
              </c:ext>
            </c:extLst>
          </c:dPt>
          <c:cat>
            <c:strRef>
              <c:f>Sheet1!$A$2:$A$5</c:f>
              <c:strCache>
                <c:ptCount val="4"/>
                <c:pt idx="0">
                  <c:v>Submitted</c:v>
                </c:pt>
                <c:pt idx="1">
                  <c:v>Error Free</c:v>
                </c:pt>
                <c:pt idx="2">
                  <c:v>Errors on Snapshot</c:v>
                </c:pt>
                <c:pt idx="3">
                  <c:v>Missing Snapshot</c:v>
                </c:pt>
              </c:strCache>
            </c:strRef>
          </c:cat>
          <c:val>
            <c:numRef>
              <c:f>Sheet1!$B$2:$B$5</c:f>
              <c:numCache>
                <c:formatCode>General</c:formatCode>
                <c:ptCount val="4"/>
                <c:pt idx="0">
                  <c:v>93</c:v>
                </c:pt>
                <c:pt idx="1">
                  <c:v>46</c:v>
                </c:pt>
                <c:pt idx="2">
                  <c:v>48</c:v>
                </c:pt>
                <c:pt idx="3">
                  <c:v>11</c:v>
                </c:pt>
              </c:numCache>
            </c:numRef>
          </c:val>
          <c:extLst>
            <c:ext xmlns:c16="http://schemas.microsoft.com/office/drawing/2014/chart" uri="{C3380CC4-5D6E-409C-BE32-E72D297353CC}">
              <c16:uniqueId val="{00000000-253C-4FC8-BABA-87B41A7E95CD}"/>
            </c:ext>
          </c:extLst>
        </c:ser>
        <c:dLbls>
          <c:showLegendKey val="0"/>
          <c:showVal val="0"/>
          <c:showCatName val="0"/>
          <c:showSerName val="0"/>
          <c:showPercent val="0"/>
          <c:showBubbleSize val="0"/>
        </c:dLbls>
        <c:gapWidth val="219"/>
        <c:overlap val="-27"/>
        <c:axId val="1453678336"/>
        <c:axId val="1453681216"/>
      </c:barChart>
      <c:catAx>
        <c:axId val="145367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681216"/>
        <c:crosses val="autoZero"/>
        <c:auto val="1"/>
        <c:lblAlgn val="ctr"/>
        <c:lblOffset val="100"/>
        <c:noMultiLvlLbl val="0"/>
      </c:catAx>
      <c:valAx>
        <c:axId val="1453681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67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1047900542"/>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1047900542"/>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19E5E5C-95F5-4773-A865-E0B9A523675A}" type="datetime1">
              <a:rPr lang="en-US" smtClean="0"/>
              <a:t>2/13/2025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24093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5C3942-2318-4BD8-8E19-F66F6DA325F3}" type="datetime1">
              <a:rPr lang="en-US" smtClean="0"/>
              <a:t>2/13/2025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245708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2/13/2025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22</a:t>
            </a:fld>
            <a:endParaRPr lang="en-US"/>
          </a:p>
        </p:txBody>
      </p:sp>
    </p:spTree>
    <p:extLst>
      <p:ext uri="{BB962C8B-B14F-4D97-AF65-F5344CB8AC3E}">
        <p14:creationId xmlns:p14="http://schemas.microsoft.com/office/powerpoint/2010/main" val="116468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2/13/2025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23</a:t>
            </a:fld>
            <a:endParaRPr lang="en-US"/>
          </a:p>
        </p:txBody>
      </p:sp>
    </p:spTree>
    <p:extLst>
      <p:ext uri="{BB962C8B-B14F-4D97-AF65-F5344CB8AC3E}">
        <p14:creationId xmlns:p14="http://schemas.microsoft.com/office/powerpoint/2010/main" val="43186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a:xfrm>
            <a:off x="714375" y="4209143"/>
            <a:ext cx="5485805" cy="4582584"/>
          </a:xfrm>
          <a:noFill/>
          <a:ln/>
        </p:spPr>
        <p:txBody>
          <a:bodyPr/>
          <a:lstStyle/>
          <a:p>
            <a:endParaRPr lang="en-US" sz="800">
              <a:latin typeface="Verdana" pitchFamily="34" charset="0"/>
            </a:endParaRPr>
          </a:p>
        </p:txBody>
      </p:sp>
    </p:spTree>
    <p:extLst>
      <p:ext uri="{BB962C8B-B14F-4D97-AF65-F5344CB8AC3E}">
        <p14:creationId xmlns:p14="http://schemas.microsoft.com/office/powerpoint/2010/main" val="147925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9354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55273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81757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690" r:id="rId16"/>
    <p:sldLayoutId id="2147483691" r:id="rId17"/>
    <p:sldLayoutId id="2147483692" r:id="rId18"/>
    <p:sldLayoutId id="2147483693" r:id="rId19"/>
    <p:sldLayoutId id="2147483694" r:id="rId20"/>
    <p:sldLayoutId id="2147483695" r:id="rId21"/>
    <p:sldLayoutId id="2147483707" r:id="rId22"/>
    <p:sldLayoutId id="2147483710"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Human%20Resources%20Data%20%3cHumanResourcesData@cde.state.co.us%3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hyperlink" Target="mailto:HumanResourcesData@cde.state.co.us"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SpedDecCount@cde.state.co.u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February 13,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79E8-D3E7-583C-A1C2-A2BB6582A2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DF88C1-793A-3D5A-1921-FC7CD16E8828}"/>
              </a:ext>
            </a:extLst>
          </p:cNvPr>
          <p:cNvSpPr>
            <a:spLocks noGrp="1"/>
          </p:cNvSpPr>
          <p:nvPr>
            <p:ph type="ctrTitle"/>
          </p:nvPr>
        </p:nvSpPr>
        <p:spPr/>
        <p:txBody>
          <a:bodyPr>
            <a:normAutofit/>
          </a:bodyPr>
          <a:lstStyle/>
          <a:p>
            <a:r>
              <a:rPr lang="en-US"/>
              <a:t>Human Resources Snapshot Collection</a:t>
            </a:r>
          </a:p>
        </p:txBody>
      </p:sp>
      <p:sp>
        <p:nvSpPr>
          <p:cNvPr id="6" name="Content Placeholder 5">
            <a:extLst>
              <a:ext uri="{FF2B5EF4-FFF2-40B4-BE49-F238E27FC236}">
                <a16:creationId xmlns:a16="http://schemas.microsoft.com/office/drawing/2014/main" id="{10037FEA-8055-FCD4-C845-5389DECAEBE1}"/>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t>Dawna Gudka</a:t>
            </a:r>
          </a:p>
        </p:txBody>
      </p:sp>
      <p:sp>
        <p:nvSpPr>
          <p:cNvPr id="4" name="Slide Number Placeholder 3">
            <a:extLst>
              <a:ext uri="{FF2B5EF4-FFF2-40B4-BE49-F238E27FC236}">
                <a16:creationId xmlns:a16="http://schemas.microsoft.com/office/drawing/2014/main" id="{14A08D44-C3D9-4962-6F9E-ADD41EFDE30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91441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212DF-3D9D-4E2F-4E4C-32889A94B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12BF2-9F81-8501-E618-3F09DBC9D00E}"/>
              </a:ext>
            </a:extLst>
          </p:cNvPr>
          <p:cNvSpPr>
            <a:spLocks noGrp="1"/>
          </p:cNvSpPr>
          <p:nvPr>
            <p:ph type="title"/>
          </p:nvPr>
        </p:nvSpPr>
        <p:spPr/>
        <p:txBody>
          <a:bodyPr/>
          <a:lstStyle/>
          <a:p>
            <a:r>
              <a:rPr lang="en-US"/>
              <a:t>Final Deadline-February 21</a:t>
            </a:r>
            <a:r>
              <a:rPr lang="en-US" baseline="30000"/>
              <a:t>st</a:t>
            </a:r>
            <a:r>
              <a:rPr lang="en-US"/>
              <a:t>, 2025</a:t>
            </a:r>
          </a:p>
        </p:txBody>
      </p:sp>
      <p:pic>
        <p:nvPicPr>
          <p:cNvPr id="8" name="Content Placeholder 7">
            <a:extLst>
              <a:ext uri="{FF2B5EF4-FFF2-40B4-BE49-F238E27FC236}">
                <a16:creationId xmlns:a16="http://schemas.microsoft.com/office/drawing/2014/main" id="{B27A5CE6-BC9C-08D5-43EB-08B6CC2AD179}"/>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766319">
            <a:off x="8808431" y="1018258"/>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5" name="Chart 14" descr="Chart of collection status">
            <a:extLst>
              <a:ext uri="{FF2B5EF4-FFF2-40B4-BE49-F238E27FC236}">
                <a16:creationId xmlns:a16="http://schemas.microsoft.com/office/drawing/2014/main" id="{4BE77CFE-C06A-C06B-0393-AC772892A5E1}"/>
              </a:ext>
            </a:extLst>
          </p:cNvPr>
          <p:cNvGraphicFramePr/>
          <p:nvPr>
            <p:extLst>
              <p:ext uri="{D42A27DB-BD31-4B8C-83A1-F6EECF244321}">
                <p14:modId xmlns:p14="http://schemas.microsoft.com/office/powerpoint/2010/main" val="3762455054"/>
              </p:ext>
            </p:extLst>
          </p:nvPr>
        </p:nvGraphicFramePr>
        <p:xfrm>
          <a:off x="1366838" y="1425677"/>
          <a:ext cx="8793162" cy="471265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47935BA-79FD-EC2D-40FC-19BE24C157E3}"/>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20" name="Content Placeholder 19">
            <a:extLst>
              <a:ext uri="{FF2B5EF4-FFF2-40B4-BE49-F238E27FC236}">
                <a16:creationId xmlns:a16="http://schemas.microsoft.com/office/drawing/2014/main" id="{B74005C4-41D6-0D3D-F68A-D8496513FFD7}"/>
              </a:ext>
            </a:extLst>
          </p:cNvPr>
          <p:cNvSpPr>
            <a:spLocks noGrp="1"/>
          </p:cNvSpPr>
          <p:nvPr>
            <p:ph sz="quarter" idx="13"/>
          </p:nvPr>
        </p:nvSpPr>
        <p:spPr/>
        <p:txBody>
          <a:bodyPr/>
          <a:lstStyle/>
          <a:p>
            <a:r>
              <a:rPr lang="en-US"/>
              <a:t>Human Resources Snapshot Collection</a:t>
            </a:r>
          </a:p>
        </p:txBody>
      </p:sp>
      <p:sp>
        <p:nvSpPr>
          <p:cNvPr id="18" name="Content Placeholder 17">
            <a:extLst>
              <a:ext uri="{FF2B5EF4-FFF2-40B4-BE49-F238E27FC236}">
                <a16:creationId xmlns:a16="http://schemas.microsoft.com/office/drawing/2014/main" id="{478C12F9-6366-7A38-9025-FEF5239731C9}"/>
              </a:ext>
            </a:extLst>
          </p:cNvPr>
          <p:cNvSpPr>
            <a:spLocks noGrp="1"/>
          </p:cNvSpPr>
          <p:nvPr>
            <p:ph sz="quarter" idx="14"/>
          </p:nvPr>
        </p:nvSpPr>
        <p:spPr/>
        <p:txBody>
          <a:bodyPr/>
          <a:lstStyle/>
          <a:p>
            <a:r>
              <a:rPr lang="en-US">
                <a:hlinkClick r:id="rId4"/>
              </a:rPr>
              <a:t>HumanResourcesData@cde.state.co.us</a:t>
            </a:r>
            <a:endParaRPr lang="en-US"/>
          </a:p>
        </p:txBody>
      </p:sp>
    </p:spTree>
    <p:extLst>
      <p:ext uri="{BB962C8B-B14F-4D97-AF65-F5344CB8AC3E}">
        <p14:creationId xmlns:p14="http://schemas.microsoft.com/office/powerpoint/2010/main" val="123724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EC03-ECE0-E1AE-CC5C-4E9447DFA471}"/>
              </a:ext>
            </a:extLst>
          </p:cNvPr>
          <p:cNvSpPr>
            <a:spLocks noGrp="1"/>
          </p:cNvSpPr>
          <p:nvPr>
            <p:ph type="title"/>
          </p:nvPr>
        </p:nvSpPr>
        <p:spPr>
          <a:xfrm>
            <a:off x="443564" y="205176"/>
            <a:ext cx="11276487" cy="898524"/>
          </a:xfrm>
        </p:spPr>
        <p:txBody>
          <a:bodyPr>
            <a:normAutofit fontScale="90000"/>
          </a:bodyPr>
          <a:lstStyle/>
          <a:p>
            <a:r>
              <a:rPr lang="en-US"/>
              <a:t>Validating your Data</a:t>
            </a:r>
            <a:br>
              <a:rPr lang="en-US"/>
            </a:br>
            <a:r>
              <a:rPr lang="en-US"/>
              <a:t>Using Cognos Reports</a:t>
            </a:r>
            <a:br>
              <a:rPr lang="en-US"/>
            </a:br>
            <a:br>
              <a:rPr lang="en-US"/>
            </a:br>
            <a:endParaRPr lang="en-US"/>
          </a:p>
        </p:txBody>
      </p:sp>
      <p:sp>
        <p:nvSpPr>
          <p:cNvPr id="4" name="Slide Number Placeholder 3">
            <a:extLst>
              <a:ext uri="{FF2B5EF4-FFF2-40B4-BE49-F238E27FC236}">
                <a16:creationId xmlns:a16="http://schemas.microsoft.com/office/drawing/2014/main" id="{8DE0F6D7-01C0-E979-1995-F587ECA9CD8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5" name="Content Placeholder 4">
            <a:extLst>
              <a:ext uri="{FF2B5EF4-FFF2-40B4-BE49-F238E27FC236}">
                <a16:creationId xmlns:a16="http://schemas.microsoft.com/office/drawing/2014/main" id="{D4401347-B297-63AB-28A0-ECA174ACC6A9}"/>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ECEDB874-1568-D56F-AC89-E98CFA3C602F}"/>
              </a:ext>
            </a:extLst>
          </p:cNvPr>
          <p:cNvSpPr>
            <a:spLocks noGrp="1"/>
          </p:cNvSpPr>
          <p:nvPr>
            <p:ph sz="quarter" idx="14"/>
          </p:nvPr>
        </p:nvSpPr>
        <p:spPr/>
        <p:txBody>
          <a:bodyPr/>
          <a:lstStyle/>
          <a:p>
            <a:r>
              <a:rPr lang="en-US">
                <a:hlinkClick r:id="rId2"/>
              </a:rPr>
              <a:t>HumanResourcesData@cde.state.co.us</a:t>
            </a:r>
            <a:endParaRPr lang="en-US"/>
          </a:p>
          <a:p>
            <a:endParaRPr lang="en-US"/>
          </a:p>
        </p:txBody>
      </p:sp>
      <p:pic>
        <p:nvPicPr>
          <p:cNvPr id="15" name="Picture 14" descr="Cognos reports available">
            <a:extLst>
              <a:ext uri="{FF2B5EF4-FFF2-40B4-BE49-F238E27FC236}">
                <a16:creationId xmlns:a16="http://schemas.microsoft.com/office/drawing/2014/main" id="{96D4357F-5C9A-2F94-EBF6-449441065DCC}"/>
              </a:ext>
            </a:extLst>
          </p:cNvPr>
          <p:cNvPicPr>
            <a:picLocks noChangeAspect="1"/>
          </p:cNvPicPr>
          <p:nvPr/>
        </p:nvPicPr>
        <p:blipFill>
          <a:blip r:embed="rId3"/>
          <a:stretch>
            <a:fillRect/>
          </a:stretch>
        </p:blipFill>
        <p:spPr>
          <a:xfrm>
            <a:off x="3776472" y="475488"/>
            <a:ext cx="6674542" cy="5764788"/>
          </a:xfrm>
          <a:prstGeom prst="rect">
            <a:avLst/>
          </a:prstGeom>
        </p:spPr>
      </p:pic>
    </p:spTree>
    <p:extLst>
      <p:ext uri="{BB962C8B-B14F-4D97-AF65-F5344CB8AC3E}">
        <p14:creationId xmlns:p14="http://schemas.microsoft.com/office/powerpoint/2010/main" val="166595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BFCD-0E5A-FAE8-237F-BD8ED55F3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33CBB-7E91-9257-C29D-8168C266C2EE}"/>
              </a:ext>
            </a:extLst>
          </p:cNvPr>
          <p:cNvSpPr>
            <a:spLocks noGrp="1"/>
          </p:cNvSpPr>
          <p:nvPr>
            <p:ph type="title"/>
          </p:nvPr>
        </p:nvSpPr>
        <p:spPr>
          <a:xfrm>
            <a:off x="443564" y="0"/>
            <a:ext cx="11276487" cy="1103700"/>
          </a:xfrm>
        </p:spPr>
        <p:txBody>
          <a:bodyPr>
            <a:normAutofit fontScale="90000"/>
          </a:bodyPr>
          <a:lstStyle/>
          <a:p>
            <a:r>
              <a:rPr lang="en-US"/>
              <a:t>Validating your Data</a:t>
            </a:r>
            <a:br>
              <a:rPr lang="en-US"/>
            </a:br>
            <a:r>
              <a:rPr lang="en-US"/>
              <a:t>Verifying that all Non-Special Education Staff and their assignments pulled in the Human Resources Snapshot</a:t>
            </a:r>
            <a:br>
              <a:rPr lang="en-US"/>
            </a:br>
            <a:endParaRPr lang="en-US"/>
          </a:p>
        </p:txBody>
      </p:sp>
      <p:sp>
        <p:nvSpPr>
          <p:cNvPr id="4" name="Slide Number Placeholder 3">
            <a:extLst>
              <a:ext uri="{FF2B5EF4-FFF2-40B4-BE49-F238E27FC236}">
                <a16:creationId xmlns:a16="http://schemas.microsoft.com/office/drawing/2014/main" id="{45D36E8E-72E7-4F73-B960-8AFCE4779BD7}"/>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51AFD1D8-3D20-84BB-2BB5-8E6735D2760E}"/>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03BCADB2-D52F-5931-B27B-ECAA24FD7EE0}"/>
              </a:ext>
            </a:extLst>
          </p:cNvPr>
          <p:cNvSpPr>
            <a:spLocks noGrp="1"/>
          </p:cNvSpPr>
          <p:nvPr>
            <p:ph sz="quarter" idx="14"/>
          </p:nvPr>
        </p:nvSpPr>
        <p:spPr/>
        <p:txBody>
          <a:bodyPr/>
          <a:lstStyle/>
          <a:p>
            <a:r>
              <a:rPr lang="en-US">
                <a:hlinkClick r:id="rId2"/>
              </a:rPr>
              <a:t>HumanResourcesData@cde.state.co.us</a:t>
            </a:r>
            <a:endParaRPr lang="en-US"/>
          </a:p>
          <a:p>
            <a:endParaRPr lang="en-US"/>
          </a:p>
        </p:txBody>
      </p:sp>
      <p:pic>
        <p:nvPicPr>
          <p:cNvPr id="1026" name="Picture 2" descr="Download snapshot records">
            <a:extLst>
              <a:ext uri="{FF2B5EF4-FFF2-40B4-BE49-F238E27FC236}">
                <a16:creationId xmlns:a16="http://schemas.microsoft.com/office/drawing/2014/main" id="{52F8D335-0631-24D9-F163-33DA48ADD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30" y="1645919"/>
            <a:ext cx="9726013" cy="389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2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CDB9-5E07-CCCF-D367-AB236FF24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2A29E-A9D5-DE60-A794-902D4AB1A5C8}"/>
              </a:ext>
            </a:extLst>
          </p:cNvPr>
          <p:cNvSpPr>
            <a:spLocks noGrp="1"/>
          </p:cNvSpPr>
          <p:nvPr>
            <p:ph type="title"/>
          </p:nvPr>
        </p:nvSpPr>
        <p:spPr>
          <a:xfrm>
            <a:off x="443564" y="205176"/>
            <a:ext cx="11276487" cy="898524"/>
          </a:xfrm>
        </p:spPr>
        <p:txBody>
          <a:bodyPr/>
          <a:lstStyle/>
          <a:p>
            <a:r>
              <a:rPr lang="en-US"/>
              <a:t>Getting your Human Resources Snapshot Data Submitted</a:t>
            </a:r>
          </a:p>
        </p:txBody>
      </p:sp>
      <p:sp>
        <p:nvSpPr>
          <p:cNvPr id="4" name="Slide Number Placeholder 3">
            <a:extLst>
              <a:ext uri="{FF2B5EF4-FFF2-40B4-BE49-F238E27FC236}">
                <a16:creationId xmlns:a16="http://schemas.microsoft.com/office/drawing/2014/main" id="{F8C22AAF-40CD-A081-58B8-792C5F9C508D}"/>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3ED82477-4355-9530-EBD0-B09C412983AF}"/>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22EF1992-CAD7-E271-DC04-DD77E3F74BA3}"/>
              </a:ext>
            </a:extLst>
          </p:cNvPr>
          <p:cNvSpPr>
            <a:spLocks noGrp="1"/>
          </p:cNvSpPr>
          <p:nvPr>
            <p:ph sz="quarter" idx="14"/>
          </p:nvPr>
        </p:nvSpPr>
        <p:spPr/>
        <p:txBody>
          <a:bodyPr/>
          <a:lstStyle/>
          <a:p>
            <a:r>
              <a:rPr lang="en-US">
                <a:hlinkClick r:id="rId2"/>
              </a:rPr>
              <a:t>HumanResourcesData@cde.state.co.us</a:t>
            </a:r>
            <a:endParaRPr lang="en-US"/>
          </a:p>
          <a:p>
            <a:endParaRPr lang="en-US"/>
          </a:p>
        </p:txBody>
      </p:sp>
      <p:pic>
        <p:nvPicPr>
          <p:cNvPr id="11" name="Content Placeholder 10" descr="Submit to CDE">
            <a:extLst>
              <a:ext uri="{FF2B5EF4-FFF2-40B4-BE49-F238E27FC236}">
                <a16:creationId xmlns:a16="http://schemas.microsoft.com/office/drawing/2014/main" id="{69774E18-8318-D0A0-96CF-B624FBE1C81E}"/>
              </a:ext>
            </a:extLst>
          </p:cNvPr>
          <p:cNvPicPr>
            <a:picLocks noGrp="1" noChangeAspect="1"/>
          </p:cNvPicPr>
          <p:nvPr>
            <p:ph idx="1"/>
          </p:nvPr>
        </p:nvPicPr>
        <p:blipFill>
          <a:blip r:embed="rId3"/>
          <a:stretch>
            <a:fillRect/>
          </a:stretch>
        </p:blipFill>
        <p:spPr>
          <a:xfrm>
            <a:off x="661219" y="1747600"/>
            <a:ext cx="10515600" cy="3362800"/>
          </a:xfrm>
          <a:prstGeom prst="rect">
            <a:avLst/>
          </a:prstGeom>
        </p:spPr>
      </p:pic>
    </p:spTree>
    <p:extLst>
      <p:ext uri="{BB962C8B-B14F-4D97-AF65-F5344CB8AC3E}">
        <p14:creationId xmlns:p14="http://schemas.microsoft.com/office/powerpoint/2010/main" val="18470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B690B-04D2-B736-5250-84126AE0B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B16E6-D10B-7A67-0D60-0DC04EF465D8}"/>
              </a:ext>
            </a:extLst>
          </p:cNvPr>
          <p:cNvSpPr>
            <a:spLocks noGrp="1"/>
          </p:cNvSpPr>
          <p:nvPr>
            <p:ph type="title"/>
          </p:nvPr>
        </p:nvSpPr>
        <p:spPr>
          <a:xfrm>
            <a:off x="155447" y="237745"/>
            <a:ext cx="10679701" cy="1197864"/>
          </a:xfrm>
        </p:spPr>
        <p:txBody>
          <a:bodyPr/>
          <a:lstStyle/>
          <a:p>
            <a:r>
              <a:rPr lang="en-US"/>
              <a:t>Questions &amp; Resources:</a:t>
            </a:r>
            <a:br>
              <a:rPr lang="en-US"/>
            </a:br>
            <a:r>
              <a:rPr lang="en-US"/>
              <a:t>Human Resources Snapshot Collection</a:t>
            </a:r>
          </a:p>
        </p:txBody>
      </p:sp>
      <p:sp>
        <p:nvSpPr>
          <p:cNvPr id="3" name="Content Placeholder 2">
            <a:extLst>
              <a:ext uri="{FF2B5EF4-FFF2-40B4-BE49-F238E27FC236}">
                <a16:creationId xmlns:a16="http://schemas.microsoft.com/office/drawing/2014/main" id="{C19E48CA-7F7D-5EFE-5E4C-9FACB11E5D90}"/>
              </a:ext>
            </a:extLst>
          </p:cNvPr>
          <p:cNvSpPr>
            <a:spLocks noGrp="1"/>
          </p:cNvSpPr>
          <p:nvPr>
            <p:ph sz="quarter" idx="13"/>
          </p:nvPr>
        </p:nvSpPr>
        <p:spPr>
          <a:xfrm>
            <a:off x="1509623" y="1574275"/>
            <a:ext cx="9170946" cy="3685881"/>
          </a:xfrm>
        </p:spPr>
        <p:txBody>
          <a:bodyPr>
            <a:normAutofit/>
          </a:bodyPr>
          <a:lstStyle/>
          <a:p>
            <a:endParaRPr lang="en-US" sz="2800">
              <a:latin typeface="Museo Slab 500"/>
            </a:endParaRPr>
          </a:p>
          <a:p>
            <a:r>
              <a:rPr lang="en-US">
                <a:hlinkClick r:id="rId2"/>
              </a:rPr>
              <a:t>HumanResourcesData@cde.state.co.us</a:t>
            </a:r>
            <a:endParaRPr lang="en-US"/>
          </a:p>
          <a:p>
            <a:endParaRPr lang="en-US"/>
          </a:p>
          <a:p>
            <a:r>
              <a:rPr lang="en-US" sz="2400">
                <a:latin typeface="Museo Slab 500"/>
              </a:rPr>
              <a:t>Dawna Gudka</a:t>
            </a:r>
          </a:p>
          <a:p>
            <a:r>
              <a:rPr lang="en-US">
                <a:latin typeface="Museo Slab 500"/>
              </a:rPr>
              <a:t>Collection lead</a:t>
            </a:r>
          </a:p>
          <a:p>
            <a:r>
              <a:rPr lang="en-US">
                <a:latin typeface="Museo Slab 500"/>
              </a:rPr>
              <a:t>(303) 598-7901</a:t>
            </a:r>
            <a:br>
              <a:rPr lang="en-US" sz="2000">
                <a:hlinkClick r:id="rId3"/>
              </a:rPr>
            </a:br>
            <a:endParaRPr lang="en-US" sz="2000"/>
          </a:p>
        </p:txBody>
      </p:sp>
      <p:sp>
        <p:nvSpPr>
          <p:cNvPr id="5" name="Slide Number Placeholder 4">
            <a:extLst>
              <a:ext uri="{FF2B5EF4-FFF2-40B4-BE49-F238E27FC236}">
                <a16:creationId xmlns:a16="http://schemas.microsoft.com/office/drawing/2014/main" id="{3E7F2FE3-4C16-7120-BCA9-DC5562A4A9A4}"/>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3013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49439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74EA-E72F-5D3B-E10E-E33DF103F2D4}"/>
              </a:ext>
            </a:extLst>
          </p:cNvPr>
          <p:cNvSpPr>
            <a:spLocks noGrp="1"/>
          </p:cNvSpPr>
          <p:nvPr>
            <p:ph type="title"/>
          </p:nvPr>
        </p:nvSpPr>
        <p:spPr/>
        <p:txBody>
          <a:bodyPr/>
          <a:lstStyle/>
          <a:p>
            <a:r>
              <a:rPr lang="en-US"/>
              <a:t>Special Education December Count:</a:t>
            </a:r>
            <a:br>
              <a:rPr lang="en-US"/>
            </a:br>
            <a:r>
              <a:rPr lang="en-US"/>
              <a:t>Final Week Schedule</a:t>
            </a:r>
          </a:p>
        </p:txBody>
      </p:sp>
      <p:sp>
        <p:nvSpPr>
          <p:cNvPr id="3" name="Content Placeholder 2">
            <a:extLst>
              <a:ext uri="{FF2B5EF4-FFF2-40B4-BE49-F238E27FC236}">
                <a16:creationId xmlns:a16="http://schemas.microsoft.com/office/drawing/2014/main" id="{B04F1252-FD23-2D87-6051-384AC40DFC17}"/>
              </a:ext>
            </a:extLst>
          </p:cNvPr>
          <p:cNvSpPr>
            <a:spLocks noGrp="1"/>
          </p:cNvSpPr>
          <p:nvPr>
            <p:ph idx="1"/>
          </p:nvPr>
        </p:nvSpPr>
        <p:spPr/>
        <p:txBody>
          <a:bodyPr/>
          <a:lstStyle/>
          <a:p>
            <a:r>
              <a:rPr lang="en-US" sz="1800"/>
              <a:t>Tuesday, February 18 - All duplicates resolved and complete error-free snapshot</a:t>
            </a:r>
          </a:p>
          <a:p>
            <a:pPr lvl="1"/>
            <a:r>
              <a:rPr lang="en-US" sz="1800"/>
              <a:t>we will continue to email you individually until all duplicates are resolved</a:t>
            </a:r>
          </a:p>
          <a:p>
            <a:r>
              <a:rPr lang="en-US" sz="1800"/>
              <a:t>Tuesday, February 18 – Friday, February 21 -  Final report review and submission to CDE. </a:t>
            </a:r>
          </a:p>
          <a:p>
            <a:pPr lvl="1"/>
            <a:r>
              <a:rPr lang="en-US" sz="1800"/>
              <a:t>Print and review the 16 reports required for signature by your special education director.</a:t>
            </a:r>
          </a:p>
          <a:p>
            <a:r>
              <a:rPr lang="en-US" sz="1800"/>
              <a:t>Reports and snapshot approval in Pipeline due by Friday, February 21</a:t>
            </a:r>
            <a:r>
              <a:rPr lang="en-US" sz="1800" baseline="30000"/>
              <a:t>st</a:t>
            </a:r>
            <a:r>
              <a:rPr lang="en-US" sz="1800"/>
              <a:t> – Final data file approval in the Data Pipeline and report submission to the ESSU Data Management System</a:t>
            </a:r>
          </a:p>
          <a:p>
            <a:pPr lvl="1"/>
            <a:r>
              <a:rPr lang="en-US" sz="2800" i="1">
                <a:solidFill>
                  <a:srgbClr val="00B050"/>
                </a:solidFill>
              </a:rPr>
              <a:t>Remember the final step is clicking ‘Submit to CDE’ in Data Pipeline system</a:t>
            </a:r>
          </a:p>
          <a:p>
            <a:pPr marL="0" indent="0">
              <a:buNone/>
            </a:pPr>
            <a:endParaRPr lang="en-US"/>
          </a:p>
        </p:txBody>
      </p:sp>
      <p:sp>
        <p:nvSpPr>
          <p:cNvPr id="4" name="Slide Number Placeholder 3">
            <a:extLst>
              <a:ext uri="{FF2B5EF4-FFF2-40B4-BE49-F238E27FC236}">
                <a16:creationId xmlns:a16="http://schemas.microsoft.com/office/drawing/2014/main" id="{EEC1F7D8-AFA2-1B30-794A-8A0203CD86F7}"/>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0D894D8D-8CD7-3455-4FDE-3711C521E389}"/>
              </a:ext>
            </a:extLst>
          </p:cNvPr>
          <p:cNvSpPr>
            <a:spLocks noGrp="1"/>
          </p:cNvSpPr>
          <p:nvPr>
            <p:ph sz="quarter" idx="13"/>
          </p:nvPr>
        </p:nvSpPr>
        <p:spPr/>
        <p:txBody>
          <a:bodyPr/>
          <a:lstStyle/>
          <a:p>
            <a:r>
              <a:rPr lang="en-US"/>
              <a:t>December Count – Lindsey Heitman</a:t>
            </a:r>
          </a:p>
        </p:txBody>
      </p:sp>
      <p:sp>
        <p:nvSpPr>
          <p:cNvPr id="6" name="Content Placeholder 5">
            <a:extLst>
              <a:ext uri="{FF2B5EF4-FFF2-40B4-BE49-F238E27FC236}">
                <a16:creationId xmlns:a16="http://schemas.microsoft.com/office/drawing/2014/main" id="{BDFC0B62-16B5-5984-84A4-338D33B9EF36}"/>
              </a:ext>
            </a:extLst>
          </p:cNvPr>
          <p:cNvSpPr>
            <a:spLocks noGrp="1"/>
          </p:cNvSpPr>
          <p:nvPr>
            <p:ph sz="quarter" idx="14"/>
          </p:nvPr>
        </p:nvSpPr>
        <p:spPr/>
        <p:txBody>
          <a:bodyPr/>
          <a:lstStyle/>
          <a:p>
            <a:r>
              <a:rPr lang="en-US">
                <a:hlinkClick r:id="rId2"/>
              </a:rPr>
              <a:t>SpedDecCount@cde.state.co.us</a:t>
            </a:r>
            <a:r>
              <a:rPr lang="en-US"/>
              <a:t> </a:t>
            </a:r>
          </a:p>
        </p:txBody>
      </p:sp>
    </p:spTree>
    <p:extLst>
      <p:ext uri="{BB962C8B-B14F-4D97-AF65-F5344CB8AC3E}">
        <p14:creationId xmlns:p14="http://schemas.microsoft.com/office/powerpoint/2010/main" val="150456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BA37-E381-697A-0E30-FAA8CA28573A}"/>
              </a:ext>
            </a:extLst>
          </p:cNvPr>
          <p:cNvSpPr>
            <a:spLocks noGrp="1"/>
          </p:cNvSpPr>
          <p:nvPr>
            <p:ph type="title"/>
          </p:nvPr>
        </p:nvSpPr>
        <p:spPr/>
        <p:txBody>
          <a:bodyPr/>
          <a:lstStyle/>
          <a:p>
            <a:r>
              <a:rPr lang="en-US"/>
              <a:t>Special Education December Count:</a:t>
            </a:r>
            <a:br>
              <a:rPr lang="en-US"/>
            </a:br>
            <a:r>
              <a:rPr lang="en-US"/>
              <a:t>AU Respondent Contact List</a:t>
            </a:r>
          </a:p>
        </p:txBody>
      </p:sp>
      <p:pic>
        <p:nvPicPr>
          <p:cNvPr id="6" name="Content Placeholder 5" descr="SPED December COGNOS report list">
            <a:extLst>
              <a:ext uri="{FF2B5EF4-FFF2-40B4-BE49-F238E27FC236}">
                <a16:creationId xmlns:a16="http://schemas.microsoft.com/office/drawing/2014/main" id="{78DAF855-84C8-3392-4265-92131D52C720}"/>
              </a:ext>
            </a:extLst>
          </p:cNvPr>
          <p:cNvPicPr>
            <a:picLocks noGrp="1" noChangeAspect="1"/>
          </p:cNvPicPr>
          <p:nvPr>
            <p:ph idx="1"/>
          </p:nvPr>
        </p:nvPicPr>
        <p:blipFill rotWithShape="1">
          <a:blip r:embed="rId2"/>
          <a:srcRect t="1739" r="38719"/>
          <a:stretch/>
        </p:blipFill>
        <p:spPr>
          <a:xfrm>
            <a:off x="550334" y="1443889"/>
            <a:ext cx="6503276" cy="4513216"/>
          </a:xfrm>
        </p:spPr>
      </p:pic>
      <p:sp>
        <p:nvSpPr>
          <p:cNvPr id="4" name="Slide Number Placeholder 3">
            <a:extLst>
              <a:ext uri="{FF2B5EF4-FFF2-40B4-BE49-F238E27FC236}">
                <a16:creationId xmlns:a16="http://schemas.microsoft.com/office/drawing/2014/main" id="{AE7412B5-6EE1-1603-8DF8-CC0DD33F0EAA}"/>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7" name="TextBox 6">
            <a:extLst>
              <a:ext uri="{FF2B5EF4-FFF2-40B4-BE49-F238E27FC236}">
                <a16:creationId xmlns:a16="http://schemas.microsoft.com/office/drawing/2014/main" id="{6AD221B7-04B4-9CA9-1EA9-1C2A65889F81}"/>
              </a:ext>
            </a:extLst>
          </p:cNvPr>
          <p:cNvSpPr txBox="1"/>
          <p:nvPr/>
        </p:nvSpPr>
        <p:spPr>
          <a:xfrm>
            <a:off x="6863355" y="1983487"/>
            <a:ext cx="2680755" cy="3416320"/>
          </a:xfrm>
          <a:prstGeom prst="rect">
            <a:avLst/>
          </a:prstGeom>
          <a:solidFill>
            <a:schemeClr val="bg2"/>
          </a:solidFill>
          <a:ln>
            <a:solidFill>
              <a:schemeClr val="tx1"/>
            </a:solidFill>
          </a:ln>
        </p:spPr>
        <p:txBody>
          <a:bodyPr wrap="square" rtlCol="0">
            <a:spAutoFit/>
          </a:bodyPr>
          <a:lstStyle/>
          <a:p>
            <a:r>
              <a:rPr lang="en-US"/>
              <a:t>To find the other AU contact information, search this report by filtering the Admin Unit # column by your AU #. Be sure to email ALL contacts listed to ensure you catch the right person, sometimes there are many of them. </a:t>
            </a:r>
          </a:p>
          <a:p>
            <a:endParaRPr lang="en-US"/>
          </a:p>
        </p:txBody>
      </p:sp>
      <p:sp>
        <p:nvSpPr>
          <p:cNvPr id="9" name="Rectangle 8">
            <a:extLst>
              <a:ext uri="{FF2B5EF4-FFF2-40B4-BE49-F238E27FC236}">
                <a16:creationId xmlns:a16="http://schemas.microsoft.com/office/drawing/2014/main" id="{6A759072-07AB-A2B3-677D-CCA9D7D8FAE6}"/>
              </a:ext>
              <a:ext uri="{C183D7F6-B498-43B3-948B-1728B52AA6E4}">
                <adec:decorative xmlns:adec="http://schemas.microsoft.com/office/drawing/2017/decorative" val="1"/>
              </a:ext>
            </a:extLst>
          </p:cNvPr>
          <p:cNvSpPr/>
          <p:nvPr/>
        </p:nvSpPr>
        <p:spPr>
          <a:xfrm>
            <a:off x="3657187" y="1720840"/>
            <a:ext cx="1439693" cy="2626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1B89AD45-15DF-FC4E-5175-D050392A9862}"/>
              </a:ext>
            </a:extLst>
          </p:cNvPr>
          <p:cNvSpPr>
            <a:spLocks noGrp="1"/>
          </p:cNvSpPr>
          <p:nvPr>
            <p:ph sz="quarter" idx="13"/>
          </p:nvPr>
        </p:nvSpPr>
        <p:spPr>
          <a:xfrm>
            <a:off x="1366838" y="6356350"/>
            <a:ext cx="4483100" cy="361950"/>
          </a:xfrm>
        </p:spPr>
        <p:txBody>
          <a:bodyPr/>
          <a:lstStyle/>
          <a:p>
            <a:r>
              <a:rPr lang="en-US"/>
              <a:t>December Count – Lindsey Heitman</a:t>
            </a:r>
          </a:p>
        </p:txBody>
      </p:sp>
      <p:sp>
        <p:nvSpPr>
          <p:cNvPr id="11" name="Content Placeholder 5">
            <a:extLst>
              <a:ext uri="{FF2B5EF4-FFF2-40B4-BE49-F238E27FC236}">
                <a16:creationId xmlns:a16="http://schemas.microsoft.com/office/drawing/2014/main" id="{AC7D68EB-F5F7-FE40-58F1-12FEEE7A9157}"/>
              </a:ext>
            </a:extLst>
          </p:cNvPr>
          <p:cNvSpPr>
            <a:spLocks noGrp="1"/>
          </p:cNvSpPr>
          <p:nvPr>
            <p:ph sz="quarter" idx="14"/>
          </p:nvPr>
        </p:nvSpPr>
        <p:spPr>
          <a:xfrm>
            <a:off x="6053138" y="6356350"/>
            <a:ext cx="4392612" cy="361950"/>
          </a:xfrm>
        </p:spPr>
        <p:txBody>
          <a:bodyPr/>
          <a:lstStyle/>
          <a:p>
            <a:r>
              <a:rPr lang="en-US">
                <a:hlinkClick r:id="rId3"/>
              </a:rPr>
              <a:t>SpedDecCount@cde.state.co.us</a:t>
            </a:r>
            <a:r>
              <a:rPr lang="en-US"/>
              <a:t> </a:t>
            </a:r>
          </a:p>
        </p:txBody>
      </p:sp>
    </p:spTree>
    <p:extLst>
      <p:ext uri="{BB962C8B-B14F-4D97-AF65-F5344CB8AC3E}">
        <p14:creationId xmlns:p14="http://schemas.microsoft.com/office/powerpoint/2010/main" val="113812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15C4-DC17-785A-A938-6BB0129D1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C661-DC66-B229-92BA-2E83F51C0868}"/>
              </a:ext>
            </a:extLst>
          </p:cNvPr>
          <p:cNvSpPr>
            <a:spLocks noGrp="1"/>
          </p:cNvSpPr>
          <p:nvPr>
            <p:ph type="title"/>
          </p:nvPr>
        </p:nvSpPr>
        <p:spPr>
          <a:xfrm>
            <a:off x="332873" y="156005"/>
            <a:ext cx="8065168" cy="898524"/>
          </a:xfrm>
        </p:spPr>
        <p:txBody>
          <a:bodyPr>
            <a:normAutofit/>
          </a:bodyPr>
          <a:lstStyle/>
          <a:p>
            <a:r>
              <a:rPr lang="en-US"/>
              <a:t>Special Education December Count - Student and Staff Signature Reports – Due by February 21</a:t>
            </a:r>
            <a:r>
              <a:rPr lang="en-US" baseline="30000"/>
              <a:t>st</a:t>
            </a:r>
            <a:r>
              <a:rPr lang="en-US"/>
              <a:t> </a:t>
            </a:r>
          </a:p>
        </p:txBody>
      </p:sp>
      <p:sp>
        <p:nvSpPr>
          <p:cNvPr id="24" name="TextBox 23">
            <a:extLst>
              <a:ext uri="{FF2B5EF4-FFF2-40B4-BE49-F238E27FC236}">
                <a16:creationId xmlns:a16="http://schemas.microsoft.com/office/drawing/2014/main" id="{8A67F11A-D569-BD1A-560D-23BE0B72F357}"/>
              </a:ext>
            </a:extLst>
          </p:cNvPr>
          <p:cNvSpPr txBox="1"/>
          <p:nvPr/>
        </p:nvSpPr>
        <p:spPr>
          <a:xfrm>
            <a:off x="615334" y="1208825"/>
            <a:ext cx="5985934" cy="367170"/>
          </a:xfrm>
          <a:prstGeom prst="rect">
            <a:avLst/>
          </a:prstGeom>
          <a:noFill/>
        </p:spPr>
        <p:txBody>
          <a:bodyPr wrap="square" rtlCol="0">
            <a:spAutoFit/>
          </a:bodyPr>
          <a:lstStyle/>
          <a:p>
            <a:r>
              <a:rPr lang="en-US"/>
              <a:t>Cognos Reports</a:t>
            </a:r>
            <a:r>
              <a:rPr lang="en-US">
                <a:sym typeface="Wingdings" panose="05000000000000000000" pitchFamily="2" charset="2"/>
              </a:rPr>
              <a:t> Special Education December Folder: </a:t>
            </a:r>
            <a:endParaRPr lang="en-US"/>
          </a:p>
        </p:txBody>
      </p:sp>
      <p:graphicFrame>
        <p:nvGraphicFramePr>
          <p:cNvPr id="33" name="Content Placeholder 32">
            <a:extLst>
              <a:ext uri="{FF2B5EF4-FFF2-40B4-BE49-F238E27FC236}">
                <a16:creationId xmlns:a16="http://schemas.microsoft.com/office/drawing/2014/main" id="{69E3062B-D157-3F5A-60F4-0ADDF6224A93}"/>
              </a:ext>
            </a:extLst>
          </p:cNvPr>
          <p:cNvGraphicFramePr>
            <a:graphicFrameLocks noGrp="1"/>
          </p:cNvGraphicFramePr>
          <p:nvPr>
            <p:ph sz="half" idx="1"/>
            <p:extLst>
              <p:ext uri="{D42A27DB-BD31-4B8C-83A1-F6EECF244321}">
                <p14:modId xmlns:p14="http://schemas.microsoft.com/office/powerpoint/2010/main" val="1550690639"/>
              </p:ext>
            </p:extLst>
          </p:nvPr>
        </p:nvGraphicFramePr>
        <p:xfrm>
          <a:off x="711200" y="1677373"/>
          <a:ext cx="5341622" cy="4872014"/>
        </p:xfrm>
        <a:graphic>
          <a:graphicData uri="http://schemas.openxmlformats.org/drawingml/2006/table">
            <a:tbl>
              <a:tblPr firstRow="1" firstCol="1" bandRow="1"/>
              <a:tblGrid>
                <a:gridCol w="5341622">
                  <a:extLst>
                    <a:ext uri="{9D8B030D-6E8A-4147-A177-3AD203B41FA5}">
                      <a16:colId xmlns:a16="http://schemas.microsoft.com/office/drawing/2014/main" val="1897417829"/>
                    </a:ext>
                  </a:extLst>
                </a:gridCol>
              </a:tblGrid>
              <a:tr h="886265">
                <a:tc>
                  <a:txBody>
                    <a:bodyPr/>
                    <a:lstStyle/>
                    <a:p>
                      <a:pPr marL="0" marR="0" lvl="0" indent="0">
                        <a:lnSpc>
                          <a:spcPct val="107000"/>
                        </a:lnSpc>
                        <a:spcAft>
                          <a:spcPts val="800"/>
                        </a:spcAft>
                        <a:buFont typeface="Symbol" panose="05050102010706020507" pitchFamily="18" charset="2"/>
                        <a:buNone/>
                      </a:pPr>
                      <a:r>
                        <a:rPr lang="en-US" sz="1400">
                          <a:effectLst/>
                          <a:latin typeface="Calibri" panose="020F0502020204030204" pitchFamily="34" charset="0"/>
                          <a:ea typeface="Calibri" panose="020F0502020204030204" pitchFamily="34" charset="0"/>
                          <a:cs typeface="Times New Roman" panose="02020603050405020304" pitchFamily="18" charset="0"/>
                        </a:rPr>
                        <a:t>December Student Cognos Validation Reports:</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2.0 Student Data Validity Certification</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 Significant Year to Year Report by Age Group and Disability</a:t>
                      </a:r>
                    </a:p>
                  </a:txBody>
                  <a:tcPr marL="0" marR="0" marT="0" marB="0" anchor="ctr">
                    <a:lnL>
                      <a:noFill/>
                    </a:lnL>
                    <a:lnR>
                      <a:noFill/>
                    </a:lnR>
                    <a:lnT>
                      <a:noFill/>
                    </a:lnT>
                    <a:lnB>
                      <a:noFill/>
                    </a:lnB>
                    <a:noFill/>
                  </a:tcPr>
                </a:tc>
                <a:extLst>
                  <a:ext uri="{0D108BD9-81ED-4DB2-BD59-A6C34878D82A}">
                    <a16:rowId xmlns:a16="http://schemas.microsoft.com/office/drawing/2014/main" val="139662398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2.2 Significant Year to Year Report by Age Group and Race/Ethnicity</a:t>
                      </a:r>
                    </a:p>
                  </a:txBody>
                  <a:tcPr marL="0" marR="0" marT="0" marB="0" anchor="ctr">
                    <a:lnL>
                      <a:noFill/>
                    </a:lnL>
                    <a:lnR>
                      <a:noFill/>
                    </a:lnR>
                    <a:lnT>
                      <a:noFill/>
                    </a:lnT>
                    <a:lnB>
                      <a:noFill/>
                    </a:lnB>
                    <a:noFill/>
                  </a:tcPr>
                </a:tc>
                <a:extLst>
                  <a:ext uri="{0D108BD9-81ED-4DB2-BD59-A6C34878D82A}">
                    <a16:rowId xmlns:a16="http://schemas.microsoft.com/office/drawing/2014/main" val="2916487818"/>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2.3 Significant Year to Year Report by Age Group and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95464884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2.4 Significant Year-to-Year Educational Orphan Report </a:t>
                      </a:r>
                    </a:p>
                  </a:txBody>
                  <a:tcPr marL="0" marR="0" marT="0" marB="0" anchor="ctr">
                    <a:lnL>
                      <a:noFill/>
                    </a:lnL>
                    <a:lnR>
                      <a:noFill/>
                    </a:lnR>
                    <a:lnT>
                      <a:noFill/>
                    </a:lnT>
                    <a:lnB>
                      <a:noFill/>
                    </a:lnB>
                    <a:noFill/>
                  </a:tcPr>
                </a:tc>
                <a:extLst>
                  <a:ext uri="{0D108BD9-81ED-4DB2-BD59-A6C34878D82A}">
                    <a16:rowId xmlns:a16="http://schemas.microsoft.com/office/drawing/2014/main" val="567783962"/>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2.5 Indicator 5: Number of Students Aged 6-21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56088531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2.6 Indicator 6: Number of Students Aged 3-5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165236826"/>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2.7 Number of Reported Students by Special Education Funding Status by Administrative Unit and Disability</a:t>
                      </a:r>
                    </a:p>
                  </a:txBody>
                  <a:tcPr marL="0" marR="0" marT="0" marB="0" anchor="ctr">
                    <a:lnL>
                      <a:noFill/>
                    </a:lnL>
                    <a:lnR>
                      <a:noFill/>
                    </a:lnR>
                    <a:lnT>
                      <a:noFill/>
                    </a:lnT>
                    <a:lnB>
                      <a:noFill/>
                    </a:lnB>
                    <a:noFill/>
                  </a:tcPr>
                </a:tc>
                <a:extLst>
                  <a:ext uri="{0D108BD9-81ED-4DB2-BD59-A6C34878D82A}">
                    <a16:rowId xmlns:a16="http://schemas.microsoft.com/office/drawing/2014/main" val="3790895404"/>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2.8 Number of Reported Students Parentally Placed in a Private School by Disability and Type of Service</a:t>
                      </a:r>
                    </a:p>
                  </a:txBody>
                  <a:tcPr marL="0" marR="0" marT="0" marB="0" anchor="ctr">
                    <a:lnL>
                      <a:noFill/>
                    </a:lnL>
                    <a:lnR>
                      <a:noFill/>
                    </a:lnR>
                    <a:lnT>
                      <a:noFill/>
                    </a:lnT>
                    <a:lnB>
                      <a:noFill/>
                    </a:lnB>
                    <a:noFill/>
                  </a:tcPr>
                </a:tc>
                <a:extLst>
                  <a:ext uri="{0D108BD9-81ED-4DB2-BD59-A6C34878D82A}">
                    <a16:rowId xmlns:a16="http://schemas.microsoft.com/office/drawing/2014/main" val="2617090154"/>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2.9 Indicator 9: Disproportionate Representation of Racial and Ethnic Groups in Special Education Ages 3-21 </a:t>
                      </a:r>
                    </a:p>
                  </a:txBody>
                  <a:tcPr marL="0" marR="0" marT="0" marB="0" anchor="ctr">
                    <a:lnL>
                      <a:noFill/>
                    </a:lnL>
                    <a:lnR>
                      <a:noFill/>
                    </a:lnR>
                    <a:lnT>
                      <a:noFill/>
                    </a:lnT>
                    <a:lnB>
                      <a:noFill/>
                    </a:lnB>
                    <a:noFill/>
                  </a:tcPr>
                </a:tc>
                <a:extLst>
                  <a:ext uri="{0D108BD9-81ED-4DB2-BD59-A6C34878D82A}">
                    <a16:rowId xmlns:a16="http://schemas.microsoft.com/office/drawing/2014/main" val="2501509661"/>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2.10 Indicator 10: Disproportionate Representation of Racial and Ethnic Groups in Specific Disability Categories in Ages 3-21 </a:t>
                      </a:r>
                    </a:p>
                  </a:txBody>
                  <a:tcPr marL="0" marR="0" marT="0" marB="0" anchor="ctr">
                    <a:lnL>
                      <a:noFill/>
                    </a:lnL>
                    <a:lnR>
                      <a:noFill/>
                    </a:lnR>
                    <a:lnT>
                      <a:noFill/>
                    </a:lnT>
                    <a:lnB>
                      <a:noFill/>
                    </a:lnB>
                    <a:noFill/>
                  </a:tcPr>
                </a:tc>
                <a:extLst>
                  <a:ext uri="{0D108BD9-81ED-4DB2-BD59-A6C34878D82A}">
                    <a16:rowId xmlns:a16="http://schemas.microsoft.com/office/drawing/2014/main" val="1469926736"/>
                  </a:ext>
                </a:extLst>
              </a:tr>
              <a:tr h="286822">
                <a:tc>
                  <a:txBody>
                    <a:bodyPr/>
                    <a:lstStyle/>
                    <a:p>
                      <a:pPr marL="0" marR="0">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*Please review Student Warnings</a:t>
                      </a:r>
                    </a:p>
                  </a:txBody>
                  <a:tcPr marL="0" marR="0" marT="0" marB="0" anchor="ctr">
                    <a:lnL>
                      <a:noFill/>
                    </a:lnL>
                    <a:lnR>
                      <a:noFill/>
                    </a:lnR>
                    <a:lnT>
                      <a:noFill/>
                    </a:lnT>
                    <a:lnB>
                      <a:noFill/>
                    </a:lnB>
                    <a:noFill/>
                  </a:tcPr>
                </a:tc>
                <a:extLst>
                  <a:ext uri="{0D108BD9-81ED-4DB2-BD59-A6C34878D82A}">
                    <a16:rowId xmlns:a16="http://schemas.microsoft.com/office/drawing/2014/main" val="4000203045"/>
                  </a:ext>
                </a:extLst>
              </a:tr>
            </a:tbl>
          </a:graphicData>
        </a:graphic>
      </p:graphicFrame>
      <p:sp>
        <p:nvSpPr>
          <p:cNvPr id="26" name="Content Placeholder 25">
            <a:extLst>
              <a:ext uri="{FF2B5EF4-FFF2-40B4-BE49-F238E27FC236}">
                <a16:creationId xmlns:a16="http://schemas.microsoft.com/office/drawing/2014/main" id="{BD2C56A8-71D5-79F2-8C3E-A17375417C5D}"/>
              </a:ext>
            </a:extLst>
          </p:cNvPr>
          <p:cNvSpPr>
            <a:spLocks noGrp="1"/>
          </p:cNvSpPr>
          <p:nvPr>
            <p:ph sz="half" idx="2"/>
          </p:nvPr>
        </p:nvSpPr>
        <p:spPr/>
        <p:txBody>
          <a:bodyPr>
            <a:normAutofit/>
          </a:bodyPr>
          <a:lstStyle/>
          <a:p>
            <a:pPr marL="0" marR="0" lvl="0" indent="0">
              <a:lnSpc>
                <a:spcPct val="107000"/>
              </a:lnSpc>
              <a:spcAft>
                <a:spcPts val="800"/>
              </a:spcAft>
              <a:buNone/>
            </a:pPr>
            <a:r>
              <a:rPr lang="en-US" sz="1400">
                <a:latin typeface="Calibri" panose="020F0502020204030204" pitchFamily="34" charset="0"/>
                <a:ea typeface="Calibri" panose="020F0502020204030204" pitchFamily="34" charset="0"/>
                <a:cs typeface="Times New Roman" panose="02020603050405020304" pitchFamily="18" charset="0"/>
              </a:rPr>
              <a:t>December Staff Cognos Validation Reports: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1.0 Staff Data Validity Certification</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1.1 Summary of Special Education Staff by Administrative Unit, District &amp; Job Classification Category</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1.2 Summary of Job Classification by District Purchased Service Staff</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1.4 Special Education Directors &amp; Child Find Coordinators</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SAM 1.5 Non-Qualified Personnel Status</a:t>
            </a:r>
          </a:p>
          <a:p>
            <a:pPr marL="0" marR="0" lvl="0" indent="0">
              <a:lnSpc>
                <a:spcPct val="107000"/>
              </a:lnSpc>
              <a:spcAft>
                <a:spcPts val="80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*Please review Staff SAM Warnings DC208, DC209, DC210, DC211</a:t>
            </a:r>
          </a:p>
          <a:p>
            <a:pPr marL="0" indent="0">
              <a:buNone/>
            </a:pPr>
            <a:endParaRPr lang="en-US"/>
          </a:p>
        </p:txBody>
      </p:sp>
      <p:sp>
        <p:nvSpPr>
          <p:cNvPr id="4" name="Slide Number Placeholder 3">
            <a:extLst>
              <a:ext uri="{FF2B5EF4-FFF2-40B4-BE49-F238E27FC236}">
                <a16:creationId xmlns:a16="http://schemas.microsoft.com/office/drawing/2014/main" id="{B6111576-C4B7-24B5-3AA0-3FB6498CDB3F}"/>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35" name="Content Placeholder 5">
            <a:extLst>
              <a:ext uri="{FF2B5EF4-FFF2-40B4-BE49-F238E27FC236}">
                <a16:creationId xmlns:a16="http://schemas.microsoft.com/office/drawing/2014/main" id="{61CA927F-FBA7-D42F-5EFB-4844E98D32A3}"/>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342226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062" y="202183"/>
            <a:ext cx="8065168" cy="898524"/>
          </a:xfrm>
        </p:spPr>
        <p:txBody>
          <a:bodyPr/>
          <a:lstStyle/>
          <a:p>
            <a:r>
              <a:rPr lang="en-US"/>
              <a:t>December Count Staff Report Lists</a:t>
            </a:r>
          </a:p>
        </p:txBody>
      </p:sp>
      <p:sp>
        <p:nvSpPr>
          <p:cNvPr id="5" name="Content Placeholder 4"/>
          <p:cNvSpPr>
            <a:spLocks noGrp="1"/>
          </p:cNvSpPr>
          <p:nvPr>
            <p:ph sz="half" idx="4294967295"/>
          </p:nvPr>
        </p:nvSpPr>
        <p:spPr>
          <a:xfrm>
            <a:off x="0" y="1463675"/>
            <a:ext cx="3413125" cy="4583113"/>
          </a:xfrm>
          <a:solidFill>
            <a:schemeClr val="bg1"/>
          </a:solidFill>
        </p:spPr>
        <p:txBody>
          <a:bodyPr>
            <a:noAutofit/>
          </a:bodyPr>
          <a:lstStyle/>
          <a:p>
            <a:pPr marL="285750" indent="-252413"/>
            <a:r>
              <a:rPr lang="en-US" sz="2000" b="1"/>
              <a:t>1.0 Staff Data Validity Certification</a:t>
            </a:r>
          </a:p>
          <a:p>
            <a:pPr marL="285750" indent="-252413"/>
            <a:r>
              <a:rPr lang="en-US" sz="2000" b="1"/>
              <a:t>1.1 Summary of Special Education Staff by AU</a:t>
            </a:r>
            <a:r>
              <a:rPr lang="en-US" sz="2000"/>
              <a:t>, </a:t>
            </a:r>
            <a:r>
              <a:rPr lang="en-US" sz="2000" b="1"/>
              <a:t>District &amp; Job Classification Category</a:t>
            </a:r>
          </a:p>
          <a:p>
            <a:pPr marL="285750" indent="-252413"/>
            <a:r>
              <a:rPr lang="en-US" sz="2000" b="1"/>
              <a:t>1.2 Summary of Job Classification Category by District and AU Purchased Service Staff</a:t>
            </a:r>
          </a:p>
          <a:p>
            <a:pPr marL="285750" indent="-252413"/>
            <a:r>
              <a:rPr lang="en-US" sz="2000" b="1"/>
              <a:t>1.4 Special Education Directors &amp; Child Find Coordinators</a:t>
            </a:r>
          </a:p>
          <a:p>
            <a:pPr marL="285750" indent="-252413"/>
            <a:r>
              <a:rPr lang="en-US" sz="2000" b="1"/>
              <a:t>SAM 1.5 Non-Qualified Personnel Status</a:t>
            </a:r>
          </a:p>
          <a:p>
            <a:pPr marL="182880" indent="0">
              <a:buNone/>
            </a:pPr>
            <a:endParaRPr lang="en-US" sz="2000" b="1"/>
          </a:p>
          <a:p>
            <a:endParaRPr lang="en-US" sz="2000"/>
          </a:p>
        </p:txBody>
      </p:sp>
      <p:sp>
        <p:nvSpPr>
          <p:cNvPr id="6" name="Content Placeholder 4"/>
          <p:cNvSpPr txBox="1">
            <a:spLocks/>
          </p:cNvSpPr>
          <p:nvPr/>
        </p:nvSpPr>
        <p:spPr>
          <a:xfrm>
            <a:off x="5181601" y="758758"/>
            <a:ext cx="6366932" cy="6099243"/>
          </a:xfrm>
          <a:prstGeom prst="rect">
            <a:avLst/>
          </a:prstGeom>
          <a:solidFill>
            <a:schemeClr val="bg1"/>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800" b="1" kern="1200" spc="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6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4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22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2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25780" indent="-342900">
              <a:buClr>
                <a:schemeClr val="tx1"/>
              </a:buClr>
            </a:pPr>
            <a:r>
              <a:rPr lang="en-US" sz="1800" b="0"/>
              <a:t>District/AU Activity Report</a:t>
            </a:r>
          </a:p>
          <a:p>
            <a:pPr marL="525780" indent="-342900">
              <a:buClr>
                <a:schemeClr val="tx1"/>
              </a:buClr>
            </a:pPr>
            <a:r>
              <a:rPr lang="en-US" sz="1800" b="0"/>
              <a:t>SAM: ALL Certified Staff Report</a:t>
            </a:r>
          </a:p>
          <a:p>
            <a:pPr marL="525780" indent="-342900">
              <a:buClr>
                <a:schemeClr val="tx1"/>
              </a:buClr>
            </a:pPr>
            <a:r>
              <a:rPr lang="en-US" sz="1800" b="0"/>
              <a:t>SAM: Caseload Student Detail (DC210 Detail)</a:t>
            </a:r>
          </a:p>
          <a:p>
            <a:pPr marL="525780" indent="-342900">
              <a:buClr>
                <a:schemeClr val="tx1"/>
              </a:buClr>
            </a:pPr>
            <a:r>
              <a:rPr lang="en-US" sz="1800" b="0"/>
              <a:t>SAM: Caseload Summary (DC210 Summary)</a:t>
            </a:r>
          </a:p>
          <a:p>
            <a:pPr marL="525780" indent="-342900">
              <a:buClr>
                <a:schemeClr val="tx1"/>
              </a:buClr>
            </a:pPr>
            <a:r>
              <a:rPr lang="en-US" sz="1800" b="0"/>
              <a:t>SAM: Percentage of Not-approved Staff</a:t>
            </a:r>
          </a:p>
          <a:p>
            <a:pPr marL="525780" indent="-342900">
              <a:buClr>
                <a:schemeClr val="tx1"/>
              </a:buClr>
            </a:pPr>
            <a:r>
              <a:rPr lang="en-US" sz="1800" b="0"/>
              <a:t>SAM: Staff Licensed after December 1st</a:t>
            </a:r>
          </a:p>
          <a:p>
            <a:pPr marL="525780" indent="-342900">
              <a:buClr>
                <a:schemeClr val="tx1"/>
              </a:buClr>
            </a:pPr>
            <a:r>
              <a:rPr lang="en-US" sz="1800" b="0"/>
              <a:t>SAM: Temporary Educator Eligibility (TEE)</a:t>
            </a:r>
          </a:p>
          <a:p>
            <a:pPr marL="525780" indent="-342900">
              <a:buClr>
                <a:schemeClr val="tx1"/>
              </a:buClr>
            </a:pPr>
            <a:r>
              <a:rPr lang="en-US" sz="1800" b="0"/>
              <a:t>SAM: Year to Year Non-Licensed Staff Report</a:t>
            </a:r>
          </a:p>
          <a:p>
            <a:pPr marL="525780" indent="-342900">
              <a:buClr>
                <a:schemeClr val="tx1"/>
              </a:buClr>
            </a:pPr>
            <a:r>
              <a:rPr lang="en-US" sz="1800" b="0"/>
              <a:t>Detail: Mode Contract Days and Hours Per Day by JCC</a:t>
            </a:r>
          </a:p>
          <a:p>
            <a:pPr marL="525780" indent="-342900">
              <a:buClr>
                <a:schemeClr val="tx1"/>
              </a:buClr>
            </a:pPr>
            <a:r>
              <a:rPr lang="en-US" sz="1800" b="0"/>
              <a:t>Detail: SPED BOCES Staff Reported</a:t>
            </a:r>
          </a:p>
          <a:p>
            <a:pPr marL="525780" indent="-342900">
              <a:buClr>
                <a:schemeClr val="tx1"/>
              </a:buClr>
            </a:pPr>
            <a:r>
              <a:rPr lang="en-US" sz="1800" b="0"/>
              <a:t>Detail: SPED List by JCC</a:t>
            </a:r>
          </a:p>
          <a:p>
            <a:pPr marL="525780" indent="-342900">
              <a:buClr>
                <a:schemeClr val="tx1"/>
              </a:buClr>
            </a:pPr>
            <a:r>
              <a:rPr lang="en-US" sz="1800" b="0"/>
              <a:t>Detail: Teachers with License Info</a:t>
            </a:r>
          </a:p>
          <a:p>
            <a:pPr marL="525780" indent="-342900">
              <a:buClr>
                <a:schemeClr val="tx1"/>
              </a:buClr>
            </a:pPr>
            <a:r>
              <a:rPr lang="en-US" sz="1800" b="0"/>
              <a:t>Grant Project Fund Source Summary</a:t>
            </a:r>
          </a:p>
          <a:p>
            <a:pPr marL="525780" indent="-342900">
              <a:buClr>
                <a:schemeClr val="tx1"/>
              </a:buClr>
            </a:pPr>
            <a:r>
              <a:rPr lang="en-US" sz="1800" b="0"/>
              <a:t>Staff with FTE below 0.01 or higher than 1.7</a:t>
            </a:r>
          </a:p>
          <a:p>
            <a:pPr marL="525780" indent="-342900">
              <a:buClr>
                <a:schemeClr val="tx1"/>
              </a:buClr>
            </a:pPr>
            <a:r>
              <a:rPr lang="en-US" sz="1800" b="0"/>
              <a:t>Summary by Grant Project Code </a:t>
            </a:r>
          </a:p>
          <a:p>
            <a:pPr marL="640080" indent="-457200">
              <a:buFont typeface="Wingdings" panose="05000000000000000000" pitchFamily="2" charset="2"/>
              <a:buChar char="§"/>
            </a:pPr>
            <a:endParaRPr lang="en-US" sz="1800"/>
          </a:p>
          <a:p>
            <a:endParaRPr lang="en-US" sz="1800"/>
          </a:p>
        </p:txBody>
      </p:sp>
      <p:sp>
        <p:nvSpPr>
          <p:cNvPr id="7" name="TextBox 6"/>
          <p:cNvSpPr txBox="1"/>
          <p:nvPr/>
        </p:nvSpPr>
        <p:spPr>
          <a:xfrm>
            <a:off x="443565" y="899388"/>
            <a:ext cx="3663871" cy="40862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t>5 Reports to be Uploaded</a:t>
            </a:r>
          </a:p>
        </p:txBody>
      </p:sp>
      <p:sp>
        <p:nvSpPr>
          <p:cNvPr id="8" name="TextBox 7"/>
          <p:cNvSpPr txBox="1"/>
          <p:nvPr/>
        </p:nvSpPr>
        <p:spPr>
          <a:xfrm>
            <a:off x="5405125" y="164990"/>
            <a:ext cx="5143333" cy="408623"/>
          </a:xfrm>
          <a:prstGeom prst="round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a:t>Reports for Your Director’s Information</a:t>
            </a:r>
          </a:p>
        </p:txBody>
      </p:sp>
      <p:sp>
        <p:nvSpPr>
          <p:cNvPr id="2" name="Slide Number Placeholder 1">
            <a:extLst>
              <a:ext uri="{FF2B5EF4-FFF2-40B4-BE49-F238E27FC236}">
                <a16:creationId xmlns:a16="http://schemas.microsoft.com/office/drawing/2014/main" id="{34B4CB02-5E49-18E5-4657-09EF54BD8C76}"/>
              </a:ext>
            </a:extLst>
          </p:cNvPr>
          <p:cNvSpPr>
            <a:spLocks noGrp="1"/>
          </p:cNvSpPr>
          <p:nvPr>
            <p:ph type="sldNum" sz="quarter" idx="12"/>
          </p:nvPr>
        </p:nvSpPr>
        <p:spPr/>
        <p:txBody>
          <a:bodyPr/>
          <a:lstStyle/>
          <a:p>
            <a:fld id="{67726FA2-3EC9-4717-AD62-D8C823692DD3}" type="slidenum">
              <a:rPr lang="en-US" smtClean="0"/>
              <a:t>20</a:t>
            </a:fld>
            <a:endParaRPr lang="en-US"/>
          </a:p>
        </p:txBody>
      </p:sp>
    </p:spTree>
    <p:extLst>
      <p:ext uri="{BB962C8B-B14F-4D97-AF65-F5344CB8AC3E}">
        <p14:creationId xmlns:p14="http://schemas.microsoft.com/office/powerpoint/2010/main" val="344914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263517" y="2081718"/>
            <a:ext cx="4243961" cy="3931581"/>
          </a:xfrm>
        </p:spPr>
        <p:txBody>
          <a:bodyPr>
            <a:normAutofit/>
          </a:bodyPr>
          <a:lstStyle/>
          <a:p>
            <a:pPr marL="502920" lvl="1">
              <a:buClr>
                <a:schemeClr val="accent5"/>
              </a:buClr>
            </a:pPr>
            <a:r>
              <a:rPr lang="en-US">
                <a:latin typeface="Trebuchet MS" panose="020B0603020202020204" pitchFamily="34" charset="0"/>
              </a:rPr>
              <a:t>Year-to-Year:</a:t>
            </a:r>
          </a:p>
          <a:p>
            <a:pPr marL="605790" lvl="2">
              <a:buClr>
                <a:schemeClr val="accent5"/>
              </a:buClr>
            </a:pPr>
            <a:r>
              <a:rPr lang="en-US">
                <a:latin typeface="Trebuchet MS" panose="020B0603020202020204" pitchFamily="34" charset="0"/>
              </a:rPr>
              <a:t>2.1 By Age Group and Disability</a:t>
            </a:r>
            <a:endParaRPr lang="en-US" sz="1600">
              <a:latin typeface="Trebuchet MS" panose="020B0603020202020204" pitchFamily="34" charset="0"/>
            </a:endParaRPr>
          </a:p>
          <a:p>
            <a:pPr marL="605790" lvl="2">
              <a:buClr>
                <a:schemeClr val="accent5"/>
              </a:buClr>
            </a:pPr>
            <a:r>
              <a:rPr lang="en-US">
                <a:latin typeface="Trebuchet MS" panose="020B0603020202020204" pitchFamily="34" charset="0"/>
              </a:rPr>
              <a:t>2.2 By Age Group and Race/Ethnicity</a:t>
            </a:r>
          </a:p>
          <a:p>
            <a:pPr marL="605790" lvl="2">
              <a:buClr>
                <a:schemeClr val="accent5"/>
              </a:buClr>
            </a:pPr>
            <a:r>
              <a:rPr lang="en-US">
                <a:latin typeface="Trebuchet MS" panose="020B0603020202020204" pitchFamily="34" charset="0"/>
              </a:rPr>
              <a:t>2.3 By Age Group and Ed. Environment</a:t>
            </a:r>
          </a:p>
          <a:p>
            <a:pPr marL="605790" lvl="2">
              <a:buClr>
                <a:schemeClr val="accent5"/>
              </a:buClr>
            </a:pPr>
            <a:r>
              <a:rPr lang="en-US">
                <a:latin typeface="Trebuchet MS" panose="020B0603020202020204" pitchFamily="34" charset="0"/>
              </a:rPr>
              <a:t>2.4 Educational Orphan</a:t>
            </a:r>
          </a:p>
          <a:p>
            <a:pPr marL="633413" lvl="1" indent="-182563">
              <a:buClr>
                <a:schemeClr val="accent5"/>
              </a:buClr>
            </a:pPr>
            <a:r>
              <a:rPr lang="en-US" sz="1600">
                <a:solidFill>
                  <a:schemeClr val="accent5"/>
                </a:solidFill>
                <a:latin typeface="Trebuchet MS" panose="020B0603020202020204" pitchFamily="34" charset="0"/>
              </a:rPr>
              <a:t>December Count Flag Explanations </a:t>
            </a:r>
            <a:r>
              <a:rPr lang="en-US" sz="1600" u="sng">
                <a:solidFill>
                  <a:schemeClr val="accent5"/>
                </a:solidFill>
                <a:latin typeface="Trebuchet MS" panose="020B0603020202020204" pitchFamily="34" charset="0"/>
              </a:rPr>
              <a:t>if</a:t>
            </a:r>
            <a:r>
              <a:rPr lang="en-US" sz="1600">
                <a:solidFill>
                  <a:schemeClr val="accent5"/>
                </a:solidFill>
                <a:latin typeface="Trebuchet MS" panose="020B0603020202020204" pitchFamily="34" charset="0"/>
              </a:rPr>
              <a:t> you have flags on any of the above Year-to-Year.</a:t>
            </a:r>
            <a:endParaRPr lang="en-US">
              <a:solidFill>
                <a:schemeClr val="accent5"/>
              </a:solidFill>
            </a:endParaRPr>
          </a:p>
          <a:p>
            <a:endParaRPr lang="en-US"/>
          </a:p>
        </p:txBody>
      </p:sp>
      <p:sp>
        <p:nvSpPr>
          <p:cNvPr id="2" name="Title 1"/>
          <p:cNvSpPr>
            <a:spLocks noGrp="1"/>
          </p:cNvSpPr>
          <p:nvPr>
            <p:ph type="title"/>
          </p:nvPr>
        </p:nvSpPr>
        <p:spPr/>
        <p:txBody>
          <a:bodyPr>
            <a:normAutofit/>
          </a:bodyPr>
          <a:lstStyle/>
          <a:p>
            <a:r>
              <a:rPr lang="en-US" sz="3200"/>
              <a:t>December Count Student Reports</a:t>
            </a:r>
          </a:p>
        </p:txBody>
      </p:sp>
      <p:sp>
        <p:nvSpPr>
          <p:cNvPr id="4" name="Content Placeholder 3"/>
          <p:cNvSpPr>
            <a:spLocks noGrp="1"/>
          </p:cNvSpPr>
          <p:nvPr>
            <p:ph sz="half" idx="1"/>
          </p:nvPr>
        </p:nvSpPr>
        <p:spPr>
          <a:xfrm>
            <a:off x="6684523" y="1871839"/>
            <a:ext cx="5071904" cy="4849974"/>
          </a:xfrm>
          <a:noFill/>
        </p:spPr>
        <p:txBody>
          <a:bodyPr vert="horz" lIns="91440" tIns="45720" rIns="91440" bIns="45720" numCol="1" rtlCol="0" anchor="t">
            <a:normAutofit/>
          </a:bodyPr>
          <a:lstStyle/>
          <a:p>
            <a:pPr marL="605790" lvl="2">
              <a:lnSpc>
                <a:spcPct val="100000"/>
              </a:lnSpc>
              <a:buClr>
                <a:schemeClr val="accent4"/>
              </a:buClr>
            </a:pPr>
            <a:r>
              <a:rPr lang="en-US">
                <a:latin typeface="Trebuchet MS" panose="020B0603020202020204" pitchFamily="34" charset="0"/>
              </a:rPr>
              <a:t>2.7  Number of Reported Students by Special Education Funding Status by AU and Disability</a:t>
            </a:r>
          </a:p>
          <a:p>
            <a:pPr marL="605790" lvl="2">
              <a:lnSpc>
                <a:spcPct val="100000"/>
              </a:lnSpc>
              <a:buClr>
                <a:schemeClr val="accent4"/>
              </a:buClr>
            </a:pPr>
            <a:r>
              <a:rPr lang="en-US">
                <a:latin typeface="Trebuchet MS" panose="020B0603020202020204" pitchFamily="34" charset="0"/>
              </a:rPr>
              <a:t>2.8  Number of Reported Students Parentally Placed in a Private School By Disability and Type of Service</a:t>
            </a:r>
          </a:p>
          <a:p>
            <a:pPr marL="605790" lvl="2">
              <a:lnSpc>
                <a:spcPct val="100000"/>
              </a:lnSpc>
              <a:buClr>
                <a:schemeClr val="accent4"/>
              </a:buClr>
            </a:pPr>
            <a:endParaRPr lang="en-US">
              <a:latin typeface="Trebuchet MS" panose="020B0603020202020204" pitchFamily="34" charset="0"/>
            </a:endParaRPr>
          </a:p>
          <a:p>
            <a:pPr marL="377190" lvl="2" indent="0">
              <a:lnSpc>
                <a:spcPct val="100000"/>
              </a:lnSpc>
              <a:buClr>
                <a:schemeClr val="accent4"/>
              </a:buClr>
              <a:buNone/>
            </a:pPr>
            <a:endParaRPr lang="en-US">
              <a:latin typeface="Trebuchet MS" panose="020B0603020202020204" pitchFamily="34" charset="0"/>
            </a:endParaRPr>
          </a:p>
          <a:p>
            <a:pPr marL="377190" lvl="2" indent="0">
              <a:lnSpc>
                <a:spcPct val="100000"/>
              </a:lnSpc>
              <a:buClr>
                <a:schemeClr val="accent4"/>
              </a:buClr>
              <a:buNone/>
            </a:pPr>
            <a:endParaRPr lang="en-US">
              <a:latin typeface="Trebuchet MS" panose="020B0603020202020204" pitchFamily="34" charset="0"/>
            </a:endParaRPr>
          </a:p>
          <a:p>
            <a:pPr marL="605790" lvl="2">
              <a:lnSpc>
                <a:spcPct val="100000"/>
              </a:lnSpc>
              <a:buClr>
                <a:schemeClr val="accent4"/>
              </a:buClr>
            </a:pPr>
            <a:endParaRPr lang="en-US">
              <a:latin typeface="Trebuchet MS" panose="020B0603020202020204" pitchFamily="34" charset="0"/>
            </a:endParaRPr>
          </a:p>
          <a:p>
            <a:pPr marL="605790" lvl="2">
              <a:lnSpc>
                <a:spcPct val="100000"/>
              </a:lnSpc>
              <a:buClr>
                <a:schemeClr val="accent2"/>
              </a:buClr>
            </a:pPr>
            <a:r>
              <a:rPr lang="en-US">
                <a:latin typeface="Trebuchet MS" panose="020B0603020202020204" pitchFamily="34" charset="0"/>
              </a:rPr>
              <a:t>2.5 Indicator 5</a:t>
            </a:r>
          </a:p>
          <a:p>
            <a:pPr marL="605790" lvl="2">
              <a:lnSpc>
                <a:spcPct val="100000"/>
              </a:lnSpc>
              <a:buClr>
                <a:schemeClr val="accent2"/>
              </a:buClr>
            </a:pPr>
            <a:r>
              <a:rPr lang="en-US">
                <a:latin typeface="Trebuchet MS" panose="020B0603020202020204" pitchFamily="34" charset="0"/>
              </a:rPr>
              <a:t>2.6 Indicator 6</a:t>
            </a:r>
          </a:p>
          <a:p>
            <a:pPr marL="605790" lvl="2">
              <a:lnSpc>
                <a:spcPct val="100000"/>
              </a:lnSpc>
              <a:buClr>
                <a:srgbClr val="FFC846"/>
              </a:buClr>
            </a:pPr>
            <a:r>
              <a:rPr lang="en-US">
                <a:latin typeface="Trebuchet MS"/>
              </a:rPr>
              <a:t>2.9 Indicator 9</a:t>
            </a:r>
            <a:endParaRPr lang="en-US">
              <a:latin typeface="Trebuchet MS" panose="020B0603020202020204" pitchFamily="34" charset="0"/>
            </a:endParaRPr>
          </a:p>
          <a:p>
            <a:pPr marL="605790" lvl="2">
              <a:lnSpc>
                <a:spcPct val="100000"/>
              </a:lnSpc>
              <a:buClr>
                <a:srgbClr val="FFC846"/>
              </a:buClr>
            </a:pPr>
            <a:r>
              <a:rPr lang="en-US">
                <a:latin typeface="Trebuchet MS"/>
              </a:rPr>
              <a:t>2.10 Indicator 10</a:t>
            </a:r>
          </a:p>
          <a:p>
            <a:pPr marL="605790" lvl="2">
              <a:buClr>
                <a:schemeClr val="accent1"/>
              </a:buClr>
            </a:pPr>
            <a:endParaRPr lang="en-US">
              <a:latin typeface="Trebuchet MS" panose="020B0603020202020204" pitchFamily="34" charset="0"/>
            </a:endParaRPr>
          </a:p>
          <a:p>
            <a:pPr marL="605790" lvl="2">
              <a:buClr>
                <a:schemeClr val="accent1"/>
              </a:buClr>
            </a:pPr>
            <a:endParaRPr lang="en-US">
              <a:latin typeface="Trebuchet MS" panose="020B0603020202020204" pitchFamily="34" charset="0"/>
            </a:endParaRPr>
          </a:p>
          <a:p>
            <a:pPr marL="605790" lvl="2">
              <a:buClr>
                <a:schemeClr val="accent1"/>
              </a:buClr>
            </a:pPr>
            <a:endParaRPr lang="en-US">
              <a:latin typeface="Trebuchet MS" panose="020B0603020202020204" pitchFamily="34" charset="0"/>
            </a:endParaRPr>
          </a:p>
          <a:p>
            <a:pPr marL="605790" lvl="2">
              <a:buClr>
                <a:schemeClr val="accent1"/>
              </a:buClr>
            </a:pPr>
            <a:endParaRPr lang="en-US">
              <a:latin typeface="Trebuchet MS" panose="020B0603020202020204" pitchFamily="34" charset="0"/>
            </a:endParaRPr>
          </a:p>
          <a:p>
            <a:pPr marL="605790" lvl="2">
              <a:buClr>
                <a:schemeClr val="accent1"/>
              </a:buClr>
            </a:pPr>
            <a:endParaRPr lang="en-US">
              <a:latin typeface="Trebuchet MS" panose="020B0603020202020204" pitchFamily="34" charset="0"/>
            </a:endParaRPr>
          </a:p>
          <a:p>
            <a:pPr marL="605790" lvl="2">
              <a:buClr>
                <a:schemeClr val="accent1"/>
              </a:buClr>
            </a:pPr>
            <a:endParaRPr lang="en-US">
              <a:latin typeface="Trebuchet MS" panose="020B0603020202020204" pitchFamily="34" charset="0"/>
            </a:endParaRPr>
          </a:p>
        </p:txBody>
      </p:sp>
      <p:sp>
        <p:nvSpPr>
          <p:cNvPr id="5" name="TextBox 4"/>
          <p:cNvSpPr txBox="1"/>
          <p:nvPr/>
        </p:nvSpPr>
        <p:spPr>
          <a:xfrm>
            <a:off x="1534049" y="1052360"/>
            <a:ext cx="9144000" cy="408623"/>
          </a:xfrm>
          <a:prstGeom prst="roundRect">
            <a:avLst/>
          </a:prstGeom>
          <a:solidFill>
            <a:schemeClr val="tx1">
              <a:lumMod val="60000"/>
              <a:lumOff val="40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solidFill>
                  <a:schemeClr val="bg1"/>
                </a:solidFill>
              </a:rPr>
              <a:t>10 +1 STUDENT Reports to be </a:t>
            </a:r>
            <a:r>
              <a:rPr lang="en-US" b="1">
                <a:solidFill>
                  <a:schemeClr val="bg1"/>
                </a:solidFill>
              </a:rPr>
              <a:t>Uploaded</a:t>
            </a:r>
            <a:r>
              <a:rPr lang="en-US">
                <a:solidFill>
                  <a:schemeClr val="bg1"/>
                </a:solidFill>
              </a:rPr>
              <a:t> to the Data Management System</a:t>
            </a:r>
          </a:p>
        </p:txBody>
      </p:sp>
      <p:sp>
        <p:nvSpPr>
          <p:cNvPr id="8" name="Rounded Rectangle 7"/>
          <p:cNvSpPr/>
          <p:nvPr/>
        </p:nvSpPr>
        <p:spPr>
          <a:xfrm>
            <a:off x="863534" y="1765672"/>
            <a:ext cx="504315" cy="3547120"/>
          </a:xfrm>
          <a:prstGeom prst="round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2400"/>
              <a:t>Year to Year </a:t>
            </a:r>
          </a:p>
        </p:txBody>
      </p:sp>
      <p:sp>
        <p:nvSpPr>
          <p:cNvPr id="6" name="Rounded Rectangle 5"/>
          <p:cNvSpPr/>
          <p:nvPr/>
        </p:nvSpPr>
        <p:spPr>
          <a:xfrm>
            <a:off x="6316689" y="1770536"/>
            <a:ext cx="510354" cy="2801465"/>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t>Data Summary Reports </a:t>
            </a:r>
          </a:p>
        </p:txBody>
      </p:sp>
      <p:sp>
        <p:nvSpPr>
          <p:cNvPr id="7" name="Rounded Rectangle 6"/>
          <p:cNvSpPr/>
          <p:nvPr/>
        </p:nvSpPr>
        <p:spPr>
          <a:xfrm>
            <a:off x="6351237" y="5035569"/>
            <a:ext cx="510354" cy="1481776"/>
          </a:xfrm>
          <a:prstGeom prst="round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US" sz="2000"/>
              <a:t>Indicators </a:t>
            </a:r>
          </a:p>
        </p:txBody>
      </p:sp>
      <p:sp>
        <p:nvSpPr>
          <p:cNvPr id="9" name="Slide Number Placeholder 8">
            <a:extLst>
              <a:ext uri="{FF2B5EF4-FFF2-40B4-BE49-F238E27FC236}">
                <a16:creationId xmlns:a16="http://schemas.microsoft.com/office/drawing/2014/main" id="{1DDAE827-F3DE-9D70-5006-5A24AB287D94}"/>
              </a:ext>
            </a:extLst>
          </p:cNvPr>
          <p:cNvSpPr>
            <a:spLocks noGrp="1"/>
          </p:cNvSpPr>
          <p:nvPr>
            <p:ph type="sldNum" sz="quarter" idx="12"/>
          </p:nvPr>
        </p:nvSpPr>
        <p:spPr/>
        <p:txBody>
          <a:bodyPr/>
          <a:lstStyle/>
          <a:p>
            <a:fld id="{67726FA2-3EC9-4717-AD62-D8C823692DD3}" type="slidenum">
              <a:rPr lang="en-US" smtClean="0"/>
              <a:t>21</a:t>
            </a:fld>
            <a:endParaRPr lang="en-US"/>
          </a:p>
        </p:txBody>
      </p:sp>
    </p:spTree>
    <p:extLst>
      <p:ext uri="{BB962C8B-B14F-4D97-AF65-F5344CB8AC3E}">
        <p14:creationId xmlns:p14="http://schemas.microsoft.com/office/powerpoint/2010/main" val="124500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l"/>
            <a:r>
              <a:rPr lang="en-US"/>
              <a:t>Special Education December Count</a:t>
            </a:r>
            <a:br>
              <a:rPr lang="en-US"/>
            </a:br>
            <a:r>
              <a:rPr lang="en-US"/>
              <a:t>Flag Explanation Template</a:t>
            </a:r>
          </a:p>
        </p:txBody>
      </p:sp>
      <p:sp>
        <p:nvSpPr>
          <p:cNvPr id="2" name="Content Placeholder 1"/>
          <p:cNvSpPr>
            <a:spLocks noGrp="1"/>
          </p:cNvSpPr>
          <p:nvPr>
            <p:ph idx="1"/>
          </p:nvPr>
        </p:nvSpPr>
        <p:spPr>
          <a:xfrm>
            <a:off x="1024467" y="1559859"/>
            <a:ext cx="3251200" cy="3950018"/>
          </a:xfrm>
          <a:solidFill>
            <a:schemeClr val="bg1"/>
          </a:solidFill>
        </p:spPr>
        <p:txBody>
          <a:bodyPr>
            <a:normAutofit/>
          </a:bodyPr>
          <a:lstStyle/>
          <a:p>
            <a:r>
              <a:rPr lang="en-US" sz="1800">
                <a:solidFill>
                  <a:srgbClr val="000000"/>
                </a:solidFill>
              </a:rPr>
              <a:t>AUs are required to submit an explanation for each A flag on the year-to-year reports.</a:t>
            </a:r>
          </a:p>
          <a:p>
            <a:r>
              <a:rPr lang="en-US" sz="1800">
                <a:solidFill>
                  <a:srgbClr val="000000"/>
                </a:solidFill>
              </a:rPr>
              <a:t>Use the flag explanation templates in the technical assistance document  found on the </a:t>
            </a:r>
            <a:r>
              <a:rPr lang="en-US" sz="1800">
                <a:solidFill>
                  <a:srgbClr val="000000"/>
                </a:solidFill>
                <a:hlinkClick r:id="rId3"/>
              </a:rPr>
              <a:t>Special Education December Count Snapshot webpage </a:t>
            </a:r>
            <a:r>
              <a:rPr lang="en-US" sz="1800">
                <a:solidFill>
                  <a:srgbClr val="000000"/>
                </a:solidFill>
              </a:rPr>
              <a:t>under the Reports section</a:t>
            </a:r>
          </a:p>
        </p:txBody>
      </p:sp>
      <p:pic>
        <p:nvPicPr>
          <p:cNvPr id="1026" name="Picture 2" descr="screenshot of Dec Count webpage - where to find flag explanations">
            <a:extLst>
              <a:ext uri="{FF2B5EF4-FFF2-40B4-BE49-F238E27FC236}">
                <a16:creationId xmlns:a16="http://schemas.microsoft.com/office/drawing/2014/main" id="{900638B5-2A9D-C100-F939-2DB788386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849" y="1559859"/>
            <a:ext cx="7338395" cy="453857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BA3171E-EA27-2CF8-BF75-063BD45D8A8A}"/>
              </a:ext>
            </a:extLst>
          </p:cNvPr>
          <p:cNvSpPr>
            <a:spLocks noGrp="1"/>
          </p:cNvSpPr>
          <p:nvPr>
            <p:ph sz="quarter" idx="13"/>
          </p:nvPr>
        </p:nvSpPr>
        <p:spPr>
          <a:xfrm>
            <a:off x="1366838" y="6356350"/>
            <a:ext cx="4483100" cy="361950"/>
          </a:xfrm>
        </p:spPr>
        <p:txBody>
          <a:bodyPr/>
          <a:lstStyle/>
          <a:p>
            <a:r>
              <a:rPr lang="en-US"/>
              <a:t>December Count – Lindsey Heitman</a:t>
            </a:r>
          </a:p>
        </p:txBody>
      </p:sp>
      <p:sp>
        <p:nvSpPr>
          <p:cNvPr id="7" name="Content Placeholder 5">
            <a:extLst>
              <a:ext uri="{FF2B5EF4-FFF2-40B4-BE49-F238E27FC236}">
                <a16:creationId xmlns:a16="http://schemas.microsoft.com/office/drawing/2014/main" id="{BBE79A4A-8613-C4EE-1012-AADE6F15B85C}"/>
              </a:ext>
            </a:extLst>
          </p:cNvPr>
          <p:cNvSpPr>
            <a:spLocks noGrp="1"/>
          </p:cNvSpPr>
          <p:nvPr>
            <p:ph sz="quarter" idx="14"/>
          </p:nvPr>
        </p:nvSpPr>
        <p:spPr>
          <a:xfrm>
            <a:off x="6053138" y="6356350"/>
            <a:ext cx="4392612" cy="361950"/>
          </a:xfrm>
        </p:spPr>
        <p:txBody>
          <a:bodyPr/>
          <a:lstStyle/>
          <a:p>
            <a:r>
              <a:rPr lang="en-US">
                <a:hlinkClick r:id="rId5"/>
              </a:rPr>
              <a:t>SpedDecCount@cde.state.co.us</a:t>
            </a:r>
            <a:r>
              <a:rPr lang="en-US"/>
              <a:t> </a:t>
            </a:r>
          </a:p>
        </p:txBody>
      </p:sp>
    </p:spTree>
    <p:extLst>
      <p:ext uri="{BB962C8B-B14F-4D97-AF65-F5344CB8AC3E}">
        <p14:creationId xmlns:p14="http://schemas.microsoft.com/office/powerpoint/2010/main" val="29418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t>Uploading Reports to the </a:t>
            </a:r>
            <a:br>
              <a:rPr lang="en-US"/>
            </a:br>
            <a:r>
              <a:rPr lang="en-US"/>
              <a:t>Data Management System</a:t>
            </a:r>
          </a:p>
        </p:txBody>
      </p:sp>
      <p:sp>
        <p:nvSpPr>
          <p:cNvPr id="2" name="Content Placeholder 1"/>
          <p:cNvSpPr>
            <a:spLocks noGrp="1"/>
          </p:cNvSpPr>
          <p:nvPr>
            <p:ph idx="1"/>
          </p:nvPr>
        </p:nvSpPr>
        <p:spPr>
          <a:xfrm>
            <a:off x="309212" y="1498600"/>
            <a:ext cx="2747256" cy="3414654"/>
          </a:xfrm>
        </p:spPr>
        <p:txBody>
          <a:bodyPr>
            <a:normAutofit/>
          </a:bodyPr>
          <a:lstStyle/>
          <a:p>
            <a:r>
              <a:rPr lang="en-US" sz="1800">
                <a:solidFill>
                  <a:srgbClr val="000000"/>
                </a:solidFill>
              </a:rPr>
              <a:t>Log into the Ascend Data Management System</a:t>
            </a:r>
          </a:p>
          <a:p>
            <a:r>
              <a:rPr lang="en-US" sz="1800">
                <a:solidFill>
                  <a:srgbClr val="000000"/>
                </a:solidFill>
              </a:rPr>
              <a:t>Click “ESSU Data Management System” </a:t>
            </a:r>
            <a:r>
              <a:rPr lang="en-US" sz="1800">
                <a:hlinkClick r:id="rId3"/>
              </a:rPr>
              <a:t>Link to Data Pipeline Single Sign-on Page (opens in browser)</a:t>
            </a:r>
            <a:endParaRPr lang="en-US" sz="1800"/>
          </a:p>
        </p:txBody>
      </p:sp>
      <p:pic>
        <p:nvPicPr>
          <p:cNvPr id="7" name="Picture 6" descr="Screenshot of the Identify Management page provide in the link. ">
            <a:extLst>
              <a:ext uri="{FF2B5EF4-FFF2-40B4-BE49-F238E27FC236}">
                <a16:creationId xmlns:a16="http://schemas.microsoft.com/office/drawing/2014/main" id="{7604ADA6-C32E-4545-8156-5DFE0FBD4949}"/>
              </a:ext>
            </a:extLst>
          </p:cNvPr>
          <p:cNvPicPr>
            <a:picLocks noChangeAspect="1"/>
          </p:cNvPicPr>
          <p:nvPr/>
        </p:nvPicPr>
        <p:blipFill>
          <a:blip r:embed="rId4"/>
          <a:stretch>
            <a:fillRect/>
          </a:stretch>
        </p:blipFill>
        <p:spPr>
          <a:xfrm>
            <a:off x="2825244" y="1193024"/>
            <a:ext cx="5395294" cy="4116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descr="Circle&#10;&#10;Circle indicating the link to the &quot;ESSU Data Management System&quot; on the Data Pipeline Singe Sign-on Page.">
            <a:extLst>
              <a:ext uri="{C183D7F6-B498-43B3-948B-1728B52AA6E4}">
                <adec:decorative xmlns:adec="http://schemas.microsoft.com/office/drawing/2017/decorative" val="0"/>
              </a:ext>
            </a:extLst>
          </p:cNvPr>
          <p:cNvSpPr/>
          <p:nvPr/>
        </p:nvSpPr>
        <p:spPr>
          <a:xfrm>
            <a:off x="3056468" y="3778568"/>
            <a:ext cx="1766793"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1" descr="Login page to access Data Management System">
            <a:extLst>
              <a:ext uri="{FF2B5EF4-FFF2-40B4-BE49-F238E27FC236}">
                <a16:creationId xmlns:a16="http://schemas.microsoft.com/office/drawing/2014/main" id="{E99B34A1-944C-8675-409D-00F369C76A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1" t="32171" r="67919" b="26497"/>
          <a:stretch/>
        </p:blipFill>
        <p:spPr bwMode="auto">
          <a:xfrm>
            <a:off x="8906676" y="2887547"/>
            <a:ext cx="3079303" cy="239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descr="ESSU Data Management System screenshot of where to login">
            <a:extLst>
              <a:ext uri="{FF2B5EF4-FFF2-40B4-BE49-F238E27FC236}">
                <a16:creationId xmlns:a16="http://schemas.microsoft.com/office/drawing/2014/main" id="{1B25506F-3F85-462A-346B-0528A644EF7B}"/>
              </a:ext>
            </a:extLst>
          </p:cNvPr>
          <p:cNvCxnSpPr/>
          <p:nvPr/>
        </p:nvCxnSpPr>
        <p:spPr>
          <a:xfrm>
            <a:off x="7958409" y="4527220"/>
            <a:ext cx="9482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A15BE35A-9FEE-901F-865A-42D2F7733AB1}"/>
              </a:ext>
            </a:extLst>
          </p:cNvPr>
          <p:cNvSpPr>
            <a:spLocks noGrp="1"/>
          </p:cNvSpPr>
          <p:nvPr>
            <p:ph sz="quarter" idx="14"/>
          </p:nvPr>
        </p:nvSpPr>
        <p:spPr>
          <a:xfrm>
            <a:off x="6053138" y="6356350"/>
            <a:ext cx="4392612" cy="361950"/>
          </a:xfrm>
        </p:spPr>
        <p:txBody>
          <a:bodyPr/>
          <a:lstStyle/>
          <a:p>
            <a:r>
              <a:rPr lang="en-US">
                <a:hlinkClick r:id="rId6"/>
              </a:rPr>
              <a:t>SpedDecCount@cde.state.co.us</a:t>
            </a:r>
            <a:r>
              <a:rPr lang="en-US"/>
              <a:t> </a:t>
            </a:r>
          </a:p>
        </p:txBody>
      </p:sp>
      <p:sp>
        <p:nvSpPr>
          <p:cNvPr id="13" name="Content Placeholder 4">
            <a:extLst>
              <a:ext uri="{FF2B5EF4-FFF2-40B4-BE49-F238E27FC236}">
                <a16:creationId xmlns:a16="http://schemas.microsoft.com/office/drawing/2014/main" id="{C03899EB-10B8-1C0A-7F1C-A37A41964279}"/>
              </a:ext>
            </a:extLst>
          </p:cNvPr>
          <p:cNvSpPr>
            <a:spLocks noGrp="1"/>
          </p:cNvSpPr>
          <p:nvPr>
            <p:ph sz="quarter" idx="13"/>
          </p:nvPr>
        </p:nvSpPr>
        <p:spPr>
          <a:xfrm>
            <a:off x="1366838" y="6356350"/>
            <a:ext cx="4483100" cy="361950"/>
          </a:xfrm>
        </p:spPr>
        <p:txBody>
          <a:bodyPr/>
          <a:lstStyle/>
          <a:p>
            <a:r>
              <a:rPr lang="en-US"/>
              <a:t>December Count – Lindsey Heitman</a:t>
            </a:r>
          </a:p>
        </p:txBody>
      </p:sp>
    </p:spTree>
    <p:extLst>
      <p:ext uri="{BB962C8B-B14F-4D97-AF65-F5344CB8AC3E}">
        <p14:creationId xmlns:p14="http://schemas.microsoft.com/office/powerpoint/2010/main" val="148393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descr="screenshot of the menu expanded to show the &quot;Documents&quot; section">
            <a:extLst>
              <a:ext uri="{FF2B5EF4-FFF2-40B4-BE49-F238E27FC236}">
                <a16:creationId xmlns:a16="http://schemas.microsoft.com/office/drawing/2014/main" id="{49D9BF24-D5A1-F0C1-B8CA-689EEC098F90}"/>
              </a:ext>
            </a:extLst>
          </p:cNvPr>
          <p:cNvSpPr/>
          <p:nvPr/>
        </p:nvSpPr>
        <p:spPr>
          <a:xfrm>
            <a:off x="578488" y="2946400"/>
            <a:ext cx="6751256" cy="2493169"/>
          </a:xfrm>
          <a:prstGeom prst="rect">
            <a:avLst/>
          </a:prstGeom>
          <a:blipFill>
            <a:blip r:embed="rId3" cstate="print"/>
            <a:stretch>
              <a:fillRect/>
            </a:stretch>
          </a:blipFill>
        </p:spPr>
        <p:txBody>
          <a:bodyPr wrap="square" lIns="0" tIns="0" rIns="0" bIns="0" rtlCol="0"/>
          <a:lstStyle/>
          <a:p>
            <a:endParaRPr/>
          </a:p>
        </p:txBody>
      </p:sp>
      <p:sp>
        <p:nvSpPr>
          <p:cNvPr id="4" name="Title 3"/>
          <p:cNvSpPr>
            <a:spLocks noGrp="1"/>
          </p:cNvSpPr>
          <p:nvPr>
            <p:ph type="title"/>
          </p:nvPr>
        </p:nvSpPr>
        <p:spPr/>
        <p:txBody>
          <a:bodyPr>
            <a:noAutofit/>
          </a:bodyPr>
          <a:lstStyle/>
          <a:p>
            <a:r>
              <a:rPr lang="en-US" sz="2800">
                <a:latin typeface="Museo Slab 500" panose="02000000000000000000" pitchFamily="50" charset="0"/>
              </a:rPr>
              <a:t>Special Education December Count – Reports Due for Upload to the Data Management System</a:t>
            </a:r>
          </a:p>
        </p:txBody>
      </p:sp>
      <p:sp>
        <p:nvSpPr>
          <p:cNvPr id="6" name="Content Placeholder 5"/>
          <p:cNvSpPr>
            <a:spLocks noGrp="1"/>
          </p:cNvSpPr>
          <p:nvPr>
            <p:ph sz="quarter" idx="10"/>
          </p:nvPr>
        </p:nvSpPr>
        <p:spPr/>
        <p:txBody>
          <a:bodyPr/>
          <a:lstStyle/>
          <a:p>
            <a:r>
              <a:rPr lang="en-US" sz="3200"/>
              <a:t>By February 21, 2025</a:t>
            </a:r>
          </a:p>
          <a:p>
            <a:pPr lvl="1"/>
            <a:r>
              <a:rPr lang="en-US" b="1">
                <a:solidFill>
                  <a:schemeClr val="tx1"/>
                </a:solidFill>
                <a:latin typeface="Trebuchet MS" panose="020B0603020202020204" pitchFamily="34" charset="0"/>
              </a:rPr>
              <a:t>Upload Required Reports to the Data Management System</a:t>
            </a:r>
          </a:p>
          <a:p>
            <a:pPr lvl="2"/>
            <a:r>
              <a:rPr lang="en-US" b="1">
                <a:latin typeface="Trebuchet MS" panose="020B0603020202020204" pitchFamily="34" charset="0"/>
              </a:rPr>
              <a:t>Staff Report #’s: 1.0, 1.1,1.2, 1.4, SAM 1.5</a:t>
            </a:r>
          </a:p>
          <a:p>
            <a:pPr lvl="2"/>
            <a:r>
              <a:rPr lang="en-US" b="1">
                <a:latin typeface="Trebuchet MS" panose="020B0603020202020204" pitchFamily="34" charset="0"/>
              </a:rPr>
              <a:t>Student Report #’s: 2.0, 2.1, 2.2, 2.3, 2.4, 2.5, 2.6, 2.7, 2.8, 2.9, 2.10</a:t>
            </a:r>
          </a:p>
          <a:p>
            <a:pPr marL="0" indent="0">
              <a:buNone/>
            </a:pPr>
            <a:endParaRPr lang="en-US">
              <a:latin typeface="Trebuchet MS" panose="020B0603020202020204" pitchFamily="34" charset="0"/>
            </a:endParaRPr>
          </a:p>
        </p:txBody>
      </p:sp>
      <p:sp>
        <p:nvSpPr>
          <p:cNvPr id="7" name="TextBox 6"/>
          <p:cNvSpPr txBox="1"/>
          <p:nvPr/>
        </p:nvSpPr>
        <p:spPr>
          <a:xfrm>
            <a:off x="3149204" y="4402851"/>
            <a:ext cx="8074843" cy="1328023"/>
          </a:xfrm>
          <a:prstGeom prst="wedgeRoundRectCallout">
            <a:avLst>
              <a:gd name="adj1" fmla="val -74683"/>
              <a:gd name="adj2" fmla="val -26132"/>
              <a:gd name="adj3" fmla="val 16667"/>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a:t>Reports are to be uploaded to the Data Management System to the </a:t>
            </a:r>
            <a:r>
              <a:rPr lang="en-US" sz="2400" b="1"/>
              <a:t>Documents section </a:t>
            </a:r>
            <a:r>
              <a:rPr lang="en-US" sz="2400"/>
              <a:t>(Same location as the Discipline and EOY Reports)</a:t>
            </a:r>
          </a:p>
        </p:txBody>
      </p:sp>
      <p:sp>
        <p:nvSpPr>
          <p:cNvPr id="8" name="TextBox 7">
            <a:extLst>
              <a:ext uri="{FF2B5EF4-FFF2-40B4-BE49-F238E27FC236}">
                <a16:creationId xmlns:a16="http://schemas.microsoft.com/office/drawing/2014/main" id="{7E41A9D2-2687-2127-E3E4-A5B3C03A4FC6}"/>
              </a:ext>
            </a:extLst>
          </p:cNvPr>
          <p:cNvSpPr txBox="1"/>
          <p:nvPr/>
        </p:nvSpPr>
        <p:spPr>
          <a:xfrm>
            <a:off x="1651000" y="6138333"/>
            <a:ext cx="8729133" cy="923330"/>
          </a:xfrm>
          <a:prstGeom prst="rect">
            <a:avLst/>
          </a:prstGeom>
          <a:noFill/>
        </p:spPr>
        <p:txBody>
          <a:bodyPr wrap="square" rtlCol="0">
            <a:spAutoFit/>
          </a:bodyPr>
          <a:lstStyle/>
          <a:p>
            <a:r>
              <a:rPr lang="en-US" sz="1800">
                <a:solidFill>
                  <a:srgbClr val="000000"/>
                </a:solidFill>
              </a:rPr>
              <a:t>If you have questions on uploading reports to the DMS or would like confirmation of your upload, please email Josh Fails (Fails_J@cde.state.co.us).</a:t>
            </a:r>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78397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a:bodyPr>
          <a:lstStyle/>
          <a:p>
            <a:r>
              <a:rPr lang="en-US">
                <a:latin typeface="Museo Slab 500"/>
              </a:rPr>
              <a:t>Summer EBT</a:t>
            </a:r>
            <a:endParaRPr lang="en-US"/>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Collin Slutzky</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17605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F018-2FDF-CF76-8017-9F9101C56A56}"/>
              </a:ext>
            </a:extLst>
          </p:cNvPr>
          <p:cNvSpPr>
            <a:spLocks noGrp="1"/>
          </p:cNvSpPr>
          <p:nvPr>
            <p:ph type="title"/>
          </p:nvPr>
        </p:nvSpPr>
        <p:spPr/>
        <p:txBody>
          <a:bodyPr/>
          <a:lstStyle/>
          <a:p>
            <a:r>
              <a:rPr lang="en-US">
                <a:latin typeface="Museo Slab 500"/>
              </a:rPr>
              <a:t>Summer EBT:</a:t>
            </a:r>
            <a:br>
              <a:rPr lang="en-US">
                <a:latin typeface="Museo Slab 500"/>
              </a:rPr>
            </a:br>
            <a:r>
              <a:rPr lang="en-US">
                <a:latin typeface="Museo Slab 500"/>
              </a:rPr>
              <a:t>Submissions </a:t>
            </a:r>
            <a:endParaRPr lang="en-US"/>
          </a:p>
        </p:txBody>
      </p:sp>
      <p:sp>
        <p:nvSpPr>
          <p:cNvPr id="3" name="Slide Number Placeholder 2">
            <a:extLst>
              <a:ext uri="{FF2B5EF4-FFF2-40B4-BE49-F238E27FC236}">
                <a16:creationId xmlns:a16="http://schemas.microsoft.com/office/drawing/2014/main" id="{94250F3E-FF2B-D0D0-B6D2-623DE68E7780}"/>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4" name="Content Placeholder 3">
            <a:extLst>
              <a:ext uri="{FF2B5EF4-FFF2-40B4-BE49-F238E27FC236}">
                <a16:creationId xmlns:a16="http://schemas.microsoft.com/office/drawing/2014/main" id="{017CBE8E-2A7D-8B6A-3602-F3CBEBEEDDAB}"/>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5" name="Content Placeholder 4">
            <a:extLst>
              <a:ext uri="{FF2B5EF4-FFF2-40B4-BE49-F238E27FC236}">
                <a16:creationId xmlns:a16="http://schemas.microsoft.com/office/drawing/2014/main" id="{822D9248-F289-20AB-AF85-A3C95863F816}"/>
              </a:ext>
            </a:extLst>
          </p:cNvPr>
          <p:cNvSpPr>
            <a:spLocks noGrp="1"/>
          </p:cNvSpPr>
          <p:nvPr>
            <p:ph sz="quarter" idx="14"/>
          </p:nvPr>
        </p:nvSpPr>
        <p:spPr/>
        <p:txBody>
          <a:bodyPr vert="horz" lIns="91440" tIns="45720" rIns="91440" bIns="45720" rtlCol="0" anchor="t">
            <a:normAutofit/>
          </a:bodyPr>
          <a:lstStyle/>
          <a:p>
            <a:r>
              <a:rPr lang="en-US"/>
              <a:t>s-ebt@cde.state.co.us</a:t>
            </a:r>
          </a:p>
        </p:txBody>
      </p:sp>
      <p:pic>
        <p:nvPicPr>
          <p:cNvPr id="6" name="Picture 5" descr="Pie chart showing submission status for Summer EBT. ">
            <a:extLst>
              <a:ext uri="{FF2B5EF4-FFF2-40B4-BE49-F238E27FC236}">
                <a16:creationId xmlns:a16="http://schemas.microsoft.com/office/drawing/2014/main" id="{83F7FB9C-7F33-4A41-976B-D25B96DE3132}"/>
              </a:ext>
            </a:extLst>
          </p:cNvPr>
          <p:cNvPicPr>
            <a:picLocks noChangeAspect="1"/>
          </p:cNvPicPr>
          <p:nvPr/>
        </p:nvPicPr>
        <p:blipFill>
          <a:blip r:embed="rId2"/>
          <a:stretch>
            <a:fillRect/>
          </a:stretch>
        </p:blipFill>
        <p:spPr>
          <a:xfrm>
            <a:off x="2812134" y="1406228"/>
            <a:ext cx="6561273" cy="4290932"/>
          </a:xfrm>
          <a:prstGeom prst="rect">
            <a:avLst/>
          </a:prstGeom>
          <a:ln>
            <a:noFill/>
          </a:ln>
        </p:spPr>
      </p:pic>
    </p:spTree>
    <p:extLst>
      <p:ext uri="{BB962C8B-B14F-4D97-AF65-F5344CB8AC3E}">
        <p14:creationId xmlns:p14="http://schemas.microsoft.com/office/powerpoint/2010/main" val="263910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opened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your file</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0"/>
            <a:ext cx="10515600" cy="4798219"/>
          </a:xfrm>
        </p:spPr>
        <p:txBody>
          <a:bodyPr vert="horz" lIns="0" tIns="0" rIns="0" bIns="0" rtlCol="0" anchor="t">
            <a:normAutofit/>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a:t>
            </a:r>
          </a:p>
          <a:p>
            <a:r>
              <a:rPr lang="en-US">
                <a:latin typeface="Trebuchet MS"/>
              </a:rPr>
              <a:t>A data collection manual covering the basic process of submitting S-EBT data is available soon on the </a:t>
            </a:r>
            <a:r>
              <a:rPr lang="en-US">
                <a:latin typeface="Trebuchet MS"/>
                <a:hlinkClick r:id="rId2"/>
              </a:rPr>
              <a:t>collection resources page</a:t>
            </a:r>
            <a:r>
              <a:rPr lang="en-US">
                <a:latin typeface="Trebuchet MS"/>
              </a:rPr>
              <a:t>. </a:t>
            </a:r>
            <a:endParaRPr lang="en-US"/>
          </a:p>
          <a:p>
            <a:pPr marL="0" indent="0">
              <a:buNone/>
            </a:pPr>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Notes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a:bodyPr>
          <a:lstStyle/>
          <a:p>
            <a:r>
              <a:rPr lang="en-US">
                <a:latin typeface="Trebuchet MS"/>
              </a:rPr>
              <a:t>Some errors were not behaving correctly and have been changed to warnings:</a:t>
            </a:r>
          </a:p>
          <a:p>
            <a:pPr lvl="1"/>
            <a:r>
              <a:rPr lang="en-US">
                <a:latin typeface="Trebuchet MS"/>
              </a:rPr>
              <a:t>PB272: There are students included in the October Student Count report that are not included in the S-EBT submission for the District.</a:t>
            </a:r>
          </a:p>
          <a:p>
            <a:pPr lvl="2"/>
            <a:r>
              <a:rPr lang="en-US">
                <a:latin typeface="Trebuchet MS"/>
              </a:rPr>
              <a:t>This error did not account for students included in October Count for administrative purposes only.</a:t>
            </a:r>
          </a:p>
          <a:p>
            <a:pPr lvl="1"/>
            <a:r>
              <a:rPr lang="en-US">
                <a:latin typeface="Trebuchet MS"/>
              </a:rPr>
              <a:t>PB276: Parent's Primary Telephone Number must be a valid year but phone number.</a:t>
            </a:r>
          </a:p>
          <a:p>
            <a:pPr lvl="2"/>
            <a:r>
              <a:rPr lang="en-US">
                <a:latin typeface="Trebuchet MS"/>
              </a:rPr>
              <a:t>This error contradicts guidance in the file layout to use “None” for parents/guardians with no phone number. </a:t>
            </a:r>
          </a:p>
          <a:p>
            <a:r>
              <a:rPr lang="en-US"/>
              <a:t>Please let us know if you think any other errors are behaving incorrectly.</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52226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3F93-A8AC-CB4C-D4F6-D7C23887FD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EDED0F-A7BC-742B-A162-9682F037A705}"/>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39A5F133-21F2-FDF4-F15C-660C2816A5E9}"/>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February 20</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B6582FD9-6B57-5EC4-2545-6CB4A5534C8B}"/>
              </a:ext>
            </a:extLst>
          </p:cNvPr>
          <p:cNvSpPr>
            <a:spLocks noGrp="1"/>
          </p:cNvSpPr>
          <p:nvPr>
            <p:ph idx="1"/>
          </p:nvPr>
        </p:nvSpPr>
        <p:spPr>
          <a:xfrm>
            <a:off x="3524754" y="1210320"/>
            <a:ext cx="3959123" cy="5647680"/>
          </a:xfrm>
        </p:spPr>
        <p:txBody>
          <a:bodyPr/>
          <a:lstStyle/>
          <a:p>
            <a:pPr lvl="0"/>
            <a:r>
              <a:rPr lang="en-US" b="1">
                <a:latin typeface="Trebuchet MS" panose="020B0603020202020204" pitchFamily="34" charset="0"/>
              </a:rPr>
              <a:t>Reminder:</a:t>
            </a:r>
          </a:p>
          <a:p>
            <a:pPr lvl="0"/>
            <a:r>
              <a:rPr lang="en-US">
                <a:latin typeface="Trebuchet MS" panose="020B0603020202020204" pitchFamily="34" charset="0"/>
              </a:rPr>
              <a:t>Please do not send PII (Personally Identifiable Information) via email. This includes exception requests!</a:t>
            </a:r>
          </a:p>
          <a:p>
            <a:endParaRPr lang="en-US"/>
          </a:p>
        </p:txBody>
      </p:sp>
      <p:sp>
        <p:nvSpPr>
          <p:cNvPr id="5" name="Slide Number Placeholder 4">
            <a:extLst>
              <a:ext uri="{FF2B5EF4-FFF2-40B4-BE49-F238E27FC236}">
                <a16:creationId xmlns:a16="http://schemas.microsoft.com/office/drawing/2014/main" id="{21A3BE05-3910-A637-3E47-A1C26CA62742}"/>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32</a:t>
            </a:fld>
            <a:endParaRPr lang="en-US"/>
          </a:p>
        </p:txBody>
      </p:sp>
      <p:pic>
        <p:nvPicPr>
          <p:cNvPr id="4" name="Picture 8">
            <a:extLst>
              <a:ext uri="{FF2B5EF4-FFF2-40B4-BE49-F238E27FC236}">
                <a16:creationId xmlns:a16="http://schemas.microsoft.com/office/drawing/2014/main" id="{F90B8B27-B022-8F6F-170D-648F297E6621}"/>
              </a:ext>
              <a:ext uri="{C183D7F6-B498-43B3-948B-1728B52AA6E4}">
                <adec:decorative xmlns:adec="http://schemas.microsoft.com/office/drawing/2017/decorative" val="1"/>
              </a:ext>
            </a:extLst>
          </p:cNvPr>
          <p:cNvPicPr>
            <a:picLocks noGrp="1" noChangeAspect="1" noChangeArrowheads="1"/>
          </p:cNvPicPr>
          <p:nvPr>
            <p:ph type="pic" sz="quarter" idx="14"/>
          </p:nvPr>
        </p:nvPicPr>
        <p:blipFill rotWithShape="1">
          <a:blip r:embed="rId2" cstate="print">
            <a:extLst>
              <a:ext uri="{28A0092B-C50C-407E-A947-70E740481C1C}">
                <a14:useLocalDpi xmlns:a14="http://schemas.microsoft.com/office/drawing/2010/main" val="0"/>
              </a:ext>
            </a:extLst>
          </a:blip>
          <a:srcRect l="10461" t="-7967" r="23837" b="7967"/>
          <a:stretch/>
        </p:blipFill>
        <p:spPr bwMode="auto">
          <a:xfrm>
            <a:off x="7654342" y="1554163"/>
            <a:ext cx="4216400" cy="427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0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834910536"/>
              </p:ext>
            </p:extLst>
          </p:nvPr>
        </p:nvGraphicFramePr>
        <p:xfrm>
          <a:off x="847725" y="1551214"/>
          <a:ext cx="10498487" cy="2123438"/>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a:t>
                      </a:r>
                      <a:r>
                        <a:rPr lang="en-US" sz="1800" b="0" i="0" u="none" strike="noStrike" noProof="0">
                          <a:solidFill>
                            <a:srgbClr val="000000"/>
                          </a:solidFill>
                          <a:latin typeface="Trebuchet MS"/>
                        </a:rPr>
                        <a:t>Peter Hoffman</a:t>
                      </a:r>
                      <a:endParaRPr lang="en-US"/>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Human Resources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815799039"/>
                  </a:ext>
                </a:extLst>
              </a:tr>
              <a:tr h="370840">
                <a:tc>
                  <a:txBody>
                    <a:bodyPr/>
                    <a:lstStyle/>
                    <a:p>
                      <a:pPr lvl="0">
                        <a:buNone/>
                      </a:pPr>
                      <a:r>
                        <a:rPr lang="en-US" sz="1800" b="0" i="0" u="none" strike="noStrike" noProof="0">
                          <a:solidFill>
                            <a:srgbClr val="000000"/>
                          </a:solidFill>
                          <a:latin typeface="Trebuchet MS"/>
                        </a:rPr>
                        <a:t>Special Education December Count</a:t>
                      </a:r>
                      <a:endParaRPr lang="en-US"/>
                    </a:p>
                  </a:txBody>
                  <a:tcPr/>
                </a:tc>
                <a:tc>
                  <a:txBody>
                    <a:bodyPr/>
                    <a:lstStyle/>
                    <a:p>
                      <a:pPr lvl="0">
                        <a:buNone/>
                      </a:pPr>
                      <a:r>
                        <a:rPr lang="en-US" sz="1800" b="0" i="0" u="none" strike="noStrike" noProof="0">
                          <a:solidFill>
                            <a:srgbClr val="000000"/>
                          </a:solidFill>
                          <a:latin typeface="Trebuchet MS"/>
                        </a:rPr>
                        <a:t>Lindsey Heitman</a:t>
                      </a:r>
                      <a:endParaRPr lang="en-US"/>
                    </a:p>
                  </a:txBody>
                  <a:tcPr/>
                </a:tc>
                <a:extLst>
                  <a:ext uri="{0D108BD9-81ED-4DB2-BD59-A6C34878D82A}">
                    <a16:rowId xmlns:a16="http://schemas.microsoft.com/office/drawing/2014/main" val="2257237627"/>
                  </a:ext>
                </a:extLst>
              </a:tr>
              <a:tr h="370839">
                <a:tc>
                  <a:txBody>
                    <a:bodyPr/>
                    <a:lstStyle/>
                    <a:p>
                      <a:pPr lvl="0">
                        <a:buNone/>
                      </a:pPr>
                      <a:r>
                        <a:rPr lang="en-US"/>
                        <a:t>Summer EBT</a:t>
                      </a:r>
                    </a:p>
                  </a:txBody>
                  <a:tcPr/>
                </a:tc>
                <a:tc>
                  <a:txBody>
                    <a:bodyPr/>
                    <a:lstStyle/>
                    <a:p>
                      <a:pPr lvl="0">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95587506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759753818"/>
              </p:ext>
            </p:extLst>
          </p:nvPr>
        </p:nvGraphicFramePr>
        <p:xfrm>
          <a:off x="838200" y="1554163"/>
          <a:ext cx="10447869" cy="435864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866773">
                  <a:extLst>
                    <a:ext uri="{9D8B030D-6E8A-4147-A177-3AD203B41FA5}">
                      <a16:colId xmlns:a16="http://schemas.microsoft.com/office/drawing/2014/main" val="677725610"/>
                    </a:ext>
                  </a:extLst>
                </a:gridCol>
                <a:gridCol w="5904444">
                  <a:extLst>
                    <a:ext uri="{9D8B030D-6E8A-4147-A177-3AD203B41FA5}">
                      <a16:colId xmlns:a16="http://schemas.microsoft.com/office/drawing/2014/main" val="4097725187"/>
                    </a:ext>
                  </a:extLst>
                </a:gridCol>
              </a:tblGrid>
              <a:tr h="0">
                <a:tc>
                  <a:txBody>
                    <a:bodyPr/>
                    <a:lstStyle/>
                    <a:p>
                      <a:r>
                        <a:rPr lang="en-US">
                          <a:latin typeface="Trebuchet MS" panose="020B0603020202020204" pitchFamily="34" charset="0"/>
                        </a:rPr>
                        <a:t>Name</a:t>
                      </a:r>
                    </a:p>
                  </a:txBody>
                  <a:tcPr/>
                </a:tc>
                <a:tc>
                  <a:txBody>
                    <a:bodyPr/>
                    <a:lstStyle/>
                    <a:p>
                      <a:r>
                        <a:rPr lang="en-US">
                          <a:latin typeface="Trebuchet MS" panose="020B0603020202020204" pitchFamily="34" charset="0"/>
                        </a:rPr>
                        <a:t>Category</a:t>
                      </a:r>
                    </a:p>
                  </a:txBody>
                  <a:tcPr/>
                </a:tc>
                <a:tc>
                  <a:txBody>
                    <a:bodyPr/>
                    <a:lstStyle/>
                    <a:p>
                      <a:r>
                        <a:rPr lang="en-US">
                          <a:latin typeface="Trebuchet MS" panose="020B0603020202020204" pitchFamily="34" charset="0"/>
                        </a:rPr>
                        <a:t>Status</a:t>
                      </a:r>
                    </a:p>
                  </a:txBody>
                  <a:tcPr/>
                </a:tc>
                <a:tc>
                  <a:txBody>
                    <a:bodyPr/>
                    <a:lstStyle/>
                    <a:p>
                      <a:r>
                        <a:rPr lang="en-US">
                          <a:latin typeface="Trebuchet MS" panose="020B0603020202020204" pitchFamily="34" charset="0"/>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February Recommendation: Update DEM &amp; SSA files</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and ATS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Error free files required for SPED December Count</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735385097"/>
              </p:ext>
            </p:extLst>
          </p:nvPr>
        </p:nvGraphicFramePr>
        <p:xfrm>
          <a:off x="443565" y="1559334"/>
          <a:ext cx="11516786" cy="249936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62026">
                  <a:extLst>
                    <a:ext uri="{9D8B030D-6E8A-4147-A177-3AD203B41FA5}">
                      <a16:colId xmlns:a16="http://schemas.microsoft.com/office/drawing/2014/main" val="1355897659"/>
                    </a:ext>
                  </a:extLst>
                </a:gridCol>
                <a:gridCol w="989457">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400">
                          <a:latin typeface="Trebuchet MS" panose="020B0603020202020204" pitchFamily="34" charset="0"/>
                        </a:rPr>
                        <a:t>Name</a:t>
                      </a:r>
                    </a:p>
                  </a:txBody>
                  <a:tcPr anchor="ctr"/>
                </a:tc>
                <a:tc>
                  <a:txBody>
                    <a:bodyPr/>
                    <a:lstStyle/>
                    <a:p>
                      <a:r>
                        <a:rPr lang="en-US" sz="1400">
                          <a:latin typeface="Trebuchet MS" panose="020B0603020202020204" pitchFamily="34" charset="0"/>
                        </a:rPr>
                        <a:t>Category</a:t>
                      </a:r>
                    </a:p>
                  </a:txBody>
                  <a:tcPr anchor="ctr"/>
                </a:tc>
                <a:tc>
                  <a:txBody>
                    <a:bodyPr/>
                    <a:lstStyle/>
                    <a:p>
                      <a:r>
                        <a:rPr lang="en-US" sz="1400">
                          <a:latin typeface="Trebuchet MS" panose="020B0603020202020204" pitchFamily="34" charset="0"/>
                        </a:rPr>
                        <a:t>Status</a:t>
                      </a:r>
                    </a:p>
                  </a:txBody>
                  <a:tcPr anchor="ctr"/>
                </a:tc>
                <a:tc>
                  <a:txBody>
                    <a:bodyPr/>
                    <a:lstStyle/>
                    <a:p>
                      <a:r>
                        <a:rPr lang="en-US" sz="1400">
                          <a:latin typeface="Trebuchet MS" panose="020B0603020202020204" pitchFamily="34" charset="0"/>
                        </a:rPr>
                        <a:t>Final Deadline Date</a:t>
                      </a:r>
                    </a:p>
                  </a:txBody>
                  <a:tcPr anchor="ctr"/>
                </a:tc>
                <a:tc>
                  <a:txBody>
                    <a:bodyPr/>
                    <a:lstStyle/>
                    <a:p>
                      <a:r>
                        <a:rPr lang="en-US" sz="1400">
                          <a:latin typeface="Trebuchet MS" panose="020B0603020202020204" pitchFamily="34" charset="0"/>
                        </a:rPr>
                        <a:t>Next Milestone</a:t>
                      </a:r>
                    </a:p>
                  </a:txBody>
                  <a:tcPr anchor="ctr"/>
                </a:tc>
                <a:tc>
                  <a:txBody>
                    <a:bodyPr/>
                    <a:lstStyle/>
                    <a:p>
                      <a:r>
                        <a:rPr lang="en-US" sz="14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2"/>
                        </a:rPr>
                        <a:t>Special Education December Count</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02/10/2025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Snapshot error-free again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2/10/2025 – 2/18/2025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Resolving duplicates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data validity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3"/>
                        </a:rPr>
                        <a:t>Human Resources</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2/14/2025 Error free Interchanges and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Collection deadline 2/21/25</a:t>
                      </a:r>
                    </a:p>
                  </a:txBody>
                  <a:tcPr/>
                </a:tc>
                <a:extLst>
                  <a:ext uri="{0D108BD9-81ED-4DB2-BD59-A6C34878D82A}">
                    <a16:rowId xmlns:a16="http://schemas.microsoft.com/office/drawing/2014/main" val="3242132766"/>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panose="020B0603020202020204" pitchFamily="34" charset="0"/>
                          <a:ea typeface="+mn-ea"/>
                          <a:cs typeface="+mn-cs"/>
                          <a:hlinkClick r:id="rId4"/>
                        </a:rPr>
                        <a:t>Teacher Student Data Link</a:t>
                      </a:r>
                      <a:endParaRPr lang="en-US" sz="1400" b="1" kern="1200">
                        <a:solidFill>
                          <a:schemeClr val="tx1"/>
                        </a:solidFill>
                        <a:latin typeface="Trebuchet MS" panose="020B0603020202020204" pitchFamily="34" charset="0"/>
                        <a:ea typeface="+mn-ea"/>
                        <a:cs typeface="+mn-cs"/>
                      </a:endParaRPr>
                    </a:p>
                  </a:txBody>
                  <a:tcPr/>
                </a:tc>
                <a:tc>
                  <a:txBody>
                    <a:bodyPr/>
                    <a:lstStyle/>
                    <a:p>
                      <a:endParaRPr lang="en-US" sz="1400">
                        <a:latin typeface="Trebuchet MS" panose="020B0603020202020204" pitchFamily="34" charset="0"/>
                      </a:endParaRP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Interchange Opened: </a:t>
                      </a:r>
                      <a:r>
                        <a:rPr lang="en-US" sz="14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Snapshot Opens: </a:t>
                      </a:r>
                      <a:r>
                        <a:rPr lang="en-US" sz="1400" b="0">
                          <a:latin typeface="Trebuchet MS" panose="020B0603020202020204" pitchFamily="34" charset="0"/>
                        </a:rPr>
                        <a:t>2/19/2025</a:t>
                      </a:r>
                    </a:p>
                  </a:txBody>
                  <a:tcPr/>
                </a:tc>
                <a:extLst>
                  <a:ext uri="{0D108BD9-81ED-4DB2-BD59-A6C34878D82A}">
                    <a16:rowId xmlns:a16="http://schemas.microsoft.com/office/drawing/2014/main" val="69081594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793805667"/>
              </p:ext>
            </p:extLst>
          </p:nvPr>
        </p:nvGraphicFramePr>
        <p:xfrm>
          <a:off x="443565" y="1424862"/>
          <a:ext cx="11516786" cy="1369466"/>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76326">
                  <a:extLst>
                    <a:ext uri="{9D8B030D-6E8A-4147-A177-3AD203B41FA5}">
                      <a16:colId xmlns:a16="http://schemas.microsoft.com/office/drawing/2014/main" val="1355897659"/>
                    </a:ext>
                  </a:extLst>
                </a:gridCol>
                <a:gridCol w="802345">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latin typeface="Trebuchet MS"/>
                        </a:rPr>
                        <a:t>Name</a:t>
                      </a:r>
                    </a:p>
                  </a:txBody>
                  <a:tcPr anchor="ctr"/>
                </a:tc>
                <a:tc>
                  <a:txBody>
                    <a:bodyPr/>
                    <a:lstStyle/>
                    <a:p>
                      <a:r>
                        <a:rPr lang="en-US" sz="1500">
                          <a:latin typeface="Trebuchet MS"/>
                        </a:rPr>
                        <a:t>Category</a:t>
                      </a:r>
                    </a:p>
                  </a:txBody>
                  <a:tcPr anchor="ctr"/>
                </a:tc>
                <a:tc>
                  <a:txBody>
                    <a:bodyPr/>
                    <a:lstStyle/>
                    <a:p>
                      <a:r>
                        <a:rPr lang="en-US" sz="1500">
                          <a:latin typeface="Trebuchet MS"/>
                        </a:rPr>
                        <a:t>Status</a:t>
                      </a:r>
                    </a:p>
                  </a:txBody>
                  <a:tcPr anchor="ctr"/>
                </a:tc>
                <a:tc>
                  <a:txBody>
                    <a:bodyPr/>
                    <a:lstStyle/>
                    <a:p>
                      <a:r>
                        <a:rPr lang="en-US" sz="1500">
                          <a:latin typeface="Trebuchet MS"/>
                        </a:rPr>
                        <a:t>Final Deadline Date</a:t>
                      </a:r>
                    </a:p>
                  </a:txBody>
                  <a:tcPr anchor="ctr"/>
                </a:tc>
                <a:tc>
                  <a:txBody>
                    <a:bodyPr/>
                    <a:lstStyle/>
                    <a:p>
                      <a:r>
                        <a:rPr lang="en-US" sz="1500">
                          <a:latin typeface="Trebuchet MS"/>
                        </a:rPr>
                        <a:t>Next Milestone</a:t>
                      </a:r>
                    </a:p>
                  </a:txBody>
                  <a:tcPr anchor="ctr"/>
                </a:tc>
                <a:tc>
                  <a:txBody>
                    <a:bodyPr/>
                    <a:lstStyle/>
                    <a:p>
                      <a:r>
                        <a:rPr lang="en-US" sz="1500">
                          <a:latin typeface="Trebuchet MS"/>
                        </a:rPr>
                        <a:t>Looking Ahead</a:t>
                      </a:r>
                    </a:p>
                  </a:txBody>
                  <a:tcPr anchor="ctr"/>
                </a:tc>
                <a:extLst>
                  <a:ext uri="{0D108BD9-81ED-4DB2-BD59-A6C34878D82A}">
                    <a16:rowId xmlns:a16="http://schemas.microsoft.com/office/drawing/2014/main" val="1733493831"/>
                  </a:ext>
                </a:extLst>
              </a:tr>
              <a:tr h="820826">
                <a:tc>
                  <a:txBody>
                    <a:bodyPr/>
                    <a:lstStyle/>
                    <a:p>
                      <a:pPr marL="0" lvl="0" indent="0" algn="l">
                        <a:lnSpc>
                          <a:spcPct val="100000"/>
                        </a:lnSpc>
                        <a:spcBef>
                          <a:spcPts val="0"/>
                        </a:spcBef>
                        <a:spcAft>
                          <a:spcPts val="0"/>
                        </a:spcAft>
                        <a:buNone/>
                      </a:pPr>
                      <a:r>
                        <a:rPr lang="en-US" sz="1500" b="1" kern="1200">
                          <a:solidFill>
                            <a:schemeClr val="tx1"/>
                          </a:solidFill>
                          <a:latin typeface="Trebuchet MS"/>
                          <a:ea typeface="+mn-ea"/>
                          <a:cs typeface="+mn-cs"/>
                          <a:hlinkClick r:id="rId2"/>
                        </a:rPr>
                        <a:t>Summer EBT</a:t>
                      </a:r>
                      <a:endParaRPr lang="en-US" sz="1500" b="1" kern="1200">
                        <a:solidFill>
                          <a:schemeClr val="tx1"/>
                        </a:solidFill>
                        <a:latin typeface="Trebuchet MS"/>
                        <a:ea typeface="+mn-ea"/>
                        <a:cs typeface="+mn-cs"/>
                      </a:endParaRPr>
                    </a:p>
                  </a:txBody>
                  <a:tcPr/>
                </a:tc>
                <a:tc>
                  <a:txBody>
                    <a:bodyPr/>
                    <a:lstStyle/>
                    <a:p>
                      <a:pPr lvl="0">
                        <a:buNone/>
                      </a:pPr>
                      <a:r>
                        <a:rPr lang="en-US" sz="1500">
                          <a:latin typeface="Trebuchet MS"/>
                        </a:rPr>
                        <a:t>Periodic</a:t>
                      </a:r>
                    </a:p>
                  </a:txBody>
                  <a:tcPr/>
                </a:tc>
                <a:tc>
                  <a:txBody>
                    <a:bodyPr/>
                    <a:lstStyle/>
                    <a:p>
                      <a:pPr lvl="0">
                        <a:buNone/>
                      </a:pPr>
                      <a:r>
                        <a:rPr lang="en-US" sz="1500">
                          <a:latin typeface="Trebuchet MS"/>
                        </a:rPr>
                        <a:t>Open</a:t>
                      </a:r>
                      <a:endParaRPr lang="en-US" sz="1500">
                        <a:latin typeface="Trebuchet MS" panose="020B0603020202020204" pitchFamily="34" charset="0"/>
                      </a:endParaRP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500" b="1">
                          <a:latin typeface="Trebuchet MS"/>
                        </a:rPr>
                        <a:t>Collection Closes: </a:t>
                      </a:r>
                      <a:r>
                        <a:rPr lang="en-US" sz="1500" b="0">
                          <a:latin typeface="Trebuchet MS"/>
                        </a:rPr>
                        <a:t>2/28/2025</a:t>
                      </a:r>
                      <a:br>
                        <a:rPr lang="en-US" sz="1500" b="0">
                          <a:latin typeface="Trebuchet MS"/>
                        </a:rPr>
                      </a:br>
                      <a:r>
                        <a:rPr lang="en-US" sz="15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endParaRPr lang="en-US" sz="1500" b="0">
                        <a:latin typeface="Trebuchet MS" panose="020B0603020202020204" pitchFamily="34" charset="0"/>
                      </a:endParaRPr>
                    </a:p>
                  </a:txBody>
                  <a:tcPr/>
                </a:tc>
                <a:extLst>
                  <a:ext uri="{0D108BD9-81ED-4DB2-BD59-A6C34878D82A}">
                    <a16:rowId xmlns:a16="http://schemas.microsoft.com/office/drawing/2014/main" val="17017229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3"/>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32</Slides>
  <Notes>7</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February 13,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Human Resources Snapshot Collection</vt:lpstr>
      <vt:lpstr>Final Deadline-February 21st, 2025</vt:lpstr>
      <vt:lpstr>Validating your Data Using Cognos Reports  </vt:lpstr>
      <vt:lpstr>Validating your Data Verifying that all Non-Special Education Staff and their assignments pulled in the Human Resources Snapshot </vt:lpstr>
      <vt:lpstr>Getting your Human Resources Snapshot Data Submitted</vt:lpstr>
      <vt:lpstr>Questions &amp; Resources: Human Resources Snapshot Collection</vt:lpstr>
      <vt:lpstr>Special Education  December Count Snapshot</vt:lpstr>
      <vt:lpstr>Special Education December Count: Final Week Schedule</vt:lpstr>
      <vt:lpstr>Special Education December Count: AU Respondent Contact List</vt:lpstr>
      <vt:lpstr>Special Education December Count - Student and Staff Signature Reports – Due by February 21st </vt:lpstr>
      <vt:lpstr>December Count Staff Report Lists</vt:lpstr>
      <vt:lpstr>December Count Student Reports</vt:lpstr>
      <vt:lpstr>Special Education December Count Flag Explanation Template</vt:lpstr>
      <vt:lpstr>Uploading Reports to the  Data Management System</vt:lpstr>
      <vt:lpstr>Special Education December Count – Reports Due for Upload to the Data Management System</vt:lpstr>
      <vt:lpstr>Questions &amp; Resources: Special Education December Count</vt:lpstr>
      <vt:lpstr>Summer EBT</vt:lpstr>
      <vt:lpstr>Summer EBT: Submissions </vt:lpstr>
      <vt:lpstr>Summer EBT Data Collection</vt:lpstr>
      <vt:lpstr>Summer EBT Data Collection: Preparing your file</vt:lpstr>
      <vt:lpstr>Summer EBT Data Collection: Additional Notes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2025-02-13T15:36:05Z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