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omments/modernComment_1665_8D04039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0"/>
  </p:notesMasterIdLst>
  <p:sldIdLst>
    <p:sldId id="256" r:id="rId5"/>
    <p:sldId id="283" r:id="rId6"/>
    <p:sldId id="5757" r:id="rId7"/>
    <p:sldId id="259" r:id="rId8"/>
    <p:sldId id="261" r:id="rId9"/>
    <p:sldId id="262" r:id="rId10"/>
    <p:sldId id="5097" r:id="rId11"/>
    <p:sldId id="5098" r:id="rId12"/>
    <p:sldId id="5672" r:id="rId13"/>
    <p:sldId id="5777" r:id="rId14"/>
    <p:sldId id="5778" r:id="rId15"/>
    <p:sldId id="5779" r:id="rId16"/>
    <p:sldId id="5780" r:id="rId17"/>
    <p:sldId id="5781" r:id="rId18"/>
    <p:sldId id="5697" r:id="rId19"/>
    <p:sldId id="5624" r:id="rId20"/>
    <p:sldId id="5784" r:id="rId21"/>
    <p:sldId id="5785" r:id="rId22"/>
    <p:sldId id="5782" r:id="rId23"/>
    <p:sldId id="5783" r:id="rId24"/>
    <p:sldId id="5619" r:id="rId25"/>
    <p:sldId id="5738" r:id="rId26"/>
    <p:sldId id="5739" r:id="rId27"/>
    <p:sldId id="5755" r:id="rId28"/>
    <p:sldId id="5773" r:id="rId29"/>
    <p:sldId id="5740" r:id="rId30"/>
    <p:sldId id="5768" r:id="rId31"/>
    <p:sldId id="5769" r:id="rId32"/>
    <p:sldId id="5771" r:id="rId33"/>
    <p:sldId id="5786" r:id="rId34"/>
    <p:sldId id="5772" r:id="rId35"/>
    <p:sldId id="5232" r:id="rId36"/>
    <p:sldId id="4696" r:id="rId37"/>
    <p:sldId id="5240" r:id="rId38"/>
    <p:sldId id="4705" r:id="rId39"/>
    <p:sldId id="4703" r:id="rId40"/>
    <p:sldId id="4704" r:id="rId41"/>
    <p:sldId id="4706" r:id="rId42"/>
    <p:sldId id="4701" r:id="rId43"/>
    <p:sldId id="5732" r:id="rId44"/>
    <p:sldId id="5733" r:id="rId45"/>
    <p:sldId id="5313" r:id="rId46"/>
    <p:sldId id="5776" r:id="rId47"/>
    <p:sldId id="5746" r:id="rId48"/>
    <p:sldId id="541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87557FBB-6FC1-5D6B-901D-DE7487EB09F0}" name="Tribbett, Jessica" initials="" userId="S::Tribbett_Jessica@cde.state.co.us::b8af59d7-a86d-4166-a022-d856dc24c475"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6C6"/>
    <a:srgbClr val="FEB0B0"/>
    <a:srgbClr val="0070C0"/>
    <a:srgbClr val="FFFFCC"/>
    <a:srgbClr val="FFFF99"/>
    <a:srgbClr val="C0C0C0"/>
    <a:srgbClr val="EFF2F5"/>
    <a:srgbClr val="FF9933"/>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65166-E93A-4BD1-84B9-9BEA141AAEFE}" v="18" dt="2025-01-30T15:15:50.350"/>
    <p1510:client id="{1C71BC8C-01E4-3010-177E-41C609F8109F}" v="202" dt="2025-01-29T19:31:25.820"/>
    <p1510:client id="{31DF0541-52AF-FEFA-E26D-3B94138E632B}" v="66" dt="2025-01-29T19:21:26.897"/>
    <p1510:client id="{4BC71C26-5A74-411F-9BD2-FC1FDA7EA62E}" v="30" dt="2025-01-30T14:39:17.977"/>
    <p1510:client id="{4DB156EA-85BD-EEE0-093C-64DB9F6AAFD9}" v="78" dt="2025-01-30T15:18:28.314"/>
    <p1510:client id="{F9878486-0C76-4468-A3D2-1FC93BF082FA}" v="66" dt="2025-01-30T15:17:54.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sldChg>
      <pc:sldChg chg="addSp delSp modSp mod">
        <pc:chgData name="Ward, Reagan" userId="27291eb4-8241-4961-9e69-8c66e34cc5b0" providerId="ADAL" clId="{935EF322-AC97-465C-8012-24AE96F255F2}" dt="2024-08-29T14:10:53.347" v="769" actId="403"/>
        <pc:sldMkLst>
          <pc:docMk/>
          <pc:sldMk cId="3717000822" sldId="280"/>
        </pc:sldMkLst>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3:28:22.367" v="13" actId="20577"/>
        <pc:sldMkLst>
          <pc:docMk/>
          <pc:sldMk cId="3227145924" sldId="5097"/>
        </pc:sldMkLst>
        <pc:graphicFrameChg chg="modGraphic">
          <ac:chgData name="Gudka, Dawna" userId="823cceae-331b-41d6-9a63-34ad6d1db55c" providerId="ADAL" clId="{43527968-024D-4C47-AFBD-1378E53CC811}" dt="2024-11-07T03:28:22.367" v="13"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modSp mod">
        <pc:chgData name="Hoffman, Peter" userId="673cee94-26bd-4c2a-ab82-1b3669e2f049" providerId="ADAL" clId="{C3DFABC3-E697-4FBB-9BE3-2EAAD323211E}" dt="2024-12-12T00:02:51.576" v="146" actId="20577"/>
        <pc:sldMkLst>
          <pc:docMk/>
          <pc:sldMk cId="3227145924" sldId="5097"/>
        </pc:sldMkLst>
        <pc:graphicFrameChg chg="modGraphic">
          <ac:chgData name="Hoffman, Peter" userId="673cee94-26bd-4c2a-ab82-1b3669e2f049" providerId="ADAL" clId="{C3DFABC3-E697-4FBB-9BE3-2EAAD323211E}" dt="2024-12-12T00:02:51.576" v="146" actId="20577"/>
          <ac:graphicFrameMkLst>
            <pc:docMk/>
            <pc:sldMk cId="3227145924" sldId="5097"/>
            <ac:graphicFrameMk id="7" creationId="{2864BB53-F741-4FFC-0348-1AC10AD60EEB}"/>
          </ac:graphicFrameMkLst>
        </pc:graphicFrameChg>
      </pc:sldChg>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ord">
        <pc:chgData name="Hoffman, Peter" userId="673cee94-26bd-4c2a-ab82-1b3669e2f049" providerId="ADAL" clId="{C3DFABC3-E697-4FBB-9BE3-2EAAD323211E}" dt="2024-12-11T21:38:43.979" v="2"/>
        <pc:sldMkLst>
          <pc:docMk/>
          <pc:sldMk cId="217821678" sldId="5717"/>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graphicFrameChg chg="mod modGraphic">
          <ac:chgData name="Tribbett, Jessica" userId="S::tribbett_jessica@cde.state.co.us::b8af59d7-a86d-4166-a022-d856dc24c475" providerId="AD" clId="Web-{81F99F68-FF9E-44D6-B2F2-F7AA54557B53}" dt="2024-11-07T15:45:47.725" v="40"/>
          <ac:graphicFrameMkLst>
            <pc:docMk/>
            <pc:sldMk cId="1212467416" sldId="261"/>
            <ac:graphicFrameMk id="5" creationId="{9C3641C5-EC4F-D3EA-E4A2-8ABB597C5BAA}"/>
          </ac:graphicFrameMkLst>
        </pc:graphicFrameChg>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sldChg chg="modSp mod">
        <pc:chgData name="Gudka, Dawna" userId="823cceae-331b-41d6-9a63-34ad6d1db55c" providerId="ADAL" clId="{A7BE1A99-7617-49A4-9365-7077B1BDB96E}" dt="2024-12-05T14:36:17.463" v="195" actId="20577"/>
        <pc:sldMkLst>
          <pc:docMk/>
          <pc:sldMk cId="1037917088" sldId="5098"/>
        </pc:sldMkLst>
        <pc:graphicFrameChg chg="mod modGraphic">
          <ac:chgData name="Gudka, Dawna" userId="823cceae-331b-41d6-9a63-34ad6d1db55c" providerId="ADAL" clId="{A7BE1A99-7617-49A4-9365-7077B1BDB96E}" dt="2024-12-05T14:36:17.463" v="195" actId="20577"/>
          <ac:graphicFrameMkLst>
            <pc:docMk/>
            <pc:sldMk cId="1037917088" sldId="5098"/>
            <ac:graphicFrameMk id="5" creationId="{5E4612F7-68C6-57CA-E918-38EF641F73CF}"/>
          </ac:graphicFrameMkLst>
        </pc:graphicFrameChg>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modSp mod">
        <pc:chgData name="Heitman, Lindsey" userId="a9773a47-99d2-4599-9377-6d37e9ec0bd3" providerId="ADAL" clId="{2B7872C2-C0F5-4D17-A557-B9F10C36AEEF}" dt="2024-11-20T21:33:06.198" v="67" actId="20577"/>
        <pc:sldMkLst>
          <pc:docMk/>
          <pc:sldMk cId="1037917088" sldId="5098"/>
        </pc:sldMkLst>
        <pc:graphicFrameChg chg="modGraphic">
          <ac:chgData name="Heitman, Lindsey" userId="a9773a47-99d2-4599-9377-6d37e9ec0bd3" providerId="ADAL" clId="{2B7872C2-C0F5-4D17-A557-B9F10C36AEEF}" dt="2024-11-20T21:33:06.198" v="67"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modSp">
        <pc:chgData name="Slutzky, Collin" userId="S::slutzky_c@cde.state.co.us::21f7fb5c-490d-42a4-8741-4ce78a53b03a" providerId="AD" clId="Web-{4DB156EA-85BD-EEE0-093C-64DB9F6AAFD9}" dt="2025-01-30T15:17:12.799" v="52"/>
        <pc:sldMkLst>
          <pc:docMk/>
          <pc:sldMk cId="1212467416" sldId="261"/>
        </pc:sldMkLst>
        <pc:graphicFrameChg chg="mod modGraphic">
          <ac:chgData name="Slutzky, Collin" userId="S::slutzky_c@cde.state.co.us::21f7fb5c-490d-42a4-8741-4ce78a53b03a" providerId="AD" clId="Web-{4DB156EA-85BD-EEE0-093C-64DB9F6AAFD9}" dt="2025-01-30T15:17:12.799" v="52"/>
          <ac:graphicFrameMkLst>
            <pc:docMk/>
            <pc:sldMk cId="1212467416" sldId="261"/>
            <ac:graphicFrameMk id="5" creationId="{9C3641C5-EC4F-D3EA-E4A2-8ABB597C5BAA}"/>
          </ac:graphicFrameMkLst>
        </pc:graphicFrameChg>
      </pc:sldChg>
      <pc:sldChg chg="add">
        <pc:chgData name="Slutzky, Collin" userId="S::slutzky_c@cde.state.co.us::21f7fb5c-490d-42a4-8741-4ce78a53b03a" providerId="AD" clId="Web-{4DB156EA-85BD-EEE0-093C-64DB9F6AAFD9}" dt="2025-01-30T15:18:28.283" v="55"/>
        <pc:sldMkLst>
          <pc:docMk/>
          <pc:sldMk cId="2815576142" sldId="5313"/>
        </pc:sldMkLst>
      </pc:sldChg>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252" v="54"/>
        <pc:sldMkLst>
          <pc:docMk/>
          <pc:sldMk cId="2365850526" sldId="5733"/>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graphicFrameChg chg="modGraphic">
          <ac:chgData name="Severson, Annette" userId="199f3c28-b733-4b36-8b0e-b7eb6984ff94" providerId="ADAL" clId="{8D268E07-8D25-4344-89E4-1309CC37493C}" dt="2025-01-07T14:58:11.503" v="467" actId="20577"/>
          <ac:graphicFrameMkLst>
            <pc:docMk/>
            <pc:sldMk cId="500438566" sldId="5672"/>
            <ac:graphicFrameMk id="5" creationId="{5E4612F7-68C6-57CA-E918-38EF641F73CF}"/>
          </ac:graphicFrameMkLst>
        </pc:graphicFrameChg>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graphicFrameChg chg="mod modGraphic">
          <ac:chgData name="Tribbett, Jessica" userId="S::tribbett_jessica@cde.state.co.us::b8af59d7-a86d-4166-a022-d856dc24c475" providerId="AD" clId="Web-{BB471A18-33B3-A41B-C59B-93FFE86FA80D}" dt="2024-11-07T15:48:58.101" v="1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3:39.273" v="156" actId="113"/>
        <pc:sldMkLst>
          <pc:docMk/>
          <pc:sldMk cId="1037917088" sldId="5098"/>
        </pc:sldMkLst>
        <pc:graphicFrameChg chg="modGraphic">
          <ac:chgData name="Gudka, Dawna" userId="823cceae-331b-41d6-9a63-34ad6d1db55c" providerId="ADAL" clId="{F935F1A3-987E-431F-9326-FB5D59BEE9D2}" dt="2025-01-15T23:33:39.273" v="156" actId="113"/>
          <ac:graphicFrameMkLst>
            <pc:docMk/>
            <pc:sldMk cId="1037917088" sldId="5098"/>
            <ac:graphicFrameMk id="5" creationId="{5E4612F7-68C6-57CA-E918-38EF641F73CF}"/>
          </ac:graphicFrameMkLst>
        </pc:graphicFrameChg>
      </pc:sldChg>
      <pc:sldChg chg="modSp mod">
        <pc:chgData name="Gudka, Dawna" userId="823cceae-331b-41d6-9a63-34ad6d1db55c" providerId="ADAL" clId="{F935F1A3-987E-431F-9326-FB5D59BEE9D2}" dt="2025-01-15T23:34:33.773" v="157" actId="2165"/>
        <pc:sldMkLst>
          <pc:docMk/>
          <pc:sldMk cId="548937371" sldId="5739"/>
        </pc:sldMkLst>
        <pc:graphicFrameChg chg="modGraphic">
          <ac:chgData name="Gudka, Dawna" userId="823cceae-331b-41d6-9a63-34ad6d1db55c" providerId="ADAL" clId="{F935F1A3-987E-431F-9326-FB5D59BEE9D2}" dt="2025-01-15T23:34:33.773" v="157" actId="2165"/>
          <ac:graphicFrameMkLst>
            <pc:docMk/>
            <pc:sldMk cId="548937371" sldId="5739"/>
            <ac:graphicFrameMk id="11" creationId="{4A046F5F-034D-A2DD-B7B6-B37CB3AF1360}"/>
          </ac:graphicFrameMkLst>
        </pc:graphicFrameChg>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pChg chg="mod">
          <ac:chgData name="Gudka, Dawna" userId="823cceae-331b-41d6-9a63-34ad6d1db55c" providerId="ADAL" clId="{F935F1A3-987E-431F-9326-FB5D59BEE9D2}" dt="2025-01-16T00:06:46.624" v="404" actId="20577"/>
          <ac:spMkLst>
            <pc:docMk/>
            <pc:sldMk cId="3236241202" sldId="5755"/>
            <ac:spMk id="2" creationId="{1C9F6EE1-3039-CFCD-775D-679A92BE6C18}"/>
          </ac:spMkLst>
        </pc:spChg>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1T12:53:13.606" v="3" actId="20577"/>
        <pc:sldMkLst>
          <pc:docMk/>
          <pc:sldMk cId="3044915438" sldId="256"/>
        </pc:sldMkLst>
      </pc:sldChg>
      <pc:sldChg chg="modSp mod">
        <pc:chgData name="Wenzel, Brooke" userId="672bf8d3-b15b-4e02-a6d1-39319a0df09b" providerId="ADAL" clId="{68099733-0C9D-4604-9F21-FB2A7234AF92}" dt="2024-10-22T18:40:41.558" v="251" actId="20577"/>
        <pc:sldMkLst>
          <pc:docMk/>
          <pc:sldMk cId="1212467416" sldId="261"/>
        </pc:sldMkLst>
      </pc:sldChg>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sldMasterChg chg="delSldLayout">
        <pc:chgData name="Wenzel, Brooke" userId="672bf8d3-b15b-4e02-a6d1-39319a0df09b" providerId="ADAL" clId="{68099733-0C9D-4604-9F21-FB2A7234AF92}" dt="2024-10-22T16:44:14.618" v="244" actId="47"/>
        <pc:sldMasterMkLst>
          <pc:docMk/>
          <pc:sldMasterMk cId="2150711039" sldId="2147483676"/>
        </pc:sldMasterMkLst>
        <pc:sldLayoutChg chg="del">
          <pc:chgData name="Wenzel, Brooke" userId="672bf8d3-b15b-4e02-a6d1-39319a0df09b" providerId="ADAL" clId="{68099733-0C9D-4604-9F21-FB2A7234AF92}" dt="2024-10-22T16:44:14.618" v="244" actId="47"/>
          <pc:sldLayoutMkLst>
            <pc:docMk/>
            <pc:sldMasterMk cId="2150711039" sldId="2147483676"/>
            <pc:sldLayoutMk cId="3184624301" sldId="2147483711"/>
          </pc:sldLayoutMkLst>
        </pc:sldLayoutChg>
      </pc:sldMaster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graphicFrameChg chg="modGraphic">
          <ac:chgData name="Ward, Reagan" userId="27291eb4-8241-4961-9e69-8c66e34cc5b0" providerId="ADAL" clId="{2DD8F7CF-AFD2-4760-B051-B106CFFBA9C7}" dt="2025-01-22T20:08:30.069" v="79" actId="20577"/>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pChg chg="mod">
          <ac:chgData name="Hoffman, Peter" userId="673cee94-26bd-4c2a-ab82-1b3669e2f049" providerId="ADAL" clId="{CF7F50A5-DAFF-412D-BA0C-39FE3887AAE8}" dt="2025-01-15T19:49:51.373" v="1035" actId="20577"/>
          <ac:spMkLst>
            <pc:docMk/>
            <pc:sldMk cId="3044915438" sldId="256"/>
            <ac:spMk id="2" creationId="{00000000-0000-0000-0000-000000000000}"/>
          </ac:spMkLst>
        </pc:spChg>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graphicFrameChg chg="modGraphic">
          <ac:chgData name="Hoffman, Peter" userId="673cee94-26bd-4c2a-ab82-1b3669e2f049" providerId="ADAL" clId="{CF7F50A5-DAFF-412D-BA0C-39FE3887AAE8}" dt="2025-01-15T19:50:02.762" v="1067"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pChg chg="mod">
          <ac:chgData name="Hoffman, Peter" userId="673cee94-26bd-4c2a-ab82-1b3669e2f049" providerId="ADAL" clId="{CF7F50A5-DAFF-412D-BA0C-39FE3887AAE8}" dt="2025-01-15T21:16:03.787" v="1121" actId="14100"/>
          <ac:spMkLst>
            <pc:docMk/>
            <pc:sldMk cId="2952098216" sldId="5757"/>
            <ac:spMk id="3" creationId="{9EF16194-6F49-EA21-44EE-9C4ECBAB21E9}"/>
          </ac:spMkLst>
        </pc:spChg>
        <pc:spChg chg="mod">
          <ac:chgData name="Hoffman, Peter" userId="673cee94-26bd-4c2a-ab82-1b3669e2f049" providerId="ADAL" clId="{CF7F50A5-DAFF-412D-BA0C-39FE3887AAE8}" dt="2025-01-15T21:15:56.793" v="1119" actId="1076"/>
          <ac:spMkLst>
            <pc:docMk/>
            <pc:sldMk cId="2952098216" sldId="5757"/>
            <ac:spMk id="5" creationId="{0CEB96DD-D22A-4D24-782E-BD0F67CE87D1}"/>
          </ac:spMkLst>
        </pc:spChg>
        <pc:spChg chg="ord">
          <ac:chgData name="Hoffman, Peter" userId="673cee94-26bd-4c2a-ab82-1b3669e2f049" providerId="ADAL" clId="{CF7F50A5-DAFF-412D-BA0C-39FE3887AAE8}" dt="2025-01-15T21:14:31.599" v="1117"/>
          <ac:spMkLst>
            <pc:docMk/>
            <pc:sldMk cId="2952098216" sldId="5757"/>
            <ac:spMk id="6" creationId="{F6471A59-C8F3-80F4-FB87-B4E7A71D251C}"/>
          </ac:spMkLst>
        </pc:spChg>
        <pc:picChg chg="mod">
          <ac:chgData name="Hoffman, Peter" userId="673cee94-26bd-4c2a-ab82-1b3669e2f049" providerId="ADAL" clId="{CF7F50A5-DAFF-412D-BA0C-39FE3887AAE8}" dt="2025-01-15T21:16:31.528" v="1123"/>
          <ac:picMkLst>
            <pc:docMk/>
            <pc:sldMk cId="2952098216" sldId="5757"/>
            <ac:picMk id="38" creationId="{BAD7085A-BD5F-8A1F-F7A2-5122964EFAD4}"/>
          </ac:picMkLst>
        </pc:pic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ldChg>
      <pc:sldChg chg="modSp mod">
        <pc:chgData name="Ward, Reagan" userId="27291eb4-8241-4961-9e69-8c66e34cc5b0" providerId="ADAL" clId="{B271BC04-010B-46AB-876F-BCA9990F5FB3}" dt="2024-10-01T21:46:44.993" v="104" actId="20577"/>
        <pc:sldMkLst>
          <pc:docMk/>
          <pc:sldMk cId="1212467416" sldId="261"/>
        </pc:sldMkLst>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ldChg>
      <pc:sldChg chg="modSp mod">
        <pc:chgData name="Hoffman, Peter" userId="673cee94-26bd-4c2a-ab82-1b3669e2f049" providerId="ADAL" clId="{BEDB36E6-7C94-433F-87A5-38CF4601EEC1}" dt="2024-10-08T16:16:05.068" v="247" actId="2165"/>
        <pc:sldMkLst>
          <pc:docMk/>
          <pc:sldMk cId="1212467416" sldId="261"/>
        </pc:sldMkLst>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mod">
        <pc:chgData name="Hoffman, Peter" userId="673cee94-26bd-4c2a-ab82-1b3669e2f049" providerId="ADAL" clId="{2B157E9B-8AE4-4D89-991B-2251E63B1A0C}" dt="2024-10-29T20:26:43.187" v="2" actId="2165"/>
        <pc:sldMkLst>
          <pc:docMk/>
          <pc:sldMk cId="1212467416" sldId="261"/>
        </pc:sldMkLst>
      </pc:sldChg>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pChg chg="mod">
          <ac:chgData name="Gudka, Dawna" userId="823cceae-331b-41d6-9a63-34ad6d1db55c" providerId="ADAL" clId="{E2419683-2627-4603-89D0-53EE5A7A7D7B}" dt="2025-01-23T04:28:18.222" v="1689" actId="962"/>
          <ac:spMkLst>
            <pc:docMk/>
            <pc:sldMk cId="3378712492" sldId="5417"/>
            <ac:spMk id="5" creationId="{17DE84EB-1446-A10B-2918-C5C08F4000A1}"/>
          </ac:spMkLst>
        </pc:spChg>
        <pc:spChg chg="mod">
          <ac:chgData name="Gudka, Dawna" userId="823cceae-331b-41d6-9a63-34ad6d1db55c" providerId="ADAL" clId="{E2419683-2627-4603-89D0-53EE5A7A7D7B}" dt="2025-01-23T04:32:23.483" v="1734" actId="27636"/>
          <ac:spMkLst>
            <pc:docMk/>
            <pc:sldMk cId="3378712492" sldId="5417"/>
            <ac:spMk id="9" creationId="{EE6B6296-389E-06FF-A1BF-74E5B846C0B2}"/>
          </ac:spMkLst>
        </pc:spChg>
        <pc:spChg chg="mod">
          <ac:chgData name="Gudka, Dawna" userId="823cceae-331b-41d6-9a63-34ad6d1db55c" providerId="ADAL" clId="{E2419683-2627-4603-89D0-53EE5A7A7D7B}" dt="2025-01-23T03:34:52.771" v="11" actId="5793"/>
          <ac:spMkLst>
            <pc:docMk/>
            <pc:sldMk cId="3378712492" sldId="5417"/>
            <ac:spMk id="11" creationId="{0737A9F4-2F4C-990C-5A22-783F53019E3B}"/>
          </ac:spMkLst>
        </pc:spChg>
        <pc:picChg chg="add mod ord modCrop">
          <ac:chgData name="Gudka, Dawna" userId="823cceae-331b-41d6-9a63-34ad6d1db55c" providerId="ADAL" clId="{E2419683-2627-4603-89D0-53EE5A7A7D7B}" dt="2025-01-23T04:28:10.582" v="1687" actId="14100"/>
          <ac:picMkLst>
            <pc:docMk/>
            <pc:sldMk cId="3378712492" sldId="5417"/>
            <ac:picMk id="13" creationId="{14F0F94F-2960-BCE7-49F8-3C082AE6364D}"/>
          </ac:picMkLst>
        </pc:picChg>
        <pc:picChg chg="add mod">
          <ac:chgData name="Gudka, Dawna" userId="823cceae-331b-41d6-9a63-34ad6d1db55c" providerId="ADAL" clId="{E2419683-2627-4603-89D0-53EE5A7A7D7B}" dt="2025-01-23T04:32:46.049" v="1736" actId="962"/>
          <ac:picMkLst>
            <pc:docMk/>
            <pc:sldMk cId="3378712492" sldId="5417"/>
            <ac:picMk id="17" creationId="{4744A86F-2BEC-2A2F-F960-5F4B360D433C}"/>
          </ac:picMkLst>
        </pc:picChg>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pChg chg="mod">
          <ac:chgData name="Gudka, Dawna" userId="823cceae-331b-41d6-9a63-34ad6d1db55c" providerId="ADAL" clId="{E2419683-2627-4603-89D0-53EE5A7A7D7B}" dt="2025-01-23T04:15:18.486" v="1167" actId="6549"/>
          <ac:spMkLst>
            <pc:docMk/>
            <pc:sldMk cId="3236241202" sldId="5755"/>
            <ac:spMk id="2" creationId="{1C9F6EE1-3039-CFCD-775D-679A92BE6C18}"/>
          </ac:spMkLst>
        </pc:spChg>
        <pc:spChg chg="add mod">
          <ac:chgData name="Gudka, Dawna" userId="823cceae-331b-41d6-9a63-34ad6d1db55c" providerId="ADAL" clId="{E2419683-2627-4603-89D0-53EE5A7A7D7B}" dt="2025-01-23T04:16:24.956" v="1295" actId="1076"/>
          <ac:spMkLst>
            <pc:docMk/>
            <pc:sldMk cId="3236241202" sldId="5755"/>
            <ac:spMk id="11" creationId="{C2A8A304-9405-CC7F-6F7A-35BE308B5EC5}"/>
          </ac:spMkLst>
        </pc:spChg>
        <pc:picChg chg="add mod ord">
          <ac:chgData name="Gudka, Dawna" userId="823cceae-331b-41d6-9a63-34ad6d1db55c" providerId="ADAL" clId="{E2419683-2627-4603-89D0-53EE5A7A7D7B}" dt="2025-01-23T04:23:17.920" v="1640" actId="962"/>
          <ac:picMkLst>
            <pc:docMk/>
            <pc:sldMk cId="3236241202" sldId="5755"/>
            <ac:picMk id="10" creationId="{A8C3EE6B-8D9C-6960-B491-D57BA6B35735}"/>
          </ac:picMkLst>
        </pc:picChg>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pChg chg="mod">
          <ac:chgData name="Gudka, Dawna" userId="823cceae-331b-41d6-9a63-34ad6d1db55c" providerId="ADAL" clId="{E2419683-2627-4603-89D0-53EE5A7A7D7B}" dt="2025-01-23T04:16:54.762" v="1340" actId="20577"/>
          <ac:spMkLst>
            <pc:docMk/>
            <pc:sldMk cId="1888481401" sldId="5773"/>
            <ac:spMk id="2" creationId="{7F975E87-18A2-50A6-E924-5BC7D4E7335D}"/>
          </ac:spMkLst>
        </pc:spChg>
        <pc:spChg chg="ord">
          <ac:chgData name="Gudka, Dawna" userId="823cceae-331b-41d6-9a63-34ad6d1db55c" providerId="ADAL" clId="{E2419683-2627-4603-89D0-53EE5A7A7D7B}" dt="2025-01-23T04:25:57.187" v="1668" actId="13244"/>
          <ac:spMkLst>
            <pc:docMk/>
            <pc:sldMk cId="1888481401" sldId="5773"/>
            <ac:spMk id="5" creationId="{27A5CB48-B511-72F2-68E5-89AD7A7BA263}"/>
          </ac:spMkLst>
        </pc:spChg>
        <pc:spChg chg="ord">
          <ac:chgData name="Gudka, Dawna" userId="823cceae-331b-41d6-9a63-34ad6d1db55c" providerId="ADAL" clId="{E2419683-2627-4603-89D0-53EE5A7A7D7B}" dt="2025-01-23T04:25:47.590" v="1667"/>
          <ac:spMkLst>
            <pc:docMk/>
            <pc:sldMk cId="1888481401" sldId="5773"/>
            <ac:spMk id="6" creationId="{85776466-5E1C-3758-5EB8-A472C9A35A35}"/>
          </ac:spMkLst>
        </pc:spChg>
        <pc:spChg chg="add mod ord">
          <ac:chgData name="Gudka, Dawna" userId="823cceae-331b-41d6-9a63-34ad6d1db55c" providerId="ADAL" clId="{E2419683-2627-4603-89D0-53EE5A7A7D7B}" dt="2025-01-23T04:25:40.075" v="1666"/>
          <ac:spMkLst>
            <pc:docMk/>
            <pc:sldMk cId="1888481401" sldId="5773"/>
            <ac:spMk id="9" creationId="{17F7D50A-A988-B2A1-AEA1-D7A9F790EC02}"/>
          </ac:spMkLst>
        </pc:spChg>
        <pc:picChg chg="add mod ord">
          <ac:chgData name="Gudka, Dawna" userId="823cceae-331b-41d6-9a63-34ad6d1db55c" providerId="ADAL" clId="{E2419683-2627-4603-89D0-53EE5A7A7D7B}" dt="2025-01-23T04:25:33.061" v="1663" actId="13244"/>
          <ac:picMkLst>
            <pc:docMk/>
            <pc:sldMk cId="1888481401" sldId="5773"/>
            <ac:picMk id="8" creationId="{54DE892A-A50A-4AF1-2A41-17CB39C9B60D}"/>
          </ac:picMkLst>
        </pc:picChg>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modSp mod">
        <pc:chgData name="Heitman, Lindsey" userId="a9773a47-99d2-4599-9377-6d37e9ec0bd3" providerId="ADAL" clId="{16A33F30-6E80-45A2-9174-CB0BCA512B9C}" dt="2025-01-09T15:06:19.958" v="1220" actId="20577"/>
        <pc:sldMkLst>
          <pc:docMk/>
          <pc:sldMk cId="1037917088" sldId="5098"/>
        </pc:sldMkLst>
        <pc:graphicFrameChg chg="modGraphic">
          <ac:chgData name="Heitman, Lindsey" userId="a9773a47-99d2-4599-9377-6d37e9ec0bd3" providerId="ADAL" clId="{16A33F30-6E80-45A2-9174-CB0BCA512B9C}" dt="2025-01-09T15:06:19.958" v="1220" actId="20577"/>
          <ac:graphicFrameMkLst>
            <pc:docMk/>
            <pc:sldMk cId="1037917088" sldId="5098"/>
            <ac:graphicFrameMk id="5" creationId="{5E4612F7-68C6-57CA-E918-38EF641F73CF}"/>
          </ac:graphicFrameMkLst>
        </pc:graphicFrameChg>
      </pc:sldChg>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modSp mod">
        <pc:chgData name="Heitman, Lindsey" userId="a9773a47-99d2-4599-9377-6d37e9ec0bd3" providerId="ADAL" clId="{F321491C-8544-407D-B047-51C65D4C8BA6}" dt="2024-12-11T16:15:37.050" v="78" actId="20577"/>
        <pc:sldMkLst>
          <pc:docMk/>
          <pc:sldMk cId="1037917088" sldId="5098"/>
        </pc:sldMkLst>
        <pc:graphicFrameChg chg="modGraphic">
          <ac:chgData name="Heitman, Lindsey" userId="a9773a47-99d2-4599-9377-6d37e9ec0bd3" providerId="ADAL" clId="{F321491C-8544-407D-B047-51C65D4C8BA6}" dt="2024-12-11T16:15:37.050" v="78"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pChg chg="del">
          <ac:chgData name="Heitman, Lindsey" userId="a9773a47-99d2-4599-9377-6d37e9ec0bd3" providerId="ADAL" clId="{4BC71C26-5A74-411F-9BD2-FC1FDA7EA62E}" dt="2025-01-30T14:37:03.576" v="397" actId="21"/>
          <ac:spMkLst>
            <pc:docMk/>
            <pc:sldMk cId="16586687" sldId="5624"/>
            <ac:spMk id="3" creationId="{523D08D4-3D9D-D20B-71BE-471B317D91B5}"/>
          </ac:spMkLst>
        </pc:spChg>
        <pc:spChg chg="mod">
          <ac:chgData name="Heitman, Lindsey" userId="a9773a47-99d2-4599-9377-6d37e9ec0bd3" providerId="ADAL" clId="{4BC71C26-5A74-411F-9BD2-FC1FDA7EA62E}" dt="2025-01-30T14:13:43.034" v="52" actId="27636"/>
          <ac:spMkLst>
            <pc:docMk/>
            <pc:sldMk cId="16586687" sldId="5624"/>
            <ac:spMk id="6" creationId="{51FBFC5B-2EEC-14F6-E9FB-4B3EE6F693C5}"/>
          </ac:spMkLst>
        </pc:spChg>
        <pc:graphicFrameChg chg="mod">
          <ac:chgData name="Heitman, Lindsey" userId="a9773a47-99d2-4599-9377-6d37e9ec0bd3" providerId="ADAL" clId="{4BC71C26-5A74-411F-9BD2-FC1FDA7EA62E}" dt="2025-01-30T14:26:46.644" v="64" actId="13926"/>
          <ac:graphicFrameMkLst>
            <pc:docMk/>
            <pc:sldMk cId="16586687" sldId="5624"/>
            <ac:graphicFrameMk id="5" creationId="{340CAACD-D968-2322-44EA-7A1DAA906A89}"/>
          </ac:graphicFrameMkLst>
        </pc:graphicFrameChg>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pChg chg="mod ord">
          <ac:chgData name="Heitman, Lindsey" userId="a9773a47-99d2-4599-9377-6d37e9ec0bd3" providerId="ADAL" clId="{4BC71C26-5A74-411F-9BD2-FC1FDA7EA62E}" dt="2025-01-30T14:38:48.542" v="455" actId="20577"/>
          <ac:spMkLst>
            <pc:docMk/>
            <pc:sldMk cId="3969251191" sldId="5783"/>
            <ac:spMk id="2" creationId="{9776427E-247E-06F0-A983-6ADFDC4DDC4B}"/>
          </ac:spMkLst>
        </pc:spChg>
        <pc:spChg chg="mod ord">
          <ac:chgData name="Heitman, Lindsey" userId="a9773a47-99d2-4599-9377-6d37e9ec0bd3" providerId="ADAL" clId="{4BC71C26-5A74-411F-9BD2-FC1FDA7EA62E}" dt="2025-01-30T14:41:57.428" v="562" actId="6549"/>
          <ac:spMkLst>
            <pc:docMk/>
            <pc:sldMk cId="3969251191" sldId="5783"/>
            <ac:spMk id="3" creationId="{484F96F3-31F3-CA63-B03D-E2E442785933}"/>
          </ac:spMkLst>
        </pc:spChg>
        <pc:spChg chg="mod ord">
          <ac:chgData name="Heitman, Lindsey" userId="a9773a47-99d2-4599-9377-6d37e9ec0bd3" providerId="ADAL" clId="{4BC71C26-5A74-411F-9BD2-FC1FDA7EA62E}" dt="2025-01-30T14:13:03.829" v="46" actId="700"/>
          <ac:spMkLst>
            <pc:docMk/>
            <pc:sldMk cId="3969251191" sldId="5783"/>
            <ac:spMk id="4" creationId="{CB80256D-D519-24EE-F97E-374CC38D1921}"/>
          </ac:spMkLst>
        </pc:spChg>
        <pc:spChg chg="del">
          <ac:chgData name="Heitman, Lindsey" userId="a9773a47-99d2-4599-9377-6d37e9ec0bd3" providerId="ADAL" clId="{4BC71C26-5A74-411F-9BD2-FC1FDA7EA62E}" dt="2025-01-30T14:13:08.481" v="48" actId="21"/>
          <ac:spMkLst>
            <pc:docMk/>
            <pc:sldMk cId="3969251191" sldId="5783"/>
            <ac:spMk id="5" creationId="{6EC35195-67C5-000F-3684-E5BD2C4A627F}"/>
          </ac:spMkLst>
        </pc:spChg>
        <pc:spChg chg="add del mod ord">
          <ac:chgData name="Heitman, Lindsey" userId="a9773a47-99d2-4599-9377-6d37e9ec0bd3" providerId="ADAL" clId="{4BC71C26-5A74-411F-9BD2-FC1FDA7EA62E}" dt="2025-01-30T14:13:16.538" v="49"/>
          <ac:spMkLst>
            <pc:docMk/>
            <pc:sldMk cId="3969251191" sldId="5783"/>
            <ac:spMk id="6" creationId="{E50836E3-40EA-816C-DEB3-352BBCFD5B7D}"/>
          </ac:spMkLst>
        </pc:spChg>
        <pc:spChg chg="add del mod ord">
          <ac:chgData name="Heitman, Lindsey" userId="a9773a47-99d2-4599-9377-6d37e9ec0bd3" providerId="ADAL" clId="{4BC71C26-5A74-411F-9BD2-FC1FDA7EA62E}" dt="2025-01-30T14:13:24.810" v="50"/>
          <ac:spMkLst>
            <pc:docMk/>
            <pc:sldMk cId="3969251191" sldId="5783"/>
            <ac:spMk id="7" creationId="{F9A4B88F-C2BA-CC03-A5E2-1A85F4DE2B78}"/>
          </ac:spMkLst>
        </pc:spChg>
        <pc:spChg chg="add mod">
          <ac:chgData name="Heitman, Lindsey" userId="a9773a47-99d2-4599-9377-6d37e9ec0bd3" providerId="ADAL" clId="{4BC71C26-5A74-411F-9BD2-FC1FDA7EA62E}" dt="2025-01-30T14:13:16.538" v="49"/>
          <ac:spMkLst>
            <pc:docMk/>
            <pc:sldMk cId="3969251191" sldId="5783"/>
            <ac:spMk id="8" creationId="{60C2B5AD-A41D-E40C-A301-8AA47257E8C0}"/>
          </ac:spMkLst>
        </pc:spChg>
        <pc:spChg chg="add mod">
          <ac:chgData name="Heitman, Lindsey" userId="a9773a47-99d2-4599-9377-6d37e9ec0bd3" providerId="ADAL" clId="{4BC71C26-5A74-411F-9BD2-FC1FDA7EA62E}" dt="2025-01-30T14:13:24.810" v="50"/>
          <ac:spMkLst>
            <pc:docMk/>
            <pc:sldMk cId="3969251191" sldId="5783"/>
            <ac:spMk id="9" creationId="{9273347B-4BCF-839E-33D9-34E090B49B0F}"/>
          </ac:spMkLst>
        </pc:spChg>
        <pc:picChg chg="add mod modCrop">
          <ac:chgData name="Heitman, Lindsey" userId="a9773a47-99d2-4599-9377-6d37e9ec0bd3" providerId="ADAL" clId="{4BC71C26-5A74-411F-9BD2-FC1FDA7EA62E}" dt="2025-01-30T14:41:41.667" v="559" actId="1076"/>
          <ac:picMkLst>
            <pc:docMk/>
            <pc:sldMk cId="3969251191" sldId="5783"/>
            <ac:picMk id="10" creationId="{DC5653EC-CBCB-066E-17FD-1D1F1994CB63}"/>
          </ac:picMkLst>
        </pc:picChg>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pChg chg="mod ord">
          <ac:chgData name="Heitman, Lindsey" userId="a9773a47-99d2-4599-9377-6d37e9ec0bd3" providerId="ADAL" clId="{4BC71C26-5A74-411F-9BD2-FC1FDA7EA62E}" dt="2025-01-30T14:45:03.740" v="688" actId="20577"/>
          <ac:spMkLst>
            <pc:docMk/>
            <pc:sldMk cId="728028411" sldId="5784"/>
            <ac:spMk id="2" creationId="{B9A0AA30-F48E-A379-4F8F-52903928043A}"/>
          </ac:spMkLst>
        </pc:spChg>
        <pc:spChg chg="mod ord">
          <ac:chgData name="Heitman, Lindsey" userId="a9773a47-99d2-4599-9377-6d37e9ec0bd3" providerId="ADAL" clId="{4BC71C26-5A74-411F-9BD2-FC1FDA7EA62E}" dt="2025-01-30T14:44:37.842" v="670" actId="20577"/>
          <ac:spMkLst>
            <pc:docMk/>
            <pc:sldMk cId="728028411" sldId="5784"/>
            <ac:spMk id="3" creationId="{0DD76503-423B-355D-C929-6FD51301671C}"/>
          </ac:spMkLst>
        </pc:spChg>
        <pc:spChg chg="mod ord">
          <ac:chgData name="Heitman, Lindsey" userId="a9773a47-99d2-4599-9377-6d37e9ec0bd3" providerId="ADAL" clId="{4BC71C26-5A74-411F-9BD2-FC1FDA7EA62E}" dt="2025-01-30T14:25:54.154" v="59" actId="700"/>
          <ac:spMkLst>
            <pc:docMk/>
            <pc:sldMk cId="728028411" sldId="5784"/>
            <ac:spMk id="4" creationId="{6C82245A-D241-AB3B-E7BA-B9498D0608FB}"/>
          </ac:spMkLst>
        </pc:spChg>
        <pc:spChg chg="add del mod ord">
          <ac:chgData name="Heitman, Lindsey" userId="a9773a47-99d2-4599-9377-6d37e9ec0bd3" providerId="ADAL" clId="{4BC71C26-5A74-411F-9BD2-FC1FDA7EA62E}" dt="2025-01-30T14:26:11.069" v="60"/>
          <ac:spMkLst>
            <pc:docMk/>
            <pc:sldMk cId="728028411" sldId="5784"/>
            <ac:spMk id="5" creationId="{5E1AACC1-A5C0-6EDE-A340-E0C2735D9A3B}"/>
          </ac:spMkLst>
        </pc:spChg>
        <pc:spChg chg="add del mod ord">
          <ac:chgData name="Heitman, Lindsey" userId="a9773a47-99d2-4599-9377-6d37e9ec0bd3" providerId="ADAL" clId="{4BC71C26-5A74-411F-9BD2-FC1FDA7EA62E}" dt="2025-01-30T14:26:19.065" v="61"/>
          <ac:spMkLst>
            <pc:docMk/>
            <pc:sldMk cId="728028411" sldId="5784"/>
            <ac:spMk id="6" creationId="{B2550623-B623-58D1-1813-05C25B29D00A}"/>
          </ac:spMkLst>
        </pc:spChg>
        <pc:spChg chg="mod">
          <ac:chgData name="Heitman, Lindsey" userId="a9773a47-99d2-4599-9377-6d37e9ec0bd3" providerId="ADAL" clId="{4BC71C26-5A74-411F-9BD2-FC1FDA7EA62E}" dt="2025-01-30T14:44:33.655" v="668" actId="1076"/>
          <ac:spMkLst>
            <pc:docMk/>
            <pc:sldMk cId="728028411" sldId="5784"/>
            <ac:spMk id="7" creationId="{0B744A85-4C7F-2559-AA92-B0AFFD772E92}"/>
          </ac:spMkLst>
        </pc:spChg>
        <pc:spChg chg="add mod">
          <ac:chgData name="Heitman, Lindsey" userId="a9773a47-99d2-4599-9377-6d37e9ec0bd3" providerId="ADAL" clId="{4BC71C26-5A74-411F-9BD2-FC1FDA7EA62E}" dt="2025-01-30T14:26:11.069" v="60"/>
          <ac:spMkLst>
            <pc:docMk/>
            <pc:sldMk cId="728028411" sldId="5784"/>
            <ac:spMk id="8" creationId="{D762CE01-5A6B-4855-216C-E0ACFE7E34A7}"/>
          </ac:spMkLst>
        </pc:spChg>
        <pc:spChg chg="add mod">
          <ac:chgData name="Heitman, Lindsey" userId="a9773a47-99d2-4599-9377-6d37e9ec0bd3" providerId="ADAL" clId="{4BC71C26-5A74-411F-9BD2-FC1FDA7EA62E}" dt="2025-01-30T14:26:19.065" v="61"/>
          <ac:spMkLst>
            <pc:docMk/>
            <pc:sldMk cId="728028411" sldId="5784"/>
            <ac:spMk id="9" creationId="{58314154-C6E7-F50B-E09F-936809FA373F}"/>
          </ac:spMkLst>
        </pc:spChg>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pChg chg="mod ord">
          <ac:chgData name="Heitman, Lindsey" userId="a9773a47-99d2-4599-9377-6d37e9ec0bd3" providerId="ADAL" clId="{4BC71C26-5A74-411F-9BD2-FC1FDA7EA62E}" dt="2025-01-30T14:37:59.606" v="426" actId="20577"/>
          <ac:spMkLst>
            <pc:docMk/>
            <pc:sldMk cId="3422266987" sldId="5785"/>
            <ac:spMk id="2" creationId="{CCF4C661-DC66-B229-92BA-2E83F51C0868}"/>
          </ac:spMkLst>
        </pc:spChg>
        <pc:spChg chg="add del mod ord">
          <ac:chgData name="Heitman, Lindsey" userId="a9773a47-99d2-4599-9377-6d37e9ec0bd3" providerId="ADAL" clId="{4BC71C26-5A74-411F-9BD2-FC1FDA7EA62E}" dt="2025-01-30T14:29:19.017" v="68" actId="700"/>
          <ac:spMkLst>
            <pc:docMk/>
            <pc:sldMk cId="3422266987" sldId="5785"/>
            <ac:spMk id="3" creationId="{BE1125AC-97E0-0F14-322B-AA5ABCBF6564}"/>
          </ac:spMkLst>
        </pc:spChg>
        <pc:spChg chg="mod ord">
          <ac:chgData name="Heitman, Lindsey" userId="a9773a47-99d2-4599-9377-6d37e9ec0bd3" providerId="ADAL" clId="{4BC71C26-5A74-411F-9BD2-FC1FDA7EA62E}" dt="2025-01-30T14:32:06.805" v="166" actId="700"/>
          <ac:spMkLst>
            <pc:docMk/>
            <pc:sldMk cId="3422266987" sldId="5785"/>
            <ac:spMk id="4" creationId="{B6111576-C4B7-24B5-3AA0-3FB6498CDB3F}"/>
          </ac:spMkLst>
        </pc:spChg>
        <pc:spChg chg="add del mod ord">
          <ac:chgData name="Heitman, Lindsey" userId="a9773a47-99d2-4599-9377-6d37e9ec0bd3" providerId="ADAL" clId="{4BC71C26-5A74-411F-9BD2-FC1FDA7EA62E}" dt="2025-01-30T14:29:19.017" v="68" actId="700"/>
          <ac:spMkLst>
            <pc:docMk/>
            <pc:sldMk cId="3422266987" sldId="5785"/>
            <ac:spMk id="6" creationId="{BF676DC2-0F3D-ADF4-5A19-6ABAAB8AFD75}"/>
          </ac:spMkLst>
        </pc:spChg>
        <pc:spChg chg="add del mod ord">
          <ac:chgData name="Heitman, Lindsey" userId="a9773a47-99d2-4599-9377-6d37e9ec0bd3" providerId="ADAL" clId="{4BC71C26-5A74-411F-9BD2-FC1FDA7EA62E}" dt="2025-01-30T14:29:19.017" v="68" actId="700"/>
          <ac:spMkLst>
            <pc:docMk/>
            <pc:sldMk cId="3422266987" sldId="5785"/>
            <ac:spMk id="7" creationId="{B4A2DDEA-D80A-2FE6-73B0-26CBB35197EF}"/>
          </ac:spMkLst>
        </pc:spChg>
        <pc:spChg chg="add del mod ord">
          <ac:chgData name="Heitman, Lindsey" userId="a9773a47-99d2-4599-9377-6d37e9ec0bd3" providerId="ADAL" clId="{4BC71C26-5A74-411F-9BD2-FC1FDA7EA62E}" dt="2025-01-30T14:30:15.102" v="72" actId="700"/>
          <ac:spMkLst>
            <pc:docMk/>
            <pc:sldMk cId="3422266987" sldId="5785"/>
            <ac:spMk id="8" creationId="{124D97BE-24C2-5BAF-4A3E-7D70253DE6B7}"/>
          </ac:spMkLst>
        </pc:spChg>
        <pc:spChg chg="add del mod ord">
          <ac:chgData name="Heitman, Lindsey" userId="a9773a47-99d2-4599-9377-6d37e9ec0bd3" providerId="ADAL" clId="{4BC71C26-5A74-411F-9BD2-FC1FDA7EA62E}" dt="2025-01-30T14:30:15.102" v="72" actId="700"/>
          <ac:spMkLst>
            <pc:docMk/>
            <pc:sldMk cId="3422266987" sldId="5785"/>
            <ac:spMk id="9" creationId="{E9A99CDF-4BCD-1D03-9B4B-8BB81A6E029A}"/>
          </ac:spMkLst>
        </pc:spChg>
        <pc:spChg chg="add del mod ord">
          <ac:chgData name="Heitman, Lindsey" userId="a9773a47-99d2-4599-9377-6d37e9ec0bd3" providerId="ADAL" clId="{4BC71C26-5A74-411F-9BD2-FC1FDA7EA62E}" dt="2025-01-30T14:30:15.102" v="72" actId="700"/>
          <ac:spMkLst>
            <pc:docMk/>
            <pc:sldMk cId="3422266987" sldId="5785"/>
            <ac:spMk id="11" creationId="{C5D518C5-DBDE-B812-DF79-C32A4A00326E}"/>
          </ac:spMkLst>
        </pc:spChg>
        <pc:spChg chg="add del mod ord">
          <ac:chgData name="Heitman, Lindsey" userId="a9773a47-99d2-4599-9377-6d37e9ec0bd3" providerId="ADAL" clId="{4BC71C26-5A74-411F-9BD2-FC1FDA7EA62E}" dt="2025-01-30T14:31:03.560" v="86" actId="700"/>
          <ac:spMkLst>
            <pc:docMk/>
            <pc:sldMk cId="3422266987" sldId="5785"/>
            <ac:spMk id="12" creationId="{6987E0E6-22C1-CCC9-B84A-8122EFE03F1B}"/>
          </ac:spMkLst>
        </pc:spChg>
        <pc:spChg chg="add del mod ord">
          <ac:chgData name="Heitman, Lindsey" userId="a9773a47-99d2-4599-9377-6d37e9ec0bd3" providerId="ADAL" clId="{4BC71C26-5A74-411F-9BD2-FC1FDA7EA62E}" dt="2025-01-30T14:31:03.560" v="86" actId="700"/>
          <ac:spMkLst>
            <pc:docMk/>
            <pc:sldMk cId="3422266987" sldId="5785"/>
            <ac:spMk id="13" creationId="{D1B84A8B-969E-B4C3-F0A3-6D1046F4769A}"/>
          </ac:spMkLst>
        </pc:spChg>
        <pc:spChg chg="add del mod ord">
          <ac:chgData name="Heitman, Lindsey" userId="a9773a47-99d2-4599-9377-6d37e9ec0bd3" providerId="ADAL" clId="{4BC71C26-5A74-411F-9BD2-FC1FDA7EA62E}" dt="2025-01-30T14:31:03.560" v="86" actId="700"/>
          <ac:spMkLst>
            <pc:docMk/>
            <pc:sldMk cId="3422266987" sldId="5785"/>
            <ac:spMk id="14" creationId="{38F2E68C-9021-BB1B-3925-76CE6C85FE3B}"/>
          </ac:spMkLst>
        </pc:spChg>
        <pc:spChg chg="add del mod ord">
          <ac:chgData name="Heitman, Lindsey" userId="a9773a47-99d2-4599-9377-6d37e9ec0bd3" providerId="ADAL" clId="{4BC71C26-5A74-411F-9BD2-FC1FDA7EA62E}" dt="2025-01-30T14:31:03.560" v="86" actId="700"/>
          <ac:spMkLst>
            <pc:docMk/>
            <pc:sldMk cId="3422266987" sldId="5785"/>
            <ac:spMk id="15" creationId="{B9FDF7AE-D0C6-0E2D-3AB5-99201EDD01EE}"/>
          </ac:spMkLst>
        </pc:spChg>
        <pc:spChg chg="add del mod ord">
          <ac:chgData name="Heitman, Lindsey" userId="a9773a47-99d2-4599-9377-6d37e9ec0bd3" providerId="ADAL" clId="{4BC71C26-5A74-411F-9BD2-FC1FDA7EA62E}" dt="2025-01-30T14:31:09.909" v="87" actId="21"/>
          <ac:spMkLst>
            <pc:docMk/>
            <pc:sldMk cId="3422266987" sldId="5785"/>
            <ac:spMk id="21" creationId="{3B5B8FFB-21D3-333D-E1E2-9EF8A336F579}"/>
          </ac:spMkLst>
        </pc:spChg>
        <pc:spChg chg="add del mod ord">
          <ac:chgData name="Heitman, Lindsey" userId="a9773a47-99d2-4599-9377-6d37e9ec0bd3" providerId="ADAL" clId="{4BC71C26-5A74-411F-9BD2-FC1FDA7EA62E}" dt="2025-01-30T14:32:06.805" v="166" actId="700"/>
          <ac:spMkLst>
            <pc:docMk/>
            <pc:sldMk cId="3422266987" sldId="5785"/>
            <ac:spMk id="22" creationId="{4ADEDAD7-9C41-AD0A-3C9C-E3A224982D5D}"/>
          </ac:spMkLst>
        </pc:spChg>
        <pc:spChg chg="add del mod ord">
          <ac:chgData name="Heitman, Lindsey" userId="a9773a47-99d2-4599-9377-6d37e9ec0bd3" providerId="ADAL" clId="{4BC71C26-5A74-411F-9BD2-FC1FDA7EA62E}" dt="2025-01-30T14:32:06.805" v="166" actId="700"/>
          <ac:spMkLst>
            <pc:docMk/>
            <pc:sldMk cId="3422266987" sldId="5785"/>
            <ac:spMk id="23" creationId="{7559F631-4C67-D3EB-5E2C-927D08363E05}"/>
          </ac:spMkLst>
        </pc:spChg>
        <pc:spChg chg="add mod">
          <ac:chgData name="Heitman, Lindsey" userId="a9773a47-99d2-4599-9377-6d37e9ec0bd3" providerId="ADAL" clId="{4BC71C26-5A74-411F-9BD2-FC1FDA7EA62E}" dt="2025-01-30T14:32:35.759" v="211" actId="1076"/>
          <ac:spMkLst>
            <pc:docMk/>
            <pc:sldMk cId="3422266987" sldId="5785"/>
            <ac:spMk id="24" creationId="{8A67F11A-D569-BD1A-560D-23BE0B72F357}"/>
          </ac:spMkLst>
        </pc:spChg>
        <pc:spChg chg="add del mod ord">
          <ac:chgData name="Heitman, Lindsey" userId="a9773a47-99d2-4599-9377-6d37e9ec0bd3" providerId="ADAL" clId="{4BC71C26-5A74-411F-9BD2-FC1FDA7EA62E}" dt="2025-01-30T14:32:41.884" v="213"/>
          <ac:spMkLst>
            <pc:docMk/>
            <pc:sldMk cId="3422266987" sldId="5785"/>
            <ac:spMk id="25" creationId="{585D4138-07F0-0209-1C2B-B2841AF8D3F2}"/>
          </ac:spMkLst>
        </pc:spChg>
        <pc:spChg chg="add mod ord">
          <ac:chgData name="Heitman, Lindsey" userId="a9773a47-99d2-4599-9377-6d37e9ec0bd3" providerId="ADAL" clId="{4BC71C26-5A74-411F-9BD2-FC1FDA7EA62E}" dt="2025-01-30T14:35:59.547" v="325" actId="20577"/>
          <ac:spMkLst>
            <pc:docMk/>
            <pc:sldMk cId="3422266987" sldId="5785"/>
            <ac:spMk id="26" creationId="{BD2C56A8-71D5-79F2-8C3E-A17375417C5D}"/>
          </ac:spMkLst>
        </pc:spChg>
        <pc:spChg chg="add del mod ord">
          <ac:chgData name="Heitman, Lindsey" userId="a9773a47-99d2-4599-9377-6d37e9ec0bd3" providerId="ADAL" clId="{4BC71C26-5A74-411F-9BD2-FC1FDA7EA62E}" dt="2025-01-30T14:37:10.216" v="398"/>
          <ac:spMkLst>
            <pc:docMk/>
            <pc:sldMk cId="3422266987" sldId="5785"/>
            <ac:spMk id="27" creationId="{ECB98D11-12C4-76E3-C385-EFD5B5737839}"/>
          </ac:spMkLst>
        </pc:spChg>
        <pc:spChg chg="add del mod ord">
          <ac:chgData name="Heitman, Lindsey" userId="a9773a47-99d2-4599-9377-6d37e9ec0bd3" providerId="ADAL" clId="{4BC71C26-5A74-411F-9BD2-FC1FDA7EA62E}" dt="2025-01-30T14:37:25.088" v="401"/>
          <ac:spMkLst>
            <pc:docMk/>
            <pc:sldMk cId="3422266987" sldId="5785"/>
            <ac:spMk id="28" creationId="{DF06B077-820E-E709-C0C8-C72662C647AB}"/>
          </ac:spMkLst>
        </pc:spChg>
        <pc:spChg chg="add del mod">
          <ac:chgData name="Heitman, Lindsey" userId="a9773a47-99d2-4599-9377-6d37e9ec0bd3" providerId="ADAL" clId="{4BC71C26-5A74-411F-9BD2-FC1FDA7EA62E}" dt="2025-01-30T14:34:05.746" v="224"/>
          <ac:spMkLst>
            <pc:docMk/>
            <pc:sldMk cId="3422266987" sldId="5785"/>
            <ac:spMk id="31" creationId="{7F0011B0-122F-45A6-9B00-405A482D4DCA}"/>
          </ac:spMkLst>
        </pc:spChg>
        <pc:spChg chg="add del mod">
          <ac:chgData name="Heitman, Lindsey" userId="a9773a47-99d2-4599-9377-6d37e9ec0bd3" providerId="ADAL" clId="{4BC71C26-5A74-411F-9BD2-FC1FDA7EA62E}" dt="2025-01-30T14:37:34.065" v="402" actId="21"/>
          <ac:spMkLst>
            <pc:docMk/>
            <pc:sldMk cId="3422266987" sldId="5785"/>
            <ac:spMk id="34" creationId="{D8CFD951-5475-602A-386B-E86764559454}"/>
          </ac:spMkLst>
        </pc:spChg>
        <pc:spChg chg="add mod">
          <ac:chgData name="Heitman, Lindsey" userId="a9773a47-99d2-4599-9377-6d37e9ec0bd3" providerId="ADAL" clId="{4BC71C26-5A74-411F-9BD2-FC1FDA7EA62E}" dt="2025-01-30T14:37:25.088" v="401"/>
          <ac:spMkLst>
            <pc:docMk/>
            <pc:sldMk cId="3422266987" sldId="5785"/>
            <ac:spMk id="35" creationId="{61CA927F-FBA7-D42F-5EFB-4844E98D32A3}"/>
          </ac:spMkLst>
        </pc:spChg>
        <pc:spChg chg="add del mod">
          <ac:chgData name="Heitman, Lindsey" userId="a9773a47-99d2-4599-9377-6d37e9ec0bd3" providerId="ADAL" clId="{4BC71C26-5A74-411F-9BD2-FC1FDA7EA62E}" dt="2025-01-30T14:37:40.792" v="403" actId="21"/>
          <ac:spMkLst>
            <pc:docMk/>
            <pc:sldMk cId="3422266987" sldId="5785"/>
            <ac:spMk id="37" creationId="{74E2CD05-1777-2769-BC56-30B2F3177FF4}"/>
          </ac:spMkLst>
        </pc:spChg>
        <pc:graphicFrameChg chg="add mod">
          <ac:chgData name="Heitman, Lindsey" userId="a9773a47-99d2-4599-9377-6d37e9ec0bd3" providerId="ADAL" clId="{4BC71C26-5A74-411F-9BD2-FC1FDA7EA62E}" dt="2025-01-30T14:30:20.137" v="74"/>
          <ac:graphicFrameMkLst>
            <pc:docMk/>
            <pc:sldMk cId="3422266987" sldId="5785"/>
            <ac:graphicFrameMk id="16" creationId="{4A449123-51C2-BE88-AA77-AA526CA44668}"/>
          </ac:graphicFrameMkLst>
        </pc:graphicFrameChg>
        <pc:graphicFrameChg chg="add mod">
          <ac:chgData name="Heitman, Lindsey" userId="a9773a47-99d2-4599-9377-6d37e9ec0bd3" providerId="ADAL" clId="{4BC71C26-5A74-411F-9BD2-FC1FDA7EA62E}" dt="2025-01-30T14:30:40.045" v="79" actId="1076"/>
          <ac:graphicFrameMkLst>
            <pc:docMk/>
            <pc:sldMk cId="3422266987" sldId="5785"/>
            <ac:graphicFrameMk id="17" creationId="{2175E8CE-DC09-76C4-947B-2EA45C95BC7F}"/>
          </ac:graphicFrameMkLst>
        </pc:graphicFrameChg>
        <pc:graphicFrameChg chg="add mod">
          <ac:chgData name="Heitman, Lindsey" userId="a9773a47-99d2-4599-9377-6d37e9ec0bd3" providerId="ADAL" clId="{4BC71C26-5A74-411F-9BD2-FC1FDA7EA62E}" dt="2025-01-30T14:30:45.003" v="81"/>
          <ac:graphicFrameMkLst>
            <pc:docMk/>
            <pc:sldMk cId="3422266987" sldId="5785"/>
            <ac:graphicFrameMk id="18" creationId="{10A311A0-C061-1B0B-D294-7673815B88BF}"/>
          </ac:graphicFrameMkLst>
        </pc:graphicFrameChg>
        <pc:graphicFrameChg chg="add del mod">
          <ac:chgData name="Heitman, Lindsey" userId="a9773a47-99d2-4599-9377-6d37e9ec0bd3" providerId="ADAL" clId="{4BC71C26-5A74-411F-9BD2-FC1FDA7EA62E}" dt="2025-01-30T14:32:38.537" v="212" actId="21"/>
          <ac:graphicFrameMkLst>
            <pc:docMk/>
            <pc:sldMk cId="3422266987" sldId="5785"/>
            <ac:graphicFrameMk id="20" creationId="{4829787F-6AD9-D79D-5837-045635CA4725}"/>
          </ac:graphicFrameMkLst>
        </pc:graphicFrameChg>
        <pc:graphicFrameChg chg="add del mod">
          <ac:chgData name="Heitman, Lindsey" userId="a9773a47-99d2-4599-9377-6d37e9ec0bd3" providerId="ADAL" clId="{4BC71C26-5A74-411F-9BD2-FC1FDA7EA62E}" dt="2025-01-30T14:33:42.370" v="221" actId="478"/>
          <ac:graphicFrameMkLst>
            <pc:docMk/>
            <pc:sldMk cId="3422266987" sldId="5785"/>
            <ac:graphicFrameMk id="29" creationId="{4829787F-6AD9-D79D-5837-045635CA4725}"/>
          </ac:graphicFrameMkLst>
        </pc:graphicFrameChg>
        <pc:graphicFrameChg chg="add mod">
          <ac:chgData name="Heitman, Lindsey" userId="a9773a47-99d2-4599-9377-6d37e9ec0bd3" providerId="ADAL" clId="{4BC71C26-5A74-411F-9BD2-FC1FDA7EA62E}" dt="2025-01-30T14:34:01.455" v="223"/>
          <ac:graphicFrameMkLst>
            <pc:docMk/>
            <pc:sldMk cId="3422266987" sldId="5785"/>
            <ac:graphicFrameMk id="32" creationId="{653AA520-0B0F-6CE0-2B6B-49626EA81018}"/>
          </ac:graphicFrameMkLst>
        </pc:graphicFrameChg>
        <pc:graphicFrameChg chg="add mod modGraphic">
          <ac:chgData name="Heitman, Lindsey" userId="a9773a47-99d2-4599-9377-6d37e9ec0bd3" providerId="ADAL" clId="{4BC71C26-5A74-411F-9BD2-FC1FDA7EA62E}" dt="2025-01-30T14:36:12.880" v="374" actId="20577"/>
          <ac:graphicFrameMkLst>
            <pc:docMk/>
            <pc:sldMk cId="3422266987" sldId="5785"/>
            <ac:graphicFrameMk id="33" creationId="{69E3062B-D157-3F5A-60F4-0ADDF6224A93}"/>
          </ac:graphicFrameMkLst>
        </pc:graphicFrameChg>
        <pc:picChg chg="del mod ord">
          <ac:chgData name="Heitman, Lindsey" userId="a9773a47-99d2-4599-9377-6d37e9ec0bd3" providerId="ADAL" clId="{4BC71C26-5A74-411F-9BD2-FC1FDA7EA62E}" dt="2025-01-30T14:30:12.033" v="71" actId="478"/>
          <ac:picMkLst>
            <pc:docMk/>
            <pc:sldMk cId="3422266987" sldId="5785"/>
            <ac:picMk id="5" creationId="{4121C6AF-B383-7B38-02DF-8DDFB3998313}"/>
          </ac:picMkLst>
        </pc:picChg>
        <pc:picChg chg="add mod">
          <ac:chgData name="Heitman, Lindsey" userId="a9773a47-99d2-4599-9377-6d37e9ec0bd3" providerId="ADAL" clId="{4BC71C26-5A74-411F-9BD2-FC1FDA7EA62E}" dt="2025-01-30T14:30:52.718" v="83"/>
          <ac:picMkLst>
            <pc:docMk/>
            <pc:sldMk cId="3422266987" sldId="5785"/>
            <ac:picMk id="19" creationId="{86B71F92-9276-20C2-41E6-A3B522A8080E}"/>
          </ac:picMkLst>
        </pc:picChg>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ldChg>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pChg chg="mod">
          <ac:chgData name="Slutzky, Collin" userId="S::slutzky_c@cde.state.co.us::21f7fb5c-490d-42a4-8741-4ce78a53b03a" providerId="AD" clId="Web-{BABB1D6E-E2AD-8567-CFA5-C49E18E24A35}" dt="2025-01-05T17:01:33.959" v="11" actId="20577"/>
          <ac:spMkLst>
            <pc:docMk/>
            <pc:sldMk cId="3044915438" sldId="256"/>
            <ac:spMk id="2" creationId="{00000000-0000-0000-0000-000000000000}"/>
          </ac:spMkLst>
        </pc:spChg>
      </pc:sldChg>
      <pc:sldChg chg="modSp">
        <pc:chgData name="Slutzky, Collin" userId="S::slutzky_c@cde.state.co.us::21f7fb5c-490d-42a4-8741-4ce78a53b03a" providerId="AD" clId="Web-{BABB1D6E-E2AD-8567-CFA5-C49E18E24A35}" dt="2025-01-05T17:21:18.470" v="348" actId="1076"/>
        <pc:sldMkLst>
          <pc:docMk/>
          <pc:sldMk cId="3227145924" sldId="5097"/>
        </pc:sldMkLst>
        <pc:spChg chg="mod">
          <ac:chgData name="Slutzky, Collin" userId="S::slutzky_c@cde.state.co.us::21f7fb5c-490d-42a4-8741-4ce78a53b03a" providerId="AD" clId="Web-{BABB1D6E-E2AD-8567-CFA5-C49E18E24A35}" dt="2025-01-05T17:21:18.470" v="348" actId="1076"/>
          <ac:spMkLst>
            <pc:docMk/>
            <pc:sldMk cId="3227145924" sldId="5097"/>
            <ac:spMk id="8" creationId="{615A4E22-3BFB-B4B8-B3DD-2E0607D5D581}"/>
          </ac:spMkLst>
        </pc:spChg>
        <pc:graphicFrameChg chg="mod modGraphic">
          <ac:chgData name="Slutzky, Collin" userId="S::slutzky_c@cde.state.co.us::21f7fb5c-490d-42a4-8741-4ce78a53b03a" providerId="AD" clId="Web-{BABB1D6E-E2AD-8567-CFA5-C49E18E24A35}" dt="2025-01-05T17:21:08.502" v="347"/>
          <ac:graphicFrameMkLst>
            <pc:docMk/>
            <pc:sldMk cId="3227145924" sldId="5097"/>
            <ac:graphicFrameMk id="7" creationId="{2864BB53-F741-4FFC-0348-1AC10AD60EEB}"/>
          </ac:graphicFrameMkLst>
        </pc:graphicFrameChg>
      </pc:sldChg>
      <pc:sldChg chg="modSp">
        <pc:chgData name="Slutzky, Collin" userId="S::slutzky_c@cde.state.co.us::21f7fb5c-490d-42a4-8741-4ce78a53b03a" providerId="AD" clId="Web-{BABB1D6E-E2AD-8567-CFA5-C49E18E24A35}" dt="2025-01-05T17:07:24.444" v="103"/>
        <pc:sldMkLst>
          <pc:docMk/>
          <pc:sldMk cId="1037917088" sldId="5098"/>
        </pc:sldMkLst>
        <pc:graphicFrameChg chg="mod modGraphic">
          <ac:chgData name="Slutzky, Collin" userId="S::slutzky_c@cde.state.co.us::21f7fb5c-490d-42a4-8741-4ce78a53b03a" providerId="AD" clId="Web-{BABB1D6E-E2AD-8567-CFA5-C49E18E24A35}" dt="2025-01-05T17:07:24.444" v="103"/>
          <ac:graphicFrameMkLst>
            <pc:docMk/>
            <pc:sldMk cId="1037917088" sldId="5098"/>
            <ac:graphicFrameMk id="5" creationId="{5E4612F7-68C6-57CA-E918-38EF641F73CF}"/>
          </ac:graphicFrameMkLst>
        </pc:graphicFrameChg>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graphicFrameChg chg="mod modGraphic">
          <ac:chgData name="Slutzky, Collin" userId="S::slutzky_c@cde.state.co.us::21f7fb5c-490d-42a4-8741-4ce78a53b03a" providerId="AD" clId="Web-{BABB1D6E-E2AD-8567-CFA5-C49E18E24A35}" dt="2025-01-05T17:15:01.323" v="322"/>
          <ac:graphicFrameMkLst>
            <pc:docMk/>
            <pc:sldMk cId="500438566" sldId="5672"/>
            <ac:graphicFrameMk id="5" creationId="{5E4612F7-68C6-57CA-E918-38EF641F73CF}"/>
          </ac:graphicFrameMkLst>
        </pc:graphicFrameChg>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picChg chg="ord">
          <ac:chgData name="Ward, Reagan" userId="27291eb4-8241-4961-9e69-8c66e34cc5b0" providerId="ADAL" clId="{B2193BA3-A22A-4584-A9F9-69F44E8358F8}" dt="2024-12-04T23:50:32.112" v="1275" actId="13244"/>
          <ac:picMkLst>
            <pc:docMk/>
            <pc:sldMk cId="190815258" sldId="259"/>
            <ac:picMk id="8" creationId="{78B849ED-8EA7-D452-E680-360275A57802}"/>
          </ac:picMkLst>
        </pc:picChg>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modSp mod">
        <pc:chgData name="Ward, Reagan" userId="27291eb4-8241-4961-9e69-8c66e34cc5b0" providerId="ADAL" clId="{B2193BA3-A22A-4584-A9F9-69F44E8358F8}" dt="2024-12-04T15:47:15.608" v="168" actId="20577"/>
        <pc:sldMkLst>
          <pc:docMk/>
          <pc:sldMk cId="3227145924" sldId="5097"/>
        </pc:sldMkLst>
        <pc:graphicFrameChg chg="modGraphic">
          <ac:chgData name="Ward, Reagan" userId="27291eb4-8241-4961-9e69-8c66e34cc5b0" providerId="ADAL" clId="{B2193BA3-A22A-4584-A9F9-69F44E8358F8}" dt="2024-12-04T15:47:15.608" v="168" actId="20577"/>
          <ac:graphicFrameMkLst>
            <pc:docMk/>
            <pc:sldMk cId="3227145924" sldId="5097"/>
            <ac:graphicFrameMk id="7" creationId="{2864BB53-F741-4FFC-0348-1AC10AD60EEB}"/>
          </ac:graphicFrameMkLst>
        </pc:graphicFrameChg>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5T15:11:53.409" v="1304" actId="20577"/>
        <pc:sldMkLst>
          <pc:docMk/>
          <pc:sldMk cId="500438566" sldId="5672"/>
        </pc:sldMkLst>
        <pc:spChg chg="mod">
          <ac:chgData name="Ward, Reagan" userId="27291eb4-8241-4961-9e69-8c66e34cc5b0" providerId="ADAL" clId="{B2193BA3-A22A-4584-A9F9-69F44E8358F8}" dt="2024-12-04T23:51:26.707" v="1280" actId="1076"/>
          <ac:spMkLst>
            <pc:docMk/>
            <pc:sldMk cId="500438566" sldId="5672"/>
            <ac:spMk id="3" creationId="{6BF4B97E-13F4-8EB1-7148-584349E80E76}"/>
          </ac:spMkLst>
        </pc:spChg>
        <pc:graphicFrameChg chg="modGraphic">
          <ac:chgData name="Ward, Reagan" userId="27291eb4-8241-4961-9e69-8c66e34cc5b0" providerId="ADAL" clId="{B2193BA3-A22A-4584-A9F9-69F44E8358F8}" dt="2024-12-05T15:11:53.409" v="1304"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graphicFrameChg chg="modGraphic">
          <ac:chgData name="Hoffman, Peter" userId="673cee94-26bd-4c2a-ab82-1b3669e2f049" providerId="ADAL" clId="{10BF84EB-DAB4-4F60-B14F-7F6C019FEF0E}" dt="2024-12-04T23:49:57.249" v="833" actId="20577"/>
          <ac:graphicFrameMkLst>
            <pc:docMk/>
            <pc:sldMk cId="3227145924" sldId="5097"/>
            <ac:graphicFrameMk id="7" creationId="{2864BB53-F741-4FFC-0348-1AC10AD60EEB}"/>
          </ac:graphicFrameMkLst>
        </pc:graphicFrameChg>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addSp delSp modSp add mod">
        <pc:chgData name="Ward, Reagan" userId="27291eb4-8241-4961-9e69-8c66e34cc5b0" providerId="ADAL" clId="{95462795-F530-401E-9A80-E67D0A6CA69B}" dt="2025-01-09T15:07:57.181" v="5515" actId="13244"/>
        <pc:sldMkLst>
          <pc:docMk/>
          <pc:sldMk cId="4006630429" sldId="282"/>
        </pc:sldMkLst>
      </pc:sldChg>
      <pc:sldChg chg="modSp mod">
        <pc:chgData name="Ward, Reagan" userId="27291eb4-8241-4961-9e69-8c66e34cc5b0" providerId="ADAL" clId="{95462795-F530-401E-9A80-E67D0A6CA69B}" dt="2025-01-07T15:45:29.842" v="394" actId="2711"/>
        <pc:sldMkLst>
          <pc:docMk/>
          <pc:sldMk cId="3227145924" sldId="5097"/>
        </pc:sldMkLst>
        <pc:graphicFrameChg chg="modGraphic">
          <ac:chgData name="Ward, Reagan" userId="27291eb4-8241-4961-9e69-8c66e34cc5b0" providerId="ADAL" clId="{95462795-F530-401E-9A80-E67D0A6CA69B}" dt="2025-01-07T15:45:29.842" v="394" actId="2711"/>
          <ac:graphicFrameMkLst>
            <pc:docMk/>
            <pc:sldMk cId="3227145924" sldId="5097"/>
            <ac:graphicFrameMk id="7" creationId="{2864BB53-F741-4FFC-0348-1AC10AD60EEB}"/>
          </ac:graphicFrameMkLst>
        </pc:graphicFrameChg>
      </pc:sldChg>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addSp delSp modSp mod modClrScheme chgLayout">
        <pc:chgData name="Ward, Reagan" userId="27291eb4-8241-4961-9e69-8c66e34cc5b0" providerId="ADAL" clId="{95462795-F530-401E-9A80-E67D0A6CA69B}" dt="2025-01-07T15:56:29.603" v="749" actId="700"/>
        <pc:sldMkLst>
          <pc:docMk/>
          <pc:sldMk cId="2815576142" sldId="5313"/>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del mod">
        <pc:chgData name="Ward, Reagan" userId="27291eb4-8241-4961-9e69-8c66e34cc5b0" providerId="ADAL" clId="{95462795-F530-401E-9A80-E67D0A6CA69B}" dt="2025-01-07T16:38:59.636" v="1070" actId="47"/>
        <pc:sldMkLst>
          <pc:docMk/>
          <pc:sldMk cId="794275993" sldId="5416"/>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ord">
        <pc:chgData name="Ward, Reagan" userId="27291eb4-8241-4961-9e69-8c66e34cc5b0" providerId="ADAL" clId="{95462795-F530-401E-9A80-E67D0A6CA69B}" dt="2025-01-07T15:56:09.205" v="745"/>
        <pc:sldMkLst>
          <pc:docMk/>
          <pc:sldMk cId="783971613" sldId="5619"/>
        </pc:sldMkLst>
      </pc:sldChg>
      <pc:sldChg chg="modSp mod">
        <pc:chgData name="Ward, Reagan" userId="27291eb4-8241-4961-9e69-8c66e34cc5b0" providerId="ADAL" clId="{95462795-F530-401E-9A80-E67D0A6CA69B}" dt="2025-01-07T15:47:11.938" v="414" actId="14734"/>
        <pc:sldMkLst>
          <pc:docMk/>
          <pc:sldMk cId="500438566" sldId="5672"/>
        </pc:sldMkLst>
        <pc:graphicFrameChg chg="modGraphic">
          <ac:chgData name="Ward, Reagan" userId="27291eb4-8241-4961-9e69-8c66e34cc5b0" providerId="ADAL" clId="{95462795-F530-401E-9A80-E67D0A6CA69B}" dt="2025-01-07T15:47:11.938" v="414" actId="14734"/>
          <ac:graphicFrameMkLst>
            <pc:docMk/>
            <pc:sldMk cId="500438566" sldId="5672"/>
            <ac:graphicFrameMk id="5" creationId="{5E4612F7-68C6-57CA-E918-38EF641F73CF}"/>
          </ac:graphicFrameMkLst>
        </pc:graphicFrameChg>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217821678" sldId="5717"/>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addSp delSp modSp mod modClrScheme chgLayout">
        <pc:chgData name="Ward, Reagan" userId="27291eb4-8241-4961-9e69-8c66e34cc5b0" providerId="ADAL" clId="{95462795-F530-401E-9A80-E67D0A6CA69B}" dt="2025-01-07T15:56:23.322" v="748" actId="700"/>
        <pc:sldMkLst>
          <pc:docMk/>
          <pc:sldMk cId="2365850526" sldId="573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pChg chg="mod ord">
          <ac:chgData name="Ward, Reagan" userId="27291eb4-8241-4961-9e69-8c66e34cc5b0" providerId="ADAL" clId="{95462795-F530-401E-9A80-E67D0A6CA69B}" dt="2025-01-07T15:56:38.848" v="751" actId="700"/>
          <ac:spMkLst>
            <pc:docMk/>
            <pc:sldMk cId="3577132534" sldId="5738"/>
            <ac:spMk id="4" creationId="{641C38AB-F8C2-02C8-5A01-A04F298C8954}"/>
          </ac:spMkLst>
        </pc:spChg>
        <pc:spChg chg="add mod ord">
          <ac:chgData name="Ward, Reagan" userId="27291eb4-8241-4961-9e69-8c66e34cc5b0" providerId="ADAL" clId="{95462795-F530-401E-9A80-E67D0A6CA69B}" dt="2025-01-07T15:56:42.066" v="766" actId="20577"/>
          <ac:spMkLst>
            <pc:docMk/>
            <pc:sldMk cId="3577132534" sldId="5738"/>
            <ac:spMk id="7" creationId="{631FDD4E-8081-201B-9336-36AE237667DF}"/>
          </ac:spMkLst>
        </pc:spChg>
        <pc:spChg chg="add mod ord">
          <ac:chgData name="Ward, Reagan" userId="27291eb4-8241-4961-9e69-8c66e34cc5b0" providerId="ADAL" clId="{95462795-F530-401E-9A80-E67D0A6CA69B}" dt="2025-01-07T15:56:45.172" v="777" actId="20577"/>
          <ac:spMkLst>
            <pc:docMk/>
            <pc:sldMk cId="3577132534" sldId="5738"/>
            <ac:spMk id="8" creationId="{0CDB6A4E-4F81-1E47-A00F-B608685764CA}"/>
          </ac:spMkLst>
        </pc:spChg>
      </pc:sldChg>
      <pc:sldChg chg="modSp add mod">
        <pc:chgData name="Ward, Reagan" userId="27291eb4-8241-4961-9e69-8c66e34cc5b0" providerId="ADAL" clId="{95462795-F530-401E-9A80-E67D0A6CA69B}" dt="2025-01-07T18:26:51.829" v="5318" actId="13244"/>
        <pc:sldMkLst>
          <pc:docMk/>
          <pc:sldMk cId="548937371" sldId="5739"/>
        </pc:sldMkLst>
        <pc:spChg chg="ord">
          <ac:chgData name="Ward, Reagan" userId="27291eb4-8241-4961-9e69-8c66e34cc5b0" providerId="ADAL" clId="{95462795-F530-401E-9A80-E67D0A6CA69B}" dt="2025-01-07T18:26:50.620" v="5317" actId="13244"/>
          <ac:spMkLst>
            <pc:docMk/>
            <pc:sldMk cId="548937371" sldId="5739"/>
            <ac:spMk id="4" creationId="{6187B34F-788A-1E6D-8E8F-9DFA3BF43D03}"/>
          </ac:spMkLst>
        </pc:spChg>
        <pc:spChg chg="mod">
          <ac:chgData name="Ward, Reagan" userId="27291eb4-8241-4961-9e69-8c66e34cc5b0" providerId="ADAL" clId="{95462795-F530-401E-9A80-E67D0A6CA69B}" dt="2025-01-07T18:26:11.120" v="5311" actId="20577"/>
          <ac:spMkLst>
            <pc:docMk/>
            <pc:sldMk cId="548937371" sldId="5739"/>
            <ac:spMk id="7" creationId="{D35E3931-3E62-31BA-DB08-04C8A8F44C76}"/>
          </ac:spMkLst>
        </pc:spChg>
        <pc:graphicFrameChg chg="ord">
          <ac:chgData name="Ward, Reagan" userId="27291eb4-8241-4961-9e69-8c66e34cc5b0" providerId="ADAL" clId="{95462795-F530-401E-9A80-E67D0A6CA69B}" dt="2025-01-07T18:26:51.829" v="5318" actId="13244"/>
          <ac:graphicFrameMkLst>
            <pc:docMk/>
            <pc:sldMk cId="548937371" sldId="5739"/>
            <ac:graphicFrameMk id="11" creationId="{4A046F5F-034D-A2DD-B7B6-B37CB3AF1360}"/>
          </ac:graphicFrameMkLst>
        </pc:graphicFrameChg>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pChg chg="mod ord">
          <ac:chgData name="Ward, Reagan" userId="27291eb4-8241-4961-9e69-8c66e34cc5b0" providerId="ADAL" clId="{95462795-F530-401E-9A80-E67D0A6CA69B}" dt="2025-01-07T15:56:59.142" v="780" actId="700"/>
          <ac:spMkLst>
            <pc:docMk/>
            <pc:sldMk cId="3902891436" sldId="5740"/>
            <ac:spMk id="3" creationId="{900DD9CE-FBFF-0B5E-4CB5-08116D5C2576}"/>
          </ac:spMkLst>
        </pc:spChg>
        <pc:spChg chg="add mod ord">
          <ac:chgData name="Ward, Reagan" userId="27291eb4-8241-4961-9e69-8c66e34cc5b0" providerId="ADAL" clId="{95462795-F530-401E-9A80-E67D0A6CA69B}" dt="2025-01-07T15:58:00.805" v="818" actId="20577"/>
          <ac:spMkLst>
            <pc:docMk/>
            <pc:sldMk cId="3902891436" sldId="5740"/>
            <ac:spMk id="7" creationId="{9D520B15-6105-3942-B85F-5F4E684CDB33}"/>
          </ac:spMkLst>
        </pc:spChg>
        <pc:spChg chg="add mod ord">
          <ac:chgData name="Ward, Reagan" userId="27291eb4-8241-4961-9e69-8c66e34cc5b0" providerId="ADAL" clId="{95462795-F530-401E-9A80-E67D0A6CA69B}" dt="2025-01-07T15:56:59.142" v="780" actId="700"/>
          <ac:spMkLst>
            <pc:docMk/>
            <pc:sldMk cId="3902891436" sldId="5740"/>
            <ac:spMk id="8" creationId="{46254EE3-5D77-B5F2-B9E9-E4D49A60462F}"/>
          </ac:spMkLst>
        </pc:spChg>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modSldLayout">
        <pc:chgData name="Ward, Reagan" userId="27291eb4-8241-4961-9e69-8c66e34cc5b0" providerId="ADAL" clId="{95462795-F530-401E-9A80-E67D0A6CA69B}" dt="2025-01-07T16:30:16.364" v="1023" actId="20577"/>
        <pc:sldMasterMkLst>
          <pc:docMk/>
          <pc:sldMasterMk cId="2150711039" sldId="2147483676"/>
        </pc:sldMasterMkLst>
        <pc:sldLayoutChg chg="modSp mod">
          <pc:chgData name="Ward, Reagan" userId="27291eb4-8241-4961-9e69-8c66e34cc5b0" providerId="ADAL" clId="{95462795-F530-401E-9A80-E67D0A6CA69B}" dt="2025-01-07T16:30:16.364" v="1023" actId="20577"/>
          <pc:sldLayoutMkLst>
            <pc:docMk/>
            <pc:sldMasterMk cId="2150711039" sldId="2147483676"/>
            <pc:sldLayoutMk cId="4062706329" sldId="2147483708"/>
          </pc:sldLayoutMkLst>
          <pc:spChg chg="mod">
            <ac:chgData name="Ward, Reagan" userId="27291eb4-8241-4961-9e69-8c66e34cc5b0" providerId="ADAL" clId="{95462795-F530-401E-9A80-E67D0A6CA69B}" dt="2025-01-07T16:30:16.364" v="1023" actId="20577"/>
            <ac:spMkLst>
              <pc:docMk/>
              <pc:sldMasterMk cId="2150711039" sldId="2147483676"/>
              <pc:sldLayoutMk cId="4062706329" sldId="2147483708"/>
              <ac:spMk id="2" creationId="{00000000-0000-0000-0000-000000000000}"/>
            </ac:spMkLst>
          </pc:spChg>
          <pc:spChg chg="mod">
            <ac:chgData name="Ward, Reagan" userId="27291eb4-8241-4961-9e69-8c66e34cc5b0" providerId="ADAL" clId="{95462795-F530-401E-9A80-E67D0A6CA69B}" dt="2025-01-07T16:21:06.121" v="923" actId="12789"/>
            <ac:spMkLst>
              <pc:docMk/>
              <pc:sldMasterMk cId="2150711039" sldId="2147483676"/>
              <pc:sldLayoutMk cId="4062706329" sldId="2147483708"/>
              <ac:spMk id="11" creationId="{ED4231E4-1B08-533E-AA48-2CD802F8B736}"/>
            </ac:spMkLst>
          </pc:spChg>
        </pc:sldLayoutChg>
      </pc:sldMaster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pChg chg="mod">
          <ac:chgData name="Wenzel, Brooke" userId="672bf8d3-b15b-4e02-a6d1-39319a0df09b" providerId="ADAL" clId="{11C8C0B3-BFF6-4F92-BF48-8CDCA0503F41}" dt="2024-12-02T16:36:39.902" v="9" actId="20577"/>
          <ac:spMkLst>
            <pc:docMk/>
            <pc:sldMk cId="3044915438" sldId="256"/>
            <ac:spMk id="2" creationId="{00000000-0000-0000-0000-000000000000}"/>
          </ac:spMkLst>
        </pc:spChg>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pChg chg="mod">
          <ac:chgData name="Tribbett, Jessica" userId="S::tribbett_jessica@cde.state.co.us::b8af59d7-a86d-4166-a022-d856dc24c475" providerId="AD" clId="Web-{1C71BC8C-01E4-3010-177E-41C609F8109F}" dt="2025-01-29T19:29:44.101" v="123" actId="20577"/>
          <ac:spMkLst>
            <pc:docMk/>
            <pc:sldMk cId="462835190" sldId="4696"/>
            <ac:spMk id="2" creationId="{F541109F-D9FB-46C5-9F4C-7FD2901AFCBE}"/>
          </ac:spMkLst>
        </pc:spChg>
        <pc:spChg chg="mod">
          <ac:chgData name="Tribbett, Jessica" userId="S::tribbett_jessica@cde.state.co.us::b8af59d7-a86d-4166-a022-d856dc24c475" providerId="AD" clId="Web-{1C71BC8C-01E4-3010-177E-41C609F8109F}" dt="2025-01-29T19:29:09.226" v="83" actId="20577"/>
          <ac:spMkLst>
            <pc:docMk/>
            <pc:sldMk cId="462835190" sldId="4696"/>
            <ac:spMk id="7" creationId="{CF408478-E5B8-BD77-1C24-08FE8A7C6C4E}"/>
          </ac:spMkLst>
        </pc:spChg>
        <pc:spChg chg="mod">
          <ac:chgData name="Tribbett, Jessica" userId="S::tribbett_jessica@cde.state.co.us::b8af59d7-a86d-4166-a022-d856dc24c475" providerId="AD" clId="Web-{1C71BC8C-01E4-3010-177E-41C609F8109F}" dt="2025-01-29T19:28:49.382" v="80" actId="20577"/>
          <ac:spMkLst>
            <pc:docMk/>
            <pc:sldMk cId="462835190" sldId="4696"/>
            <ac:spMk id="8" creationId="{40113FBC-D6BB-B486-CC67-539A22A9A7CC}"/>
          </ac:spMkLst>
        </pc:spChg>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pChg chg="mod">
          <ac:chgData name="Tribbett, Jessica" userId="S::tribbett_jessica@cde.state.co.us::b8af59d7-a86d-4166-a022-d856dc24c475" providerId="AD" clId="Web-{1C71BC8C-01E4-3010-177E-41C609F8109F}" dt="2025-01-29T19:31:01.460" v="164" actId="20577"/>
          <ac:spMkLst>
            <pc:docMk/>
            <pc:sldMk cId="3317819653" sldId="4703"/>
            <ac:spMk id="2" creationId="{F541109F-D9FB-46C5-9F4C-7FD2901AFCBE}"/>
          </ac:spMkLst>
        </pc:spChg>
        <pc:spChg chg="mod">
          <ac:chgData name="Tribbett, Jessica" userId="S::tribbett_jessica@cde.state.co.us::b8af59d7-a86d-4166-a022-d856dc24c475" providerId="AD" clId="Web-{1C71BC8C-01E4-3010-177E-41C609F8109F}" dt="2025-01-29T19:30:51.882" v="154" actId="20577"/>
          <ac:spMkLst>
            <pc:docMk/>
            <pc:sldMk cId="3317819653" sldId="4703"/>
            <ac:spMk id="6" creationId="{59D1E7D2-2834-F68E-31C4-AB9FE6A45F53}"/>
          </ac:spMkLst>
        </pc:spChg>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pChg chg="mod">
          <ac:chgData name="Tribbett, Jessica" userId="S::tribbett_jessica@cde.state.co.us::b8af59d7-a86d-4166-a022-d856dc24c475" providerId="AD" clId="Web-{1C71BC8C-01E4-3010-177E-41C609F8109F}" dt="2025-01-29T19:30:57.960" v="163" actId="20577"/>
          <ac:spMkLst>
            <pc:docMk/>
            <pc:sldMk cId="2461826744" sldId="4704"/>
            <ac:spMk id="2" creationId="{F541109F-D9FB-46C5-9F4C-7FD2901AFCBE}"/>
          </ac:spMkLst>
        </pc:spChg>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pChg chg="mod">
          <ac:chgData name="Tribbett, Jessica" userId="S::tribbett_jessica@cde.state.co.us::b8af59d7-a86d-4166-a022-d856dc24c475" providerId="AD" clId="Web-{1C71BC8C-01E4-3010-177E-41C609F8109F}" dt="2025-01-29T19:30:05.476" v="129" actId="20577"/>
          <ac:spMkLst>
            <pc:docMk/>
            <pc:sldMk cId="800576745" sldId="4705"/>
            <ac:spMk id="2" creationId="{00000000-0000-0000-0000-000000000000}"/>
          </ac:spMkLst>
        </pc:spChg>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pChg chg="mod">
          <ac:chgData name="Tribbett, Jessica" userId="S::tribbett_jessica@cde.state.co.us::b8af59d7-a86d-4166-a022-d856dc24c475" providerId="AD" clId="Web-{1C71BC8C-01E4-3010-177E-41C609F8109F}" dt="2025-01-29T19:31:22.226" v="188" actId="20577"/>
          <ac:spMkLst>
            <pc:docMk/>
            <pc:sldMk cId="4159998588" sldId="4706"/>
            <ac:spMk id="2" creationId="{F541109F-D9FB-46C5-9F4C-7FD2901AFCBE}"/>
          </ac:spMkLst>
        </pc:spChg>
        <pc:spChg chg="mod">
          <ac:chgData name="Tribbett, Jessica" userId="S::tribbett_jessica@cde.state.co.us::b8af59d7-a86d-4166-a022-d856dc24c475" providerId="AD" clId="Web-{1C71BC8C-01E4-3010-177E-41C609F8109F}" dt="2025-01-29T19:31:14.507" v="167" actId="1076"/>
          <ac:spMkLst>
            <pc:docMk/>
            <pc:sldMk cId="4159998588" sldId="4706"/>
            <ac:spMk id="6" creationId="{B4B5808A-5249-7F5B-F614-0CC953FE7814}"/>
          </ac:spMkLst>
        </pc:spChg>
        <pc:spChg chg="mod">
          <ac:chgData name="Tribbett, Jessica" userId="S::tribbett_jessica@cde.state.co.us::b8af59d7-a86d-4166-a022-d856dc24c475" providerId="AD" clId="Web-{1C71BC8C-01E4-3010-177E-41C609F8109F}" dt="2025-01-29T19:31:12.945" v="166" actId="14100"/>
          <ac:spMkLst>
            <pc:docMk/>
            <pc:sldMk cId="4159998588" sldId="4706"/>
            <ac:spMk id="8" creationId="{F5FC42B6-F576-520A-DA3F-32281C146BC6}"/>
          </ac:spMkLst>
        </pc:spChg>
        <pc:picChg chg="mod">
          <ac:chgData name="Tribbett, Jessica" userId="S::tribbett_jessica@cde.state.co.us::b8af59d7-a86d-4166-a022-d856dc24c475" providerId="AD" clId="Web-{1C71BC8C-01E4-3010-177E-41C609F8109F}" dt="2025-01-29T19:31:10.085" v="165" actId="1076"/>
          <ac:picMkLst>
            <pc:docMk/>
            <pc:sldMk cId="4159998588" sldId="4706"/>
            <ac:picMk id="3" creationId="{48D689CC-298B-5579-0E3A-D3FDA22147A4}"/>
          </ac:picMkLst>
        </pc:picChg>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pChg chg="mod">
          <ac:chgData name="Tribbett, Jessica" userId="S::tribbett_jessica@cde.state.co.us::b8af59d7-a86d-4166-a022-d856dc24c475" providerId="AD" clId="Web-{1C71BC8C-01E4-3010-177E-41C609F8109F}" dt="2025-01-29T19:28:07.694" v="69" actId="20577"/>
          <ac:spMkLst>
            <pc:docMk/>
            <pc:sldMk cId="1667029438" sldId="5232"/>
            <ac:spMk id="5" creationId="{9A67468C-F512-207C-9EF7-DBD19F8162CE}"/>
          </ac:spMkLst>
        </pc:spChg>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pChg chg="mod">
          <ac:chgData name="Tribbett, Jessica" userId="S::tribbett_jessica@cde.state.co.us::b8af59d7-a86d-4166-a022-d856dc24c475" providerId="AD" clId="Web-{1C71BC8C-01E4-3010-177E-41C609F8109F}" dt="2025-01-29T19:29:21.851" v="99" actId="20577"/>
          <ac:spMkLst>
            <pc:docMk/>
            <pc:sldMk cId="1385979322" sldId="5240"/>
            <ac:spMk id="2" creationId="{E59A23AE-9BB9-6ACF-2B5A-042D0C9F2805}"/>
          </ac:spMkLst>
        </pc:spChg>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pChg chg="mod">
          <ac:chgData name="Tribbett, Jessica" userId="S::tribbett_jessica@cde.state.co.us::b8af59d7-a86d-4166-a022-d856dc24c475" providerId="AD" clId="Web-{1C71BC8C-01E4-3010-177E-41C609F8109F}" dt="2025-01-29T19:26:24.413" v="42" actId="20577"/>
          <ac:spMkLst>
            <pc:docMk/>
            <pc:sldMk cId="3378712492" sldId="5417"/>
            <ac:spMk id="11" creationId="{0737A9F4-2F4C-990C-5A22-783F53019E3B}"/>
          </ac:spMkLst>
        </pc:spChg>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pChg chg="add del mod">
          <ac:chgData name="Tribbett, Jessica" userId="S::tribbett_jessica@cde.state.co.us::b8af59d7-a86d-4166-a022-d856dc24c475" providerId="AD" clId="Web-{1C71BC8C-01E4-3010-177E-41C609F8109F}" dt="2025-01-29T19:23:39.257" v="3"/>
          <ac:spMkLst>
            <pc:docMk/>
            <pc:sldMk cId="500438566" sldId="5672"/>
            <ac:spMk id="4" creationId="{27F89F23-B990-E48A-D786-36F69C90397B}"/>
          </ac:spMkLst>
        </pc:spChg>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pChg chg="mod">
          <ac:chgData name="Wenzel, Brooke" userId="672bf8d3-b15b-4e02-a6d1-39319a0df09b" providerId="ADAL" clId="{94AC76F7-ECD0-437B-AC52-B9448DAFCB5D}" dt="2024-11-12T13:59:09.338" v="219" actId="1076"/>
          <ac:spMkLst>
            <pc:docMk/>
            <pc:sldMk cId="500438566" sldId="5672"/>
            <ac:spMk id="3" creationId="{6BF4B97E-13F4-8EB1-7148-584349E80E76}"/>
          </ac:spMkLst>
        </pc:spChg>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modSp">
        <pc:chgData name="Tribbett, Jessica" userId="S::tribbett_jessica@cde.state.co.us::b8af59d7-a86d-4166-a022-d856dc24c475" providerId="AD" clId="Web-{11F84B8A-5E9F-F8AC-0DAF-A54985F56EDD}" dt="2024-12-04T19:48:18.001" v="49"/>
        <pc:sldMkLst>
          <pc:docMk/>
          <pc:sldMk cId="500438566" sldId="5672"/>
        </pc:sldMkLst>
        <pc:graphicFrameChg chg="mod modGraphic">
          <ac:chgData name="Tribbett, Jessica" userId="S::tribbett_jessica@cde.state.co.us::b8af59d7-a86d-4166-a022-d856dc24c475" providerId="AD" clId="Web-{11F84B8A-5E9F-F8AC-0DAF-A54985F56EDD}" dt="2024-12-04T19:48:18.001" v="49"/>
          <ac:graphicFrameMkLst>
            <pc:docMk/>
            <pc:sldMk cId="500438566" sldId="5672"/>
            <ac:graphicFrameMk id="5" creationId="{5E4612F7-68C6-57CA-E918-38EF641F73CF}"/>
          </ac:graphicFrameMkLst>
        </pc:graphicFrameChg>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modSp add mod">
        <pc:chgData name="Ward, Reagan" userId="27291eb4-8241-4961-9e69-8c66e34cc5b0" providerId="ADAL" clId="{874C5487-1423-481D-8640-FF1A30EB5998}" dt="2024-10-15T22:40:01.716" v="204" actId="6549"/>
        <pc:sldMkLst>
          <pc:docMk/>
          <pc:sldMk cId="500438566" sldId="5672"/>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pc:chgData name="Slutzky, Collin" userId="S::slutzky_c@cde.state.co.us::21f7fb5c-490d-42a4-8741-4ce78a53b03a" providerId="AD" clId="Web-{82556BCC-AA6A-DCAB-39BC-299E44096130}" dt="2025-01-08T16:41:49.370" v="441" actId="20577"/>
        <pc:sldMkLst>
          <pc:docMk/>
          <pc:sldMk cId="2815576142" sldId="5313"/>
        </pc:sldMkLst>
      </pc:sldChg>
      <pc:sldChg chg="modSp modCm">
        <pc:chgData name="Slutzky, Collin" userId="S::slutzky_c@cde.state.co.us::21f7fb5c-490d-42a4-8741-4ce78a53b03a" providerId="AD" clId="Web-{82556BCC-AA6A-DCAB-39BC-299E44096130}" dt="2025-01-08T16:12:32.141" v="194"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pChg chg="mod">
          <ac:chgData name="Gudka, Dawna" userId="823cceae-331b-41d6-9a63-34ad6d1db55c" providerId="ADAL" clId="{E0F430AA-B593-4401-9970-F2994F39580A}" dt="2025-01-09T02:34:56.133" v="175" actId="20577"/>
          <ac:spMkLst>
            <pc:docMk/>
            <pc:sldMk cId="548937371" sldId="5739"/>
            <ac:spMk id="8" creationId="{A5B97DEE-CAFF-A9BF-5F67-56593AC11662}"/>
          </ac:spMkLst>
        </pc:spChg>
        <pc:spChg chg="mod">
          <ac:chgData name="Gudka, Dawna" userId="823cceae-331b-41d6-9a63-34ad6d1db55c" providerId="ADAL" clId="{E0F430AA-B593-4401-9970-F2994F39580A}" dt="2025-01-09T02:35:22.063" v="209" actId="20577"/>
          <ac:spMkLst>
            <pc:docMk/>
            <pc:sldMk cId="548937371" sldId="5739"/>
            <ac:spMk id="9" creationId="{1A50B50A-6987-58E0-670C-6D8202F14297}"/>
          </ac:spMkLst>
        </pc:spChg>
        <pc:graphicFrameChg chg="mod modGraphic">
          <ac:chgData name="Gudka, Dawna" userId="823cceae-331b-41d6-9a63-34ad6d1db55c" providerId="ADAL" clId="{E0F430AA-B593-4401-9970-F2994F39580A}" dt="2025-01-09T02:34:42.339" v="140"/>
          <ac:graphicFrameMkLst>
            <pc:docMk/>
            <pc:sldMk cId="548937371" sldId="5739"/>
            <ac:graphicFrameMk id="11" creationId="{4A046F5F-034D-A2DD-B7B6-B37CB3AF1360}"/>
          </ac:graphicFrameMkLst>
        </pc:graphicFrameChg>
      </pc:sldChg>
      <pc:sldChg chg="modSp mod">
        <pc:chgData name="Gudka, Dawna" userId="823cceae-331b-41d6-9a63-34ad6d1db55c" providerId="ADAL" clId="{E0F430AA-B593-4401-9970-F2994F39580A}" dt="2025-01-09T02:37:23.189" v="405" actId="20577"/>
        <pc:sldMkLst>
          <pc:docMk/>
          <pc:sldMk cId="3902891436" sldId="5740"/>
        </pc:sldMkLst>
        <pc:spChg chg="mod">
          <ac:chgData name="Gudka, Dawna" userId="823cceae-331b-41d6-9a63-34ad6d1db55c" providerId="ADAL" clId="{E0F430AA-B593-4401-9970-F2994F39580A}" dt="2025-01-09T02:37:23.189" v="405" actId="20577"/>
          <ac:spMkLst>
            <pc:docMk/>
            <pc:sldMk cId="3902891436" sldId="5740"/>
            <ac:spMk id="8" creationId="{46254EE3-5D77-B5F2-B9E9-E4D49A60462F}"/>
          </ac:spMkLst>
        </pc:spChg>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pChg chg="mod">
          <ac:chgData name="Gudka, Dawna" userId="823cceae-331b-41d6-9a63-34ad6d1db55c" providerId="ADAL" clId="{E0F430AA-B593-4401-9970-F2994F39580A}" dt="2025-01-09T03:26:04.191" v="1300" actId="20577"/>
          <ac:spMkLst>
            <pc:docMk/>
            <pc:sldMk cId="3236241202" sldId="5755"/>
            <ac:spMk id="2" creationId="{1C9F6EE1-3039-CFCD-775D-679A92BE6C18}"/>
          </ac:spMkLst>
        </pc:sp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pChg chg="mod ord">
          <ac:chgData name="Ward, Reagan" userId="27291eb4-8241-4961-9e69-8c66e34cc5b0" providerId="ADAL" clId="{02B65166-E93A-4BD1-84B9-9BEA141AAEFE}" dt="2025-01-30T15:15:50.350" v="147" actId="962"/>
          <ac:spMkLst>
            <pc:docMk/>
            <pc:sldMk cId="794275993" sldId="5416"/>
            <ac:spMk id="5" creationId="{446E6883-2597-2A8C-27BA-38B9CE2F1FD4}"/>
          </ac:spMkLst>
        </pc:spChg>
        <pc:spChg chg="mod ord">
          <ac:chgData name="Ward, Reagan" userId="27291eb4-8241-4961-9e69-8c66e34cc5b0" providerId="ADAL" clId="{02B65166-E93A-4BD1-84B9-9BEA141AAEFE}" dt="2025-01-30T15:15:22.677" v="143" actId="13244"/>
          <ac:spMkLst>
            <pc:docMk/>
            <pc:sldMk cId="794275993" sldId="5416"/>
            <ac:spMk id="11" creationId="{27F5BE03-B291-E94C-3DAF-8370278906D9}"/>
          </ac:spMkLst>
        </pc:spChg>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pChg chg="ord">
          <ac:chgData name="Ward, Reagan" userId="27291eb4-8241-4961-9e69-8c66e34cc5b0" providerId="ADAL" clId="{02B65166-E93A-4BD1-84B9-9BEA141AAEFE}" dt="2025-01-30T15:13:57.879" v="136" actId="13244"/>
          <ac:spMkLst>
            <pc:docMk/>
            <pc:sldMk cId="53929586" sldId="5771"/>
            <ac:spMk id="4" creationId="{46F35092-C229-0F13-3CAF-26DC50FFE848}"/>
          </ac:spMkLst>
        </pc:spChg>
        <pc:spChg chg="ord">
          <ac:chgData name="Ward, Reagan" userId="27291eb4-8241-4961-9e69-8c66e34cc5b0" providerId="ADAL" clId="{02B65166-E93A-4BD1-84B9-9BEA141AAEFE}" dt="2025-01-30T15:13:59.300" v="137" actId="13244"/>
          <ac:spMkLst>
            <pc:docMk/>
            <pc:sldMk cId="53929586" sldId="5771"/>
            <ac:spMk id="5" creationId="{3E1079EC-4D18-9292-83B4-A332D9EF7907}"/>
          </ac:spMkLst>
        </pc:spChg>
        <pc:spChg chg="ord">
          <ac:chgData name="Ward, Reagan" userId="27291eb4-8241-4961-9e69-8c66e34cc5b0" providerId="ADAL" clId="{02B65166-E93A-4BD1-84B9-9BEA141AAEFE}" dt="2025-01-30T15:14:00.560" v="138" actId="13244"/>
          <ac:spMkLst>
            <pc:docMk/>
            <pc:sldMk cId="53929586" sldId="5771"/>
            <ac:spMk id="6" creationId="{4D924759-BBCE-8152-EAC0-463885374DE8}"/>
          </ac:spMkLst>
        </pc:spChg>
      </pc:sldChg>
      <pc:sldChg chg="modSp mod">
        <pc:chgData name="Ward, Reagan" userId="27291eb4-8241-4961-9e69-8c66e34cc5b0" providerId="ADAL" clId="{02B65166-E93A-4BD1-84B9-9BEA141AAEFE}" dt="2025-01-30T15:13:38.892" v="135" actId="13244"/>
        <pc:sldMkLst>
          <pc:docMk/>
          <pc:sldMk cId="3422266987" sldId="5785"/>
        </pc:sldMkLst>
        <pc:spChg chg="ord">
          <ac:chgData name="Ward, Reagan" userId="27291eb4-8241-4961-9e69-8c66e34cc5b0" providerId="ADAL" clId="{02B65166-E93A-4BD1-84B9-9BEA141AAEFE}" dt="2025-01-30T15:13:34.308" v="133" actId="13244"/>
          <ac:spMkLst>
            <pc:docMk/>
            <pc:sldMk cId="3422266987" sldId="5785"/>
            <ac:spMk id="24" creationId="{8A67F11A-D569-BD1A-560D-23BE0B72F357}"/>
          </ac:spMkLst>
        </pc:spChg>
        <pc:spChg chg="ord">
          <ac:chgData name="Ward, Reagan" userId="27291eb4-8241-4961-9e69-8c66e34cc5b0" providerId="ADAL" clId="{02B65166-E93A-4BD1-84B9-9BEA141AAEFE}" dt="2025-01-30T15:13:38.892" v="135" actId="13244"/>
          <ac:spMkLst>
            <pc:docMk/>
            <pc:sldMk cId="3422266987" sldId="5785"/>
            <ac:spMk id="26" creationId="{BD2C56A8-71D5-79F2-8C3E-A17375417C5D}"/>
          </ac:spMkLst>
        </pc:spChg>
        <pc:graphicFrameChg chg="ord">
          <ac:chgData name="Ward, Reagan" userId="27291eb4-8241-4961-9e69-8c66e34cc5b0" providerId="ADAL" clId="{02B65166-E93A-4BD1-84B9-9BEA141AAEFE}" dt="2025-01-30T15:13:31.752" v="132" actId="13244"/>
          <ac:graphicFrameMkLst>
            <pc:docMk/>
            <pc:sldMk cId="3422266987" sldId="5785"/>
            <ac:graphicFrameMk id="33" creationId="{69E3062B-D157-3F5A-60F4-0ADDF6224A93}"/>
          </ac:graphicFrameMkLst>
        </pc:graphicFrameChg>
      </pc:sldChg>
      <pc:sldChg chg="modSp mod">
        <pc:chgData name="Ward, Reagan" userId="27291eb4-8241-4961-9e69-8c66e34cc5b0" providerId="ADAL" clId="{02B65166-E93A-4BD1-84B9-9BEA141AAEFE}" dt="2025-01-30T15:14:15.014" v="139" actId="13244"/>
        <pc:sldMkLst>
          <pc:docMk/>
          <pc:sldMk cId="1522419604" sldId="5786"/>
        </pc:sldMkLst>
        <pc:spChg chg="ord">
          <ac:chgData name="Ward, Reagan" userId="27291eb4-8241-4961-9e69-8c66e34cc5b0" providerId="ADAL" clId="{02B65166-E93A-4BD1-84B9-9BEA141AAEFE}" dt="2025-01-30T15:14:15.014" v="139" actId="13244"/>
          <ac:spMkLst>
            <pc:docMk/>
            <pc:sldMk cId="1522419604" sldId="5786"/>
            <ac:spMk id="9" creationId="{17097622-09C1-EAA9-A709-EEFB3E381A4D}"/>
          </ac:spMkLst>
        </pc:spChg>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pChg chg="ord">
          <ac:chgData name="Heitman, Lindsey" userId="a9773a47-99d2-4599-9377-6d37e9ec0bd3" providerId="ADAL" clId="{34799949-AB64-4AD4-A4C7-82F1CFEFAB54}" dt="2025-01-22T21:32:07.855" v="4" actId="13244"/>
          <ac:spMkLst>
            <pc:docMk/>
            <pc:sldMk cId="16586687" sldId="5624"/>
            <ac:spMk id="4" creationId="{DE54EE5F-9357-8722-4673-B5E4EBC13A1B}"/>
          </ac:spMkLst>
        </pc:spChg>
        <pc:spChg chg="ord">
          <ac:chgData name="Heitman, Lindsey" userId="a9773a47-99d2-4599-9377-6d37e9ec0bd3" providerId="ADAL" clId="{34799949-AB64-4AD4-A4C7-82F1CFEFAB54}" dt="2025-01-22T21:32:16.103" v="6" actId="13244"/>
          <ac:spMkLst>
            <pc:docMk/>
            <pc:sldMk cId="16586687" sldId="5624"/>
            <ac:spMk id="6" creationId="{51FBFC5B-2EEC-14F6-E9FB-4B3EE6F693C5}"/>
          </ac:spMkLst>
        </pc:spChg>
        <pc:spChg chg="ord">
          <ac:chgData name="Heitman, Lindsey" userId="a9773a47-99d2-4599-9377-6d37e9ec0bd3" providerId="ADAL" clId="{34799949-AB64-4AD4-A4C7-82F1CFEFAB54}" dt="2025-01-22T21:32:11.659" v="5" actId="13244"/>
          <ac:spMkLst>
            <pc:docMk/>
            <pc:sldMk cId="16586687" sldId="5624"/>
            <ac:spMk id="12" creationId="{1FA752C5-330C-C0BC-1927-07CB0A535936}"/>
          </ac:spMkLst>
        </pc:spChg>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pChg chg="mod">
          <ac:chgData name="Ward, Reagan" userId="27291eb4-8241-4961-9e69-8c66e34cc5b0" providerId="ADAL" clId="{F693B237-E2B7-42FD-9FE7-A451450A9E06}" dt="2025-01-16T14:43:02.758" v="25" actId="962"/>
          <ac:spMkLst>
            <pc:docMk/>
            <pc:sldMk cId="3378712492" sldId="5417"/>
            <ac:spMk id="5" creationId="{17DE84EB-1446-A10B-2918-C5C08F4000A1}"/>
          </ac:spMkLst>
        </pc:spChg>
        <pc:spChg chg="ord">
          <ac:chgData name="Ward, Reagan" userId="27291eb4-8241-4961-9e69-8c66e34cc5b0" providerId="ADAL" clId="{F693B237-E2B7-42FD-9FE7-A451450A9E06}" dt="2025-01-16T14:41:57.673" v="21" actId="13244"/>
          <ac:spMkLst>
            <pc:docMk/>
            <pc:sldMk cId="3378712492" sldId="5417"/>
            <ac:spMk id="8" creationId="{D3DD1179-FDA3-6066-1989-50092D9602ED}"/>
          </ac:spMkLst>
        </pc:spChg>
        <pc:spChg chg="ord">
          <ac:chgData name="Ward, Reagan" userId="27291eb4-8241-4961-9e69-8c66e34cc5b0" providerId="ADAL" clId="{F693B237-E2B7-42FD-9FE7-A451450A9E06}" dt="2025-01-16T14:42:46.652" v="24" actId="13244"/>
          <ac:spMkLst>
            <pc:docMk/>
            <pc:sldMk cId="3378712492" sldId="5417"/>
            <ac:spMk id="9" creationId="{EE6B6296-389E-06FF-A1BF-74E5B846C0B2}"/>
          </ac:spMkLst>
        </pc:spChg>
        <pc:spChg chg="mod">
          <ac:chgData name="Ward, Reagan" userId="27291eb4-8241-4961-9e69-8c66e34cc5b0" providerId="ADAL" clId="{F693B237-E2B7-42FD-9FE7-A451450A9E06}" dt="2025-01-16T14:36:16.895" v="17" actId="5793"/>
          <ac:spMkLst>
            <pc:docMk/>
            <pc:sldMk cId="3378712492" sldId="5417"/>
            <ac:spMk id="11" creationId="{0737A9F4-2F4C-990C-5A22-783F53019E3B}"/>
          </ac:spMkLst>
        </pc:spChg>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pChg chg="ord">
          <ac:chgData name="Ward, Reagan" userId="27291eb4-8241-4961-9e69-8c66e34cc5b0" providerId="ADAL" clId="{F693B237-E2B7-42FD-9FE7-A451450A9E06}" dt="2025-01-16T14:41:37.808" v="19" actId="13244"/>
          <ac:spMkLst>
            <pc:docMk/>
            <pc:sldMk cId="2952098216" sldId="5757"/>
            <ac:spMk id="5" creationId="{0CEB96DD-D22A-4D24-782E-BD0F67CE87D1}"/>
          </ac:spMkLst>
        </pc:spChg>
        <pc:spChg chg="ord">
          <ac:chgData name="Ward, Reagan" userId="27291eb4-8241-4961-9e69-8c66e34cc5b0" providerId="ADAL" clId="{F693B237-E2B7-42FD-9FE7-A451450A9E06}" dt="2025-01-16T14:41:41.089" v="20" actId="13244"/>
          <ac:spMkLst>
            <pc:docMk/>
            <pc:sldMk cId="2952098216" sldId="5757"/>
            <ac:spMk id="6" creationId="{F6471A59-C8F3-80F4-FB87-B4E7A71D251C}"/>
          </ac:spMkLst>
        </pc:sp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pChg chg="mod">
          <ac:chgData name="Gudka, Dawna" userId="823cceae-331b-41d6-9a63-34ad6d1db55c" providerId="ADAL" clId="{F9878486-0C76-4468-A3D2-1FC93BF082FA}" dt="2025-01-30T15:17:54.936" v="336" actId="20577"/>
          <ac:spMkLst>
            <pc:docMk/>
            <pc:sldMk cId="2880554835" sldId="5768"/>
            <ac:spMk id="7" creationId="{17E5521A-CC95-FA33-4D88-CA30FF860DD5}"/>
          </ac:spMkLst>
        </pc:spChg>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pChg chg="add del mod">
          <ac:chgData name="Gudka, Dawna" userId="823cceae-331b-41d6-9a63-34ad6d1db55c" providerId="ADAL" clId="{F9878486-0C76-4468-A3D2-1FC93BF082FA}" dt="2025-01-30T15:03:25.799" v="146" actId="478"/>
          <ac:spMkLst>
            <pc:docMk/>
            <pc:sldMk cId="53929586" sldId="5771"/>
            <ac:spMk id="3" creationId="{F55A17AB-BFC9-0FF4-EA23-EE690030290E}"/>
          </ac:spMkLst>
        </pc:spChg>
        <pc:spChg chg="add mod">
          <ac:chgData name="Gudka, Dawna" userId="823cceae-331b-41d6-9a63-34ad6d1db55c" providerId="ADAL" clId="{F9878486-0C76-4468-A3D2-1FC93BF082FA}" dt="2025-01-30T15:04:41.353" v="160" actId="6549"/>
          <ac:spMkLst>
            <pc:docMk/>
            <pc:sldMk cId="53929586" sldId="5771"/>
            <ac:spMk id="7" creationId="{E29F8F50-5B7F-1868-F9A9-13B86ED7ACD5}"/>
          </ac:spMkLst>
        </pc:spChg>
        <pc:spChg chg="del">
          <ac:chgData name="Gudka, Dawna" userId="823cceae-331b-41d6-9a63-34ad6d1db55c" providerId="ADAL" clId="{F9878486-0C76-4468-A3D2-1FC93BF082FA}" dt="2025-01-30T15:03:23.117" v="145" actId="478"/>
          <ac:spMkLst>
            <pc:docMk/>
            <pc:sldMk cId="53929586" sldId="5771"/>
            <ac:spMk id="9" creationId="{AD121D8B-6559-9086-5EBA-9C28A60AEEAF}"/>
          </ac:spMkLst>
        </pc:spChg>
        <pc:picChg chg="add mod">
          <ac:chgData name="Gudka, Dawna" userId="823cceae-331b-41d6-9a63-34ad6d1db55c" providerId="ADAL" clId="{F9878486-0C76-4468-A3D2-1FC93BF082FA}" dt="2025-01-30T15:05:13.399" v="164" actId="962"/>
          <ac:picMkLst>
            <pc:docMk/>
            <pc:sldMk cId="53929586" sldId="5771"/>
            <ac:picMk id="10" creationId="{2DCA3A06-8EEC-C4C8-6F76-2D718F0EE34D}"/>
          </ac:picMkLst>
        </pc:picChg>
        <pc:picChg chg="add mod">
          <ac:chgData name="Gudka, Dawna" userId="823cceae-331b-41d6-9a63-34ad6d1db55c" providerId="ADAL" clId="{F9878486-0C76-4468-A3D2-1FC93BF082FA}" dt="2025-01-30T15:05:22.056" v="166" actId="962"/>
          <ac:picMkLst>
            <pc:docMk/>
            <pc:sldMk cId="53929586" sldId="5771"/>
            <ac:picMk id="11" creationId="{C9153233-55DC-F3DF-1353-092C4D960184}"/>
          </ac:picMkLst>
        </pc:picChg>
        <pc:picChg chg="del">
          <ac:chgData name="Gudka, Dawna" userId="823cceae-331b-41d6-9a63-34ad6d1db55c" providerId="ADAL" clId="{F9878486-0C76-4468-A3D2-1FC93BF082FA}" dt="2025-01-30T15:03:27.127" v="147" actId="478"/>
          <ac:picMkLst>
            <pc:docMk/>
            <pc:sldMk cId="53929586" sldId="5771"/>
            <ac:picMk id="12" creationId="{FDD4957D-A6CF-C3A3-27A9-D8B92899F344}"/>
          </ac:picMkLst>
        </pc:picChg>
        <pc:picChg chg="del">
          <ac:chgData name="Gudka, Dawna" userId="823cceae-331b-41d6-9a63-34ad6d1db55c" providerId="ADAL" clId="{F9878486-0C76-4468-A3D2-1FC93BF082FA}" dt="2025-01-30T15:03:28.217" v="148" actId="478"/>
          <ac:picMkLst>
            <pc:docMk/>
            <pc:sldMk cId="53929586" sldId="5771"/>
            <ac:picMk id="13" creationId="{FFDCD77B-AC05-91BD-A3A8-543C613C427D}"/>
          </ac:picMkLst>
        </pc:picChg>
        <pc:picChg chg="del">
          <ac:chgData name="Gudka, Dawna" userId="823cceae-331b-41d6-9a63-34ad6d1db55c" providerId="ADAL" clId="{F9878486-0C76-4468-A3D2-1FC93BF082FA}" dt="2025-01-30T15:03:29.158" v="149" actId="478"/>
          <ac:picMkLst>
            <pc:docMk/>
            <pc:sldMk cId="53929586" sldId="5771"/>
            <ac:picMk id="14" creationId="{714AF8B6-8064-E59B-0779-85A4C817BC36}"/>
          </ac:picMkLst>
        </pc:picChg>
        <pc:picChg chg="del">
          <ac:chgData name="Gudka, Dawna" userId="823cceae-331b-41d6-9a63-34ad6d1db55c" providerId="ADAL" clId="{F9878486-0C76-4468-A3D2-1FC93BF082FA}" dt="2025-01-30T15:03:30.189" v="150" actId="478"/>
          <ac:picMkLst>
            <pc:docMk/>
            <pc:sldMk cId="53929586" sldId="5771"/>
            <ac:picMk id="15" creationId="{95FE4860-386F-9AB9-9085-83EC5DB0CC9A}"/>
          </ac:picMkLst>
        </pc:picChg>
        <pc:picChg chg="add mod">
          <ac:chgData name="Gudka, Dawna" userId="823cceae-331b-41d6-9a63-34ad6d1db55c" providerId="ADAL" clId="{F9878486-0C76-4468-A3D2-1FC93BF082FA}" dt="2025-01-30T15:05:58.469" v="171" actId="1076"/>
          <ac:picMkLst>
            <pc:docMk/>
            <pc:sldMk cId="53929586" sldId="5771"/>
            <ac:picMk id="16" creationId="{59E5C3E8-A6FC-A823-78EF-7D27EFF8E8A5}"/>
          </ac:picMkLst>
        </pc:picChg>
        <pc:picChg chg="add mod">
          <ac:chgData name="Gudka, Dawna" userId="823cceae-331b-41d6-9a63-34ad6d1db55c" providerId="ADAL" clId="{F9878486-0C76-4468-A3D2-1FC93BF082FA}" dt="2025-01-30T15:05:49.578" v="170" actId="962"/>
          <ac:picMkLst>
            <pc:docMk/>
            <pc:sldMk cId="53929586" sldId="5771"/>
            <ac:picMk id="17" creationId="{D3A1CA81-E963-2B0A-0FB9-004935403195}"/>
          </ac:picMkLst>
        </pc:picChg>
      </pc:sldChg>
      <pc:sldChg chg="addSp delSp modSp new mod ord">
        <pc:chgData name="Gudka, Dawna" userId="823cceae-331b-41d6-9a63-34ad6d1db55c" providerId="ADAL" clId="{F9878486-0C76-4468-A3D2-1FC93BF082FA}" dt="2025-01-30T15:12:55.604" v="335" actId="20577"/>
        <pc:sldMkLst>
          <pc:docMk/>
          <pc:sldMk cId="1522419604" sldId="5786"/>
        </pc:sldMkLst>
        <pc:spChg chg="mod">
          <ac:chgData name="Gudka, Dawna" userId="823cceae-331b-41d6-9a63-34ad6d1db55c" providerId="ADAL" clId="{F9878486-0C76-4468-A3D2-1FC93BF082FA}" dt="2025-01-30T15:07:39.849" v="207" actId="20577"/>
          <ac:spMkLst>
            <pc:docMk/>
            <pc:sldMk cId="1522419604" sldId="5786"/>
            <ac:spMk id="2" creationId="{F98F72FD-B8EC-4FBA-A109-15668154B230}"/>
          </ac:spMkLst>
        </pc:spChg>
        <pc:spChg chg="del">
          <ac:chgData name="Gudka, Dawna" userId="823cceae-331b-41d6-9a63-34ad6d1db55c" providerId="ADAL" clId="{F9878486-0C76-4468-A3D2-1FC93BF082FA}" dt="2025-01-30T15:07:51.918" v="208" actId="931"/>
          <ac:spMkLst>
            <pc:docMk/>
            <pc:sldMk cId="1522419604" sldId="5786"/>
            <ac:spMk id="3" creationId="{5EC054F8-E34C-1480-D7B3-1A18E613BB20}"/>
          </ac:spMkLst>
        </pc:spChg>
        <pc:spChg chg="mod">
          <ac:chgData name="Gudka, Dawna" userId="823cceae-331b-41d6-9a63-34ad6d1db55c" providerId="ADAL" clId="{F9878486-0C76-4468-A3D2-1FC93BF082FA}" dt="2025-01-30T15:12:44.621" v="308" actId="20577"/>
          <ac:spMkLst>
            <pc:docMk/>
            <pc:sldMk cId="1522419604" sldId="5786"/>
            <ac:spMk id="5" creationId="{DC2C2875-18CD-87BD-2795-CE76993D9637}"/>
          </ac:spMkLst>
        </pc:spChg>
        <pc:spChg chg="mod">
          <ac:chgData name="Gudka, Dawna" userId="823cceae-331b-41d6-9a63-34ad6d1db55c" providerId="ADAL" clId="{F9878486-0C76-4468-A3D2-1FC93BF082FA}" dt="2025-01-30T15:12:55.604" v="335" actId="20577"/>
          <ac:spMkLst>
            <pc:docMk/>
            <pc:sldMk cId="1522419604" sldId="5786"/>
            <ac:spMk id="6" creationId="{68FE786C-DE7F-34D4-F234-EE90CF1112EA}"/>
          </ac:spMkLst>
        </pc:spChg>
        <pc:spChg chg="add mod">
          <ac:chgData name="Gudka, Dawna" userId="823cceae-331b-41d6-9a63-34ad6d1db55c" providerId="ADAL" clId="{F9878486-0C76-4468-A3D2-1FC93BF082FA}" dt="2025-01-30T15:10:24.516" v="278" actId="1076"/>
          <ac:spMkLst>
            <pc:docMk/>
            <pc:sldMk cId="1522419604" sldId="5786"/>
            <ac:spMk id="9" creationId="{17097622-09C1-EAA9-A709-EEFB3E381A4D}"/>
          </ac:spMkLst>
        </pc:spChg>
        <pc:picChg chg="add mod">
          <ac:chgData name="Gudka, Dawna" userId="823cceae-331b-41d6-9a63-34ad6d1db55c" providerId="ADAL" clId="{F9878486-0C76-4468-A3D2-1FC93BF082FA}" dt="2025-01-30T15:10:46.776" v="281" actId="962"/>
          <ac:picMkLst>
            <pc:docMk/>
            <pc:sldMk cId="1522419604" sldId="5786"/>
            <ac:picMk id="8" creationId="{7EAB36F4-E240-B81E-2005-AC62A471F5EA}"/>
          </ac:picMkLst>
        </pc:picChg>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chgInfo>
</file>

<file path=ppt/comments/modernComment_1665_8D04039E.xml><?xml version="1.0" encoding="utf-8"?>
<p188:cmLst xmlns:a="http://schemas.openxmlformats.org/drawingml/2006/main" xmlns:r="http://schemas.openxmlformats.org/officeDocument/2006/relationships" xmlns:p188="http://schemas.microsoft.com/office/powerpoint/2018/8/main">
  <p188:cm id="{72722A84-197F-448F-947A-52C969D8BB25}" authorId="{68DEF180-E86F-5349-B332-F33806608013}" status="resolved" created="2024-07-17T17:56:04.192"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95">
        <ac:context len="774" hash="4125171323"/>
      </ac:txMk>
    </ac:txMkLst>
    <p188:pos x="2143539" y="701703"/>
    <p188:txBody>
      <a:bodyPr/>
      <a:lstStyle/>
      <a:p>
        <a:r>
          <a:rPr lang="en-US"/>
          <a:t>Every</a:t>
        </a:r>
      </a:p>
    </p188:txBody>
  </p188:cm>
  <p188:cm id="{F747DB23-9F63-42E5-B213-33AC753409D6}" authorId="{68DEF180-E86F-5349-B332-F33806608013}" status="resolved" created="2024-07-17T17:56:48.393"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149">
        <ac:context len="774" hash="4125171323"/>
      </ac:txMk>
    </ac:txMkLst>
    <p188:pos x="8305800" y="3295816"/>
    <p188:txBody>
      <a:bodyPr/>
      <a:lstStyle/>
      <a:p>
        <a:r>
          <a:rPr lang="en-US"/>
          <a:t>Added this</a:t>
        </a:r>
      </a:p>
    </p188:txBody>
  </p188:cm>
  <p188:cm id="{7FC0E644-D9D5-4E8E-AB38-A2A0F41D460F}" authorId="{68DEF180-E86F-5349-B332-F33806608013}" status="resolved" created="2024-07-17T17:58:10.289" complete="100000">
    <pc:sldMkLst xmlns:pc="http://schemas.microsoft.com/office/powerpoint/2013/main/command">
      <pc:docMk/>
      <pc:sldMk cId="2365850526" sldId="5312"/>
    </pc:sldMkLst>
    <p188:txBody>
      <a:bodyPr/>
      <a:lstStyle/>
      <a:p>
        <a:r>
          <a:rPr lang="en-US"/>
          <a:t>Added this</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DBB12-1E00-4F01-AE72-B51F75D1429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190138D-1551-40FD-AF66-C1CC75F76A6A}">
      <dgm:prSet phldrT="[Text]" custT="1"/>
      <dgm:spPr>
        <a:solidFill>
          <a:schemeClr val="accent2">
            <a:lumMod val="20000"/>
            <a:lumOff val="80000"/>
          </a:schemeClr>
        </a:solidFill>
      </dgm:spPr>
      <dgm:t>
        <a:bodyPr/>
        <a:lstStyle/>
        <a:p>
          <a:r>
            <a:rPr lang="en-US" sz="1600" b="1">
              <a:solidFill>
                <a:schemeClr val="tx1"/>
              </a:solidFill>
              <a:latin typeface="Trebuchet MS" panose="020B0603020202020204" pitchFamily="34" charset="0"/>
            </a:rPr>
            <a:t>November Due Dates</a:t>
          </a:r>
        </a:p>
      </dgm:t>
    </dgm:pt>
    <dgm:pt modelId="{81DB0054-138E-4A40-83BC-C44D7A8E8741}" type="parTrans" cxnId="{EF7698F0-B248-4661-9CE7-AEF5F25431B9}">
      <dgm:prSet/>
      <dgm:spPr/>
      <dgm:t>
        <a:bodyPr/>
        <a:lstStyle/>
        <a:p>
          <a:endParaRPr lang="en-US"/>
        </a:p>
      </dgm:t>
    </dgm:pt>
    <dgm:pt modelId="{10806795-0F0B-453C-A68F-3F57B00F88EC}" type="sibTrans" cxnId="{EF7698F0-B248-4661-9CE7-AEF5F25431B9}">
      <dgm:prSet/>
      <dgm:spPr/>
      <dgm:t>
        <a:bodyPr/>
        <a:lstStyle/>
        <a:p>
          <a:endParaRPr lang="en-US"/>
        </a:p>
      </dgm:t>
    </dgm:pt>
    <dgm:pt modelId="{7B3BDF66-0D1E-4931-A598-F8777F4CDA03}">
      <dgm:prSet phldrT="[Text]" custT="1"/>
      <dgm:spPr>
        <a:solidFill>
          <a:schemeClr val="accent2">
            <a:lumMod val="40000"/>
            <a:lumOff val="60000"/>
          </a:schemeClr>
        </a:solidFill>
      </dgm:spPr>
      <dgm:t>
        <a:bodyPr/>
        <a:lstStyle/>
        <a:p>
          <a:r>
            <a:rPr lang="en-US" sz="1600" b="1">
              <a:solidFill>
                <a:schemeClr val="tx1"/>
              </a:solidFill>
              <a:latin typeface="Trebuchet MS" panose="020B0603020202020204" pitchFamily="34" charset="0"/>
            </a:rPr>
            <a:t>December Due Dates</a:t>
          </a:r>
        </a:p>
      </dgm:t>
    </dgm:pt>
    <dgm:pt modelId="{A6106070-B3A2-440C-8BE9-DF02602ECD49}" type="parTrans" cxnId="{C5F2CD5F-A0C0-4E64-9BE8-B4A27312BCDE}">
      <dgm:prSet/>
      <dgm:spPr/>
      <dgm:t>
        <a:bodyPr/>
        <a:lstStyle/>
        <a:p>
          <a:endParaRPr lang="en-US"/>
        </a:p>
      </dgm:t>
    </dgm:pt>
    <dgm:pt modelId="{FA0261DC-4840-4C55-A823-94C34BF690C0}" type="sibTrans" cxnId="{C5F2CD5F-A0C0-4E64-9BE8-B4A27312BCDE}">
      <dgm:prSet/>
      <dgm:spPr/>
      <dgm:t>
        <a:bodyPr/>
        <a:lstStyle/>
        <a:p>
          <a:endParaRPr lang="en-US"/>
        </a:p>
      </dgm:t>
    </dgm:pt>
    <dgm:pt modelId="{8BA71AF5-AD87-48B6-B1D1-9E15A4BD75A4}">
      <dgm:prSet phldrT="[Text]" custT="1"/>
      <dgm:spPr>
        <a:solidFill>
          <a:schemeClr val="accent2">
            <a:lumMod val="60000"/>
            <a:lumOff val="40000"/>
          </a:schemeClr>
        </a:solidFill>
      </dgm:spPr>
      <dgm:t>
        <a:bodyPr/>
        <a:lstStyle/>
        <a:p>
          <a:r>
            <a:rPr lang="en-US" sz="1600" b="1">
              <a:solidFill>
                <a:schemeClr val="tx1"/>
              </a:solidFill>
              <a:latin typeface="Trebuchet MS" panose="020B0603020202020204" pitchFamily="34" charset="0"/>
            </a:rPr>
            <a:t>January Due Dates</a:t>
          </a:r>
        </a:p>
      </dgm:t>
    </dgm:pt>
    <dgm:pt modelId="{EEDCE390-79FD-4BD3-87B4-D88968185C8C}" type="parTrans" cxnId="{27FBCDDC-33CA-4FE4-B762-0E512B5C5310}">
      <dgm:prSet/>
      <dgm:spPr/>
      <dgm:t>
        <a:bodyPr/>
        <a:lstStyle/>
        <a:p>
          <a:endParaRPr lang="en-US"/>
        </a:p>
      </dgm:t>
    </dgm:pt>
    <dgm:pt modelId="{7BB5C9E0-4646-4A07-AFE4-1515E1721FC5}" type="sibTrans" cxnId="{27FBCDDC-33CA-4FE4-B762-0E512B5C5310}">
      <dgm:prSet/>
      <dgm:spPr/>
      <dgm:t>
        <a:bodyPr/>
        <a:lstStyle/>
        <a:p>
          <a:endParaRPr lang="en-US"/>
        </a:p>
      </dgm:t>
    </dgm:pt>
    <dgm:pt modelId="{6C9E285E-8E7C-472F-9742-F88A1218FB3E}">
      <dgm:prSet phldrT="[Text]" custT="1"/>
      <dgm:spPr>
        <a:ln>
          <a:solidFill>
            <a:schemeClr val="tx1"/>
          </a:solidFill>
        </a:ln>
      </dgm:spPr>
      <dgm:t>
        <a:bodyPr/>
        <a:lstStyle/>
        <a:p>
          <a:r>
            <a:rPr lang="en-US" sz="1400" b="1" i="0">
              <a:highlight>
                <a:srgbClr val="FFFF00"/>
              </a:highlight>
              <a:latin typeface="Trebuchet MS" panose="020B0603020202020204" pitchFamily="34" charset="0"/>
            </a:rPr>
            <a:t>30</a:t>
          </a:r>
          <a:r>
            <a:rPr lang="en-US" sz="1400" b="1" i="0" baseline="30000">
              <a:highlight>
                <a:srgbClr val="FFFF00"/>
              </a:highlight>
              <a:latin typeface="Trebuchet MS" panose="020B0603020202020204" pitchFamily="34" charset="0"/>
            </a:rPr>
            <a:t>th</a:t>
          </a:r>
          <a:r>
            <a:rPr lang="en-US" sz="1400" b="1" i="0">
              <a:highlight>
                <a:srgbClr val="FFFF00"/>
              </a:highlight>
              <a:latin typeface="Trebuchet MS" panose="020B0603020202020204" pitchFamily="34" charset="0"/>
            </a:rPr>
            <a:t> - Thursday</a:t>
          </a:r>
          <a:r>
            <a:rPr lang="en-US" sz="1400" b="1" i="1">
              <a:highlight>
                <a:srgbClr val="FFFF00"/>
              </a:highlight>
              <a:latin typeface="Trebuchet MS" panose="020B0603020202020204" pitchFamily="34" charset="0"/>
            </a:rPr>
            <a:t> </a:t>
          </a:r>
          <a:r>
            <a:rPr lang="en-US" sz="1400" i="1">
              <a:highlight>
                <a:srgbClr val="FFFF00"/>
              </a:highlight>
              <a:latin typeface="Trebuchet MS" panose="020B0603020202020204" pitchFamily="34" charset="0"/>
            </a:rPr>
            <a:t>-</a:t>
          </a:r>
          <a:r>
            <a:rPr lang="en-US" sz="1400">
              <a:highlight>
                <a:srgbClr val="FFFF00"/>
              </a:highlight>
              <a:latin typeface="Trebuchet MS" panose="020B0603020202020204" pitchFamily="34" charset="0"/>
            </a:rPr>
            <a:t>  All errors resolved – complete snapshot</a:t>
          </a:r>
        </a:p>
      </dgm:t>
    </dgm:pt>
    <dgm:pt modelId="{36DAE710-89F2-4540-92F0-61D3610BEAC1}" type="parTrans" cxnId="{7FCE8F22-C1BB-4010-BD8A-20A48CB68334}">
      <dgm:prSet/>
      <dgm:spPr/>
      <dgm:t>
        <a:bodyPr/>
        <a:lstStyle/>
        <a:p>
          <a:endParaRPr lang="en-US"/>
        </a:p>
      </dgm:t>
    </dgm:pt>
    <dgm:pt modelId="{C1C9F24A-C4A9-4CEE-B54F-94EE124918B8}" type="sibTrans" cxnId="{7FCE8F22-C1BB-4010-BD8A-20A48CB68334}">
      <dgm:prSet/>
      <dgm:spPr/>
      <dgm:t>
        <a:bodyPr/>
        <a:lstStyle/>
        <a:p>
          <a:endParaRPr lang="en-US"/>
        </a:p>
      </dgm:t>
    </dgm:pt>
    <dgm:pt modelId="{C603A7F3-8DE7-4906-91F8-C597D99C6E03}">
      <dgm:prSet custT="1"/>
      <dgm:spPr>
        <a:solidFill>
          <a:schemeClr val="accent2"/>
        </a:solidFill>
      </dgm:spPr>
      <dgm:t>
        <a:bodyPr/>
        <a:lstStyle/>
        <a:p>
          <a:r>
            <a:rPr lang="en-US" sz="1600" b="1">
              <a:solidFill>
                <a:schemeClr val="tx1"/>
              </a:solidFill>
              <a:latin typeface="Trebuchet MS" panose="020B0603020202020204" pitchFamily="34" charset="0"/>
            </a:rPr>
            <a:t>February Due Dates</a:t>
          </a:r>
        </a:p>
      </dgm:t>
    </dgm:pt>
    <dgm:pt modelId="{850CD59C-50B4-4139-8EF8-21A577520A22}" type="parTrans" cxnId="{7D53DEDF-DDAF-4597-AECD-17E2A642B2DB}">
      <dgm:prSet/>
      <dgm:spPr/>
      <dgm:t>
        <a:bodyPr/>
        <a:lstStyle/>
        <a:p>
          <a:endParaRPr lang="en-US"/>
        </a:p>
      </dgm:t>
    </dgm:pt>
    <dgm:pt modelId="{E7B90D5A-316F-410A-8F04-A43DE99360DA}" type="sibTrans" cxnId="{7D53DEDF-DDAF-4597-AECD-17E2A642B2DB}">
      <dgm:prSet/>
      <dgm:spPr/>
      <dgm:t>
        <a:bodyPr/>
        <a:lstStyle/>
        <a:p>
          <a:endParaRPr lang="en-US"/>
        </a:p>
      </dgm:t>
    </dgm:pt>
    <dgm:pt modelId="{1C8119FA-AE4D-4420-9C3B-A50BD9660589}">
      <dgm:prSet custT="1"/>
      <dgm:spPr>
        <a:ln>
          <a:solidFill>
            <a:schemeClr val="tx1"/>
          </a:solidFill>
        </a:ln>
      </dgm:spPr>
      <dgm:t>
        <a:bodyPr/>
        <a:lstStyle/>
        <a:p>
          <a:pPr>
            <a:buChar char="•"/>
          </a:pPr>
          <a:r>
            <a:rPr lang="en-US" sz="1400" b="1">
              <a:latin typeface="Trebuchet MS" panose="020B0603020202020204" pitchFamily="34" charset="0"/>
            </a:rPr>
            <a:t>10</a:t>
          </a:r>
          <a:r>
            <a:rPr lang="en-US" sz="1400" b="1" baseline="30000">
              <a:latin typeface="Trebuchet MS" panose="020B0603020202020204" pitchFamily="34" charset="0"/>
            </a:rPr>
            <a:t>th</a:t>
          </a:r>
          <a:r>
            <a:rPr lang="en-US" sz="1400" b="1">
              <a:latin typeface="Trebuchet MS" panose="020B0603020202020204" pitchFamily="34" charset="0"/>
            </a:rPr>
            <a:t>  – 18</a:t>
          </a:r>
          <a:r>
            <a:rPr lang="en-US" sz="1400" b="1" baseline="30000">
              <a:latin typeface="Trebuchet MS" panose="020B0603020202020204" pitchFamily="34" charset="0"/>
            </a:rPr>
            <a:t>th</a:t>
          </a:r>
          <a:r>
            <a:rPr lang="en-US" sz="1400" b="1">
              <a:latin typeface="Trebuchet MS" panose="020B0603020202020204" pitchFamily="34" charset="0"/>
            </a:rPr>
            <a:t> - Monday </a:t>
          </a:r>
          <a:r>
            <a:rPr lang="en-US" sz="1400" b="0">
              <a:latin typeface="Trebuchet MS" panose="020B0603020202020204" pitchFamily="34" charset="0"/>
            </a:rPr>
            <a:t>–</a:t>
          </a:r>
          <a:r>
            <a:rPr lang="en-US" sz="1400" b="1">
              <a:latin typeface="Trebuchet MS" panose="020B0603020202020204" pitchFamily="34" charset="0"/>
            </a:rPr>
            <a:t> Tuesday </a:t>
          </a:r>
          <a:r>
            <a:rPr lang="en-US" sz="1400" b="0">
              <a:latin typeface="Trebuchet MS" panose="020B0603020202020204" pitchFamily="34" charset="0"/>
            </a:rPr>
            <a:t>- Resolving Duplicates</a:t>
          </a:r>
          <a:endParaRPr lang="en-US" sz="1400">
            <a:latin typeface="Trebuchet MS" panose="020B0603020202020204" pitchFamily="34" charset="0"/>
          </a:endParaRPr>
        </a:p>
      </dgm:t>
    </dgm:pt>
    <dgm:pt modelId="{2CF125EC-905B-4E8C-96B7-903C7EF54D76}" type="parTrans" cxnId="{FC1470C3-8DD5-4798-BAC2-13C8CC4377D1}">
      <dgm:prSet/>
      <dgm:spPr/>
      <dgm:t>
        <a:bodyPr/>
        <a:lstStyle/>
        <a:p>
          <a:endParaRPr lang="en-US"/>
        </a:p>
      </dgm:t>
    </dgm:pt>
    <dgm:pt modelId="{D277510D-F0E6-4586-A081-75EB305734CC}" type="sibTrans" cxnId="{FC1470C3-8DD5-4798-BAC2-13C8CC4377D1}">
      <dgm:prSet/>
      <dgm:spPr/>
      <dgm:t>
        <a:bodyPr/>
        <a:lstStyle/>
        <a:p>
          <a:endParaRPr lang="en-US"/>
        </a:p>
      </dgm:t>
    </dgm:pt>
    <dgm:pt modelId="{665BD7B1-897D-4332-BA10-E0B201EE0010}">
      <dgm:prSet phldrT="[Text]" custT="1"/>
      <dgm:spPr>
        <a:ln>
          <a:solidFill>
            <a:schemeClr val="tx1"/>
          </a:solidFill>
        </a:ln>
      </dgm:spPr>
      <dgm:t>
        <a:bodyPr/>
        <a:lstStyle/>
        <a:p>
          <a:r>
            <a:rPr lang="en-US" sz="1400" b="1">
              <a:solidFill>
                <a:schemeClr val="tx1"/>
              </a:solidFill>
              <a:latin typeface="Trebuchet MS" panose="020B0603020202020204" pitchFamily="34" charset="0"/>
            </a:rPr>
            <a:t>1</a:t>
          </a:r>
          <a:r>
            <a:rPr lang="en-US" sz="1400" b="1" baseline="30000">
              <a:solidFill>
                <a:schemeClr val="tx1"/>
              </a:solidFill>
              <a:latin typeface="Trebuchet MS" panose="020B0603020202020204" pitchFamily="34" charset="0"/>
            </a:rPr>
            <a:t>st</a:t>
          </a:r>
          <a:r>
            <a:rPr lang="en-US" sz="1400" b="1">
              <a:solidFill>
                <a:schemeClr val="tx1"/>
              </a:solidFill>
              <a:latin typeface="Trebuchet MS" panose="020B0603020202020204" pitchFamily="34" charset="0"/>
            </a:rPr>
            <a:t> - Sunday</a:t>
          </a:r>
          <a:r>
            <a:rPr lang="en-US" sz="1400" b="0" i="1">
              <a:solidFill>
                <a:schemeClr val="tx1"/>
              </a:solidFill>
              <a:latin typeface="Trebuchet MS" panose="020B0603020202020204" pitchFamily="34" charset="0"/>
            </a:rPr>
            <a:t> - </a:t>
          </a:r>
          <a:r>
            <a:rPr lang="en-US" sz="1400" b="0">
              <a:solidFill>
                <a:schemeClr val="tx1"/>
              </a:solidFill>
              <a:latin typeface="Trebuchet MS" panose="020B0603020202020204" pitchFamily="34" charset="0"/>
            </a:rPr>
            <a:t>Official count date (or last date prior your school was in session)</a:t>
          </a:r>
          <a:endParaRPr lang="en-US" sz="1400">
            <a:latin typeface="Trebuchet MS" panose="020B0603020202020204" pitchFamily="34" charset="0"/>
          </a:endParaRPr>
        </a:p>
      </dgm:t>
    </dgm:pt>
    <dgm:pt modelId="{2CEDC2FB-30FA-4020-AAEA-19B3D7CAC5E8}" type="parTrans" cxnId="{619E9974-A4FC-46F3-A003-3A4C50E9496C}">
      <dgm:prSet/>
      <dgm:spPr/>
      <dgm:t>
        <a:bodyPr/>
        <a:lstStyle/>
        <a:p>
          <a:endParaRPr lang="en-US"/>
        </a:p>
      </dgm:t>
    </dgm:pt>
    <dgm:pt modelId="{50C847E5-4DC3-48F6-9610-6C07AE161ADE}" type="sibTrans" cxnId="{619E9974-A4FC-46F3-A003-3A4C50E9496C}">
      <dgm:prSet/>
      <dgm:spPr/>
      <dgm:t>
        <a:bodyPr/>
        <a:lstStyle/>
        <a:p>
          <a:endParaRPr lang="en-US"/>
        </a:p>
      </dgm:t>
    </dgm:pt>
    <dgm:pt modelId="{E9793447-F0D0-496E-B169-EB1D1E809F84}">
      <dgm:prSet phldrT="[Text]" custT="1"/>
      <dgm:spPr>
        <a:ln>
          <a:solidFill>
            <a:schemeClr val="tx1"/>
          </a:solidFill>
        </a:ln>
      </dgm:spPr>
      <dgm:t>
        <a:bodyPr/>
        <a:lstStyle/>
        <a:p>
          <a:r>
            <a:rPr lang="en-US" sz="1400" b="1">
              <a:highlight>
                <a:srgbClr val="FFFF00"/>
              </a:highlight>
              <a:latin typeface="Trebuchet MS" panose="020B0603020202020204" pitchFamily="34" charset="0"/>
            </a:rPr>
            <a:t>30</a:t>
          </a:r>
          <a:r>
            <a:rPr lang="en-US" sz="1400" b="1" baseline="30000">
              <a:highlight>
                <a:srgbClr val="FFFF00"/>
              </a:highlight>
              <a:latin typeface="Trebuchet MS" panose="020B0603020202020204" pitchFamily="34" charset="0"/>
            </a:rPr>
            <a:t>th</a:t>
          </a:r>
          <a:r>
            <a:rPr lang="en-US" sz="1400" b="1">
              <a:highlight>
                <a:srgbClr val="FFFF00"/>
              </a:highlight>
              <a:latin typeface="Trebuchet MS" panose="020B0603020202020204" pitchFamily="34" charset="0"/>
            </a:rPr>
            <a:t> - Feb 7</a:t>
          </a:r>
          <a:r>
            <a:rPr lang="en-US" sz="1400" b="1" baseline="30000">
              <a:highlight>
                <a:srgbClr val="FFFF00"/>
              </a:highlight>
              <a:latin typeface="Trebuchet MS" panose="020B0603020202020204" pitchFamily="34" charset="0"/>
            </a:rPr>
            <a:t>th</a:t>
          </a:r>
          <a:r>
            <a:rPr lang="en-US" sz="1400" b="1">
              <a:highlight>
                <a:srgbClr val="FFFF00"/>
              </a:highlight>
              <a:latin typeface="Trebuchet MS" panose="020B0603020202020204" pitchFamily="34" charset="0"/>
            </a:rPr>
            <a:t> Thursday – Friday - </a:t>
          </a:r>
          <a:r>
            <a:rPr lang="en-US" sz="1400" b="0">
              <a:highlight>
                <a:srgbClr val="FFFF00"/>
              </a:highlight>
              <a:latin typeface="Trebuchet MS" panose="020B0603020202020204" pitchFamily="34" charset="0"/>
            </a:rPr>
            <a:t>Report Review</a:t>
          </a:r>
          <a:endParaRPr lang="en-US" sz="1400">
            <a:highlight>
              <a:srgbClr val="FFFF00"/>
            </a:highlight>
            <a:latin typeface="Trebuchet MS" panose="020B0603020202020204" pitchFamily="34" charset="0"/>
          </a:endParaRPr>
        </a:p>
      </dgm:t>
    </dgm:pt>
    <dgm:pt modelId="{7BA2AE3B-DE52-4697-A100-7CD240197BB9}" type="parTrans" cxnId="{FDAB9B16-4C06-4CF4-8C50-1A35C0DCFA45}">
      <dgm:prSet/>
      <dgm:spPr/>
      <dgm:t>
        <a:bodyPr/>
        <a:lstStyle/>
        <a:p>
          <a:endParaRPr lang="en-US"/>
        </a:p>
      </dgm:t>
    </dgm:pt>
    <dgm:pt modelId="{EAFE174C-3143-4113-A83E-6062D48421EF}" type="sibTrans" cxnId="{FDAB9B16-4C06-4CF4-8C50-1A35C0DCFA45}">
      <dgm:prSet/>
      <dgm:spPr/>
      <dgm:t>
        <a:bodyPr/>
        <a:lstStyle/>
        <a:p>
          <a:endParaRPr lang="en-US"/>
        </a:p>
      </dgm:t>
    </dgm:pt>
    <dgm:pt modelId="{12EBA13D-7F9E-441A-A2D8-F1997011DED4}">
      <dgm:prSet custT="1"/>
      <dgm:spPr>
        <a:ln>
          <a:solidFill>
            <a:schemeClr val="tx1"/>
          </a:solidFill>
        </a:ln>
      </dgm:spPr>
      <dgm:t>
        <a:bodyPr/>
        <a:lstStyle/>
        <a:p>
          <a:r>
            <a:rPr lang="en-US" sz="1400" b="1">
              <a:solidFill>
                <a:schemeClr val="tx1"/>
              </a:solidFill>
              <a:latin typeface="Trebuchet MS" panose="020B0603020202020204" pitchFamily="34" charset="0"/>
            </a:rPr>
            <a:t>18</a:t>
          </a:r>
          <a:r>
            <a:rPr lang="en-US" sz="1400" b="1" baseline="30000">
              <a:solidFill>
                <a:schemeClr val="tx1"/>
              </a:solidFill>
              <a:latin typeface="Trebuchet MS" panose="020B0603020202020204" pitchFamily="34" charset="0"/>
            </a:rPr>
            <a:t>th</a:t>
          </a:r>
          <a:r>
            <a:rPr lang="en-US" sz="1400" b="1">
              <a:solidFill>
                <a:schemeClr val="tx1"/>
              </a:solidFill>
              <a:latin typeface="Trebuchet MS" panose="020B0603020202020204" pitchFamily="34" charset="0"/>
            </a:rPr>
            <a:t> – 21</a:t>
          </a:r>
          <a:r>
            <a:rPr lang="en-US" sz="1400" b="1" baseline="30000">
              <a:solidFill>
                <a:schemeClr val="tx1"/>
              </a:solidFill>
              <a:latin typeface="Trebuchet MS" panose="020B0603020202020204" pitchFamily="34" charset="0"/>
            </a:rPr>
            <a:t>st</a:t>
          </a:r>
          <a:r>
            <a:rPr lang="en-US" sz="1400" b="1">
              <a:solidFill>
                <a:schemeClr val="tx1"/>
              </a:solidFill>
              <a:latin typeface="Trebuchet MS" panose="020B0603020202020204" pitchFamily="34" charset="0"/>
            </a:rPr>
            <a:t>  - Tuesday - Friday</a:t>
          </a:r>
          <a:r>
            <a:rPr lang="en-US" sz="1400">
              <a:solidFill>
                <a:schemeClr val="tx1"/>
              </a:solidFill>
              <a:latin typeface="Trebuchet MS" panose="020B0603020202020204" pitchFamily="34" charset="0"/>
            </a:rPr>
            <a:t> - Final Report Review</a:t>
          </a:r>
        </a:p>
      </dgm:t>
    </dgm:pt>
    <dgm:pt modelId="{8DC0AFE0-1132-47F9-938E-614058E7D089}" type="parTrans" cxnId="{11D0D279-FE4F-4E08-8305-3D1D28194812}">
      <dgm:prSet/>
      <dgm:spPr/>
      <dgm:t>
        <a:bodyPr/>
        <a:lstStyle/>
        <a:p>
          <a:endParaRPr lang="en-US"/>
        </a:p>
      </dgm:t>
    </dgm:pt>
    <dgm:pt modelId="{5BF3DA4F-19DD-4700-8FB3-15D6EA51A085}" type="sibTrans" cxnId="{11D0D279-FE4F-4E08-8305-3D1D28194812}">
      <dgm:prSet/>
      <dgm:spPr/>
      <dgm:t>
        <a:bodyPr/>
        <a:lstStyle/>
        <a:p>
          <a:endParaRPr lang="en-US"/>
        </a:p>
      </dgm:t>
    </dgm:pt>
    <dgm:pt modelId="{2F03FF47-EBB1-4685-81CB-113AE4886371}">
      <dgm:prSet custT="1"/>
      <dgm:spPr>
        <a:ln>
          <a:solidFill>
            <a:schemeClr val="tx1"/>
          </a:solidFill>
        </a:ln>
      </dgm:spPr>
      <dgm:t>
        <a:bodyPr/>
        <a:lstStyle/>
        <a:p>
          <a:r>
            <a:rPr lang="en-US" sz="1400" b="1" i="0">
              <a:solidFill>
                <a:schemeClr val="tx1"/>
              </a:solidFill>
              <a:latin typeface="Trebuchet MS" panose="020B0603020202020204" pitchFamily="34" charset="0"/>
            </a:rPr>
            <a:t>21</a:t>
          </a:r>
          <a:r>
            <a:rPr lang="en-US" sz="1400" b="1" i="0" baseline="30000">
              <a:solidFill>
                <a:schemeClr val="tx1"/>
              </a:solidFill>
              <a:latin typeface="Trebuchet MS" panose="020B0603020202020204" pitchFamily="34" charset="0"/>
            </a:rPr>
            <a:t>st</a:t>
          </a:r>
          <a:r>
            <a:rPr lang="en-US" sz="1400" b="1" i="0">
              <a:solidFill>
                <a:schemeClr val="tx1"/>
              </a:solidFill>
              <a:latin typeface="Trebuchet MS" panose="020B0603020202020204" pitchFamily="34" charset="0"/>
            </a:rPr>
            <a:t> - Friday - </a:t>
          </a:r>
          <a:r>
            <a:rPr lang="en-US" sz="1400">
              <a:solidFill>
                <a:schemeClr val="tx1"/>
              </a:solidFill>
              <a:latin typeface="Trebuchet MS" panose="020B0603020202020204" pitchFamily="34" charset="0"/>
            </a:rPr>
            <a:t>Final Submission Due</a:t>
          </a:r>
          <a:endParaRPr lang="en-US" sz="1400" b="0">
            <a:latin typeface="Trebuchet MS" panose="020B0603020202020204" pitchFamily="34" charset="0"/>
          </a:endParaRPr>
        </a:p>
      </dgm:t>
    </dgm:pt>
    <dgm:pt modelId="{2C9DC9C9-986E-4C63-8201-8AEF59E1F6EE}" type="parTrans" cxnId="{B866E3C3-C615-4DB3-AC03-5D24D77A4E9D}">
      <dgm:prSet/>
      <dgm:spPr/>
      <dgm:t>
        <a:bodyPr/>
        <a:lstStyle/>
        <a:p>
          <a:endParaRPr lang="en-US"/>
        </a:p>
      </dgm:t>
    </dgm:pt>
    <dgm:pt modelId="{7B7EA07B-E31B-4D13-B209-671FC4DED237}" type="sibTrans" cxnId="{B866E3C3-C615-4DB3-AC03-5D24D77A4E9D}">
      <dgm:prSet/>
      <dgm:spPr/>
      <dgm:t>
        <a:bodyPr/>
        <a:lstStyle/>
        <a:p>
          <a:endParaRPr lang="en-US"/>
        </a:p>
      </dgm:t>
    </dgm:pt>
    <dgm:pt modelId="{9BFD0EB4-D885-4C68-9C41-EF239A092494}">
      <dgm:prSet phldrT="[Text]" custT="1"/>
      <dgm:spPr>
        <a:solidFill>
          <a:schemeClr val="bg1"/>
        </a:solidFill>
        <a:ln>
          <a:solidFill>
            <a:schemeClr val="tx1"/>
          </a:solidFill>
        </a:ln>
      </dgm:spPr>
      <dgm:t>
        <a:bodyPr/>
        <a:lstStyle/>
        <a:p>
          <a:r>
            <a:rPr lang="en-US" sz="1400" b="1">
              <a:latin typeface="Trebuchet MS" panose="020B0603020202020204" pitchFamily="34" charset="0"/>
            </a:rPr>
            <a:t>1</a:t>
          </a:r>
          <a:r>
            <a:rPr lang="en-US" sz="1400" b="1" baseline="30000">
              <a:latin typeface="Trebuchet MS" panose="020B0603020202020204" pitchFamily="34" charset="0"/>
            </a:rPr>
            <a:t>st</a:t>
          </a:r>
          <a:r>
            <a:rPr lang="en-US" sz="1400" b="1">
              <a:latin typeface="Trebuchet MS" panose="020B0603020202020204" pitchFamily="34" charset="0"/>
            </a:rPr>
            <a:t> - Friday</a:t>
          </a:r>
          <a:r>
            <a:rPr lang="en-US" sz="1400" b="1" i="1">
              <a:latin typeface="Trebuchet MS" panose="020B0603020202020204" pitchFamily="34" charset="0"/>
            </a:rPr>
            <a:t> </a:t>
          </a:r>
          <a:r>
            <a:rPr lang="en-US" sz="1400">
              <a:latin typeface="Trebuchet MS" panose="020B0603020202020204" pitchFamily="34" charset="0"/>
            </a:rPr>
            <a:t>– Sped December Count Snapshot available in Data Pipeline  </a:t>
          </a:r>
        </a:p>
      </dgm:t>
    </dgm:pt>
    <dgm:pt modelId="{B5509A19-6D75-4350-9CA1-4C4983520E1F}" type="parTrans" cxnId="{BE9E3204-EC4B-467F-AD5B-3A8772113309}">
      <dgm:prSet/>
      <dgm:spPr/>
      <dgm:t>
        <a:bodyPr/>
        <a:lstStyle/>
        <a:p>
          <a:endParaRPr lang="en-US"/>
        </a:p>
      </dgm:t>
    </dgm:pt>
    <dgm:pt modelId="{7B5E9B5E-F7E9-49CA-9D2C-7DB8AC004994}" type="sibTrans" cxnId="{BE9E3204-EC4B-467F-AD5B-3A8772113309}">
      <dgm:prSet/>
      <dgm:spPr/>
      <dgm:t>
        <a:bodyPr/>
        <a:lstStyle/>
        <a:p>
          <a:endParaRPr lang="en-US"/>
        </a:p>
      </dgm:t>
    </dgm:pt>
    <dgm:pt modelId="{BCEF2197-B135-4F99-8760-19BEFBD5FF86}">
      <dgm:prSet phldrT="[Text]" custT="1"/>
      <dgm:spPr>
        <a:solidFill>
          <a:schemeClr val="bg1"/>
        </a:solidFill>
        <a:ln>
          <a:solidFill>
            <a:schemeClr val="tx1"/>
          </a:solidFill>
        </a:ln>
      </dgm:spPr>
      <dgm:t>
        <a:bodyPr/>
        <a:lstStyle/>
        <a:p>
          <a:r>
            <a:rPr lang="en-US" sz="1400" b="1">
              <a:solidFill>
                <a:schemeClr val="tx1"/>
              </a:solidFill>
              <a:latin typeface="Trebuchet MS" panose="020B0603020202020204" pitchFamily="34" charset="0"/>
            </a:rPr>
            <a:t>13</a:t>
          </a:r>
          <a:r>
            <a:rPr lang="en-US" sz="1400" b="1" baseline="30000">
              <a:solidFill>
                <a:schemeClr val="tx1"/>
              </a:solidFill>
              <a:latin typeface="Trebuchet MS" panose="020B0603020202020204" pitchFamily="34" charset="0"/>
            </a:rPr>
            <a:t>th</a:t>
          </a:r>
          <a:r>
            <a:rPr lang="en-US" sz="1400" b="1">
              <a:solidFill>
                <a:schemeClr val="tx1"/>
              </a:solidFill>
              <a:latin typeface="Trebuchet MS" panose="020B0603020202020204" pitchFamily="34" charset="0"/>
            </a:rPr>
            <a:t> – Wednesday </a:t>
          </a:r>
          <a:r>
            <a:rPr lang="en-US" sz="1400" b="0">
              <a:solidFill>
                <a:schemeClr val="tx1"/>
              </a:solidFill>
              <a:latin typeface="Trebuchet MS" panose="020B0603020202020204" pitchFamily="34" charset="0"/>
            </a:rPr>
            <a:t>- Interchange files uploaded - </a:t>
          </a:r>
          <a:r>
            <a:rPr lang="en-US" sz="1400" b="1">
              <a:solidFill>
                <a:schemeClr val="accent3">
                  <a:lumMod val="75000"/>
                </a:schemeClr>
              </a:solidFill>
              <a:latin typeface="Trebuchet MS" panose="020B0603020202020204" pitchFamily="34" charset="0"/>
            </a:rPr>
            <a:t>Sped Child, Sped Participation, Staff Profile, Staff Assign</a:t>
          </a:r>
        </a:p>
      </dgm:t>
    </dgm:pt>
    <dgm:pt modelId="{51B0B58D-1750-4686-94AB-32013E109AF6}" type="parTrans" cxnId="{586C480A-9B25-4621-99B0-19E2E8314026}">
      <dgm:prSet/>
      <dgm:spPr/>
      <dgm:t>
        <a:bodyPr/>
        <a:lstStyle/>
        <a:p>
          <a:endParaRPr lang="en-US"/>
        </a:p>
      </dgm:t>
    </dgm:pt>
    <dgm:pt modelId="{FE3369B8-544D-43D1-B989-07B55C39FA9E}" type="sibTrans" cxnId="{586C480A-9B25-4621-99B0-19E2E8314026}">
      <dgm:prSet/>
      <dgm:spPr/>
      <dgm:t>
        <a:bodyPr/>
        <a:lstStyle/>
        <a:p>
          <a:endParaRPr lang="en-US"/>
        </a:p>
      </dgm:t>
    </dgm:pt>
    <dgm:pt modelId="{5067D21E-11E1-4D26-BBBA-21B8653563DE}">
      <dgm:prSet phldrT="[Text]" custT="1"/>
      <dgm:spPr>
        <a:ln>
          <a:solidFill>
            <a:schemeClr val="tx1"/>
          </a:solidFill>
        </a:ln>
      </dgm:spPr>
      <dgm:t>
        <a:bodyPr/>
        <a:lstStyle/>
        <a:p>
          <a:r>
            <a:rPr lang="en-US" sz="1400" b="1">
              <a:latin typeface="Trebuchet MS" panose="020B0603020202020204" pitchFamily="34" charset="0"/>
            </a:rPr>
            <a:t>18</a:t>
          </a:r>
          <a:r>
            <a:rPr lang="en-US" sz="1400" b="1" baseline="30000">
              <a:latin typeface="Trebuchet MS" panose="020B0603020202020204" pitchFamily="34" charset="0"/>
            </a:rPr>
            <a:t>th</a:t>
          </a:r>
          <a:r>
            <a:rPr lang="en-US" sz="1400" b="1">
              <a:latin typeface="Trebuchet MS" panose="020B0603020202020204" pitchFamily="34" charset="0"/>
            </a:rPr>
            <a:t> - Wednesday</a:t>
          </a:r>
          <a:r>
            <a:rPr lang="en-US" sz="1400">
              <a:latin typeface="Trebuchet MS" panose="020B0603020202020204" pitchFamily="34" charset="0"/>
            </a:rPr>
            <a:t>: Interchange files error free and at least one snapshot created  </a:t>
          </a:r>
        </a:p>
      </dgm:t>
    </dgm:pt>
    <dgm:pt modelId="{E89B5BA3-9743-4D38-BB1F-5DFEC961F7D6}" type="parTrans" cxnId="{6C0DD0F5-3779-4B78-9D4F-1CF009645071}">
      <dgm:prSet/>
      <dgm:spPr/>
      <dgm:t>
        <a:bodyPr/>
        <a:lstStyle/>
        <a:p>
          <a:endParaRPr lang="en-US"/>
        </a:p>
      </dgm:t>
    </dgm:pt>
    <dgm:pt modelId="{19263AA4-EAAF-4431-A632-AACE9C541FF8}" type="sibTrans" cxnId="{6C0DD0F5-3779-4B78-9D4F-1CF009645071}">
      <dgm:prSet/>
      <dgm:spPr/>
      <dgm:t>
        <a:bodyPr/>
        <a:lstStyle/>
        <a:p>
          <a:endParaRPr lang="en-US"/>
        </a:p>
      </dgm:t>
    </dgm:pt>
    <dgm:pt modelId="{DE9C12FF-E4E4-4F60-989E-8F91EAC92C5D}" type="pres">
      <dgm:prSet presAssocID="{ABADBB12-1E00-4F01-AE72-B51F75D14296}" presName="linear" presStyleCnt="0">
        <dgm:presLayoutVars>
          <dgm:dir/>
          <dgm:animLvl val="lvl"/>
          <dgm:resizeHandles val="exact"/>
        </dgm:presLayoutVars>
      </dgm:prSet>
      <dgm:spPr/>
    </dgm:pt>
    <dgm:pt modelId="{5BEC7446-EE74-4536-8256-912FB1CA1CCC}" type="pres">
      <dgm:prSet presAssocID="{6190138D-1551-40FD-AF66-C1CC75F76A6A}" presName="parentLin" presStyleCnt="0"/>
      <dgm:spPr/>
    </dgm:pt>
    <dgm:pt modelId="{7BAC1ABF-5934-49B5-B555-6E19CAC3C176}" type="pres">
      <dgm:prSet presAssocID="{6190138D-1551-40FD-AF66-C1CC75F76A6A}" presName="parentLeftMargin" presStyleLbl="node1" presStyleIdx="0" presStyleCnt="4"/>
      <dgm:spPr/>
    </dgm:pt>
    <dgm:pt modelId="{4626F909-C55E-41F4-9DAF-444B6BD0E9D1}" type="pres">
      <dgm:prSet presAssocID="{6190138D-1551-40FD-AF66-C1CC75F76A6A}" presName="parentText" presStyleLbl="node1" presStyleIdx="0" presStyleCnt="4">
        <dgm:presLayoutVars>
          <dgm:chMax val="0"/>
          <dgm:bulletEnabled val="1"/>
        </dgm:presLayoutVars>
      </dgm:prSet>
      <dgm:spPr/>
    </dgm:pt>
    <dgm:pt modelId="{5C45DC82-1443-4E96-B839-D9D98540ABBD}" type="pres">
      <dgm:prSet presAssocID="{6190138D-1551-40FD-AF66-C1CC75F76A6A}" presName="negativeSpace" presStyleCnt="0"/>
      <dgm:spPr/>
    </dgm:pt>
    <dgm:pt modelId="{D8FE4BAE-7AFF-4FBB-9CEF-06FA4F767281}" type="pres">
      <dgm:prSet presAssocID="{6190138D-1551-40FD-AF66-C1CC75F76A6A}" presName="childText" presStyleLbl="conFgAcc1" presStyleIdx="0" presStyleCnt="4">
        <dgm:presLayoutVars>
          <dgm:bulletEnabled val="1"/>
        </dgm:presLayoutVars>
      </dgm:prSet>
      <dgm:spPr/>
    </dgm:pt>
    <dgm:pt modelId="{A8071257-1DD7-4AE4-96BA-CB72F735EC75}" type="pres">
      <dgm:prSet presAssocID="{10806795-0F0B-453C-A68F-3F57B00F88EC}" presName="spaceBetweenRectangles" presStyleCnt="0"/>
      <dgm:spPr/>
    </dgm:pt>
    <dgm:pt modelId="{8E4B6A8D-D6ED-46DD-9C38-E1D11B8D2598}" type="pres">
      <dgm:prSet presAssocID="{7B3BDF66-0D1E-4931-A598-F8777F4CDA03}" presName="parentLin" presStyleCnt="0"/>
      <dgm:spPr/>
    </dgm:pt>
    <dgm:pt modelId="{4B741245-7028-49D8-BEC2-C802F53BB1DA}" type="pres">
      <dgm:prSet presAssocID="{7B3BDF66-0D1E-4931-A598-F8777F4CDA03}" presName="parentLeftMargin" presStyleLbl="node1" presStyleIdx="0" presStyleCnt="4"/>
      <dgm:spPr/>
    </dgm:pt>
    <dgm:pt modelId="{168DC68B-A631-4E5F-8967-93A875B7AF13}" type="pres">
      <dgm:prSet presAssocID="{7B3BDF66-0D1E-4931-A598-F8777F4CDA03}" presName="parentText" presStyleLbl="node1" presStyleIdx="1" presStyleCnt="4">
        <dgm:presLayoutVars>
          <dgm:chMax val="0"/>
          <dgm:bulletEnabled val="1"/>
        </dgm:presLayoutVars>
      </dgm:prSet>
      <dgm:spPr/>
    </dgm:pt>
    <dgm:pt modelId="{D919E54B-608B-4F3E-86F6-FE82FE6632E7}" type="pres">
      <dgm:prSet presAssocID="{7B3BDF66-0D1E-4931-A598-F8777F4CDA03}" presName="negativeSpace" presStyleCnt="0"/>
      <dgm:spPr/>
    </dgm:pt>
    <dgm:pt modelId="{03540ACC-B54C-4785-A551-61BBE29FD42D}" type="pres">
      <dgm:prSet presAssocID="{7B3BDF66-0D1E-4931-A598-F8777F4CDA03}" presName="childText" presStyleLbl="conFgAcc1" presStyleIdx="1" presStyleCnt="4" custLinFactNeighborX="-8151">
        <dgm:presLayoutVars>
          <dgm:bulletEnabled val="1"/>
        </dgm:presLayoutVars>
      </dgm:prSet>
      <dgm:spPr/>
    </dgm:pt>
    <dgm:pt modelId="{745929E2-28F7-4032-B4D2-CA9DD446CB8D}" type="pres">
      <dgm:prSet presAssocID="{FA0261DC-4840-4C55-A823-94C34BF690C0}" presName="spaceBetweenRectangles" presStyleCnt="0"/>
      <dgm:spPr/>
    </dgm:pt>
    <dgm:pt modelId="{FC4F8E64-AD85-4595-9411-23F9E2BB7C9C}" type="pres">
      <dgm:prSet presAssocID="{8BA71AF5-AD87-48B6-B1D1-9E15A4BD75A4}" presName="parentLin" presStyleCnt="0"/>
      <dgm:spPr/>
    </dgm:pt>
    <dgm:pt modelId="{61D3EFC2-5950-438D-933A-C0A810724EE6}" type="pres">
      <dgm:prSet presAssocID="{8BA71AF5-AD87-48B6-B1D1-9E15A4BD75A4}" presName="parentLeftMargin" presStyleLbl="node1" presStyleIdx="1" presStyleCnt="4"/>
      <dgm:spPr/>
    </dgm:pt>
    <dgm:pt modelId="{3054300C-5B6E-4817-ADDA-ADC6FA74591B}" type="pres">
      <dgm:prSet presAssocID="{8BA71AF5-AD87-48B6-B1D1-9E15A4BD75A4}" presName="parentText" presStyleLbl="node1" presStyleIdx="2" presStyleCnt="4">
        <dgm:presLayoutVars>
          <dgm:chMax val="0"/>
          <dgm:bulletEnabled val="1"/>
        </dgm:presLayoutVars>
      </dgm:prSet>
      <dgm:spPr/>
    </dgm:pt>
    <dgm:pt modelId="{B8447DA2-2173-4985-B358-13B70F83B9AC}" type="pres">
      <dgm:prSet presAssocID="{8BA71AF5-AD87-48B6-B1D1-9E15A4BD75A4}" presName="negativeSpace" presStyleCnt="0"/>
      <dgm:spPr/>
    </dgm:pt>
    <dgm:pt modelId="{187BEB00-907E-4E64-A1FE-9AD89FE9B03D}" type="pres">
      <dgm:prSet presAssocID="{8BA71AF5-AD87-48B6-B1D1-9E15A4BD75A4}" presName="childText" presStyleLbl="conFgAcc1" presStyleIdx="2" presStyleCnt="4">
        <dgm:presLayoutVars>
          <dgm:bulletEnabled val="1"/>
        </dgm:presLayoutVars>
      </dgm:prSet>
      <dgm:spPr/>
    </dgm:pt>
    <dgm:pt modelId="{F6D81728-6042-4227-8E6B-70A8598FE42F}" type="pres">
      <dgm:prSet presAssocID="{7BB5C9E0-4646-4A07-AFE4-1515E1721FC5}" presName="spaceBetweenRectangles" presStyleCnt="0"/>
      <dgm:spPr/>
    </dgm:pt>
    <dgm:pt modelId="{DA607B39-A908-47EE-8A7E-963171FF10A0}" type="pres">
      <dgm:prSet presAssocID="{C603A7F3-8DE7-4906-91F8-C597D99C6E03}" presName="parentLin" presStyleCnt="0"/>
      <dgm:spPr/>
    </dgm:pt>
    <dgm:pt modelId="{D281927E-0408-44B2-823E-162FF629AAC4}" type="pres">
      <dgm:prSet presAssocID="{C603A7F3-8DE7-4906-91F8-C597D99C6E03}" presName="parentLeftMargin" presStyleLbl="node1" presStyleIdx="2" presStyleCnt="4"/>
      <dgm:spPr/>
    </dgm:pt>
    <dgm:pt modelId="{E3AF0EDD-A197-4A05-8065-2914C13E0567}" type="pres">
      <dgm:prSet presAssocID="{C603A7F3-8DE7-4906-91F8-C597D99C6E03}" presName="parentText" presStyleLbl="node1" presStyleIdx="3" presStyleCnt="4">
        <dgm:presLayoutVars>
          <dgm:chMax val="0"/>
          <dgm:bulletEnabled val="1"/>
        </dgm:presLayoutVars>
      </dgm:prSet>
      <dgm:spPr/>
    </dgm:pt>
    <dgm:pt modelId="{308650F1-877E-4817-8DBA-751770FAD07D}" type="pres">
      <dgm:prSet presAssocID="{C603A7F3-8DE7-4906-91F8-C597D99C6E03}" presName="negativeSpace" presStyleCnt="0"/>
      <dgm:spPr/>
    </dgm:pt>
    <dgm:pt modelId="{3C065790-46BC-498E-9790-470944DB481F}" type="pres">
      <dgm:prSet presAssocID="{C603A7F3-8DE7-4906-91F8-C597D99C6E03}" presName="childText" presStyleLbl="conFgAcc1" presStyleIdx="3" presStyleCnt="4" custScaleX="99821">
        <dgm:presLayoutVars>
          <dgm:bulletEnabled val="1"/>
        </dgm:presLayoutVars>
      </dgm:prSet>
      <dgm:spPr/>
    </dgm:pt>
  </dgm:ptLst>
  <dgm:cxnLst>
    <dgm:cxn modelId="{BE9E3204-EC4B-467F-AD5B-3A8772113309}" srcId="{6190138D-1551-40FD-AF66-C1CC75F76A6A}" destId="{9BFD0EB4-D885-4C68-9C41-EF239A092494}" srcOrd="0" destOrd="0" parTransId="{B5509A19-6D75-4350-9CA1-4C4983520E1F}" sibTransId="{7B5E9B5E-F7E9-49CA-9D2C-7DB8AC004994}"/>
    <dgm:cxn modelId="{586C480A-9B25-4621-99B0-19E2E8314026}" srcId="{6190138D-1551-40FD-AF66-C1CC75F76A6A}" destId="{BCEF2197-B135-4F99-8760-19BEFBD5FF86}" srcOrd="1" destOrd="0" parTransId="{51B0B58D-1750-4686-94AB-32013E109AF6}" sibTransId="{FE3369B8-544D-43D1-B989-07B55C39FA9E}"/>
    <dgm:cxn modelId="{88175414-9281-4165-A029-6C9B00F1AAA9}" type="presOf" srcId="{6190138D-1551-40FD-AF66-C1CC75F76A6A}" destId="{7BAC1ABF-5934-49B5-B555-6E19CAC3C176}" srcOrd="0" destOrd="0" presId="urn:microsoft.com/office/officeart/2005/8/layout/list1"/>
    <dgm:cxn modelId="{FDAB9B16-4C06-4CF4-8C50-1A35C0DCFA45}" srcId="{8BA71AF5-AD87-48B6-B1D1-9E15A4BD75A4}" destId="{E9793447-F0D0-496E-B169-EB1D1E809F84}" srcOrd="1" destOrd="0" parTransId="{7BA2AE3B-DE52-4697-A100-7CD240197BB9}" sibTransId="{EAFE174C-3143-4113-A83E-6062D48421EF}"/>
    <dgm:cxn modelId="{C999EC1B-FC03-4635-80BB-099E41826D93}" type="presOf" srcId="{E9793447-F0D0-496E-B169-EB1D1E809F84}" destId="{187BEB00-907E-4E64-A1FE-9AD89FE9B03D}" srcOrd="0" destOrd="1" presId="urn:microsoft.com/office/officeart/2005/8/layout/list1"/>
    <dgm:cxn modelId="{DB509C1C-A1BF-4C80-A4F8-9EF90ABC004D}" type="presOf" srcId="{7B3BDF66-0D1E-4931-A598-F8777F4CDA03}" destId="{168DC68B-A631-4E5F-8967-93A875B7AF13}" srcOrd="1" destOrd="0" presId="urn:microsoft.com/office/officeart/2005/8/layout/list1"/>
    <dgm:cxn modelId="{7FCE8F22-C1BB-4010-BD8A-20A48CB68334}" srcId="{8BA71AF5-AD87-48B6-B1D1-9E15A4BD75A4}" destId="{6C9E285E-8E7C-472F-9742-F88A1218FB3E}" srcOrd="0" destOrd="0" parTransId="{36DAE710-89F2-4540-92F0-61D3610BEAC1}" sibTransId="{C1C9F24A-C4A9-4CEE-B54F-94EE124918B8}"/>
    <dgm:cxn modelId="{3DB8562B-50FA-48D3-B5C5-BF6ABC3335DA}" type="presOf" srcId="{12EBA13D-7F9E-441A-A2D8-F1997011DED4}" destId="{3C065790-46BC-498E-9790-470944DB481F}" srcOrd="0" destOrd="1" presId="urn:microsoft.com/office/officeart/2005/8/layout/list1"/>
    <dgm:cxn modelId="{CFAF2336-4873-415B-8579-E4BA0D8E19F3}" type="presOf" srcId="{5067D21E-11E1-4D26-BBBA-21B8653563DE}" destId="{03540ACC-B54C-4785-A551-61BBE29FD42D}" srcOrd="0" destOrd="1" presId="urn:microsoft.com/office/officeart/2005/8/layout/list1"/>
    <dgm:cxn modelId="{08C7453A-98EA-44D0-A2E1-F7BE9A610313}" type="presOf" srcId="{2F03FF47-EBB1-4685-81CB-113AE4886371}" destId="{3C065790-46BC-498E-9790-470944DB481F}" srcOrd="0" destOrd="2" presId="urn:microsoft.com/office/officeart/2005/8/layout/list1"/>
    <dgm:cxn modelId="{C5F2CD5F-A0C0-4E64-9BE8-B4A27312BCDE}" srcId="{ABADBB12-1E00-4F01-AE72-B51F75D14296}" destId="{7B3BDF66-0D1E-4931-A598-F8777F4CDA03}" srcOrd="1" destOrd="0" parTransId="{A6106070-B3A2-440C-8BE9-DF02602ECD49}" sibTransId="{FA0261DC-4840-4C55-A823-94C34BF690C0}"/>
    <dgm:cxn modelId="{53C9B247-B9A4-4E51-9922-564BABBE0556}" type="presOf" srcId="{9BFD0EB4-D885-4C68-9C41-EF239A092494}" destId="{D8FE4BAE-7AFF-4FBB-9CEF-06FA4F767281}" srcOrd="0" destOrd="0" presId="urn:microsoft.com/office/officeart/2005/8/layout/list1"/>
    <dgm:cxn modelId="{647F0269-3CB0-44F6-9846-5492FDF14537}" type="presOf" srcId="{BCEF2197-B135-4F99-8760-19BEFBD5FF86}" destId="{D8FE4BAE-7AFF-4FBB-9CEF-06FA4F767281}" srcOrd="0" destOrd="1" presId="urn:microsoft.com/office/officeart/2005/8/layout/list1"/>
    <dgm:cxn modelId="{52397A4F-AD7D-4AAC-A26D-E39B6602583D}" type="presOf" srcId="{C603A7F3-8DE7-4906-91F8-C597D99C6E03}" destId="{E3AF0EDD-A197-4A05-8065-2914C13E0567}" srcOrd="1" destOrd="0" presId="urn:microsoft.com/office/officeart/2005/8/layout/list1"/>
    <dgm:cxn modelId="{4BB45052-D18D-44BC-8E04-4C0F4A0CB390}" type="presOf" srcId="{C603A7F3-8DE7-4906-91F8-C597D99C6E03}" destId="{D281927E-0408-44B2-823E-162FF629AAC4}" srcOrd="0" destOrd="0" presId="urn:microsoft.com/office/officeart/2005/8/layout/list1"/>
    <dgm:cxn modelId="{619E9974-A4FC-46F3-A003-3A4C50E9496C}" srcId="{7B3BDF66-0D1E-4931-A598-F8777F4CDA03}" destId="{665BD7B1-897D-4332-BA10-E0B201EE0010}" srcOrd="0" destOrd="0" parTransId="{2CEDC2FB-30FA-4020-AAEA-19B3D7CAC5E8}" sibTransId="{50C847E5-4DC3-48F6-9610-6C07AE161ADE}"/>
    <dgm:cxn modelId="{11D0D279-FE4F-4E08-8305-3D1D28194812}" srcId="{C603A7F3-8DE7-4906-91F8-C597D99C6E03}" destId="{12EBA13D-7F9E-441A-A2D8-F1997011DED4}" srcOrd="1" destOrd="0" parTransId="{8DC0AFE0-1132-47F9-938E-614058E7D089}" sibTransId="{5BF3DA4F-19DD-4700-8FB3-15D6EA51A085}"/>
    <dgm:cxn modelId="{07270387-0451-4106-A691-73F7753B498F}" type="presOf" srcId="{8BA71AF5-AD87-48B6-B1D1-9E15A4BD75A4}" destId="{3054300C-5B6E-4817-ADDA-ADC6FA74591B}" srcOrd="1" destOrd="0" presId="urn:microsoft.com/office/officeart/2005/8/layout/list1"/>
    <dgm:cxn modelId="{D76E7C96-0F1B-4F33-AB98-3FF1BE9187DC}" type="presOf" srcId="{ABADBB12-1E00-4F01-AE72-B51F75D14296}" destId="{DE9C12FF-E4E4-4F60-989E-8F91EAC92C5D}" srcOrd="0" destOrd="0" presId="urn:microsoft.com/office/officeart/2005/8/layout/list1"/>
    <dgm:cxn modelId="{D2A5F7A6-7AAC-4D4E-908F-380C1AEEE05F}" type="presOf" srcId="{6190138D-1551-40FD-AF66-C1CC75F76A6A}" destId="{4626F909-C55E-41F4-9DAF-444B6BD0E9D1}" srcOrd="1" destOrd="0" presId="urn:microsoft.com/office/officeart/2005/8/layout/list1"/>
    <dgm:cxn modelId="{DEDC21AC-6B61-404F-A48E-E486DA08BA98}" type="presOf" srcId="{1C8119FA-AE4D-4420-9C3B-A50BD9660589}" destId="{3C065790-46BC-498E-9790-470944DB481F}" srcOrd="0" destOrd="0" presId="urn:microsoft.com/office/officeart/2005/8/layout/list1"/>
    <dgm:cxn modelId="{E65638BB-3DB4-4038-840C-9CFAED0261E2}" type="presOf" srcId="{6C9E285E-8E7C-472F-9742-F88A1218FB3E}" destId="{187BEB00-907E-4E64-A1FE-9AD89FE9B03D}" srcOrd="0" destOrd="0" presId="urn:microsoft.com/office/officeart/2005/8/layout/list1"/>
    <dgm:cxn modelId="{FC1470C3-8DD5-4798-BAC2-13C8CC4377D1}" srcId="{C603A7F3-8DE7-4906-91F8-C597D99C6E03}" destId="{1C8119FA-AE4D-4420-9C3B-A50BD9660589}" srcOrd="0" destOrd="0" parTransId="{2CF125EC-905B-4E8C-96B7-903C7EF54D76}" sibTransId="{D277510D-F0E6-4586-A081-75EB305734CC}"/>
    <dgm:cxn modelId="{B866E3C3-C615-4DB3-AC03-5D24D77A4E9D}" srcId="{C603A7F3-8DE7-4906-91F8-C597D99C6E03}" destId="{2F03FF47-EBB1-4685-81CB-113AE4886371}" srcOrd="2" destOrd="0" parTransId="{2C9DC9C9-986E-4C63-8201-8AEF59E1F6EE}" sibTransId="{7B7EA07B-E31B-4D13-B209-671FC4DED237}"/>
    <dgm:cxn modelId="{27FBCDDC-33CA-4FE4-B762-0E512B5C5310}" srcId="{ABADBB12-1E00-4F01-AE72-B51F75D14296}" destId="{8BA71AF5-AD87-48B6-B1D1-9E15A4BD75A4}" srcOrd="2" destOrd="0" parTransId="{EEDCE390-79FD-4BD3-87B4-D88968185C8C}" sibTransId="{7BB5C9E0-4646-4A07-AFE4-1515E1721FC5}"/>
    <dgm:cxn modelId="{7D53DEDF-DDAF-4597-AECD-17E2A642B2DB}" srcId="{ABADBB12-1E00-4F01-AE72-B51F75D14296}" destId="{C603A7F3-8DE7-4906-91F8-C597D99C6E03}" srcOrd="3" destOrd="0" parTransId="{850CD59C-50B4-4139-8EF8-21A577520A22}" sibTransId="{E7B90D5A-316F-410A-8F04-A43DE99360DA}"/>
    <dgm:cxn modelId="{748E67EC-E4FD-41D1-89EE-634797FF7D1B}" type="presOf" srcId="{665BD7B1-897D-4332-BA10-E0B201EE0010}" destId="{03540ACC-B54C-4785-A551-61BBE29FD42D}" srcOrd="0" destOrd="0" presId="urn:microsoft.com/office/officeart/2005/8/layout/list1"/>
    <dgm:cxn modelId="{083825EE-4AF5-4EC7-BBD0-F0213BE77E35}" type="presOf" srcId="{7B3BDF66-0D1E-4931-A598-F8777F4CDA03}" destId="{4B741245-7028-49D8-BEC2-C802F53BB1DA}" srcOrd="0" destOrd="0" presId="urn:microsoft.com/office/officeart/2005/8/layout/list1"/>
    <dgm:cxn modelId="{4FD3AFEE-80D9-4FA1-AB75-8FFF6C9D5664}" type="presOf" srcId="{8BA71AF5-AD87-48B6-B1D1-9E15A4BD75A4}" destId="{61D3EFC2-5950-438D-933A-C0A810724EE6}" srcOrd="0" destOrd="0" presId="urn:microsoft.com/office/officeart/2005/8/layout/list1"/>
    <dgm:cxn modelId="{EF7698F0-B248-4661-9CE7-AEF5F25431B9}" srcId="{ABADBB12-1E00-4F01-AE72-B51F75D14296}" destId="{6190138D-1551-40FD-AF66-C1CC75F76A6A}" srcOrd="0" destOrd="0" parTransId="{81DB0054-138E-4A40-83BC-C44D7A8E8741}" sibTransId="{10806795-0F0B-453C-A68F-3F57B00F88EC}"/>
    <dgm:cxn modelId="{6C0DD0F5-3779-4B78-9D4F-1CF009645071}" srcId="{7B3BDF66-0D1E-4931-A598-F8777F4CDA03}" destId="{5067D21E-11E1-4D26-BBBA-21B8653563DE}" srcOrd="1" destOrd="0" parTransId="{E89B5BA3-9743-4D38-BB1F-5DFEC961F7D6}" sibTransId="{19263AA4-EAAF-4431-A632-AACE9C541FF8}"/>
    <dgm:cxn modelId="{B4CAD9F1-9772-4E17-BE51-8E4848E092DB}" type="presParOf" srcId="{DE9C12FF-E4E4-4F60-989E-8F91EAC92C5D}" destId="{5BEC7446-EE74-4536-8256-912FB1CA1CCC}" srcOrd="0" destOrd="0" presId="urn:microsoft.com/office/officeart/2005/8/layout/list1"/>
    <dgm:cxn modelId="{397DFDC2-5824-486A-9FE0-660F1C312B19}" type="presParOf" srcId="{5BEC7446-EE74-4536-8256-912FB1CA1CCC}" destId="{7BAC1ABF-5934-49B5-B555-6E19CAC3C176}" srcOrd="0" destOrd="0" presId="urn:microsoft.com/office/officeart/2005/8/layout/list1"/>
    <dgm:cxn modelId="{4C50EB9C-D46B-4D8B-A045-AD45A41294FF}" type="presParOf" srcId="{5BEC7446-EE74-4536-8256-912FB1CA1CCC}" destId="{4626F909-C55E-41F4-9DAF-444B6BD0E9D1}" srcOrd="1" destOrd="0" presId="urn:microsoft.com/office/officeart/2005/8/layout/list1"/>
    <dgm:cxn modelId="{609A32DA-7FBA-4D0A-A1F0-1F2EBCCE5E1D}" type="presParOf" srcId="{DE9C12FF-E4E4-4F60-989E-8F91EAC92C5D}" destId="{5C45DC82-1443-4E96-B839-D9D98540ABBD}" srcOrd="1" destOrd="0" presId="urn:microsoft.com/office/officeart/2005/8/layout/list1"/>
    <dgm:cxn modelId="{947EB9FE-B246-45CC-9081-481C1C9C0618}" type="presParOf" srcId="{DE9C12FF-E4E4-4F60-989E-8F91EAC92C5D}" destId="{D8FE4BAE-7AFF-4FBB-9CEF-06FA4F767281}" srcOrd="2" destOrd="0" presId="urn:microsoft.com/office/officeart/2005/8/layout/list1"/>
    <dgm:cxn modelId="{07BE44E0-8CF0-43E2-8309-BED11D0F0CF4}" type="presParOf" srcId="{DE9C12FF-E4E4-4F60-989E-8F91EAC92C5D}" destId="{A8071257-1DD7-4AE4-96BA-CB72F735EC75}" srcOrd="3" destOrd="0" presId="urn:microsoft.com/office/officeart/2005/8/layout/list1"/>
    <dgm:cxn modelId="{48FFC727-BC4D-4655-8792-37E92F56CE8B}" type="presParOf" srcId="{DE9C12FF-E4E4-4F60-989E-8F91EAC92C5D}" destId="{8E4B6A8D-D6ED-46DD-9C38-E1D11B8D2598}" srcOrd="4" destOrd="0" presId="urn:microsoft.com/office/officeart/2005/8/layout/list1"/>
    <dgm:cxn modelId="{74A1DFAF-6941-4319-BA54-7D398749AEBE}" type="presParOf" srcId="{8E4B6A8D-D6ED-46DD-9C38-E1D11B8D2598}" destId="{4B741245-7028-49D8-BEC2-C802F53BB1DA}" srcOrd="0" destOrd="0" presId="urn:microsoft.com/office/officeart/2005/8/layout/list1"/>
    <dgm:cxn modelId="{A656A360-E36C-4884-B3BB-4A69CB693C82}" type="presParOf" srcId="{8E4B6A8D-D6ED-46DD-9C38-E1D11B8D2598}" destId="{168DC68B-A631-4E5F-8967-93A875B7AF13}" srcOrd="1" destOrd="0" presId="urn:microsoft.com/office/officeart/2005/8/layout/list1"/>
    <dgm:cxn modelId="{99608717-E646-4A4D-9188-353F7BE8FFCB}" type="presParOf" srcId="{DE9C12FF-E4E4-4F60-989E-8F91EAC92C5D}" destId="{D919E54B-608B-4F3E-86F6-FE82FE6632E7}" srcOrd="5" destOrd="0" presId="urn:microsoft.com/office/officeart/2005/8/layout/list1"/>
    <dgm:cxn modelId="{55654B8C-278B-4193-81FF-C6108E0D1B2D}" type="presParOf" srcId="{DE9C12FF-E4E4-4F60-989E-8F91EAC92C5D}" destId="{03540ACC-B54C-4785-A551-61BBE29FD42D}" srcOrd="6" destOrd="0" presId="urn:microsoft.com/office/officeart/2005/8/layout/list1"/>
    <dgm:cxn modelId="{54F8E1BA-A81A-403B-8C03-2EC2C9C19673}" type="presParOf" srcId="{DE9C12FF-E4E4-4F60-989E-8F91EAC92C5D}" destId="{745929E2-28F7-4032-B4D2-CA9DD446CB8D}" srcOrd="7" destOrd="0" presId="urn:microsoft.com/office/officeart/2005/8/layout/list1"/>
    <dgm:cxn modelId="{642DE3C9-9A5B-463B-9EC9-76831420A238}" type="presParOf" srcId="{DE9C12FF-E4E4-4F60-989E-8F91EAC92C5D}" destId="{FC4F8E64-AD85-4595-9411-23F9E2BB7C9C}" srcOrd="8" destOrd="0" presId="urn:microsoft.com/office/officeart/2005/8/layout/list1"/>
    <dgm:cxn modelId="{FD81CCE7-3CCC-446A-B5CF-9960E82F573F}" type="presParOf" srcId="{FC4F8E64-AD85-4595-9411-23F9E2BB7C9C}" destId="{61D3EFC2-5950-438D-933A-C0A810724EE6}" srcOrd="0" destOrd="0" presId="urn:microsoft.com/office/officeart/2005/8/layout/list1"/>
    <dgm:cxn modelId="{69266889-AE3E-4DDB-A49F-6A1E5DF25E9A}" type="presParOf" srcId="{FC4F8E64-AD85-4595-9411-23F9E2BB7C9C}" destId="{3054300C-5B6E-4817-ADDA-ADC6FA74591B}" srcOrd="1" destOrd="0" presId="urn:microsoft.com/office/officeart/2005/8/layout/list1"/>
    <dgm:cxn modelId="{07736DD0-3485-4C19-8814-6FCD6AD6A72B}" type="presParOf" srcId="{DE9C12FF-E4E4-4F60-989E-8F91EAC92C5D}" destId="{B8447DA2-2173-4985-B358-13B70F83B9AC}" srcOrd="9" destOrd="0" presId="urn:microsoft.com/office/officeart/2005/8/layout/list1"/>
    <dgm:cxn modelId="{6F4E88C1-AEE6-406E-954F-DACFB5809880}" type="presParOf" srcId="{DE9C12FF-E4E4-4F60-989E-8F91EAC92C5D}" destId="{187BEB00-907E-4E64-A1FE-9AD89FE9B03D}" srcOrd="10" destOrd="0" presId="urn:microsoft.com/office/officeart/2005/8/layout/list1"/>
    <dgm:cxn modelId="{1E331309-9624-4C8E-8BF4-E1A4F02BAD40}" type="presParOf" srcId="{DE9C12FF-E4E4-4F60-989E-8F91EAC92C5D}" destId="{F6D81728-6042-4227-8E6B-70A8598FE42F}" srcOrd="11" destOrd="0" presId="urn:microsoft.com/office/officeart/2005/8/layout/list1"/>
    <dgm:cxn modelId="{3A4F82BC-76CF-497A-A97A-27DA7A075368}" type="presParOf" srcId="{DE9C12FF-E4E4-4F60-989E-8F91EAC92C5D}" destId="{DA607B39-A908-47EE-8A7E-963171FF10A0}" srcOrd="12" destOrd="0" presId="urn:microsoft.com/office/officeart/2005/8/layout/list1"/>
    <dgm:cxn modelId="{07A19846-098F-4944-9117-86DA7F387C79}" type="presParOf" srcId="{DA607B39-A908-47EE-8A7E-963171FF10A0}" destId="{D281927E-0408-44B2-823E-162FF629AAC4}" srcOrd="0" destOrd="0" presId="urn:microsoft.com/office/officeart/2005/8/layout/list1"/>
    <dgm:cxn modelId="{B3DDCD38-5ADF-4FCE-B42B-525F02B97A4F}" type="presParOf" srcId="{DA607B39-A908-47EE-8A7E-963171FF10A0}" destId="{E3AF0EDD-A197-4A05-8065-2914C13E0567}" srcOrd="1" destOrd="0" presId="urn:microsoft.com/office/officeart/2005/8/layout/list1"/>
    <dgm:cxn modelId="{125719EF-548B-465A-9B92-AAD2C8E93511}" type="presParOf" srcId="{DE9C12FF-E4E4-4F60-989E-8F91EAC92C5D}" destId="{308650F1-877E-4817-8DBA-751770FAD07D}" srcOrd="13" destOrd="0" presId="urn:microsoft.com/office/officeart/2005/8/layout/list1"/>
    <dgm:cxn modelId="{F0C533FC-5038-4D06-8B17-7440214C8D65}" type="presParOf" srcId="{DE9C12FF-E4E4-4F60-989E-8F91EAC92C5D}" destId="{3C065790-46BC-498E-9790-470944DB481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06085-40D5-4960-8AF4-49DAA71B587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2F8679D1-2EDE-4A14-8A5B-E272679B04C3}">
      <dgm:prSet phldrT="[Text]"/>
      <dgm:spPr/>
      <dgm:t>
        <a:bodyPr/>
        <a:lstStyle/>
        <a:p>
          <a:r>
            <a:rPr lang="en-US" b="1">
              <a:solidFill>
                <a:schemeClr val="tx1"/>
              </a:solidFill>
              <a:latin typeface="Calibri"/>
              <a:ea typeface="Calibri"/>
              <a:cs typeface="Calibri"/>
            </a:rPr>
            <a:t>Request is submitted</a:t>
          </a:r>
        </a:p>
      </dgm:t>
    </dgm:pt>
    <dgm:pt modelId="{935369DC-DB41-4831-8B6D-3A5114BDF015}" type="parTrans" cxnId="{7EF6EE25-9BA2-4177-A3BD-28995B6485B8}">
      <dgm:prSet/>
      <dgm:spPr/>
      <dgm:t>
        <a:bodyPr/>
        <a:lstStyle/>
        <a:p>
          <a:endParaRPr lang="en-US">
            <a:solidFill>
              <a:schemeClr val="tx1"/>
            </a:solidFill>
          </a:endParaRPr>
        </a:p>
      </dgm:t>
    </dgm:pt>
    <dgm:pt modelId="{197D7FE3-864C-49A3-B458-BC9AA65C4B5A}" type="sibTrans" cxnId="{7EF6EE25-9BA2-4177-A3BD-28995B6485B8}">
      <dgm:prSet/>
      <dgm:spPr/>
      <dgm:t>
        <a:bodyPr/>
        <a:lstStyle/>
        <a:p>
          <a:endParaRPr lang="en-US">
            <a:solidFill>
              <a:schemeClr val="tx1"/>
            </a:solidFill>
          </a:endParaRPr>
        </a:p>
      </dgm:t>
    </dgm:pt>
    <dgm:pt modelId="{850E3B6F-DBD0-451A-A457-DC51F56BE14B}">
      <dgm:prSet phldrT="[Text]"/>
      <dgm:spPr/>
      <dgm:t>
        <a:bodyPr/>
        <a:lstStyle/>
        <a:p>
          <a:r>
            <a:rPr lang="en-US" b="1">
              <a:solidFill>
                <a:schemeClr val="tx1"/>
              </a:solidFill>
              <a:latin typeface="Calibri"/>
              <a:ea typeface="Calibri"/>
              <a:cs typeface="Calibri"/>
            </a:rPr>
            <a:t>School Code Review Committee reviews request</a:t>
          </a:r>
        </a:p>
      </dgm:t>
    </dgm:pt>
    <dgm:pt modelId="{73A9A5A4-89FA-48CB-A69A-64264C72369E}" type="parTrans" cxnId="{507EB0EA-D9DE-4796-9ED6-327735072794}">
      <dgm:prSet/>
      <dgm:spPr/>
      <dgm:t>
        <a:bodyPr/>
        <a:lstStyle/>
        <a:p>
          <a:endParaRPr lang="en-US">
            <a:solidFill>
              <a:schemeClr val="tx1"/>
            </a:solidFill>
          </a:endParaRPr>
        </a:p>
      </dgm:t>
    </dgm:pt>
    <dgm:pt modelId="{608BFF57-E453-4433-BA1A-C113D655726E}" type="sibTrans" cxnId="{507EB0EA-D9DE-4796-9ED6-327735072794}">
      <dgm:prSet/>
      <dgm:spPr/>
      <dgm:t>
        <a:bodyPr/>
        <a:lstStyle/>
        <a:p>
          <a:endParaRPr lang="en-US">
            <a:solidFill>
              <a:schemeClr val="tx1"/>
            </a:solidFill>
          </a:endParaRPr>
        </a:p>
      </dgm:t>
    </dgm:pt>
    <dgm:pt modelId="{543F6E52-01D4-47C4-AC3D-76F4A0C6EC6E}">
      <dgm:prSet phldrT="[Text]"/>
      <dgm:spPr/>
      <dgm:t>
        <a:bodyPr/>
        <a:lstStyle/>
        <a:p>
          <a:pPr rtl="0"/>
          <a:r>
            <a:rPr lang="en-US" b="1">
              <a:solidFill>
                <a:schemeClr val="tx1"/>
              </a:solidFill>
              <a:latin typeface="Calibri"/>
              <a:ea typeface="Calibri"/>
              <a:cs typeface="Calibri"/>
            </a:rPr>
            <a:t>School Code Review Committee votes to approve request or suggest alternative scenarios for moving forward</a:t>
          </a:r>
        </a:p>
      </dgm:t>
    </dgm:pt>
    <dgm:pt modelId="{5C6D7FE7-6E7E-4A2E-B6FD-A72B7903355D}" type="parTrans" cxnId="{8F1A6C14-054E-46C0-AA56-AA28C095C004}">
      <dgm:prSet/>
      <dgm:spPr/>
      <dgm:t>
        <a:bodyPr/>
        <a:lstStyle/>
        <a:p>
          <a:endParaRPr lang="en-US">
            <a:solidFill>
              <a:schemeClr val="tx1"/>
            </a:solidFill>
          </a:endParaRPr>
        </a:p>
      </dgm:t>
    </dgm:pt>
    <dgm:pt modelId="{075AF95F-4B4A-42E2-8C2C-BD354744813A}" type="sibTrans" cxnId="{8F1A6C14-054E-46C0-AA56-AA28C095C004}">
      <dgm:prSet/>
      <dgm:spPr/>
      <dgm:t>
        <a:bodyPr/>
        <a:lstStyle/>
        <a:p>
          <a:endParaRPr lang="en-US">
            <a:solidFill>
              <a:schemeClr val="tx1"/>
            </a:solidFill>
          </a:endParaRPr>
        </a:p>
      </dgm:t>
    </dgm:pt>
    <dgm:pt modelId="{39C3D66B-D6DF-48E2-A0E0-C947A405A526}">
      <dgm:prSet phldrT="[Text]"/>
      <dgm:spPr/>
      <dgm:t>
        <a:bodyPr/>
        <a:lstStyle/>
        <a:p>
          <a:pPr rtl="0"/>
          <a:r>
            <a:rPr lang="en-US" b="1">
              <a:solidFill>
                <a:schemeClr val="tx1"/>
              </a:solidFill>
              <a:latin typeface="Calibri"/>
              <a:ea typeface="Calibri"/>
              <a:cs typeface="Calibri"/>
            </a:rPr>
            <a:t>District notified of approval or SCRC's suggestions for moving forward</a:t>
          </a:r>
        </a:p>
      </dgm:t>
    </dgm:pt>
    <dgm:pt modelId="{C54810D3-963B-44CF-BF8E-F543739E9454}" type="parTrans" cxnId="{13722DBD-A14B-420F-A942-26732807CBE5}">
      <dgm:prSet/>
      <dgm:spPr/>
      <dgm:t>
        <a:bodyPr/>
        <a:lstStyle/>
        <a:p>
          <a:endParaRPr lang="en-US">
            <a:solidFill>
              <a:schemeClr val="tx1"/>
            </a:solidFill>
          </a:endParaRPr>
        </a:p>
      </dgm:t>
    </dgm:pt>
    <dgm:pt modelId="{EA0DF0AD-393B-4F1F-B9A2-DA48219CBBCD}" type="sibTrans" cxnId="{13722DBD-A14B-420F-A942-26732807CBE5}">
      <dgm:prSet/>
      <dgm:spPr/>
      <dgm:t>
        <a:bodyPr/>
        <a:lstStyle/>
        <a:p>
          <a:endParaRPr lang="en-US">
            <a:solidFill>
              <a:schemeClr val="tx1"/>
            </a:solidFill>
          </a:endParaRPr>
        </a:p>
      </dgm:t>
    </dgm:pt>
    <dgm:pt modelId="{FF6795F2-7B99-41DE-BB52-768B083FF51D}">
      <dgm:prSet phldrT="[Text]"/>
      <dgm:spPr/>
      <dgm:t>
        <a:bodyPr/>
        <a:lstStyle/>
        <a:p>
          <a:endParaRPr lang="en-US">
            <a:solidFill>
              <a:schemeClr val="tx1"/>
            </a:solidFill>
          </a:endParaRPr>
        </a:p>
      </dgm:t>
    </dgm:pt>
    <dgm:pt modelId="{F5C39369-6C04-40EA-B4D0-BCDDC9FAF9B5}" type="parTrans" cxnId="{D6CDE3FF-7F02-48F6-84BD-45CD0C622C59}">
      <dgm:prSet/>
      <dgm:spPr/>
      <dgm:t>
        <a:bodyPr/>
        <a:lstStyle/>
        <a:p>
          <a:endParaRPr lang="en-US">
            <a:solidFill>
              <a:schemeClr val="tx1"/>
            </a:solidFill>
          </a:endParaRPr>
        </a:p>
      </dgm:t>
    </dgm:pt>
    <dgm:pt modelId="{B96D772A-87B7-462A-A64E-9DEC911EC5FF}" type="sibTrans" cxnId="{D6CDE3FF-7F02-48F6-84BD-45CD0C622C59}">
      <dgm:prSet/>
      <dgm:spPr/>
      <dgm:t>
        <a:bodyPr/>
        <a:lstStyle/>
        <a:p>
          <a:endParaRPr lang="en-US">
            <a:solidFill>
              <a:schemeClr val="tx1"/>
            </a:solidFill>
          </a:endParaRPr>
        </a:p>
      </dgm:t>
    </dgm:pt>
    <dgm:pt modelId="{D406D35E-127B-4FEE-88ED-213BACFE100A}">
      <dgm:prSet phldr="0"/>
      <dgm:spPr/>
      <dgm:t>
        <a:bodyPr/>
        <a:lstStyle/>
        <a:p>
          <a:pPr rtl="0"/>
          <a:r>
            <a:rPr lang="en-US" b="1">
              <a:solidFill>
                <a:schemeClr val="tx1"/>
              </a:solidFill>
              <a:latin typeface="Calibri"/>
              <a:ea typeface="Calibri"/>
              <a:cs typeface="Calibri"/>
            </a:rPr>
            <a:t>Signature page is received </a:t>
          </a:r>
        </a:p>
      </dgm:t>
    </dgm:pt>
    <dgm:pt modelId="{C782763B-3B96-487A-8C0C-400A3D351820}" type="parTrans" cxnId="{91746B20-5CDE-441E-9C2D-90CDEC00F6F1}">
      <dgm:prSet/>
      <dgm:spPr/>
      <dgm:t>
        <a:bodyPr/>
        <a:lstStyle/>
        <a:p>
          <a:endParaRPr lang="en-US">
            <a:solidFill>
              <a:schemeClr val="tx1"/>
            </a:solidFill>
          </a:endParaRPr>
        </a:p>
      </dgm:t>
    </dgm:pt>
    <dgm:pt modelId="{B87738DA-5C5F-45F0-B290-ACCF270A1025}" type="sibTrans" cxnId="{91746B20-5CDE-441E-9C2D-90CDEC00F6F1}">
      <dgm:prSet/>
      <dgm:spPr/>
      <dgm:t>
        <a:bodyPr/>
        <a:lstStyle/>
        <a:p>
          <a:endParaRPr lang="en-US">
            <a:solidFill>
              <a:schemeClr val="tx1"/>
            </a:solidFill>
          </a:endParaRPr>
        </a:p>
      </dgm:t>
    </dgm:pt>
    <dgm:pt modelId="{3629E248-26F9-4145-81B5-A6257771575D}" type="pres">
      <dgm:prSet presAssocID="{14F06085-40D5-4960-8AF4-49DAA71B587B}" presName="outerComposite" presStyleCnt="0">
        <dgm:presLayoutVars>
          <dgm:chMax val="5"/>
          <dgm:dir/>
          <dgm:resizeHandles val="exact"/>
        </dgm:presLayoutVars>
      </dgm:prSet>
      <dgm:spPr/>
    </dgm:pt>
    <dgm:pt modelId="{7AF67201-7F8B-4CF7-A556-CA148CF37847}" type="pres">
      <dgm:prSet presAssocID="{14F06085-40D5-4960-8AF4-49DAA71B587B}" presName="dummyMaxCanvas" presStyleCnt="0">
        <dgm:presLayoutVars/>
      </dgm:prSet>
      <dgm:spPr/>
    </dgm:pt>
    <dgm:pt modelId="{90FCF3F5-4CCB-4003-9764-4BC37D5ED21C}" type="pres">
      <dgm:prSet presAssocID="{14F06085-40D5-4960-8AF4-49DAA71B587B}" presName="FiveNodes_1" presStyleLbl="node1" presStyleIdx="0" presStyleCnt="5">
        <dgm:presLayoutVars>
          <dgm:bulletEnabled val="1"/>
        </dgm:presLayoutVars>
      </dgm:prSet>
      <dgm:spPr/>
    </dgm:pt>
    <dgm:pt modelId="{43329355-059E-4E13-A56F-8361AF4370D5}" type="pres">
      <dgm:prSet presAssocID="{14F06085-40D5-4960-8AF4-49DAA71B587B}" presName="FiveNodes_2" presStyleLbl="node1" presStyleIdx="1" presStyleCnt="5">
        <dgm:presLayoutVars>
          <dgm:bulletEnabled val="1"/>
        </dgm:presLayoutVars>
      </dgm:prSet>
      <dgm:spPr/>
    </dgm:pt>
    <dgm:pt modelId="{CA20A117-BF02-4DEB-8F8F-47619EB3460A}" type="pres">
      <dgm:prSet presAssocID="{14F06085-40D5-4960-8AF4-49DAA71B587B}" presName="FiveNodes_3" presStyleLbl="node1" presStyleIdx="2" presStyleCnt="5">
        <dgm:presLayoutVars>
          <dgm:bulletEnabled val="1"/>
        </dgm:presLayoutVars>
      </dgm:prSet>
      <dgm:spPr/>
    </dgm:pt>
    <dgm:pt modelId="{95B9D6FE-BCF5-4B44-AE92-7B349D82278F}" type="pres">
      <dgm:prSet presAssocID="{14F06085-40D5-4960-8AF4-49DAA71B587B}" presName="FiveNodes_4" presStyleLbl="node1" presStyleIdx="3" presStyleCnt="5">
        <dgm:presLayoutVars>
          <dgm:bulletEnabled val="1"/>
        </dgm:presLayoutVars>
      </dgm:prSet>
      <dgm:spPr/>
    </dgm:pt>
    <dgm:pt modelId="{9943CFA3-1136-438D-9F46-D42B4571662B}" type="pres">
      <dgm:prSet presAssocID="{14F06085-40D5-4960-8AF4-49DAA71B587B}" presName="FiveNodes_5" presStyleLbl="node1" presStyleIdx="4" presStyleCnt="5">
        <dgm:presLayoutVars>
          <dgm:bulletEnabled val="1"/>
        </dgm:presLayoutVars>
      </dgm:prSet>
      <dgm:spPr/>
    </dgm:pt>
    <dgm:pt modelId="{D69A40AE-822D-4897-8FD7-BC9D92CF19F5}" type="pres">
      <dgm:prSet presAssocID="{14F06085-40D5-4960-8AF4-49DAA71B587B}" presName="FiveConn_1-2" presStyleLbl="fgAccFollowNode1" presStyleIdx="0" presStyleCnt="4">
        <dgm:presLayoutVars>
          <dgm:bulletEnabled val="1"/>
        </dgm:presLayoutVars>
      </dgm:prSet>
      <dgm:spPr/>
    </dgm:pt>
    <dgm:pt modelId="{0386E7EA-2033-4FB0-8F03-20CE540DF36B}" type="pres">
      <dgm:prSet presAssocID="{14F06085-40D5-4960-8AF4-49DAA71B587B}" presName="FiveConn_2-3" presStyleLbl="fgAccFollowNode1" presStyleIdx="1" presStyleCnt="4">
        <dgm:presLayoutVars>
          <dgm:bulletEnabled val="1"/>
        </dgm:presLayoutVars>
      </dgm:prSet>
      <dgm:spPr/>
    </dgm:pt>
    <dgm:pt modelId="{46995F94-31B2-4561-823D-C7D8F078CF61}" type="pres">
      <dgm:prSet presAssocID="{14F06085-40D5-4960-8AF4-49DAA71B587B}" presName="FiveConn_3-4" presStyleLbl="fgAccFollowNode1" presStyleIdx="2" presStyleCnt="4">
        <dgm:presLayoutVars>
          <dgm:bulletEnabled val="1"/>
        </dgm:presLayoutVars>
      </dgm:prSet>
      <dgm:spPr/>
    </dgm:pt>
    <dgm:pt modelId="{0004CCF3-1C50-4905-8CC8-97AADDC74658}" type="pres">
      <dgm:prSet presAssocID="{14F06085-40D5-4960-8AF4-49DAA71B587B}" presName="FiveConn_4-5" presStyleLbl="fgAccFollowNode1" presStyleIdx="3" presStyleCnt="4">
        <dgm:presLayoutVars>
          <dgm:bulletEnabled val="1"/>
        </dgm:presLayoutVars>
      </dgm:prSet>
      <dgm:spPr/>
    </dgm:pt>
    <dgm:pt modelId="{5BD196F2-4F36-4961-9941-A537228D1CC3}" type="pres">
      <dgm:prSet presAssocID="{14F06085-40D5-4960-8AF4-49DAA71B587B}" presName="FiveNodes_1_text" presStyleLbl="node1" presStyleIdx="4" presStyleCnt="5">
        <dgm:presLayoutVars>
          <dgm:bulletEnabled val="1"/>
        </dgm:presLayoutVars>
      </dgm:prSet>
      <dgm:spPr/>
    </dgm:pt>
    <dgm:pt modelId="{22248A93-CB58-45A4-8453-CEC75FA71BD1}" type="pres">
      <dgm:prSet presAssocID="{14F06085-40D5-4960-8AF4-49DAA71B587B}" presName="FiveNodes_2_text" presStyleLbl="node1" presStyleIdx="4" presStyleCnt="5">
        <dgm:presLayoutVars>
          <dgm:bulletEnabled val="1"/>
        </dgm:presLayoutVars>
      </dgm:prSet>
      <dgm:spPr/>
    </dgm:pt>
    <dgm:pt modelId="{40B7E883-9172-4E15-B079-67FE2489458D}" type="pres">
      <dgm:prSet presAssocID="{14F06085-40D5-4960-8AF4-49DAA71B587B}" presName="FiveNodes_3_text" presStyleLbl="node1" presStyleIdx="4" presStyleCnt="5">
        <dgm:presLayoutVars>
          <dgm:bulletEnabled val="1"/>
        </dgm:presLayoutVars>
      </dgm:prSet>
      <dgm:spPr/>
    </dgm:pt>
    <dgm:pt modelId="{D90A5056-F508-4FEE-8CD0-00328CBC2BD9}" type="pres">
      <dgm:prSet presAssocID="{14F06085-40D5-4960-8AF4-49DAA71B587B}" presName="FiveNodes_4_text" presStyleLbl="node1" presStyleIdx="4" presStyleCnt="5">
        <dgm:presLayoutVars>
          <dgm:bulletEnabled val="1"/>
        </dgm:presLayoutVars>
      </dgm:prSet>
      <dgm:spPr/>
    </dgm:pt>
    <dgm:pt modelId="{0B6C33E3-6FC0-460E-8FB9-72BFF27DDA09}" type="pres">
      <dgm:prSet presAssocID="{14F06085-40D5-4960-8AF4-49DAA71B587B}" presName="FiveNodes_5_text" presStyleLbl="node1" presStyleIdx="4" presStyleCnt="5">
        <dgm:presLayoutVars>
          <dgm:bulletEnabled val="1"/>
        </dgm:presLayoutVars>
      </dgm:prSet>
      <dgm:spPr/>
    </dgm:pt>
  </dgm:ptLst>
  <dgm:cxnLst>
    <dgm:cxn modelId="{0E216201-12EE-45D2-8D7F-06D6F5D01724}" type="presOf" srcId="{2F8679D1-2EDE-4A14-8A5B-E272679B04C3}" destId="{5BD196F2-4F36-4961-9941-A537228D1CC3}" srcOrd="1" destOrd="0" presId="urn:microsoft.com/office/officeart/2005/8/layout/vProcess5"/>
    <dgm:cxn modelId="{BF22110A-3EBC-485A-87A1-A23AB32A128E}" type="presOf" srcId="{D406D35E-127B-4FEE-88ED-213BACFE100A}" destId="{43329355-059E-4E13-A56F-8361AF4370D5}" srcOrd="0" destOrd="0" presId="urn:microsoft.com/office/officeart/2005/8/layout/vProcess5"/>
    <dgm:cxn modelId="{8F1A6C14-054E-46C0-AA56-AA28C095C004}" srcId="{14F06085-40D5-4960-8AF4-49DAA71B587B}" destId="{543F6E52-01D4-47C4-AC3D-76F4A0C6EC6E}" srcOrd="3" destOrd="0" parTransId="{5C6D7FE7-6E7E-4A2E-B6FD-A72B7903355D}" sibTransId="{075AF95F-4B4A-42E2-8C2C-BD354744813A}"/>
    <dgm:cxn modelId="{91746B20-5CDE-441E-9C2D-90CDEC00F6F1}" srcId="{14F06085-40D5-4960-8AF4-49DAA71B587B}" destId="{D406D35E-127B-4FEE-88ED-213BACFE100A}" srcOrd="1" destOrd="0" parTransId="{C782763B-3B96-487A-8C0C-400A3D351820}" sibTransId="{B87738DA-5C5F-45F0-B290-ACCF270A1025}"/>
    <dgm:cxn modelId="{25114D25-9941-410A-81B5-F6104D5626CD}" type="presOf" srcId="{608BFF57-E453-4433-BA1A-C113D655726E}" destId="{46995F94-31B2-4561-823D-C7D8F078CF61}" srcOrd="0" destOrd="0" presId="urn:microsoft.com/office/officeart/2005/8/layout/vProcess5"/>
    <dgm:cxn modelId="{7EF6EE25-9BA2-4177-A3BD-28995B6485B8}" srcId="{14F06085-40D5-4960-8AF4-49DAA71B587B}" destId="{2F8679D1-2EDE-4A14-8A5B-E272679B04C3}" srcOrd="0" destOrd="0" parTransId="{935369DC-DB41-4831-8B6D-3A5114BDF015}" sibTransId="{197D7FE3-864C-49A3-B458-BC9AA65C4B5A}"/>
    <dgm:cxn modelId="{C296C833-2DD8-4BE4-96B4-31797E6111E7}" type="presOf" srcId="{543F6E52-01D4-47C4-AC3D-76F4A0C6EC6E}" destId="{D90A5056-F508-4FEE-8CD0-00328CBC2BD9}" srcOrd="1" destOrd="0" presId="urn:microsoft.com/office/officeart/2005/8/layout/vProcess5"/>
    <dgm:cxn modelId="{3A70C061-191A-47D5-94C2-983ED58556C0}" type="presOf" srcId="{B87738DA-5C5F-45F0-B290-ACCF270A1025}" destId="{0386E7EA-2033-4FB0-8F03-20CE540DF36B}" srcOrd="0" destOrd="0" presId="urn:microsoft.com/office/officeart/2005/8/layout/vProcess5"/>
    <dgm:cxn modelId="{8E024E63-CBE8-42F8-875A-54638C7327EB}" type="presOf" srcId="{14F06085-40D5-4960-8AF4-49DAA71B587B}" destId="{3629E248-26F9-4145-81B5-A6257771575D}" srcOrd="0" destOrd="0" presId="urn:microsoft.com/office/officeart/2005/8/layout/vProcess5"/>
    <dgm:cxn modelId="{E4EFFF65-9309-4C06-9A81-F1734587E6EB}" type="presOf" srcId="{075AF95F-4B4A-42E2-8C2C-BD354744813A}" destId="{0004CCF3-1C50-4905-8CC8-97AADDC74658}" srcOrd="0" destOrd="0" presId="urn:microsoft.com/office/officeart/2005/8/layout/vProcess5"/>
    <dgm:cxn modelId="{F2A93853-B8C5-4B06-B242-23DC042B6DF8}" type="presOf" srcId="{197D7FE3-864C-49A3-B458-BC9AA65C4B5A}" destId="{D69A40AE-822D-4897-8FD7-BC9D92CF19F5}" srcOrd="0" destOrd="0" presId="urn:microsoft.com/office/officeart/2005/8/layout/vProcess5"/>
    <dgm:cxn modelId="{B0D84455-6C7A-44F5-9876-E13CA56C4CC6}" type="presOf" srcId="{2F8679D1-2EDE-4A14-8A5B-E272679B04C3}" destId="{90FCF3F5-4CCB-4003-9764-4BC37D5ED21C}" srcOrd="0" destOrd="0" presId="urn:microsoft.com/office/officeart/2005/8/layout/vProcess5"/>
    <dgm:cxn modelId="{3B49C189-5E51-4647-9A27-A1EADDE77036}" type="presOf" srcId="{D406D35E-127B-4FEE-88ED-213BACFE100A}" destId="{22248A93-CB58-45A4-8453-CEC75FA71BD1}" srcOrd="1" destOrd="0" presId="urn:microsoft.com/office/officeart/2005/8/layout/vProcess5"/>
    <dgm:cxn modelId="{9F5A7D8C-8F63-4FAC-ACE5-A1ACEF7A7C66}" type="presOf" srcId="{543F6E52-01D4-47C4-AC3D-76F4A0C6EC6E}" destId="{95B9D6FE-BCF5-4B44-AE92-7B349D82278F}" srcOrd="0" destOrd="0" presId="urn:microsoft.com/office/officeart/2005/8/layout/vProcess5"/>
    <dgm:cxn modelId="{643E8298-F4AF-41DD-8360-D2EF16618D44}" type="presOf" srcId="{39C3D66B-D6DF-48E2-A0E0-C947A405A526}" destId="{0B6C33E3-6FC0-460E-8FB9-72BFF27DDA09}" srcOrd="1" destOrd="0" presId="urn:microsoft.com/office/officeart/2005/8/layout/vProcess5"/>
    <dgm:cxn modelId="{69E9FE9F-C3B8-4149-945A-9DA4896338D6}" type="presOf" srcId="{39C3D66B-D6DF-48E2-A0E0-C947A405A526}" destId="{9943CFA3-1136-438D-9F46-D42B4571662B}" srcOrd="0" destOrd="0" presId="urn:microsoft.com/office/officeart/2005/8/layout/vProcess5"/>
    <dgm:cxn modelId="{C69A19A7-0B95-4AA3-B339-9F41D93F7634}" type="presOf" srcId="{850E3B6F-DBD0-451A-A457-DC51F56BE14B}" destId="{CA20A117-BF02-4DEB-8F8F-47619EB3460A}" srcOrd="0" destOrd="0" presId="urn:microsoft.com/office/officeart/2005/8/layout/vProcess5"/>
    <dgm:cxn modelId="{13722DBD-A14B-420F-A942-26732807CBE5}" srcId="{14F06085-40D5-4960-8AF4-49DAA71B587B}" destId="{39C3D66B-D6DF-48E2-A0E0-C947A405A526}" srcOrd="4" destOrd="0" parTransId="{C54810D3-963B-44CF-BF8E-F543739E9454}" sibTransId="{EA0DF0AD-393B-4F1F-B9A2-DA48219CBBCD}"/>
    <dgm:cxn modelId="{D5DA74CC-AF96-4CFB-82CA-AE74CE8F089B}" type="presOf" srcId="{850E3B6F-DBD0-451A-A457-DC51F56BE14B}" destId="{40B7E883-9172-4E15-B079-67FE2489458D}" srcOrd="1" destOrd="0" presId="urn:microsoft.com/office/officeart/2005/8/layout/vProcess5"/>
    <dgm:cxn modelId="{507EB0EA-D9DE-4796-9ED6-327735072794}" srcId="{14F06085-40D5-4960-8AF4-49DAA71B587B}" destId="{850E3B6F-DBD0-451A-A457-DC51F56BE14B}" srcOrd="2" destOrd="0" parTransId="{73A9A5A4-89FA-48CB-A69A-64264C72369E}" sibTransId="{608BFF57-E453-4433-BA1A-C113D655726E}"/>
    <dgm:cxn modelId="{D6CDE3FF-7F02-48F6-84BD-45CD0C622C59}" srcId="{14F06085-40D5-4960-8AF4-49DAA71B587B}" destId="{FF6795F2-7B99-41DE-BB52-768B083FF51D}" srcOrd="5" destOrd="0" parTransId="{F5C39369-6C04-40EA-B4D0-BCDDC9FAF9B5}" sibTransId="{B96D772A-87B7-462A-A64E-9DEC911EC5FF}"/>
    <dgm:cxn modelId="{BC8426B6-0908-4642-9351-BB832CE161DD}" type="presParOf" srcId="{3629E248-26F9-4145-81B5-A6257771575D}" destId="{7AF67201-7F8B-4CF7-A556-CA148CF37847}" srcOrd="0" destOrd="0" presId="urn:microsoft.com/office/officeart/2005/8/layout/vProcess5"/>
    <dgm:cxn modelId="{FF27B822-3E15-4D9C-974A-69D18612697B}" type="presParOf" srcId="{3629E248-26F9-4145-81B5-A6257771575D}" destId="{90FCF3F5-4CCB-4003-9764-4BC37D5ED21C}" srcOrd="1" destOrd="0" presId="urn:microsoft.com/office/officeart/2005/8/layout/vProcess5"/>
    <dgm:cxn modelId="{3EC44099-E9BD-4258-93FD-06A4AE880242}" type="presParOf" srcId="{3629E248-26F9-4145-81B5-A6257771575D}" destId="{43329355-059E-4E13-A56F-8361AF4370D5}" srcOrd="2" destOrd="0" presId="urn:microsoft.com/office/officeart/2005/8/layout/vProcess5"/>
    <dgm:cxn modelId="{555888E2-BD9F-4B0C-B1ED-B811C8CEEB0C}" type="presParOf" srcId="{3629E248-26F9-4145-81B5-A6257771575D}" destId="{CA20A117-BF02-4DEB-8F8F-47619EB3460A}" srcOrd="3" destOrd="0" presId="urn:microsoft.com/office/officeart/2005/8/layout/vProcess5"/>
    <dgm:cxn modelId="{94DF7819-85CC-4D1C-B470-6662B305CD51}" type="presParOf" srcId="{3629E248-26F9-4145-81B5-A6257771575D}" destId="{95B9D6FE-BCF5-4B44-AE92-7B349D82278F}" srcOrd="4" destOrd="0" presId="urn:microsoft.com/office/officeart/2005/8/layout/vProcess5"/>
    <dgm:cxn modelId="{3D7A96AE-6526-4517-A5F6-6E0B4672E099}" type="presParOf" srcId="{3629E248-26F9-4145-81B5-A6257771575D}" destId="{9943CFA3-1136-438D-9F46-D42B4571662B}" srcOrd="5" destOrd="0" presId="urn:microsoft.com/office/officeart/2005/8/layout/vProcess5"/>
    <dgm:cxn modelId="{7EE4C91F-E8C2-4E28-A7B4-AC44F52E9060}" type="presParOf" srcId="{3629E248-26F9-4145-81B5-A6257771575D}" destId="{D69A40AE-822D-4897-8FD7-BC9D92CF19F5}" srcOrd="6" destOrd="0" presId="urn:microsoft.com/office/officeart/2005/8/layout/vProcess5"/>
    <dgm:cxn modelId="{57233032-6B67-4EB2-9ADF-8335DD561A9C}" type="presParOf" srcId="{3629E248-26F9-4145-81B5-A6257771575D}" destId="{0386E7EA-2033-4FB0-8F03-20CE540DF36B}" srcOrd="7" destOrd="0" presId="urn:microsoft.com/office/officeart/2005/8/layout/vProcess5"/>
    <dgm:cxn modelId="{4968E5FF-9BF6-4970-A30D-1B1485F1CEA2}" type="presParOf" srcId="{3629E248-26F9-4145-81B5-A6257771575D}" destId="{46995F94-31B2-4561-823D-C7D8F078CF61}" srcOrd="8" destOrd="0" presId="urn:microsoft.com/office/officeart/2005/8/layout/vProcess5"/>
    <dgm:cxn modelId="{DE2FD37A-343B-4502-AA56-1542E0FFEF3F}" type="presParOf" srcId="{3629E248-26F9-4145-81B5-A6257771575D}" destId="{0004CCF3-1C50-4905-8CC8-97AADDC74658}" srcOrd="9" destOrd="0" presId="urn:microsoft.com/office/officeart/2005/8/layout/vProcess5"/>
    <dgm:cxn modelId="{896A8EA9-8286-46A0-A73B-C044D6BAB006}" type="presParOf" srcId="{3629E248-26F9-4145-81B5-A6257771575D}" destId="{5BD196F2-4F36-4961-9941-A537228D1CC3}" srcOrd="10" destOrd="0" presId="urn:microsoft.com/office/officeart/2005/8/layout/vProcess5"/>
    <dgm:cxn modelId="{C732639B-0691-4E17-AA62-D310A797053F}" type="presParOf" srcId="{3629E248-26F9-4145-81B5-A6257771575D}" destId="{22248A93-CB58-45A4-8453-CEC75FA71BD1}" srcOrd="11" destOrd="0" presId="urn:microsoft.com/office/officeart/2005/8/layout/vProcess5"/>
    <dgm:cxn modelId="{2DD36D3C-D061-4428-8047-84D85D46683E}" type="presParOf" srcId="{3629E248-26F9-4145-81B5-A6257771575D}" destId="{40B7E883-9172-4E15-B079-67FE2489458D}" srcOrd="12" destOrd="0" presId="urn:microsoft.com/office/officeart/2005/8/layout/vProcess5"/>
    <dgm:cxn modelId="{C0150223-9800-4F75-BE9C-D5DB6275EA89}" type="presParOf" srcId="{3629E248-26F9-4145-81B5-A6257771575D}" destId="{D90A5056-F508-4FEE-8CD0-00328CBC2BD9}" srcOrd="13" destOrd="0" presId="urn:microsoft.com/office/officeart/2005/8/layout/vProcess5"/>
    <dgm:cxn modelId="{ACF748A4-466A-4B32-B488-9885B58360C4}" type="presParOf" srcId="{3629E248-26F9-4145-81B5-A6257771575D}" destId="{0B6C33E3-6FC0-460E-8FB9-72BFF27DDA0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4BAE-7AFF-4FBB-9CEF-06FA4F767281}">
      <dsp:nvSpPr>
        <dsp:cNvPr id="0" name=""/>
        <dsp:cNvSpPr/>
      </dsp:nvSpPr>
      <dsp:spPr>
        <a:xfrm>
          <a:off x="0" y="165199"/>
          <a:ext cx="5773821" cy="1036350"/>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latin typeface="Trebuchet MS" panose="020B0603020202020204" pitchFamily="34" charset="0"/>
            </a:rPr>
            <a:t>1</a:t>
          </a:r>
          <a:r>
            <a:rPr lang="en-US" sz="1400" b="1" kern="1200" baseline="30000">
              <a:latin typeface="Trebuchet MS" panose="020B0603020202020204" pitchFamily="34" charset="0"/>
            </a:rPr>
            <a:t>st</a:t>
          </a:r>
          <a:r>
            <a:rPr lang="en-US" sz="1400" b="1" kern="1200">
              <a:latin typeface="Trebuchet MS" panose="020B0603020202020204" pitchFamily="34" charset="0"/>
            </a:rPr>
            <a:t> - Friday</a:t>
          </a:r>
          <a:r>
            <a:rPr lang="en-US" sz="1400" b="1" i="1" kern="1200">
              <a:latin typeface="Trebuchet MS" panose="020B0603020202020204" pitchFamily="34" charset="0"/>
            </a:rPr>
            <a:t> </a:t>
          </a:r>
          <a:r>
            <a:rPr lang="en-US" sz="1400" kern="1200">
              <a:latin typeface="Trebuchet MS" panose="020B0603020202020204" pitchFamily="34" charset="0"/>
            </a:rPr>
            <a:t>– Sped December Count Snapshot available in Data Pipeline  </a:t>
          </a:r>
        </a:p>
        <a:p>
          <a:pPr marL="114300" lvl="1" indent="-114300" algn="l" defTabSz="622300">
            <a:lnSpc>
              <a:spcPct val="90000"/>
            </a:lnSpc>
            <a:spcBef>
              <a:spcPct val="0"/>
            </a:spcBef>
            <a:spcAft>
              <a:spcPct val="15000"/>
            </a:spcAft>
            <a:buChar char="•"/>
          </a:pPr>
          <a:r>
            <a:rPr lang="en-US" sz="1400" b="1" kern="1200">
              <a:solidFill>
                <a:schemeClr val="tx1"/>
              </a:solidFill>
              <a:latin typeface="Trebuchet MS" panose="020B0603020202020204" pitchFamily="34" charset="0"/>
            </a:rPr>
            <a:t>13</a:t>
          </a:r>
          <a:r>
            <a:rPr lang="en-US" sz="1400" b="1" kern="1200" baseline="30000">
              <a:solidFill>
                <a:schemeClr val="tx1"/>
              </a:solidFill>
              <a:latin typeface="Trebuchet MS" panose="020B0603020202020204" pitchFamily="34" charset="0"/>
            </a:rPr>
            <a:t>th</a:t>
          </a:r>
          <a:r>
            <a:rPr lang="en-US" sz="1400" b="1" kern="1200">
              <a:solidFill>
                <a:schemeClr val="tx1"/>
              </a:solidFill>
              <a:latin typeface="Trebuchet MS" panose="020B0603020202020204" pitchFamily="34" charset="0"/>
            </a:rPr>
            <a:t> – Wednesday </a:t>
          </a:r>
          <a:r>
            <a:rPr lang="en-US" sz="1400" b="0" kern="1200">
              <a:solidFill>
                <a:schemeClr val="tx1"/>
              </a:solidFill>
              <a:latin typeface="Trebuchet MS" panose="020B0603020202020204" pitchFamily="34" charset="0"/>
            </a:rPr>
            <a:t>- Interchange files uploaded - </a:t>
          </a:r>
          <a:r>
            <a:rPr lang="en-US" sz="1400" b="1" kern="1200">
              <a:solidFill>
                <a:schemeClr val="accent3">
                  <a:lumMod val="75000"/>
                </a:schemeClr>
              </a:solidFill>
              <a:latin typeface="Trebuchet MS" panose="020B0603020202020204" pitchFamily="34" charset="0"/>
            </a:rPr>
            <a:t>Sped Child, Sped Participation, Staff Profile, Staff Assign</a:t>
          </a:r>
        </a:p>
      </dsp:txBody>
      <dsp:txXfrm>
        <a:off x="0" y="165199"/>
        <a:ext cx="5773821" cy="1036350"/>
      </dsp:txXfrm>
    </dsp:sp>
    <dsp:sp modelId="{4626F909-C55E-41F4-9DAF-444B6BD0E9D1}">
      <dsp:nvSpPr>
        <dsp:cNvPr id="0" name=""/>
        <dsp:cNvSpPr/>
      </dsp:nvSpPr>
      <dsp:spPr>
        <a:xfrm>
          <a:off x="288691" y="61879"/>
          <a:ext cx="4041674" cy="20664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November Due Dates</a:t>
          </a:r>
        </a:p>
      </dsp:txBody>
      <dsp:txXfrm>
        <a:off x="298778" y="71966"/>
        <a:ext cx="4021500" cy="186466"/>
      </dsp:txXfrm>
    </dsp:sp>
    <dsp:sp modelId="{03540ACC-B54C-4785-A551-61BBE29FD42D}">
      <dsp:nvSpPr>
        <dsp:cNvPr id="0" name=""/>
        <dsp:cNvSpPr/>
      </dsp:nvSpPr>
      <dsp:spPr>
        <a:xfrm>
          <a:off x="0" y="1342669"/>
          <a:ext cx="5773821" cy="103635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solidFill>
                <a:schemeClr val="tx1"/>
              </a:solidFill>
              <a:latin typeface="Trebuchet MS" panose="020B0603020202020204" pitchFamily="34" charset="0"/>
            </a:rPr>
            <a:t>1</a:t>
          </a:r>
          <a:r>
            <a:rPr lang="en-US" sz="1400" b="1" kern="1200" baseline="30000">
              <a:solidFill>
                <a:schemeClr val="tx1"/>
              </a:solidFill>
              <a:latin typeface="Trebuchet MS" panose="020B0603020202020204" pitchFamily="34" charset="0"/>
            </a:rPr>
            <a:t>st</a:t>
          </a:r>
          <a:r>
            <a:rPr lang="en-US" sz="1400" b="1" kern="1200">
              <a:solidFill>
                <a:schemeClr val="tx1"/>
              </a:solidFill>
              <a:latin typeface="Trebuchet MS" panose="020B0603020202020204" pitchFamily="34" charset="0"/>
            </a:rPr>
            <a:t> - Sunday</a:t>
          </a:r>
          <a:r>
            <a:rPr lang="en-US" sz="1400" b="0" i="1" kern="1200">
              <a:solidFill>
                <a:schemeClr val="tx1"/>
              </a:solidFill>
              <a:latin typeface="Trebuchet MS" panose="020B0603020202020204" pitchFamily="34" charset="0"/>
            </a:rPr>
            <a:t> - </a:t>
          </a:r>
          <a:r>
            <a:rPr lang="en-US" sz="1400" b="0" kern="1200">
              <a:solidFill>
                <a:schemeClr val="tx1"/>
              </a:solidFill>
              <a:latin typeface="Trebuchet MS" panose="020B0603020202020204" pitchFamily="34" charset="0"/>
            </a:rPr>
            <a:t>Official count date (or last date prior your school was in session)</a:t>
          </a:r>
          <a:endParaRPr lang="en-US" sz="1400" kern="120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b="1" kern="1200">
              <a:latin typeface="Trebuchet MS" panose="020B0603020202020204" pitchFamily="34" charset="0"/>
            </a:rPr>
            <a:t>18</a:t>
          </a:r>
          <a:r>
            <a:rPr lang="en-US" sz="1400" b="1" kern="1200" baseline="30000">
              <a:latin typeface="Trebuchet MS" panose="020B0603020202020204" pitchFamily="34" charset="0"/>
            </a:rPr>
            <a:t>th</a:t>
          </a:r>
          <a:r>
            <a:rPr lang="en-US" sz="1400" b="1" kern="1200">
              <a:latin typeface="Trebuchet MS" panose="020B0603020202020204" pitchFamily="34" charset="0"/>
            </a:rPr>
            <a:t> - Wednesday</a:t>
          </a:r>
          <a:r>
            <a:rPr lang="en-US" sz="1400" kern="1200">
              <a:latin typeface="Trebuchet MS" panose="020B0603020202020204" pitchFamily="34" charset="0"/>
            </a:rPr>
            <a:t>: Interchange files error free and at least one snapshot created  </a:t>
          </a:r>
        </a:p>
      </dsp:txBody>
      <dsp:txXfrm>
        <a:off x="0" y="1342669"/>
        <a:ext cx="5773821" cy="1036350"/>
      </dsp:txXfrm>
    </dsp:sp>
    <dsp:sp modelId="{168DC68B-A631-4E5F-8967-93A875B7AF13}">
      <dsp:nvSpPr>
        <dsp:cNvPr id="0" name=""/>
        <dsp:cNvSpPr/>
      </dsp:nvSpPr>
      <dsp:spPr>
        <a:xfrm>
          <a:off x="288691" y="1239349"/>
          <a:ext cx="4041674" cy="20664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December Due Dates</a:t>
          </a:r>
        </a:p>
      </dsp:txBody>
      <dsp:txXfrm>
        <a:off x="298778" y="1249436"/>
        <a:ext cx="4021500" cy="186466"/>
      </dsp:txXfrm>
    </dsp:sp>
    <dsp:sp modelId="{187BEB00-907E-4E64-A1FE-9AD89FE9B03D}">
      <dsp:nvSpPr>
        <dsp:cNvPr id="0" name=""/>
        <dsp:cNvSpPr/>
      </dsp:nvSpPr>
      <dsp:spPr>
        <a:xfrm>
          <a:off x="0" y="2520139"/>
          <a:ext cx="5773821" cy="65047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i="0" kern="1200">
              <a:highlight>
                <a:srgbClr val="FFFF00"/>
              </a:highlight>
              <a:latin typeface="Trebuchet MS" panose="020B0603020202020204" pitchFamily="34" charset="0"/>
            </a:rPr>
            <a:t>30</a:t>
          </a:r>
          <a:r>
            <a:rPr lang="en-US" sz="1400" b="1" i="0" kern="1200" baseline="30000">
              <a:highlight>
                <a:srgbClr val="FFFF00"/>
              </a:highlight>
              <a:latin typeface="Trebuchet MS" panose="020B0603020202020204" pitchFamily="34" charset="0"/>
            </a:rPr>
            <a:t>th</a:t>
          </a:r>
          <a:r>
            <a:rPr lang="en-US" sz="1400" b="1" i="0" kern="1200">
              <a:highlight>
                <a:srgbClr val="FFFF00"/>
              </a:highlight>
              <a:latin typeface="Trebuchet MS" panose="020B0603020202020204" pitchFamily="34" charset="0"/>
            </a:rPr>
            <a:t> - Thursday</a:t>
          </a:r>
          <a:r>
            <a:rPr lang="en-US" sz="1400" b="1" i="1" kern="1200">
              <a:highlight>
                <a:srgbClr val="FFFF00"/>
              </a:highlight>
              <a:latin typeface="Trebuchet MS" panose="020B0603020202020204" pitchFamily="34" charset="0"/>
            </a:rPr>
            <a:t> </a:t>
          </a:r>
          <a:r>
            <a:rPr lang="en-US" sz="1400" i="1" kern="1200">
              <a:highlight>
                <a:srgbClr val="FFFF00"/>
              </a:highlight>
              <a:latin typeface="Trebuchet MS" panose="020B0603020202020204" pitchFamily="34" charset="0"/>
            </a:rPr>
            <a:t>-</a:t>
          </a:r>
          <a:r>
            <a:rPr lang="en-US" sz="1400" kern="1200">
              <a:highlight>
                <a:srgbClr val="FFFF00"/>
              </a:highlight>
              <a:latin typeface="Trebuchet MS" panose="020B0603020202020204" pitchFamily="34" charset="0"/>
            </a:rPr>
            <a:t>  All errors resolved – complete snapshot</a:t>
          </a:r>
        </a:p>
        <a:p>
          <a:pPr marL="114300" lvl="1" indent="-114300" algn="l" defTabSz="622300">
            <a:lnSpc>
              <a:spcPct val="90000"/>
            </a:lnSpc>
            <a:spcBef>
              <a:spcPct val="0"/>
            </a:spcBef>
            <a:spcAft>
              <a:spcPct val="15000"/>
            </a:spcAft>
            <a:buChar char="•"/>
          </a:pPr>
          <a:r>
            <a:rPr lang="en-US" sz="1400" b="1" kern="1200">
              <a:highlight>
                <a:srgbClr val="FFFF00"/>
              </a:highlight>
              <a:latin typeface="Trebuchet MS" panose="020B0603020202020204" pitchFamily="34" charset="0"/>
            </a:rPr>
            <a:t>30</a:t>
          </a:r>
          <a:r>
            <a:rPr lang="en-US" sz="1400" b="1" kern="1200" baseline="30000">
              <a:highlight>
                <a:srgbClr val="FFFF00"/>
              </a:highlight>
              <a:latin typeface="Trebuchet MS" panose="020B0603020202020204" pitchFamily="34" charset="0"/>
            </a:rPr>
            <a:t>th</a:t>
          </a:r>
          <a:r>
            <a:rPr lang="en-US" sz="1400" b="1" kern="1200">
              <a:highlight>
                <a:srgbClr val="FFFF00"/>
              </a:highlight>
              <a:latin typeface="Trebuchet MS" panose="020B0603020202020204" pitchFamily="34" charset="0"/>
            </a:rPr>
            <a:t> - Feb 7</a:t>
          </a:r>
          <a:r>
            <a:rPr lang="en-US" sz="1400" b="1" kern="1200" baseline="30000">
              <a:highlight>
                <a:srgbClr val="FFFF00"/>
              </a:highlight>
              <a:latin typeface="Trebuchet MS" panose="020B0603020202020204" pitchFamily="34" charset="0"/>
            </a:rPr>
            <a:t>th</a:t>
          </a:r>
          <a:r>
            <a:rPr lang="en-US" sz="1400" b="1" kern="1200">
              <a:highlight>
                <a:srgbClr val="FFFF00"/>
              </a:highlight>
              <a:latin typeface="Trebuchet MS" panose="020B0603020202020204" pitchFamily="34" charset="0"/>
            </a:rPr>
            <a:t> Thursday – Friday - </a:t>
          </a:r>
          <a:r>
            <a:rPr lang="en-US" sz="1400" b="0" kern="1200">
              <a:highlight>
                <a:srgbClr val="FFFF00"/>
              </a:highlight>
              <a:latin typeface="Trebuchet MS" panose="020B0603020202020204" pitchFamily="34" charset="0"/>
            </a:rPr>
            <a:t>Report Review</a:t>
          </a:r>
          <a:endParaRPr lang="en-US" sz="1400" kern="1200">
            <a:highlight>
              <a:srgbClr val="FFFF00"/>
            </a:highlight>
            <a:latin typeface="Trebuchet MS" panose="020B0603020202020204" pitchFamily="34" charset="0"/>
          </a:endParaRPr>
        </a:p>
      </dsp:txBody>
      <dsp:txXfrm>
        <a:off x="0" y="2520139"/>
        <a:ext cx="5773821" cy="650475"/>
      </dsp:txXfrm>
    </dsp:sp>
    <dsp:sp modelId="{3054300C-5B6E-4817-ADDA-ADC6FA74591B}">
      <dsp:nvSpPr>
        <dsp:cNvPr id="0" name=""/>
        <dsp:cNvSpPr/>
      </dsp:nvSpPr>
      <dsp:spPr>
        <a:xfrm>
          <a:off x="288691" y="2416819"/>
          <a:ext cx="4041674" cy="20664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January Due Dates</a:t>
          </a:r>
        </a:p>
      </dsp:txBody>
      <dsp:txXfrm>
        <a:off x="298778" y="2426906"/>
        <a:ext cx="4021500" cy="186466"/>
      </dsp:txXfrm>
    </dsp:sp>
    <dsp:sp modelId="{3C065790-46BC-498E-9790-470944DB481F}">
      <dsp:nvSpPr>
        <dsp:cNvPr id="0" name=""/>
        <dsp:cNvSpPr/>
      </dsp:nvSpPr>
      <dsp:spPr>
        <a:xfrm>
          <a:off x="0" y="3311734"/>
          <a:ext cx="5763485" cy="8820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latin typeface="Trebuchet MS" panose="020B0603020202020204" pitchFamily="34" charset="0"/>
            </a:rPr>
            <a:t>10</a:t>
          </a:r>
          <a:r>
            <a:rPr lang="en-US" sz="1400" b="1" kern="1200" baseline="30000">
              <a:latin typeface="Trebuchet MS" panose="020B0603020202020204" pitchFamily="34" charset="0"/>
            </a:rPr>
            <a:t>th</a:t>
          </a:r>
          <a:r>
            <a:rPr lang="en-US" sz="1400" b="1" kern="1200">
              <a:latin typeface="Trebuchet MS" panose="020B0603020202020204" pitchFamily="34" charset="0"/>
            </a:rPr>
            <a:t>  – 18</a:t>
          </a:r>
          <a:r>
            <a:rPr lang="en-US" sz="1400" b="1" kern="1200" baseline="30000">
              <a:latin typeface="Trebuchet MS" panose="020B0603020202020204" pitchFamily="34" charset="0"/>
            </a:rPr>
            <a:t>th</a:t>
          </a:r>
          <a:r>
            <a:rPr lang="en-US" sz="1400" b="1" kern="1200">
              <a:latin typeface="Trebuchet MS" panose="020B0603020202020204" pitchFamily="34" charset="0"/>
            </a:rPr>
            <a:t> - Monday </a:t>
          </a:r>
          <a:r>
            <a:rPr lang="en-US" sz="1400" b="0" kern="1200">
              <a:latin typeface="Trebuchet MS" panose="020B0603020202020204" pitchFamily="34" charset="0"/>
            </a:rPr>
            <a:t>–</a:t>
          </a:r>
          <a:r>
            <a:rPr lang="en-US" sz="1400" b="1" kern="1200">
              <a:latin typeface="Trebuchet MS" panose="020B0603020202020204" pitchFamily="34" charset="0"/>
            </a:rPr>
            <a:t> Tuesday </a:t>
          </a:r>
          <a:r>
            <a:rPr lang="en-US" sz="1400" b="0" kern="1200">
              <a:latin typeface="Trebuchet MS" panose="020B0603020202020204" pitchFamily="34" charset="0"/>
            </a:rPr>
            <a:t>- Resolving Duplicates</a:t>
          </a:r>
          <a:endParaRPr lang="en-US" sz="1400" kern="120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b="1" kern="1200">
              <a:solidFill>
                <a:schemeClr val="tx1"/>
              </a:solidFill>
              <a:latin typeface="Trebuchet MS" panose="020B0603020202020204" pitchFamily="34" charset="0"/>
            </a:rPr>
            <a:t>18</a:t>
          </a:r>
          <a:r>
            <a:rPr lang="en-US" sz="1400" b="1" kern="1200" baseline="30000">
              <a:solidFill>
                <a:schemeClr val="tx1"/>
              </a:solidFill>
              <a:latin typeface="Trebuchet MS" panose="020B0603020202020204" pitchFamily="34" charset="0"/>
            </a:rPr>
            <a:t>th</a:t>
          </a:r>
          <a:r>
            <a:rPr lang="en-US" sz="1400" b="1" kern="1200">
              <a:solidFill>
                <a:schemeClr val="tx1"/>
              </a:solidFill>
              <a:latin typeface="Trebuchet MS" panose="020B0603020202020204" pitchFamily="34" charset="0"/>
            </a:rPr>
            <a:t> – 21</a:t>
          </a:r>
          <a:r>
            <a:rPr lang="en-US" sz="1400" b="1" kern="1200" baseline="30000">
              <a:solidFill>
                <a:schemeClr val="tx1"/>
              </a:solidFill>
              <a:latin typeface="Trebuchet MS" panose="020B0603020202020204" pitchFamily="34" charset="0"/>
            </a:rPr>
            <a:t>st</a:t>
          </a:r>
          <a:r>
            <a:rPr lang="en-US" sz="1400" b="1" kern="1200">
              <a:solidFill>
                <a:schemeClr val="tx1"/>
              </a:solidFill>
              <a:latin typeface="Trebuchet MS" panose="020B0603020202020204" pitchFamily="34" charset="0"/>
            </a:rPr>
            <a:t>  - Tuesday - Friday</a:t>
          </a:r>
          <a:r>
            <a:rPr lang="en-US" sz="1400" kern="1200">
              <a:solidFill>
                <a:schemeClr val="tx1"/>
              </a:solidFill>
              <a:latin typeface="Trebuchet MS" panose="020B0603020202020204" pitchFamily="34" charset="0"/>
            </a:rPr>
            <a:t> - Final Report Review</a:t>
          </a:r>
        </a:p>
        <a:p>
          <a:pPr marL="114300" lvl="1" indent="-114300" algn="l" defTabSz="622300">
            <a:lnSpc>
              <a:spcPct val="90000"/>
            </a:lnSpc>
            <a:spcBef>
              <a:spcPct val="0"/>
            </a:spcBef>
            <a:spcAft>
              <a:spcPct val="15000"/>
            </a:spcAft>
            <a:buChar char="•"/>
          </a:pPr>
          <a:r>
            <a:rPr lang="en-US" sz="1400" b="1" i="0" kern="1200">
              <a:solidFill>
                <a:schemeClr val="tx1"/>
              </a:solidFill>
              <a:latin typeface="Trebuchet MS" panose="020B0603020202020204" pitchFamily="34" charset="0"/>
            </a:rPr>
            <a:t>21</a:t>
          </a:r>
          <a:r>
            <a:rPr lang="en-US" sz="1400" b="1" i="0" kern="1200" baseline="30000">
              <a:solidFill>
                <a:schemeClr val="tx1"/>
              </a:solidFill>
              <a:latin typeface="Trebuchet MS" panose="020B0603020202020204" pitchFamily="34" charset="0"/>
            </a:rPr>
            <a:t>st</a:t>
          </a:r>
          <a:r>
            <a:rPr lang="en-US" sz="1400" b="1" i="0" kern="1200">
              <a:solidFill>
                <a:schemeClr val="tx1"/>
              </a:solidFill>
              <a:latin typeface="Trebuchet MS" panose="020B0603020202020204" pitchFamily="34" charset="0"/>
            </a:rPr>
            <a:t> - Friday - </a:t>
          </a:r>
          <a:r>
            <a:rPr lang="en-US" sz="1400" kern="1200">
              <a:solidFill>
                <a:schemeClr val="tx1"/>
              </a:solidFill>
              <a:latin typeface="Trebuchet MS" panose="020B0603020202020204" pitchFamily="34" charset="0"/>
            </a:rPr>
            <a:t>Final Submission Due</a:t>
          </a:r>
          <a:endParaRPr lang="en-US" sz="1400" b="0" kern="1200">
            <a:latin typeface="Trebuchet MS" panose="020B0603020202020204" pitchFamily="34" charset="0"/>
          </a:endParaRPr>
        </a:p>
      </dsp:txBody>
      <dsp:txXfrm>
        <a:off x="0" y="3311734"/>
        <a:ext cx="5763485" cy="882000"/>
      </dsp:txXfrm>
    </dsp:sp>
    <dsp:sp modelId="{E3AF0EDD-A197-4A05-8065-2914C13E0567}">
      <dsp:nvSpPr>
        <dsp:cNvPr id="0" name=""/>
        <dsp:cNvSpPr/>
      </dsp:nvSpPr>
      <dsp:spPr>
        <a:xfrm>
          <a:off x="288691" y="3208414"/>
          <a:ext cx="4041674" cy="2066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February Due Dates</a:t>
          </a:r>
        </a:p>
      </dsp:txBody>
      <dsp:txXfrm>
        <a:off x="298778" y="3218501"/>
        <a:ext cx="4021500" cy="186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CF3F5-4CCB-4003-9764-4BC37D5ED21C}">
      <dsp:nvSpPr>
        <dsp:cNvPr id="0" name=""/>
        <dsp:cNvSpPr/>
      </dsp:nvSpPr>
      <dsp:spPr>
        <a:xfrm>
          <a:off x="0" y="0"/>
          <a:ext cx="6461444" cy="8174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tx1"/>
              </a:solidFill>
              <a:latin typeface="Calibri"/>
              <a:ea typeface="Calibri"/>
              <a:cs typeface="Calibri"/>
            </a:rPr>
            <a:t>Request is submitted</a:t>
          </a:r>
        </a:p>
      </dsp:txBody>
      <dsp:txXfrm>
        <a:off x="23943" y="23943"/>
        <a:ext cx="5483699" cy="769572"/>
      </dsp:txXfrm>
    </dsp:sp>
    <dsp:sp modelId="{43329355-059E-4E13-A56F-8361AF4370D5}">
      <dsp:nvSpPr>
        <dsp:cNvPr id="0" name=""/>
        <dsp:cNvSpPr/>
      </dsp:nvSpPr>
      <dsp:spPr>
        <a:xfrm>
          <a:off x="482510" y="930994"/>
          <a:ext cx="6461444" cy="817458"/>
        </a:xfrm>
        <a:prstGeom prst="roundRect">
          <a:avLst>
            <a:gd name="adj" fmla="val 10000"/>
          </a:avLst>
        </a:prstGeom>
        <a:solidFill>
          <a:schemeClr val="accent5">
            <a:hueOff val="-374998"/>
            <a:satOff val="-5326"/>
            <a:lumOff val="61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a:solidFill>
                <a:schemeClr val="tx1"/>
              </a:solidFill>
              <a:latin typeface="Calibri"/>
              <a:ea typeface="Calibri"/>
              <a:cs typeface="Calibri"/>
            </a:rPr>
            <a:t>Signature page is received </a:t>
          </a:r>
        </a:p>
      </dsp:txBody>
      <dsp:txXfrm>
        <a:off x="506453" y="954937"/>
        <a:ext cx="5399700" cy="769572"/>
      </dsp:txXfrm>
    </dsp:sp>
    <dsp:sp modelId="{CA20A117-BF02-4DEB-8F8F-47619EB3460A}">
      <dsp:nvSpPr>
        <dsp:cNvPr id="0" name=""/>
        <dsp:cNvSpPr/>
      </dsp:nvSpPr>
      <dsp:spPr>
        <a:xfrm>
          <a:off x="965021" y="1861988"/>
          <a:ext cx="6461444" cy="817458"/>
        </a:xfrm>
        <a:prstGeom prst="roundRect">
          <a:avLst>
            <a:gd name="adj" fmla="val 10000"/>
          </a:avLst>
        </a:prstGeom>
        <a:solidFill>
          <a:schemeClr val="accent5">
            <a:hueOff val="-749995"/>
            <a:satOff val="-10652"/>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tx1"/>
              </a:solidFill>
              <a:latin typeface="Calibri"/>
              <a:ea typeface="Calibri"/>
              <a:cs typeface="Calibri"/>
            </a:rPr>
            <a:t>School Code Review Committee reviews request</a:t>
          </a:r>
        </a:p>
      </dsp:txBody>
      <dsp:txXfrm>
        <a:off x="988964" y="1885931"/>
        <a:ext cx="5399700" cy="769572"/>
      </dsp:txXfrm>
    </dsp:sp>
    <dsp:sp modelId="{95B9D6FE-BCF5-4B44-AE92-7B349D82278F}">
      <dsp:nvSpPr>
        <dsp:cNvPr id="0" name=""/>
        <dsp:cNvSpPr/>
      </dsp:nvSpPr>
      <dsp:spPr>
        <a:xfrm>
          <a:off x="1447531" y="2792983"/>
          <a:ext cx="6461444" cy="817458"/>
        </a:xfrm>
        <a:prstGeom prst="roundRect">
          <a:avLst>
            <a:gd name="adj" fmla="val 10000"/>
          </a:avLst>
        </a:prstGeom>
        <a:solidFill>
          <a:schemeClr val="accent5">
            <a:hueOff val="-1124993"/>
            <a:satOff val="-15979"/>
            <a:lumOff val="183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a:solidFill>
                <a:schemeClr val="tx1"/>
              </a:solidFill>
              <a:latin typeface="Calibri"/>
              <a:ea typeface="Calibri"/>
              <a:cs typeface="Calibri"/>
            </a:rPr>
            <a:t>School Code Review Committee votes to approve request or suggest alternative scenarios for moving forward</a:t>
          </a:r>
        </a:p>
      </dsp:txBody>
      <dsp:txXfrm>
        <a:off x="1471474" y="2816926"/>
        <a:ext cx="5399700" cy="769572"/>
      </dsp:txXfrm>
    </dsp:sp>
    <dsp:sp modelId="{9943CFA3-1136-438D-9F46-D42B4571662B}">
      <dsp:nvSpPr>
        <dsp:cNvPr id="0" name=""/>
        <dsp:cNvSpPr/>
      </dsp:nvSpPr>
      <dsp:spPr>
        <a:xfrm>
          <a:off x="1930042" y="3723977"/>
          <a:ext cx="6461444" cy="817458"/>
        </a:xfrm>
        <a:prstGeom prst="roundRect">
          <a:avLst>
            <a:gd name="adj" fmla="val 10000"/>
          </a:avLst>
        </a:prstGeom>
        <a:solidFill>
          <a:schemeClr val="accent5">
            <a:hueOff val="-1499991"/>
            <a:satOff val="-21305"/>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a:solidFill>
                <a:schemeClr val="tx1"/>
              </a:solidFill>
              <a:latin typeface="Calibri"/>
              <a:ea typeface="Calibri"/>
              <a:cs typeface="Calibri"/>
            </a:rPr>
            <a:t>District notified of approval or SCRC's suggestions for moving forward</a:t>
          </a:r>
        </a:p>
      </dsp:txBody>
      <dsp:txXfrm>
        <a:off x="1953985" y="3747920"/>
        <a:ext cx="5399700" cy="769572"/>
      </dsp:txXfrm>
    </dsp:sp>
    <dsp:sp modelId="{D69A40AE-822D-4897-8FD7-BC9D92CF19F5}">
      <dsp:nvSpPr>
        <dsp:cNvPr id="0" name=""/>
        <dsp:cNvSpPr/>
      </dsp:nvSpPr>
      <dsp:spPr>
        <a:xfrm>
          <a:off x="5930096" y="597198"/>
          <a:ext cx="531348" cy="53134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solidFill>
              <a:schemeClr val="tx1"/>
            </a:solidFill>
          </a:endParaRPr>
        </a:p>
      </dsp:txBody>
      <dsp:txXfrm>
        <a:off x="6049649" y="597198"/>
        <a:ext cx="292242" cy="399839"/>
      </dsp:txXfrm>
    </dsp:sp>
    <dsp:sp modelId="{0386E7EA-2033-4FB0-8F03-20CE540DF36B}">
      <dsp:nvSpPr>
        <dsp:cNvPr id="0" name=""/>
        <dsp:cNvSpPr/>
      </dsp:nvSpPr>
      <dsp:spPr>
        <a:xfrm>
          <a:off x="6412607" y="1528193"/>
          <a:ext cx="531348" cy="531348"/>
        </a:xfrm>
        <a:prstGeom prst="downArrow">
          <a:avLst>
            <a:gd name="adj1" fmla="val 55000"/>
            <a:gd name="adj2" fmla="val 45000"/>
          </a:avLst>
        </a:prstGeom>
        <a:solidFill>
          <a:schemeClr val="accent5">
            <a:tint val="40000"/>
            <a:alpha val="90000"/>
            <a:hueOff val="-550317"/>
            <a:satOff val="-5243"/>
            <a:lumOff val="230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solidFill>
              <a:schemeClr val="tx1"/>
            </a:solidFill>
          </a:endParaRPr>
        </a:p>
      </dsp:txBody>
      <dsp:txXfrm>
        <a:off x="6532160" y="1528193"/>
        <a:ext cx="292242" cy="399839"/>
      </dsp:txXfrm>
    </dsp:sp>
    <dsp:sp modelId="{46995F94-31B2-4561-823D-C7D8F078CF61}">
      <dsp:nvSpPr>
        <dsp:cNvPr id="0" name=""/>
        <dsp:cNvSpPr/>
      </dsp:nvSpPr>
      <dsp:spPr>
        <a:xfrm>
          <a:off x="6895117" y="2445563"/>
          <a:ext cx="531348" cy="531348"/>
        </a:xfrm>
        <a:prstGeom prst="downArrow">
          <a:avLst>
            <a:gd name="adj1" fmla="val 55000"/>
            <a:gd name="adj2" fmla="val 45000"/>
          </a:avLst>
        </a:prstGeom>
        <a:solidFill>
          <a:schemeClr val="accent5">
            <a:tint val="40000"/>
            <a:alpha val="90000"/>
            <a:hueOff val="-1100633"/>
            <a:satOff val="-10486"/>
            <a:lumOff val="461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solidFill>
              <a:schemeClr val="tx1"/>
            </a:solidFill>
          </a:endParaRPr>
        </a:p>
      </dsp:txBody>
      <dsp:txXfrm>
        <a:off x="7014670" y="2445563"/>
        <a:ext cx="292242" cy="399839"/>
      </dsp:txXfrm>
    </dsp:sp>
    <dsp:sp modelId="{0004CCF3-1C50-4905-8CC8-97AADDC74658}">
      <dsp:nvSpPr>
        <dsp:cNvPr id="0" name=""/>
        <dsp:cNvSpPr/>
      </dsp:nvSpPr>
      <dsp:spPr>
        <a:xfrm>
          <a:off x="7377628" y="3385640"/>
          <a:ext cx="531348" cy="531348"/>
        </a:xfrm>
        <a:prstGeom prst="downArrow">
          <a:avLst>
            <a:gd name="adj1" fmla="val 55000"/>
            <a:gd name="adj2" fmla="val 45000"/>
          </a:avLst>
        </a:prstGeom>
        <a:solidFill>
          <a:schemeClr val="accent5">
            <a:tint val="40000"/>
            <a:alpha val="90000"/>
            <a:hueOff val="-1650949"/>
            <a:satOff val="-15729"/>
            <a:lumOff val="691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solidFill>
              <a:schemeClr val="tx1"/>
            </a:solidFill>
          </a:endParaRPr>
        </a:p>
      </dsp:txBody>
      <dsp:txXfrm>
        <a:off x="7497181" y="3385640"/>
        <a:ext cx="292242" cy="39983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EBTcorrections. </a:t>
            </a:r>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2974503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20199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21"/>
            <a:ext cx="2743200" cy="365125"/>
          </a:xfrm>
          <a:prstGeom prst="rect">
            <a:avLst/>
          </a:prstGeom>
        </p:spPr>
        <p:txBody>
          <a:bodyPr/>
          <a:lstStyle>
            <a:lvl1pPr algn="l">
              <a:defRPr sz="12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8018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690" r:id="rId16"/>
    <p:sldLayoutId id="2147483691" r:id="rId17"/>
    <p:sldLayoutId id="2147483692" r:id="rId18"/>
    <p:sldLayoutId id="2147483693" r:id="rId19"/>
    <p:sldLayoutId id="2147483694" r:id="rId20"/>
    <p:sldLayoutId id="2147483695" r:id="rId21"/>
    <p:sldLayoutId id="2147483707" r:id="rId22"/>
    <p:sldLayoutId id="2147483709" r:id="rId23"/>
    <p:sldLayoutId id="2147483710"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leg.colorado.gov/bills/hb24-128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www.cde.state.co.us/datapipeline/resour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SpedDecCount@cde.state.co.u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sped-decemb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4" Type="http://schemas.openxmlformats.org/officeDocument/2006/relationships/hyperlink" Target="mailto:HumanResourcesData@cde.state.co.u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mailto:Student%20Discipline%20Snapshot%20%3cStudentDiscipline@cde.state.co.us%3e"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mailto:Student%20Discipline%20Snapshot%20%3cStudentDiscipline@cde.state.co.us%3e"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aka.ms/JoinTeamsMeeting?omkt=en-US"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mailto:Student%20Discipline%20Snapshot%20%3cStudentDiscipline@cde.state.co.us%3e" TargetMode="External"/><Relationship Id="rId5" Type="http://schemas.openxmlformats.org/officeDocument/2006/relationships/hyperlink" Target="https://teams.microsoft.com/l/meetup-join/19%3ameeting_MTUzNmU2YjQtNjFkNi00MTVjLTg1YmItNGIyY2I3NWQ5NGMy%40thread.v2/0?context=%7b%22Tid%22%3a%22a751cfc8-1f9a-4edb-8370-9f1c6d4bea5a%22%2c%22Oid%22%3a%22823cceae-331b-41d6-9a63-34ad6d1db55c%22%7d" TargetMode="External"/><Relationship Id="rId4" Type="http://schemas.openxmlformats.org/officeDocument/2006/relationships/hyperlink" Target="https://teams.microsoft.com/l/meetup-join/19%3ameeting_YmMxYjZmYmMtOTU3MS00MzY0LWJkOWQtNjc4ZjQ2Y2FjOTY0%40thread.v2/0?context=%7b%22Tid%22%3a%22a751cfc8-1f9a-4edb-8370-9f1c6d4bea5a%22%2c%22Oid%22%3a%22823cceae-331b-41d6-9a63-34ad6d1db55c%22%7d"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datapipeline/studentdisciplinesnapshot"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9.xml"/><Relationship Id="rId4" Type="http://schemas.openxmlformats.org/officeDocument/2006/relationships/hyperlink" Target="mailto:StudentDiscipline@cde.state.co.u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hyperlink" Target="https://www.cde.state.co.us/reducedacademiccalendar-approvalrequestform" TargetMode="Externa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vectors/school-building-education-property-295210/" TargetMode="External"/><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de.state.co.us/datapipeline/schoolcodechanges" TargetMode="Externa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hyperlink" Target="mailto:Tribbett_Jessica@cde.state.co.us"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microsoft.com/office/2018/10/relationships/comments" Target="../comments/modernComment_1665_8D04039E.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slutzky_c@cde.state.co.u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4" Type="http://schemas.openxmlformats.org/officeDocument/2006/relationships/hyperlink" Target="https://app.smartsheet.com/b/form/7141307d2ca9415d9e7710e768354c9c"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https://us06web.zoom.us/meeting/register/tZ0kf--hrDsvHNCIxJHgJ2BcxWRbnJpR6BGo#/registrati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teacher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tsd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January 30,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5743-184E-4152-058E-ACF4FEE426A7}"/>
              </a:ext>
            </a:extLst>
          </p:cNvPr>
          <p:cNvSpPr>
            <a:spLocks noGrp="1"/>
          </p:cNvSpPr>
          <p:nvPr>
            <p:ph type="ctrTitle"/>
          </p:nvPr>
        </p:nvSpPr>
        <p:spPr/>
        <p:txBody>
          <a:bodyPr>
            <a:normAutofit/>
          </a:bodyPr>
          <a:lstStyle/>
          <a:p>
            <a:r>
              <a:rPr lang="en-US"/>
              <a:t>Teacher Student Data Link (TSDL)</a:t>
            </a:r>
          </a:p>
        </p:txBody>
      </p:sp>
      <p:sp>
        <p:nvSpPr>
          <p:cNvPr id="3" name="Content Placeholder 2">
            <a:extLst>
              <a:ext uri="{FF2B5EF4-FFF2-40B4-BE49-F238E27FC236}">
                <a16:creationId xmlns:a16="http://schemas.microsoft.com/office/drawing/2014/main" id="{52BD8F4F-D9DE-919C-A2BA-49002A15B7E9}"/>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F42F2982-E09F-B905-6D3A-AC248B871C90}"/>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43850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F700-112B-377B-B85B-BD93F961DDB5}"/>
              </a:ext>
            </a:extLst>
          </p:cNvPr>
          <p:cNvSpPr>
            <a:spLocks noGrp="1"/>
          </p:cNvSpPr>
          <p:nvPr>
            <p:ph type="title"/>
          </p:nvPr>
        </p:nvSpPr>
        <p:spPr/>
        <p:txBody>
          <a:bodyPr/>
          <a:lstStyle/>
          <a:p>
            <a:r>
              <a:rPr lang="en-US"/>
              <a:t>2024-2025 TSDL Timeline</a:t>
            </a:r>
          </a:p>
        </p:txBody>
      </p:sp>
      <p:graphicFrame>
        <p:nvGraphicFramePr>
          <p:cNvPr id="8" name="Table Placeholder 7">
            <a:extLst>
              <a:ext uri="{FF2B5EF4-FFF2-40B4-BE49-F238E27FC236}">
                <a16:creationId xmlns:a16="http://schemas.microsoft.com/office/drawing/2014/main" id="{C8A04FA6-368D-E02A-94E7-FE8E754B9DFD}"/>
              </a:ext>
            </a:extLst>
          </p:cNvPr>
          <p:cNvGraphicFramePr>
            <a:graphicFrameLocks noGrp="1"/>
          </p:cNvGraphicFramePr>
          <p:nvPr>
            <p:ph type="tbl" sz="quarter" idx="15"/>
          </p:nvPr>
        </p:nvGraphicFramePr>
        <p:xfrm>
          <a:off x="228599" y="200025"/>
          <a:ext cx="11688097" cy="5159248"/>
        </p:xfrm>
        <a:graphic>
          <a:graphicData uri="http://schemas.openxmlformats.org/drawingml/2006/table">
            <a:tbl>
              <a:tblPr firstRow="1">
                <a:tableStyleId>{B301B821-A1FF-4177-AEE7-76D212191A09}</a:tableStyleId>
              </a:tblPr>
              <a:tblGrid>
                <a:gridCol w="2327788">
                  <a:extLst>
                    <a:ext uri="{9D8B030D-6E8A-4147-A177-3AD203B41FA5}">
                      <a16:colId xmlns:a16="http://schemas.microsoft.com/office/drawing/2014/main" val="3756619348"/>
                    </a:ext>
                  </a:extLst>
                </a:gridCol>
                <a:gridCol w="920755">
                  <a:extLst>
                    <a:ext uri="{9D8B030D-6E8A-4147-A177-3AD203B41FA5}">
                      <a16:colId xmlns:a16="http://schemas.microsoft.com/office/drawing/2014/main" val="3161053889"/>
                    </a:ext>
                  </a:extLst>
                </a:gridCol>
                <a:gridCol w="8439554">
                  <a:extLst>
                    <a:ext uri="{9D8B030D-6E8A-4147-A177-3AD203B41FA5}">
                      <a16:colId xmlns:a16="http://schemas.microsoft.com/office/drawing/2014/main" val="2212656572"/>
                    </a:ext>
                  </a:extLst>
                </a:gridCol>
              </a:tblGrid>
              <a:tr h="177217">
                <a:tc>
                  <a:txBody>
                    <a:bodyPr/>
                    <a:lstStyle/>
                    <a:p>
                      <a:pPr marL="0" marR="0">
                        <a:lnSpc>
                          <a:spcPct val="107000"/>
                        </a:lnSpc>
                        <a:spcAft>
                          <a:spcPts val="800"/>
                        </a:spcAft>
                        <a:tabLst>
                          <a:tab pos="2028825" algn="l"/>
                        </a:tabLst>
                      </a:pPr>
                      <a:r>
                        <a:rPr lang="en-US" sz="1500">
                          <a:effectLst/>
                          <a:latin typeface="Trebuchet MS" panose="020B0603020202020204" pitchFamily="34" charset="0"/>
                        </a:rPr>
                        <a:t>Date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 Description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329097440"/>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Wednesday, February 19,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Open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TSDL Snapshot opens.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983354431"/>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May 16,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uploaded the TSDL Upload interchange file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69461810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13,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Upload interchange should be uploaded and error free.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408904997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27,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snapshot should be created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53368700"/>
                  </a:ext>
                </a:extLst>
              </a:tr>
              <a:tr h="1447408">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22,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a complete Teacher Student Data Link Snapshot.</a:t>
                      </a:r>
                    </a:p>
                    <a:p>
                      <a:pPr marL="0" marR="0">
                        <a:lnSpc>
                          <a:spcPct val="107000"/>
                        </a:lnSpc>
                        <a:spcAft>
                          <a:spcPts val="800"/>
                        </a:spcAft>
                        <a:tabLst>
                          <a:tab pos="2028825" algn="l"/>
                        </a:tabLst>
                      </a:pPr>
                      <a:r>
                        <a:rPr lang="en-US" sz="1500">
                          <a:effectLst/>
                          <a:latin typeface="Trebuchet MS" panose="020B0603020202020204" pitchFamily="34" charset="0"/>
                        </a:rPr>
                        <a:t>Complete Teacher Student Data Link Snapshot means:</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interchange errors are resolved</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snapshot errors are resolved</a:t>
                      </a:r>
                    </a:p>
                    <a:p>
                      <a:pPr marL="0" marR="0">
                        <a:lnSpc>
                          <a:spcPct val="107000"/>
                        </a:lnSpc>
                        <a:spcAft>
                          <a:spcPts val="800"/>
                        </a:spcAft>
                        <a:tabLst>
                          <a:tab pos="2028825" algn="l"/>
                        </a:tabLst>
                      </a:pPr>
                      <a:r>
                        <a:rPr lang="en-US" sz="1500">
                          <a:effectLst/>
                          <a:latin typeface="Trebuchet MS" panose="020B0603020202020204" pitchFamily="34" charset="0"/>
                        </a:rPr>
                        <a:t> If you anticipate that you will not be able to meet this deadline, please contact CDE at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3325893519"/>
                  </a:ext>
                </a:extLst>
              </a:tr>
              <a:tr h="422787">
                <a:tc>
                  <a:txBody>
                    <a:bodyPr/>
                    <a:lstStyle/>
                    <a:p>
                      <a:pPr marL="0" marR="0">
                        <a:lnSpc>
                          <a:spcPct val="107000"/>
                        </a:lnSpc>
                        <a:spcAft>
                          <a:spcPts val="800"/>
                        </a:spcAft>
                        <a:tabLst>
                          <a:tab pos="2028825" algn="l"/>
                        </a:tabLst>
                      </a:pPr>
                      <a:r>
                        <a:rPr lang="en-US" sz="1500">
                          <a:effectLst/>
                          <a:latin typeface="Trebuchet MS" panose="020B0603020202020204" pitchFamily="34" charset="0"/>
                        </a:rPr>
                        <a:t>Monday, August 25, 2025 – Thursday, August 28,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Report Review</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383289207"/>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Required to have TSDL snapshot error free and finalized before or on this date. TSDL closed and final report is signed and provided to CDE via email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77250508"/>
                  </a:ext>
                </a:extLst>
              </a:tr>
            </a:tbl>
          </a:graphicData>
        </a:graphic>
      </p:graphicFrame>
      <p:sp>
        <p:nvSpPr>
          <p:cNvPr id="3" name="Content Placeholder 2">
            <a:extLst>
              <a:ext uri="{FF2B5EF4-FFF2-40B4-BE49-F238E27FC236}">
                <a16:creationId xmlns:a16="http://schemas.microsoft.com/office/drawing/2014/main" id="{F764B1DE-04BB-648C-2D5B-E5B69B37A8B6}"/>
              </a:ext>
            </a:extLst>
          </p:cNvPr>
          <p:cNvSpPr>
            <a:spLocks noGrp="1"/>
          </p:cNvSpPr>
          <p:nvPr>
            <p:ph sz="quarter" idx="13"/>
          </p:nvPr>
        </p:nvSpPr>
        <p:spPr/>
        <p:txBody>
          <a:bodyPr>
            <a:normAutofit fontScale="92500" lnSpcReduction="10000"/>
          </a:bodyPr>
          <a:lstStyle/>
          <a:p>
            <a:r>
              <a:rPr lang="en-US"/>
              <a:t>Teacher Student Data Link</a:t>
            </a:r>
          </a:p>
        </p:txBody>
      </p:sp>
      <p:sp>
        <p:nvSpPr>
          <p:cNvPr id="9" name="Content Placeholder 5">
            <a:extLst>
              <a:ext uri="{FF2B5EF4-FFF2-40B4-BE49-F238E27FC236}">
                <a16:creationId xmlns:a16="http://schemas.microsoft.com/office/drawing/2014/main" id="{2D5FB406-B2AB-9117-6785-9B83F774DFD1}"/>
              </a:ext>
            </a:extLst>
          </p:cNvPr>
          <p:cNvSpPr>
            <a:spLocks noGrp="1"/>
          </p:cNvSpPr>
          <p:nvPr>
            <p:ph sz="quarter" idx="14"/>
          </p:nvPr>
        </p:nvSpPr>
        <p:spPr>
          <a:xfrm>
            <a:off x="228600" y="6210300"/>
            <a:ext cx="3559175" cy="279400"/>
          </a:xfrm>
        </p:spPr>
        <p:txBody>
          <a:bodyPr>
            <a:normAutofit fontScale="85000" lnSpcReduction="10000"/>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
        <p:nvSpPr>
          <p:cNvPr id="5" name="Slide Number Placeholder 4">
            <a:extLst>
              <a:ext uri="{FF2B5EF4-FFF2-40B4-BE49-F238E27FC236}">
                <a16:creationId xmlns:a16="http://schemas.microsoft.com/office/drawing/2014/main" id="{65183089-16CC-356F-F08E-417D4392059F}"/>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1782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D7389-3F2A-5204-DECD-546EF5F030B0}"/>
              </a:ext>
            </a:extLst>
          </p:cNvPr>
          <p:cNvSpPr>
            <a:spLocks noGrp="1"/>
          </p:cNvSpPr>
          <p:nvPr>
            <p:ph type="title"/>
          </p:nvPr>
        </p:nvSpPr>
        <p:spPr/>
        <p:txBody>
          <a:bodyPr/>
          <a:lstStyle/>
          <a:p>
            <a:r>
              <a:rPr lang="en-US">
                <a:latin typeface="Museo Slab 500"/>
              </a:rPr>
              <a:t>CDE Identity Management Roles for TSDL</a:t>
            </a:r>
            <a:endParaRPr lang="en-US"/>
          </a:p>
        </p:txBody>
      </p:sp>
      <p:sp>
        <p:nvSpPr>
          <p:cNvPr id="5" name="Content Placeholder 4">
            <a:extLst>
              <a:ext uri="{FF2B5EF4-FFF2-40B4-BE49-F238E27FC236}">
                <a16:creationId xmlns:a16="http://schemas.microsoft.com/office/drawing/2014/main" id="{FBDC1202-8D6B-D667-042B-11406A04D761}"/>
              </a:ext>
            </a:extLst>
          </p:cNvPr>
          <p:cNvSpPr>
            <a:spLocks noGrp="1"/>
          </p:cNvSpPr>
          <p:nvPr>
            <p:ph idx="1"/>
          </p:nvPr>
        </p:nvSpPr>
        <p:spPr/>
        <p:txBody>
          <a:bodyPr vert="horz" lIns="0" tIns="0" rIns="0" bIns="0" rtlCol="0" anchor="t">
            <a:normAutofit lnSpcReduction="10000"/>
          </a:bodyPr>
          <a:lstStyle/>
          <a:p>
            <a:r>
              <a:rPr lang="en-US">
                <a:latin typeface="Trebuchet MS"/>
              </a:rPr>
              <a:t> Users will require 2 roles to complete TSDL, one for the interchange / data file upload, and one for the snapshot</a:t>
            </a:r>
          </a:p>
          <a:p>
            <a:r>
              <a:rPr lang="en-US">
                <a:latin typeface="Trebuchet MS"/>
              </a:rPr>
              <a:t>T</a:t>
            </a:r>
            <a:r>
              <a:rPr lang="en-US">
                <a:latin typeface="Trebuchet MS"/>
                <a:ea typeface="Calibri"/>
                <a:cs typeface="Calibri"/>
              </a:rPr>
              <a:t>eacher Student Data Link Interchange Roles:</a:t>
            </a:r>
            <a:endParaRPr lang="en-US">
              <a:ea typeface="Calibri"/>
              <a:cs typeface="Calibri"/>
            </a:endParaRPr>
          </a:p>
          <a:p>
            <a:pPr lvl="1"/>
            <a:r>
              <a:rPr lang="en-US">
                <a:latin typeface="Trebuchet MS"/>
                <a:ea typeface="Calibri"/>
                <a:cs typeface="Calibri"/>
              </a:rPr>
              <a:t>TSL~ LEAUSER – upload and modify TSDL interchange files OR</a:t>
            </a:r>
            <a:endParaRPr lang="en-US">
              <a:ea typeface="Calibri"/>
              <a:cs typeface="Calibri"/>
            </a:endParaRPr>
          </a:p>
          <a:p>
            <a:pPr lvl="1"/>
            <a:r>
              <a:rPr lang="en-US">
                <a:latin typeface="Trebuchet MS"/>
                <a:ea typeface="Calibri"/>
                <a:cs typeface="Calibri"/>
              </a:rPr>
              <a:t>TSL~LEAVIEWER – view (only) TSDL interchange data</a:t>
            </a:r>
            <a:endParaRPr lang="en-US">
              <a:cs typeface="Arial"/>
            </a:endParaRPr>
          </a:p>
          <a:p>
            <a:r>
              <a:rPr lang="en-US">
                <a:latin typeface="Trebuchet MS"/>
                <a:ea typeface="Calibri"/>
                <a:cs typeface="Calibri"/>
              </a:rPr>
              <a:t>Teacher Student Data Link Snapshot Roles:</a:t>
            </a:r>
            <a:endParaRPr lang="en-US">
              <a:ea typeface="Calibri"/>
              <a:cs typeface="Calibri"/>
            </a:endParaRPr>
          </a:p>
          <a:p>
            <a:pPr lvl="1"/>
            <a:r>
              <a:rPr lang="en-US">
                <a:latin typeface="Trebuchet MS"/>
                <a:ea typeface="Calibri"/>
                <a:cs typeface="Calibri"/>
              </a:rPr>
              <a:t>TLS~LEAAPPROVER – Approves, creates, views Snapshot OR</a:t>
            </a:r>
            <a:endParaRPr lang="en-US">
              <a:ea typeface="Calibri"/>
              <a:cs typeface="Calibri"/>
            </a:endParaRPr>
          </a:p>
          <a:p>
            <a:pPr lvl="1"/>
            <a:r>
              <a:rPr lang="en-US">
                <a:latin typeface="Trebuchet MS"/>
                <a:ea typeface="Calibri"/>
                <a:cs typeface="Calibri"/>
              </a:rPr>
              <a:t>TLS~LEAUSER -  creates, views Snapshot OR</a:t>
            </a:r>
            <a:endParaRPr lang="en-US">
              <a:ea typeface="Calibri"/>
              <a:cs typeface="Calibri"/>
            </a:endParaRPr>
          </a:p>
          <a:p>
            <a:pPr lvl="1"/>
            <a:r>
              <a:rPr lang="en-US">
                <a:latin typeface="Trebuchet MS"/>
                <a:ea typeface="Calibri"/>
                <a:cs typeface="Calibri"/>
              </a:rPr>
              <a:t>TLS~LEAVIEWER- views snapshot</a:t>
            </a:r>
            <a:endParaRPr lang="en-US">
              <a:latin typeface="Trebuchet MS"/>
            </a:endParaRPr>
          </a:p>
          <a:p>
            <a:r>
              <a:rPr lang="en-US">
                <a:latin typeface="Trebuchet MS"/>
              </a:rPr>
              <a:t>Please note the swapped letters in the prefix TLS vs TSL  </a:t>
            </a:r>
          </a:p>
          <a:p>
            <a:pPr lvl="1"/>
            <a:r>
              <a:rPr lang="en-US">
                <a:latin typeface="Trebuchet MS"/>
              </a:rPr>
              <a:t>Often, users are given 2 roles with the TLS prefix in error which does block access</a:t>
            </a:r>
          </a:p>
          <a:p>
            <a:pPr lvl="1"/>
            <a:r>
              <a:rPr lang="en-US"/>
              <a:t>“S” at the end is for “Snapshot”</a:t>
            </a:r>
          </a:p>
          <a:p>
            <a:pPr lvl="1"/>
            <a:endParaRPr lang="en-US"/>
          </a:p>
          <a:p>
            <a:pPr lvl="1"/>
            <a:endParaRPr lang="en-US"/>
          </a:p>
        </p:txBody>
      </p:sp>
      <p:sp>
        <p:nvSpPr>
          <p:cNvPr id="2" name="Slide Number Placeholder 1">
            <a:extLst>
              <a:ext uri="{FF2B5EF4-FFF2-40B4-BE49-F238E27FC236}">
                <a16:creationId xmlns:a16="http://schemas.microsoft.com/office/drawing/2014/main" id="{59FAF81B-77F1-3FF7-992C-676265056EEA}"/>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7" name="Content Placeholder 1">
            <a:extLst>
              <a:ext uri="{FF2B5EF4-FFF2-40B4-BE49-F238E27FC236}">
                <a16:creationId xmlns:a16="http://schemas.microsoft.com/office/drawing/2014/main" id="{13C76FD3-978C-0712-5917-276EF141916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8" name="Content Placeholder 5">
            <a:extLst>
              <a:ext uri="{FF2B5EF4-FFF2-40B4-BE49-F238E27FC236}">
                <a16:creationId xmlns:a16="http://schemas.microsoft.com/office/drawing/2014/main" id="{FC4FDC37-E436-B31F-6B54-AC0805CCD76E}"/>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40666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A568B-CD18-318C-3509-DBF3E3A99F99}"/>
              </a:ext>
            </a:extLst>
          </p:cNvPr>
          <p:cNvSpPr>
            <a:spLocks noGrp="1"/>
          </p:cNvSpPr>
          <p:nvPr>
            <p:ph type="title"/>
          </p:nvPr>
        </p:nvSpPr>
        <p:spPr/>
        <p:txBody>
          <a:bodyPr/>
          <a:lstStyle/>
          <a:p>
            <a:r>
              <a:rPr lang="en-US">
                <a:latin typeface="Museo Slab 500"/>
              </a:rPr>
              <a:t>Tips for 2024-2025</a:t>
            </a:r>
            <a:endParaRPr lang="en-US"/>
          </a:p>
        </p:txBody>
      </p:sp>
      <p:sp>
        <p:nvSpPr>
          <p:cNvPr id="5" name="Content Placeholder 4">
            <a:extLst>
              <a:ext uri="{FF2B5EF4-FFF2-40B4-BE49-F238E27FC236}">
                <a16:creationId xmlns:a16="http://schemas.microsoft.com/office/drawing/2014/main" id="{A6E659ED-2989-82B5-32BF-7C7409071F21}"/>
              </a:ext>
            </a:extLst>
          </p:cNvPr>
          <p:cNvSpPr>
            <a:spLocks noGrp="1"/>
          </p:cNvSpPr>
          <p:nvPr>
            <p:ph idx="1"/>
          </p:nvPr>
        </p:nvSpPr>
        <p:spPr/>
        <p:txBody>
          <a:bodyPr vert="horz" lIns="0" tIns="0" rIns="0" bIns="0" rtlCol="0" anchor="t">
            <a:normAutofit/>
          </a:bodyPr>
          <a:lstStyle/>
          <a:p>
            <a:r>
              <a:rPr lang="en-US">
                <a:latin typeface="Trebuchet MS"/>
              </a:rPr>
              <a:t>Upload a file to the TSDL interchange early – use first half of the year data.</a:t>
            </a:r>
            <a:endParaRPr lang="en-US"/>
          </a:p>
          <a:p>
            <a:pPr lvl="1"/>
            <a:r>
              <a:rPr lang="en-US">
                <a:latin typeface="Trebuchet MS"/>
              </a:rPr>
              <a:t>This will give you a clear picture into what errors or missing data you will be encountering and give ample time to resolve them or reach out for assistance before the final deadline in summer.</a:t>
            </a:r>
            <a:endParaRPr lang="en-US"/>
          </a:p>
          <a:p>
            <a:r>
              <a:rPr lang="en-US">
                <a:latin typeface="Trebuchet MS"/>
              </a:rPr>
              <a:t>Reminder:  2024-2025 TSDL data will be utilized as a part of 9</a:t>
            </a:r>
            <a:r>
              <a:rPr lang="en-US" baseline="30000">
                <a:latin typeface="Trebuchet MS"/>
              </a:rPr>
              <a:t>th</a:t>
            </a:r>
            <a:r>
              <a:rPr lang="en-US">
                <a:latin typeface="Trebuchet MS"/>
              </a:rPr>
              <a:t> grade success reporting. Please ensure that your course completion status field is being calculated / populated correctly.</a:t>
            </a:r>
          </a:p>
          <a:p>
            <a:pPr lvl="1"/>
            <a:r>
              <a:rPr lang="en-US">
                <a:hlinkClick r:id="rId2"/>
              </a:rPr>
              <a:t>Link to Colorado Legislature HB24-1282</a:t>
            </a:r>
            <a:endParaRPr lang="en-US"/>
          </a:p>
          <a:p>
            <a:endParaRPr lang="en-US"/>
          </a:p>
          <a:p>
            <a:endParaRPr lang="en-US"/>
          </a:p>
          <a:p>
            <a:pPr marL="0" indent="0">
              <a:buNone/>
            </a:pPr>
            <a:endParaRPr lang="en-US"/>
          </a:p>
        </p:txBody>
      </p:sp>
      <p:sp>
        <p:nvSpPr>
          <p:cNvPr id="2" name="Slide Number Placeholder 1">
            <a:extLst>
              <a:ext uri="{FF2B5EF4-FFF2-40B4-BE49-F238E27FC236}">
                <a16:creationId xmlns:a16="http://schemas.microsoft.com/office/drawing/2014/main" id="{C27107C8-81A9-19CC-0F59-D280B96411E8}"/>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8" name="Content Placeholder 5">
            <a:extLst>
              <a:ext uri="{FF2B5EF4-FFF2-40B4-BE49-F238E27FC236}">
                <a16:creationId xmlns:a16="http://schemas.microsoft.com/office/drawing/2014/main" id="{944CCA68-10D8-ACEE-18E0-890ABBD01FB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7" name="Content Placeholder 5">
            <a:extLst>
              <a:ext uri="{FF2B5EF4-FFF2-40B4-BE49-F238E27FC236}">
                <a16:creationId xmlns:a16="http://schemas.microsoft.com/office/drawing/2014/main" id="{C2BDA42C-975A-8066-14DB-5DC0E1DA3033}"/>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376600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395C-3DD7-3394-E934-9E1A5CC5B5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3B2D04-50C0-DDF7-3FEF-6CA86D8BEACE}"/>
              </a:ext>
            </a:extLst>
          </p:cNvPr>
          <p:cNvSpPr>
            <a:spLocks noGrp="1"/>
          </p:cNvSpPr>
          <p:nvPr>
            <p:ph type="title"/>
          </p:nvPr>
        </p:nvSpPr>
        <p:spPr/>
        <p:txBody>
          <a:bodyPr/>
          <a:lstStyle/>
          <a:p>
            <a:r>
              <a:rPr lang="en-US">
                <a:latin typeface="Museo Slab 500"/>
              </a:rPr>
              <a:t>Tips for 2024-2025 continued</a:t>
            </a:r>
            <a:endParaRPr lang="en-US"/>
          </a:p>
        </p:txBody>
      </p:sp>
      <p:sp>
        <p:nvSpPr>
          <p:cNvPr id="5" name="Content Placeholder 4">
            <a:extLst>
              <a:ext uri="{FF2B5EF4-FFF2-40B4-BE49-F238E27FC236}">
                <a16:creationId xmlns:a16="http://schemas.microsoft.com/office/drawing/2014/main" id="{BB3CF57B-2CF7-EC45-620A-9C8C07CA5149}"/>
              </a:ext>
            </a:extLst>
          </p:cNvPr>
          <p:cNvSpPr>
            <a:spLocks noGrp="1"/>
          </p:cNvSpPr>
          <p:nvPr>
            <p:ph idx="1"/>
          </p:nvPr>
        </p:nvSpPr>
        <p:spPr/>
        <p:txBody>
          <a:bodyPr vert="horz" lIns="0" tIns="0" rIns="0" bIns="0" rtlCol="0" anchor="t">
            <a:normAutofit/>
          </a:bodyPr>
          <a:lstStyle/>
          <a:p>
            <a:r>
              <a:rPr lang="en-US">
                <a:latin typeface="Trebuchet MS"/>
              </a:rPr>
              <a:t>Common Errors:</a:t>
            </a:r>
            <a:endParaRPr lang="en-US"/>
          </a:p>
          <a:p>
            <a:pPr lvl="1"/>
            <a:r>
              <a:rPr lang="en-US">
                <a:latin typeface="Trebuchet MS"/>
              </a:rPr>
              <a:t>Local Course Title Field (column D2) is where we see the most common error that prevents an upload into pipeline.  If there are commas in your local course title this will cause a shift in data.</a:t>
            </a:r>
            <a:endParaRPr lang="en-US"/>
          </a:p>
          <a:p>
            <a:pPr lvl="1"/>
            <a:r>
              <a:rPr lang="en-US">
                <a:latin typeface="Trebuchet MS"/>
              </a:rPr>
              <a:t>Leading Zero's – Leading zeros being deleted by opening the file often cause the most errors.  CDE has a resource if you need to open your file after extract to keep your leading zeros on our </a:t>
            </a:r>
            <a:r>
              <a:rPr lang="en-US">
                <a:latin typeface="Trebuchet MS"/>
                <a:hlinkClick r:id="rId2"/>
              </a:rPr>
              <a:t>Data Pipeline Resources Page</a:t>
            </a:r>
            <a:r>
              <a:rPr lang="en-US">
                <a:latin typeface="Trebuchet MS"/>
              </a:rPr>
              <a:t>.</a:t>
            </a:r>
          </a:p>
          <a:p>
            <a:pPr lvl="1"/>
            <a:r>
              <a:rPr lang="en-US">
                <a:latin typeface="Trebuchet MS"/>
              </a:rPr>
              <a:t>TD087 – Course Completion Status must be valid</a:t>
            </a:r>
          </a:p>
          <a:p>
            <a:pPr lvl="2"/>
            <a:r>
              <a:rPr lang="en-US">
                <a:latin typeface="Trebuchet MS"/>
              </a:rPr>
              <a:t>This may be flagging for courses that are still in progress</a:t>
            </a:r>
          </a:p>
          <a:p>
            <a:pPr lvl="2"/>
            <a:r>
              <a:rPr lang="en-US">
                <a:latin typeface="Trebuchet MS"/>
              </a:rPr>
              <a:t>Double check what semester the error is flagging for – if it is for the first half of the year corrections may be needed.  If it is for current classes, it may resolve once the school year ends.</a:t>
            </a:r>
            <a:endParaRPr lang="en-US"/>
          </a:p>
          <a:p>
            <a:endParaRPr lang="en-US"/>
          </a:p>
          <a:p>
            <a:pPr marL="0" indent="0">
              <a:buNone/>
            </a:pPr>
            <a:endParaRPr lang="en-US"/>
          </a:p>
        </p:txBody>
      </p:sp>
      <p:sp>
        <p:nvSpPr>
          <p:cNvPr id="2" name="Slide Number Placeholder 1">
            <a:extLst>
              <a:ext uri="{FF2B5EF4-FFF2-40B4-BE49-F238E27FC236}">
                <a16:creationId xmlns:a16="http://schemas.microsoft.com/office/drawing/2014/main" id="{4649FA94-EE89-21FE-BD2A-51F4DEDD1BCE}"/>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8" name="Content Placeholder 5">
            <a:extLst>
              <a:ext uri="{FF2B5EF4-FFF2-40B4-BE49-F238E27FC236}">
                <a16:creationId xmlns:a16="http://schemas.microsoft.com/office/drawing/2014/main" id="{BF9099F4-2EA7-27F5-3A2D-91ED1497DD72}"/>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7" name="Content Placeholder 5">
            <a:extLst>
              <a:ext uri="{FF2B5EF4-FFF2-40B4-BE49-F238E27FC236}">
                <a16:creationId xmlns:a16="http://schemas.microsoft.com/office/drawing/2014/main" id="{290D5A7D-557E-0505-8336-D0EBAECF555B}"/>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69320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fontScale="90000"/>
          </a:bodyPr>
          <a:lstStyle/>
          <a:p>
            <a:r>
              <a:rPr lang="en-US"/>
              <a:t>Special Education </a:t>
            </a:r>
            <a:br>
              <a:rPr lang="en-US"/>
            </a:br>
            <a:r>
              <a:rPr lang="en-US"/>
              <a:t>December Count Snapshot</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3494396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p:txBody>
          <a:bodyPr>
            <a:normAutofit/>
          </a:bodyPr>
          <a:lstStyle/>
          <a:p>
            <a:r>
              <a:rPr lang="en-US"/>
              <a:t>Special Education December Count:</a:t>
            </a:r>
            <a:br>
              <a:rPr lang="en-US"/>
            </a:br>
            <a:r>
              <a:rPr lang="en-US"/>
              <a:t>Staff and Student Snapshot Timeline</a:t>
            </a:r>
          </a:p>
        </p:txBody>
      </p:sp>
      <p:graphicFrame>
        <p:nvGraphicFramePr>
          <p:cNvPr id="5" name="Content Placeholder 9">
            <a:extLst>
              <a:ext uri="{FF2B5EF4-FFF2-40B4-BE49-F238E27FC236}">
                <a16:creationId xmlns:a16="http://schemas.microsoft.com/office/drawing/2014/main" id="{340CAACD-D968-2322-44EA-7A1DAA906A8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137692474"/>
              </p:ext>
            </p:extLst>
          </p:nvPr>
        </p:nvGraphicFramePr>
        <p:xfrm>
          <a:off x="1405020" y="1556084"/>
          <a:ext cx="5773821" cy="4255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51FBFC5B-2EEC-14F6-E9FB-4B3EE6F693C5}"/>
              </a:ext>
            </a:extLst>
          </p:cNvPr>
          <p:cNvSpPr>
            <a:spLocks noGrp="1"/>
          </p:cNvSpPr>
          <p:nvPr>
            <p:ph idx="1"/>
          </p:nvPr>
        </p:nvSpPr>
        <p:spPr>
          <a:xfrm>
            <a:off x="7382933" y="1845733"/>
            <a:ext cx="4614333" cy="2476818"/>
          </a:xfrm>
        </p:spPr>
        <p:txBody>
          <a:bodyPr>
            <a:normAutofit fontScale="92500" lnSpcReduction="10000"/>
          </a:bodyPr>
          <a:lstStyle/>
          <a:p>
            <a:pPr marL="0" indent="0">
              <a:buNone/>
            </a:pPr>
            <a:r>
              <a:rPr lang="en-US" sz="2100">
                <a:highlight>
                  <a:srgbClr val="FFFF00"/>
                </a:highlight>
              </a:rPr>
              <a:t>DEADLINE TODAY January 30</a:t>
            </a:r>
            <a:r>
              <a:rPr lang="en-US" sz="2100" baseline="30000">
                <a:highlight>
                  <a:srgbClr val="FFFF00"/>
                </a:highlight>
              </a:rPr>
              <a:t>th </a:t>
            </a:r>
            <a:r>
              <a:rPr lang="en-US" sz="2100">
                <a:highlight>
                  <a:srgbClr val="FFFF00"/>
                </a:highlight>
              </a:rPr>
              <a:t> </a:t>
            </a:r>
            <a:r>
              <a:rPr lang="en-US" sz="2100"/>
              <a:t> </a:t>
            </a:r>
          </a:p>
          <a:p>
            <a:pPr lvl="1">
              <a:buFont typeface="Wingdings" panose="05000000000000000000" pitchFamily="2" charset="2"/>
              <a:buChar char="ü"/>
            </a:pPr>
            <a:r>
              <a:rPr lang="en-US" sz="1900"/>
              <a:t>Date to have a complete Special Education December Count Snapshot:</a:t>
            </a:r>
          </a:p>
          <a:p>
            <a:pPr lvl="2">
              <a:buFont typeface="Wingdings" panose="05000000000000000000" pitchFamily="2" charset="2"/>
              <a:buChar char="q"/>
            </a:pPr>
            <a:r>
              <a:rPr lang="en-US" sz="1900"/>
              <a:t>All Staff and IEP Interchange errors resolved </a:t>
            </a:r>
          </a:p>
          <a:p>
            <a:pPr lvl="2">
              <a:buFont typeface="Wingdings" panose="05000000000000000000" pitchFamily="2" charset="2"/>
              <a:buChar char="q"/>
            </a:pPr>
            <a:r>
              <a:rPr lang="en-US" sz="1900"/>
              <a:t>All Dec Staff Snapshot errors resolved </a:t>
            </a:r>
          </a:p>
          <a:p>
            <a:pPr lvl="2">
              <a:buFont typeface="Wingdings" panose="05000000000000000000" pitchFamily="2" charset="2"/>
              <a:buChar char="q"/>
            </a:pPr>
            <a:r>
              <a:rPr lang="en-US" sz="1900"/>
              <a:t>All Dec Student Snapshot errors resolved</a:t>
            </a:r>
          </a:p>
          <a:p>
            <a:pPr marL="457200" lvl="1" indent="0">
              <a:buNone/>
            </a:pPr>
            <a:endParaRPr lang="en-US"/>
          </a:p>
          <a:p>
            <a:pPr marL="457200" lvl="1" indent="0">
              <a:buNone/>
            </a:pPr>
            <a:endParaRPr lang="en-US"/>
          </a:p>
        </p:txBody>
      </p:sp>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16</a:t>
            </a:fld>
            <a:endParaRPr lang="en-US">
              <a:solidFill>
                <a:prstClr val="white">
                  <a:lumMod val="50000"/>
                </a:prstClr>
              </a:solidFill>
              <a:latin typeface="Calibri" panose="020F0502020204030204"/>
            </a:endParaRPr>
          </a:p>
        </p:txBody>
      </p:sp>
      <p:sp>
        <p:nvSpPr>
          <p:cNvPr id="12" name="Content Placeholder 4">
            <a:extLst>
              <a:ext uri="{FF2B5EF4-FFF2-40B4-BE49-F238E27FC236}">
                <a16:creationId xmlns:a16="http://schemas.microsoft.com/office/drawing/2014/main" id="{1FA752C5-330C-C0BC-1927-07CB0A535936}"/>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13" name="Content Placeholder 5">
            <a:extLst>
              <a:ext uri="{FF2B5EF4-FFF2-40B4-BE49-F238E27FC236}">
                <a16:creationId xmlns:a16="http://schemas.microsoft.com/office/drawing/2014/main" id="{D4EB9C2F-3F1C-3A14-641A-833A821D0C04}"/>
              </a:ext>
            </a:extLst>
          </p:cNvPr>
          <p:cNvSpPr>
            <a:spLocks noGrp="1"/>
          </p:cNvSpPr>
          <p:nvPr>
            <p:ph sz="quarter" idx="14"/>
          </p:nvPr>
        </p:nvSpPr>
        <p:spPr>
          <a:xfrm>
            <a:off x="6053138" y="6356350"/>
            <a:ext cx="4392612" cy="361950"/>
          </a:xfrm>
        </p:spPr>
        <p:txBody>
          <a:bodyPr>
            <a:normAutofit/>
          </a:bodyPr>
          <a:lstStyle/>
          <a:p>
            <a:r>
              <a:rPr lang="en-US">
                <a:hlinkClick r:id="rId7"/>
              </a:rPr>
              <a:t>SpedDecCount@cde.state.co.us</a:t>
            </a:r>
            <a:r>
              <a:rPr lang="en-US"/>
              <a:t> </a:t>
            </a:r>
          </a:p>
        </p:txBody>
      </p:sp>
    </p:spTree>
    <p:extLst>
      <p:ext uri="{BB962C8B-B14F-4D97-AF65-F5344CB8AC3E}">
        <p14:creationId xmlns:p14="http://schemas.microsoft.com/office/powerpoint/2010/main" val="1658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53FDF-7BFE-BD5B-FA6C-605840985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A0AA30-F48E-A379-4F8F-52903928043A}"/>
              </a:ext>
            </a:extLst>
          </p:cNvPr>
          <p:cNvSpPr>
            <a:spLocks noGrp="1"/>
          </p:cNvSpPr>
          <p:nvPr>
            <p:ph type="title"/>
          </p:nvPr>
        </p:nvSpPr>
        <p:spPr/>
        <p:txBody>
          <a:bodyPr>
            <a:normAutofit/>
          </a:bodyPr>
          <a:lstStyle/>
          <a:p>
            <a:r>
              <a:rPr lang="en-US" sz="3200"/>
              <a:t>Special Education December Count – Status</a:t>
            </a:r>
          </a:p>
        </p:txBody>
      </p:sp>
      <p:sp>
        <p:nvSpPr>
          <p:cNvPr id="3" name="Content Placeholder 2">
            <a:extLst>
              <a:ext uri="{FF2B5EF4-FFF2-40B4-BE49-F238E27FC236}">
                <a16:creationId xmlns:a16="http://schemas.microsoft.com/office/drawing/2014/main" id="{0DD76503-423B-355D-C929-6FD51301671C}"/>
              </a:ext>
            </a:extLst>
          </p:cNvPr>
          <p:cNvSpPr>
            <a:spLocks noGrp="1"/>
          </p:cNvSpPr>
          <p:nvPr>
            <p:ph idx="1"/>
          </p:nvPr>
        </p:nvSpPr>
        <p:spPr/>
        <p:txBody>
          <a:bodyPr>
            <a:normAutofit/>
          </a:bodyPr>
          <a:lstStyle/>
          <a:p>
            <a:pPr marL="0" indent="0">
              <a:buNone/>
            </a:pPr>
            <a:r>
              <a:rPr lang="en-US" u="sng"/>
              <a:t>December Count Snapshot Status</a:t>
            </a:r>
            <a:r>
              <a:rPr lang="en-US"/>
              <a:t>    </a:t>
            </a:r>
            <a:r>
              <a:rPr lang="en-US" sz="1600"/>
              <a:t>*as of 7am this morning</a:t>
            </a:r>
          </a:p>
          <a:p>
            <a:r>
              <a:rPr lang="en-US" sz="2000"/>
              <a:t>45 Admin Units– error free in both student and staff snapshots </a:t>
            </a:r>
            <a:endParaRPr lang="en-US"/>
          </a:p>
          <a:p>
            <a:r>
              <a:rPr lang="en-US" sz="2000"/>
              <a:t>52 Admin Units – error free in one or both snapshots  </a:t>
            </a:r>
            <a:endParaRPr lang="en-US"/>
          </a:p>
          <a:p>
            <a:pPr marL="457200" lvl="1" indent="0">
              <a:buNone/>
            </a:pPr>
            <a:r>
              <a:rPr lang="en-US"/>
              <a:t>THANK YOU to AUs and Staff/HR respondents for working together on this data!</a:t>
            </a:r>
          </a:p>
          <a:p>
            <a:pPr marL="0" indent="0">
              <a:buNone/>
            </a:pPr>
            <a:endParaRPr lang="en-US"/>
          </a:p>
          <a:p>
            <a:pPr marL="0" indent="0">
              <a:buNone/>
            </a:pPr>
            <a:r>
              <a:rPr lang="en-US"/>
              <a:t>          </a:t>
            </a:r>
          </a:p>
          <a:p>
            <a:r>
              <a:rPr lang="en-US" sz="2000"/>
              <a:t>24 Admin Units – still working to get staff or student data error free    </a:t>
            </a:r>
          </a:p>
        </p:txBody>
      </p:sp>
      <p:sp>
        <p:nvSpPr>
          <p:cNvPr id="4" name="Slide Number Placeholder 3">
            <a:extLst>
              <a:ext uri="{FF2B5EF4-FFF2-40B4-BE49-F238E27FC236}">
                <a16:creationId xmlns:a16="http://schemas.microsoft.com/office/drawing/2014/main" id="{6C82245A-D241-AB3B-E7BA-B9498D0608FB}"/>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7" name="Rectangle 6">
            <a:extLst>
              <a:ext uri="{FF2B5EF4-FFF2-40B4-BE49-F238E27FC236}">
                <a16:creationId xmlns:a16="http://schemas.microsoft.com/office/drawing/2014/main" id="{0B744A85-4C7F-2559-AA92-B0AFFD772E92}"/>
              </a:ext>
            </a:extLst>
          </p:cNvPr>
          <p:cNvSpPr/>
          <p:nvPr/>
        </p:nvSpPr>
        <p:spPr>
          <a:xfrm>
            <a:off x="2653547" y="3041072"/>
            <a:ext cx="5200073" cy="923330"/>
          </a:xfrm>
          <a:prstGeom prst="rect">
            <a:avLst/>
          </a:prstGeom>
          <a:noFill/>
        </p:spPr>
        <p:txBody>
          <a:bodyPr wrap="squar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glow rad="101600">
                    <a:schemeClr val="accent1">
                      <a:satMod val="175000"/>
                      <a:alpha val="40000"/>
                    </a:schemeClr>
                  </a:glow>
                  <a:innerShdw blurRad="63500" dist="50800" dir="13500000">
                    <a:prstClr val="black">
                      <a:alpha val="50000"/>
                    </a:prstClr>
                  </a:innerShdw>
                </a:effectLst>
              </a:rPr>
              <a:t>GREAT JOB! </a:t>
            </a:r>
          </a:p>
        </p:txBody>
      </p:sp>
      <p:sp>
        <p:nvSpPr>
          <p:cNvPr id="8" name="Content Placeholder 4">
            <a:extLst>
              <a:ext uri="{FF2B5EF4-FFF2-40B4-BE49-F238E27FC236}">
                <a16:creationId xmlns:a16="http://schemas.microsoft.com/office/drawing/2014/main" id="{D762CE01-5A6B-4855-216C-E0ACFE7E34A7}"/>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9" name="Content Placeholder 5">
            <a:extLst>
              <a:ext uri="{FF2B5EF4-FFF2-40B4-BE49-F238E27FC236}">
                <a16:creationId xmlns:a16="http://schemas.microsoft.com/office/drawing/2014/main" id="{58314154-C6E7-F50B-E09F-936809FA373F}"/>
              </a:ext>
            </a:extLst>
          </p:cNvPr>
          <p:cNvSpPr>
            <a:spLocks noGrp="1"/>
          </p:cNvSpPr>
          <p:nvPr>
            <p:ph sz="quarter" idx="14"/>
          </p:nvPr>
        </p:nvSpPr>
        <p:spPr>
          <a:xfrm>
            <a:off x="6053138" y="6356350"/>
            <a:ext cx="4392612" cy="361950"/>
          </a:xfrm>
        </p:spPr>
        <p:txBody>
          <a:bodyPr>
            <a:normAutofit/>
          </a:bodyPr>
          <a:lstStyle/>
          <a:p>
            <a:r>
              <a:rPr lang="en-US">
                <a:hlinkClick r:id="rId2"/>
              </a:rPr>
              <a:t>SpedDecCount@cde.state.co.us</a:t>
            </a:r>
            <a:r>
              <a:rPr lang="en-US"/>
              <a:t> </a:t>
            </a:r>
          </a:p>
        </p:txBody>
      </p:sp>
    </p:spTree>
    <p:extLst>
      <p:ext uri="{BB962C8B-B14F-4D97-AF65-F5344CB8AC3E}">
        <p14:creationId xmlns:p14="http://schemas.microsoft.com/office/powerpoint/2010/main" val="728028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015C4-DC17-785A-A938-6BB0129D1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4C661-DC66-B229-92BA-2E83F51C0868}"/>
              </a:ext>
            </a:extLst>
          </p:cNvPr>
          <p:cNvSpPr>
            <a:spLocks noGrp="1"/>
          </p:cNvSpPr>
          <p:nvPr>
            <p:ph type="title"/>
          </p:nvPr>
        </p:nvSpPr>
        <p:spPr>
          <a:xfrm>
            <a:off x="332873" y="156005"/>
            <a:ext cx="8065168" cy="898524"/>
          </a:xfrm>
        </p:spPr>
        <p:txBody>
          <a:bodyPr>
            <a:normAutofit fontScale="90000"/>
          </a:bodyPr>
          <a:lstStyle/>
          <a:p>
            <a:r>
              <a:rPr lang="en-US"/>
              <a:t>Special Education December Count - Student and Staff Signature Reports – Please review now but not due to signed or printed for upload until February 21</a:t>
            </a:r>
          </a:p>
        </p:txBody>
      </p:sp>
      <p:sp>
        <p:nvSpPr>
          <p:cNvPr id="24" name="TextBox 23">
            <a:extLst>
              <a:ext uri="{FF2B5EF4-FFF2-40B4-BE49-F238E27FC236}">
                <a16:creationId xmlns:a16="http://schemas.microsoft.com/office/drawing/2014/main" id="{8A67F11A-D569-BD1A-560D-23BE0B72F357}"/>
              </a:ext>
            </a:extLst>
          </p:cNvPr>
          <p:cNvSpPr txBox="1"/>
          <p:nvPr/>
        </p:nvSpPr>
        <p:spPr>
          <a:xfrm>
            <a:off x="615334" y="1208825"/>
            <a:ext cx="5985934" cy="367170"/>
          </a:xfrm>
          <a:prstGeom prst="rect">
            <a:avLst/>
          </a:prstGeom>
          <a:noFill/>
        </p:spPr>
        <p:txBody>
          <a:bodyPr wrap="square" rtlCol="0">
            <a:spAutoFit/>
          </a:bodyPr>
          <a:lstStyle/>
          <a:p>
            <a:r>
              <a:rPr lang="en-US"/>
              <a:t>Cognos Reports</a:t>
            </a:r>
            <a:r>
              <a:rPr lang="en-US">
                <a:sym typeface="Wingdings" panose="05000000000000000000" pitchFamily="2" charset="2"/>
              </a:rPr>
              <a:t> Special Education December Folder: </a:t>
            </a:r>
            <a:endParaRPr lang="en-US"/>
          </a:p>
        </p:txBody>
      </p:sp>
      <p:graphicFrame>
        <p:nvGraphicFramePr>
          <p:cNvPr id="33" name="Content Placeholder 32">
            <a:extLst>
              <a:ext uri="{FF2B5EF4-FFF2-40B4-BE49-F238E27FC236}">
                <a16:creationId xmlns:a16="http://schemas.microsoft.com/office/drawing/2014/main" id="{69E3062B-D157-3F5A-60F4-0ADDF6224A93}"/>
              </a:ext>
            </a:extLst>
          </p:cNvPr>
          <p:cNvGraphicFramePr>
            <a:graphicFrameLocks noGrp="1"/>
          </p:cNvGraphicFramePr>
          <p:nvPr>
            <p:ph sz="half" idx="1"/>
            <p:extLst>
              <p:ext uri="{D42A27DB-BD31-4B8C-83A1-F6EECF244321}">
                <p14:modId xmlns:p14="http://schemas.microsoft.com/office/powerpoint/2010/main" val="1550690639"/>
              </p:ext>
            </p:extLst>
          </p:nvPr>
        </p:nvGraphicFramePr>
        <p:xfrm>
          <a:off x="711200" y="1677373"/>
          <a:ext cx="5341622" cy="4872014"/>
        </p:xfrm>
        <a:graphic>
          <a:graphicData uri="http://schemas.openxmlformats.org/drawingml/2006/table">
            <a:tbl>
              <a:tblPr firstRow="1" firstCol="1" bandRow="1"/>
              <a:tblGrid>
                <a:gridCol w="5341622">
                  <a:extLst>
                    <a:ext uri="{9D8B030D-6E8A-4147-A177-3AD203B41FA5}">
                      <a16:colId xmlns:a16="http://schemas.microsoft.com/office/drawing/2014/main" val="1897417829"/>
                    </a:ext>
                  </a:extLst>
                </a:gridCol>
              </a:tblGrid>
              <a:tr h="886265">
                <a:tc>
                  <a:txBody>
                    <a:bodyPr/>
                    <a:lstStyle/>
                    <a:p>
                      <a:pPr marL="0" marR="0" lvl="0" indent="0">
                        <a:lnSpc>
                          <a:spcPct val="107000"/>
                        </a:lnSpc>
                        <a:spcAft>
                          <a:spcPts val="800"/>
                        </a:spcAft>
                        <a:buFont typeface="Symbol" panose="05050102010706020507" pitchFamily="18" charset="2"/>
                        <a:buNone/>
                      </a:pPr>
                      <a:r>
                        <a:rPr lang="en-US" sz="1400">
                          <a:effectLst/>
                          <a:latin typeface="Calibri" panose="020F0502020204030204" pitchFamily="34" charset="0"/>
                          <a:ea typeface="Calibri" panose="020F0502020204030204" pitchFamily="34" charset="0"/>
                          <a:cs typeface="Times New Roman" panose="02020603050405020304" pitchFamily="18" charset="0"/>
                        </a:rPr>
                        <a:t>December Student Cognos Validation Reports:</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2.0 Student Data Validity Certification</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2.1 Significant Year to Year Report by Age Group and Disability</a:t>
                      </a:r>
                    </a:p>
                  </a:txBody>
                  <a:tcPr marL="0" marR="0" marT="0" marB="0" anchor="ctr">
                    <a:lnL>
                      <a:noFill/>
                    </a:lnL>
                    <a:lnR>
                      <a:noFill/>
                    </a:lnR>
                    <a:lnT>
                      <a:noFill/>
                    </a:lnT>
                    <a:lnB>
                      <a:noFill/>
                    </a:lnB>
                    <a:noFill/>
                  </a:tcPr>
                </a:tc>
                <a:extLst>
                  <a:ext uri="{0D108BD9-81ED-4DB2-BD59-A6C34878D82A}">
                    <a16:rowId xmlns:a16="http://schemas.microsoft.com/office/drawing/2014/main" val="1396623989"/>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2.2 Significant Year to Year Report by Age Group and Race/Ethnicity</a:t>
                      </a:r>
                    </a:p>
                  </a:txBody>
                  <a:tcPr marL="0" marR="0" marT="0" marB="0" anchor="ctr">
                    <a:lnL>
                      <a:noFill/>
                    </a:lnL>
                    <a:lnR>
                      <a:noFill/>
                    </a:lnR>
                    <a:lnT>
                      <a:noFill/>
                    </a:lnT>
                    <a:lnB>
                      <a:noFill/>
                    </a:lnB>
                    <a:noFill/>
                  </a:tcPr>
                </a:tc>
                <a:extLst>
                  <a:ext uri="{0D108BD9-81ED-4DB2-BD59-A6C34878D82A}">
                    <a16:rowId xmlns:a16="http://schemas.microsoft.com/office/drawing/2014/main" val="2916487818"/>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2.3 Significant Year to Year Report by Age Group and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954648849"/>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2.4 Significant Year-to-Year Educational Orphan Report </a:t>
                      </a:r>
                    </a:p>
                  </a:txBody>
                  <a:tcPr marL="0" marR="0" marT="0" marB="0" anchor="ctr">
                    <a:lnL>
                      <a:noFill/>
                    </a:lnL>
                    <a:lnR>
                      <a:noFill/>
                    </a:lnR>
                    <a:lnT>
                      <a:noFill/>
                    </a:lnT>
                    <a:lnB>
                      <a:noFill/>
                    </a:lnB>
                    <a:noFill/>
                  </a:tcPr>
                </a:tc>
                <a:extLst>
                  <a:ext uri="{0D108BD9-81ED-4DB2-BD59-A6C34878D82A}">
                    <a16:rowId xmlns:a16="http://schemas.microsoft.com/office/drawing/2014/main" val="567783962"/>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2.5 Indicator 5: Number of Students Aged 6-21 by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1560885319"/>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2.6 Indicator 6: Number of Students Aged 3-5 by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1165236826"/>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2.7 Number of Reported Students by Special Education Funding Status by Administrative Unit and Disability</a:t>
                      </a:r>
                    </a:p>
                  </a:txBody>
                  <a:tcPr marL="0" marR="0" marT="0" marB="0" anchor="ctr">
                    <a:lnL>
                      <a:noFill/>
                    </a:lnL>
                    <a:lnR>
                      <a:noFill/>
                    </a:lnR>
                    <a:lnT>
                      <a:noFill/>
                    </a:lnT>
                    <a:lnB>
                      <a:noFill/>
                    </a:lnB>
                    <a:noFill/>
                  </a:tcPr>
                </a:tc>
                <a:extLst>
                  <a:ext uri="{0D108BD9-81ED-4DB2-BD59-A6C34878D82A}">
                    <a16:rowId xmlns:a16="http://schemas.microsoft.com/office/drawing/2014/main" val="3790895404"/>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2.8 Number of Reported Students Parentally Placed in a Private School by Disability and Type of Service</a:t>
                      </a:r>
                    </a:p>
                  </a:txBody>
                  <a:tcPr marL="0" marR="0" marT="0" marB="0" anchor="ctr">
                    <a:lnL>
                      <a:noFill/>
                    </a:lnL>
                    <a:lnR>
                      <a:noFill/>
                    </a:lnR>
                    <a:lnT>
                      <a:noFill/>
                    </a:lnT>
                    <a:lnB>
                      <a:noFill/>
                    </a:lnB>
                    <a:noFill/>
                  </a:tcPr>
                </a:tc>
                <a:extLst>
                  <a:ext uri="{0D108BD9-81ED-4DB2-BD59-A6C34878D82A}">
                    <a16:rowId xmlns:a16="http://schemas.microsoft.com/office/drawing/2014/main" val="2617090154"/>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2.9 Indicator 9: Disproportionate Representation of Racial and Ethnic Groups in Special Education Ages 3-21 </a:t>
                      </a:r>
                    </a:p>
                  </a:txBody>
                  <a:tcPr marL="0" marR="0" marT="0" marB="0" anchor="ctr">
                    <a:lnL>
                      <a:noFill/>
                    </a:lnL>
                    <a:lnR>
                      <a:noFill/>
                    </a:lnR>
                    <a:lnT>
                      <a:noFill/>
                    </a:lnT>
                    <a:lnB>
                      <a:noFill/>
                    </a:lnB>
                    <a:noFill/>
                  </a:tcPr>
                </a:tc>
                <a:extLst>
                  <a:ext uri="{0D108BD9-81ED-4DB2-BD59-A6C34878D82A}">
                    <a16:rowId xmlns:a16="http://schemas.microsoft.com/office/drawing/2014/main" val="2501509661"/>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2.10 Indicator 10: Disproportionate Representation of Racial and Ethnic Groups in Specific Disability Categories in Ages 3-21 </a:t>
                      </a:r>
                    </a:p>
                  </a:txBody>
                  <a:tcPr marL="0" marR="0" marT="0" marB="0" anchor="ctr">
                    <a:lnL>
                      <a:noFill/>
                    </a:lnL>
                    <a:lnR>
                      <a:noFill/>
                    </a:lnR>
                    <a:lnT>
                      <a:noFill/>
                    </a:lnT>
                    <a:lnB>
                      <a:noFill/>
                    </a:lnB>
                    <a:noFill/>
                  </a:tcPr>
                </a:tc>
                <a:extLst>
                  <a:ext uri="{0D108BD9-81ED-4DB2-BD59-A6C34878D82A}">
                    <a16:rowId xmlns:a16="http://schemas.microsoft.com/office/drawing/2014/main" val="1469926736"/>
                  </a:ext>
                </a:extLst>
              </a:tr>
              <a:tr h="286822">
                <a:tc>
                  <a:txBody>
                    <a:bodyPr/>
                    <a:lstStyle/>
                    <a:p>
                      <a:pPr marL="0" marR="0">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*Please review Student Warnings</a:t>
                      </a:r>
                    </a:p>
                  </a:txBody>
                  <a:tcPr marL="0" marR="0" marT="0" marB="0" anchor="ctr">
                    <a:lnL>
                      <a:noFill/>
                    </a:lnL>
                    <a:lnR>
                      <a:noFill/>
                    </a:lnR>
                    <a:lnT>
                      <a:noFill/>
                    </a:lnT>
                    <a:lnB>
                      <a:noFill/>
                    </a:lnB>
                    <a:noFill/>
                  </a:tcPr>
                </a:tc>
                <a:extLst>
                  <a:ext uri="{0D108BD9-81ED-4DB2-BD59-A6C34878D82A}">
                    <a16:rowId xmlns:a16="http://schemas.microsoft.com/office/drawing/2014/main" val="4000203045"/>
                  </a:ext>
                </a:extLst>
              </a:tr>
            </a:tbl>
          </a:graphicData>
        </a:graphic>
      </p:graphicFrame>
      <p:sp>
        <p:nvSpPr>
          <p:cNvPr id="26" name="Content Placeholder 25">
            <a:extLst>
              <a:ext uri="{FF2B5EF4-FFF2-40B4-BE49-F238E27FC236}">
                <a16:creationId xmlns:a16="http://schemas.microsoft.com/office/drawing/2014/main" id="{BD2C56A8-71D5-79F2-8C3E-A17375417C5D}"/>
              </a:ext>
            </a:extLst>
          </p:cNvPr>
          <p:cNvSpPr>
            <a:spLocks noGrp="1"/>
          </p:cNvSpPr>
          <p:nvPr>
            <p:ph sz="half" idx="2"/>
          </p:nvPr>
        </p:nvSpPr>
        <p:spPr/>
        <p:txBody>
          <a:bodyPr>
            <a:normAutofit/>
          </a:bodyPr>
          <a:lstStyle/>
          <a:p>
            <a:pPr marL="0" marR="0" lvl="0" indent="0">
              <a:lnSpc>
                <a:spcPct val="107000"/>
              </a:lnSpc>
              <a:spcAft>
                <a:spcPts val="800"/>
              </a:spcAft>
              <a:buNone/>
            </a:pPr>
            <a:r>
              <a:rPr lang="en-US" sz="1400">
                <a:latin typeface="Calibri" panose="020F0502020204030204" pitchFamily="34" charset="0"/>
                <a:ea typeface="Calibri" panose="020F0502020204030204" pitchFamily="34" charset="0"/>
                <a:cs typeface="Times New Roman" panose="02020603050405020304" pitchFamily="18" charset="0"/>
              </a:rPr>
              <a:t>December Staff Cognos Validation Reports: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1.0 Staff Data Validity Certification</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1.1 Summary of Special Education Staff by Administrative Unit, District &amp; Job Classification Category</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1.2 Summary of Job Classification by District Purchased Service Staff</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1.4 Special Education Directors &amp; Child Find Coordinators</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SAM 1.5 Non-Qualified Personnel Status</a:t>
            </a:r>
          </a:p>
          <a:p>
            <a:pPr marL="0" marR="0" lvl="0" indent="0">
              <a:lnSpc>
                <a:spcPct val="107000"/>
              </a:lnSpc>
              <a:spcAft>
                <a:spcPts val="80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*Please review Staff SAM Warnings DC208, DC209, DC210, DC211</a:t>
            </a:r>
          </a:p>
          <a:p>
            <a:pPr marL="0" indent="0">
              <a:buNone/>
            </a:pPr>
            <a:endParaRPr lang="en-US"/>
          </a:p>
        </p:txBody>
      </p:sp>
      <p:sp>
        <p:nvSpPr>
          <p:cNvPr id="4" name="Slide Number Placeholder 3">
            <a:extLst>
              <a:ext uri="{FF2B5EF4-FFF2-40B4-BE49-F238E27FC236}">
                <a16:creationId xmlns:a16="http://schemas.microsoft.com/office/drawing/2014/main" id="{B6111576-C4B7-24B5-3AA0-3FB6498CDB3F}"/>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35" name="Content Placeholder 5">
            <a:extLst>
              <a:ext uri="{FF2B5EF4-FFF2-40B4-BE49-F238E27FC236}">
                <a16:creationId xmlns:a16="http://schemas.microsoft.com/office/drawing/2014/main" id="{61CA927F-FBA7-D42F-5EFB-4844E98D32A3}"/>
              </a:ext>
            </a:extLst>
          </p:cNvPr>
          <p:cNvSpPr>
            <a:spLocks noGrp="1"/>
          </p:cNvSpPr>
          <p:nvPr>
            <p:ph sz="quarter" idx="14"/>
          </p:nvPr>
        </p:nvSpPr>
        <p:spPr>
          <a:xfrm>
            <a:off x="6053138" y="6356350"/>
            <a:ext cx="4392612" cy="361950"/>
          </a:xfrm>
        </p:spPr>
        <p:txBody>
          <a:bodyPr>
            <a:normAutofit/>
          </a:bodyPr>
          <a:lstStyle/>
          <a:p>
            <a:r>
              <a:rPr lang="en-US">
                <a:hlinkClick r:id="rId2"/>
              </a:rPr>
              <a:t>SpedDecCount@cde.state.co.us</a:t>
            </a:r>
            <a:r>
              <a:rPr lang="en-US"/>
              <a:t> </a:t>
            </a:r>
          </a:p>
        </p:txBody>
      </p:sp>
    </p:spTree>
    <p:extLst>
      <p:ext uri="{BB962C8B-B14F-4D97-AF65-F5344CB8AC3E}">
        <p14:creationId xmlns:p14="http://schemas.microsoft.com/office/powerpoint/2010/main" val="3422266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2C92-9F16-6AC6-AAD5-7AB9A6C34B9B}"/>
              </a:ext>
            </a:extLst>
          </p:cNvPr>
          <p:cNvSpPr>
            <a:spLocks noGrp="1"/>
          </p:cNvSpPr>
          <p:nvPr>
            <p:ph type="title"/>
          </p:nvPr>
        </p:nvSpPr>
        <p:spPr/>
        <p:txBody>
          <a:bodyPr/>
          <a:lstStyle/>
          <a:p>
            <a:r>
              <a:rPr lang="en-US"/>
              <a:t>Special Education December Count</a:t>
            </a:r>
            <a:br>
              <a:rPr lang="en-US"/>
            </a:br>
            <a:r>
              <a:rPr lang="en-US"/>
              <a:t>Error DC234</a:t>
            </a:r>
          </a:p>
        </p:txBody>
      </p:sp>
      <p:sp>
        <p:nvSpPr>
          <p:cNvPr id="3" name="Content Placeholder 2">
            <a:extLst>
              <a:ext uri="{FF2B5EF4-FFF2-40B4-BE49-F238E27FC236}">
                <a16:creationId xmlns:a16="http://schemas.microsoft.com/office/drawing/2014/main" id="{F7DD0997-41C2-9702-48B6-1010623FA571}"/>
              </a:ext>
            </a:extLst>
          </p:cNvPr>
          <p:cNvSpPr>
            <a:spLocks noGrp="1"/>
          </p:cNvSpPr>
          <p:nvPr>
            <p:ph idx="1"/>
          </p:nvPr>
        </p:nvSpPr>
        <p:spPr/>
        <p:txBody>
          <a:bodyPr>
            <a:normAutofit lnSpcReduction="10000"/>
          </a:bodyPr>
          <a:lstStyle/>
          <a:p>
            <a:pPr marL="0" marR="0" indent="0">
              <a:buNone/>
            </a:pPr>
            <a:r>
              <a:rPr lang="en-US" sz="1800">
                <a:solidFill>
                  <a:srgbClr val="000000"/>
                </a:solidFill>
                <a:effectLst/>
                <a:latin typeface="Calibri" panose="020F0502020204030204" pitchFamily="34" charset="0"/>
                <a:ea typeface="Aptos" panose="020B0004020202020204" pitchFamily="34" charset="0"/>
              </a:rPr>
              <a:t>DC234: A matching endorsement for the teaching subject area code reported was not found for this teacher in the license database.  Please update the field 'Demonstrates In-Field Status 1' to another code (02= Degree; 03=36 Semester Hours; 04=Passed Exam; 05=Out of Field. </a:t>
            </a:r>
          </a:p>
          <a:p>
            <a:pPr marL="0" marR="0"/>
            <a:endParaRPr lang="en-US" sz="1800">
              <a:solidFill>
                <a:srgbClr val="000000"/>
              </a:solidFill>
              <a:latin typeface="Calibri" panose="020F0502020204030204" pitchFamily="34" charset="0"/>
              <a:ea typeface="Aptos" panose="020B0004020202020204" pitchFamily="34" charset="0"/>
            </a:endParaRPr>
          </a:p>
          <a:p>
            <a:pPr marL="457200" lvl="1"/>
            <a:r>
              <a:rPr lang="en-US" sz="1800">
                <a:solidFill>
                  <a:srgbClr val="000000"/>
                </a:solidFill>
                <a:effectLst/>
                <a:latin typeface="Calibri" panose="020F0502020204030204" pitchFamily="34" charset="0"/>
                <a:ea typeface="Aptos" panose="020B0004020202020204" pitchFamily="34" charset="0"/>
              </a:rPr>
              <a:t>A staff member with either a TEE or an interim authorization is technically not "in-field," as they have</a:t>
            </a:r>
            <a:r>
              <a:rPr lang="en-US" sz="1800">
                <a:effectLst/>
                <a:latin typeface="Calibri" panose="020F0502020204030204" pitchFamily="34" charset="0"/>
                <a:ea typeface="Aptos" panose="020B0004020202020204" pitchFamily="34" charset="0"/>
              </a:rPr>
              <a:t> not yet demonstrated content knowledge to obtain a full initial or professional license. </a:t>
            </a:r>
          </a:p>
          <a:p>
            <a:pPr marL="457200" lvl="1"/>
            <a:r>
              <a:rPr lang="en-US" sz="1800">
                <a:effectLst/>
                <a:latin typeface="Calibri" panose="020F0502020204030204" pitchFamily="34" charset="0"/>
                <a:ea typeface="Aptos" panose="020B0004020202020204" pitchFamily="34" charset="0"/>
              </a:rPr>
              <a:t>They do</a:t>
            </a:r>
            <a:r>
              <a:rPr lang="en-US" sz="1800">
                <a:solidFill>
                  <a:srgbClr val="000000"/>
                </a:solidFill>
                <a:effectLst/>
                <a:latin typeface="Calibri" panose="020F0502020204030204" pitchFamily="34" charset="0"/>
                <a:ea typeface="Aptos" panose="020B0004020202020204" pitchFamily="34" charset="0"/>
              </a:rPr>
              <a:t> not hold a license (key word) with the endorsement. </a:t>
            </a:r>
            <a:endParaRPr lang="en-US" sz="1800">
              <a:effectLst/>
              <a:latin typeface="Calibri" panose="020F0502020204030204" pitchFamily="34" charset="0"/>
              <a:ea typeface="Aptos" panose="020B0004020202020204" pitchFamily="34" charset="0"/>
            </a:endParaRPr>
          </a:p>
          <a:p>
            <a:pPr marL="914400" lvl="2"/>
            <a:r>
              <a:rPr lang="en-US" sz="1600">
                <a:effectLst/>
                <a:latin typeface="Calibri" panose="020F0502020204030204" pitchFamily="34" charset="0"/>
                <a:ea typeface="Aptos" panose="020B0004020202020204" pitchFamily="34" charset="0"/>
              </a:rPr>
              <a:t>Examples - staff with a Temporary Educator Eligibility or Alternative Interim Authorization: Special Education Generalist endorsements cannot be marked with code 01 for Demonstrates In-Field Status. </a:t>
            </a:r>
          </a:p>
          <a:p>
            <a:pPr marL="914400" lvl="2"/>
            <a:r>
              <a:rPr lang="en-US" sz="1600">
                <a:effectLst/>
                <a:latin typeface="Calibri" panose="020F0502020204030204" pitchFamily="34" charset="0"/>
                <a:ea typeface="Aptos" panose="020B0004020202020204" pitchFamily="34" charset="0"/>
              </a:rPr>
              <a:t>To clear error DC234, you will want to adjust it to a code other than 01 and it is common to have to report 05 – Out of Field.  </a:t>
            </a:r>
          </a:p>
          <a:p>
            <a:pPr marL="0" marR="0" indent="0">
              <a:buNone/>
            </a:pPr>
            <a:endParaRPr lang="en-US" sz="1800">
              <a:solidFill>
                <a:srgbClr val="000000"/>
              </a:solidFill>
              <a:effectLst/>
              <a:latin typeface="Calibri" panose="020F0502020204030204" pitchFamily="34" charset="0"/>
              <a:ea typeface="Aptos" panose="020B0004020202020204" pitchFamily="34" charset="0"/>
            </a:endParaRPr>
          </a:p>
          <a:p>
            <a:pPr marL="0" marR="0" indent="0">
              <a:buNone/>
            </a:pPr>
            <a:r>
              <a:rPr lang="en-US" sz="1800">
                <a:solidFill>
                  <a:srgbClr val="000000"/>
                </a:solidFill>
                <a:effectLst/>
                <a:latin typeface="Calibri" panose="020F0502020204030204" pitchFamily="34" charset="0"/>
                <a:ea typeface="Aptos" panose="020B0004020202020204" pitchFamily="34" charset="0"/>
              </a:rPr>
              <a:t>SAM Note:</a:t>
            </a:r>
          </a:p>
          <a:p>
            <a:r>
              <a:rPr lang="en-US" sz="1800">
                <a:solidFill>
                  <a:srgbClr val="000000"/>
                </a:solidFill>
                <a:effectLst/>
                <a:latin typeface="Calibri" panose="020F0502020204030204" pitchFamily="34" charset="0"/>
                <a:ea typeface="Aptos" panose="020B0004020202020204" pitchFamily="34" charset="0"/>
              </a:rPr>
              <a:t>staff is on the path toward meeting full requirements so he/she should pass the Staff Approval Matrix warnings</a:t>
            </a:r>
          </a:p>
          <a:p>
            <a:r>
              <a:rPr lang="en-US" sz="1800">
                <a:solidFill>
                  <a:srgbClr val="000000"/>
                </a:solidFill>
                <a:latin typeface="Calibri" panose="020F0502020204030204" pitchFamily="34" charset="0"/>
                <a:ea typeface="Aptos" panose="020B0004020202020204" pitchFamily="34" charset="0"/>
              </a:rPr>
              <a:t>SAM warnings are a separate validation from the Demonstrates In-Field Status check</a:t>
            </a:r>
            <a:endParaRPr lang="en-US" sz="1800">
              <a:effectLst/>
              <a:latin typeface="Calibri" panose="020F0502020204030204" pitchFamily="34" charset="0"/>
              <a:ea typeface="Aptos" panose="020B0004020202020204" pitchFamily="34" charset="0"/>
            </a:endParaRPr>
          </a:p>
          <a:p>
            <a:endParaRPr lang="en-US"/>
          </a:p>
        </p:txBody>
      </p:sp>
      <p:sp>
        <p:nvSpPr>
          <p:cNvPr id="4" name="Slide Number Placeholder 3">
            <a:extLst>
              <a:ext uri="{FF2B5EF4-FFF2-40B4-BE49-F238E27FC236}">
                <a16:creationId xmlns:a16="http://schemas.microsoft.com/office/drawing/2014/main" id="{227632F0-0EA6-001F-B04F-F6415B752D6F}"/>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7" name="Content Placeholder 4">
            <a:extLst>
              <a:ext uri="{FF2B5EF4-FFF2-40B4-BE49-F238E27FC236}">
                <a16:creationId xmlns:a16="http://schemas.microsoft.com/office/drawing/2014/main" id="{35CB20D2-E3AE-5A63-22B9-F72512144849}"/>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8" name="Content Placeholder 5">
            <a:extLst>
              <a:ext uri="{FF2B5EF4-FFF2-40B4-BE49-F238E27FC236}">
                <a16:creationId xmlns:a16="http://schemas.microsoft.com/office/drawing/2014/main" id="{6A268B31-31EF-0ACB-6A64-3E6F68029AD9}"/>
              </a:ext>
            </a:extLst>
          </p:cNvPr>
          <p:cNvSpPr>
            <a:spLocks noGrp="1"/>
          </p:cNvSpPr>
          <p:nvPr>
            <p:ph sz="quarter" idx="14"/>
          </p:nvPr>
        </p:nvSpPr>
        <p:spPr>
          <a:xfrm>
            <a:off x="6053138" y="6356350"/>
            <a:ext cx="4392612" cy="361950"/>
          </a:xfrm>
        </p:spPr>
        <p:txBody>
          <a:bodyPr>
            <a:normAutofit/>
          </a:bodyPr>
          <a:lstStyle/>
          <a:p>
            <a:r>
              <a:rPr lang="en-US">
                <a:hlinkClick r:id="rId2"/>
              </a:rPr>
              <a:t>SpedDecCount@cde.state.co.us</a:t>
            </a:r>
            <a:r>
              <a:rPr lang="en-US"/>
              <a:t> </a:t>
            </a:r>
          </a:p>
        </p:txBody>
      </p:sp>
    </p:spTree>
    <p:extLst>
      <p:ext uri="{BB962C8B-B14F-4D97-AF65-F5344CB8AC3E}">
        <p14:creationId xmlns:p14="http://schemas.microsoft.com/office/powerpoint/2010/main" val="369935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196C-25AB-F9F7-7EF7-703172516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6427E-247E-06F0-A983-6ADFDC4DDC4B}"/>
              </a:ext>
            </a:extLst>
          </p:cNvPr>
          <p:cNvSpPr>
            <a:spLocks noGrp="1"/>
          </p:cNvSpPr>
          <p:nvPr>
            <p:ph type="title"/>
          </p:nvPr>
        </p:nvSpPr>
        <p:spPr>
          <a:xfrm>
            <a:off x="184276" y="139311"/>
            <a:ext cx="8065168" cy="898524"/>
          </a:xfrm>
        </p:spPr>
        <p:txBody>
          <a:bodyPr>
            <a:normAutofit/>
          </a:bodyPr>
          <a:lstStyle/>
          <a:p>
            <a:r>
              <a:rPr lang="en-US"/>
              <a:t>Special Education December Count:</a:t>
            </a:r>
            <a:br>
              <a:rPr lang="en-US"/>
            </a:br>
            <a:r>
              <a:rPr lang="en-US"/>
              <a:t>Student Duplicate Warnings</a:t>
            </a:r>
          </a:p>
        </p:txBody>
      </p:sp>
      <p:sp>
        <p:nvSpPr>
          <p:cNvPr id="3" name="Content Placeholder 2">
            <a:extLst>
              <a:ext uri="{FF2B5EF4-FFF2-40B4-BE49-F238E27FC236}">
                <a16:creationId xmlns:a16="http://schemas.microsoft.com/office/drawing/2014/main" id="{484F96F3-31F3-CA63-B03D-E2E442785933}"/>
              </a:ext>
            </a:extLst>
          </p:cNvPr>
          <p:cNvSpPr>
            <a:spLocks noGrp="1"/>
          </p:cNvSpPr>
          <p:nvPr>
            <p:ph idx="1"/>
          </p:nvPr>
        </p:nvSpPr>
        <p:spPr>
          <a:xfrm>
            <a:off x="332873" y="1253331"/>
            <a:ext cx="10515600" cy="4351338"/>
          </a:xfrm>
        </p:spPr>
        <p:txBody>
          <a:bodyPr>
            <a:normAutofit/>
          </a:bodyPr>
          <a:lstStyle/>
          <a:p>
            <a:r>
              <a:rPr lang="en-US" sz="1800">
                <a:highlight>
                  <a:srgbClr val="FFFF00"/>
                </a:highlight>
              </a:rPr>
              <a:t>Duplicate Students </a:t>
            </a:r>
            <a:r>
              <a:rPr lang="en-US" sz="1800"/>
              <a:t>– check for these warnings</a:t>
            </a:r>
          </a:p>
          <a:p>
            <a:pPr lvl="1"/>
            <a:r>
              <a:rPr lang="en-US" sz="1800">
                <a:highlight>
                  <a:srgbClr val="FFFF00"/>
                </a:highlight>
              </a:rPr>
              <a:t>DC154</a:t>
            </a:r>
            <a:r>
              <a:rPr lang="en-US" sz="1800"/>
              <a:t>: Another AU is also claiming a Funding Status of 50 for this student. Please verify attendance and enrollment records for December 1st. If your record is correct, you may leave it the same.</a:t>
            </a:r>
          </a:p>
          <a:p>
            <a:pPr lvl="1"/>
            <a:r>
              <a:rPr lang="en-US" sz="1800">
                <a:highlight>
                  <a:srgbClr val="FFFF00"/>
                </a:highlight>
              </a:rPr>
              <a:t>DC214</a:t>
            </a:r>
            <a:r>
              <a:rPr lang="en-US" sz="1800"/>
              <a:t>: Another AU is reporting that this student is attending in their AU. Please verify attendance and enrollment records for December 1st. If your record is correct, you may leave it the same and ignore this warning.</a:t>
            </a:r>
          </a:p>
          <a:p>
            <a:pPr lvl="2"/>
            <a:r>
              <a:rPr lang="en-US"/>
              <a:t>The other reporting AU is included in the far right column of the error report</a:t>
            </a:r>
          </a:p>
          <a:p>
            <a:pPr lvl="2"/>
            <a:r>
              <a:rPr lang="en-US"/>
              <a:t>Reference ‘</a:t>
            </a:r>
            <a:r>
              <a:rPr lang="en-US" b="1"/>
              <a:t>Pupils Attendance Information Codes</a:t>
            </a:r>
            <a:r>
              <a:rPr lang="en-US"/>
              <a:t>’ document from </a:t>
            </a:r>
            <a:r>
              <a:rPr lang="en-US">
                <a:hlinkClick r:id="rId2"/>
              </a:rPr>
              <a:t>December Count Snapshot webpage </a:t>
            </a:r>
            <a:r>
              <a:rPr lang="en-US"/>
              <a:t>under Additional Links for help with PAI and Funding Status Codes. </a:t>
            </a:r>
          </a:p>
          <a:p>
            <a:pPr lvl="2"/>
            <a:r>
              <a:rPr lang="en-US"/>
              <a:t>Contact List found in </a:t>
            </a:r>
            <a:r>
              <a:rPr lang="en-US" err="1"/>
              <a:t>Cognos</a:t>
            </a:r>
            <a:r>
              <a:rPr lang="en-US" err="1">
                <a:sym typeface="Wingdings" panose="05000000000000000000" pitchFamily="2" charset="2"/>
              </a:rPr>
              <a:t>Special</a:t>
            </a:r>
            <a:r>
              <a:rPr lang="en-US">
                <a:sym typeface="Wingdings" panose="05000000000000000000" pitchFamily="2" charset="2"/>
              </a:rPr>
              <a:t> Education December folder</a:t>
            </a:r>
            <a:endParaRPr lang="en-US"/>
          </a:p>
          <a:p>
            <a:pPr marL="914400" lvl="2" indent="0">
              <a:buNone/>
            </a:pPr>
            <a:endParaRPr lang="en-US" sz="1400"/>
          </a:p>
          <a:p>
            <a:pPr marL="914400" lvl="2" indent="0">
              <a:buNone/>
            </a:pPr>
            <a:endParaRPr lang="en-US" sz="900"/>
          </a:p>
        </p:txBody>
      </p:sp>
      <p:sp>
        <p:nvSpPr>
          <p:cNvPr id="4" name="Slide Number Placeholder 3">
            <a:extLst>
              <a:ext uri="{FF2B5EF4-FFF2-40B4-BE49-F238E27FC236}">
                <a16:creationId xmlns:a16="http://schemas.microsoft.com/office/drawing/2014/main" id="{CB80256D-D519-24EE-F97E-374CC38D1921}"/>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8" name="Content Placeholder 4">
            <a:extLst>
              <a:ext uri="{FF2B5EF4-FFF2-40B4-BE49-F238E27FC236}">
                <a16:creationId xmlns:a16="http://schemas.microsoft.com/office/drawing/2014/main" id="{60C2B5AD-A41D-E40C-A301-8AA47257E8C0}"/>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9" name="Content Placeholder 5">
            <a:extLst>
              <a:ext uri="{FF2B5EF4-FFF2-40B4-BE49-F238E27FC236}">
                <a16:creationId xmlns:a16="http://schemas.microsoft.com/office/drawing/2014/main" id="{9273347B-4BCF-839E-33D9-34E090B49B0F}"/>
              </a:ext>
            </a:extLst>
          </p:cNvPr>
          <p:cNvSpPr>
            <a:spLocks noGrp="1"/>
          </p:cNvSpPr>
          <p:nvPr>
            <p:ph sz="quarter" idx="14"/>
          </p:nvPr>
        </p:nvSpPr>
        <p:spPr>
          <a:xfrm>
            <a:off x="6053138" y="6356350"/>
            <a:ext cx="4392612" cy="361950"/>
          </a:xfrm>
        </p:spPr>
        <p:txBody>
          <a:bodyPr>
            <a:normAutofit/>
          </a:bodyPr>
          <a:lstStyle/>
          <a:p>
            <a:r>
              <a:rPr lang="en-US">
                <a:hlinkClick r:id="rId3"/>
              </a:rPr>
              <a:t>SpedDecCount@cde.state.co.us</a:t>
            </a:r>
            <a:r>
              <a:rPr lang="en-US"/>
              <a:t> </a:t>
            </a:r>
          </a:p>
        </p:txBody>
      </p:sp>
      <p:pic>
        <p:nvPicPr>
          <p:cNvPr id="10" name="Content Placeholder 5" descr="SPED December COGNOS report list">
            <a:extLst>
              <a:ext uri="{FF2B5EF4-FFF2-40B4-BE49-F238E27FC236}">
                <a16:creationId xmlns:a16="http://schemas.microsoft.com/office/drawing/2014/main" id="{DC5653EC-CBCB-066E-17FD-1D1F1994CB63}"/>
              </a:ext>
            </a:extLst>
          </p:cNvPr>
          <p:cNvPicPr>
            <a:picLocks noChangeAspect="1"/>
          </p:cNvPicPr>
          <p:nvPr/>
        </p:nvPicPr>
        <p:blipFill rotWithShape="1">
          <a:blip r:embed="rId4"/>
          <a:srcRect l="12861" t="46834" r="47891" b="21236"/>
          <a:stretch/>
        </p:blipFill>
        <p:spPr>
          <a:xfrm>
            <a:off x="2682240" y="4509135"/>
            <a:ext cx="4779301" cy="1682898"/>
          </a:xfrm>
          <a:prstGeom prst="rect">
            <a:avLst/>
          </a:prstGeom>
        </p:spPr>
      </p:pic>
    </p:spTree>
    <p:extLst>
      <p:ext uri="{BB962C8B-B14F-4D97-AF65-F5344CB8AC3E}">
        <p14:creationId xmlns:p14="http://schemas.microsoft.com/office/powerpoint/2010/main" val="3969251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SpedDecCount@cde.state.co.us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December Snapshot Webpage</a:t>
            </a:r>
            <a:br>
              <a:rPr lang="en-US" sz="2000">
                <a:hlinkClick r:id="rId5"/>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78397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1FDD4E-8081-201B-9336-36AE237667DF}"/>
              </a:ext>
            </a:extLst>
          </p:cNvPr>
          <p:cNvSpPr>
            <a:spLocks noGrp="1"/>
          </p:cNvSpPr>
          <p:nvPr>
            <p:ph type="ctrTitle"/>
          </p:nvPr>
        </p:nvSpPr>
        <p:spPr/>
        <p:txBody>
          <a:bodyPr/>
          <a:lstStyle/>
          <a:p>
            <a:r>
              <a:rPr lang="en-US"/>
              <a:t>Human Resources</a:t>
            </a:r>
          </a:p>
        </p:txBody>
      </p:sp>
      <p:sp>
        <p:nvSpPr>
          <p:cNvPr id="8" name="Content Placeholder 7">
            <a:extLst>
              <a:ext uri="{FF2B5EF4-FFF2-40B4-BE49-F238E27FC236}">
                <a16:creationId xmlns:a16="http://schemas.microsoft.com/office/drawing/2014/main" id="{0CDB6A4E-4F81-1E47-A00F-B608685764CA}"/>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641C38AB-F8C2-02C8-5A01-A04F298C8954}"/>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357713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Human Resources: </a:t>
            </a:r>
            <a:br>
              <a:rPr lang="en-US"/>
            </a:br>
            <a:r>
              <a:rPr lang="en-US"/>
              <a:t>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753821170"/>
              </p:ext>
            </p:extLst>
          </p:nvPr>
        </p:nvGraphicFramePr>
        <p:xfrm>
          <a:off x="228600" y="200025"/>
          <a:ext cx="11818935" cy="34848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a:latin typeface="Trebuchet MS" panose="020B0603020202020204" pitchFamily="34" charset="0"/>
                        </a:rPr>
                        <a:t>1/24/25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rebuchet MS" panose="020B0603020202020204" pitchFamily="34" charset="0"/>
                        </a:rPr>
                        <a:t>Interim Deadline</a:t>
                      </a:r>
                    </a:p>
                  </a:txBody>
                  <a:tcPr/>
                </a:tc>
                <a:tc>
                  <a:txBody>
                    <a:bodyPr/>
                    <a:lstStyle/>
                    <a:p>
                      <a:r>
                        <a:rPr lang="en-US"/>
                        <a:t>Human Resources Snapshot Error Free</a:t>
                      </a:r>
                      <a:endParaRPr lang="en-US">
                        <a:latin typeface="Trebuchet MS" panose="020B0603020202020204" pitchFamily="34" charset="0"/>
                      </a:endParaRPr>
                    </a:p>
                  </a:txBody>
                  <a:tcPr/>
                </a:tc>
                <a:extLst>
                  <a:ext uri="{0D108BD9-81ED-4DB2-BD59-A6C34878D82A}">
                    <a16:rowId xmlns:a16="http://schemas.microsoft.com/office/drawing/2014/main" val="779341813"/>
                  </a:ext>
                </a:extLst>
              </a:tr>
              <a:tr h="370840">
                <a:tc>
                  <a:txBody>
                    <a:bodyPr/>
                    <a:lstStyle/>
                    <a:p>
                      <a:r>
                        <a:rPr lang="en-US"/>
                        <a:t>1/24-1/31/25 </a:t>
                      </a:r>
                      <a:endParaRPr lang="en-US">
                        <a:latin typeface="Trebuchet MS" panose="020B0603020202020204" pitchFamily="34" charset="0"/>
                      </a:endParaRPr>
                    </a:p>
                  </a:txBody>
                  <a:tcPr/>
                </a:tc>
                <a:tc>
                  <a:txBody>
                    <a:bodyPr/>
                    <a:lstStyle/>
                    <a:p>
                      <a:r>
                        <a:rPr lang="en-US"/>
                        <a:t>Report Review</a:t>
                      </a:r>
                      <a:endParaRPr lang="en-US">
                        <a:latin typeface="Trebuchet MS" panose="020B0603020202020204" pitchFamily="34" charset="0"/>
                      </a:endParaRPr>
                    </a:p>
                  </a:txBody>
                  <a:tcPr/>
                </a:tc>
                <a:tc>
                  <a:txBody>
                    <a:bodyPr/>
                    <a:lstStyle/>
                    <a:p>
                      <a:r>
                        <a:rPr lang="en-US"/>
                        <a:t>Review Special Education Staff Report via Cognos in the Human Resources folder) for accuracy to ensure all special education staff reported within your district is appropriate. Collaborate with your LEA’s Administrative Unite during this process. Verify that all staff are accurately reported.</a:t>
                      </a:r>
                      <a:endParaRPr lang="en-US">
                        <a:latin typeface="Trebuchet MS" panose="020B0603020202020204" pitchFamily="34" charset="0"/>
                      </a:endParaRPr>
                    </a:p>
                  </a:txBody>
                  <a:tcPr/>
                </a:tc>
                <a:extLst>
                  <a:ext uri="{0D108BD9-81ED-4DB2-BD59-A6C34878D82A}">
                    <a16:rowId xmlns:a16="http://schemas.microsoft.com/office/drawing/2014/main" val="3242782652"/>
                  </a:ext>
                </a:extLst>
              </a:tr>
              <a:tr h="370840">
                <a:tc>
                  <a:txBody>
                    <a:bodyPr/>
                    <a:lstStyle/>
                    <a:p>
                      <a:r>
                        <a:rPr lang="en-US"/>
                        <a:t>2/14/25 </a:t>
                      </a:r>
                      <a:endParaRPr lang="en-US">
                        <a:latin typeface="Trebuchet MS" panose="020B0603020202020204" pitchFamily="34" charset="0"/>
                      </a:endParaRPr>
                    </a:p>
                  </a:txBody>
                  <a:tcPr/>
                </a:tc>
                <a:tc>
                  <a:txBody>
                    <a:bodyPr/>
                    <a:lstStyle/>
                    <a:p>
                      <a:r>
                        <a:rPr lang="en-US"/>
                        <a:t>Interim Deadline</a:t>
                      </a:r>
                      <a:endParaRPr lang="en-US">
                        <a:latin typeface="Trebuchet MS" panose="020B0603020202020204" pitchFamily="34" charset="0"/>
                      </a:endParaRPr>
                    </a:p>
                  </a:txBody>
                  <a:tcPr/>
                </a:tc>
                <a:tc>
                  <a:txBody>
                    <a:bodyPr/>
                    <a:lstStyle/>
                    <a:p>
                      <a:r>
                        <a:rPr lang="en-US"/>
                        <a:t>Staff Profile and Staff Assignment interchange files, and Human Resources Snapshot Error Free</a:t>
                      </a:r>
                      <a:endParaRPr lang="en-US">
                        <a:latin typeface="Trebuchet MS" panose="020B0603020202020204" pitchFamily="34" charset="0"/>
                      </a:endParaRPr>
                    </a:p>
                  </a:txBody>
                  <a:tcPr/>
                </a:tc>
                <a:extLst>
                  <a:ext uri="{0D108BD9-81ED-4DB2-BD59-A6C34878D82A}">
                    <a16:rowId xmlns:a16="http://schemas.microsoft.com/office/drawing/2014/main" val="593317777"/>
                  </a:ext>
                </a:extLst>
              </a:tr>
              <a:tr h="370840">
                <a:tc>
                  <a:txBody>
                    <a:bodyPr/>
                    <a:lstStyle/>
                    <a:p>
                      <a:r>
                        <a:rPr lang="en-US"/>
                        <a:t>2/21/25</a:t>
                      </a:r>
                      <a:endParaRPr lang="en-US">
                        <a:latin typeface="Trebuchet MS" panose="020B0603020202020204" pitchFamily="34" charset="0"/>
                      </a:endParaRPr>
                    </a:p>
                  </a:txBody>
                  <a:tcPr/>
                </a:tc>
                <a:tc>
                  <a:txBody>
                    <a:bodyPr/>
                    <a:lstStyle/>
                    <a:p>
                      <a:r>
                        <a:rPr lang="en-US"/>
                        <a:t>Deadline*</a:t>
                      </a:r>
                      <a:endParaRPr lang="en-US">
                        <a:latin typeface="Trebuchet MS" panose="020B0603020202020204" pitchFamily="34" charset="0"/>
                      </a:endParaRPr>
                    </a:p>
                  </a:txBody>
                  <a:tcPr/>
                </a:tc>
                <a:tc>
                  <a:txBody>
                    <a:bodyPr/>
                    <a:lstStyle/>
                    <a:p>
                      <a:r>
                        <a:rPr lang="en-US"/>
                        <a:t>Human Resources Snapshot must be submitted to CDE and verification emailed to Human Resources Snapshot</a:t>
                      </a:r>
                      <a:endParaRPr lang="en-US">
                        <a:latin typeface="Trebuchet MS" panose="020B0603020202020204" pitchFamily="34" charset="0"/>
                      </a:endParaRPr>
                    </a:p>
                  </a:txBody>
                  <a:tcPr/>
                </a:tc>
                <a:extLst>
                  <a:ext uri="{0D108BD9-81ED-4DB2-BD59-A6C34878D82A}">
                    <a16:rowId xmlns:a16="http://schemas.microsoft.com/office/drawing/2014/main" val="2721818544"/>
                  </a:ext>
                </a:extLst>
              </a:tr>
            </a:tbl>
          </a:graphicData>
        </a:graphic>
      </p:graphicFrame>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a:t>Human Resources Snapshot Collection</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t>HumanResourcesData@cde.state.co.us</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548937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23A0C-8CD5-C88F-AE33-9349DF3F7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F6EE1-3039-CFCD-775D-679A92BE6C18}"/>
              </a:ext>
            </a:extLst>
          </p:cNvPr>
          <p:cNvSpPr>
            <a:spLocks noGrp="1"/>
          </p:cNvSpPr>
          <p:nvPr>
            <p:ph type="title"/>
          </p:nvPr>
        </p:nvSpPr>
        <p:spPr/>
        <p:txBody>
          <a:bodyPr/>
          <a:lstStyle/>
          <a:p>
            <a:r>
              <a:rPr lang="en-US"/>
              <a:t>Human Resources Cognos Reports</a:t>
            </a:r>
          </a:p>
        </p:txBody>
      </p:sp>
      <p:sp>
        <p:nvSpPr>
          <p:cNvPr id="4" name="Slide Number Placeholder 3">
            <a:extLst>
              <a:ext uri="{FF2B5EF4-FFF2-40B4-BE49-F238E27FC236}">
                <a16:creationId xmlns:a16="http://schemas.microsoft.com/office/drawing/2014/main" id="{6182BA91-59F2-6D0A-E944-AA86FDFB9631}"/>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5" name="Content Placeholder 4">
            <a:extLst>
              <a:ext uri="{FF2B5EF4-FFF2-40B4-BE49-F238E27FC236}">
                <a16:creationId xmlns:a16="http://schemas.microsoft.com/office/drawing/2014/main" id="{DE623B77-09D9-B096-FD97-01CB899FCC6F}"/>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45DD8BC9-0BE2-C4A7-D456-EE898DAA7559}"/>
              </a:ext>
            </a:extLst>
          </p:cNvPr>
          <p:cNvSpPr>
            <a:spLocks noGrp="1"/>
          </p:cNvSpPr>
          <p:nvPr>
            <p:ph sz="quarter" idx="14"/>
          </p:nvPr>
        </p:nvSpPr>
        <p:spPr/>
        <p:txBody>
          <a:bodyPr/>
          <a:lstStyle/>
          <a:p>
            <a:r>
              <a:rPr lang="en-US"/>
              <a:t>humanresourcesdata@cde.state.co.us</a:t>
            </a:r>
          </a:p>
          <a:p>
            <a:endParaRPr lang="en-US"/>
          </a:p>
        </p:txBody>
      </p:sp>
      <p:pic>
        <p:nvPicPr>
          <p:cNvPr id="10" name="Content Placeholder 9" descr="Screenshot of Cognos reports available for Human Resources Snapshot">
            <a:extLst>
              <a:ext uri="{FF2B5EF4-FFF2-40B4-BE49-F238E27FC236}">
                <a16:creationId xmlns:a16="http://schemas.microsoft.com/office/drawing/2014/main" id="{A8C3EE6B-8D9C-6960-B491-D57BA6B35735}"/>
              </a:ext>
            </a:extLst>
          </p:cNvPr>
          <p:cNvPicPr>
            <a:picLocks noGrp="1" noChangeAspect="1"/>
          </p:cNvPicPr>
          <p:nvPr>
            <p:ph idx="1"/>
          </p:nvPr>
        </p:nvPicPr>
        <p:blipFill>
          <a:blip r:embed="rId2"/>
          <a:stretch>
            <a:fillRect/>
          </a:stretch>
        </p:blipFill>
        <p:spPr>
          <a:xfrm>
            <a:off x="526336" y="1481011"/>
            <a:ext cx="3568096" cy="4351337"/>
          </a:xfrm>
        </p:spPr>
      </p:pic>
      <p:sp>
        <p:nvSpPr>
          <p:cNvPr id="11" name="TextBox 10">
            <a:extLst>
              <a:ext uri="{FF2B5EF4-FFF2-40B4-BE49-F238E27FC236}">
                <a16:creationId xmlns:a16="http://schemas.microsoft.com/office/drawing/2014/main" id="{C2A8A304-9405-CC7F-6F7A-35BE308B5EC5}"/>
              </a:ext>
            </a:extLst>
          </p:cNvPr>
          <p:cNvSpPr txBox="1"/>
          <p:nvPr/>
        </p:nvSpPr>
        <p:spPr>
          <a:xfrm>
            <a:off x="4631994" y="2754561"/>
            <a:ext cx="6931152" cy="1200329"/>
          </a:xfrm>
          <a:prstGeom prst="rect">
            <a:avLst/>
          </a:prstGeom>
          <a:noFill/>
        </p:spPr>
        <p:txBody>
          <a:bodyPr wrap="square" rtlCol="0">
            <a:spAutoFit/>
          </a:bodyPr>
          <a:lstStyle/>
          <a:p>
            <a:pPr marL="285750" indent="-285750">
              <a:buFont typeface="Wingdings" panose="05000000000000000000" pitchFamily="2" charset="2"/>
              <a:buChar char="Ø"/>
            </a:pPr>
            <a:r>
              <a:rPr lang="en-US"/>
              <a:t>Use the different Cognos Reports to validate your data before you submit your data</a:t>
            </a:r>
          </a:p>
          <a:p>
            <a:endParaRPr lang="en-US"/>
          </a:p>
          <a:p>
            <a:pPr marL="285750" indent="-285750">
              <a:buFont typeface="Wingdings" panose="05000000000000000000" pitchFamily="2" charset="2"/>
              <a:buChar char="Ø"/>
            </a:pPr>
            <a:r>
              <a:rPr lang="en-US"/>
              <a:t>Snapshot Records get reported</a:t>
            </a:r>
          </a:p>
        </p:txBody>
      </p:sp>
    </p:spTree>
    <p:extLst>
      <p:ext uri="{BB962C8B-B14F-4D97-AF65-F5344CB8AC3E}">
        <p14:creationId xmlns:p14="http://schemas.microsoft.com/office/powerpoint/2010/main" val="3236241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CB5FA-D45E-84F3-430B-C6F5612E6F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75E87-18A2-50A6-E924-5BC7D4E7335D}"/>
              </a:ext>
            </a:extLst>
          </p:cNvPr>
          <p:cNvSpPr>
            <a:spLocks noGrp="1"/>
          </p:cNvSpPr>
          <p:nvPr>
            <p:ph type="title"/>
          </p:nvPr>
        </p:nvSpPr>
        <p:spPr/>
        <p:txBody>
          <a:bodyPr/>
          <a:lstStyle/>
          <a:p>
            <a:r>
              <a:rPr lang="en-US"/>
              <a:t>Submit your Human Resources Snapshot Data</a:t>
            </a:r>
          </a:p>
        </p:txBody>
      </p:sp>
      <p:sp>
        <p:nvSpPr>
          <p:cNvPr id="9" name="TextBox 8">
            <a:extLst>
              <a:ext uri="{FF2B5EF4-FFF2-40B4-BE49-F238E27FC236}">
                <a16:creationId xmlns:a16="http://schemas.microsoft.com/office/drawing/2014/main" id="{17F7D50A-A988-B2A1-AEA1-D7A9F790EC02}"/>
              </a:ext>
            </a:extLst>
          </p:cNvPr>
          <p:cNvSpPr txBox="1"/>
          <p:nvPr/>
        </p:nvSpPr>
        <p:spPr>
          <a:xfrm>
            <a:off x="332873" y="1289942"/>
            <a:ext cx="4111111" cy="1477328"/>
          </a:xfrm>
          <a:prstGeom prst="rect">
            <a:avLst/>
          </a:prstGeom>
          <a:noFill/>
        </p:spPr>
        <p:txBody>
          <a:bodyPr wrap="square" rtlCol="0">
            <a:spAutoFit/>
          </a:bodyPr>
          <a:lstStyle/>
          <a:p>
            <a:pPr marL="285750" indent="-285750">
              <a:buFont typeface="Wingdings" panose="05000000000000000000" pitchFamily="2" charset="2"/>
              <a:buChar char="q"/>
            </a:pPr>
            <a:r>
              <a:rPr lang="en-US"/>
              <a:t>Interchange files are error free</a:t>
            </a:r>
          </a:p>
          <a:p>
            <a:pPr marL="285750" indent="-285750">
              <a:buFont typeface="Wingdings" panose="05000000000000000000" pitchFamily="2" charset="2"/>
              <a:buChar char="q"/>
            </a:pPr>
            <a:r>
              <a:rPr lang="en-US"/>
              <a:t>Snapshot files are error free</a:t>
            </a:r>
          </a:p>
          <a:p>
            <a:pPr marL="285750" indent="-285750">
              <a:buFont typeface="Wingdings" panose="05000000000000000000" pitchFamily="2" charset="2"/>
              <a:buChar char="q"/>
            </a:pPr>
            <a:r>
              <a:rPr lang="en-US"/>
              <a:t>Data has been verified</a:t>
            </a:r>
          </a:p>
          <a:p>
            <a:pPr marL="285750" indent="-285750">
              <a:buFont typeface="Wingdings" panose="05000000000000000000" pitchFamily="2" charset="2"/>
              <a:buChar char="q"/>
            </a:pPr>
            <a:r>
              <a:rPr lang="en-US"/>
              <a:t>Time to get you data to submitted</a:t>
            </a:r>
          </a:p>
          <a:p>
            <a:endParaRPr lang="en-US"/>
          </a:p>
        </p:txBody>
      </p:sp>
      <p:pic>
        <p:nvPicPr>
          <p:cNvPr id="8" name="Picture 7" descr="Submit to CDE">
            <a:extLst>
              <a:ext uri="{FF2B5EF4-FFF2-40B4-BE49-F238E27FC236}">
                <a16:creationId xmlns:a16="http://schemas.microsoft.com/office/drawing/2014/main" id="{54DE892A-A50A-4AF1-2A41-17CB39C9B60D}"/>
              </a:ext>
            </a:extLst>
          </p:cNvPr>
          <p:cNvPicPr>
            <a:picLocks noChangeAspect="1"/>
          </p:cNvPicPr>
          <p:nvPr/>
        </p:nvPicPr>
        <p:blipFill>
          <a:blip r:embed="rId2"/>
          <a:stretch>
            <a:fillRect/>
          </a:stretch>
        </p:blipFill>
        <p:spPr>
          <a:xfrm>
            <a:off x="166052" y="2633472"/>
            <a:ext cx="11859896" cy="3347149"/>
          </a:xfrm>
          <a:prstGeom prst="rect">
            <a:avLst/>
          </a:prstGeom>
        </p:spPr>
      </p:pic>
      <p:sp>
        <p:nvSpPr>
          <p:cNvPr id="4" name="Slide Number Placeholder 3">
            <a:extLst>
              <a:ext uri="{FF2B5EF4-FFF2-40B4-BE49-F238E27FC236}">
                <a16:creationId xmlns:a16="http://schemas.microsoft.com/office/drawing/2014/main" id="{FD84B251-8E9E-0124-FD81-266F20DC7CFA}"/>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5" name="Content Placeholder 4">
            <a:extLst>
              <a:ext uri="{FF2B5EF4-FFF2-40B4-BE49-F238E27FC236}">
                <a16:creationId xmlns:a16="http://schemas.microsoft.com/office/drawing/2014/main" id="{27A5CB48-B511-72F2-68E5-89AD7A7BA263}"/>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85776466-5E1C-3758-5EB8-A472C9A35A35}"/>
              </a:ext>
            </a:extLst>
          </p:cNvPr>
          <p:cNvSpPr>
            <a:spLocks noGrp="1"/>
          </p:cNvSpPr>
          <p:nvPr>
            <p:ph sz="quarter" idx="14"/>
          </p:nvPr>
        </p:nvSpPr>
        <p:spPr/>
        <p:txBody>
          <a:bodyPr/>
          <a:lstStyle/>
          <a:p>
            <a:r>
              <a:rPr lang="en-US"/>
              <a:t>humanresourcesdata@cde.state.co.us</a:t>
            </a:r>
          </a:p>
          <a:p>
            <a:endParaRPr lang="en-US"/>
          </a:p>
        </p:txBody>
      </p:sp>
    </p:spTree>
    <p:extLst>
      <p:ext uri="{BB962C8B-B14F-4D97-AF65-F5344CB8AC3E}">
        <p14:creationId xmlns:p14="http://schemas.microsoft.com/office/powerpoint/2010/main" val="1888481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520B15-6105-3942-B85F-5F4E684CDB33}"/>
              </a:ext>
            </a:extLst>
          </p:cNvPr>
          <p:cNvSpPr>
            <a:spLocks noGrp="1"/>
          </p:cNvSpPr>
          <p:nvPr>
            <p:ph type="title"/>
          </p:nvPr>
        </p:nvSpPr>
        <p:spPr/>
        <p:txBody>
          <a:bodyPr/>
          <a:lstStyle/>
          <a:p>
            <a:r>
              <a:rPr lang="en-US"/>
              <a:t>Questions &amp; Resources:</a:t>
            </a:r>
            <a:br>
              <a:rPr lang="en-US"/>
            </a:br>
            <a:r>
              <a:rPr lang="en-US"/>
              <a:t>Human Resources</a:t>
            </a:r>
          </a:p>
        </p:txBody>
      </p:sp>
      <p:sp>
        <p:nvSpPr>
          <p:cNvPr id="8" name="Content Placeholder 7">
            <a:extLst>
              <a:ext uri="{FF2B5EF4-FFF2-40B4-BE49-F238E27FC236}">
                <a16:creationId xmlns:a16="http://schemas.microsoft.com/office/drawing/2014/main" id="{46254EE3-5D77-B5F2-B9E9-E4D49A60462F}"/>
              </a:ext>
            </a:extLst>
          </p:cNvPr>
          <p:cNvSpPr>
            <a:spLocks noGrp="1"/>
          </p:cNvSpPr>
          <p:nvPr>
            <p:ph sz="quarter" idx="13"/>
          </p:nvPr>
        </p:nvSpPr>
        <p:spPr/>
        <p:txBody>
          <a:bodyPr/>
          <a:lstStyle/>
          <a:p>
            <a:r>
              <a:rPr lang="en-US"/>
              <a:t>Collection Resources:</a:t>
            </a:r>
          </a:p>
          <a:p>
            <a:r>
              <a:rPr lang="en-US">
                <a:hlinkClick r:id="rId2"/>
              </a:rPr>
              <a:t>Staff Interchange website</a:t>
            </a:r>
            <a:endParaRPr lang="en-US"/>
          </a:p>
          <a:p>
            <a:r>
              <a:rPr lang="en-US">
                <a:hlinkClick r:id="rId3"/>
              </a:rPr>
              <a:t>Human Resources Snapshot website</a:t>
            </a:r>
            <a:endParaRPr lang="en-US"/>
          </a:p>
          <a:p>
            <a:r>
              <a:rPr lang="en-US"/>
              <a:t>Dawna Gudka</a:t>
            </a:r>
          </a:p>
          <a:p>
            <a:r>
              <a:rPr lang="en-US">
                <a:hlinkClick r:id="rId4"/>
              </a:rPr>
              <a:t>HumanResourcesData@cde.state.co.us</a:t>
            </a:r>
            <a:endParaRPr lang="en-US"/>
          </a:p>
          <a:p>
            <a:r>
              <a:rPr lang="en-US"/>
              <a:t>(303) 598-7901</a:t>
            </a:r>
          </a:p>
        </p:txBody>
      </p:sp>
      <p:sp>
        <p:nvSpPr>
          <p:cNvPr id="3" name="Slide Number Placeholder 2">
            <a:extLst>
              <a:ext uri="{FF2B5EF4-FFF2-40B4-BE49-F238E27FC236}">
                <a16:creationId xmlns:a16="http://schemas.microsoft.com/office/drawing/2014/main" id="{900DD9CE-FBFF-0B5E-4CB5-08116D5C2576}"/>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3902891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D546E-86F2-1E59-4A48-D790D78738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E5521A-CC95-FA33-4D88-CA30FF860DD5}"/>
              </a:ext>
            </a:extLst>
          </p:cNvPr>
          <p:cNvSpPr>
            <a:spLocks noGrp="1"/>
          </p:cNvSpPr>
          <p:nvPr>
            <p:ph type="ctrTitle"/>
          </p:nvPr>
        </p:nvSpPr>
        <p:spPr/>
        <p:txBody>
          <a:bodyPr/>
          <a:lstStyle/>
          <a:p>
            <a:r>
              <a:rPr lang="en-US"/>
              <a:t>Discipline Action File Layout Change</a:t>
            </a:r>
          </a:p>
        </p:txBody>
      </p:sp>
      <p:sp>
        <p:nvSpPr>
          <p:cNvPr id="8" name="Content Placeholder 7">
            <a:extLst>
              <a:ext uri="{FF2B5EF4-FFF2-40B4-BE49-F238E27FC236}">
                <a16:creationId xmlns:a16="http://schemas.microsoft.com/office/drawing/2014/main" id="{C9212FD8-E199-7670-E38D-D404415EA79C}"/>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1BC94856-B7F6-1A58-9363-D69810EC460D}"/>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2880554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DE51B-8928-D77B-9934-30174F13B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9BD1C-8E24-B6D4-F7FF-1120E332971D}"/>
              </a:ext>
            </a:extLst>
          </p:cNvPr>
          <p:cNvSpPr>
            <a:spLocks noGrp="1"/>
          </p:cNvSpPr>
          <p:nvPr>
            <p:ph type="title"/>
          </p:nvPr>
        </p:nvSpPr>
        <p:spPr>
          <a:xfrm>
            <a:off x="443564" y="205176"/>
            <a:ext cx="11553363" cy="898524"/>
          </a:xfrm>
        </p:spPr>
        <p:txBody>
          <a:bodyPr/>
          <a:lstStyle/>
          <a:p>
            <a:r>
              <a:rPr lang="en-US"/>
              <a:t>Changes approved by EDAC to the File Layout-Discipline Action File</a:t>
            </a:r>
          </a:p>
        </p:txBody>
      </p:sp>
      <p:sp>
        <p:nvSpPr>
          <p:cNvPr id="11" name="TextBox 10">
            <a:extLst>
              <a:ext uri="{FF2B5EF4-FFF2-40B4-BE49-F238E27FC236}">
                <a16:creationId xmlns:a16="http://schemas.microsoft.com/office/drawing/2014/main" id="{606B8BAB-9269-7B73-4C97-3C3537C2C6B2}"/>
              </a:ext>
            </a:extLst>
          </p:cNvPr>
          <p:cNvSpPr txBox="1"/>
          <p:nvPr/>
        </p:nvSpPr>
        <p:spPr>
          <a:xfrm>
            <a:off x="557784" y="1563624"/>
            <a:ext cx="10899648" cy="646331"/>
          </a:xfrm>
          <a:prstGeom prst="rect">
            <a:avLst/>
          </a:prstGeom>
          <a:noFill/>
        </p:spPr>
        <p:txBody>
          <a:bodyPr wrap="square" rtlCol="0">
            <a:spAutoFit/>
          </a:bodyPr>
          <a:lstStyle/>
          <a:p>
            <a:r>
              <a:rPr lang="en-US"/>
              <a:t>New Behavior Type</a:t>
            </a:r>
          </a:p>
          <a:p>
            <a:r>
              <a:rPr lang="en-US"/>
              <a:t>00 N/A Use for mechanical restraint, physical restraint or seclusion</a:t>
            </a:r>
          </a:p>
        </p:txBody>
      </p:sp>
      <p:pic>
        <p:nvPicPr>
          <p:cNvPr id="10" name="Content Placeholder 9" descr="New Behavior Type code 00">
            <a:extLst>
              <a:ext uri="{FF2B5EF4-FFF2-40B4-BE49-F238E27FC236}">
                <a16:creationId xmlns:a16="http://schemas.microsoft.com/office/drawing/2014/main" id="{9924CE45-9394-5E6C-C337-B9443BDCF2F6}"/>
              </a:ext>
            </a:extLst>
          </p:cNvPr>
          <p:cNvPicPr>
            <a:picLocks noGrp="1" noChangeAspect="1"/>
          </p:cNvPicPr>
          <p:nvPr>
            <p:ph idx="1"/>
          </p:nvPr>
        </p:nvPicPr>
        <p:blipFill>
          <a:blip r:embed="rId2"/>
          <a:stretch>
            <a:fillRect/>
          </a:stretch>
        </p:blipFill>
        <p:spPr>
          <a:xfrm>
            <a:off x="1366549" y="2952708"/>
            <a:ext cx="9286211" cy="1518708"/>
          </a:xfrm>
        </p:spPr>
      </p:pic>
      <p:sp>
        <p:nvSpPr>
          <p:cNvPr id="4" name="Slide Number Placeholder 3">
            <a:extLst>
              <a:ext uri="{FF2B5EF4-FFF2-40B4-BE49-F238E27FC236}">
                <a16:creationId xmlns:a16="http://schemas.microsoft.com/office/drawing/2014/main" id="{55341939-583C-9092-5C2F-D7956D227069}"/>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5" name="Content Placeholder 4">
            <a:extLst>
              <a:ext uri="{FF2B5EF4-FFF2-40B4-BE49-F238E27FC236}">
                <a16:creationId xmlns:a16="http://schemas.microsoft.com/office/drawing/2014/main" id="{FD25A11C-E6E1-2A71-D0B6-BC5E5D70C128}"/>
              </a:ext>
            </a:extLst>
          </p:cNvPr>
          <p:cNvSpPr>
            <a:spLocks noGrp="1"/>
          </p:cNvSpPr>
          <p:nvPr>
            <p:ph sz="quarter" idx="13"/>
          </p:nvPr>
        </p:nvSpPr>
        <p:spPr/>
        <p:txBody>
          <a:bodyPr/>
          <a:lstStyle/>
          <a:p>
            <a:r>
              <a:rPr lang="en-US"/>
              <a:t>Student Discipline Snapshot</a:t>
            </a:r>
          </a:p>
          <a:p>
            <a:endParaRPr lang="en-US"/>
          </a:p>
        </p:txBody>
      </p:sp>
      <p:sp>
        <p:nvSpPr>
          <p:cNvPr id="6" name="Content Placeholder 5">
            <a:extLst>
              <a:ext uri="{FF2B5EF4-FFF2-40B4-BE49-F238E27FC236}">
                <a16:creationId xmlns:a16="http://schemas.microsoft.com/office/drawing/2014/main" id="{61D5449D-BDF8-23DB-74B9-E2AD673116DE}"/>
              </a:ext>
            </a:extLst>
          </p:cNvPr>
          <p:cNvSpPr>
            <a:spLocks noGrp="1"/>
          </p:cNvSpPr>
          <p:nvPr>
            <p:ph sz="quarter" idx="14"/>
          </p:nvPr>
        </p:nvSpPr>
        <p:spPr/>
        <p:txBody>
          <a:bodyPr/>
          <a:lstStyle/>
          <a:p>
            <a:r>
              <a:rPr lang="en-US">
                <a:hlinkClick r:id="rId3"/>
              </a:rPr>
              <a:t>Student Discipline Snapshot </a:t>
            </a:r>
            <a:endParaRPr lang="en-US"/>
          </a:p>
        </p:txBody>
      </p:sp>
    </p:spTree>
    <p:extLst>
      <p:ext uri="{BB962C8B-B14F-4D97-AF65-F5344CB8AC3E}">
        <p14:creationId xmlns:p14="http://schemas.microsoft.com/office/powerpoint/2010/main" val="237879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EB343-B197-9F7E-B415-7CCF4AE5516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9CA4154-2507-7B71-2E8B-B280C53C854E}"/>
              </a:ext>
            </a:extLst>
          </p:cNvPr>
          <p:cNvSpPr>
            <a:spLocks noGrp="1"/>
          </p:cNvSpPr>
          <p:nvPr>
            <p:ph type="title"/>
          </p:nvPr>
        </p:nvSpPr>
        <p:spPr>
          <a:xfrm>
            <a:off x="442913" y="204788"/>
            <a:ext cx="11553825" cy="898525"/>
          </a:xfrm>
        </p:spPr>
        <p:txBody>
          <a:bodyPr/>
          <a:lstStyle/>
          <a:p>
            <a:r>
              <a:rPr lang="en-US"/>
              <a:t> Example of a record in Discipline Action file for student restrained</a:t>
            </a:r>
          </a:p>
        </p:txBody>
      </p:sp>
      <p:sp>
        <p:nvSpPr>
          <p:cNvPr id="7" name="Content Placeholder 5">
            <a:extLst>
              <a:ext uri="{FF2B5EF4-FFF2-40B4-BE49-F238E27FC236}">
                <a16:creationId xmlns:a16="http://schemas.microsoft.com/office/drawing/2014/main" id="{E29F8F50-5B7F-1868-F9A9-13B86ED7ACD5}"/>
              </a:ext>
            </a:extLst>
          </p:cNvPr>
          <p:cNvSpPr txBox="1">
            <a:spLocks/>
          </p:cNvSpPr>
          <p:nvPr/>
        </p:nvSpPr>
        <p:spPr>
          <a:xfrm>
            <a:off x="206478" y="1225591"/>
            <a:ext cx="11636594" cy="4899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Example of Student Physically Restrained </a:t>
            </a:r>
          </a:p>
          <a:p>
            <a:pPr lvl="1"/>
            <a:r>
              <a:rPr lang="en-US"/>
              <a:t>Discipline Action File</a:t>
            </a:r>
          </a:p>
          <a:p>
            <a:pPr lvl="1"/>
            <a:r>
              <a:rPr lang="en-US"/>
              <a:t>Behavior 00 (Column G, Behavior code)</a:t>
            </a:r>
          </a:p>
          <a:p>
            <a:pPr marL="457200" lvl="1" indent="0">
              <a:buFont typeface="Arial" panose="020B0604020202020204" pitchFamily="34" charset="0"/>
              <a:buNone/>
            </a:pPr>
            <a:endParaRPr lang="en-US"/>
          </a:p>
          <a:p>
            <a:pPr lvl="1"/>
            <a:endParaRPr lang="en-US"/>
          </a:p>
          <a:p>
            <a:pPr lvl="1"/>
            <a:r>
              <a:rPr lang="en-US"/>
              <a:t>Discipline 00 (Column P, Discipline Action Type)</a:t>
            </a:r>
          </a:p>
          <a:p>
            <a:pPr lvl="1"/>
            <a:endParaRPr lang="en-US"/>
          </a:p>
          <a:p>
            <a:pPr lvl="1"/>
            <a:endParaRPr lang="en-US"/>
          </a:p>
          <a:p>
            <a:pPr lvl="1"/>
            <a:r>
              <a:rPr lang="en-US"/>
              <a:t>Physically Restrained 1 indicating yes (Column T, Physically Restrained)</a:t>
            </a:r>
          </a:p>
          <a:p>
            <a:pPr lvl="1"/>
            <a:r>
              <a:rPr lang="en-US"/>
              <a:t>Discipline Action Length should be zero filled</a:t>
            </a:r>
          </a:p>
          <a:p>
            <a:pPr marL="457200" lvl="1" indent="0">
              <a:buFont typeface="Arial" panose="020B0604020202020204" pitchFamily="34" charset="0"/>
              <a:buNone/>
            </a:pPr>
            <a:endParaRPr lang="en-US"/>
          </a:p>
          <a:p>
            <a:pPr marL="457200" lvl="1" indent="0">
              <a:buFont typeface="Arial" panose="020B0604020202020204" pitchFamily="34" charset="0"/>
              <a:buNone/>
            </a:pPr>
            <a:endParaRPr lang="en-US"/>
          </a:p>
          <a:p>
            <a:pPr marL="457200" lvl="1" indent="0">
              <a:buFont typeface="Arial" panose="020B0604020202020204" pitchFamily="34" charset="0"/>
              <a:buNone/>
            </a:pPr>
            <a:endParaRPr lang="en-US"/>
          </a:p>
          <a:p>
            <a:endParaRPr lang="en-US"/>
          </a:p>
        </p:txBody>
      </p:sp>
      <p:pic>
        <p:nvPicPr>
          <p:cNvPr id="10" name="Picture 9" descr="Behavior code 00">
            <a:extLst>
              <a:ext uri="{FF2B5EF4-FFF2-40B4-BE49-F238E27FC236}">
                <a16:creationId xmlns:a16="http://schemas.microsoft.com/office/drawing/2014/main" id="{2DCA3A06-8EEC-C4C8-6F76-2D718F0EE34D}"/>
              </a:ext>
            </a:extLst>
          </p:cNvPr>
          <p:cNvPicPr>
            <a:picLocks noChangeAspect="1"/>
          </p:cNvPicPr>
          <p:nvPr/>
        </p:nvPicPr>
        <p:blipFill>
          <a:blip r:embed="rId2"/>
          <a:stretch>
            <a:fillRect/>
          </a:stretch>
        </p:blipFill>
        <p:spPr>
          <a:xfrm>
            <a:off x="1575253" y="2372835"/>
            <a:ext cx="7557357" cy="602032"/>
          </a:xfrm>
          <a:prstGeom prst="rect">
            <a:avLst/>
          </a:prstGeom>
        </p:spPr>
      </p:pic>
      <p:pic>
        <p:nvPicPr>
          <p:cNvPr id="11" name="Picture 10" descr="Discipline of 00">
            <a:extLst>
              <a:ext uri="{FF2B5EF4-FFF2-40B4-BE49-F238E27FC236}">
                <a16:creationId xmlns:a16="http://schemas.microsoft.com/office/drawing/2014/main" id="{C9153233-55DC-F3DF-1353-092C4D960184}"/>
              </a:ext>
            </a:extLst>
          </p:cNvPr>
          <p:cNvPicPr>
            <a:picLocks noChangeAspect="1"/>
          </p:cNvPicPr>
          <p:nvPr/>
        </p:nvPicPr>
        <p:blipFill>
          <a:blip r:embed="rId3"/>
          <a:stretch>
            <a:fillRect/>
          </a:stretch>
        </p:blipFill>
        <p:spPr>
          <a:xfrm>
            <a:off x="1296836" y="3654514"/>
            <a:ext cx="7835774" cy="457240"/>
          </a:xfrm>
          <a:prstGeom prst="rect">
            <a:avLst/>
          </a:prstGeom>
        </p:spPr>
      </p:pic>
      <p:pic>
        <p:nvPicPr>
          <p:cNvPr id="16" name="Picture 15" descr="restrained yes or no">
            <a:extLst>
              <a:ext uri="{FF2B5EF4-FFF2-40B4-BE49-F238E27FC236}">
                <a16:creationId xmlns:a16="http://schemas.microsoft.com/office/drawing/2014/main" id="{59E5C3E8-A6FC-A823-78EF-7D27EFF8E8A5}"/>
              </a:ext>
            </a:extLst>
          </p:cNvPr>
          <p:cNvPicPr>
            <a:picLocks noChangeAspect="1"/>
          </p:cNvPicPr>
          <p:nvPr/>
        </p:nvPicPr>
        <p:blipFill>
          <a:blip r:embed="rId4"/>
          <a:stretch>
            <a:fillRect/>
          </a:stretch>
        </p:blipFill>
        <p:spPr>
          <a:xfrm>
            <a:off x="10744478" y="4318288"/>
            <a:ext cx="1371719" cy="609653"/>
          </a:xfrm>
          <a:prstGeom prst="rect">
            <a:avLst/>
          </a:prstGeom>
        </p:spPr>
      </p:pic>
      <p:pic>
        <p:nvPicPr>
          <p:cNvPr id="17" name="Picture 16" descr="Restrained record in Disicpline Action file">
            <a:extLst>
              <a:ext uri="{FF2B5EF4-FFF2-40B4-BE49-F238E27FC236}">
                <a16:creationId xmlns:a16="http://schemas.microsoft.com/office/drawing/2014/main" id="{D3A1CA81-E963-2B0A-0FB9-004935403195}"/>
              </a:ext>
            </a:extLst>
          </p:cNvPr>
          <p:cNvPicPr>
            <a:picLocks noChangeAspect="1"/>
          </p:cNvPicPr>
          <p:nvPr/>
        </p:nvPicPr>
        <p:blipFill>
          <a:blip r:embed="rId5"/>
          <a:stretch>
            <a:fillRect/>
          </a:stretch>
        </p:blipFill>
        <p:spPr>
          <a:xfrm>
            <a:off x="503068" y="5523465"/>
            <a:ext cx="11099507" cy="602032"/>
          </a:xfrm>
          <a:prstGeom prst="rect">
            <a:avLst/>
          </a:prstGeom>
        </p:spPr>
      </p:pic>
      <p:sp>
        <p:nvSpPr>
          <p:cNvPr id="4" name="Slide Number Placeholder 3">
            <a:extLst>
              <a:ext uri="{FF2B5EF4-FFF2-40B4-BE49-F238E27FC236}">
                <a16:creationId xmlns:a16="http://schemas.microsoft.com/office/drawing/2014/main" id="{46F35092-C229-0F13-3CAF-26DC50FFE848}"/>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5" name="Content Placeholder 4">
            <a:extLst>
              <a:ext uri="{FF2B5EF4-FFF2-40B4-BE49-F238E27FC236}">
                <a16:creationId xmlns:a16="http://schemas.microsoft.com/office/drawing/2014/main" id="{3E1079EC-4D18-9292-83B4-A332D9EF7907}"/>
              </a:ext>
            </a:extLst>
          </p:cNvPr>
          <p:cNvSpPr>
            <a:spLocks noGrp="1"/>
          </p:cNvSpPr>
          <p:nvPr>
            <p:ph sz="quarter" idx="13"/>
          </p:nvPr>
        </p:nvSpPr>
        <p:spPr/>
        <p:txBody>
          <a:bodyPr/>
          <a:lstStyle/>
          <a:p>
            <a:r>
              <a:rPr lang="en-US"/>
              <a:t>Student Discipline Snapshot</a:t>
            </a:r>
          </a:p>
          <a:p>
            <a:endParaRPr lang="en-US"/>
          </a:p>
        </p:txBody>
      </p:sp>
      <p:sp>
        <p:nvSpPr>
          <p:cNvPr id="6" name="Content Placeholder 5">
            <a:extLst>
              <a:ext uri="{FF2B5EF4-FFF2-40B4-BE49-F238E27FC236}">
                <a16:creationId xmlns:a16="http://schemas.microsoft.com/office/drawing/2014/main" id="{4D924759-BBCE-8152-EAC0-463885374DE8}"/>
              </a:ext>
            </a:extLst>
          </p:cNvPr>
          <p:cNvSpPr>
            <a:spLocks noGrp="1"/>
          </p:cNvSpPr>
          <p:nvPr>
            <p:ph sz="quarter" idx="14"/>
          </p:nvPr>
        </p:nvSpPr>
        <p:spPr/>
        <p:txBody>
          <a:bodyPr/>
          <a:lstStyle/>
          <a:p>
            <a:r>
              <a:rPr lang="en-US">
                <a:hlinkClick r:id="rId6"/>
              </a:rPr>
              <a:t>Student Discipline Snapshot </a:t>
            </a:r>
            <a:endParaRPr lang="en-US"/>
          </a:p>
        </p:txBody>
      </p:sp>
    </p:spTree>
    <p:extLst>
      <p:ext uri="{BB962C8B-B14F-4D97-AF65-F5344CB8AC3E}">
        <p14:creationId xmlns:p14="http://schemas.microsoft.com/office/powerpoint/2010/main" val="5392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841512"/>
            <a:ext cx="6251110" cy="3224758"/>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72FD-B8EC-4FBA-A109-15668154B230}"/>
              </a:ext>
            </a:extLst>
          </p:cNvPr>
          <p:cNvSpPr>
            <a:spLocks noGrp="1"/>
          </p:cNvSpPr>
          <p:nvPr>
            <p:ph type="title"/>
          </p:nvPr>
        </p:nvSpPr>
        <p:spPr/>
        <p:txBody>
          <a:bodyPr/>
          <a:lstStyle/>
          <a:p>
            <a:r>
              <a:rPr lang="en-US"/>
              <a:t>Student Discipline Training</a:t>
            </a:r>
          </a:p>
        </p:txBody>
      </p:sp>
      <p:pic>
        <p:nvPicPr>
          <p:cNvPr id="8" name="Content Placeholder 7" descr="Mark your calendar">
            <a:extLst>
              <a:ext uri="{FF2B5EF4-FFF2-40B4-BE49-F238E27FC236}">
                <a16:creationId xmlns:a16="http://schemas.microsoft.com/office/drawing/2014/main" id="{7EAB36F4-E240-B81E-2005-AC62A471F5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994" y="1413566"/>
            <a:ext cx="4249645" cy="4249645"/>
          </a:xfrm>
        </p:spPr>
      </p:pic>
      <p:sp>
        <p:nvSpPr>
          <p:cNvPr id="9" name="TextBox 8">
            <a:extLst>
              <a:ext uri="{FF2B5EF4-FFF2-40B4-BE49-F238E27FC236}">
                <a16:creationId xmlns:a16="http://schemas.microsoft.com/office/drawing/2014/main" id="{17097622-09C1-EAA9-A709-EEFB3E381A4D}"/>
              </a:ext>
            </a:extLst>
          </p:cNvPr>
          <p:cNvSpPr txBox="1"/>
          <p:nvPr/>
        </p:nvSpPr>
        <p:spPr>
          <a:xfrm>
            <a:off x="5485197" y="1649972"/>
            <a:ext cx="3983578" cy="4278094"/>
          </a:xfrm>
          <a:prstGeom prst="rect">
            <a:avLst/>
          </a:prstGeom>
          <a:noFill/>
        </p:spPr>
        <p:txBody>
          <a:bodyPr wrap="square" rtlCol="0">
            <a:spAutoFit/>
          </a:bodyPr>
          <a:lstStyle/>
          <a:p>
            <a:r>
              <a:rPr lang="en-US" sz="2800" b="1"/>
              <a:t>February 12</a:t>
            </a:r>
            <a:r>
              <a:rPr lang="en-US" sz="2800" b="1" baseline="30000"/>
              <a:t>th</a:t>
            </a:r>
            <a:r>
              <a:rPr lang="en-US" sz="2800" b="1"/>
              <a:t> 10AM</a:t>
            </a:r>
          </a:p>
          <a:p>
            <a:pPr marL="0" marR="0"/>
            <a:r>
              <a:rPr lang="en-US" sz="1800" b="1">
                <a:solidFill>
                  <a:srgbClr val="242424"/>
                </a:solidFill>
                <a:effectLst/>
                <a:latin typeface="Segoe UI" panose="020B0502040204020203" pitchFamily="34" charset="0"/>
                <a:ea typeface="Aptos" panose="020B0004020202020204" pitchFamily="34" charset="0"/>
                <a:cs typeface="Aptos" panose="020B0004020202020204" pitchFamily="34" charset="0"/>
              </a:rPr>
              <a:t>Microsoft Teams</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r>
              <a:rPr lang="en-US" sz="1800"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3"/>
              </a:rPr>
              <a:t>Need help?</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r>
              <a:rPr lang="en-US" sz="18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4" tooltip="Meeting join link"/>
              </a:rPr>
              <a:t>Join the meeting now</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r>
              <a:rPr lang="en-US" sz="1800">
                <a:solidFill>
                  <a:srgbClr val="616161"/>
                </a:solidFill>
                <a:effectLst/>
                <a:latin typeface="Segoe UI" panose="020B0502040204020203" pitchFamily="34" charset="0"/>
                <a:ea typeface="Aptos" panose="020B0004020202020204" pitchFamily="34" charset="0"/>
                <a:cs typeface="Aptos" panose="020B0004020202020204" pitchFamily="34" charset="0"/>
              </a:rPr>
              <a:t>Meeting ID: </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236 229 084 584 </a:t>
            </a: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r>
              <a:rPr lang="en-US" sz="1800">
                <a:solidFill>
                  <a:srgbClr val="616161"/>
                </a:solidFill>
                <a:effectLst/>
                <a:latin typeface="Segoe UI" panose="020B0502040204020203" pitchFamily="34" charset="0"/>
                <a:ea typeface="Aptos" panose="020B0004020202020204" pitchFamily="34" charset="0"/>
                <a:cs typeface="Aptos" panose="020B0004020202020204" pitchFamily="34" charset="0"/>
              </a:rPr>
              <a:t>Passcode: </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of2ne7Ty </a:t>
            </a: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a:p>
          <a:p>
            <a:r>
              <a:rPr lang="en-US" sz="2800" b="1"/>
              <a:t>February 26</a:t>
            </a:r>
            <a:r>
              <a:rPr lang="en-US" sz="2800" b="1" baseline="30000"/>
              <a:t>th</a:t>
            </a:r>
            <a:r>
              <a:rPr lang="en-US" sz="2800" b="1"/>
              <a:t> 10AM</a:t>
            </a:r>
          </a:p>
          <a:p>
            <a:pPr marL="0" marR="0"/>
            <a:r>
              <a:rPr lang="en-US" sz="1800" b="1">
                <a:solidFill>
                  <a:srgbClr val="242424"/>
                </a:solidFill>
                <a:effectLst/>
                <a:latin typeface="Segoe UI" panose="020B0502040204020203" pitchFamily="34" charset="0"/>
                <a:ea typeface="Aptos" panose="020B0004020202020204" pitchFamily="34" charset="0"/>
                <a:cs typeface="Aptos" panose="020B0004020202020204" pitchFamily="34" charset="0"/>
              </a:rPr>
              <a:t>Microsoft Teams</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r>
              <a:rPr lang="en-US" sz="1800"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3"/>
              </a:rPr>
              <a:t>Need help?</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r>
              <a:rPr lang="en-US" sz="18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5" tooltip="Meeting join link"/>
              </a:rPr>
              <a:t>Join the meeting now</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r>
              <a:rPr lang="en-US" sz="1800">
                <a:solidFill>
                  <a:srgbClr val="616161"/>
                </a:solidFill>
                <a:effectLst/>
                <a:latin typeface="Segoe UI" panose="020B0502040204020203" pitchFamily="34" charset="0"/>
                <a:ea typeface="Aptos" panose="020B0004020202020204" pitchFamily="34" charset="0"/>
                <a:cs typeface="Aptos" panose="020B0004020202020204" pitchFamily="34" charset="0"/>
              </a:rPr>
              <a:t>Meeting ID: </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240 890 140 359 </a:t>
            </a: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r>
              <a:rPr lang="en-US" sz="1800">
                <a:solidFill>
                  <a:srgbClr val="616161"/>
                </a:solidFill>
                <a:effectLst/>
                <a:latin typeface="Segoe UI" panose="020B0502040204020203" pitchFamily="34" charset="0"/>
                <a:ea typeface="Aptos" panose="020B0004020202020204" pitchFamily="34" charset="0"/>
                <a:cs typeface="Aptos" panose="020B0004020202020204" pitchFamily="34" charset="0"/>
              </a:rPr>
              <a:t>Passcode: </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gC2zh7Wp </a:t>
            </a: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a:p>
          <a:p>
            <a:endParaRPr lang="en-US"/>
          </a:p>
          <a:p>
            <a:endParaRPr lang="en-US"/>
          </a:p>
        </p:txBody>
      </p:sp>
      <p:sp>
        <p:nvSpPr>
          <p:cNvPr id="4" name="Slide Number Placeholder 3">
            <a:extLst>
              <a:ext uri="{FF2B5EF4-FFF2-40B4-BE49-F238E27FC236}">
                <a16:creationId xmlns:a16="http://schemas.microsoft.com/office/drawing/2014/main" id="{6A2141EF-94E5-17E9-62BA-0AD2B8B81A8D}"/>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5" name="Content Placeholder 4">
            <a:extLst>
              <a:ext uri="{FF2B5EF4-FFF2-40B4-BE49-F238E27FC236}">
                <a16:creationId xmlns:a16="http://schemas.microsoft.com/office/drawing/2014/main" id="{DC2C2875-18CD-87BD-2795-CE76993D9637}"/>
              </a:ext>
            </a:extLst>
          </p:cNvPr>
          <p:cNvSpPr>
            <a:spLocks noGrp="1"/>
          </p:cNvSpPr>
          <p:nvPr>
            <p:ph sz="quarter" idx="13"/>
          </p:nvPr>
        </p:nvSpPr>
        <p:spPr/>
        <p:txBody>
          <a:bodyPr/>
          <a:lstStyle/>
          <a:p>
            <a:r>
              <a:rPr lang="en-US"/>
              <a:t>Student Discipline Snapshot</a:t>
            </a:r>
          </a:p>
        </p:txBody>
      </p:sp>
      <p:sp>
        <p:nvSpPr>
          <p:cNvPr id="6" name="Content Placeholder 5">
            <a:extLst>
              <a:ext uri="{FF2B5EF4-FFF2-40B4-BE49-F238E27FC236}">
                <a16:creationId xmlns:a16="http://schemas.microsoft.com/office/drawing/2014/main" id="{68FE786C-DE7F-34D4-F234-EE90CF1112EA}"/>
              </a:ext>
            </a:extLst>
          </p:cNvPr>
          <p:cNvSpPr>
            <a:spLocks noGrp="1"/>
          </p:cNvSpPr>
          <p:nvPr>
            <p:ph sz="quarter" idx="14"/>
          </p:nvPr>
        </p:nvSpPr>
        <p:spPr/>
        <p:txBody>
          <a:bodyPr/>
          <a:lstStyle/>
          <a:p>
            <a:r>
              <a:rPr lang="en-US">
                <a:hlinkClick r:id="rId6"/>
              </a:rPr>
              <a:t>Student Discipline Snapshot</a:t>
            </a:r>
            <a:endParaRPr lang="en-US"/>
          </a:p>
        </p:txBody>
      </p:sp>
    </p:spTree>
    <p:extLst>
      <p:ext uri="{BB962C8B-B14F-4D97-AF65-F5344CB8AC3E}">
        <p14:creationId xmlns:p14="http://schemas.microsoft.com/office/powerpoint/2010/main" val="1522419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F990D-9C48-8629-CF09-2F051C42E63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79517A-B847-8F32-2999-E7B2158B1A9D}"/>
              </a:ext>
            </a:extLst>
          </p:cNvPr>
          <p:cNvSpPr>
            <a:spLocks noGrp="1"/>
          </p:cNvSpPr>
          <p:nvPr>
            <p:ph type="title"/>
          </p:nvPr>
        </p:nvSpPr>
        <p:spPr/>
        <p:txBody>
          <a:bodyPr/>
          <a:lstStyle/>
          <a:p>
            <a:r>
              <a:rPr lang="en-US"/>
              <a:t>Questions &amp; Resources:</a:t>
            </a:r>
            <a:br>
              <a:rPr lang="en-US"/>
            </a:br>
            <a:r>
              <a:rPr lang="en-US"/>
              <a:t>Student Discipline</a:t>
            </a:r>
          </a:p>
        </p:txBody>
      </p:sp>
      <p:sp>
        <p:nvSpPr>
          <p:cNvPr id="8" name="Content Placeholder 7">
            <a:extLst>
              <a:ext uri="{FF2B5EF4-FFF2-40B4-BE49-F238E27FC236}">
                <a16:creationId xmlns:a16="http://schemas.microsoft.com/office/drawing/2014/main" id="{F9D00302-1A63-9D81-632D-19A1593E46C6}"/>
              </a:ext>
            </a:extLst>
          </p:cNvPr>
          <p:cNvSpPr>
            <a:spLocks noGrp="1"/>
          </p:cNvSpPr>
          <p:nvPr>
            <p:ph sz="quarter" idx="13"/>
          </p:nvPr>
        </p:nvSpPr>
        <p:spPr/>
        <p:txBody>
          <a:bodyPr/>
          <a:lstStyle/>
          <a:p>
            <a:r>
              <a:rPr lang="en-US"/>
              <a:t>Collection Resources:</a:t>
            </a:r>
          </a:p>
          <a:p>
            <a:r>
              <a:rPr lang="en-US">
                <a:hlinkClick r:id="rId2"/>
              </a:rPr>
              <a:t>Discipline Interchange Website</a:t>
            </a:r>
            <a:endParaRPr lang="en-US"/>
          </a:p>
          <a:p>
            <a:r>
              <a:rPr lang="en-US">
                <a:hlinkClick r:id="rId3"/>
              </a:rPr>
              <a:t>Student Discipline Snapshot Website</a:t>
            </a:r>
            <a:endParaRPr lang="en-US"/>
          </a:p>
          <a:p>
            <a:r>
              <a:rPr lang="en-US">
                <a:hlinkClick r:id="rId4"/>
              </a:rPr>
              <a:t>StudentDiscipline@cde.state.co.us</a:t>
            </a:r>
            <a:endParaRPr lang="en-US"/>
          </a:p>
          <a:p>
            <a:r>
              <a:rPr lang="en-US"/>
              <a:t>Dawna Gudka</a:t>
            </a:r>
          </a:p>
          <a:p>
            <a:r>
              <a:rPr lang="en-US"/>
              <a:t>(303) 598-7901</a:t>
            </a:r>
          </a:p>
        </p:txBody>
      </p:sp>
      <p:sp>
        <p:nvSpPr>
          <p:cNvPr id="3" name="Slide Number Placeholder 2">
            <a:extLst>
              <a:ext uri="{FF2B5EF4-FFF2-40B4-BE49-F238E27FC236}">
                <a16:creationId xmlns:a16="http://schemas.microsoft.com/office/drawing/2014/main" id="{E18F0270-2B1D-DC12-A0DC-B18C4947677E}"/>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3937432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67468C-F512-207C-9EF7-DBD19F8162CE}"/>
              </a:ext>
            </a:extLst>
          </p:cNvPr>
          <p:cNvSpPr>
            <a:spLocks noGrp="1"/>
          </p:cNvSpPr>
          <p:nvPr>
            <p:ph type="ctrTitle"/>
          </p:nvPr>
        </p:nvSpPr>
        <p:spPr/>
        <p:txBody>
          <a:bodyPr>
            <a:normAutofit fontScale="90000"/>
          </a:bodyPr>
          <a:lstStyle/>
          <a:p>
            <a:r>
              <a:rPr lang="en-US">
                <a:latin typeface="Museo Slab 500"/>
              </a:rPr>
              <a:t>Reduced Academic Calendar</a:t>
            </a:r>
            <a:br>
              <a:rPr lang="en-US">
                <a:latin typeface="Museo Slab 500"/>
              </a:rPr>
            </a:br>
            <a:r>
              <a:rPr lang="en-US">
                <a:latin typeface="Museo Slab 500"/>
              </a:rPr>
              <a:t>formally 4 Day School Week</a:t>
            </a:r>
            <a:endParaRPr lang="en-US"/>
          </a:p>
        </p:txBody>
      </p:sp>
      <p:sp>
        <p:nvSpPr>
          <p:cNvPr id="6" name="Content Placeholder 5">
            <a:extLst>
              <a:ext uri="{FF2B5EF4-FFF2-40B4-BE49-F238E27FC236}">
                <a16:creationId xmlns:a16="http://schemas.microsoft.com/office/drawing/2014/main" id="{8C158C26-E8B2-1D5E-84E8-5744644A0605}"/>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6C42D9F2-7708-5E11-5E5E-5A476FE7B640}"/>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1667029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Museo Slab 500"/>
              </a:rPr>
              <a:t>Reduced Academic Calendar - Overview</a:t>
            </a:r>
            <a:endParaRPr lang="en-US"/>
          </a:p>
        </p:txBody>
      </p:sp>
      <p:sp>
        <p:nvSpPr>
          <p:cNvPr id="7" name="Content Placeholder 6">
            <a:extLst>
              <a:ext uri="{FF2B5EF4-FFF2-40B4-BE49-F238E27FC236}">
                <a16:creationId xmlns:a16="http://schemas.microsoft.com/office/drawing/2014/main" id="{CF408478-E5B8-BD77-1C24-08FE8A7C6C4E}"/>
              </a:ext>
            </a:extLst>
          </p:cNvPr>
          <p:cNvSpPr>
            <a:spLocks noGrp="1"/>
          </p:cNvSpPr>
          <p:nvPr>
            <p:ph idx="1"/>
          </p:nvPr>
        </p:nvSpPr>
        <p:spPr>
          <a:xfrm>
            <a:off x="3209925" y="1558290"/>
            <a:ext cx="5772150" cy="1316449"/>
          </a:xfrm>
        </p:spPr>
        <p:txBody>
          <a:bodyPr vert="horz" lIns="0" tIns="0" rIns="0" bIns="45720" rtlCol="0" anchor="t">
            <a:normAutofit fontScale="85000" lnSpcReduction="20000"/>
          </a:bodyPr>
          <a:lstStyle/>
          <a:p>
            <a:pPr marL="0" indent="0" algn="ctr">
              <a:buNone/>
            </a:pPr>
            <a:r>
              <a:rPr lang="en-US" sz="2800" b="1">
                <a:cs typeface="Calibri"/>
              </a:rPr>
              <a:t>Reduced Academic Calendar Requests*</a:t>
            </a:r>
            <a:endParaRPr lang="en-US" sz="2800"/>
          </a:p>
          <a:p>
            <a:pPr marL="0" indent="0" algn="ctr">
              <a:buNone/>
            </a:pPr>
            <a:r>
              <a:rPr lang="en-US" b="1">
                <a:solidFill>
                  <a:srgbClr val="FF0000"/>
                </a:solidFill>
                <a:ea typeface="+mn-lt"/>
                <a:cs typeface="+mn-lt"/>
              </a:rPr>
              <a:t>Fewer than 160 contact days</a:t>
            </a:r>
          </a:p>
          <a:p>
            <a:pPr marL="0" indent="0" algn="ctr">
              <a:buNone/>
            </a:pPr>
            <a:r>
              <a:rPr lang="en-US" b="1">
                <a:latin typeface="Trebuchet MS"/>
                <a:ea typeface="+mn-lt"/>
                <a:cs typeface="+mn-lt"/>
              </a:rPr>
              <a:t>2/6/2025 – 5/9/2025</a:t>
            </a:r>
            <a:endParaRPr lang="en-US">
              <a:latin typeface="Trebuchet MS"/>
              <a:ea typeface="+mn-lt"/>
              <a:cs typeface="+mn-lt"/>
            </a:endParaRPr>
          </a:p>
          <a:p>
            <a:pPr marL="0" indent="0" algn="ctr">
              <a:buNone/>
            </a:pPr>
            <a:r>
              <a:rPr lang="en-US" sz="1800">
                <a:latin typeface="Trebuchet MS"/>
                <a:cs typeface="Calibri"/>
              </a:rPr>
              <a:t>*Formally the 4 Day School Week</a:t>
            </a:r>
            <a:endParaRPr lang="en-US" sz="1800">
              <a:latin typeface="Trebuchet MS"/>
              <a:ea typeface="Calibri"/>
              <a:cs typeface="Calibri"/>
            </a:endParaRPr>
          </a:p>
        </p:txBody>
      </p:sp>
      <p:sp>
        <p:nvSpPr>
          <p:cNvPr id="6" name="TextBox 5">
            <a:extLst>
              <a:ext uri="{FF2B5EF4-FFF2-40B4-BE49-F238E27FC236}">
                <a16:creationId xmlns:a16="http://schemas.microsoft.com/office/drawing/2014/main" id="{0FC7F6B3-116A-F6FF-BCAB-9839A16D12BA}"/>
              </a:ext>
            </a:extLst>
          </p:cNvPr>
          <p:cNvSpPr txBox="1"/>
          <p:nvPr/>
        </p:nvSpPr>
        <p:spPr>
          <a:xfrm>
            <a:off x="3489629" y="6255741"/>
            <a:ext cx="4800600" cy="300082"/>
          </a:xfrm>
          <a:prstGeom prst="rect">
            <a:avLst/>
          </a:prstGeom>
          <a:noFill/>
        </p:spPr>
        <p:txBody>
          <a:bodyPr wrap="square" rtlCol="0">
            <a:spAutoFit/>
          </a:bodyPr>
          <a:lstStyle/>
          <a:p>
            <a:pPr algn="ctr"/>
            <a:r>
              <a:rPr lang="en-US" sz="1350" i="1"/>
              <a:t>Contact me at Tribbett_Jessica@cde.state.co.us</a:t>
            </a:r>
          </a:p>
        </p:txBody>
      </p:sp>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19</a:t>
            </a:r>
          </a:p>
        </p:txBody>
      </p:sp>
      <p:sp>
        <p:nvSpPr>
          <p:cNvPr id="8" name="TextBox 7">
            <a:extLst>
              <a:ext uri="{FF2B5EF4-FFF2-40B4-BE49-F238E27FC236}">
                <a16:creationId xmlns:a16="http://schemas.microsoft.com/office/drawing/2014/main" id="{40113FBC-D6BB-B486-CC67-539A22A9A7CC}"/>
              </a:ext>
            </a:extLst>
          </p:cNvPr>
          <p:cNvSpPr txBox="1"/>
          <p:nvPr/>
        </p:nvSpPr>
        <p:spPr>
          <a:xfrm>
            <a:off x="1724025" y="3305175"/>
            <a:ext cx="9010650" cy="25699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The general process is the same:</a:t>
            </a:r>
          </a:p>
          <a:p>
            <a:pPr marL="342900" indent="-342900">
              <a:lnSpc>
                <a:spcPct val="90000"/>
              </a:lnSpc>
              <a:spcBef>
                <a:spcPts val="1000"/>
              </a:spcBef>
              <a:buFont typeface="Arial"/>
              <a:buChar char="•"/>
            </a:pPr>
            <a:r>
              <a:rPr lang="en-US" sz="2000">
                <a:ea typeface="+mn-lt"/>
                <a:cs typeface="+mn-lt"/>
              </a:rPr>
              <a:t>Complete Reduced Academic Calendar Request form in Data Pipeline.</a:t>
            </a:r>
          </a:p>
          <a:p>
            <a:pPr marL="342900" indent="-342900">
              <a:lnSpc>
                <a:spcPct val="90000"/>
              </a:lnSpc>
              <a:spcBef>
                <a:spcPts val="1000"/>
              </a:spcBef>
              <a:buFont typeface="Arial"/>
              <a:buChar char="•"/>
            </a:pPr>
            <a:r>
              <a:rPr lang="en-US" sz="2000">
                <a:ea typeface="+mn-lt"/>
                <a:cs typeface="+mn-lt"/>
              </a:rPr>
              <a:t>If your </a:t>
            </a:r>
            <a:r>
              <a:rPr lang="en-US" sz="2000" i="1">
                <a:ea typeface="+mn-lt"/>
                <a:cs typeface="+mn-lt"/>
              </a:rPr>
              <a:t>district </a:t>
            </a:r>
            <a:r>
              <a:rPr lang="en-US" sz="2000">
                <a:ea typeface="+mn-lt"/>
                <a:cs typeface="+mn-lt"/>
              </a:rPr>
              <a:t>is on a district wide improvement plan, you will need to extra documentation to field services via </a:t>
            </a:r>
            <a:r>
              <a:rPr lang="en-US" sz="2000">
                <a:ea typeface="+mn-lt"/>
                <a:cs typeface="+mn-lt"/>
                <a:hlinkClick r:id="rId2"/>
              </a:rPr>
              <a:t>this webform</a:t>
            </a:r>
            <a:r>
              <a:rPr lang="en-US" sz="2000">
                <a:ea typeface="+mn-lt"/>
                <a:cs typeface="+mn-lt"/>
              </a:rPr>
              <a:t>.</a:t>
            </a:r>
          </a:p>
          <a:p>
            <a:pPr marL="342900" indent="-342900">
              <a:lnSpc>
                <a:spcPct val="90000"/>
              </a:lnSpc>
              <a:spcBef>
                <a:spcPts val="1000"/>
              </a:spcBef>
              <a:buFont typeface="Arial"/>
              <a:buChar char="•"/>
            </a:pPr>
            <a:r>
              <a:rPr lang="en-US" sz="2000">
                <a:cs typeface="Calibri" panose="020F0502020204030204"/>
              </a:rPr>
              <a:t>Field services and the commissioner will approve by 6/30/2025 and districts will be notified.</a:t>
            </a:r>
          </a:p>
          <a:p>
            <a:endParaRPr lang="en-US">
              <a:cs typeface="Calibri" panose="020F0502020204030204"/>
            </a:endParaRPr>
          </a:p>
        </p:txBody>
      </p:sp>
    </p:spTree>
    <p:extLst>
      <p:ext uri="{BB962C8B-B14F-4D97-AF65-F5344CB8AC3E}">
        <p14:creationId xmlns:p14="http://schemas.microsoft.com/office/powerpoint/2010/main" val="46283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DF610-6682-C58B-E19C-F60A8B060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A23AE-9BB9-6ACF-2B5A-042D0C9F2805}"/>
              </a:ext>
            </a:extLst>
          </p:cNvPr>
          <p:cNvSpPr>
            <a:spLocks noGrp="1"/>
          </p:cNvSpPr>
          <p:nvPr>
            <p:ph type="title"/>
          </p:nvPr>
        </p:nvSpPr>
        <p:spPr/>
        <p:txBody>
          <a:bodyPr/>
          <a:lstStyle/>
          <a:p>
            <a:r>
              <a:rPr lang="en-US">
                <a:latin typeface="Museo Slab 500"/>
              </a:rPr>
              <a:t>Reduced Academic Calendar - Fields</a:t>
            </a:r>
            <a:endParaRPr lang="en-US"/>
          </a:p>
        </p:txBody>
      </p:sp>
      <p:sp>
        <p:nvSpPr>
          <p:cNvPr id="4" name="Slide Number Placeholder 3">
            <a:extLst>
              <a:ext uri="{FF2B5EF4-FFF2-40B4-BE49-F238E27FC236}">
                <a16:creationId xmlns:a16="http://schemas.microsoft.com/office/drawing/2014/main" id="{069299AE-7683-D917-5BE0-844D3B466949}"/>
              </a:ext>
            </a:extLst>
          </p:cNvPr>
          <p:cNvSpPr>
            <a:spLocks noGrp="1"/>
          </p:cNvSpPr>
          <p:nvPr>
            <p:ph type="sldNum" sz="quarter" idx="12"/>
          </p:nvPr>
        </p:nvSpPr>
        <p:spPr/>
        <p:txBody>
          <a:bodyPr/>
          <a:lstStyle/>
          <a:p>
            <a:r>
              <a:rPr lang="en-US"/>
              <a:t>19</a:t>
            </a:r>
          </a:p>
        </p:txBody>
      </p:sp>
      <p:sp>
        <p:nvSpPr>
          <p:cNvPr id="9" name="TextBox 8">
            <a:extLst>
              <a:ext uri="{FF2B5EF4-FFF2-40B4-BE49-F238E27FC236}">
                <a16:creationId xmlns:a16="http://schemas.microsoft.com/office/drawing/2014/main" id="{E696E2ED-1DCD-92AE-631B-04BFD32A5D7B}"/>
              </a:ext>
            </a:extLst>
          </p:cNvPr>
          <p:cNvSpPr txBox="1"/>
          <p:nvPr/>
        </p:nvSpPr>
        <p:spPr>
          <a:xfrm>
            <a:off x="3514725" y="1362074"/>
            <a:ext cx="516255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cs typeface="Calibri"/>
              </a:rPr>
              <a:t>Request form field updates:</a:t>
            </a:r>
          </a:p>
          <a:p>
            <a:endParaRPr lang="en-US">
              <a:cs typeface="Calibri"/>
            </a:endParaRPr>
          </a:p>
        </p:txBody>
      </p:sp>
      <p:graphicFrame>
        <p:nvGraphicFramePr>
          <p:cNvPr id="10" name="Table 9">
            <a:extLst>
              <a:ext uri="{FF2B5EF4-FFF2-40B4-BE49-F238E27FC236}">
                <a16:creationId xmlns:a16="http://schemas.microsoft.com/office/drawing/2014/main" id="{5922B40F-3676-A800-6D24-D501A18630B5}"/>
              </a:ext>
            </a:extLst>
          </p:cNvPr>
          <p:cNvGraphicFramePr>
            <a:graphicFrameLocks noGrp="1"/>
          </p:cNvGraphicFramePr>
          <p:nvPr/>
        </p:nvGraphicFramePr>
        <p:xfrm>
          <a:off x="2402205" y="1913001"/>
          <a:ext cx="7378044" cy="3677920"/>
        </p:xfrm>
        <a:graphic>
          <a:graphicData uri="http://schemas.openxmlformats.org/drawingml/2006/table">
            <a:tbl>
              <a:tblPr firstRow="1" bandRow="1">
                <a:tableStyleId>{5C22544A-7EE6-4342-B048-85BDC9FD1C3A}</a:tableStyleId>
              </a:tblPr>
              <a:tblGrid>
                <a:gridCol w="2459348">
                  <a:extLst>
                    <a:ext uri="{9D8B030D-6E8A-4147-A177-3AD203B41FA5}">
                      <a16:colId xmlns:a16="http://schemas.microsoft.com/office/drawing/2014/main" val="1433983628"/>
                    </a:ext>
                  </a:extLst>
                </a:gridCol>
                <a:gridCol w="2459348">
                  <a:extLst>
                    <a:ext uri="{9D8B030D-6E8A-4147-A177-3AD203B41FA5}">
                      <a16:colId xmlns:a16="http://schemas.microsoft.com/office/drawing/2014/main" val="3835663061"/>
                    </a:ext>
                  </a:extLst>
                </a:gridCol>
                <a:gridCol w="2459348">
                  <a:extLst>
                    <a:ext uri="{9D8B030D-6E8A-4147-A177-3AD203B41FA5}">
                      <a16:colId xmlns:a16="http://schemas.microsoft.com/office/drawing/2014/main" val="4257194916"/>
                    </a:ext>
                  </a:extLst>
                </a:gridCol>
              </a:tblGrid>
              <a:tr h="370840">
                <a:tc>
                  <a:txBody>
                    <a:bodyPr/>
                    <a:lstStyle/>
                    <a:p>
                      <a:r>
                        <a:rPr lang="en-US"/>
                        <a:t>Field Name</a:t>
                      </a:r>
                    </a:p>
                  </a:txBody>
                  <a:tcPr/>
                </a:tc>
                <a:tc>
                  <a:txBody>
                    <a:bodyPr/>
                    <a:lstStyle/>
                    <a:p>
                      <a:r>
                        <a:rPr lang="en-US"/>
                        <a:t>Previous Location</a:t>
                      </a:r>
                    </a:p>
                  </a:txBody>
                  <a:tcPr/>
                </a:tc>
                <a:tc>
                  <a:txBody>
                    <a:bodyPr/>
                    <a:lstStyle/>
                    <a:p>
                      <a:r>
                        <a:rPr lang="en-US" b="1"/>
                        <a:t>New Location</a:t>
                      </a:r>
                    </a:p>
                  </a:txBody>
                  <a:tcPr/>
                </a:tc>
                <a:extLst>
                  <a:ext uri="{0D108BD9-81ED-4DB2-BD59-A6C34878D82A}">
                    <a16:rowId xmlns:a16="http://schemas.microsoft.com/office/drawing/2014/main" val="1396703606"/>
                  </a:ext>
                </a:extLst>
              </a:tr>
              <a:tr h="370840">
                <a:tc>
                  <a:txBody>
                    <a:bodyPr/>
                    <a:lstStyle/>
                    <a:p>
                      <a:r>
                        <a:rPr lang="en-US"/>
                        <a:t>Reduced Academic Calendar (Y/N)</a:t>
                      </a:r>
                    </a:p>
                  </a:txBody>
                  <a:tcPr/>
                </a:tc>
                <a:tc>
                  <a:txBody>
                    <a:bodyPr/>
                    <a:lstStyle/>
                    <a:p>
                      <a:r>
                        <a:rPr lang="en-US"/>
                        <a:t>Previously named 4 Day Week Y/N - school level data</a:t>
                      </a:r>
                    </a:p>
                  </a:txBody>
                  <a:tcPr/>
                </a:tc>
                <a:tc>
                  <a:txBody>
                    <a:bodyPr/>
                    <a:lstStyle/>
                    <a:p>
                      <a:r>
                        <a:rPr lang="en-US" b="1"/>
                        <a:t>Name change – school level data</a:t>
                      </a:r>
                    </a:p>
                  </a:txBody>
                  <a:tcPr/>
                </a:tc>
                <a:extLst>
                  <a:ext uri="{0D108BD9-81ED-4DB2-BD59-A6C34878D82A}">
                    <a16:rowId xmlns:a16="http://schemas.microsoft.com/office/drawing/2014/main" val="1968723104"/>
                  </a:ext>
                </a:extLst>
              </a:tr>
              <a:tr h="370840">
                <a:tc>
                  <a:txBody>
                    <a:bodyPr/>
                    <a:lstStyle/>
                    <a:p>
                      <a:r>
                        <a:rPr lang="en-US"/>
                        <a:t>4 Day School Week</a:t>
                      </a:r>
                    </a:p>
                  </a:txBody>
                  <a:tcPr/>
                </a:tc>
                <a:tc>
                  <a:txBody>
                    <a:bodyPr/>
                    <a:lstStyle/>
                    <a:p>
                      <a:r>
                        <a:rPr lang="en-US"/>
                        <a:t>School level data</a:t>
                      </a:r>
                    </a:p>
                  </a:txBody>
                  <a:tcPr/>
                </a:tc>
                <a:tc>
                  <a:txBody>
                    <a:bodyPr/>
                    <a:lstStyle/>
                    <a:p>
                      <a:r>
                        <a:rPr lang="en-US" b="1"/>
                        <a:t>School level data</a:t>
                      </a:r>
                    </a:p>
                  </a:txBody>
                  <a:tcPr/>
                </a:tc>
                <a:extLst>
                  <a:ext uri="{0D108BD9-81ED-4DB2-BD59-A6C34878D82A}">
                    <a16:rowId xmlns:a16="http://schemas.microsoft.com/office/drawing/2014/main" val="1343523196"/>
                  </a:ext>
                </a:extLst>
              </a:tr>
              <a:tr h="370840">
                <a:tc>
                  <a:txBody>
                    <a:bodyPr/>
                    <a:lstStyle/>
                    <a:p>
                      <a:r>
                        <a:rPr lang="en-US"/>
                        <a:t>Day Not in Session</a:t>
                      </a:r>
                    </a:p>
                  </a:txBody>
                  <a:tcPr/>
                </a:tc>
                <a:tc>
                  <a:txBody>
                    <a:bodyPr/>
                    <a:lstStyle/>
                    <a:p>
                      <a:r>
                        <a:rPr lang="en-US"/>
                        <a:t>District level data</a:t>
                      </a:r>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Calibri"/>
                        </a:rPr>
                        <a:t>School level data</a:t>
                      </a:r>
                    </a:p>
                  </a:txBody>
                  <a:tcPr/>
                </a:tc>
                <a:extLst>
                  <a:ext uri="{0D108BD9-81ED-4DB2-BD59-A6C34878D82A}">
                    <a16:rowId xmlns:a16="http://schemas.microsoft.com/office/drawing/2014/main" val="3093808398"/>
                  </a:ext>
                </a:extLst>
              </a:tr>
              <a:tr h="370840">
                <a:tc>
                  <a:txBody>
                    <a:bodyPr/>
                    <a:lstStyle/>
                    <a:p>
                      <a:r>
                        <a:rPr lang="en-US"/>
                        <a:t># of Days is Session</a:t>
                      </a:r>
                    </a:p>
                  </a:txBody>
                  <a:tcPr/>
                </a:tc>
                <a:tc>
                  <a:txBody>
                    <a:bodyPr/>
                    <a:lstStyle/>
                    <a:p>
                      <a:pPr lvl="0">
                        <a:buNone/>
                      </a:pPr>
                      <a:r>
                        <a:rPr lang="en-US" sz="1800" b="0" i="0" u="none" strike="noStrike" noProof="0">
                          <a:solidFill>
                            <a:srgbClr val="000000"/>
                          </a:solidFill>
                          <a:latin typeface="Calibri"/>
                        </a:rPr>
                        <a:t>District level data</a:t>
                      </a:r>
                      <a:endParaRPr lang="en-US"/>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Calibri"/>
                        </a:rPr>
                        <a:t>School level data</a:t>
                      </a:r>
                    </a:p>
                  </a:txBody>
                  <a:tcPr/>
                </a:tc>
                <a:extLst>
                  <a:ext uri="{0D108BD9-81ED-4DB2-BD59-A6C34878D82A}">
                    <a16:rowId xmlns:a16="http://schemas.microsoft.com/office/drawing/2014/main" val="645150817"/>
                  </a:ext>
                </a:extLst>
              </a:tr>
              <a:tr h="400050">
                <a:tc>
                  <a:txBody>
                    <a:bodyPr/>
                    <a:lstStyle/>
                    <a:p>
                      <a:r>
                        <a:rPr lang="en-US"/>
                        <a:t># of Elem. Hours Scheduled</a:t>
                      </a:r>
                    </a:p>
                  </a:txBody>
                  <a:tcPr/>
                </a:tc>
                <a:tc>
                  <a:txBody>
                    <a:bodyPr/>
                    <a:lstStyle/>
                    <a:p>
                      <a:r>
                        <a:rPr lang="en-US"/>
                        <a:t>District level data</a:t>
                      </a:r>
                    </a:p>
                  </a:txBody>
                  <a:tcPr/>
                </a:tc>
                <a:tc>
                  <a:txBody>
                    <a:bodyPr/>
                    <a:lstStyle/>
                    <a:p>
                      <a:r>
                        <a:rPr lang="en-US" b="1"/>
                        <a:t>School level data</a:t>
                      </a:r>
                    </a:p>
                  </a:txBody>
                  <a:tcPr/>
                </a:tc>
                <a:extLst>
                  <a:ext uri="{0D108BD9-81ED-4DB2-BD59-A6C34878D82A}">
                    <a16:rowId xmlns:a16="http://schemas.microsoft.com/office/drawing/2014/main" val="2307612171"/>
                  </a:ext>
                </a:extLst>
              </a:tr>
              <a:tr h="400050">
                <a:tc>
                  <a:txBody>
                    <a:bodyPr/>
                    <a:lstStyle/>
                    <a:p>
                      <a:pPr lvl="0">
                        <a:buNone/>
                      </a:pPr>
                      <a:r>
                        <a:rPr lang="en-US"/>
                        <a:t>#of Secondary Hours Scheduled</a:t>
                      </a:r>
                    </a:p>
                  </a:txBody>
                  <a:tcPr/>
                </a:tc>
                <a:tc>
                  <a:txBody>
                    <a:bodyPr/>
                    <a:lstStyle/>
                    <a:p>
                      <a:pPr lvl="0">
                        <a:buNone/>
                      </a:pPr>
                      <a:r>
                        <a:rPr lang="en-US"/>
                        <a:t>District level data</a:t>
                      </a:r>
                    </a:p>
                  </a:txBody>
                  <a:tcPr/>
                </a:tc>
                <a:tc>
                  <a:txBody>
                    <a:bodyPr/>
                    <a:lstStyle/>
                    <a:p>
                      <a:pPr lvl="0">
                        <a:buNone/>
                      </a:pPr>
                      <a:r>
                        <a:rPr lang="en-US" b="1"/>
                        <a:t>School level data</a:t>
                      </a:r>
                    </a:p>
                  </a:txBody>
                  <a:tcPr/>
                </a:tc>
                <a:extLst>
                  <a:ext uri="{0D108BD9-81ED-4DB2-BD59-A6C34878D82A}">
                    <a16:rowId xmlns:a16="http://schemas.microsoft.com/office/drawing/2014/main" val="2487113643"/>
                  </a:ext>
                </a:extLst>
              </a:tr>
            </a:tbl>
          </a:graphicData>
        </a:graphic>
      </p:graphicFrame>
    </p:spTree>
    <p:extLst>
      <p:ext uri="{BB962C8B-B14F-4D97-AF65-F5344CB8AC3E}">
        <p14:creationId xmlns:p14="http://schemas.microsoft.com/office/powerpoint/2010/main" val="1385979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a:latin typeface="Museo Slab 500"/>
              </a:rPr>
              <a:t>School Code Change Requests</a:t>
            </a:r>
            <a:br>
              <a:rPr lang="en-US" sz="4400"/>
            </a:br>
            <a:br>
              <a:rPr lang="en-US" sz="4400"/>
            </a:br>
            <a:r>
              <a:rPr lang="en-US">
                <a:latin typeface="Museo Slab 500"/>
              </a:rPr>
              <a:t>Jessica Tribbett</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800576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Museo Slab 500"/>
              </a:rPr>
              <a:t>School Code Change Requests Overview</a:t>
            </a:r>
          </a:p>
        </p:txBody>
      </p:sp>
      <p:sp>
        <p:nvSpPr>
          <p:cNvPr id="6" name="Content Placeholder 5">
            <a:extLst>
              <a:ext uri="{FF2B5EF4-FFF2-40B4-BE49-F238E27FC236}">
                <a16:creationId xmlns:a16="http://schemas.microsoft.com/office/drawing/2014/main" id="{59D1E7D2-2834-F68E-31C4-AB9FE6A45F53}"/>
              </a:ext>
            </a:extLst>
          </p:cNvPr>
          <p:cNvSpPr>
            <a:spLocks noGrp="1"/>
          </p:cNvSpPr>
          <p:nvPr>
            <p:ph idx="1"/>
          </p:nvPr>
        </p:nvSpPr>
        <p:spPr/>
        <p:txBody>
          <a:bodyPr vert="horz" lIns="0" tIns="0" rIns="0" bIns="45720" rtlCol="0" anchor="t">
            <a:normAutofit lnSpcReduction="10000"/>
          </a:bodyPr>
          <a:lstStyle/>
          <a:p>
            <a:pPr marL="0" indent="0" algn="ctr">
              <a:buNone/>
            </a:pPr>
            <a:r>
              <a:rPr lang="en-US" b="1">
                <a:latin typeface="Trebuchet MS"/>
              </a:rPr>
              <a:t>School Code Changes for 2025-2026 opens on February 5th, 2025 </a:t>
            </a:r>
            <a:endParaRPr lang="en-US" b="1">
              <a:latin typeface="Trebuchet MS"/>
              <a:cs typeface="Calibri"/>
            </a:endParaRPr>
          </a:p>
          <a:p>
            <a:endParaRPr lang="en-US">
              <a:cs typeface="Calibri"/>
            </a:endParaRPr>
          </a:p>
          <a:p>
            <a:pPr marL="0" indent="0" algn="ctr">
              <a:buNone/>
            </a:pPr>
            <a:r>
              <a:rPr lang="en-US">
                <a:latin typeface="Trebuchet MS"/>
              </a:rPr>
              <a:t>School Code Changes considered are: </a:t>
            </a:r>
            <a:endParaRPr lang="en-US">
              <a:latin typeface="Trebuchet M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latin typeface="Trebuchet MS"/>
              </a:rPr>
              <a:t>New School Code</a:t>
            </a:r>
            <a:endParaRPr lang="en-US">
              <a:latin typeface="Trebuchet M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latin typeface="Trebuchet MS"/>
              </a:rPr>
              <a:t>School Name Change</a:t>
            </a:r>
            <a:endParaRPr lang="en-US">
              <a:latin typeface="Trebuchet M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latin typeface="Trebuchet MS"/>
              </a:rPr>
              <a:t>School Grade Change</a:t>
            </a:r>
            <a:endParaRPr lang="en-US">
              <a:latin typeface="Trebuchet M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latin typeface="Trebuchet MS"/>
              </a:rPr>
              <a:t>Request for Closing/Merging Schools </a:t>
            </a:r>
            <a:endParaRPr lang="en-US">
              <a:latin typeface="Trebuchet MS"/>
              <a:cs typeface="Calibri"/>
            </a:endParaRPr>
          </a:p>
          <a:p>
            <a:endParaRPr lang="en-US">
              <a:cs typeface="Calibri"/>
            </a:endParaRPr>
          </a:p>
          <a:p>
            <a:pPr marL="0" indent="0">
              <a:buNone/>
            </a:pPr>
            <a:r>
              <a:rPr lang="en-US">
                <a:latin typeface="Trebuchet MS"/>
              </a:rPr>
              <a:t>These request require the School Code Change Request Forms to be submitted for approval. </a:t>
            </a:r>
            <a:r>
              <a:rPr lang="en-US">
                <a:highlight>
                  <a:srgbClr val="FFFF00"/>
                </a:highlight>
                <a:latin typeface="Trebuchet MS"/>
              </a:rPr>
              <a:t>The form requires your superintendents/directors' signature </a:t>
            </a:r>
            <a:r>
              <a:rPr lang="en-US" u="sng">
                <a:highlight>
                  <a:srgbClr val="FFFF00"/>
                </a:highlight>
                <a:latin typeface="Trebuchet MS"/>
              </a:rPr>
              <a:t>before</a:t>
            </a:r>
            <a:r>
              <a:rPr lang="en-US">
                <a:highlight>
                  <a:srgbClr val="FFFF00"/>
                </a:highlight>
                <a:latin typeface="Trebuchet MS"/>
              </a:rPr>
              <a:t> the request can be reviewed.   </a:t>
            </a:r>
            <a:endParaRPr lang="en-US">
              <a:highlight>
                <a:srgbClr val="FFFF00"/>
              </a:highlight>
              <a:latin typeface="Trebuchet MS"/>
              <a:cs typeface="Calibri"/>
            </a:endParaRPr>
          </a:p>
          <a:p>
            <a:endParaRPr lang="en-US">
              <a:cs typeface="Calibri"/>
            </a:endParaRPr>
          </a:p>
          <a:p>
            <a:pPr marL="0" indent="0">
              <a:buNone/>
            </a:pPr>
            <a:endParaRPr lang="en-US"/>
          </a:p>
        </p:txBody>
      </p:sp>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13</a:t>
            </a:r>
          </a:p>
        </p:txBody>
      </p:sp>
      <p:sp>
        <p:nvSpPr>
          <p:cNvPr id="5" name="TextBox 4">
            <a:extLst>
              <a:ext uri="{FF2B5EF4-FFF2-40B4-BE49-F238E27FC236}">
                <a16:creationId xmlns:a16="http://schemas.microsoft.com/office/drawing/2014/main" id="{251A9090-2B09-068D-FF4D-3CE115855EFF}"/>
              </a:ext>
            </a:extLst>
          </p:cNvPr>
          <p:cNvSpPr txBox="1"/>
          <p:nvPr/>
        </p:nvSpPr>
        <p:spPr>
          <a:xfrm>
            <a:off x="3692283" y="6205464"/>
            <a:ext cx="4800600" cy="300082"/>
          </a:xfrm>
          <a:prstGeom prst="rect">
            <a:avLst/>
          </a:prstGeom>
          <a:noFill/>
        </p:spPr>
        <p:txBody>
          <a:bodyPr wrap="square" rtlCol="0">
            <a:spAutoFit/>
          </a:bodyPr>
          <a:lstStyle/>
          <a:p>
            <a:pPr algn="ctr"/>
            <a:r>
              <a:rPr lang="en-US" sz="1350" i="1"/>
              <a:t>Contact me at Tribbett_Jessica@cde.state.co.us</a:t>
            </a:r>
          </a:p>
        </p:txBody>
      </p:sp>
    </p:spTree>
    <p:extLst>
      <p:ext uri="{BB962C8B-B14F-4D97-AF65-F5344CB8AC3E}">
        <p14:creationId xmlns:p14="http://schemas.microsoft.com/office/powerpoint/2010/main" val="3317819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Museo Slab 500"/>
              </a:rPr>
              <a:t>School Code Request Process</a:t>
            </a:r>
            <a:endParaRPr lang="en-US"/>
          </a:p>
        </p:txBody>
      </p:sp>
      <p:sp>
        <p:nvSpPr>
          <p:cNvPr id="15" name="TextBox 14">
            <a:extLst>
              <a:ext uri="{FF2B5EF4-FFF2-40B4-BE49-F238E27FC236}">
                <a16:creationId xmlns:a16="http://schemas.microsoft.com/office/drawing/2014/main" id="{74E53081-B50B-4FD0-8106-A033DE0AA814}"/>
              </a:ext>
            </a:extLst>
          </p:cNvPr>
          <p:cNvSpPr txBox="1"/>
          <p:nvPr/>
        </p:nvSpPr>
        <p:spPr>
          <a:xfrm>
            <a:off x="2477383" y="1357421"/>
            <a:ext cx="6713289" cy="369332"/>
          </a:xfrm>
          <a:prstGeom prst="rect">
            <a:avLst/>
          </a:prstGeom>
          <a:noFill/>
        </p:spPr>
        <p:txBody>
          <a:bodyPr wrap="square" rtlCol="0">
            <a:spAutoFit/>
          </a:bodyPr>
          <a:lstStyle/>
          <a:p>
            <a:pPr algn="ctr"/>
            <a:r>
              <a:rPr lang="en-US" sz="1800" b="1"/>
              <a:t>The process for a school code change request is as follows:</a:t>
            </a:r>
          </a:p>
        </p:txBody>
      </p:sp>
      <p:graphicFrame>
        <p:nvGraphicFramePr>
          <p:cNvPr id="5" name="Content Placeholder 4" descr="School Code Process&#10;1. request submitted&#10;2. signature page&#10;3. committee review&#10;4. committee vote/deny&#10;5. approval/denial sent to district">
            <a:extLst>
              <a:ext uri="{FF2B5EF4-FFF2-40B4-BE49-F238E27FC236}">
                <a16:creationId xmlns:a16="http://schemas.microsoft.com/office/drawing/2014/main" id="{FDC19C51-3A09-98C0-45FD-D91C3BBBF600}"/>
              </a:ext>
            </a:extLst>
          </p:cNvPr>
          <p:cNvGraphicFramePr>
            <a:graphicFrameLocks noGrp="1"/>
          </p:cNvGraphicFramePr>
          <p:nvPr>
            <p:ph idx="1"/>
          </p:nvPr>
        </p:nvGraphicFramePr>
        <p:xfrm>
          <a:off x="1900257" y="1838768"/>
          <a:ext cx="8391487" cy="4541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16</a:t>
            </a:r>
          </a:p>
        </p:txBody>
      </p:sp>
      <p:sp>
        <p:nvSpPr>
          <p:cNvPr id="16" name="TextBox 15">
            <a:extLst>
              <a:ext uri="{FF2B5EF4-FFF2-40B4-BE49-F238E27FC236}">
                <a16:creationId xmlns:a16="http://schemas.microsoft.com/office/drawing/2014/main" id="{801120FD-CE80-463F-9EFE-07B58C22C141}"/>
              </a:ext>
            </a:extLst>
          </p:cNvPr>
          <p:cNvSpPr txBox="1"/>
          <p:nvPr/>
        </p:nvSpPr>
        <p:spPr>
          <a:xfrm>
            <a:off x="3644658" y="6458255"/>
            <a:ext cx="4800600" cy="300082"/>
          </a:xfrm>
          <a:prstGeom prst="rect">
            <a:avLst/>
          </a:prstGeom>
          <a:noFill/>
        </p:spPr>
        <p:txBody>
          <a:bodyPr wrap="square" rtlCol="0">
            <a:spAutoFit/>
          </a:bodyPr>
          <a:lstStyle/>
          <a:p>
            <a:pPr algn="ctr"/>
            <a:r>
              <a:rPr lang="en-US" sz="1350" i="1"/>
              <a:t>Contact me at Tribbett_Jessica@cde.state.co.us</a:t>
            </a:r>
          </a:p>
        </p:txBody>
      </p:sp>
    </p:spTree>
    <p:extLst>
      <p:ext uri="{BB962C8B-B14F-4D97-AF65-F5344CB8AC3E}">
        <p14:creationId xmlns:p14="http://schemas.microsoft.com/office/powerpoint/2010/main" val="2461826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Museo Slab 500"/>
              </a:rPr>
              <a:t>School Code Request Website and Information</a:t>
            </a:r>
            <a:endParaRPr lang="en-US"/>
          </a:p>
        </p:txBody>
      </p:sp>
      <p:sp>
        <p:nvSpPr>
          <p:cNvPr id="8" name="TextBox 7">
            <a:extLst>
              <a:ext uri="{FF2B5EF4-FFF2-40B4-BE49-F238E27FC236}">
                <a16:creationId xmlns:a16="http://schemas.microsoft.com/office/drawing/2014/main" id="{F5FC42B6-F576-520A-DA3F-32281C146BC6}"/>
              </a:ext>
            </a:extLst>
          </p:cNvPr>
          <p:cNvSpPr txBox="1"/>
          <p:nvPr/>
        </p:nvSpPr>
        <p:spPr>
          <a:xfrm>
            <a:off x="300466" y="1318670"/>
            <a:ext cx="44581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7030A0"/>
                </a:solidFill>
                <a:ea typeface="Calibri"/>
                <a:cs typeface="Calibri"/>
              </a:rPr>
              <a:t>School Code Change Request website: </a:t>
            </a:r>
          </a:p>
        </p:txBody>
      </p:sp>
      <p:sp>
        <p:nvSpPr>
          <p:cNvPr id="6" name="TextBox 5">
            <a:extLst>
              <a:ext uri="{FF2B5EF4-FFF2-40B4-BE49-F238E27FC236}">
                <a16:creationId xmlns:a16="http://schemas.microsoft.com/office/drawing/2014/main" id="{B4B5808A-5249-7F5B-F614-0CC953FE7814}"/>
              </a:ext>
            </a:extLst>
          </p:cNvPr>
          <p:cNvSpPr txBox="1"/>
          <p:nvPr/>
        </p:nvSpPr>
        <p:spPr>
          <a:xfrm>
            <a:off x="4982525" y="1318670"/>
            <a:ext cx="61502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https://www.cde.state.co.us/datapipeline/schoolcodechanges</a:t>
            </a:r>
            <a:endParaRPr lang="en-US"/>
          </a:p>
        </p:txBody>
      </p:sp>
      <p:pic>
        <p:nvPicPr>
          <p:cNvPr id="3" name="Picture 2" descr="Screenshot - how to navigate to School Code Change Request website from Directory home page. ">
            <a:extLst>
              <a:ext uri="{FF2B5EF4-FFF2-40B4-BE49-F238E27FC236}">
                <a16:creationId xmlns:a16="http://schemas.microsoft.com/office/drawing/2014/main" id="{48D689CC-298B-5579-0E3A-D3FDA22147A4}"/>
              </a:ext>
            </a:extLst>
          </p:cNvPr>
          <p:cNvPicPr>
            <a:picLocks noChangeAspect="1"/>
          </p:cNvPicPr>
          <p:nvPr/>
        </p:nvPicPr>
        <p:blipFill>
          <a:blip r:embed="rId3"/>
          <a:stretch>
            <a:fillRect/>
          </a:stretch>
        </p:blipFill>
        <p:spPr>
          <a:xfrm>
            <a:off x="328613" y="2011607"/>
            <a:ext cx="8019930" cy="2104543"/>
          </a:xfrm>
          <a:prstGeom prst="rect">
            <a:avLst/>
          </a:prstGeom>
          <a:ln w="28575">
            <a:solidFill>
              <a:schemeClr val="tx1"/>
            </a:solidFill>
          </a:ln>
        </p:spPr>
      </p:pic>
      <p:pic>
        <p:nvPicPr>
          <p:cNvPr id="7" name="Picture 6" descr="Screenshot of Table of Contents on School Code Chang Request website. ">
            <a:extLst>
              <a:ext uri="{FF2B5EF4-FFF2-40B4-BE49-F238E27FC236}">
                <a16:creationId xmlns:a16="http://schemas.microsoft.com/office/drawing/2014/main" id="{6C0FC397-9A35-1A24-EE93-BC2CE0C1D632}"/>
              </a:ext>
            </a:extLst>
          </p:cNvPr>
          <p:cNvPicPr>
            <a:picLocks noChangeAspect="1"/>
          </p:cNvPicPr>
          <p:nvPr/>
        </p:nvPicPr>
        <p:blipFill>
          <a:blip r:embed="rId4"/>
          <a:stretch>
            <a:fillRect/>
          </a:stretch>
        </p:blipFill>
        <p:spPr>
          <a:xfrm>
            <a:off x="3650848" y="3905069"/>
            <a:ext cx="7282195" cy="2457741"/>
          </a:xfrm>
          <a:prstGeom prst="rect">
            <a:avLst/>
          </a:prstGeom>
          <a:ln w="28575">
            <a:solidFill>
              <a:schemeClr val="tx1"/>
            </a:solidFill>
          </a:ln>
        </p:spPr>
      </p:pic>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13</a:t>
            </a:r>
          </a:p>
        </p:txBody>
      </p:sp>
      <p:sp>
        <p:nvSpPr>
          <p:cNvPr id="5" name="TextBox 4">
            <a:extLst>
              <a:ext uri="{FF2B5EF4-FFF2-40B4-BE49-F238E27FC236}">
                <a16:creationId xmlns:a16="http://schemas.microsoft.com/office/drawing/2014/main" id="{251A9090-2B09-068D-FF4D-3CE115855EFF}"/>
              </a:ext>
            </a:extLst>
          </p:cNvPr>
          <p:cNvSpPr txBox="1"/>
          <p:nvPr/>
        </p:nvSpPr>
        <p:spPr>
          <a:xfrm>
            <a:off x="3692283" y="6333283"/>
            <a:ext cx="4800600" cy="300082"/>
          </a:xfrm>
          <a:prstGeom prst="rect">
            <a:avLst/>
          </a:prstGeom>
          <a:noFill/>
        </p:spPr>
        <p:txBody>
          <a:bodyPr wrap="square" rtlCol="0">
            <a:spAutoFit/>
          </a:bodyPr>
          <a:lstStyle/>
          <a:p>
            <a:pPr algn="ctr"/>
            <a:r>
              <a:rPr lang="en-US" sz="1350" i="1"/>
              <a:t>Contact me at Tribbett_Jessica@cde.state.co.us</a:t>
            </a:r>
          </a:p>
        </p:txBody>
      </p:sp>
    </p:spTree>
    <p:extLst>
      <p:ext uri="{BB962C8B-B14F-4D97-AF65-F5344CB8AC3E}">
        <p14:creationId xmlns:p14="http://schemas.microsoft.com/office/powerpoint/2010/main" val="4159998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6BBF9C2-4FE5-4614-B574-905D93B3E9AE}"/>
              </a:ext>
            </a:extLst>
          </p:cNvPr>
          <p:cNvSpPr>
            <a:spLocks noGrp="1"/>
          </p:cNvSpPr>
          <p:nvPr>
            <p:ph type="title"/>
          </p:nvPr>
        </p:nvSpPr>
        <p:spPr/>
        <p:txBody>
          <a:bodyPr>
            <a:noAutofit/>
          </a:bodyPr>
          <a:lstStyle/>
          <a:p>
            <a:pPr algn="ctr"/>
            <a:r>
              <a:rPr lang="en-US">
                <a:latin typeface="Museo Slab 500"/>
              </a:rPr>
              <a:t>School Code Requests</a:t>
            </a:r>
            <a:endParaRPr lang="en-US" sz="1500"/>
          </a:p>
        </p:txBody>
      </p:sp>
      <p:sp>
        <p:nvSpPr>
          <p:cNvPr id="2" name="Content Placeholder 1">
            <a:extLst>
              <a:ext uri="{FF2B5EF4-FFF2-40B4-BE49-F238E27FC236}">
                <a16:creationId xmlns:a16="http://schemas.microsoft.com/office/drawing/2014/main" id="{DF1B42DD-06F1-4839-02FA-39581BD31121}"/>
              </a:ext>
            </a:extLst>
          </p:cNvPr>
          <p:cNvSpPr>
            <a:spLocks noGrp="1"/>
          </p:cNvSpPr>
          <p:nvPr>
            <p:ph sz="quarter" idx="13"/>
          </p:nvPr>
        </p:nvSpPr>
        <p:spPr/>
        <p:txBody>
          <a:bodyPr/>
          <a:lstStyle/>
          <a:p>
            <a:r>
              <a:rPr lang="en-US">
                <a:latin typeface="Museo Slab 500"/>
              </a:rPr>
              <a:t>Questions &amp; Resources</a:t>
            </a:r>
            <a:br>
              <a:rPr lang="en-US" sz="2800"/>
            </a:br>
            <a:br>
              <a:rPr lang="en-US" sz="2800"/>
            </a:br>
            <a:r>
              <a:rPr lang="en-US" sz="2400">
                <a:latin typeface="Museo Slab 500"/>
              </a:rPr>
              <a:t>Jessica Tribbett</a:t>
            </a:r>
            <a:br>
              <a:rPr lang="en-US" sz="2400"/>
            </a:br>
            <a:br>
              <a:rPr lang="en-US" sz="2400"/>
            </a:br>
            <a:r>
              <a:rPr lang="en-US" sz="2400">
                <a:latin typeface="Museo Slab 500"/>
                <a:hlinkClick r:id="rId2"/>
              </a:rPr>
              <a:t>Tribbett_Jessica@cde.state.co.us</a:t>
            </a:r>
            <a:br>
              <a:rPr lang="en-US" sz="2400"/>
            </a:br>
            <a:br>
              <a:rPr lang="en-US" sz="2400"/>
            </a:br>
            <a:r>
              <a:rPr lang="en-US" sz="2400">
                <a:latin typeface="Museo Slab 500"/>
              </a:rPr>
              <a:t>720-693-6035</a:t>
            </a:r>
            <a:endParaRPr lang="en-US"/>
          </a:p>
        </p:txBody>
      </p:sp>
      <p:sp>
        <p:nvSpPr>
          <p:cNvPr id="4" name="Slide Number Placeholder 3">
            <a:extLst>
              <a:ext uri="{FF2B5EF4-FFF2-40B4-BE49-F238E27FC236}">
                <a16:creationId xmlns:a16="http://schemas.microsoft.com/office/drawing/2014/main" id="{DB097C3A-9386-4D6F-A1F1-C13BA1654EE1}"/>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104353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a:bodyPr>
          <a:lstStyle/>
          <a:p>
            <a:r>
              <a:rPr lang="en-US">
                <a:latin typeface="Museo Slab 500"/>
              </a:rPr>
              <a:t>Summer EBT</a:t>
            </a:r>
            <a:endParaRPr lang="en-US"/>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Collin Slutzky</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3176056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p:txBody>
          <a:bodyPr vert="horz" lIns="68580" tIns="34290" rIns="68580" bIns="34290" rtlCol="0" anchor="t">
            <a:noAutofit/>
          </a:bodyPr>
          <a:lstStyle/>
          <a:p>
            <a:r>
              <a:rPr lang="en-US">
                <a:latin typeface="Trebuchet MS"/>
              </a:rPr>
              <a:t>Data Collection begins February 3rd.</a:t>
            </a:r>
            <a:endParaRPr lang="en-US"/>
          </a:p>
          <a:p>
            <a:r>
              <a:rPr lang="en-US">
                <a:latin typeface="Trebuchet MS"/>
              </a:rPr>
              <a:t>File layout is unchanged from last year.</a:t>
            </a:r>
            <a:endParaRPr lang="en-US"/>
          </a:p>
          <a:p>
            <a:r>
              <a:rPr lang="en-US">
                <a:latin typeface="Trebuchet MS"/>
              </a:rPr>
              <a:t>Error-free files must be submitted by February 28th.</a:t>
            </a:r>
          </a:p>
          <a:p>
            <a:r>
              <a:rPr lang="en-US">
                <a:latin typeface="Trebuchet MS"/>
              </a:rPr>
              <a:t>Districts have the following options for submitting student records:</a:t>
            </a:r>
            <a:endParaRPr lang="en-US"/>
          </a:p>
          <a:p>
            <a:pPr lvl="1"/>
            <a:r>
              <a:rPr lang="en-US">
                <a:latin typeface="Trebuchet MS"/>
              </a:rPr>
              <a:t>Submit data for all students enrolled in National School Lunch Program sites only. </a:t>
            </a:r>
          </a:p>
          <a:p>
            <a:pPr lvl="1"/>
            <a:r>
              <a:rPr lang="en-US">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a:latin typeface="Trebuchet MS"/>
              </a:rPr>
              <a:t>Submit data for all enrolled students at both NSLP sites and non-NSLP sites. </a:t>
            </a:r>
          </a:p>
          <a:p>
            <a:r>
              <a:rPr lang="en-US">
                <a:latin typeface="Trebuchet MS"/>
              </a:rPr>
              <a:t>Submitting data for all enrolled students will be the easiest option for most districts, as your S-EBT reports from your SIS likely use this option.</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3"/>
          </p:nvPr>
        </p:nvSpPr>
        <p:spPr/>
        <p:txBody>
          <a:bodyPr>
            <a:normAutofit/>
          </a:bodyPr>
          <a:lstStyle/>
          <a:p>
            <a:r>
              <a:rPr lang="en-US"/>
              <a:t>s-ebt@cde.state.co.us</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a:t>Summer EBT</a:t>
            </a:r>
          </a:p>
        </p:txBody>
      </p:sp>
    </p:spTree>
    <p:extLst>
      <p:ext uri="{BB962C8B-B14F-4D97-AF65-F5344CB8AC3E}">
        <p14:creationId xmlns:p14="http://schemas.microsoft.com/office/powerpoint/2010/main" val="2365850526"/>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lstStyle/>
          <a:p>
            <a:r>
              <a:rPr lang="en-US">
                <a:latin typeface="Museo Slab 500"/>
              </a:rPr>
              <a:t>Summer EBT Data Collection:</a:t>
            </a:r>
            <a:br>
              <a:rPr lang="en-US">
                <a:latin typeface="Museo Slab 500"/>
              </a:rPr>
            </a:br>
            <a:r>
              <a:rPr lang="en-US">
                <a:latin typeface="Museo Slab 500"/>
              </a:rPr>
              <a:t>Preparing for the Collection</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1"/>
            <a:ext cx="10515600" cy="4351338"/>
          </a:xfrm>
        </p:spPr>
        <p:txBody>
          <a:bodyPr vert="horz" lIns="0" tIns="0" rIns="0" bIns="0" rtlCol="0" anchor="t">
            <a:normAutofit lnSpcReduction="10000"/>
          </a:bodyPr>
          <a:lstStyle/>
          <a:p>
            <a:r>
              <a:rPr lang="en-US">
                <a:latin typeface="Trebuchet MS"/>
              </a:rPr>
              <a:t>Verify that Free and Reduced Lunch status is up-to-date for all students.</a:t>
            </a:r>
          </a:p>
          <a:p>
            <a:r>
              <a:rPr lang="en-US">
                <a:latin typeface="Trebuchet MS"/>
              </a:rPr>
              <a:t>Every student must have one listed parent/guardian with a valid address. </a:t>
            </a:r>
          </a:p>
          <a:p>
            <a:pPr lvl="1"/>
            <a:r>
              <a:rPr lang="en-US">
                <a:highlight>
                  <a:srgbClr val="FFFF00"/>
                </a:highlight>
                <a:latin typeface="Trebuchet MS"/>
              </a:rPr>
              <a:t>Issues with parent/guardian info will delay benefit issuance</a:t>
            </a:r>
            <a:r>
              <a:rPr lang="en-US">
                <a:latin typeface="Trebuchet MS"/>
              </a:rPr>
              <a:t>.</a:t>
            </a:r>
          </a:p>
          <a:p>
            <a:r>
              <a:rPr lang="en-US">
                <a:latin typeface="Trebuchet MS"/>
              </a:rPr>
              <a:t>Check the S-EBT report in your SIS and make sure it matches the S-EBT file layout available on the </a:t>
            </a:r>
            <a:r>
              <a:rPr lang="en-US">
                <a:latin typeface="Trebuchet MS"/>
                <a:hlinkClick r:id="rId2"/>
              </a:rPr>
              <a:t>data collection resource page</a:t>
            </a:r>
            <a:r>
              <a:rPr lang="en-US">
                <a:latin typeface="Trebuchet MS"/>
              </a:rPr>
              <a:t>. </a:t>
            </a:r>
            <a:endParaRPr lang="en-US"/>
          </a:p>
          <a:p>
            <a:pPr lvl="1">
              <a:buFont typeface="Courier New" panose="020B0604020202020204" pitchFamily="34" charset="0"/>
              <a:buChar char="o"/>
            </a:pPr>
            <a:r>
              <a:rPr lang="en-US">
                <a:latin typeface="Trebuchet MS"/>
              </a:rPr>
              <a:t>If the S-EBT report from your SIS is missing or incorrect, please contact your vendor immediately and include Collin Slutzky (</a:t>
            </a:r>
            <a:r>
              <a:rPr lang="en-US">
                <a:latin typeface="Trebuchet MS"/>
                <a:hlinkClick r:id="rId3"/>
              </a:rPr>
              <a:t>slutzky_c@cde.state.co.us</a:t>
            </a:r>
            <a:r>
              <a:rPr lang="en-US">
                <a:latin typeface="Trebuchet MS"/>
              </a:rPr>
              <a:t>) on communications. </a:t>
            </a:r>
            <a:endParaRPr lang="en-US"/>
          </a:p>
          <a:p>
            <a:r>
              <a:rPr lang="en-US">
                <a:latin typeface="Trebuchet MS"/>
              </a:rPr>
              <a:t>Plan to submit your first file by Friday, February 7th so you have plenty of time to correct errors. </a:t>
            </a:r>
            <a:endParaRPr lang="en-US"/>
          </a:p>
          <a:p>
            <a:r>
              <a:rPr lang="en-US">
                <a:latin typeface="Trebuchet MS"/>
              </a:rPr>
              <a:t>Bookmark the </a:t>
            </a:r>
            <a:r>
              <a:rPr lang="en-US">
                <a:latin typeface="Trebuchet MS"/>
                <a:hlinkClick r:id="rId4"/>
              </a:rPr>
              <a:t>form to schedule office hours</a:t>
            </a:r>
            <a:r>
              <a:rPr lang="en-US">
                <a:latin typeface="Trebuchet MS"/>
              </a:rPr>
              <a:t> in case you have issues uploading your file or resolving errors. Schedule a meeting with us in January if you would like additional training.</a:t>
            </a:r>
            <a:endParaRPr lang="en-US"/>
          </a:p>
          <a:p>
            <a:endParaRPr lang="en-US"/>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815576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normAutofit/>
          </a:bodyPr>
          <a:lstStyle/>
          <a:p>
            <a:r>
              <a:rPr lang="en-US">
                <a:latin typeface="Museo Slab 500"/>
              </a:rPr>
              <a:t>Summer EBT Data Collection:</a:t>
            </a:r>
            <a:br>
              <a:rPr lang="en-US">
                <a:latin typeface="Museo Slab 500"/>
              </a:rPr>
            </a:br>
            <a:r>
              <a:rPr lang="en-US">
                <a:latin typeface="Museo Slab 500"/>
              </a:rPr>
              <a:t>Additional Resources</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1"/>
            <a:ext cx="10515600" cy="4351338"/>
          </a:xfrm>
        </p:spPr>
        <p:txBody>
          <a:bodyPr vert="horz" lIns="0" tIns="0" rIns="0" bIns="0" rtlCol="0" anchor="t">
            <a:normAutofit/>
          </a:bodyPr>
          <a:lstStyle/>
          <a:p>
            <a:r>
              <a:rPr lang="en-US">
                <a:latin typeface="Trebuchet MS"/>
              </a:rPr>
              <a:t>CDE Nutrition will be hosting a training today at 2PM.</a:t>
            </a:r>
            <a:endParaRPr lang="en-US"/>
          </a:p>
          <a:p>
            <a:pPr lvl="1">
              <a:buFont typeface="Courier New" panose="020B0604020202020204" pitchFamily="34" charset="0"/>
              <a:buChar char="o"/>
            </a:pPr>
            <a:r>
              <a:rPr lang="en-US">
                <a:latin typeface="Trebuchet MS"/>
                <a:hlinkClick r:id="rId2"/>
              </a:rPr>
              <a:t>Use this link to register</a:t>
            </a:r>
            <a:endParaRPr lang="en-US"/>
          </a:p>
          <a:p>
            <a:r>
              <a:rPr lang="en-US">
                <a:latin typeface="Trebuchet MS"/>
              </a:rPr>
              <a:t>A data collection manual covering the basic process of submitting S-EBT data will be available soon on the </a:t>
            </a:r>
            <a:r>
              <a:rPr lang="en-US">
                <a:latin typeface="Trebuchet MS"/>
                <a:hlinkClick r:id="rId3"/>
              </a:rPr>
              <a:t>collection resources page</a:t>
            </a:r>
            <a:r>
              <a:rPr lang="en-US">
                <a:latin typeface="Trebuchet MS"/>
              </a:rPr>
              <a:t>. </a:t>
            </a:r>
            <a:endParaRPr lang="en-US"/>
          </a:p>
          <a:p>
            <a:endParaRPr lang="en-US"/>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467082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latin typeface="Museo Slab 500"/>
              </a:rPr>
              <a:t>Questions &amp; Resources:</a:t>
            </a:r>
            <a:br>
              <a:rPr lang="en-US"/>
            </a:br>
            <a:r>
              <a:rPr lang="en-US">
                <a:latin typeface="Museo Slab 500"/>
              </a:rPr>
              <a:t>Summer EBT</a:t>
            </a:r>
            <a:endParaRPr lang="en-US"/>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Collin Slutzky</a:t>
            </a:r>
          </a:p>
          <a:p>
            <a:r>
              <a:rPr lang="en-US">
                <a:latin typeface="Museo Slab 500"/>
                <a:hlinkClick r:id="rId2"/>
              </a:rPr>
              <a:t>s-ebt@cde.state.co.us</a:t>
            </a:r>
            <a:r>
              <a:rPr lang="en-US">
                <a:latin typeface="Museo Slab 500"/>
              </a:rPr>
              <a:t> </a:t>
            </a:r>
          </a:p>
          <a:p>
            <a:r>
              <a:rPr lang="en-US">
                <a:latin typeface="Museo Slab 500"/>
              </a:rPr>
              <a:t>(720) 760-3569</a:t>
            </a:r>
            <a:endParaRPr lang="en-US"/>
          </a:p>
          <a:p>
            <a:endParaRPr lang="en-US"/>
          </a:p>
          <a:p>
            <a:r>
              <a:rPr lang="en-US" sz="2000">
                <a:latin typeface="Museo Slab 500"/>
                <a:hlinkClick r:id="rId3"/>
              </a:rPr>
              <a:t>S-EBT Data Collection Resources</a:t>
            </a:r>
            <a:br>
              <a:rPr lang="en-US" sz="2000">
                <a:hlinkClick r:id="rId3"/>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522260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r>
              <a:rPr lang="en-US">
                <a:latin typeface="Trebuchet MS"/>
              </a:rPr>
              <a:t>Next Town Hall will be February 5</a:t>
            </a:r>
            <a:r>
              <a:rPr lang="en-US" baseline="30000">
                <a:latin typeface="Trebuchet MS"/>
              </a:rPr>
              <a:t>th</a:t>
            </a:r>
            <a:r>
              <a:rPr lang="en-US">
                <a:latin typeface="Trebuchet MS"/>
              </a:rPr>
              <a:t>  </a:t>
            </a:r>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3524754" y="1210320"/>
            <a:ext cx="3959123" cy="5647680"/>
          </a:xfrm>
        </p:spPr>
        <p:txBody>
          <a:bodyPr/>
          <a:lstStyle/>
          <a:p>
            <a:pPr lvl="0"/>
            <a:r>
              <a:rPr lang="en-US" b="1"/>
              <a:t>Reminder:</a:t>
            </a:r>
          </a:p>
          <a:p>
            <a:pPr lvl="0"/>
            <a:r>
              <a:rPr lang="en-US"/>
              <a:t>When emailing us, please provide your 4-digit district number or 5-digit AU number.</a:t>
            </a:r>
          </a:p>
          <a:p>
            <a:endParaRPr lang="en-US"/>
          </a:p>
        </p:txBody>
      </p:sp>
      <p:pic>
        <p:nvPicPr>
          <p:cNvPr id="13" name="Picture 8">
            <a:extLst>
              <a:ext uri="{FF2B5EF4-FFF2-40B4-BE49-F238E27FC236}">
                <a16:creationId xmlns:a16="http://schemas.microsoft.com/office/drawing/2014/main" id="{F6CF5456-B37C-C836-C023-4909CDC7E752}"/>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017" r="1017"/>
          <a:stretch/>
        </p:blipFill>
        <p:spPr bwMode="auto">
          <a:xfrm>
            <a:off x="7625919" y="1554326"/>
            <a:ext cx="4216832" cy="4278149"/>
          </a:xfr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46E6883-2597-2A8C-27BA-38B9CE2F1FD4}"/>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79427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762565693"/>
              </p:ext>
            </p:extLst>
          </p:nvPr>
        </p:nvGraphicFramePr>
        <p:xfrm>
          <a:off x="847725" y="1551214"/>
          <a:ext cx="10498487" cy="3606798"/>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a:t>
                      </a:r>
                      <a:r>
                        <a:rPr lang="en-US" sz="1800" b="0" i="0" u="none" strike="noStrike" noProof="0">
                          <a:solidFill>
                            <a:srgbClr val="000000"/>
                          </a:solidFill>
                          <a:latin typeface="Trebuchet MS"/>
                        </a:rPr>
                        <a:t>Lindsey Heitman</a:t>
                      </a:r>
                      <a:endParaRPr lang="en-US"/>
                    </a:p>
                  </a:txBody>
                  <a:tcPr/>
                </a:tc>
                <a:extLst>
                  <a:ext uri="{0D108BD9-81ED-4DB2-BD59-A6C34878D82A}">
                    <a16:rowId xmlns:a16="http://schemas.microsoft.com/office/drawing/2014/main" val="3697144484"/>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Teacher Student Data Link</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815799039"/>
                  </a:ext>
                </a:extLst>
              </a:tr>
              <a:tr h="370840">
                <a:tc>
                  <a:txBody>
                    <a:bodyPr/>
                    <a:lstStyle/>
                    <a:p>
                      <a:pPr lvl="0">
                        <a:buNone/>
                      </a:pPr>
                      <a:r>
                        <a:rPr lang="en-US" sz="1800" b="0" i="0" u="none" strike="noStrike" noProof="0">
                          <a:solidFill>
                            <a:srgbClr val="000000"/>
                          </a:solidFill>
                          <a:latin typeface="Trebuchet MS"/>
                        </a:rPr>
                        <a:t>Special Education December Count</a:t>
                      </a:r>
                      <a:endParaRPr lang="en-US"/>
                    </a:p>
                  </a:txBody>
                  <a:tcPr/>
                </a:tc>
                <a:tc>
                  <a:txBody>
                    <a:bodyPr/>
                    <a:lstStyle/>
                    <a:p>
                      <a:pPr lvl="0">
                        <a:buNone/>
                      </a:pPr>
                      <a:r>
                        <a:rPr lang="en-US" sz="1800" b="0" i="0" u="none" strike="noStrike" noProof="0">
                          <a:solidFill>
                            <a:srgbClr val="000000"/>
                          </a:solidFill>
                          <a:latin typeface="Trebuchet MS"/>
                        </a:rPr>
                        <a:t>Lindsey Heitman</a:t>
                      </a:r>
                      <a:endParaRPr lang="en-US"/>
                    </a:p>
                  </a:txBody>
                  <a:tcPr/>
                </a:tc>
                <a:extLst>
                  <a:ext uri="{0D108BD9-81ED-4DB2-BD59-A6C34878D82A}">
                    <a16:rowId xmlns:a16="http://schemas.microsoft.com/office/drawing/2014/main" val="2257237627"/>
                  </a:ext>
                </a:extLst>
              </a:tr>
              <a:tr h="370840">
                <a:tc>
                  <a:txBody>
                    <a:bodyPr/>
                    <a:lstStyle/>
                    <a:p>
                      <a:pPr lvl="0">
                        <a:buNone/>
                      </a:pPr>
                      <a:r>
                        <a:rPr lang="en-US" sz="1800" b="0" i="0" u="none" strike="noStrike" noProof="0">
                          <a:solidFill>
                            <a:srgbClr val="000000"/>
                          </a:solidFill>
                          <a:latin typeface="Trebuchet MS"/>
                        </a:rPr>
                        <a:t>Human Resources</a:t>
                      </a:r>
                      <a:endParaRPr lang="en-US"/>
                    </a:p>
                  </a:txBody>
                  <a:tcPr/>
                </a:tc>
                <a:tc>
                  <a:txBody>
                    <a:bodyPr/>
                    <a:lstStyle/>
                    <a:p>
                      <a:pPr lvl="0">
                        <a:buNone/>
                      </a:pPr>
                      <a:r>
                        <a:rPr lang="en-US" sz="1800" b="0" i="0" u="none" strike="noStrike" noProof="0">
                          <a:solidFill>
                            <a:srgbClr val="000000"/>
                          </a:solidFill>
                          <a:latin typeface="Trebuchet MS"/>
                        </a:rPr>
                        <a:t>Dawna </a:t>
                      </a:r>
                      <a:r>
                        <a:rPr lang="en-US" sz="1800" b="0" i="0" u="none" strike="noStrike" noProof="0" err="1">
                          <a:solidFill>
                            <a:srgbClr val="000000"/>
                          </a:solidFill>
                          <a:latin typeface="Trebuchet MS"/>
                        </a:rPr>
                        <a:t>Gudka</a:t>
                      </a:r>
                      <a:endParaRPr lang="en-US" err="1"/>
                    </a:p>
                  </a:txBody>
                  <a:tcPr/>
                </a:tc>
                <a:extLst>
                  <a:ext uri="{0D108BD9-81ED-4DB2-BD59-A6C34878D82A}">
                    <a16:rowId xmlns:a16="http://schemas.microsoft.com/office/drawing/2014/main" val="1662670283"/>
                  </a:ext>
                </a:extLst>
              </a:tr>
              <a:tr h="370840">
                <a:tc>
                  <a:txBody>
                    <a:bodyPr/>
                    <a:lstStyle/>
                    <a:p>
                      <a:pPr lvl="0">
                        <a:buNone/>
                      </a:pPr>
                      <a:r>
                        <a:rPr lang="en-US"/>
                        <a:t>Discipline Action Interchange Update</a:t>
                      </a:r>
                    </a:p>
                  </a:txBody>
                  <a:tcPr/>
                </a:tc>
                <a:tc>
                  <a:txBody>
                    <a:bodyPr/>
                    <a:lstStyle/>
                    <a:p>
                      <a:pPr lvl="0">
                        <a:buNone/>
                      </a:pPr>
                      <a:r>
                        <a:rPr lang="en-US"/>
                        <a:t>Dawna Gudka</a:t>
                      </a:r>
                      <a:endParaRPr lang="en-US" err="1"/>
                    </a:p>
                  </a:txBody>
                  <a:tcPr/>
                </a:tc>
                <a:extLst>
                  <a:ext uri="{0D108BD9-81ED-4DB2-BD59-A6C34878D82A}">
                    <a16:rowId xmlns:a16="http://schemas.microsoft.com/office/drawing/2014/main" val="3542898262"/>
                  </a:ext>
                </a:extLst>
              </a:tr>
              <a:tr h="370840">
                <a:tc>
                  <a:txBody>
                    <a:bodyPr/>
                    <a:lstStyle/>
                    <a:p>
                      <a:pPr lvl="0">
                        <a:buNone/>
                      </a:pPr>
                      <a:r>
                        <a:rPr lang="en-US" sz="1800" b="0" i="0" u="none" strike="noStrike" baseline="0" noProof="0">
                          <a:solidFill>
                            <a:srgbClr val="000000"/>
                          </a:solidFill>
                          <a:latin typeface="Trebuchet MS"/>
                        </a:rPr>
                        <a:t>Reduced Academic Calendar</a:t>
                      </a:r>
                      <a:endParaRPr lang="en-US"/>
                    </a:p>
                  </a:txBody>
                  <a:tcPr/>
                </a:tc>
                <a:tc>
                  <a:txBody>
                    <a:bodyPr/>
                    <a:lstStyle/>
                    <a:p>
                      <a:r>
                        <a:rPr lang="en-US"/>
                        <a:t>Jessica Tribbett</a:t>
                      </a:r>
                    </a:p>
                  </a:txBody>
                  <a:tcPr/>
                </a:tc>
                <a:extLst>
                  <a:ext uri="{0D108BD9-81ED-4DB2-BD59-A6C34878D82A}">
                    <a16:rowId xmlns:a16="http://schemas.microsoft.com/office/drawing/2014/main" val="1010577248"/>
                  </a:ext>
                </a:extLst>
              </a:tr>
              <a:tr h="370840">
                <a:tc>
                  <a:txBody>
                    <a:bodyPr/>
                    <a:lstStyle/>
                    <a:p>
                      <a:r>
                        <a:rPr lang="en-US"/>
                        <a:t>School Code Change Requests</a:t>
                      </a:r>
                    </a:p>
                  </a:txBody>
                  <a:tcPr/>
                </a:tc>
                <a:tc>
                  <a:txBody>
                    <a:bodyPr/>
                    <a:lstStyle/>
                    <a:p>
                      <a:pPr lvl="0">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614553776"/>
                  </a:ext>
                </a:extLst>
              </a:tr>
              <a:tr h="370839">
                <a:tc>
                  <a:txBody>
                    <a:bodyPr/>
                    <a:lstStyle/>
                    <a:p>
                      <a:pPr lvl="0">
                        <a:buNone/>
                      </a:pPr>
                      <a:r>
                        <a:rPr lang="en-US"/>
                        <a:t>Summer EBT</a:t>
                      </a:r>
                    </a:p>
                  </a:txBody>
                  <a:tcPr/>
                </a:tc>
                <a:tc>
                  <a:txBody>
                    <a:bodyPr/>
                    <a:lstStyle/>
                    <a:p>
                      <a:pPr lvl="0">
                        <a:buNone/>
                      </a:pPr>
                      <a:r>
                        <a:rPr lang="en-US" sz="1800" b="0" i="0" u="none" strike="noStrike" noProof="0">
                          <a:solidFill>
                            <a:srgbClr val="000000"/>
                          </a:solidFill>
                          <a:latin typeface="Trebuchet MS"/>
                        </a:rPr>
                        <a:t>Collin Slutzky</a:t>
                      </a:r>
                    </a:p>
                  </a:txBody>
                  <a:tcPr/>
                </a:tc>
                <a:extLst>
                  <a:ext uri="{0D108BD9-81ED-4DB2-BD59-A6C34878D82A}">
                    <a16:rowId xmlns:a16="http://schemas.microsoft.com/office/drawing/2014/main" val="955875061"/>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515047746"/>
              </p:ext>
            </p:extLst>
          </p:nvPr>
        </p:nvGraphicFramePr>
        <p:xfrm>
          <a:off x="838200" y="1554163"/>
          <a:ext cx="10447869" cy="4114800"/>
        </p:xfrm>
        <a:graphic>
          <a:graphicData uri="http://schemas.openxmlformats.org/drawingml/2006/table">
            <a:tbl>
              <a:tblPr firstRow="1" bandRow="1">
                <a:tableStyleId>{B301B821-A1FF-4177-AEE7-76D212191A09}</a:tableStyleId>
              </a:tblPr>
              <a:tblGrid>
                <a:gridCol w="2407508">
                  <a:extLst>
                    <a:ext uri="{9D8B030D-6E8A-4147-A177-3AD203B41FA5}">
                      <a16:colId xmlns:a16="http://schemas.microsoft.com/office/drawing/2014/main" val="4171366518"/>
                    </a:ext>
                  </a:extLst>
                </a:gridCol>
                <a:gridCol w="1269144">
                  <a:extLst>
                    <a:ext uri="{9D8B030D-6E8A-4147-A177-3AD203B41FA5}">
                      <a16:colId xmlns:a16="http://schemas.microsoft.com/office/drawing/2014/main" val="1379799228"/>
                    </a:ext>
                  </a:extLst>
                </a:gridCol>
                <a:gridCol w="866773">
                  <a:extLst>
                    <a:ext uri="{9D8B030D-6E8A-4147-A177-3AD203B41FA5}">
                      <a16:colId xmlns:a16="http://schemas.microsoft.com/office/drawing/2014/main" val="677725610"/>
                    </a:ext>
                  </a:extLst>
                </a:gridCol>
                <a:gridCol w="5904444">
                  <a:extLst>
                    <a:ext uri="{9D8B030D-6E8A-4147-A177-3AD203B41FA5}">
                      <a16:colId xmlns:a16="http://schemas.microsoft.com/office/drawing/2014/main" val="4097725187"/>
                    </a:ext>
                  </a:extLst>
                </a:gridCol>
              </a:tblGrid>
              <a:tr h="0">
                <a:tc>
                  <a:txBody>
                    <a:bodyPr/>
                    <a:lstStyle/>
                    <a:p>
                      <a:r>
                        <a:rPr lang="en-US">
                          <a:latin typeface="Trebuchet MS" panose="020B0603020202020204" pitchFamily="34" charset="0"/>
                        </a:rPr>
                        <a:t>Name</a:t>
                      </a:r>
                    </a:p>
                  </a:txBody>
                  <a:tcPr/>
                </a:tc>
                <a:tc>
                  <a:txBody>
                    <a:bodyPr/>
                    <a:lstStyle/>
                    <a:p>
                      <a:r>
                        <a:rPr lang="en-US">
                          <a:latin typeface="Trebuchet MS" panose="020B0603020202020204" pitchFamily="34" charset="0"/>
                        </a:rPr>
                        <a:t>Category</a:t>
                      </a:r>
                    </a:p>
                  </a:txBody>
                  <a:tcPr/>
                </a:tc>
                <a:tc>
                  <a:txBody>
                    <a:bodyPr/>
                    <a:lstStyle/>
                    <a:p>
                      <a:r>
                        <a:rPr lang="en-US">
                          <a:latin typeface="Trebuchet MS" panose="020B0603020202020204" pitchFamily="34" charset="0"/>
                        </a:rPr>
                        <a:t>Status</a:t>
                      </a:r>
                    </a:p>
                  </a:txBody>
                  <a:tcPr/>
                </a:tc>
                <a:tc>
                  <a:txBody>
                    <a:bodyPr/>
                    <a:lstStyle/>
                    <a:p>
                      <a:r>
                        <a:rPr lang="en-US">
                          <a:latin typeface="Trebuchet MS" panose="020B0603020202020204" pitchFamily="34" charset="0"/>
                        </a:rPr>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latin typeface="Trebuchet MS" panose="020B0603020202020204" pitchFamily="34" charset="0"/>
                          <a:hlinkClick r:id="rId2"/>
                        </a:rPr>
                        <a:t>RITS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latin typeface="Trebuchet MS" panose="020B0603020202020204" pitchFamily="34" charset="0"/>
                          <a:hlinkClick r:id="rId3"/>
                        </a:rPr>
                        <a:t>EDIS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Trebuchet MS" panose="020B0603020202020204" pitchFamily="34" charset="0"/>
                          <a:ea typeface="+mn-ea"/>
                          <a:cs typeface="+mn-cs"/>
                          <a:hlinkClick r:id="rId4"/>
                        </a:rPr>
                        <a:t>Directory</a:t>
                      </a:r>
                      <a:endParaRPr lang="en-US" sz="1600" b="1" kern="1200">
                        <a:solidFill>
                          <a:srgbClr val="0070C0"/>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panose="020B0603020202020204" pitchFamily="34" charset="0"/>
                        </a:rPr>
                        <a:t>Reduced Academic Calendar: 2/5/2025 to 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latin typeface="Trebuchet MS" panose="020B0603020202020204" pitchFamily="34" charset="0"/>
                          <a:hlinkClick r:id="rId5"/>
                        </a:rPr>
                        <a:t>Student</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February Recommendation: Update DEM &amp; SSA files</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latin typeface="Trebuchet MS" panose="020B0603020202020204" pitchFamily="34" charset="0"/>
                          <a:hlinkClick r:id="rId6"/>
                        </a:rPr>
                        <a:t>At-Risk</a:t>
                      </a:r>
                      <a:endParaRPr lang="en-US" sz="1600" b="1">
                        <a:solidFill>
                          <a:srgbClr val="0070C0"/>
                        </a:solidFill>
                        <a:latin typeface="Trebuchet MS" panose="020B0603020202020204" pitchFamily="34" charset="0"/>
                      </a:endParaRPr>
                    </a:p>
                  </a:txBody>
                  <a:tcPr/>
                </a:tc>
                <a:tc>
                  <a:txBody>
                    <a:bodyPr/>
                    <a:lstStyle/>
                    <a:p>
                      <a:pPr lvl="0">
                        <a:buNone/>
                      </a:pPr>
                      <a:r>
                        <a:rPr lang="en-US" sz="1600">
                          <a:latin typeface="Trebuchet MS" panose="020B0603020202020204" pitchFamily="34" charset="0"/>
                        </a:rPr>
                        <a:t>Interchange</a:t>
                      </a:r>
                    </a:p>
                  </a:txBody>
                  <a:tcPr/>
                </a:tc>
                <a:tc>
                  <a:txBody>
                    <a:bodyPr/>
                    <a:lstStyle/>
                    <a:p>
                      <a:pPr lvl="0">
                        <a:buNone/>
                      </a:pPr>
                      <a:r>
                        <a:rPr lang="en-US" sz="16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a:latin typeface="Trebuchet MS" panose="020B0603020202020204" pitchFamily="34" charset="0"/>
                        </a:rPr>
                        <a:t>N/A</a:t>
                      </a:r>
                    </a:p>
                  </a:txBody>
                  <a:tcPr/>
                </a:tc>
                <a:extLst>
                  <a:ext uri="{0D108BD9-81ED-4DB2-BD59-A6C34878D82A}">
                    <a16:rowId xmlns:a16="http://schemas.microsoft.com/office/drawing/2014/main" val="2815178381"/>
                  </a:ext>
                </a:extLst>
              </a:tr>
              <a:tr h="215582">
                <a:tc>
                  <a:txBody>
                    <a:bodyPr/>
                    <a:lstStyle/>
                    <a:p>
                      <a:r>
                        <a:rPr lang="en-US" sz="1600" b="1">
                          <a:solidFill>
                            <a:srgbClr val="0070C0"/>
                          </a:solidFill>
                          <a:latin typeface="Trebuchet MS" panose="020B0603020202020204" pitchFamily="34" charset="0"/>
                          <a:hlinkClick r:id="rId7"/>
                        </a:rPr>
                        <a:t>Title I</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May 2025: Update file in preparation for SEY reporting</a:t>
                      </a:r>
                    </a:p>
                  </a:txBody>
                  <a:tcPr/>
                </a:tc>
                <a:extLst>
                  <a:ext uri="{0D108BD9-81ED-4DB2-BD59-A6C34878D82A}">
                    <a16:rowId xmlns:a16="http://schemas.microsoft.com/office/drawing/2014/main" val="2462829127"/>
                  </a:ext>
                </a:extLst>
              </a:tr>
              <a:tr h="0">
                <a:tc>
                  <a:txBody>
                    <a:bodyPr/>
                    <a:lstStyle/>
                    <a:p>
                      <a:r>
                        <a:rPr lang="en-US" sz="1600" b="1">
                          <a:solidFill>
                            <a:srgbClr val="0070C0"/>
                          </a:solidFill>
                          <a:latin typeface="Trebuchet MS" panose="020B0603020202020204" pitchFamily="34" charset="0"/>
                          <a:hlinkClick r:id="rId8"/>
                        </a:rPr>
                        <a:t>Special Education IEP</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Error free files required for SPED December Count</a:t>
                      </a:r>
                    </a:p>
                  </a:txBody>
                  <a:tcPr/>
                </a:tc>
                <a:extLst>
                  <a:ext uri="{0D108BD9-81ED-4DB2-BD59-A6C34878D82A}">
                    <a16:rowId xmlns:a16="http://schemas.microsoft.com/office/drawing/2014/main" val="1088562171"/>
                  </a:ext>
                </a:extLst>
              </a:tr>
              <a:tr h="0">
                <a:tc>
                  <a:txBody>
                    <a:bodyPr/>
                    <a:lstStyle/>
                    <a:p>
                      <a:pPr marL="0" algn="l" defTabSz="914400" rtl="0" eaLnBrk="1" latinLnBrk="0" hangingPunct="1"/>
                      <a:r>
                        <a:rPr lang="en-US" sz="1600" b="1" kern="1200">
                          <a:solidFill>
                            <a:schemeClr val="tx1"/>
                          </a:solidFill>
                          <a:latin typeface="Trebuchet MS" panose="020B0603020202020204" pitchFamily="34" charset="0"/>
                          <a:ea typeface="+mn-ea"/>
                          <a:cs typeface="+mn-cs"/>
                          <a:hlinkClick r:id="rId9"/>
                        </a:rPr>
                        <a:t>Staff</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 </a:t>
                      </a:r>
                    </a:p>
                  </a:txBody>
                  <a:tcPr>
                    <a:solidFill>
                      <a:schemeClr val="accent3">
                        <a:lumMod val="40000"/>
                        <a:lumOff val="60000"/>
                      </a:schemeClr>
                    </a:solidFill>
                  </a:tcPr>
                </a:tc>
                <a:tc>
                  <a:txBody>
                    <a:bodyPr/>
                    <a:lstStyle/>
                    <a:p>
                      <a:r>
                        <a:rPr lang="en-US" sz="1600" b="0">
                          <a:latin typeface="Trebuchet MS" panose="020B0603020202020204" pitchFamily="34" charset="0"/>
                        </a:rPr>
                        <a:t>Error free files required for SPED December and Human Resources</a:t>
                      </a:r>
                    </a:p>
                  </a:txBody>
                  <a:tcPr/>
                </a:tc>
                <a:extLst>
                  <a:ext uri="{0D108BD9-81ED-4DB2-BD59-A6C34878D82A}">
                    <a16:rowId xmlns:a16="http://schemas.microsoft.com/office/drawing/2014/main" val="417551475"/>
                  </a:ext>
                </a:extLst>
              </a:tr>
              <a:tr h="0">
                <a:tc>
                  <a:txBody>
                    <a:bodyPr/>
                    <a:lstStyle/>
                    <a:p>
                      <a:r>
                        <a:rPr lang="en-US" sz="1600" b="1">
                          <a:solidFill>
                            <a:srgbClr val="0070C0"/>
                          </a:solidFill>
                          <a:latin typeface="Trebuchet MS" panose="020B0603020202020204" pitchFamily="34" charset="0"/>
                          <a:hlinkClick r:id="rId10"/>
                        </a:rPr>
                        <a:t>Teacher Student Data Link</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600" b="0" i="0" u="none" strike="noStrike" baseline="0" noProof="0">
                          <a:solidFill>
                            <a:srgbClr val="000000"/>
                          </a:solidFill>
                          <a:latin typeface="Trebuchet MS" panose="020B0603020202020204" pitchFamily="34" charset="0"/>
                        </a:rPr>
                        <a:t>Opened 12/11/2024</a:t>
                      </a:r>
                      <a:endParaRPr lang="en-US">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555979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
        <p:nvSpPr>
          <p:cNvPr id="2" name="Slide Number Placeholder 1">
            <a:extLst>
              <a:ext uri="{FF2B5EF4-FFF2-40B4-BE49-F238E27FC236}">
                <a16:creationId xmlns:a16="http://schemas.microsoft.com/office/drawing/2014/main" id="{EB0DBDE0-E724-7908-9FEB-173CF8226676}"/>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299870600"/>
              </p:ext>
            </p:extLst>
          </p:nvPr>
        </p:nvGraphicFramePr>
        <p:xfrm>
          <a:off x="443565" y="1559334"/>
          <a:ext cx="11516786" cy="228600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62026">
                  <a:extLst>
                    <a:ext uri="{9D8B030D-6E8A-4147-A177-3AD203B41FA5}">
                      <a16:colId xmlns:a16="http://schemas.microsoft.com/office/drawing/2014/main" val="1355897659"/>
                    </a:ext>
                  </a:extLst>
                </a:gridCol>
                <a:gridCol w="989457">
                  <a:extLst>
                    <a:ext uri="{9D8B030D-6E8A-4147-A177-3AD203B41FA5}">
                      <a16:colId xmlns:a16="http://schemas.microsoft.com/office/drawing/2014/main" val="554794496"/>
                    </a:ext>
                  </a:extLst>
                </a:gridCol>
                <a:gridCol w="1380743">
                  <a:extLst>
                    <a:ext uri="{9D8B030D-6E8A-4147-A177-3AD203B41FA5}">
                      <a16:colId xmlns:a16="http://schemas.microsoft.com/office/drawing/2014/main" val="2208239753"/>
                    </a:ext>
                  </a:extLst>
                </a:gridCol>
                <a:gridCol w="3218688">
                  <a:extLst>
                    <a:ext uri="{9D8B030D-6E8A-4147-A177-3AD203B41FA5}">
                      <a16:colId xmlns:a16="http://schemas.microsoft.com/office/drawing/2014/main" val="1970621890"/>
                    </a:ext>
                  </a:extLst>
                </a:gridCol>
                <a:gridCol w="3218688">
                  <a:extLst>
                    <a:ext uri="{9D8B030D-6E8A-4147-A177-3AD203B41FA5}">
                      <a16:colId xmlns:a16="http://schemas.microsoft.com/office/drawing/2014/main" val="1932458984"/>
                    </a:ext>
                  </a:extLst>
                </a:gridCol>
              </a:tblGrid>
              <a:tr h="447724">
                <a:tc>
                  <a:txBody>
                    <a:bodyPr/>
                    <a:lstStyle/>
                    <a:p>
                      <a:r>
                        <a:rPr lang="en-US" sz="1400">
                          <a:latin typeface="Trebuchet MS" panose="020B0603020202020204" pitchFamily="34" charset="0"/>
                        </a:rPr>
                        <a:t>Name</a:t>
                      </a:r>
                    </a:p>
                  </a:txBody>
                  <a:tcPr anchor="ctr"/>
                </a:tc>
                <a:tc>
                  <a:txBody>
                    <a:bodyPr/>
                    <a:lstStyle/>
                    <a:p>
                      <a:r>
                        <a:rPr lang="en-US" sz="1400">
                          <a:latin typeface="Trebuchet MS" panose="020B0603020202020204" pitchFamily="34" charset="0"/>
                        </a:rPr>
                        <a:t>Category</a:t>
                      </a:r>
                    </a:p>
                  </a:txBody>
                  <a:tcPr anchor="ctr"/>
                </a:tc>
                <a:tc>
                  <a:txBody>
                    <a:bodyPr/>
                    <a:lstStyle/>
                    <a:p>
                      <a:r>
                        <a:rPr lang="en-US" sz="1400">
                          <a:latin typeface="Trebuchet MS" panose="020B0603020202020204" pitchFamily="34" charset="0"/>
                        </a:rPr>
                        <a:t>Status</a:t>
                      </a:r>
                    </a:p>
                  </a:txBody>
                  <a:tcPr anchor="ctr"/>
                </a:tc>
                <a:tc>
                  <a:txBody>
                    <a:bodyPr/>
                    <a:lstStyle/>
                    <a:p>
                      <a:r>
                        <a:rPr lang="en-US" sz="1400">
                          <a:latin typeface="Trebuchet MS" panose="020B0603020202020204" pitchFamily="34" charset="0"/>
                        </a:rPr>
                        <a:t>Final Deadline Date</a:t>
                      </a:r>
                    </a:p>
                  </a:txBody>
                  <a:tcPr anchor="ctr"/>
                </a:tc>
                <a:tc>
                  <a:txBody>
                    <a:bodyPr/>
                    <a:lstStyle/>
                    <a:p>
                      <a:r>
                        <a:rPr lang="en-US" sz="1400">
                          <a:latin typeface="Trebuchet MS" panose="020B0603020202020204" pitchFamily="34" charset="0"/>
                        </a:rPr>
                        <a:t>Next Milestone</a:t>
                      </a:r>
                    </a:p>
                  </a:txBody>
                  <a:tcPr anchor="ctr"/>
                </a:tc>
                <a:tc>
                  <a:txBody>
                    <a:bodyPr/>
                    <a:lstStyle/>
                    <a:p>
                      <a:r>
                        <a:rPr lang="en-US" sz="14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ea typeface="+mn-ea"/>
                          <a:cs typeface="+mn-cs"/>
                          <a:hlinkClick r:id="rId2"/>
                        </a:rPr>
                        <a:t>Special Education December Count</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Interim Deadline: </a:t>
                      </a:r>
                      <a:r>
                        <a:rPr lang="en-US" sz="1400" b="0">
                          <a:latin typeface="Trebuchet MS" panose="020B0603020202020204" pitchFamily="34" charset="0"/>
                        </a:rPr>
                        <a:t>01/30/2025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Snapshot error-free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1/30/2025 – 2/07/2025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Report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panose="020B0603020202020204" pitchFamily="34" charset="0"/>
                      </a:endParaRP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ea typeface="+mn-ea"/>
                          <a:cs typeface="+mn-cs"/>
                          <a:hlinkClick r:id="rId3"/>
                        </a:rPr>
                        <a:t>Human Resources</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1/24-1/31/2025 </a:t>
                      </a:r>
                      <a:r>
                        <a:rPr lang="en-US" sz="1400" b="0">
                          <a:latin typeface="Trebuchet MS" panose="020B0603020202020204" pitchFamily="34" charset="0"/>
                        </a:rPr>
                        <a:t>Report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Collection deadline 2/21/25</a:t>
                      </a:r>
                    </a:p>
                  </a:txBody>
                  <a:tcPr/>
                </a:tc>
                <a:extLst>
                  <a:ext uri="{0D108BD9-81ED-4DB2-BD59-A6C34878D82A}">
                    <a16:rowId xmlns:a16="http://schemas.microsoft.com/office/drawing/2014/main" val="3242132766"/>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panose="020B0603020202020204" pitchFamily="34" charset="0"/>
                          <a:ea typeface="+mn-ea"/>
                          <a:cs typeface="+mn-cs"/>
                          <a:hlinkClick r:id="rId4"/>
                        </a:rPr>
                        <a:t>Teacher Student Data Link</a:t>
                      </a:r>
                      <a:endParaRPr lang="en-US" sz="1400" b="1" kern="1200">
                        <a:solidFill>
                          <a:schemeClr val="tx1"/>
                        </a:solidFill>
                        <a:latin typeface="Trebuchet MS" panose="020B0603020202020204" pitchFamily="34" charset="0"/>
                        <a:ea typeface="+mn-ea"/>
                        <a:cs typeface="+mn-cs"/>
                      </a:endParaRPr>
                    </a:p>
                  </a:txBody>
                  <a:tcPr/>
                </a:tc>
                <a:tc>
                  <a:txBody>
                    <a:bodyPr/>
                    <a:lstStyle/>
                    <a:p>
                      <a:endParaRPr lang="en-US" sz="1400">
                        <a:latin typeface="Trebuchet MS" panose="020B0603020202020204" pitchFamily="34" charset="0"/>
                      </a:endParaRPr>
                    </a:p>
                  </a:txBody>
                  <a:tcPr/>
                </a:tc>
                <a:tc>
                  <a:txBody>
                    <a:bodyPr/>
                    <a:lstStyle/>
                    <a:p>
                      <a:r>
                        <a:rPr lang="en-US" sz="14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Interchange Opened: </a:t>
                      </a:r>
                      <a:r>
                        <a:rPr lang="en-US" sz="1400" b="0">
                          <a:latin typeface="Trebuchet MS" panose="020B0603020202020204" pitchFamily="34" charset="0"/>
                        </a:rPr>
                        <a:t>12/11/2024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Snapshot Opens: </a:t>
                      </a:r>
                      <a:r>
                        <a:rPr lang="en-US" sz="1400" b="0">
                          <a:latin typeface="Trebuchet MS" panose="020B0603020202020204" pitchFamily="34" charset="0"/>
                        </a:rPr>
                        <a:t>2/19/2025</a:t>
                      </a:r>
                    </a:p>
                  </a:txBody>
                  <a:tcPr/>
                </a:tc>
                <a:extLst>
                  <a:ext uri="{0D108BD9-81ED-4DB2-BD59-A6C34878D82A}">
                    <a16:rowId xmlns:a16="http://schemas.microsoft.com/office/drawing/2014/main" val="690815946"/>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459370" y="590173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472731913"/>
              </p:ext>
            </p:extLst>
          </p:nvPr>
        </p:nvGraphicFramePr>
        <p:xfrm>
          <a:off x="443565" y="1424862"/>
          <a:ext cx="11516786" cy="1369466"/>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1076326">
                  <a:extLst>
                    <a:ext uri="{9D8B030D-6E8A-4147-A177-3AD203B41FA5}">
                      <a16:colId xmlns:a16="http://schemas.microsoft.com/office/drawing/2014/main" val="1355897659"/>
                    </a:ext>
                  </a:extLst>
                </a:gridCol>
                <a:gridCol w="802345">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latin typeface="Trebuchet MS" panose="020B0603020202020204" pitchFamily="34" charset="0"/>
                        </a:rPr>
                        <a:t>Name</a:t>
                      </a:r>
                    </a:p>
                  </a:txBody>
                  <a:tcPr anchor="ctr"/>
                </a:tc>
                <a:tc>
                  <a:txBody>
                    <a:bodyPr/>
                    <a:lstStyle/>
                    <a:p>
                      <a:r>
                        <a:rPr lang="en-US" sz="1500">
                          <a:latin typeface="Trebuchet MS" panose="020B0603020202020204" pitchFamily="34" charset="0"/>
                        </a:rPr>
                        <a:t>Category</a:t>
                      </a:r>
                    </a:p>
                  </a:txBody>
                  <a:tcPr anchor="ctr"/>
                </a:tc>
                <a:tc>
                  <a:txBody>
                    <a:bodyPr/>
                    <a:lstStyle/>
                    <a:p>
                      <a:r>
                        <a:rPr lang="en-US" sz="1500">
                          <a:latin typeface="Trebuchet MS" panose="020B0603020202020204" pitchFamily="34" charset="0"/>
                        </a:rPr>
                        <a:t>Status</a:t>
                      </a:r>
                    </a:p>
                  </a:txBody>
                  <a:tcPr anchor="ctr"/>
                </a:tc>
                <a:tc>
                  <a:txBody>
                    <a:bodyPr/>
                    <a:lstStyle/>
                    <a:p>
                      <a:r>
                        <a:rPr lang="en-US" sz="1500">
                          <a:latin typeface="Trebuchet MS" panose="020B0603020202020204" pitchFamily="34" charset="0"/>
                        </a:rPr>
                        <a:t>Final Deadline Date</a:t>
                      </a:r>
                    </a:p>
                  </a:txBody>
                  <a:tcPr anchor="ctr"/>
                </a:tc>
                <a:tc>
                  <a:txBody>
                    <a:bodyPr/>
                    <a:lstStyle/>
                    <a:p>
                      <a:r>
                        <a:rPr lang="en-US" sz="1500">
                          <a:latin typeface="Trebuchet MS" panose="020B0603020202020204" pitchFamily="34" charset="0"/>
                        </a:rPr>
                        <a:t>Next Milestone</a:t>
                      </a:r>
                    </a:p>
                  </a:txBody>
                  <a:tcPr anchor="ctr"/>
                </a:tc>
                <a:tc>
                  <a:txBody>
                    <a:bodyPr/>
                    <a:lstStyle/>
                    <a:p>
                      <a:r>
                        <a:rPr lang="en-US" sz="15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820826">
                <a:tc>
                  <a:txBody>
                    <a:bodyPr/>
                    <a:lstStyle/>
                    <a:p>
                      <a:pPr marL="0" lvl="0" indent="0" algn="l">
                        <a:lnSpc>
                          <a:spcPct val="100000"/>
                        </a:lnSpc>
                        <a:spcBef>
                          <a:spcPts val="0"/>
                        </a:spcBef>
                        <a:spcAft>
                          <a:spcPts val="0"/>
                        </a:spcAft>
                        <a:buNone/>
                      </a:pPr>
                      <a:r>
                        <a:rPr lang="en-US" sz="1500" b="1" kern="1200">
                          <a:solidFill>
                            <a:schemeClr val="tx1"/>
                          </a:solidFill>
                          <a:latin typeface="Trebuchet MS" panose="020B0603020202020204" pitchFamily="34" charset="0"/>
                          <a:ea typeface="+mn-ea"/>
                          <a:cs typeface="+mn-cs"/>
                          <a:hlinkClick r:id="rId2"/>
                        </a:rPr>
                        <a:t>Summer EBT</a:t>
                      </a:r>
                      <a:endParaRPr lang="en-US" sz="1500" b="1" kern="1200">
                        <a:solidFill>
                          <a:schemeClr val="tx1"/>
                        </a:solidFill>
                        <a:latin typeface="Trebuchet MS" panose="020B0603020202020204" pitchFamily="34" charset="0"/>
                        <a:ea typeface="+mn-ea"/>
                        <a:cs typeface="+mn-cs"/>
                      </a:endParaRPr>
                    </a:p>
                  </a:txBody>
                  <a:tcPr/>
                </a:tc>
                <a:tc>
                  <a:txBody>
                    <a:bodyPr/>
                    <a:lstStyle/>
                    <a:p>
                      <a:pPr lvl="0">
                        <a:buNone/>
                      </a:pPr>
                      <a:r>
                        <a:rPr lang="en-US" sz="1500">
                          <a:latin typeface="Trebuchet MS" panose="020B0603020202020204" pitchFamily="34" charset="0"/>
                        </a:rPr>
                        <a:t>Periodic</a:t>
                      </a:r>
                    </a:p>
                  </a:txBody>
                  <a:tcPr/>
                </a:tc>
                <a:tc>
                  <a:txBody>
                    <a:bodyPr/>
                    <a:lstStyle/>
                    <a:p>
                      <a:pPr lvl="0">
                        <a:buNone/>
                      </a:pPr>
                      <a:r>
                        <a:rPr lang="en-US" sz="15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Trebuchet MS" panose="020B0603020202020204" pitchFamily="34" charset="0"/>
                        </a:rPr>
                        <a:t>Feb. 28, 2025</a:t>
                      </a:r>
                    </a:p>
                  </a:txBody>
                  <a:tcPr/>
                </a:tc>
                <a:tc>
                  <a:txBody>
                    <a:bodyPr/>
                    <a:lstStyle/>
                    <a:p>
                      <a:pPr marL="0" lvl="0" indent="0" algn="l">
                        <a:lnSpc>
                          <a:spcPct val="100000"/>
                        </a:lnSpc>
                        <a:spcBef>
                          <a:spcPts val="0"/>
                        </a:spcBef>
                        <a:spcAft>
                          <a:spcPts val="0"/>
                        </a:spcAft>
                        <a:buNone/>
                      </a:pPr>
                      <a:r>
                        <a:rPr lang="en-US" sz="1500" b="1">
                          <a:latin typeface="Trebuchet MS" panose="020B0603020202020204" pitchFamily="34" charset="0"/>
                        </a:rPr>
                        <a:t>Collection Opens: </a:t>
                      </a:r>
                      <a:r>
                        <a:rPr lang="en-US" sz="1500" b="0">
                          <a:latin typeface="Trebuchet MS" panose="020B0603020202020204" pitchFamily="34" charset="0"/>
                        </a:rPr>
                        <a:t>2/3/2025</a:t>
                      </a:r>
                      <a:br>
                        <a:rPr lang="en-US" sz="1500" b="0">
                          <a:latin typeface="Trebuchet MS" panose="020B0603020202020204" pitchFamily="34" charset="0"/>
                        </a:rPr>
                      </a:br>
                      <a:r>
                        <a:rPr lang="en-US" sz="1500" b="0">
                          <a:latin typeface="Trebuchet MS" panose="020B0603020202020204" pitchFamily="34" charset="0"/>
                        </a:rPr>
                        <a:t>LEAs may begin uploading Summer EBT files to Pipeline</a:t>
                      </a:r>
                    </a:p>
                  </a:txBody>
                  <a:tcPr/>
                </a:tc>
                <a:tc>
                  <a:txBody>
                    <a:bodyPr/>
                    <a:lstStyle/>
                    <a:p>
                      <a:pPr marL="0" lvl="0" indent="0" algn="l" defTabSz="914400">
                        <a:lnSpc>
                          <a:spcPct val="100000"/>
                        </a:lnSpc>
                        <a:spcBef>
                          <a:spcPts val="0"/>
                        </a:spcBef>
                        <a:spcAft>
                          <a:spcPts val="0"/>
                        </a:spcAft>
                        <a:buNone/>
                        <a:tabLst/>
                        <a:defRPr/>
                      </a:pPr>
                      <a:endParaRPr lang="en-US" sz="1500" b="0">
                        <a:latin typeface="Trebuchet MS" panose="020B0603020202020204" pitchFamily="34" charset="0"/>
                      </a:endParaRPr>
                    </a:p>
                  </a:txBody>
                  <a:tcPr/>
                </a:tc>
                <a:extLst>
                  <a:ext uri="{0D108BD9-81ED-4DB2-BD59-A6C34878D82A}">
                    <a16:rowId xmlns:a16="http://schemas.microsoft.com/office/drawing/2014/main" val="1701722917"/>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3"/>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45</Slides>
  <Notes>2</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January 30,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Teacher Student Data Link (TSDL)</vt:lpstr>
      <vt:lpstr>2024-2025 TSDL Timeline</vt:lpstr>
      <vt:lpstr>CDE Identity Management Roles for TSDL</vt:lpstr>
      <vt:lpstr>Tips for 2024-2025</vt:lpstr>
      <vt:lpstr>Tips for 2024-2025 continued</vt:lpstr>
      <vt:lpstr>Special Education  December Count Snapshot</vt:lpstr>
      <vt:lpstr>Special Education December Count: Staff and Student Snapshot Timeline</vt:lpstr>
      <vt:lpstr>Special Education December Count – Status</vt:lpstr>
      <vt:lpstr>Special Education December Count - Student and Staff Signature Reports – Please review now but not due to signed or printed for upload until February 21</vt:lpstr>
      <vt:lpstr>Special Education December Count Error DC234</vt:lpstr>
      <vt:lpstr>Special Education December Count: Student Duplicate Warnings</vt:lpstr>
      <vt:lpstr>Questions &amp; Resources: Special Education December Count</vt:lpstr>
      <vt:lpstr>Human Resources</vt:lpstr>
      <vt:lpstr>Human Resources:  Collection Timeline</vt:lpstr>
      <vt:lpstr>Human Resources Cognos Reports</vt:lpstr>
      <vt:lpstr>Submit your Human Resources Snapshot Data</vt:lpstr>
      <vt:lpstr>Questions &amp; Resources: Human Resources</vt:lpstr>
      <vt:lpstr>Discipline Action File Layout Change</vt:lpstr>
      <vt:lpstr>Changes approved by EDAC to the File Layout-Discipline Action File</vt:lpstr>
      <vt:lpstr> Example of a record in Discipline Action file for student restrained</vt:lpstr>
      <vt:lpstr>Student Discipline Training</vt:lpstr>
      <vt:lpstr>Questions &amp; Resources: Student Discipline</vt:lpstr>
      <vt:lpstr>Reduced Academic Calendar formally 4 Day School Week</vt:lpstr>
      <vt:lpstr>Reduced Academic Calendar - Overview</vt:lpstr>
      <vt:lpstr>Reduced Academic Calendar - Fields</vt:lpstr>
      <vt:lpstr>School Code Change Requests  Jessica Tribbett</vt:lpstr>
      <vt:lpstr>School Code Change Requests Overview</vt:lpstr>
      <vt:lpstr>School Code Request Process</vt:lpstr>
      <vt:lpstr>School Code Request Website and Information</vt:lpstr>
      <vt:lpstr>School Code Requests</vt:lpstr>
      <vt:lpstr>Summer EBT</vt:lpstr>
      <vt:lpstr>Summer EBT Data Collection</vt:lpstr>
      <vt:lpstr>Summer EBT Data Collection: Preparing for the Collection</vt:lpstr>
      <vt:lpstr>Summer EBT Data Collection: Additional Resources</vt:lpstr>
      <vt:lpstr>Questions &amp; Resources: Summer EBT</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2025-01-30T15:18:46Z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