
<file path=[Content_Types].xml><?xml version="1.0" encoding="utf-8"?>
<Types xmlns="http://schemas.openxmlformats.org/package/2006/content-types">
  <Default Extension="C2849EC0" ContentType="image/pn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7"/>
  </p:notesMasterIdLst>
  <p:sldIdLst>
    <p:sldId id="256" r:id="rId5"/>
    <p:sldId id="283" r:id="rId6"/>
    <p:sldId id="5757" r:id="rId7"/>
    <p:sldId id="259" r:id="rId8"/>
    <p:sldId id="261" r:id="rId9"/>
    <p:sldId id="262" r:id="rId10"/>
    <p:sldId id="5097" r:id="rId11"/>
    <p:sldId id="5098" r:id="rId12"/>
    <p:sldId id="5672" r:id="rId13"/>
    <p:sldId id="6019" r:id="rId14"/>
    <p:sldId id="6020" r:id="rId15"/>
    <p:sldId id="5979" r:id="rId16"/>
    <p:sldId id="6008" r:id="rId17"/>
    <p:sldId id="6014" r:id="rId18"/>
    <p:sldId id="6011" r:id="rId19"/>
    <p:sldId id="5980" r:id="rId20"/>
    <p:sldId id="6007" r:id="rId21"/>
    <p:sldId id="5891" r:id="rId22"/>
    <p:sldId id="6021" r:id="rId23"/>
    <p:sldId id="6022" r:id="rId24"/>
    <p:sldId id="6024" r:id="rId25"/>
    <p:sldId id="6025" r:id="rId26"/>
    <p:sldId id="5841" r:id="rId27"/>
    <p:sldId id="5996" r:id="rId28"/>
    <p:sldId id="5921" r:id="rId29"/>
    <p:sldId id="5647" r:id="rId30"/>
    <p:sldId id="5871" r:id="rId31"/>
    <p:sldId id="5872" r:id="rId32"/>
    <p:sldId id="5998" r:id="rId33"/>
    <p:sldId id="5881" r:id="rId34"/>
    <p:sldId id="6006" r:id="rId35"/>
    <p:sldId id="5906" r:id="rId36"/>
    <p:sldId id="5956" r:id="rId37"/>
    <p:sldId id="5837" r:id="rId38"/>
    <p:sldId id="6015" r:id="rId39"/>
    <p:sldId id="5971" r:id="rId40"/>
    <p:sldId id="5984" r:id="rId41"/>
    <p:sldId id="6016" r:id="rId42"/>
    <p:sldId id="6017" r:id="rId43"/>
    <p:sldId id="6018" r:id="rId44"/>
    <p:sldId id="5973" r:id="rId45"/>
    <p:sldId id="542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B0B0"/>
    <a:srgbClr val="A3DBFF"/>
    <a:srgbClr val="FFFF99"/>
    <a:srgbClr val="FFC6C6"/>
    <a:srgbClr val="FFFFFF"/>
    <a:srgbClr val="009EDE"/>
    <a:srgbClr val="EFF2F5"/>
    <a:srgbClr val="FF999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91385-ADC5-4A94-89A7-CF86C8013C51}" v="479" dt="2025-07-24T12:46:30.556"/>
    <p1510:client id="{E304F113-DAA5-4B9B-AB0B-8004F6BF5B38}" v="1068" dt="2025-07-23T23:07:40.361"/>
    <p1510:client id="{F8B1E709-95D5-1CA1-11E6-0714925F5195}" v="1009" dt="2025-07-23T21:47:58.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sldChg>
      <pc:sldChg chg="modSp">
        <pc:chgData name="Tribbett, Jessica" userId="S::tribbett_jessica@cde.state.co.us::b8af59d7-a86d-4166-a022-d856dc24c475" providerId="AD" clId="Web-{A80600C6-CFDA-1ABC-5D52-CCBEC9214DAD}" dt="2025-04-30T19:26:58.376" v="90"/>
        <pc:sldMkLst>
          <pc:docMk/>
          <pc:sldMk cId="3227145924" sldId="5097"/>
        </pc:sldMkLst>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Gudka, Dawna" userId="823cceae-331b-41d6-9a63-34ad6d1db55c" providerId="ADAL" clId="{CD369EB4-B0F1-45E6-92D8-14E480F93B1E}"/>
    <pc:docChg chg="modSld">
      <pc:chgData name="Gudka, Dawna" userId="823cceae-331b-41d6-9a63-34ad6d1db55c" providerId="ADAL" clId="{CD369EB4-B0F1-45E6-92D8-14E480F93B1E}" dt="2025-06-12T13:54:44.208" v="64" actId="20577"/>
      <pc:docMkLst>
        <pc:docMk/>
      </pc:docMkLst>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D46710F2-E96B-4C41-98AA-3BFE5039EC9D}"/>
    <pc:docChg chg="custSel modSld">
      <pc:chgData name="Gudka, Dawna" userId="823cceae-331b-41d6-9a63-34ad6d1db55c" providerId="ADAL" clId="{D46710F2-E96B-4C41-98AA-3BFE5039EC9D}" dt="2025-06-25T20:10:41.848" v="14" actId="20577"/>
      <pc:docMkLst>
        <pc:docMk/>
      </pc:docMkLst>
      <pc:sldChg chg="modSp mod">
        <pc:chgData name="Gudka, Dawna" userId="823cceae-331b-41d6-9a63-34ad6d1db55c" providerId="ADAL" clId="{D46710F2-E96B-4C41-98AA-3BFE5039EC9D}" dt="2025-06-25T20:09:52.866" v="2" actId="27636"/>
        <pc:sldMkLst>
          <pc:docMk/>
          <pc:sldMk cId="606546759" sldId="5881"/>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Heitman, Lindsey" userId="a9773a47-99d2-4599-9377-6d37e9ec0bd3" providerId="ADAL" clId="{8A1B31B6-442C-47C3-A32F-AB5E52D8CBCC}"/>
    <pc:docChg chg="custSel addSld delSld modSld">
      <pc:chgData name="Heitman, Lindsey" userId="a9773a47-99d2-4599-9377-6d37e9ec0bd3" providerId="ADAL" clId="{8A1B31B6-442C-47C3-A32F-AB5E52D8CBCC}" dt="2025-07-16T22:08:50.974" v="120" actId="962"/>
      <pc:docMkLst>
        <pc:docMk/>
      </pc:docMkLst>
      <pc:sldChg chg="add">
        <pc:chgData name="Heitman, Lindsey" userId="a9773a47-99d2-4599-9377-6d37e9ec0bd3" providerId="ADAL" clId="{8A1B31B6-442C-47C3-A32F-AB5E52D8CBCC}" dt="2025-07-16T21:11:58.879" v="0"/>
        <pc:sldMkLst>
          <pc:docMk/>
          <pc:sldMk cId="2363044444" sldId="2223"/>
        </pc:sldMkLst>
      </pc:sldChg>
      <pc:sldChg chg="add">
        <pc:chgData name="Heitman, Lindsey" userId="a9773a47-99d2-4599-9377-6d37e9ec0bd3" providerId="ADAL" clId="{8A1B31B6-442C-47C3-A32F-AB5E52D8CBCC}" dt="2025-07-16T21:11:58.879" v="0"/>
        <pc:sldMkLst>
          <pc:docMk/>
          <pc:sldMk cId="1063686918" sldId="2224"/>
        </pc:sldMkLst>
      </pc:sldChg>
      <pc:sldChg chg="add">
        <pc:chgData name="Heitman, Lindsey" userId="a9773a47-99d2-4599-9377-6d37e9ec0bd3" providerId="ADAL" clId="{8A1B31B6-442C-47C3-A32F-AB5E52D8CBCC}" dt="2025-07-16T21:11:58.879" v="0"/>
        <pc:sldMkLst>
          <pc:docMk/>
          <pc:sldMk cId="1483936557" sldId="2230"/>
        </pc:sldMkLst>
      </pc:sldChg>
      <pc:sldChg chg="add">
        <pc:chgData name="Heitman, Lindsey" userId="a9773a47-99d2-4599-9377-6d37e9ec0bd3" providerId="ADAL" clId="{8A1B31B6-442C-47C3-A32F-AB5E52D8CBCC}" dt="2025-07-16T21:11:58.879" v="0"/>
        <pc:sldMkLst>
          <pc:docMk/>
          <pc:sldMk cId="3787637360" sldId="2266"/>
        </pc:sldMkLst>
      </pc:sldChg>
      <pc:sldChg chg="modSp mod">
        <pc:chgData name="Heitman, Lindsey" userId="a9773a47-99d2-4599-9377-6d37e9ec0bd3" providerId="ADAL" clId="{8A1B31B6-442C-47C3-A32F-AB5E52D8CBCC}" dt="2025-07-16T21:49:35.671" v="115" actId="20577"/>
        <pc:sldMkLst>
          <pc:docMk/>
          <pc:sldMk cId="1037917088" sldId="5098"/>
        </pc:sldMkLst>
        <pc:graphicFrameChg chg="modGraphic">
          <ac:chgData name="Heitman, Lindsey" userId="a9773a47-99d2-4599-9377-6d37e9ec0bd3" providerId="ADAL" clId="{8A1B31B6-442C-47C3-A32F-AB5E52D8CBCC}" dt="2025-07-16T21:49:35.671" v="115"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8A1B31B6-442C-47C3-A32F-AB5E52D8CBCC}" dt="2025-07-16T21:11:58.879" v="0"/>
        <pc:sldMkLst>
          <pc:docMk/>
          <pc:sldMk cId="844337201" sldId="5554"/>
        </pc:sldMkLst>
      </pc:sldChg>
      <pc:sldChg chg="add">
        <pc:chgData name="Heitman, Lindsey" userId="a9773a47-99d2-4599-9377-6d37e9ec0bd3" providerId="ADAL" clId="{8A1B31B6-442C-47C3-A32F-AB5E52D8CBCC}" dt="2025-07-16T21:11:58.879" v="0"/>
        <pc:sldMkLst>
          <pc:docMk/>
          <pc:sldMk cId="2985757875" sldId="5555"/>
        </pc:sldMkLst>
      </pc:sldChg>
      <pc:sldChg chg="add">
        <pc:chgData name="Heitman, Lindsey" userId="a9773a47-99d2-4599-9377-6d37e9ec0bd3" providerId="ADAL" clId="{8A1B31B6-442C-47C3-A32F-AB5E52D8CBCC}" dt="2025-07-16T21:11:58.879" v="0"/>
        <pc:sldMkLst>
          <pc:docMk/>
          <pc:sldMk cId="411815827" sldId="5556"/>
        </pc:sldMkLst>
      </pc:sldChg>
      <pc:sldChg chg="add">
        <pc:chgData name="Heitman, Lindsey" userId="a9773a47-99d2-4599-9377-6d37e9ec0bd3" providerId="ADAL" clId="{8A1B31B6-442C-47C3-A32F-AB5E52D8CBCC}" dt="2025-07-16T21:11:58.879" v="0"/>
        <pc:sldMkLst>
          <pc:docMk/>
          <pc:sldMk cId="822081041" sldId="5558"/>
        </pc:sldMkLst>
      </pc:sldChg>
      <pc:sldChg chg="modSp add">
        <pc:chgData name="Heitman, Lindsey" userId="a9773a47-99d2-4599-9377-6d37e9ec0bd3" providerId="ADAL" clId="{8A1B31B6-442C-47C3-A32F-AB5E52D8CBCC}" dt="2025-07-16T22:08:18.914" v="118" actId="962"/>
        <pc:sldMkLst>
          <pc:docMk/>
          <pc:sldMk cId="658222773" sldId="5559"/>
        </pc:sldMkLst>
      </pc:sldChg>
      <pc:sldChg chg="modSp mod">
        <pc:chgData name="Heitman, Lindsey" userId="a9773a47-99d2-4599-9377-6d37e9ec0bd3" providerId="ADAL" clId="{8A1B31B6-442C-47C3-A32F-AB5E52D8CBCC}" dt="2025-07-16T21:11:59.084" v="1" actId="27636"/>
        <pc:sldMkLst>
          <pc:docMk/>
          <pc:sldMk cId="606546759" sldId="5881"/>
        </pc:sldMkLst>
        <pc:spChg chg="mod">
          <ac:chgData name="Heitman, Lindsey" userId="a9773a47-99d2-4599-9377-6d37e9ec0bd3" providerId="ADAL" clId="{8A1B31B6-442C-47C3-A32F-AB5E52D8CBCC}" dt="2025-07-16T21:11:59.084" v="1" actId="27636"/>
          <ac:spMkLst>
            <pc:docMk/>
            <pc:sldMk cId="606546759" sldId="5881"/>
            <ac:spMk id="7" creationId="{D35E3931-3E62-31BA-DB08-04C8A8F44C76}"/>
          </ac:spMkLst>
        </pc:spChg>
      </pc:sldChg>
      <pc:sldChg chg="modSp add mod">
        <pc:chgData name="Heitman, Lindsey" userId="a9773a47-99d2-4599-9377-6d37e9ec0bd3" providerId="ADAL" clId="{8A1B31B6-442C-47C3-A32F-AB5E52D8CBCC}" dt="2025-07-16T21:20:32.172" v="95" actId="20577"/>
        <pc:sldMkLst>
          <pc:docMk/>
          <pc:sldMk cId="120784883" sldId="5898"/>
        </pc:sldMkLst>
      </pc:sldChg>
      <pc:sldChg chg="modSp add mod">
        <pc:chgData name="Heitman, Lindsey" userId="a9773a47-99d2-4599-9377-6d37e9ec0bd3" providerId="ADAL" clId="{8A1B31B6-442C-47C3-A32F-AB5E52D8CBCC}" dt="2025-07-16T21:20:26.677" v="94" actId="20577"/>
        <pc:sldMkLst>
          <pc:docMk/>
          <pc:sldMk cId="2055979038" sldId="5901"/>
        </pc:sldMkLst>
      </pc:sldChg>
      <pc:sldChg chg="modSp mod">
        <pc:chgData name="Heitman, Lindsey" userId="a9773a47-99d2-4599-9377-6d37e9ec0bd3" providerId="ADAL" clId="{8A1B31B6-442C-47C3-A32F-AB5E52D8CBCC}" dt="2025-07-16T21:11:59.084" v="2" actId="27636"/>
        <pc:sldMkLst>
          <pc:docMk/>
          <pc:sldMk cId="1324249713" sldId="5906"/>
        </pc:sldMkLst>
        <pc:spChg chg="mod">
          <ac:chgData name="Heitman, Lindsey" userId="a9773a47-99d2-4599-9377-6d37e9ec0bd3" providerId="ADAL" clId="{8A1B31B6-442C-47C3-A32F-AB5E52D8CBCC}" dt="2025-07-16T21:11:59.084" v="2" actId="27636"/>
          <ac:spMkLst>
            <pc:docMk/>
            <pc:sldMk cId="1324249713" sldId="5906"/>
            <ac:spMk id="6" creationId="{28D50EC4-4503-450E-2C6E-80794B316543}"/>
          </ac:spMkLst>
        </pc:spChg>
      </pc:sldChg>
      <pc:sldChg chg="modSp add mod">
        <pc:chgData name="Heitman, Lindsey" userId="a9773a47-99d2-4599-9377-6d37e9ec0bd3" providerId="ADAL" clId="{8A1B31B6-442C-47C3-A32F-AB5E52D8CBCC}" dt="2025-07-16T21:48:22.263" v="100" actId="113"/>
        <pc:sldMkLst>
          <pc:docMk/>
          <pc:sldMk cId="1654866336" sldId="5981"/>
        </pc:sldMkLst>
      </pc:sldChg>
      <pc:sldChg chg="del">
        <pc:chgData name="Heitman, Lindsey" userId="a9773a47-99d2-4599-9377-6d37e9ec0bd3" providerId="ADAL" clId="{8A1B31B6-442C-47C3-A32F-AB5E52D8CBCC}" dt="2025-07-16T21:15:03.799" v="4" actId="2696"/>
        <pc:sldMkLst>
          <pc:docMk/>
          <pc:sldMk cId="2499449088" sldId="6003"/>
        </pc:sldMkLst>
      </pc:sldChg>
      <pc:sldChg chg="del">
        <pc:chgData name="Heitman, Lindsey" userId="a9773a47-99d2-4599-9377-6d37e9ec0bd3" providerId="ADAL" clId="{8A1B31B6-442C-47C3-A32F-AB5E52D8CBCC}" dt="2025-07-16T21:20:47.833" v="96" actId="2696"/>
        <pc:sldMkLst>
          <pc:docMk/>
          <pc:sldMk cId="3429914620" sldId="6005"/>
        </pc:sldMkLst>
      </pc:sldChg>
      <pc:sldChg chg="modSp add mod">
        <pc:chgData name="Heitman, Lindsey" userId="a9773a47-99d2-4599-9377-6d37e9ec0bd3" providerId="ADAL" clId="{8A1B31B6-442C-47C3-A32F-AB5E52D8CBCC}" dt="2025-07-16T22:08:50.974" v="120" actId="962"/>
        <pc:sldMkLst>
          <pc:docMk/>
          <pc:sldMk cId="515991887" sldId="6013"/>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Rhodes, Tara" userId="S::rhodes_t@cde.state.co.us::566307b0-1e17-4826-87e1-0feb85a922f2" providerId="AD" clId="Web-{F0EA6459-9A26-7F9F-4C2A-A3A7042CB920}"/>
    <pc:docChg chg="addSld delSld modSld">
      <pc:chgData name="Rhodes, Tara" userId="S::rhodes_t@cde.state.co.us::566307b0-1e17-4826-87e1-0feb85a922f2" providerId="AD" clId="Web-{F0EA6459-9A26-7F9F-4C2A-A3A7042CB920}" dt="2025-06-25T15:20:18.740" v="321"/>
      <pc:docMkLst>
        <pc:docMk/>
      </pc:docMkLst>
      <pc:sldChg chg="del">
        <pc:chgData name="Rhodes, Tara" userId="S::rhodes_t@cde.state.co.us::566307b0-1e17-4826-87e1-0feb85a922f2" providerId="AD" clId="Web-{F0EA6459-9A26-7F9F-4C2A-A3A7042CB920}" dt="2025-06-25T15:15:31.651" v="9"/>
        <pc:sldMkLst>
          <pc:docMk/>
          <pc:sldMk cId="1199086367" sldId="5947"/>
        </pc:sldMkLst>
      </pc:sldChg>
      <pc:sldChg chg="del">
        <pc:chgData name="Rhodes, Tara" userId="S::rhodes_t@cde.state.co.us::566307b0-1e17-4826-87e1-0feb85a922f2" providerId="AD" clId="Web-{F0EA6459-9A26-7F9F-4C2A-A3A7042CB920}" dt="2025-06-25T15:15:31.636" v="7"/>
        <pc:sldMkLst>
          <pc:docMk/>
          <pc:sldMk cId="2079092147" sldId="5976"/>
        </pc:sldMkLst>
      </pc:sldChg>
      <pc:sldChg chg="addSp delSp modSp new">
        <pc:chgData name="Rhodes, Tara" userId="S::rhodes_t@cde.state.co.us::566307b0-1e17-4826-87e1-0feb85a922f2" providerId="AD" clId="Web-{F0EA6459-9A26-7F9F-4C2A-A3A7042CB920}" dt="2025-06-25T15:20:18.740" v="321"/>
        <pc:sldMkLst>
          <pc:docMk/>
          <pc:sldMk cId="2261348429" sldId="5976"/>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ldChg>
      <pc:sldChg chg="addSp modSp del mod modClrScheme chgLayout">
        <pc:chgData name="McRee, Rebecca" userId="3a10fa13-9d60-4c0b-b361-471945732c34" providerId="ADAL" clId="{39115E9A-085C-49C9-BE21-485FCEE6BAE3}" dt="2025-05-14T22:26:44.932" v="92"/>
        <pc:sldMkLst>
          <pc:docMk/>
          <pc:sldMk cId="4273129730" sldId="3399"/>
        </pc:sldMkLst>
      </pc:sldChg>
      <pc:sldChg chg="addSp modSp del mod modClrScheme chgLayout">
        <pc:chgData name="McRee, Rebecca" userId="3a10fa13-9d60-4c0b-b361-471945732c34" providerId="ADAL" clId="{39115E9A-085C-49C9-BE21-485FCEE6BAE3}" dt="2025-05-14T22:26:41.126" v="91"/>
        <pc:sldMkLst>
          <pc:docMk/>
          <pc:sldMk cId="1697232487" sldId="3401"/>
        </pc:sldMkLst>
      </pc:sldChg>
      <pc:sldChg chg="modSp del mod modClrScheme chgLayout">
        <pc:chgData name="McRee, Rebecca" userId="3a10fa13-9d60-4c0b-b361-471945732c34" providerId="ADAL" clId="{39115E9A-085C-49C9-BE21-485FCEE6BAE3}" dt="2025-05-14T22:24:40.501" v="22" actId="700"/>
        <pc:sldMkLst>
          <pc:docMk/>
          <pc:sldMk cId="1364882848" sldId="3406"/>
        </pc:sldMkLst>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ldChg>
      <pc:sldChg chg="modSp del mod modClrScheme chgLayout">
        <pc:chgData name="McRee, Rebecca" userId="3a10fa13-9d60-4c0b-b361-471945732c34" providerId="ADAL" clId="{39115E9A-085C-49C9-BE21-485FCEE6BAE3}" dt="2025-05-14T22:24:46.954" v="23" actId="700"/>
        <pc:sldMkLst>
          <pc:docMk/>
          <pc:sldMk cId="3520971573" sldId="3412"/>
        </pc:sldMkLst>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ldChg>
      <pc:sldChg chg="addSp delSp modSp del mod modClrScheme chgLayout">
        <pc:chgData name="McRee, Rebecca" userId="3a10fa13-9d60-4c0b-b361-471945732c34" providerId="ADAL" clId="{39115E9A-085C-49C9-BE21-485FCEE6BAE3}" dt="2025-05-14T22:26:48.761" v="93"/>
        <pc:sldMkLst>
          <pc:docMk/>
          <pc:sldMk cId="931101619" sldId="3414"/>
        </pc:sldMkLst>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ldChg>
      <pc:sldChg chg="addSp modSp del mod modClrScheme chgLayout">
        <pc:chgData name="McRee, Rebecca" userId="3a10fa13-9d60-4c0b-b361-471945732c34" providerId="ADAL" clId="{39115E9A-085C-49C9-BE21-485FCEE6BAE3}" dt="2025-05-14T22:27:08.094" v="98"/>
        <pc:sldMkLst>
          <pc:docMk/>
          <pc:sldMk cId="1721502946" sldId="3418"/>
        </pc:sldMkLst>
      </pc:sldChg>
    </pc:docChg>
  </pc:docChgLst>
  <pc:docChgLst>
    <pc:chgData name="Tribbett, Jessica" userId="S::tribbett_jessica@cde.state.co.us::b8af59d7-a86d-4166-a022-d856dc24c475" providerId="AD" clId="Web-{4BD4A669-9B9B-180F-944D-72F2F3191761}"/>
    <pc:docChg chg="modSld">
      <pc:chgData name="Tribbett, Jessica" userId="S::tribbett_jessica@cde.state.co.us::b8af59d7-a86d-4166-a022-d856dc24c475" providerId="AD" clId="Web-{4BD4A669-9B9B-180F-944D-72F2F3191761}" dt="2025-07-14T14:06:24.584" v="11" actId="20577"/>
      <pc:docMkLst>
        <pc:docMk/>
      </pc:docMkLst>
      <pc:sldChg chg="modSp">
        <pc:chgData name="Tribbett, Jessica" userId="S::tribbett_jessica@cde.state.co.us::b8af59d7-a86d-4166-a022-d856dc24c475" providerId="AD" clId="Web-{4BD4A669-9B9B-180F-944D-72F2F3191761}" dt="2025-07-14T14:06:24.584" v="11" actId="20577"/>
        <pc:sldMkLst>
          <pc:docMk/>
          <pc:sldMk cId="2556311175" sldId="5964"/>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Tribbett, Jessica" userId="S::tribbett_jessica@cde.state.co.us::b8af59d7-a86d-4166-a022-d856dc24c475" providerId="AD" clId="Web-{F8B1E709-95D5-1CA1-11E6-0714925F5195}"/>
    <pc:docChg chg="addSld delSld modSld">
      <pc:chgData name="Tribbett, Jessica" userId="S::tribbett_jessica@cde.state.co.us::b8af59d7-a86d-4166-a022-d856dc24c475" providerId="AD" clId="Web-{F8B1E709-95D5-1CA1-11E6-0714925F5195}" dt="2025-07-23T21:47:58.306" v="898" actId="20577"/>
      <pc:docMkLst>
        <pc:docMk/>
      </pc:docMkLst>
      <pc:sldChg chg="modSp">
        <pc:chgData name="Tribbett, Jessica" userId="S::tribbett_jessica@cde.state.co.us::b8af59d7-a86d-4166-a022-d856dc24c475" providerId="AD" clId="Web-{F8B1E709-95D5-1CA1-11E6-0714925F5195}" dt="2025-07-23T21:08:21.464" v="664"/>
        <pc:sldMkLst>
          <pc:docMk/>
          <pc:sldMk cId="3227145924" sldId="5097"/>
        </pc:sldMkLst>
        <pc:graphicFrameChg chg="mod modGraphic">
          <ac:chgData name="Tribbett, Jessica" userId="S::tribbett_jessica@cde.state.co.us::b8af59d7-a86d-4166-a022-d856dc24c475" providerId="AD" clId="Web-{F8B1E709-95D5-1CA1-11E6-0714925F5195}" dt="2025-07-23T21:08:21.464" v="664"/>
          <ac:graphicFrameMkLst>
            <pc:docMk/>
            <pc:sldMk cId="3227145924" sldId="5097"/>
            <ac:graphicFrameMk id="7" creationId="{2864BB53-F741-4FFC-0348-1AC10AD60EEB}"/>
          </ac:graphicFrameMkLst>
        </pc:graphicFrameChg>
      </pc:sldChg>
      <pc:sldChg chg="modSp add">
        <pc:chgData name="Tribbett, Jessica" userId="S::tribbett_jessica@cde.state.co.us::b8af59d7-a86d-4166-a022-d856dc24c475" providerId="AD" clId="Web-{F8B1E709-95D5-1CA1-11E6-0714925F5195}" dt="2025-07-23T20:54:03.271" v="537" actId="20577"/>
        <pc:sldMkLst>
          <pc:docMk/>
          <pc:sldMk cId="37158349" sldId="5971"/>
        </pc:sldMkLst>
        <pc:spChg chg="mod">
          <ac:chgData name="Tribbett, Jessica" userId="S::tribbett_jessica@cde.state.co.us::b8af59d7-a86d-4166-a022-d856dc24c475" providerId="AD" clId="Web-{F8B1E709-95D5-1CA1-11E6-0714925F5195}" dt="2025-07-23T20:54:03.271" v="537" actId="20577"/>
          <ac:spMkLst>
            <pc:docMk/>
            <pc:sldMk cId="37158349" sldId="5971"/>
            <ac:spMk id="9" creationId="{7390E215-C349-638B-215C-66F2756D2745}"/>
          </ac:spMkLst>
        </pc:spChg>
      </pc:sldChg>
      <pc:sldChg chg="add">
        <pc:chgData name="Tribbett, Jessica" userId="S::tribbett_jessica@cde.state.co.us::b8af59d7-a86d-4166-a022-d856dc24c475" providerId="AD" clId="Web-{F8B1E709-95D5-1CA1-11E6-0714925F5195}" dt="2025-07-23T20:29:04.574" v="40"/>
        <pc:sldMkLst>
          <pc:docMk/>
          <pc:sldMk cId="584765294" sldId="5973"/>
        </pc:sldMkLst>
      </pc:sldChg>
      <pc:sldChg chg="add">
        <pc:chgData name="Tribbett, Jessica" userId="S::tribbett_jessica@cde.state.co.us::b8af59d7-a86d-4166-a022-d856dc24c475" providerId="AD" clId="Web-{F8B1E709-95D5-1CA1-11E6-0714925F5195}" dt="2025-07-23T20:28:56.996" v="39"/>
        <pc:sldMkLst>
          <pc:docMk/>
          <pc:sldMk cId="1890162367" sldId="5984"/>
        </pc:sldMkLst>
      </pc:sldChg>
      <pc:sldChg chg="modSp new">
        <pc:chgData name="Tribbett, Jessica" userId="S::tribbett_jessica@cde.state.co.us::b8af59d7-a86d-4166-a022-d856dc24c475" providerId="AD" clId="Web-{F8B1E709-95D5-1CA1-11E6-0714925F5195}" dt="2025-07-23T20:28:09.636" v="36" actId="20577"/>
        <pc:sldMkLst>
          <pc:docMk/>
          <pc:sldMk cId="1878440181" sldId="6015"/>
        </pc:sldMkLst>
        <pc:spChg chg="mod">
          <ac:chgData name="Tribbett, Jessica" userId="S::tribbett_jessica@cde.state.co.us::b8af59d7-a86d-4166-a022-d856dc24c475" providerId="AD" clId="Web-{F8B1E709-95D5-1CA1-11E6-0714925F5195}" dt="2025-07-23T20:27:58.996" v="22" actId="20577"/>
          <ac:spMkLst>
            <pc:docMk/>
            <pc:sldMk cId="1878440181" sldId="6015"/>
            <ac:spMk id="2" creationId="{5A8D6849-B8BF-EB59-7601-5D8984D87381}"/>
          </ac:spMkLst>
        </pc:spChg>
        <pc:spChg chg="mod">
          <ac:chgData name="Tribbett, Jessica" userId="S::tribbett_jessica@cde.state.co.us::b8af59d7-a86d-4166-a022-d856dc24c475" providerId="AD" clId="Web-{F8B1E709-95D5-1CA1-11E6-0714925F5195}" dt="2025-07-23T20:28:09.636" v="36" actId="20577"/>
          <ac:spMkLst>
            <pc:docMk/>
            <pc:sldMk cId="1878440181" sldId="6015"/>
            <ac:spMk id="3" creationId="{16D80ADB-EB39-A8A3-BD97-015919CC65F0}"/>
          </ac:spMkLst>
        </pc:spChg>
      </pc:sldChg>
      <pc:sldChg chg="addSp delSp modSp new">
        <pc:chgData name="Tribbett, Jessica" userId="S::tribbett_jessica@cde.state.co.us::b8af59d7-a86d-4166-a022-d856dc24c475" providerId="AD" clId="Web-{F8B1E709-95D5-1CA1-11E6-0714925F5195}" dt="2025-07-23T21:46:20.400" v="867" actId="20577"/>
        <pc:sldMkLst>
          <pc:docMk/>
          <pc:sldMk cId="3694881508" sldId="6016"/>
        </pc:sldMkLst>
        <pc:spChg chg="mod">
          <ac:chgData name="Tribbett, Jessica" userId="S::tribbett_jessica@cde.state.co.us::b8af59d7-a86d-4166-a022-d856dc24c475" providerId="AD" clId="Web-{F8B1E709-95D5-1CA1-11E6-0714925F5195}" dt="2025-07-23T20:30:25.512" v="88" actId="20577"/>
          <ac:spMkLst>
            <pc:docMk/>
            <pc:sldMk cId="3694881508" sldId="6016"/>
            <ac:spMk id="2" creationId="{33EC98D5-19AA-BF5B-30C0-AD5C201426D5}"/>
          </ac:spMkLst>
        </pc:spChg>
        <pc:spChg chg="mod">
          <ac:chgData name="Tribbett, Jessica" userId="S::tribbett_jessica@cde.state.co.us::b8af59d7-a86d-4166-a022-d856dc24c475" providerId="AD" clId="Web-{F8B1E709-95D5-1CA1-11E6-0714925F5195}" dt="2025-07-23T21:22:34.172" v="774" actId="20577"/>
          <ac:spMkLst>
            <pc:docMk/>
            <pc:sldMk cId="3694881508" sldId="6016"/>
            <ac:spMk id="3" creationId="{DD6AFA9D-828B-4E43-A8F6-7DC5B37063C9}"/>
          </ac:spMkLst>
        </pc:spChg>
        <pc:spChg chg="mod">
          <ac:chgData name="Tribbett, Jessica" userId="S::tribbett_jessica@cde.state.co.us::b8af59d7-a86d-4166-a022-d856dc24c475" providerId="AD" clId="Web-{F8B1E709-95D5-1CA1-11E6-0714925F5195}" dt="2025-07-23T20:32:36.341" v="142" actId="20577"/>
          <ac:spMkLst>
            <pc:docMk/>
            <pc:sldMk cId="3694881508" sldId="6016"/>
            <ac:spMk id="5" creationId="{5A67EF25-45F2-356C-7FBF-4A91319F6AD2}"/>
          </ac:spMkLst>
        </pc:spChg>
        <pc:spChg chg="mod">
          <ac:chgData name="Tribbett, Jessica" userId="S::tribbett_jessica@cde.state.co.us::b8af59d7-a86d-4166-a022-d856dc24c475" providerId="AD" clId="Web-{F8B1E709-95D5-1CA1-11E6-0714925F5195}" dt="2025-07-23T21:46:20.400" v="867" actId="20577"/>
          <ac:spMkLst>
            <pc:docMk/>
            <pc:sldMk cId="3694881508" sldId="6016"/>
            <ac:spMk id="6" creationId="{B3E345E3-D5DF-18C0-03C4-7CF86D8D8258}"/>
          </ac:spMkLst>
        </pc:spChg>
        <pc:spChg chg="add del mod">
          <ac:chgData name="Tribbett, Jessica" userId="S::tribbett_jessica@cde.state.co.us::b8af59d7-a86d-4166-a022-d856dc24c475" providerId="AD" clId="Web-{F8B1E709-95D5-1CA1-11E6-0714925F5195}" dt="2025-07-23T20:32:33.450" v="141"/>
          <ac:spMkLst>
            <pc:docMk/>
            <pc:sldMk cId="3694881508" sldId="6016"/>
            <ac:spMk id="7" creationId="{0D1F1500-40C5-F52C-BC68-3376375707FC}"/>
          </ac:spMkLst>
        </pc:spChg>
      </pc:sldChg>
      <pc:sldChg chg="modSp add replId">
        <pc:chgData name="Tribbett, Jessica" userId="S::tribbett_jessica@cde.state.co.us::b8af59d7-a86d-4166-a022-d856dc24c475" providerId="AD" clId="Web-{F8B1E709-95D5-1CA1-11E6-0714925F5195}" dt="2025-07-23T21:46:25.134" v="868" actId="20577"/>
        <pc:sldMkLst>
          <pc:docMk/>
          <pc:sldMk cId="3871401798" sldId="6017"/>
        </pc:sldMkLst>
        <pc:spChg chg="mod">
          <ac:chgData name="Tribbett, Jessica" userId="S::tribbett_jessica@cde.state.co.us::b8af59d7-a86d-4166-a022-d856dc24c475" providerId="AD" clId="Web-{F8B1E709-95D5-1CA1-11E6-0714925F5195}" dt="2025-07-23T20:33:03.794" v="174" actId="14100"/>
          <ac:spMkLst>
            <pc:docMk/>
            <pc:sldMk cId="3871401798" sldId="6017"/>
            <ac:spMk id="2" creationId="{23151403-53FD-1118-9C4A-5B2F278C7FB3}"/>
          </ac:spMkLst>
        </pc:spChg>
        <pc:spChg chg="mod">
          <ac:chgData name="Tribbett, Jessica" userId="S::tribbett_jessica@cde.state.co.us::b8af59d7-a86d-4166-a022-d856dc24c475" providerId="AD" clId="Web-{F8B1E709-95D5-1CA1-11E6-0714925F5195}" dt="2025-07-23T21:22:00.922" v="753" actId="20577"/>
          <ac:spMkLst>
            <pc:docMk/>
            <pc:sldMk cId="3871401798" sldId="6017"/>
            <ac:spMk id="3" creationId="{D053639E-453D-533E-E06C-455CF20B1022}"/>
          </ac:spMkLst>
        </pc:spChg>
        <pc:spChg chg="mod">
          <ac:chgData name="Tribbett, Jessica" userId="S::tribbett_jessica@cde.state.co.us::b8af59d7-a86d-4166-a022-d856dc24c475" providerId="AD" clId="Web-{F8B1E709-95D5-1CA1-11E6-0714925F5195}" dt="2025-07-23T21:46:25.134" v="868" actId="20577"/>
          <ac:spMkLst>
            <pc:docMk/>
            <pc:sldMk cId="3871401798" sldId="6017"/>
            <ac:spMk id="6" creationId="{F7786441-0EBB-019C-8CA0-DBF8BF476AD5}"/>
          </ac:spMkLst>
        </pc:spChg>
      </pc:sldChg>
      <pc:sldChg chg="modSp add replId">
        <pc:chgData name="Tribbett, Jessica" userId="S::tribbett_jessica@cde.state.co.us::b8af59d7-a86d-4166-a022-d856dc24c475" providerId="AD" clId="Web-{F8B1E709-95D5-1CA1-11E6-0714925F5195}" dt="2025-07-23T21:46:29.650" v="869" actId="20577"/>
        <pc:sldMkLst>
          <pc:docMk/>
          <pc:sldMk cId="3134790585" sldId="6018"/>
        </pc:sldMkLst>
        <pc:spChg chg="mod">
          <ac:chgData name="Tribbett, Jessica" userId="S::tribbett_jessica@cde.state.co.us::b8af59d7-a86d-4166-a022-d856dc24c475" providerId="AD" clId="Web-{F8B1E709-95D5-1CA1-11E6-0714925F5195}" dt="2025-07-23T20:39:58.875" v="462" actId="20577"/>
          <ac:spMkLst>
            <pc:docMk/>
            <pc:sldMk cId="3134790585" sldId="6018"/>
            <ac:spMk id="2" creationId="{5AFF3984-5D94-BC3A-F3E1-6A8E84FE173D}"/>
          </ac:spMkLst>
        </pc:spChg>
        <pc:spChg chg="mod">
          <ac:chgData name="Tribbett, Jessica" userId="S::tribbett_jessica@cde.state.co.us::b8af59d7-a86d-4166-a022-d856dc24c475" providerId="AD" clId="Web-{F8B1E709-95D5-1CA1-11E6-0714925F5195}" dt="2025-07-23T21:21:56.281" v="752" actId="20577"/>
          <ac:spMkLst>
            <pc:docMk/>
            <pc:sldMk cId="3134790585" sldId="6018"/>
            <ac:spMk id="3" creationId="{5CBE16E9-9680-0313-E0E5-0822D5B0D731}"/>
          </ac:spMkLst>
        </pc:spChg>
        <pc:spChg chg="mod">
          <ac:chgData name="Tribbett, Jessica" userId="S::tribbett_jessica@cde.state.co.us::b8af59d7-a86d-4166-a022-d856dc24c475" providerId="AD" clId="Web-{F8B1E709-95D5-1CA1-11E6-0714925F5195}" dt="2025-07-23T21:46:29.650" v="869" actId="20577"/>
          <ac:spMkLst>
            <pc:docMk/>
            <pc:sldMk cId="3134790585" sldId="6018"/>
            <ac:spMk id="6" creationId="{906E1537-25D5-CCEE-8D40-8D79BF93A1BC}"/>
          </ac:spMkLst>
        </pc:spChg>
      </pc:sldChg>
      <pc:sldChg chg="new del">
        <pc:chgData name="Tribbett, Jessica" userId="S::tribbett_jessica@cde.state.co.us::b8af59d7-a86d-4166-a022-d856dc24c475" providerId="AD" clId="Web-{F8B1E709-95D5-1CA1-11E6-0714925F5195}" dt="2025-07-23T20:42:29.845" v="482"/>
        <pc:sldMkLst>
          <pc:docMk/>
          <pc:sldMk cId="714800230" sldId="6019"/>
        </pc:sldMkLst>
      </pc:sldChg>
      <pc:sldChg chg="modSp new">
        <pc:chgData name="Tribbett, Jessica" userId="S::tribbett_jessica@cde.state.co.us::b8af59d7-a86d-4166-a022-d856dc24c475" providerId="AD" clId="Web-{F8B1E709-95D5-1CA1-11E6-0714925F5195}" dt="2025-07-23T21:33:04.129" v="783" actId="20577"/>
        <pc:sldMkLst>
          <pc:docMk/>
          <pc:sldMk cId="1806216681" sldId="6019"/>
        </pc:sldMkLst>
        <pc:spChg chg="mod">
          <ac:chgData name="Tribbett, Jessica" userId="S::tribbett_jessica@cde.state.co.us::b8af59d7-a86d-4166-a022-d856dc24c475" providerId="AD" clId="Web-{F8B1E709-95D5-1CA1-11E6-0714925F5195}" dt="2025-07-23T21:32:59.973" v="777" actId="20577"/>
          <ac:spMkLst>
            <pc:docMk/>
            <pc:sldMk cId="1806216681" sldId="6019"/>
            <ac:spMk id="2" creationId="{9D408B9F-2488-12EC-FEF2-38BB8EC32B2E}"/>
          </ac:spMkLst>
        </pc:spChg>
        <pc:spChg chg="mod">
          <ac:chgData name="Tribbett, Jessica" userId="S::tribbett_jessica@cde.state.co.us::b8af59d7-a86d-4166-a022-d856dc24c475" providerId="AD" clId="Web-{F8B1E709-95D5-1CA1-11E6-0714925F5195}" dt="2025-07-23T21:33:04.129" v="783" actId="20577"/>
          <ac:spMkLst>
            <pc:docMk/>
            <pc:sldMk cId="1806216681" sldId="6019"/>
            <ac:spMk id="3" creationId="{CEF0CECF-2E69-B95C-521D-17E209F22C6A}"/>
          </ac:spMkLst>
        </pc:spChg>
      </pc:sldChg>
      <pc:sldChg chg="addSp delSp modSp new">
        <pc:chgData name="Tribbett, Jessica" userId="S::tribbett_jessica@cde.state.co.us::b8af59d7-a86d-4166-a022-d856dc24c475" providerId="AD" clId="Web-{F8B1E709-95D5-1CA1-11E6-0714925F5195}" dt="2025-07-23T21:47:58.306" v="898" actId="20577"/>
        <pc:sldMkLst>
          <pc:docMk/>
          <pc:sldMk cId="2721754981" sldId="6020"/>
        </pc:sldMkLst>
        <pc:spChg chg="mod">
          <ac:chgData name="Tribbett, Jessica" userId="S::tribbett_jessica@cde.state.co.us::b8af59d7-a86d-4166-a022-d856dc24c475" providerId="AD" clId="Web-{F8B1E709-95D5-1CA1-11E6-0714925F5195}" dt="2025-07-23T21:43:35.102" v="805" actId="20577"/>
          <ac:spMkLst>
            <pc:docMk/>
            <pc:sldMk cId="2721754981" sldId="6020"/>
            <ac:spMk id="2" creationId="{E76324F7-863E-DA91-68B6-2C95EDD3E0C4}"/>
          </ac:spMkLst>
        </pc:spChg>
        <pc:spChg chg="del">
          <ac:chgData name="Tribbett, Jessica" userId="S::tribbett_jessica@cde.state.co.us::b8af59d7-a86d-4166-a022-d856dc24c475" providerId="AD" clId="Web-{F8B1E709-95D5-1CA1-11E6-0714925F5195}" dt="2025-07-23T21:43:15.836" v="787"/>
          <ac:spMkLst>
            <pc:docMk/>
            <pc:sldMk cId="2721754981" sldId="6020"/>
            <ac:spMk id="3" creationId="{A6D7A23B-B8F8-D150-B28B-09D5288A36BF}"/>
          </ac:spMkLst>
        </pc:spChg>
        <pc:spChg chg="mod">
          <ac:chgData name="Tribbett, Jessica" userId="S::tribbett_jessica@cde.state.co.us::b8af59d7-a86d-4166-a022-d856dc24c475" providerId="AD" clId="Web-{F8B1E709-95D5-1CA1-11E6-0714925F5195}" dt="2025-07-23T21:46:06.525" v="866" actId="20577"/>
          <ac:spMkLst>
            <pc:docMk/>
            <pc:sldMk cId="2721754981" sldId="6020"/>
            <ac:spMk id="5" creationId="{3C0E8731-49AB-AFAF-B3F9-7BFF779B8AF7}"/>
          </ac:spMkLst>
        </pc:spChg>
        <pc:spChg chg="mod">
          <ac:chgData name="Tribbett, Jessica" userId="S::tribbett_jessica@cde.state.co.us::b8af59d7-a86d-4166-a022-d856dc24c475" providerId="AD" clId="Web-{F8B1E709-95D5-1CA1-11E6-0714925F5195}" dt="2025-07-23T21:46:43.306" v="870" actId="20577"/>
          <ac:spMkLst>
            <pc:docMk/>
            <pc:sldMk cId="2721754981" sldId="6020"/>
            <ac:spMk id="6" creationId="{8056EF2B-931A-06F2-51AF-3B3237574D68}"/>
          </ac:spMkLst>
        </pc:spChg>
        <pc:spChg chg="add del mod">
          <ac:chgData name="Tribbett, Jessica" userId="S::tribbett_jessica@cde.state.co.us::b8af59d7-a86d-4166-a022-d856dc24c475" providerId="AD" clId="Web-{F8B1E709-95D5-1CA1-11E6-0714925F5195}" dt="2025-07-23T21:43:56.727" v="809"/>
          <ac:spMkLst>
            <pc:docMk/>
            <pc:sldMk cId="2721754981" sldId="6020"/>
            <ac:spMk id="9" creationId="{61EFB478-A66C-0ECE-BB65-49E27F36942C}"/>
          </ac:spMkLst>
        </pc:spChg>
        <pc:spChg chg="add del">
          <ac:chgData name="Tribbett, Jessica" userId="S::tribbett_jessica@cde.state.co.us::b8af59d7-a86d-4166-a022-d856dc24c475" providerId="AD" clId="Web-{F8B1E709-95D5-1CA1-11E6-0714925F5195}" dt="2025-07-23T21:47:03.134" v="875"/>
          <ac:spMkLst>
            <pc:docMk/>
            <pc:sldMk cId="2721754981" sldId="6020"/>
            <ac:spMk id="10" creationId="{EF5992BC-B917-AE26-CCFC-41C88A7FF153}"/>
          </ac:spMkLst>
        </pc:spChg>
        <pc:spChg chg="add del">
          <ac:chgData name="Tribbett, Jessica" userId="S::tribbett_jessica@cde.state.co.us::b8af59d7-a86d-4166-a022-d856dc24c475" providerId="AD" clId="Web-{F8B1E709-95D5-1CA1-11E6-0714925F5195}" dt="2025-07-23T21:47:17.775" v="881"/>
          <ac:spMkLst>
            <pc:docMk/>
            <pc:sldMk cId="2721754981" sldId="6020"/>
            <ac:spMk id="11" creationId="{B0333E0A-507C-2E90-739C-C8BEA358B501}"/>
          </ac:spMkLst>
        </pc:spChg>
        <pc:spChg chg="add mod">
          <ac:chgData name="Tribbett, Jessica" userId="S::tribbett_jessica@cde.state.co.us::b8af59d7-a86d-4166-a022-d856dc24c475" providerId="AD" clId="Web-{F8B1E709-95D5-1CA1-11E6-0714925F5195}" dt="2025-07-23T21:47:58.306" v="898" actId="20577"/>
          <ac:spMkLst>
            <pc:docMk/>
            <pc:sldMk cId="2721754981" sldId="6020"/>
            <ac:spMk id="12" creationId="{E6FF097A-E0E6-993B-8EB9-BAFB3CFDDCFE}"/>
          </ac:spMkLst>
        </pc:spChg>
        <pc:picChg chg="add del mod ord">
          <ac:chgData name="Tribbett, Jessica" userId="S::tribbett_jessica@cde.state.co.us::b8af59d7-a86d-4166-a022-d856dc24c475" providerId="AD" clId="Web-{F8B1E709-95D5-1CA1-11E6-0714925F5195}" dt="2025-07-23T21:47:12.447" v="879" actId="1076"/>
          <ac:picMkLst>
            <pc:docMk/>
            <pc:sldMk cId="2721754981" sldId="6020"/>
            <ac:picMk id="7" creationId="{65C74D71-D3C8-AC79-BEB4-F7F5C22E55EE}"/>
          </ac:picMkLst>
        </pc:picChg>
      </pc:sldChg>
      <pc:sldChg chg="new del">
        <pc:chgData name="Tribbett, Jessica" userId="S::tribbett_jessica@cde.state.co.us::b8af59d7-a86d-4166-a022-d856dc24c475" providerId="AD" clId="Web-{F8B1E709-95D5-1CA1-11E6-0714925F5195}" dt="2025-07-23T21:33:26.286" v="785"/>
        <pc:sldMkLst>
          <pc:docMk/>
          <pc:sldMk cId="3902094345" sldId="6020"/>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sldChg>
      <pc:sldChg chg="modSp">
        <pc:chgData name="Rhodes, Tara" userId="S::rhodes_t@cde.state.co.us::566307b0-1e17-4826-87e1-0feb85a922f2" providerId="AD" clId="Web-{7A8D9C56-7A8B-1217-C6E1-1BC5409A0BC0}" dt="2025-05-07T20:11:34.592" v="370" actId="20577"/>
        <pc:sldMkLst>
          <pc:docMk/>
          <pc:sldMk cId="4136330268" sldId="5914"/>
        </pc:sldMkLst>
      </pc:sldChg>
      <pc:sldChg chg="modSp">
        <pc:chgData name="Rhodes, Tara" userId="S::rhodes_t@cde.state.co.us::566307b0-1e17-4826-87e1-0feb85a922f2" providerId="AD" clId="Web-{7A8D9C56-7A8B-1217-C6E1-1BC5409A0BC0}" dt="2025-05-07T20:09:51.467" v="366" actId="20577"/>
        <pc:sldMkLst>
          <pc:docMk/>
          <pc:sldMk cId="3702270092" sldId="5924"/>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Hoffman, Peter" userId="673cee94-26bd-4c2a-ab82-1b3669e2f049" providerId="ADAL" clId="{DF1AD119-2CBD-4135-8E44-F25F2039249F}"/>
    <pc:docChg chg="undo custSel addSld delSld modSld">
      <pc:chgData name="Hoffman, Peter" userId="673cee94-26bd-4c2a-ab82-1b3669e2f049" providerId="ADAL" clId="{DF1AD119-2CBD-4135-8E44-F25F2039249F}" dt="2025-06-11T22:47:22.382" v="482" actId="962"/>
      <pc:docMkLst>
        <pc:docMk/>
      </pc:docMkLst>
      <pc:sldChg chg="modSp mod">
        <pc:chgData name="Hoffman, Peter" userId="673cee94-26bd-4c2a-ab82-1b3669e2f049" providerId="ADAL" clId="{DF1AD119-2CBD-4135-8E44-F25F2039249F}" dt="2025-06-11T22:43:48.308" v="416" actId="20577"/>
        <pc:sldMkLst>
          <pc:docMk/>
          <pc:sldMk cId="3044915438" sldId="256"/>
        </pc:sldMkLst>
      </pc:sldChg>
      <pc:sldChg chg="modSp mod">
        <pc:chgData name="Hoffman, Peter" userId="673cee94-26bd-4c2a-ab82-1b3669e2f049" providerId="ADAL" clId="{DF1AD119-2CBD-4135-8E44-F25F2039249F}" dt="2025-06-11T16:06:28.870" v="126" actId="20577"/>
        <pc:sldMkLst>
          <pc:docMk/>
          <pc:sldMk cId="1212467416" sldId="261"/>
        </pc:sldMkLst>
      </pc:sldChg>
      <pc:sldChg chg="addSp delSp modSp mod modClrScheme chgLayout">
        <pc:chgData name="Hoffman, Peter" userId="673cee94-26bd-4c2a-ab82-1b3669e2f049" providerId="ADAL" clId="{DF1AD119-2CBD-4135-8E44-F25F2039249F}" dt="2025-06-11T22:47:22.382" v="482" actId="962"/>
        <pc:sldMkLst>
          <pc:docMk/>
          <pc:sldMk cId="3343705851" sldId="5418"/>
        </pc:sldMkLst>
      </pc:sldChg>
      <pc:sldChg chg="add">
        <pc:chgData name="Hoffman, Peter" userId="673cee94-26bd-4c2a-ab82-1b3669e2f049" providerId="ADAL" clId="{DF1AD119-2CBD-4135-8E44-F25F2039249F}" dt="2025-06-11T16:04:25.091" v="0"/>
        <pc:sldMkLst>
          <pc:docMk/>
          <pc:sldMk cId="2446368680" sldId="5457"/>
        </pc:sldMkLst>
      </pc:sldChg>
      <pc:sldChg chg="add">
        <pc:chgData name="Hoffman, Peter" userId="673cee94-26bd-4c2a-ab82-1b3669e2f049" providerId="ADAL" clId="{DF1AD119-2CBD-4135-8E44-F25F2039249F}" dt="2025-06-11T16:04:25.091" v="0"/>
        <pc:sldMkLst>
          <pc:docMk/>
          <pc:sldMk cId="75599275" sldId="5758"/>
        </pc:sldMkLst>
      </pc:sldChg>
      <pc:sldChg chg="modSp add mod">
        <pc:chgData name="Hoffman, Peter" userId="673cee94-26bd-4c2a-ab82-1b3669e2f049" providerId="ADAL" clId="{DF1AD119-2CBD-4135-8E44-F25F2039249F}" dt="2025-06-11T16:06:53.074" v="127" actId="2165"/>
        <pc:sldMkLst>
          <pc:docMk/>
          <pc:sldMk cId="2998683881" sldId="5762"/>
        </pc:sldMkLst>
      </pc:sldChg>
      <pc:sldChg chg="add">
        <pc:chgData name="Hoffman, Peter" userId="673cee94-26bd-4c2a-ab82-1b3669e2f049" providerId="ADAL" clId="{DF1AD119-2CBD-4135-8E44-F25F2039249F}" dt="2025-06-11T16:04:25.091" v="0"/>
        <pc:sldMkLst>
          <pc:docMk/>
          <pc:sldMk cId="3959241512" sldId="5764"/>
        </pc:sldMkLst>
      </pc:sldChg>
      <pc:sldChg chg="del">
        <pc:chgData name="Hoffman, Peter" userId="673cee94-26bd-4c2a-ab82-1b3669e2f049" providerId="ADAL" clId="{DF1AD119-2CBD-4135-8E44-F25F2039249F}" dt="2025-06-11T16:07:26.213" v="128" actId="2696"/>
        <pc:sldMkLst>
          <pc:docMk/>
          <pc:sldMk cId="93692065" sldId="5837"/>
        </pc:sldMkLst>
      </pc:sldChg>
      <pc:sldChg chg="del">
        <pc:chgData name="Hoffman, Peter" userId="673cee94-26bd-4c2a-ab82-1b3669e2f049" providerId="ADAL" clId="{DF1AD119-2CBD-4135-8E44-F25F2039249F}" dt="2025-06-11T16:07:26.213" v="128" actId="2696"/>
        <pc:sldMkLst>
          <pc:docMk/>
          <pc:sldMk cId="2823171725" sldId="5841"/>
        </pc:sldMkLst>
      </pc:sldChg>
      <pc:sldChg chg="add">
        <pc:chgData name="Hoffman, Peter" userId="673cee94-26bd-4c2a-ab82-1b3669e2f049" providerId="ADAL" clId="{DF1AD119-2CBD-4135-8E44-F25F2039249F}" dt="2025-06-11T16:04:25.091" v="0"/>
        <pc:sldMkLst>
          <pc:docMk/>
          <pc:sldMk cId="3882279446" sldId="5868"/>
        </pc:sldMkLst>
      </pc:sldChg>
      <pc:sldChg chg="del">
        <pc:chgData name="Hoffman, Peter" userId="673cee94-26bd-4c2a-ab82-1b3669e2f049" providerId="ADAL" clId="{DF1AD119-2CBD-4135-8E44-F25F2039249F}" dt="2025-06-11T16:07:26.213" v="128" actId="2696"/>
        <pc:sldMkLst>
          <pc:docMk/>
          <pc:sldMk cId="982584362" sldId="5871"/>
        </pc:sldMkLst>
      </pc:sldChg>
      <pc:sldChg chg="del">
        <pc:chgData name="Hoffman, Peter" userId="673cee94-26bd-4c2a-ab82-1b3669e2f049" providerId="ADAL" clId="{DF1AD119-2CBD-4135-8E44-F25F2039249F}" dt="2025-06-11T16:07:26.213" v="128" actId="2696"/>
        <pc:sldMkLst>
          <pc:docMk/>
          <pc:sldMk cId="1034172162" sldId="5872"/>
        </pc:sldMkLst>
      </pc:sldChg>
      <pc:sldChg chg="modSp del mod">
        <pc:chgData name="Hoffman, Peter" userId="673cee94-26bd-4c2a-ab82-1b3669e2f049" providerId="ADAL" clId="{DF1AD119-2CBD-4135-8E44-F25F2039249F}" dt="2025-06-11T16:07:26.213" v="128" actId="2696"/>
        <pc:sldMkLst>
          <pc:docMk/>
          <pc:sldMk cId="606546759" sldId="5881"/>
        </pc:sldMkLst>
      </pc:sldChg>
      <pc:sldChg chg="del">
        <pc:chgData name="Hoffman, Peter" userId="673cee94-26bd-4c2a-ab82-1b3669e2f049" providerId="ADAL" clId="{DF1AD119-2CBD-4135-8E44-F25F2039249F}" dt="2025-06-11T16:07:26.213" v="128" actId="2696"/>
        <pc:sldMkLst>
          <pc:docMk/>
          <pc:sldMk cId="646868291" sldId="5905"/>
        </pc:sldMkLst>
      </pc:sldChg>
      <pc:sldChg chg="del">
        <pc:chgData name="Hoffman, Peter" userId="673cee94-26bd-4c2a-ab82-1b3669e2f049" providerId="ADAL" clId="{DF1AD119-2CBD-4135-8E44-F25F2039249F}" dt="2025-06-11T16:07:26.213" v="128" actId="2696"/>
        <pc:sldMkLst>
          <pc:docMk/>
          <pc:sldMk cId="1324249713" sldId="5906"/>
        </pc:sldMkLst>
      </pc:sldChg>
      <pc:sldChg chg="del">
        <pc:chgData name="Hoffman, Peter" userId="673cee94-26bd-4c2a-ab82-1b3669e2f049" providerId="ADAL" clId="{DF1AD119-2CBD-4135-8E44-F25F2039249F}" dt="2025-06-11T16:07:26.213" v="128" actId="2696"/>
        <pc:sldMkLst>
          <pc:docMk/>
          <pc:sldMk cId="2311154268" sldId="5921"/>
        </pc:sldMkLst>
      </pc:sldChg>
      <pc:sldChg chg="del">
        <pc:chgData name="Hoffman, Peter" userId="673cee94-26bd-4c2a-ab82-1b3669e2f049" providerId="ADAL" clId="{DF1AD119-2CBD-4135-8E44-F25F2039249F}" dt="2025-06-11T16:07:26.213" v="128" actId="2696"/>
        <pc:sldMkLst>
          <pc:docMk/>
          <pc:sldMk cId="1672064158" sldId="5937"/>
        </pc:sldMkLst>
      </pc:sldChg>
      <pc:sldChg chg="del">
        <pc:chgData name="Hoffman, Peter" userId="673cee94-26bd-4c2a-ab82-1b3669e2f049" providerId="ADAL" clId="{DF1AD119-2CBD-4135-8E44-F25F2039249F}" dt="2025-06-11T16:07:26.213" v="128" actId="2696"/>
        <pc:sldMkLst>
          <pc:docMk/>
          <pc:sldMk cId="12077121" sldId="5952"/>
        </pc:sldMkLst>
      </pc:sldChg>
      <pc:sldChg chg="del">
        <pc:chgData name="Hoffman, Peter" userId="673cee94-26bd-4c2a-ab82-1b3669e2f049" providerId="ADAL" clId="{DF1AD119-2CBD-4135-8E44-F25F2039249F}" dt="2025-06-11T16:07:26.213" v="128" actId="2696"/>
        <pc:sldMkLst>
          <pc:docMk/>
          <pc:sldMk cId="3822849067" sldId="5955"/>
        </pc:sldMkLst>
      </pc:sldChg>
      <pc:sldChg chg="del">
        <pc:chgData name="Hoffman, Peter" userId="673cee94-26bd-4c2a-ab82-1b3669e2f049" providerId="ADAL" clId="{DF1AD119-2CBD-4135-8E44-F25F2039249F}" dt="2025-06-11T16:07:26.213" v="128" actId="2696"/>
        <pc:sldMkLst>
          <pc:docMk/>
          <pc:sldMk cId="189526151" sldId="5959"/>
        </pc:sldMkLst>
      </pc:sldChg>
      <pc:sldChg chg="del">
        <pc:chgData name="Hoffman, Peter" userId="673cee94-26bd-4c2a-ab82-1b3669e2f049" providerId="ADAL" clId="{DF1AD119-2CBD-4135-8E44-F25F2039249F}" dt="2025-06-11T16:07:26.213" v="128" actId="2696"/>
        <pc:sldMkLst>
          <pc:docMk/>
          <pc:sldMk cId="754306347" sldId="5970"/>
        </pc:sldMkLst>
      </pc:sldChg>
      <pc:sldChg chg="modSp add del mod">
        <pc:chgData name="Hoffman, Peter" userId="673cee94-26bd-4c2a-ab82-1b3669e2f049" providerId="ADAL" clId="{DF1AD119-2CBD-4135-8E44-F25F2039249F}" dt="2025-06-11T16:16:13.714" v="413" actId="20577"/>
        <pc:sldMkLst>
          <pc:docMk/>
          <pc:sldMk cId="861374063" sldId="5972"/>
        </pc:sldMkLst>
      </pc:sldChg>
    </pc:docChg>
  </pc:docChgLst>
  <pc:docChgLst>
    <pc:chgData name="Gudka, Dawna" userId="823cceae-331b-41d6-9a63-34ad6d1db55c" providerId="ADAL" clId="{769537B1-CC55-426E-A909-F1B2CDD960C7}"/>
    <pc:docChg chg="custSel delSld modSld">
      <pc:chgData name="Gudka, Dawna" userId="823cceae-331b-41d6-9a63-34ad6d1db55c" providerId="ADAL" clId="{769537B1-CC55-426E-A909-F1B2CDD960C7}" dt="2025-07-24T13:10:22.100" v="27" actId="2696"/>
      <pc:docMkLst>
        <pc:docMk/>
      </pc:docMkLst>
      <pc:sldChg chg="mod">
        <pc:chgData name="Gudka, Dawna" userId="823cceae-331b-41d6-9a63-34ad6d1db55c" providerId="ADAL" clId="{769537B1-CC55-426E-A909-F1B2CDD960C7}" dt="2025-07-24T02:20:49.206" v="26" actId="27918"/>
        <pc:sldMkLst>
          <pc:docMk/>
          <pc:sldMk cId="3507505468" sldId="5647"/>
        </pc:sldMkLst>
      </pc:sldChg>
      <pc:sldChg chg="delSp del mod">
        <pc:chgData name="Gudka, Dawna" userId="823cceae-331b-41d6-9a63-34ad6d1db55c" providerId="ADAL" clId="{769537B1-CC55-426E-A909-F1B2CDD960C7}" dt="2025-07-24T13:10:22.100" v="27" actId="2696"/>
        <pc:sldMkLst>
          <pc:docMk/>
          <pc:sldMk cId="2379699128" sldId="6009"/>
        </pc:sldMkLst>
        <pc:spChg chg="del">
          <ac:chgData name="Gudka, Dawna" userId="823cceae-331b-41d6-9a63-34ad6d1db55c" providerId="ADAL" clId="{769537B1-CC55-426E-A909-F1B2CDD960C7}" dt="2025-07-24T01:33:48.981" v="4" actId="478"/>
          <ac:spMkLst>
            <pc:docMk/>
            <pc:sldMk cId="2379699128" sldId="6009"/>
            <ac:spMk id="2" creationId="{704FEA28-B62E-0278-0C47-3CD7A710910A}"/>
          </ac:spMkLst>
        </pc:sp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E304F113-DAA5-4B9B-AB0B-8004F6BF5B38}"/>
    <pc:docChg chg="undo custSel addSld delSld modSld">
      <pc:chgData name="Ward, Reagan" userId="27291eb4-8241-4961-9e69-8c66e34cc5b0" providerId="ADAL" clId="{E304F113-DAA5-4B9B-AB0B-8004F6BF5B38}" dt="2025-07-24T13:06:28.059" v="5121" actId="20577"/>
      <pc:docMkLst>
        <pc:docMk/>
      </pc:docMkLst>
      <pc:sldChg chg="modSp mod">
        <pc:chgData name="Ward, Reagan" userId="27291eb4-8241-4961-9e69-8c66e34cc5b0" providerId="ADAL" clId="{E304F113-DAA5-4B9B-AB0B-8004F6BF5B38}" dt="2025-07-22T23:08:28.180" v="1" actId="20577"/>
        <pc:sldMkLst>
          <pc:docMk/>
          <pc:sldMk cId="3044915438" sldId="256"/>
        </pc:sldMkLst>
        <pc:spChg chg="mod">
          <ac:chgData name="Ward, Reagan" userId="27291eb4-8241-4961-9e69-8c66e34cc5b0" providerId="ADAL" clId="{E304F113-DAA5-4B9B-AB0B-8004F6BF5B38}" dt="2025-07-22T23:08:28.180" v="1" actId="20577"/>
          <ac:spMkLst>
            <pc:docMk/>
            <pc:sldMk cId="3044915438" sldId="256"/>
            <ac:spMk id="2" creationId="{00000000-0000-0000-0000-000000000000}"/>
          </ac:spMkLst>
        </pc:spChg>
      </pc:sldChg>
      <pc:sldChg chg="del">
        <pc:chgData name="Ward, Reagan" userId="27291eb4-8241-4961-9e69-8c66e34cc5b0" providerId="ADAL" clId="{E304F113-DAA5-4B9B-AB0B-8004F6BF5B38}" dt="2025-07-22T23:09:53.940" v="115" actId="47"/>
        <pc:sldMkLst>
          <pc:docMk/>
          <pc:sldMk cId="2363044444" sldId="2223"/>
        </pc:sldMkLst>
      </pc:sldChg>
      <pc:sldChg chg="del">
        <pc:chgData name="Ward, Reagan" userId="27291eb4-8241-4961-9e69-8c66e34cc5b0" providerId="ADAL" clId="{E304F113-DAA5-4B9B-AB0B-8004F6BF5B38}" dt="2025-07-22T23:09:53.940" v="115" actId="47"/>
        <pc:sldMkLst>
          <pc:docMk/>
          <pc:sldMk cId="1063686918" sldId="2224"/>
        </pc:sldMkLst>
      </pc:sldChg>
      <pc:sldChg chg="del">
        <pc:chgData name="Ward, Reagan" userId="27291eb4-8241-4961-9e69-8c66e34cc5b0" providerId="ADAL" clId="{E304F113-DAA5-4B9B-AB0B-8004F6BF5B38}" dt="2025-07-22T23:09:53.940" v="115" actId="47"/>
        <pc:sldMkLst>
          <pc:docMk/>
          <pc:sldMk cId="1483936557" sldId="2230"/>
        </pc:sldMkLst>
      </pc:sldChg>
      <pc:sldChg chg="del">
        <pc:chgData name="Ward, Reagan" userId="27291eb4-8241-4961-9e69-8c66e34cc5b0" providerId="ADAL" clId="{E304F113-DAA5-4B9B-AB0B-8004F6BF5B38}" dt="2025-07-22T23:09:53.940" v="115" actId="47"/>
        <pc:sldMkLst>
          <pc:docMk/>
          <pc:sldMk cId="3787637360" sldId="2266"/>
        </pc:sldMkLst>
      </pc:sldChg>
      <pc:sldChg chg="modSp mod">
        <pc:chgData name="Ward, Reagan" userId="27291eb4-8241-4961-9e69-8c66e34cc5b0" providerId="ADAL" clId="{E304F113-DAA5-4B9B-AB0B-8004F6BF5B38}" dt="2025-07-23T23:02:42.388" v="4845" actId="20577"/>
        <pc:sldMkLst>
          <pc:docMk/>
          <pc:sldMk cId="3227145924" sldId="5097"/>
        </pc:sldMkLst>
        <pc:graphicFrameChg chg="modGraphic">
          <ac:chgData name="Ward, Reagan" userId="27291eb4-8241-4961-9e69-8c66e34cc5b0" providerId="ADAL" clId="{E304F113-DAA5-4B9B-AB0B-8004F6BF5B38}" dt="2025-07-23T23:02:42.388" v="4845" actId="20577"/>
          <ac:graphicFrameMkLst>
            <pc:docMk/>
            <pc:sldMk cId="3227145924" sldId="5097"/>
            <ac:graphicFrameMk id="7" creationId="{2864BB53-F741-4FFC-0348-1AC10AD60EEB}"/>
          </ac:graphicFrameMkLst>
        </pc:graphicFrameChg>
      </pc:sldChg>
      <pc:sldChg chg="del">
        <pc:chgData name="Ward, Reagan" userId="27291eb4-8241-4961-9e69-8c66e34cc5b0" providerId="ADAL" clId="{E304F113-DAA5-4B9B-AB0B-8004F6BF5B38}" dt="2025-07-23T22:56:57.415" v="4683" actId="47"/>
        <pc:sldMkLst>
          <pc:docMk/>
          <pc:sldMk cId="794275993" sldId="5416"/>
        </pc:sldMkLst>
      </pc:sldChg>
      <pc:sldChg chg="modSp add mod">
        <pc:chgData name="Ward, Reagan" userId="27291eb4-8241-4961-9e69-8c66e34cc5b0" providerId="ADAL" clId="{E304F113-DAA5-4B9B-AB0B-8004F6BF5B38}" dt="2025-07-23T22:56:54.337" v="4682" actId="20577"/>
        <pc:sldMkLst>
          <pc:docMk/>
          <pc:sldMk cId="2219274277" sldId="5422"/>
        </pc:sldMkLst>
        <pc:spChg chg="mod">
          <ac:chgData name="Ward, Reagan" userId="27291eb4-8241-4961-9e69-8c66e34cc5b0" providerId="ADAL" clId="{E304F113-DAA5-4B9B-AB0B-8004F6BF5B38}" dt="2025-07-23T22:56:54.337" v="4682" actId="20577"/>
          <ac:spMkLst>
            <pc:docMk/>
            <pc:sldMk cId="2219274277" sldId="5422"/>
            <ac:spMk id="11" creationId="{27F5BE03-B291-E94C-3DAF-8370278906D9}"/>
          </ac:spMkLst>
        </pc:spChg>
      </pc:sldChg>
      <pc:sldChg chg="del">
        <pc:chgData name="Ward, Reagan" userId="27291eb4-8241-4961-9e69-8c66e34cc5b0" providerId="ADAL" clId="{E304F113-DAA5-4B9B-AB0B-8004F6BF5B38}" dt="2025-07-22T23:09:53.940" v="115" actId="47"/>
        <pc:sldMkLst>
          <pc:docMk/>
          <pc:sldMk cId="844337201" sldId="5554"/>
        </pc:sldMkLst>
      </pc:sldChg>
      <pc:sldChg chg="del">
        <pc:chgData name="Ward, Reagan" userId="27291eb4-8241-4961-9e69-8c66e34cc5b0" providerId="ADAL" clId="{E304F113-DAA5-4B9B-AB0B-8004F6BF5B38}" dt="2025-07-22T23:09:53.940" v="115" actId="47"/>
        <pc:sldMkLst>
          <pc:docMk/>
          <pc:sldMk cId="2985757875" sldId="5555"/>
        </pc:sldMkLst>
      </pc:sldChg>
      <pc:sldChg chg="del">
        <pc:chgData name="Ward, Reagan" userId="27291eb4-8241-4961-9e69-8c66e34cc5b0" providerId="ADAL" clId="{E304F113-DAA5-4B9B-AB0B-8004F6BF5B38}" dt="2025-07-22T23:09:53.940" v="115" actId="47"/>
        <pc:sldMkLst>
          <pc:docMk/>
          <pc:sldMk cId="411815827" sldId="5556"/>
        </pc:sldMkLst>
      </pc:sldChg>
      <pc:sldChg chg="del">
        <pc:chgData name="Ward, Reagan" userId="27291eb4-8241-4961-9e69-8c66e34cc5b0" providerId="ADAL" clId="{E304F113-DAA5-4B9B-AB0B-8004F6BF5B38}" dt="2025-07-22T23:09:53.940" v="115" actId="47"/>
        <pc:sldMkLst>
          <pc:docMk/>
          <pc:sldMk cId="822081041" sldId="5558"/>
        </pc:sldMkLst>
      </pc:sldChg>
      <pc:sldChg chg="del">
        <pc:chgData name="Ward, Reagan" userId="27291eb4-8241-4961-9e69-8c66e34cc5b0" providerId="ADAL" clId="{E304F113-DAA5-4B9B-AB0B-8004F6BF5B38}" dt="2025-07-22T23:09:53.940" v="115" actId="47"/>
        <pc:sldMkLst>
          <pc:docMk/>
          <pc:sldMk cId="658222773" sldId="5559"/>
        </pc:sldMkLst>
      </pc:sldChg>
      <pc:sldChg chg="add">
        <pc:chgData name="Ward, Reagan" userId="27291eb4-8241-4961-9e69-8c66e34cc5b0" providerId="ADAL" clId="{E304F113-DAA5-4B9B-AB0B-8004F6BF5B38}" dt="2025-07-23T22:31:57.414" v="2668"/>
        <pc:sldMkLst>
          <pc:docMk/>
          <pc:sldMk cId="1039088137" sldId="5841"/>
        </pc:sldMkLst>
      </pc:sldChg>
      <pc:sldChg chg="modSp add mod">
        <pc:chgData name="Ward, Reagan" userId="27291eb4-8241-4961-9e69-8c66e34cc5b0" providerId="ADAL" clId="{E304F113-DAA5-4B9B-AB0B-8004F6BF5B38}" dt="2025-07-23T23:02:04.043" v="4790" actId="404"/>
        <pc:sldMkLst>
          <pc:docMk/>
          <pc:sldMk cId="4151373932" sldId="5891"/>
        </pc:sldMkLst>
        <pc:spChg chg="mod">
          <ac:chgData name="Ward, Reagan" userId="27291eb4-8241-4961-9e69-8c66e34cc5b0" providerId="ADAL" clId="{E304F113-DAA5-4B9B-AB0B-8004F6BF5B38}" dt="2025-07-23T23:01:36.409" v="4784" actId="20577"/>
          <ac:spMkLst>
            <pc:docMk/>
            <pc:sldMk cId="4151373932" sldId="5891"/>
            <ac:spMk id="5" creationId="{A1244B27-6C0C-093A-9DF5-C3F99910BE43}"/>
          </ac:spMkLst>
        </pc:spChg>
        <pc:graphicFrameChg chg="modGraphic">
          <ac:chgData name="Ward, Reagan" userId="27291eb4-8241-4961-9e69-8c66e34cc5b0" providerId="ADAL" clId="{E304F113-DAA5-4B9B-AB0B-8004F6BF5B38}" dt="2025-07-23T23:02:04.043" v="4790" actId="404"/>
          <ac:graphicFrameMkLst>
            <pc:docMk/>
            <pc:sldMk cId="4151373932" sldId="5891"/>
            <ac:graphicFrameMk id="11" creationId="{5DE48798-D7E0-31A8-866A-903461F57BA2}"/>
          </ac:graphicFrameMkLst>
        </pc:graphicFrameChg>
      </pc:sldChg>
      <pc:sldChg chg="del">
        <pc:chgData name="Ward, Reagan" userId="27291eb4-8241-4961-9e69-8c66e34cc5b0" providerId="ADAL" clId="{E304F113-DAA5-4B9B-AB0B-8004F6BF5B38}" dt="2025-07-22T23:09:53.940" v="115" actId="47"/>
        <pc:sldMkLst>
          <pc:docMk/>
          <pc:sldMk cId="120784883" sldId="5898"/>
        </pc:sldMkLst>
      </pc:sldChg>
      <pc:sldChg chg="del">
        <pc:chgData name="Ward, Reagan" userId="27291eb4-8241-4961-9e69-8c66e34cc5b0" providerId="ADAL" clId="{E304F113-DAA5-4B9B-AB0B-8004F6BF5B38}" dt="2025-07-22T23:09:53.940" v="115" actId="47"/>
        <pc:sldMkLst>
          <pc:docMk/>
          <pc:sldMk cId="2055979038" sldId="5901"/>
        </pc:sldMkLst>
      </pc:sldChg>
      <pc:sldChg chg="modSp mod">
        <pc:chgData name="Ward, Reagan" userId="27291eb4-8241-4961-9e69-8c66e34cc5b0" providerId="ADAL" clId="{E304F113-DAA5-4B9B-AB0B-8004F6BF5B38}" dt="2025-07-24T13:06:15.419" v="5120" actId="13244"/>
        <pc:sldMkLst>
          <pc:docMk/>
          <pc:sldMk cId="1324249713" sldId="5906"/>
        </pc:sldMkLst>
        <pc:picChg chg="ord">
          <ac:chgData name="Ward, Reagan" userId="27291eb4-8241-4961-9e69-8c66e34cc5b0" providerId="ADAL" clId="{E304F113-DAA5-4B9B-AB0B-8004F6BF5B38}" dt="2025-07-24T13:06:15.419" v="5120" actId="13244"/>
          <ac:picMkLst>
            <pc:docMk/>
            <pc:sldMk cId="1324249713" sldId="5906"/>
            <ac:picMk id="2" creationId="{7867ADCA-DCC8-4124-9A09-4EBA3E8B4DB4}"/>
          </ac:picMkLst>
        </pc:picChg>
      </pc:sldChg>
      <pc:sldChg chg="add del">
        <pc:chgData name="Ward, Reagan" userId="27291eb4-8241-4961-9e69-8c66e34cc5b0" providerId="ADAL" clId="{E304F113-DAA5-4B9B-AB0B-8004F6BF5B38}" dt="2025-07-23T22:26:10.719" v="2477" actId="47"/>
        <pc:sldMkLst>
          <pc:docMk/>
          <pc:sldMk cId="536564837" sldId="5970"/>
        </pc:sldMkLst>
      </pc:sldChg>
      <pc:sldChg chg="del">
        <pc:chgData name="Ward, Reagan" userId="27291eb4-8241-4961-9e69-8c66e34cc5b0" providerId="ADAL" clId="{E304F113-DAA5-4B9B-AB0B-8004F6BF5B38}" dt="2025-07-22T23:09:53.940" v="115" actId="47"/>
        <pc:sldMkLst>
          <pc:docMk/>
          <pc:sldMk cId="1654866336" sldId="5981"/>
        </pc:sldMkLst>
      </pc:sldChg>
      <pc:sldChg chg="del">
        <pc:chgData name="Ward, Reagan" userId="27291eb4-8241-4961-9e69-8c66e34cc5b0" providerId="ADAL" clId="{E304F113-DAA5-4B9B-AB0B-8004F6BF5B38}" dt="2025-07-22T23:09:34.223" v="91" actId="47"/>
        <pc:sldMkLst>
          <pc:docMk/>
          <pc:sldMk cId="2871468232" sldId="5982"/>
        </pc:sldMkLst>
      </pc:sldChg>
      <pc:sldChg chg="del">
        <pc:chgData name="Ward, Reagan" userId="27291eb4-8241-4961-9e69-8c66e34cc5b0" providerId="ADAL" clId="{E304F113-DAA5-4B9B-AB0B-8004F6BF5B38}" dt="2025-07-22T23:09:34.223" v="91" actId="47"/>
        <pc:sldMkLst>
          <pc:docMk/>
          <pc:sldMk cId="3511793099" sldId="5983"/>
        </pc:sldMkLst>
      </pc:sldChg>
      <pc:sldChg chg="del">
        <pc:chgData name="Ward, Reagan" userId="27291eb4-8241-4961-9e69-8c66e34cc5b0" providerId="ADAL" clId="{E304F113-DAA5-4B9B-AB0B-8004F6BF5B38}" dt="2025-07-22T23:09:34.223" v="91" actId="47"/>
        <pc:sldMkLst>
          <pc:docMk/>
          <pc:sldMk cId="2678723744" sldId="5985"/>
        </pc:sldMkLst>
      </pc:sldChg>
      <pc:sldChg chg="del">
        <pc:chgData name="Ward, Reagan" userId="27291eb4-8241-4961-9e69-8c66e34cc5b0" providerId="ADAL" clId="{E304F113-DAA5-4B9B-AB0B-8004F6BF5B38}" dt="2025-07-22T23:09:34.223" v="91" actId="47"/>
        <pc:sldMkLst>
          <pc:docMk/>
          <pc:sldMk cId="1860695371" sldId="5994"/>
        </pc:sldMkLst>
      </pc:sldChg>
      <pc:sldChg chg="del">
        <pc:chgData name="Ward, Reagan" userId="27291eb4-8241-4961-9e69-8c66e34cc5b0" providerId="ADAL" clId="{E304F113-DAA5-4B9B-AB0B-8004F6BF5B38}" dt="2025-07-22T23:08:31.975" v="2" actId="2696"/>
        <pc:sldMkLst>
          <pc:docMk/>
          <pc:sldMk cId="132831346" sldId="5995"/>
        </pc:sldMkLst>
      </pc:sldChg>
      <pc:sldChg chg="del">
        <pc:chgData name="Ward, Reagan" userId="27291eb4-8241-4961-9e69-8c66e34cc5b0" providerId="ADAL" clId="{E304F113-DAA5-4B9B-AB0B-8004F6BF5B38}" dt="2025-07-22T23:09:53.940" v="115" actId="47"/>
        <pc:sldMkLst>
          <pc:docMk/>
          <pc:sldMk cId="3175282490" sldId="6002"/>
        </pc:sldMkLst>
      </pc:sldChg>
      <pc:sldChg chg="del">
        <pc:chgData name="Ward, Reagan" userId="27291eb4-8241-4961-9e69-8c66e34cc5b0" providerId="ADAL" clId="{E304F113-DAA5-4B9B-AB0B-8004F6BF5B38}" dt="2025-07-22T23:09:53.940" v="115" actId="47"/>
        <pc:sldMkLst>
          <pc:docMk/>
          <pc:sldMk cId="1026439779" sldId="6004"/>
        </pc:sldMkLst>
      </pc:sldChg>
      <pc:sldChg chg="modSp mod">
        <pc:chgData name="Ward, Reagan" userId="27291eb4-8241-4961-9e69-8c66e34cc5b0" providerId="ADAL" clId="{E304F113-DAA5-4B9B-AB0B-8004F6BF5B38}" dt="2025-07-24T13:06:28.059" v="5121" actId="20577"/>
        <pc:sldMkLst>
          <pc:docMk/>
          <pc:sldMk cId="2742721405" sldId="6006"/>
        </pc:sldMkLst>
        <pc:spChg chg="mod">
          <ac:chgData name="Ward, Reagan" userId="27291eb4-8241-4961-9e69-8c66e34cc5b0" providerId="ADAL" clId="{E304F113-DAA5-4B9B-AB0B-8004F6BF5B38}" dt="2025-07-24T13:06:28.059" v="5121" actId="20577"/>
          <ac:spMkLst>
            <pc:docMk/>
            <pc:sldMk cId="2742721405" sldId="6006"/>
            <ac:spMk id="5" creationId="{81BAD140-D2E1-0A72-1455-9ED6349770B5}"/>
          </ac:spMkLst>
        </pc:spChg>
      </pc:sldChg>
      <pc:sldChg chg="modSp mod">
        <pc:chgData name="Ward, Reagan" userId="27291eb4-8241-4961-9e69-8c66e34cc5b0" providerId="ADAL" clId="{E304F113-DAA5-4B9B-AB0B-8004F6BF5B38}" dt="2025-07-22T23:09:38.929" v="102" actId="20577"/>
        <pc:sldMkLst>
          <pc:docMk/>
          <pc:sldMk cId="3941247781" sldId="6007"/>
        </pc:sldMkLst>
        <pc:spChg chg="mod">
          <ac:chgData name="Ward, Reagan" userId="27291eb4-8241-4961-9e69-8c66e34cc5b0" providerId="ADAL" clId="{E304F113-DAA5-4B9B-AB0B-8004F6BF5B38}" dt="2025-07-22T23:09:38.929" v="102" actId="20577"/>
          <ac:spMkLst>
            <pc:docMk/>
            <pc:sldMk cId="3941247781" sldId="6007"/>
            <ac:spMk id="9" creationId="{CB7282DB-8E2A-F6C9-8482-D8956E540C45}"/>
          </ac:spMkLst>
        </pc:spChg>
      </pc:sldChg>
      <pc:sldChg chg="modSp del mod">
        <pc:chgData name="Ward, Reagan" userId="27291eb4-8241-4961-9e69-8c66e34cc5b0" providerId="ADAL" clId="{E304F113-DAA5-4B9B-AB0B-8004F6BF5B38}" dt="2025-07-23T22:31:58.894" v="2669" actId="47"/>
        <pc:sldMkLst>
          <pc:docMk/>
          <pc:sldMk cId="854798501" sldId="6010"/>
        </pc:sldMkLst>
      </pc:sldChg>
      <pc:sldChg chg="del">
        <pc:chgData name="Ward, Reagan" userId="27291eb4-8241-4961-9e69-8c66e34cc5b0" providerId="ADAL" clId="{E304F113-DAA5-4B9B-AB0B-8004F6BF5B38}" dt="2025-07-22T23:09:34.223" v="91" actId="47"/>
        <pc:sldMkLst>
          <pc:docMk/>
          <pc:sldMk cId="661091061" sldId="6012"/>
        </pc:sldMkLst>
      </pc:sldChg>
      <pc:sldChg chg="del">
        <pc:chgData name="Ward, Reagan" userId="27291eb4-8241-4961-9e69-8c66e34cc5b0" providerId="ADAL" clId="{E304F113-DAA5-4B9B-AB0B-8004F6BF5B38}" dt="2025-07-22T23:09:53.940" v="115" actId="47"/>
        <pc:sldMkLst>
          <pc:docMk/>
          <pc:sldMk cId="515991887" sldId="6013"/>
        </pc:sldMkLst>
      </pc:sldChg>
      <pc:sldChg chg="modSp mod">
        <pc:chgData name="Ward, Reagan" userId="27291eb4-8241-4961-9e69-8c66e34cc5b0" providerId="ADAL" clId="{E304F113-DAA5-4B9B-AB0B-8004F6BF5B38}" dt="2025-07-23T22:59:32.509" v="4684" actId="13244"/>
        <pc:sldMkLst>
          <pc:docMk/>
          <pc:sldMk cId="2721754981" sldId="6020"/>
        </pc:sldMkLst>
        <pc:spChg chg="ord">
          <ac:chgData name="Ward, Reagan" userId="27291eb4-8241-4961-9e69-8c66e34cc5b0" providerId="ADAL" clId="{E304F113-DAA5-4B9B-AB0B-8004F6BF5B38}" dt="2025-07-23T22:59:32.509" v="4684" actId="13244"/>
          <ac:spMkLst>
            <pc:docMk/>
            <pc:sldMk cId="2721754981" sldId="6020"/>
            <ac:spMk id="12" creationId="{E6FF097A-E0E6-993B-8EB9-BAFB3CFDDCFE}"/>
          </ac:spMkLst>
        </pc:spChg>
      </pc:sldChg>
      <pc:sldChg chg="addSp delSp modSp new mod modClrScheme chgLayout">
        <pc:chgData name="Ward, Reagan" userId="27291eb4-8241-4961-9e69-8c66e34cc5b0" providerId="ADAL" clId="{E304F113-DAA5-4B9B-AB0B-8004F6BF5B38}" dt="2025-07-23T22:26:22.164" v="2481" actId="27636"/>
        <pc:sldMkLst>
          <pc:docMk/>
          <pc:sldMk cId="230683767" sldId="6021"/>
        </pc:sldMkLst>
        <pc:spChg chg="del mod ord">
          <ac:chgData name="Ward, Reagan" userId="27291eb4-8241-4961-9e69-8c66e34cc5b0" providerId="ADAL" clId="{E304F113-DAA5-4B9B-AB0B-8004F6BF5B38}" dt="2025-07-23T22:05:16.013" v="121" actId="700"/>
          <ac:spMkLst>
            <pc:docMk/>
            <pc:sldMk cId="230683767" sldId="6021"/>
            <ac:spMk id="2" creationId="{874D674E-72AD-E57C-AA1C-EBFC3B82EACE}"/>
          </ac:spMkLst>
        </pc:spChg>
        <pc:spChg chg="mod ord">
          <ac:chgData name="Ward, Reagan" userId="27291eb4-8241-4961-9e69-8c66e34cc5b0" providerId="ADAL" clId="{E304F113-DAA5-4B9B-AB0B-8004F6BF5B38}" dt="2025-07-23T22:05:16.013" v="121" actId="700"/>
          <ac:spMkLst>
            <pc:docMk/>
            <pc:sldMk cId="230683767" sldId="6021"/>
            <ac:spMk id="3" creationId="{145A2256-AD65-85B1-87DF-D15F99B0F8F0}"/>
          </ac:spMkLst>
        </pc:spChg>
        <pc:spChg chg="del mod ord">
          <ac:chgData name="Ward, Reagan" userId="27291eb4-8241-4961-9e69-8c66e34cc5b0" providerId="ADAL" clId="{E304F113-DAA5-4B9B-AB0B-8004F6BF5B38}" dt="2025-07-23T22:05:16.013" v="121" actId="700"/>
          <ac:spMkLst>
            <pc:docMk/>
            <pc:sldMk cId="230683767" sldId="6021"/>
            <ac:spMk id="4" creationId="{D7978047-EE24-CEE2-5378-05815AC5B94B}"/>
          </ac:spMkLst>
        </pc:spChg>
        <pc:spChg chg="del mod ord">
          <ac:chgData name="Ward, Reagan" userId="27291eb4-8241-4961-9e69-8c66e34cc5b0" providerId="ADAL" clId="{E304F113-DAA5-4B9B-AB0B-8004F6BF5B38}" dt="2025-07-23T22:05:16.013" v="121" actId="700"/>
          <ac:spMkLst>
            <pc:docMk/>
            <pc:sldMk cId="230683767" sldId="6021"/>
            <ac:spMk id="5" creationId="{BBFC4043-E2C5-592D-7075-02195846F4FD}"/>
          </ac:spMkLst>
        </pc:spChg>
        <pc:spChg chg="del mod ord">
          <ac:chgData name="Ward, Reagan" userId="27291eb4-8241-4961-9e69-8c66e34cc5b0" providerId="ADAL" clId="{E304F113-DAA5-4B9B-AB0B-8004F6BF5B38}" dt="2025-07-23T22:05:16.013" v="121" actId="700"/>
          <ac:spMkLst>
            <pc:docMk/>
            <pc:sldMk cId="230683767" sldId="6021"/>
            <ac:spMk id="6" creationId="{FA1D12E3-867D-BCA6-A1D6-349AAD3D6361}"/>
          </ac:spMkLst>
        </pc:spChg>
        <pc:spChg chg="add mod ord">
          <ac:chgData name="Ward, Reagan" userId="27291eb4-8241-4961-9e69-8c66e34cc5b0" providerId="ADAL" clId="{E304F113-DAA5-4B9B-AB0B-8004F6BF5B38}" dt="2025-07-23T22:06:36.197" v="398" actId="27636"/>
          <ac:spMkLst>
            <pc:docMk/>
            <pc:sldMk cId="230683767" sldId="6021"/>
            <ac:spMk id="7" creationId="{DE0E1BC0-6B93-4A37-9171-1278FFE83F2C}"/>
          </ac:spMkLst>
        </pc:spChg>
        <pc:spChg chg="add mod ord">
          <ac:chgData name="Ward, Reagan" userId="27291eb4-8241-4961-9e69-8c66e34cc5b0" providerId="ADAL" clId="{E304F113-DAA5-4B9B-AB0B-8004F6BF5B38}" dt="2025-07-23T22:19:20.291" v="1512" actId="113"/>
          <ac:spMkLst>
            <pc:docMk/>
            <pc:sldMk cId="230683767" sldId="6021"/>
            <ac:spMk id="8" creationId="{FD3FAD1C-332F-AC02-72FA-09BF857B31E8}"/>
          </ac:spMkLst>
        </pc:spChg>
        <pc:spChg chg="add del mod ord">
          <ac:chgData name="Ward, Reagan" userId="27291eb4-8241-4961-9e69-8c66e34cc5b0" providerId="ADAL" clId="{E304F113-DAA5-4B9B-AB0B-8004F6BF5B38}" dt="2025-07-23T22:13:56.168" v="1154"/>
          <ac:spMkLst>
            <pc:docMk/>
            <pc:sldMk cId="230683767" sldId="6021"/>
            <ac:spMk id="9" creationId="{5041B687-344A-BF27-9D53-86ADCB25769B}"/>
          </ac:spMkLst>
        </pc:spChg>
        <pc:spChg chg="add del mod ord">
          <ac:chgData name="Ward, Reagan" userId="27291eb4-8241-4961-9e69-8c66e34cc5b0" providerId="ADAL" clId="{E304F113-DAA5-4B9B-AB0B-8004F6BF5B38}" dt="2025-07-23T22:26:22.075" v="2480"/>
          <ac:spMkLst>
            <pc:docMk/>
            <pc:sldMk cId="230683767" sldId="6021"/>
            <ac:spMk id="10" creationId="{20C80F7E-820F-2FBB-FCCD-B881CBE32A00}"/>
          </ac:spMkLst>
        </pc:spChg>
        <pc:spChg chg="add mod">
          <ac:chgData name="Ward, Reagan" userId="27291eb4-8241-4961-9e69-8c66e34cc5b0" providerId="ADAL" clId="{E304F113-DAA5-4B9B-AB0B-8004F6BF5B38}" dt="2025-07-23T22:13:56.216" v="1155" actId="27636"/>
          <ac:spMkLst>
            <pc:docMk/>
            <pc:sldMk cId="230683767" sldId="6021"/>
            <ac:spMk id="11" creationId="{EC55CE63-7985-2149-DF90-FBF587ED86C6}"/>
          </ac:spMkLst>
        </pc:spChg>
        <pc:spChg chg="add mod">
          <ac:chgData name="Ward, Reagan" userId="27291eb4-8241-4961-9e69-8c66e34cc5b0" providerId="ADAL" clId="{E304F113-DAA5-4B9B-AB0B-8004F6BF5B38}" dt="2025-07-23T22:26:22.164" v="2481" actId="27636"/>
          <ac:spMkLst>
            <pc:docMk/>
            <pc:sldMk cId="230683767" sldId="6021"/>
            <ac:spMk id="12" creationId="{2EB40E11-E231-C1A4-4FDA-E6E10410C797}"/>
          </ac:spMkLst>
        </pc:spChg>
      </pc:sldChg>
      <pc:sldChg chg="addSp delSp modSp new mod">
        <pc:chgData name="Ward, Reagan" userId="27291eb4-8241-4961-9e69-8c66e34cc5b0" providerId="ADAL" clId="{E304F113-DAA5-4B9B-AB0B-8004F6BF5B38}" dt="2025-07-23T22:50:01.143" v="4660" actId="13926"/>
        <pc:sldMkLst>
          <pc:docMk/>
          <pc:sldMk cId="3884409985" sldId="6022"/>
        </pc:sldMkLst>
        <pc:spChg chg="mod">
          <ac:chgData name="Ward, Reagan" userId="27291eb4-8241-4961-9e69-8c66e34cc5b0" providerId="ADAL" clId="{E304F113-DAA5-4B9B-AB0B-8004F6BF5B38}" dt="2025-07-23T22:17:40.963" v="1384" actId="20577"/>
          <ac:spMkLst>
            <pc:docMk/>
            <pc:sldMk cId="3884409985" sldId="6022"/>
            <ac:spMk id="2" creationId="{53C4D3ED-5C4C-8877-0156-8C4B1A76A0A0}"/>
          </ac:spMkLst>
        </pc:spChg>
        <pc:spChg chg="mod">
          <ac:chgData name="Ward, Reagan" userId="27291eb4-8241-4961-9e69-8c66e34cc5b0" providerId="ADAL" clId="{E304F113-DAA5-4B9B-AB0B-8004F6BF5B38}" dt="2025-07-23T22:50:01.143" v="4660" actId="13926"/>
          <ac:spMkLst>
            <pc:docMk/>
            <pc:sldMk cId="3884409985" sldId="6022"/>
            <ac:spMk id="3" creationId="{A6B9D2CA-E433-2E27-35A4-3B863B3912CE}"/>
          </ac:spMkLst>
        </pc:spChg>
        <pc:spChg chg="del">
          <ac:chgData name="Ward, Reagan" userId="27291eb4-8241-4961-9e69-8c66e34cc5b0" providerId="ADAL" clId="{E304F113-DAA5-4B9B-AB0B-8004F6BF5B38}" dt="2025-07-23T22:26:17.780" v="2478"/>
          <ac:spMkLst>
            <pc:docMk/>
            <pc:sldMk cId="3884409985" sldId="6022"/>
            <ac:spMk id="5" creationId="{716F4A15-1F25-6D32-3B5E-DD9F83A5012F}"/>
          </ac:spMkLst>
        </pc:spChg>
        <pc:spChg chg="del">
          <ac:chgData name="Ward, Reagan" userId="27291eb4-8241-4961-9e69-8c66e34cc5b0" providerId="ADAL" clId="{E304F113-DAA5-4B9B-AB0B-8004F6BF5B38}" dt="2025-07-23T22:26:24.399" v="2482"/>
          <ac:spMkLst>
            <pc:docMk/>
            <pc:sldMk cId="3884409985" sldId="6022"/>
            <ac:spMk id="6" creationId="{79E97A69-10C6-D185-DABD-1E617C62340F}"/>
          </ac:spMkLst>
        </pc:spChg>
        <pc:spChg chg="add mod">
          <ac:chgData name="Ward, Reagan" userId="27291eb4-8241-4961-9e69-8c66e34cc5b0" providerId="ADAL" clId="{E304F113-DAA5-4B9B-AB0B-8004F6BF5B38}" dt="2025-07-23T22:26:17.823" v="2479" actId="27636"/>
          <ac:spMkLst>
            <pc:docMk/>
            <pc:sldMk cId="3884409985" sldId="6022"/>
            <ac:spMk id="7" creationId="{86B03C92-D089-83B9-7DA4-73054EE9DCE1}"/>
          </ac:spMkLst>
        </pc:spChg>
        <pc:spChg chg="add mod">
          <ac:chgData name="Ward, Reagan" userId="27291eb4-8241-4961-9e69-8c66e34cc5b0" providerId="ADAL" clId="{E304F113-DAA5-4B9B-AB0B-8004F6BF5B38}" dt="2025-07-23T22:26:24.464" v="2483" actId="27636"/>
          <ac:spMkLst>
            <pc:docMk/>
            <pc:sldMk cId="3884409985" sldId="6022"/>
            <ac:spMk id="8" creationId="{A6A224B6-EA73-9DC7-B06E-229680555131}"/>
          </ac:spMkLst>
        </pc:spChg>
      </pc:sldChg>
      <pc:sldChg chg="addSp delSp modSp new del mod modClrScheme chgLayout">
        <pc:chgData name="Ward, Reagan" userId="27291eb4-8241-4961-9e69-8c66e34cc5b0" providerId="ADAL" clId="{E304F113-DAA5-4B9B-AB0B-8004F6BF5B38}" dt="2025-07-23T22:43:27.117" v="3718" actId="47"/>
        <pc:sldMkLst>
          <pc:docMk/>
          <pc:sldMk cId="994532398" sldId="6023"/>
        </pc:sldMkLst>
        <pc:spChg chg="mod ord">
          <ac:chgData name="Ward, Reagan" userId="27291eb4-8241-4961-9e69-8c66e34cc5b0" providerId="ADAL" clId="{E304F113-DAA5-4B9B-AB0B-8004F6BF5B38}" dt="2025-07-23T22:37:22.359" v="2762" actId="20577"/>
          <ac:spMkLst>
            <pc:docMk/>
            <pc:sldMk cId="994532398" sldId="6023"/>
            <ac:spMk id="2" creationId="{65A8B0BA-C2F5-9A9A-10B0-347EBCD4D707}"/>
          </ac:spMkLst>
        </pc:spChg>
        <pc:spChg chg="del mod ord">
          <ac:chgData name="Ward, Reagan" userId="27291eb4-8241-4961-9e69-8c66e34cc5b0" providerId="ADAL" clId="{E304F113-DAA5-4B9B-AB0B-8004F6BF5B38}" dt="2025-07-23T22:36:26.386" v="2697" actId="700"/>
          <ac:spMkLst>
            <pc:docMk/>
            <pc:sldMk cId="994532398" sldId="6023"/>
            <ac:spMk id="3" creationId="{3BDC1FDF-417C-A28F-2CF4-76A7D05D42F2}"/>
          </ac:spMkLst>
        </pc:spChg>
        <pc:spChg chg="mod ord">
          <ac:chgData name="Ward, Reagan" userId="27291eb4-8241-4961-9e69-8c66e34cc5b0" providerId="ADAL" clId="{E304F113-DAA5-4B9B-AB0B-8004F6BF5B38}" dt="2025-07-23T22:36:26.386" v="2697" actId="700"/>
          <ac:spMkLst>
            <pc:docMk/>
            <pc:sldMk cId="994532398" sldId="6023"/>
            <ac:spMk id="4" creationId="{5610710B-8352-20E8-7C3C-9F8DC974BC8B}"/>
          </ac:spMkLst>
        </pc:spChg>
        <pc:spChg chg="del mod ord">
          <ac:chgData name="Ward, Reagan" userId="27291eb4-8241-4961-9e69-8c66e34cc5b0" providerId="ADAL" clId="{E304F113-DAA5-4B9B-AB0B-8004F6BF5B38}" dt="2025-07-23T22:36:26.386" v="2697" actId="700"/>
          <ac:spMkLst>
            <pc:docMk/>
            <pc:sldMk cId="994532398" sldId="6023"/>
            <ac:spMk id="5" creationId="{64B1A997-6C1A-184D-D2CA-FBEB37A0968C}"/>
          </ac:spMkLst>
        </pc:spChg>
        <pc:spChg chg="del mod ord">
          <ac:chgData name="Ward, Reagan" userId="27291eb4-8241-4961-9e69-8c66e34cc5b0" providerId="ADAL" clId="{E304F113-DAA5-4B9B-AB0B-8004F6BF5B38}" dt="2025-07-23T22:36:26.386" v="2697" actId="700"/>
          <ac:spMkLst>
            <pc:docMk/>
            <pc:sldMk cId="994532398" sldId="6023"/>
            <ac:spMk id="6" creationId="{8A57C942-C959-EE24-7ABF-1319EDFFEABD}"/>
          </ac:spMkLst>
        </pc:spChg>
        <pc:spChg chg="add mod ord">
          <ac:chgData name="Ward, Reagan" userId="27291eb4-8241-4961-9e69-8c66e34cc5b0" providerId="ADAL" clId="{E304F113-DAA5-4B9B-AB0B-8004F6BF5B38}" dt="2025-07-23T22:37:26.877" v="2764" actId="27636"/>
          <ac:spMkLst>
            <pc:docMk/>
            <pc:sldMk cId="994532398" sldId="6023"/>
            <ac:spMk id="7" creationId="{6B6F7FC1-0CA7-A7C0-17FE-E30E72F0E0D0}"/>
          </ac:spMkLst>
        </pc:spChg>
        <pc:spChg chg="add mod ord">
          <ac:chgData name="Ward, Reagan" userId="27291eb4-8241-4961-9e69-8c66e34cc5b0" providerId="ADAL" clId="{E304F113-DAA5-4B9B-AB0B-8004F6BF5B38}" dt="2025-07-23T22:37:28.504" v="2766" actId="27636"/>
          <ac:spMkLst>
            <pc:docMk/>
            <pc:sldMk cId="994532398" sldId="6023"/>
            <ac:spMk id="8" creationId="{7CA5EBA9-0E16-BC14-D389-BD1DC23AF194}"/>
          </ac:spMkLst>
        </pc:spChg>
        <pc:spChg chg="add mod ord">
          <ac:chgData name="Ward, Reagan" userId="27291eb4-8241-4961-9e69-8c66e34cc5b0" providerId="ADAL" clId="{E304F113-DAA5-4B9B-AB0B-8004F6BF5B38}" dt="2025-07-23T22:36:26.386" v="2697" actId="700"/>
          <ac:spMkLst>
            <pc:docMk/>
            <pc:sldMk cId="994532398" sldId="6023"/>
            <ac:spMk id="9" creationId="{76E781DD-31E0-138A-2856-98A9E77EEE0C}"/>
          </ac:spMkLst>
        </pc:spChg>
        <pc:spChg chg="add mod ord">
          <ac:chgData name="Ward, Reagan" userId="27291eb4-8241-4961-9e69-8c66e34cc5b0" providerId="ADAL" clId="{E304F113-DAA5-4B9B-AB0B-8004F6BF5B38}" dt="2025-07-23T22:36:26.386" v="2697" actId="700"/>
          <ac:spMkLst>
            <pc:docMk/>
            <pc:sldMk cId="994532398" sldId="6023"/>
            <ac:spMk id="10" creationId="{8A164BF4-608C-C16B-7414-5AD4FAF71971}"/>
          </ac:spMkLst>
        </pc:spChg>
      </pc:sldChg>
      <pc:sldChg chg="addSp delSp modSp new mod modClrScheme chgLayout">
        <pc:chgData name="Ward, Reagan" userId="27291eb4-8241-4961-9e69-8c66e34cc5b0" providerId="ADAL" clId="{E304F113-DAA5-4B9B-AB0B-8004F6BF5B38}" dt="2025-07-23T23:04:10.306" v="4866" actId="20577"/>
        <pc:sldMkLst>
          <pc:docMk/>
          <pc:sldMk cId="3960517565" sldId="6024"/>
        </pc:sldMkLst>
        <pc:spChg chg="del mod ord">
          <ac:chgData name="Ward, Reagan" userId="27291eb4-8241-4961-9e69-8c66e34cc5b0" providerId="ADAL" clId="{E304F113-DAA5-4B9B-AB0B-8004F6BF5B38}" dt="2025-07-23T22:37:36.702" v="2768" actId="700"/>
          <ac:spMkLst>
            <pc:docMk/>
            <pc:sldMk cId="3960517565" sldId="6024"/>
            <ac:spMk id="3" creationId="{7B4BAFDA-8700-5537-86C8-C02043B1E8D1}"/>
          </ac:spMkLst>
        </pc:spChg>
        <pc:spChg chg="del mod ord">
          <ac:chgData name="Ward, Reagan" userId="27291eb4-8241-4961-9e69-8c66e34cc5b0" providerId="ADAL" clId="{E304F113-DAA5-4B9B-AB0B-8004F6BF5B38}" dt="2025-07-23T22:37:36.702" v="2768" actId="700"/>
          <ac:spMkLst>
            <pc:docMk/>
            <pc:sldMk cId="3960517565" sldId="6024"/>
            <ac:spMk id="4" creationId="{C4622423-7BBF-FE45-9917-4A9062F0CB7A}"/>
          </ac:spMkLst>
        </pc:spChg>
        <pc:spChg chg="mod ord">
          <ac:chgData name="Ward, Reagan" userId="27291eb4-8241-4961-9e69-8c66e34cc5b0" providerId="ADAL" clId="{E304F113-DAA5-4B9B-AB0B-8004F6BF5B38}" dt="2025-07-23T22:38:04.628" v="2826" actId="700"/>
          <ac:spMkLst>
            <pc:docMk/>
            <pc:sldMk cId="3960517565" sldId="6024"/>
            <ac:spMk id="5" creationId="{0CAB493E-EC04-E207-5176-5EF00A73264D}"/>
          </ac:spMkLst>
        </pc:spChg>
        <pc:spChg chg="del mod ord">
          <ac:chgData name="Ward, Reagan" userId="27291eb4-8241-4961-9e69-8c66e34cc5b0" providerId="ADAL" clId="{E304F113-DAA5-4B9B-AB0B-8004F6BF5B38}" dt="2025-07-23T22:37:36.702" v="2768" actId="700"/>
          <ac:spMkLst>
            <pc:docMk/>
            <pc:sldMk cId="3960517565" sldId="6024"/>
            <ac:spMk id="6" creationId="{70AC1106-1870-B51F-BEB2-C5C4520598D0}"/>
          </ac:spMkLst>
        </pc:spChg>
        <pc:spChg chg="del mod ord">
          <ac:chgData name="Ward, Reagan" userId="27291eb4-8241-4961-9e69-8c66e34cc5b0" providerId="ADAL" clId="{E304F113-DAA5-4B9B-AB0B-8004F6BF5B38}" dt="2025-07-23T22:37:36.702" v="2768" actId="700"/>
          <ac:spMkLst>
            <pc:docMk/>
            <pc:sldMk cId="3960517565" sldId="6024"/>
            <ac:spMk id="7" creationId="{7A443885-7AF4-BFC8-DA60-D5A8CE6F8923}"/>
          </ac:spMkLst>
        </pc:spChg>
        <pc:spChg chg="add mod ord">
          <ac:chgData name="Ward, Reagan" userId="27291eb4-8241-4961-9e69-8c66e34cc5b0" providerId="ADAL" clId="{E304F113-DAA5-4B9B-AB0B-8004F6BF5B38}" dt="2025-07-23T22:38:04.705" v="2827" actId="27636"/>
          <ac:spMkLst>
            <pc:docMk/>
            <pc:sldMk cId="3960517565" sldId="6024"/>
            <ac:spMk id="8" creationId="{CABC934A-E0AC-1314-E1D8-91DE90FD60E7}"/>
          </ac:spMkLst>
        </pc:spChg>
        <pc:spChg chg="add del mod ord">
          <ac:chgData name="Ward, Reagan" userId="27291eb4-8241-4961-9e69-8c66e34cc5b0" providerId="ADAL" clId="{E304F113-DAA5-4B9B-AB0B-8004F6BF5B38}" dt="2025-07-23T22:38:04.628" v="2826" actId="700"/>
          <ac:spMkLst>
            <pc:docMk/>
            <pc:sldMk cId="3960517565" sldId="6024"/>
            <ac:spMk id="9" creationId="{34395B00-665A-1390-4B0E-B0EE6318899C}"/>
          </ac:spMkLst>
        </pc:spChg>
        <pc:spChg chg="add del mod ord">
          <ac:chgData name="Ward, Reagan" userId="27291eb4-8241-4961-9e69-8c66e34cc5b0" providerId="ADAL" clId="{E304F113-DAA5-4B9B-AB0B-8004F6BF5B38}" dt="2025-07-23T22:38:04.628" v="2826" actId="700"/>
          <ac:spMkLst>
            <pc:docMk/>
            <pc:sldMk cId="3960517565" sldId="6024"/>
            <ac:spMk id="10" creationId="{4EEC036C-5C6F-0D3D-FE69-22990BD7B3E2}"/>
          </ac:spMkLst>
        </pc:spChg>
        <pc:spChg chg="add del mod ord">
          <ac:chgData name="Ward, Reagan" userId="27291eb4-8241-4961-9e69-8c66e34cc5b0" providerId="ADAL" clId="{E304F113-DAA5-4B9B-AB0B-8004F6BF5B38}" dt="2025-07-23T22:38:04.628" v="2826" actId="700"/>
          <ac:spMkLst>
            <pc:docMk/>
            <pc:sldMk cId="3960517565" sldId="6024"/>
            <ac:spMk id="11" creationId="{9913E9C1-A439-0BBB-6244-91637E4C3DF3}"/>
          </ac:spMkLst>
        </pc:spChg>
        <pc:spChg chg="add del mod ord">
          <ac:chgData name="Ward, Reagan" userId="27291eb4-8241-4961-9e69-8c66e34cc5b0" providerId="ADAL" clId="{E304F113-DAA5-4B9B-AB0B-8004F6BF5B38}" dt="2025-07-23T22:38:04.628" v="2826" actId="700"/>
          <ac:spMkLst>
            <pc:docMk/>
            <pc:sldMk cId="3960517565" sldId="6024"/>
            <ac:spMk id="12" creationId="{6FC3C44F-0006-1867-FA73-FB0B4D635A40}"/>
          </ac:spMkLst>
        </pc:spChg>
        <pc:spChg chg="del">
          <ac:chgData name="Ward, Reagan" userId="27291eb4-8241-4961-9e69-8c66e34cc5b0" providerId="ADAL" clId="{E304F113-DAA5-4B9B-AB0B-8004F6BF5B38}" dt="2025-07-23T22:38:04.628" v="2826" actId="700"/>
          <ac:spMkLst>
            <pc:docMk/>
            <pc:sldMk cId="3960517565" sldId="6024"/>
            <ac:spMk id="13" creationId="{32077103-109B-91EC-B02C-D3B2B22B434E}"/>
          </ac:spMkLst>
        </pc:spChg>
        <pc:spChg chg="add mod ord">
          <ac:chgData name="Ward, Reagan" userId="27291eb4-8241-4961-9e69-8c66e34cc5b0" providerId="ADAL" clId="{E304F113-DAA5-4B9B-AB0B-8004F6BF5B38}" dt="2025-07-23T23:04:10.306" v="4866" actId="20577"/>
          <ac:spMkLst>
            <pc:docMk/>
            <pc:sldMk cId="3960517565" sldId="6024"/>
            <ac:spMk id="14" creationId="{CC06F6F0-F607-1957-2614-871BD1936518}"/>
          </ac:spMkLst>
        </pc:spChg>
        <pc:spChg chg="add mod ord">
          <ac:chgData name="Ward, Reagan" userId="27291eb4-8241-4961-9e69-8c66e34cc5b0" providerId="ADAL" clId="{E304F113-DAA5-4B9B-AB0B-8004F6BF5B38}" dt="2025-07-23T23:03:42.519" v="4849" actId="207"/>
          <ac:spMkLst>
            <pc:docMk/>
            <pc:sldMk cId="3960517565" sldId="6024"/>
            <ac:spMk id="15" creationId="{4504F6C2-4964-D56A-62AE-4E25EB9630C8}"/>
          </ac:spMkLst>
        </pc:spChg>
        <pc:spChg chg="add del mod ord">
          <ac:chgData name="Ward, Reagan" userId="27291eb4-8241-4961-9e69-8c66e34cc5b0" providerId="ADAL" clId="{E304F113-DAA5-4B9B-AB0B-8004F6BF5B38}" dt="2025-07-23T22:47:37.939" v="4272"/>
          <ac:spMkLst>
            <pc:docMk/>
            <pc:sldMk cId="3960517565" sldId="6024"/>
            <ac:spMk id="16" creationId="{8434669B-2624-A9A8-EC13-C20286B7A14E}"/>
          </ac:spMkLst>
        </pc:spChg>
        <pc:spChg chg="del">
          <ac:chgData name="Ward, Reagan" userId="27291eb4-8241-4961-9e69-8c66e34cc5b0" providerId="ADAL" clId="{E304F113-DAA5-4B9B-AB0B-8004F6BF5B38}" dt="2025-07-23T22:47:41.887" v="4273"/>
          <ac:spMkLst>
            <pc:docMk/>
            <pc:sldMk cId="3960517565" sldId="6024"/>
            <ac:spMk id="17" creationId="{88EFBC0A-FEE0-F2C8-2DFF-FFACBF6F3A3F}"/>
          </ac:spMkLst>
        </pc:spChg>
        <pc:spChg chg="add mod">
          <ac:chgData name="Ward, Reagan" userId="27291eb4-8241-4961-9e69-8c66e34cc5b0" providerId="ADAL" clId="{E304F113-DAA5-4B9B-AB0B-8004F6BF5B38}" dt="2025-07-23T22:47:37.939" v="4272"/>
          <ac:spMkLst>
            <pc:docMk/>
            <pc:sldMk cId="3960517565" sldId="6024"/>
            <ac:spMk id="18" creationId="{F8550DA9-B401-D3B8-F9BC-4203C29A95D4}"/>
          </ac:spMkLst>
        </pc:spChg>
        <pc:spChg chg="add mod">
          <ac:chgData name="Ward, Reagan" userId="27291eb4-8241-4961-9e69-8c66e34cc5b0" providerId="ADAL" clId="{E304F113-DAA5-4B9B-AB0B-8004F6BF5B38}" dt="2025-07-23T22:47:41.887" v="4273"/>
          <ac:spMkLst>
            <pc:docMk/>
            <pc:sldMk cId="3960517565" sldId="6024"/>
            <ac:spMk id="19" creationId="{15A77198-22CB-06A1-8076-25CA7A5B3F7D}"/>
          </ac:spMkLst>
        </pc:spChg>
      </pc:sldChg>
      <pc:sldChg chg="addSp delSp modSp new mod">
        <pc:chgData name="Ward, Reagan" userId="27291eb4-8241-4961-9e69-8c66e34cc5b0" providerId="ADAL" clId="{E304F113-DAA5-4B9B-AB0B-8004F6BF5B38}" dt="2025-07-23T23:07:43.294" v="5119" actId="20577"/>
        <pc:sldMkLst>
          <pc:docMk/>
          <pc:sldMk cId="1608381790" sldId="6025"/>
        </pc:sldMkLst>
        <pc:spChg chg="mod">
          <ac:chgData name="Ward, Reagan" userId="27291eb4-8241-4961-9e69-8c66e34cc5b0" providerId="ADAL" clId="{E304F113-DAA5-4B9B-AB0B-8004F6BF5B38}" dt="2025-07-23T23:04:44.107" v="4906" actId="20577"/>
          <ac:spMkLst>
            <pc:docMk/>
            <pc:sldMk cId="1608381790" sldId="6025"/>
            <ac:spMk id="2" creationId="{D40AD15D-F3CB-2C8F-3032-F0BF63F8947E}"/>
          </ac:spMkLst>
        </pc:spChg>
        <pc:spChg chg="mod">
          <ac:chgData name="Ward, Reagan" userId="27291eb4-8241-4961-9e69-8c66e34cc5b0" providerId="ADAL" clId="{E304F113-DAA5-4B9B-AB0B-8004F6BF5B38}" dt="2025-07-23T23:07:16.234" v="5106" actId="20577"/>
          <ac:spMkLst>
            <pc:docMk/>
            <pc:sldMk cId="1608381790" sldId="6025"/>
            <ac:spMk id="3" creationId="{DC44E5F8-D918-3D1E-16CA-1F1EE7324A9F}"/>
          </ac:spMkLst>
        </pc:spChg>
        <pc:spChg chg="mod">
          <ac:chgData name="Ward, Reagan" userId="27291eb4-8241-4961-9e69-8c66e34cc5b0" providerId="ADAL" clId="{E304F113-DAA5-4B9B-AB0B-8004F6BF5B38}" dt="2025-07-23T23:07:43.294" v="5119" actId="20577"/>
          <ac:spMkLst>
            <pc:docMk/>
            <pc:sldMk cId="1608381790" sldId="6025"/>
            <ac:spMk id="4" creationId="{5FD5E1C0-3D68-C57E-B988-FF5B891F23A2}"/>
          </ac:spMkLst>
        </pc:spChg>
        <pc:spChg chg="del">
          <ac:chgData name="Ward, Reagan" userId="27291eb4-8241-4961-9e69-8c66e34cc5b0" providerId="ADAL" clId="{E304F113-DAA5-4B9B-AB0B-8004F6BF5B38}" dt="2025-07-23T23:07:23.611" v="5107"/>
          <ac:spMkLst>
            <pc:docMk/>
            <pc:sldMk cId="1608381790" sldId="6025"/>
            <ac:spMk id="6" creationId="{A0E17DF2-8334-F064-5592-566D502F41B3}"/>
          </ac:spMkLst>
        </pc:spChg>
        <pc:spChg chg="del">
          <ac:chgData name="Ward, Reagan" userId="27291eb4-8241-4961-9e69-8c66e34cc5b0" providerId="ADAL" clId="{E304F113-DAA5-4B9B-AB0B-8004F6BF5B38}" dt="2025-07-23T23:07:27.265" v="5108"/>
          <ac:spMkLst>
            <pc:docMk/>
            <pc:sldMk cId="1608381790" sldId="6025"/>
            <ac:spMk id="7" creationId="{B3FAF6E4-8BE5-5C6E-C3F7-61365F5C8CF8}"/>
          </ac:spMkLst>
        </pc:spChg>
        <pc:spChg chg="add mod">
          <ac:chgData name="Ward, Reagan" userId="27291eb4-8241-4961-9e69-8c66e34cc5b0" providerId="ADAL" clId="{E304F113-DAA5-4B9B-AB0B-8004F6BF5B38}" dt="2025-07-23T23:07:23.611" v="5107"/>
          <ac:spMkLst>
            <pc:docMk/>
            <pc:sldMk cId="1608381790" sldId="6025"/>
            <ac:spMk id="8" creationId="{2C98EB47-0D94-AE9B-0632-EE8B95FE6211}"/>
          </ac:spMkLst>
        </pc:spChg>
        <pc:spChg chg="add mod">
          <ac:chgData name="Ward, Reagan" userId="27291eb4-8241-4961-9e69-8c66e34cc5b0" providerId="ADAL" clId="{E304F113-DAA5-4B9B-AB0B-8004F6BF5B38}" dt="2025-07-23T23:07:27.265" v="5108"/>
          <ac:spMkLst>
            <pc:docMk/>
            <pc:sldMk cId="1608381790" sldId="6025"/>
            <ac:spMk id="9" creationId="{0CE7973F-024F-E03C-7EE3-D005BE8A7FE5}"/>
          </ac:spMkLst>
        </pc:spChg>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Rhodes, Tara" userId="S::rhodes_t@cde.state.co.us::566307b0-1e17-4826-87e1-0feb85a922f2" providerId="AD" clId="Web-{30EFF1B1-8643-C5AD-F32E-34B552EAF48B}"/>
    <pc:docChg chg="addSld delSld modSld">
      <pc:chgData name="Rhodes, Tara" userId="S::rhodes_t@cde.state.co.us::566307b0-1e17-4826-87e1-0feb85a922f2" providerId="AD" clId="Web-{30EFF1B1-8643-C5AD-F32E-34B552EAF48B}" dt="2025-06-11T20:31:04.607" v="415"/>
      <pc:docMkLst>
        <pc:docMk/>
      </pc:docMkLst>
      <pc:sldChg chg="modSp">
        <pc:chgData name="Rhodes, Tara" userId="S::rhodes_t@cde.state.co.us::566307b0-1e17-4826-87e1-0feb85a922f2" providerId="AD" clId="Web-{30EFF1B1-8643-C5AD-F32E-34B552EAF48B}" dt="2025-06-11T20:31:04.607" v="415"/>
        <pc:sldMkLst>
          <pc:docMk/>
          <pc:sldMk cId="4136330268" sldId="5914"/>
        </pc:sldMkLst>
      </pc:sldChg>
      <pc:sldChg chg="modSp">
        <pc:chgData name="Rhodes, Tara" userId="S::rhodes_t@cde.state.co.us::566307b0-1e17-4826-87e1-0feb85a922f2" providerId="AD" clId="Web-{30EFF1B1-8643-C5AD-F32E-34B552EAF48B}" dt="2025-06-11T20:27:38.826" v="372"/>
        <pc:sldMkLst>
          <pc:docMk/>
          <pc:sldMk cId="4029752383" sldId="5915"/>
        </pc:sldMkLst>
      </pc:sldChg>
      <pc:sldChg chg="del">
        <pc:chgData name="Rhodes, Tara" userId="S::rhodes_t@cde.state.co.us::566307b0-1e17-4826-87e1-0feb85a922f2" providerId="AD" clId="Web-{30EFF1B1-8643-C5AD-F32E-34B552EAF48B}" dt="2025-06-11T20:03:39.979" v="79"/>
        <pc:sldMkLst>
          <pc:docMk/>
          <pc:sldMk cId="438735602" sldId="5916"/>
        </pc:sldMkLst>
      </pc:sldChg>
      <pc:sldChg chg="modSp">
        <pc:chgData name="Rhodes, Tara" userId="S::rhodes_t@cde.state.co.us::566307b0-1e17-4826-87e1-0feb85a922f2" providerId="AD" clId="Web-{30EFF1B1-8643-C5AD-F32E-34B552EAF48B}" dt="2025-06-11T20:30:42.248" v="412"/>
        <pc:sldMkLst>
          <pc:docMk/>
          <pc:sldMk cId="4087549549" sldId="5917"/>
        </pc:sldMkLst>
      </pc:sldChg>
      <pc:sldChg chg="modSp">
        <pc:chgData name="Rhodes, Tara" userId="S::rhodes_t@cde.state.co.us::566307b0-1e17-4826-87e1-0feb85a922f2" providerId="AD" clId="Web-{30EFF1B1-8643-C5AD-F32E-34B552EAF48B}" dt="2025-06-11T20:23:41.731" v="368"/>
        <pc:sldMkLst>
          <pc:docMk/>
          <pc:sldMk cId="4255130237" sldId="5918"/>
        </pc:sldMkLst>
      </pc:sldChg>
      <pc:sldChg chg="addSp delSp modSp">
        <pc:chgData name="Rhodes, Tara" userId="S::rhodes_t@cde.state.co.us::566307b0-1e17-4826-87e1-0feb85a922f2" providerId="AD" clId="Web-{30EFF1B1-8643-C5AD-F32E-34B552EAF48B}" dt="2025-06-11T20:28:38.794" v="386"/>
        <pc:sldMkLst>
          <pc:docMk/>
          <pc:sldMk cId="1199086367" sldId="5947"/>
        </pc:sldMkLst>
      </pc:sldChg>
      <pc:sldChg chg="modSp">
        <pc:chgData name="Rhodes, Tara" userId="S::rhodes_t@cde.state.co.us::566307b0-1e17-4826-87e1-0feb85a922f2" providerId="AD" clId="Web-{30EFF1B1-8643-C5AD-F32E-34B552EAF48B}" dt="2025-06-11T20:27:29.107" v="371"/>
        <pc:sldMkLst>
          <pc:docMk/>
          <pc:sldMk cId="2813626540" sldId="5951"/>
        </pc:sldMkLst>
      </pc:sldChg>
      <pc:sldChg chg="addSp delSp modSp new">
        <pc:chgData name="Rhodes, Tara" userId="S::rhodes_t@cde.state.co.us::566307b0-1e17-4826-87e1-0feb85a922f2" providerId="AD" clId="Web-{30EFF1B1-8643-C5AD-F32E-34B552EAF48B}" dt="2025-06-11T20:30:23.170" v="411"/>
        <pc:sldMkLst>
          <pc:docMk/>
          <pc:sldMk cId="2079092147" sldId="5976"/>
        </pc:sldMkLst>
      </pc:sldChg>
    </pc:docChg>
  </pc:docChgLst>
  <pc:docChgLst>
    <pc:chgData name="Heitman, Lindsey" userId="a9773a47-99d2-4599-9377-6d37e9ec0bd3" providerId="ADAL" clId="{498C6D28-01A8-4097-A31C-A103BED8E211}"/>
    <pc:docChg chg="undo custSel addSld delSld modSld sldOrd">
      <pc:chgData name="Heitman, Lindsey" userId="a9773a47-99d2-4599-9377-6d37e9ec0bd3" providerId="ADAL" clId="{498C6D28-01A8-4097-A31C-A103BED8E211}" dt="2025-06-26T13:40:31.530" v="1104" actId="13244"/>
      <pc:docMkLst>
        <pc:docMk/>
      </pc:docMkLst>
      <pc:sldChg chg="del">
        <pc:chgData name="Heitman, Lindsey" userId="a9773a47-99d2-4599-9377-6d37e9ec0bd3" providerId="ADAL" clId="{498C6D28-01A8-4097-A31C-A103BED8E211}" dt="2025-06-26T13:11:00.717" v="3" actId="2696"/>
        <pc:sldMkLst>
          <pc:docMk/>
          <pc:sldMk cId="24491297" sldId="334"/>
        </pc:sldMkLst>
      </pc:sldChg>
      <pc:sldChg chg="modSp add del mod">
        <pc:chgData name="Heitman, Lindsey" userId="a9773a47-99d2-4599-9377-6d37e9ec0bd3" providerId="ADAL" clId="{498C6D28-01A8-4097-A31C-A103BED8E211}" dt="2025-06-26T13:34:36.377" v="1027" actId="2696"/>
        <pc:sldMkLst>
          <pc:docMk/>
          <pc:sldMk cId="68346884" sldId="2346"/>
        </pc:sldMkLst>
      </pc:sldChg>
      <pc:sldChg chg="addSp delSp modSp add mod modClrScheme chgLayout">
        <pc:chgData name="Heitman, Lindsey" userId="a9773a47-99d2-4599-9377-6d37e9ec0bd3" providerId="ADAL" clId="{498C6D28-01A8-4097-A31C-A103BED8E211}" dt="2025-06-26T13:36:10.005" v="1077" actId="113"/>
        <pc:sldMkLst>
          <pc:docMk/>
          <pc:sldMk cId="2838705259" sldId="2863"/>
        </pc:sldMkLst>
      </pc:sldChg>
      <pc:sldChg chg="del">
        <pc:chgData name="Heitman, Lindsey" userId="a9773a47-99d2-4599-9377-6d37e9ec0bd3" providerId="ADAL" clId="{498C6D28-01A8-4097-A31C-A103BED8E211}" dt="2025-06-26T13:20:40.716" v="9" actId="2696"/>
        <pc:sldMkLst>
          <pc:docMk/>
          <pc:sldMk cId="2617484185" sldId="5394"/>
        </pc:sldMkLst>
      </pc:sldChg>
      <pc:sldChg chg="del">
        <pc:chgData name="Heitman, Lindsey" userId="a9773a47-99d2-4599-9377-6d37e9ec0bd3" providerId="ADAL" clId="{498C6D28-01A8-4097-A31C-A103BED8E211}" dt="2025-06-26T13:10:48.012" v="1" actId="2696"/>
        <pc:sldMkLst>
          <pc:docMk/>
          <pc:sldMk cId="873685795" sldId="5540"/>
        </pc:sldMkLst>
      </pc:sldChg>
      <pc:sldChg chg="del">
        <pc:chgData name="Heitman, Lindsey" userId="a9773a47-99d2-4599-9377-6d37e9ec0bd3" providerId="ADAL" clId="{498C6D28-01A8-4097-A31C-A103BED8E211}" dt="2025-06-26T13:10:53.914" v="2" actId="2696"/>
        <pc:sldMkLst>
          <pc:docMk/>
          <pc:sldMk cId="1061246333" sldId="5541"/>
        </pc:sldMkLst>
      </pc:sldChg>
      <pc:sldChg chg="del">
        <pc:chgData name="Heitman, Lindsey" userId="a9773a47-99d2-4599-9377-6d37e9ec0bd3" providerId="ADAL" clId="{498C6D28-01A8-4097-A31C-A103BED8E211}" dt="2025-06-26T13:11:15.980" v="4" actId="2696"/>
        <pc:sldMkLst>
          <pc:docMk/>
          <pc:sldMk cId="3445746737" sldId="5542"/>
        </pc:sldMkLst>
      </pc:sldChg>
      <pc:sldChg chg="modSp add mod">
        <pc:chgData name="Heitman, Lindsey" userId="a9773a47-99d2-4599-9377-6d37e9ec0bd3" providerId="ADAL" clId="{498C6D28-01A8-4097-A31C-A103BED8E211}" dt="2025-06-26T13:38:20.254" v="1085" actId="13244"/>
        <pc:sldMkLst>
          <pc:docMk/>
          <pc:sldMk cId="3587138845" sldId="5548"/>
        </pc:sldMkLst>
      </pc:sldChg>
      <pc:sldChg chg="modSp add mod">
        <pc:chgData name="Heitman, Lindsey" userId="a9773a47-99d2-4599-9377-6d37e9ec0bd3" providerId="ADAL" clId="{498C6D28-01A8-4097-A31C-A103BED8E211}" dt="2025-06-26T13:39:10.178" v="1091" actId="13244"/>
        <pc:sldMkLst>
          <pc:docMk/>
          <pc:sldMk cId="2250048154" sldId="5549"/>
        </pc:sldMkLst>
      </pc:sldChg>
      <pc:sldChg chg="modSp add mod">
        <pc:chgData name="Heitman, Lindsey" userId="a9773a47-99d2-4599-9377-6d37e9ec0bd3" providerId="ADAL" clId="{498C6D28-01A8-4097-A31C-A103BED8E211}" dt="2025-06-26T13:37:38.824" v="1082" actId="13244"/>
        <pc:sldMkLst>
          <pc:docMk/>
          <pc:sldMk cId="492248944" sldId="5550"/>
        </pc:sldMkLst>
      </pc:sldChg>
      <pc:sldChg chg="del">
        <pc:chgData name="Heitman, Lindsey" userId="a9773a47-99d2-4599-9377-6d37e9ec0bd3" providerId="ADAL" clId="{498C6D28-01A8-4097-A31C-A103BED8E211}" dt="2025-06-26T13:20:23.171" v="6" actId="2696"/>
        <pc:sldMkLst>
          <pc:docMk/>
          <pc:sldMk cId="2198266952" sldId="5561"/>
        </pc:sldMkLst>
      </pc:sldChg>
      <pc:sldChg chg="addSp delSp modSp add mod modClrScheme chgLayout">
        <pc:chgData name="Heitman, Lindsey" userId="a9773a47-99d2-4599-9377-6d37e9ec0bd3" providerId="ADAL" clId="{498C6D28-01A8-4097-A31C-A103BED8E211}" dt="2025-06-26T13:40:31.530" v="1104" actId="13244"/>
        <pc:sldMkLst>
          <pc:docMk/>
          <pc:sldMk cId="4181786878" sldId="5568"/>
        </pc:sldMkLst>
      </pc:sldChg>
      <pc:sldChg chg="modSp add del mod ord">
        <pc:chgData name="Heitman, Lindsey" userId="a9773a47-99d2-4599-9377-6d37e9ec0bd3" providerId="ADAL" clId="{498C6D28-01A8-4097-A31C-A103BED8E211}" dt="2025-06-26T13:35:42.546" v="1074"/>
        <pc:sldMkLst>
          <pc:docMk/>
          <pc:sldMk cId="1772522532" sldId="5975"/>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Rhodes, Tara" userId="S::rhodes_t@cde.state.co.us::566307b0-1e17-4826-87e1-0feb85a922f2" providerId="AD" clId="Web-{A5C5C978-67F7-62D8-5B0F-008482DE161D}"/>
    <pc:docChg chg="delSld modSld sldOrd">
      <pc:chgData name="Rhodes, Tara" userId="S::rhodes_t@cde.state.co.us::566307b0-1e17-4826-87e1-0feb85a922f2" providerId="AD" clId="Web-{A5C5C978-67F7-62D8-5B0F-008482DE161D}" dt="2025-05-28T20:21:13.191" v="96"/>
      <pc:docMkLst>
        <pc:docMk/>
      </pc:docMkLst>
      <pc:sldChg chg="ord">
        <pc:chgData name="Rhodes, Tara" userId="S::rhodes_t@cde.state.co.us::566307b0-1e17-4826-87e1-0feb85a922f2" providerId="AD" clId="Web-{A5C5C978-67F7-62D8-5B0F-008482DE161D}" dt="2025-05-28T20:21:13.191" v="96"/>
        <pc:sldMkLst>
          <pc:docMk/>
          <pc:sldMk cId="1974436417" sldId="5912"/>
        </pc:sldMkLst>
      </pc:sldChg>
      <pc:sldChg chg="modSp">
        <pc:chgData name="Rhodes, Tara" userId="S::rhodes_t@cde.state.co.us::566307b0-1e17-4826-87e1-0feb85a922f2" providerId="AD" clId="Web-{A5C5C978-67F7-62D8-5B0F-008482DE161D}" dt="2025-05-28T20:20:16.848" v="61" actId="20577"/>
        <pc:sldMkLst>
          <pc:docMk/>
          <pc:sldMk cId="3702270092" sldId="5924"/>
        </pc:sldMkLst>
      </pc:sldChg>
      <pc:sldChg chg="del">
        <pc:chgData name="Rhodes, Tara" userId="S::rhodes_t@cde.state.co.us::566307b0-1e17-4826-87e1-0feb85a922f2" providerId="AD" clId="Web-{A5C5C978-67F7-62D8-5B0F-008482DE161D}" dt="2025-05-28T20:18:18.599" v="13"/>
        <pc:sldMkLst>
          <pc:docMk/>
          <pc:sldMk cId="2179557037" sldId="5932"/>
        </pc:sldMkLst>
      </pc:sldChg>
      <pc:sldChg chg="del">
        <pc:chgData name="Rhodes, Tara" userId="S::rhodes_t@cde.state.co.us::566307b0-1e17-4826-87e1-0feb85a922f2" providerId="AD" clId="Web-{A5C5C978-67F7-62D8-5B0F-008482DE161D}" dt="2025-05-28T20:18:18.583" v="12"/>
        <pc:sldMkLst>
          <pc:docMk/>
          <pc:sldMk cId="759397432" sldId="5933"/>
        </pc:sldMkLst>
      </pc:sldChg>
      <pc:sldChg chg="modSp">
        <pc:chgData name="Rhodes, Tara" userId="S::rhodes_t@cde.state.co.us::566307b0-1e17-4826-87e1-0feb85a922f2" providerId="AD" clId="Web-{A5C5C978-67F7-62D8-5B0F-008482DE161D}" dt="2025-05-28T20:20:28.051" v="95" actId="20577"/>
        <pc:sldMkLst>
          <pc:docMk/>
          <pc:sldMk cId="1199086367" sldId="5947"/>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Hoffman, Peter" userId="673cee94-26bd-4c2a-ab82-1b3669e2f049" providerId="ADAL" clId="{37E22749-49DE-44B6-9C47-89F9B421FFA4}"/>
    <pc:docChg chg="delSld modSld">
      <pc:chgData name="Hoffman, Peter" userId="673cee94-26bd-4c2a-ab82-1b3669e2f049" providerId="ADAL" clId="{37E22749-49DE-44B6-9C47-89F9B421FFA4}" dt="2025-07-17T15:00:04.905" v="1" actId="2696"/>
      <pc:docMkLst>
        <pc:docMk/>
      </pc:docMkLst>
      <pc:sldChg chg="modSp mod">
        <pc:chgData name="Hoffman, Peter" userId="673cee94-26bd-4c2a-ab82-1b3669e2f049" providerId="ADAL" clId="{37E22749-49DE-44B6-9C47-89F9B421FFA4}" dt="2025-07-17T14:59:58.617" v="0" actId="2165"/>
        <pc:sldMkLst>
          <pc:docMk/>
          <pc:sldMk cId="1212467416" sldId="261"/>
        </pc:sldMkLst>
        <pc:graphicFrameChg chg="modGraphic">
          <ac:chgData name="Hoffman, Peter" userId="673cee94-26bd-4c2a-ab82-1b3669e2f049" providerId="ADAL" clId="{37E22749-49DE-44B6-9C47-89F9B421FFA4}" dt="2025-07-17T14:59:58.617" v="0"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37E22749-49DE-44B6-9C47-89F9B421FFA4}" dt="2025-07-17T15:00:04.905" v="1" actId="2696"/>
        <pc:sldMkLst>
          <pc:docMk/>
          <pc:sldMk cId="3763548243" sldId="5960"/>
        </pc:sldMkLst>
      </pc:sldChg>
      <pc:sldChg chg="del">
        <pc:chgData name="Hoffman, Peter" userId="673cee94-26bd-4c2a-ab82-1b3669e2f049" providerId="ADAL" clId="{37E22749-49DE-44B6-9C47-89F9B421FFA4}" dt="2025-07-17T15:00:04.905" v="1" actId="2696"/>
        <pc:sldMkLst>
          <pc:docMk/>
          <pc:sldMk cId="2556311175" sldId="5964"/>
        </pc:sldMkLst>
      </pc:sldChg>
      <pc:sldChg chg="del">
        <pc:chgData name="Hoffman, Peter" userId="673cee94-26bd-4c2a-ab82-1b3669e2f049" providerId="ADAL" clId="{37E22749-49DE-44B6-9C47-89F9B421FFA4}" dt="2025-07-17T15:00:04.905" v="1" actId="2696"/>
        <pc:sldMkLst>
          <pc:docMk/>
          <pc:sldMk cId="37158349" sldId="5971"/>
        </pc:sldMkLst>
      </pc:sldChg>
      <pc:sldChg chg="del">
        <pc:chgData name="Hoffman, Peter" userId="673cee94-26bd-4c2a-ab82-1b3669e2f049" providerId="ADAL" clId="{37E22749-49DE-44B6-9C47-89F9B421FFA4}" dt="2025-07-17T15:00:04.905" v="1" actId="2696"/>
        <pc:sldMkLst>
          <pc:docMk/>
          <pc:sldMk cId="584765294" sldId="5973"/>
        </pc:sldMkLst>
      </pc:sldChg>
      <pc:sldChg chg="del">
        <pc:chgData name="Hoffman, Peter" userId="673cee94-26bd-4c2a-ab82-1b3669e2f049" providerId="ADAL" clId="{37E22749-49DE-44B6-9C47-89F9B421FFA4}" dt="2025-07-17T15:00:04.905" v="1" actId="2696"/>
        <pc:sldMkLst>
          <pc:docMk/>
          <pc:sldMk cId="1890162367" sldId="5984"/>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Martin, Carrie" userId="3f021071-f948-4caa-8dd8-d3036854ac97" providerId="ADAL" clId="{06A68FE4-109B-46EB-872B-777FF257EAC8}"/>
    <pc:docChg chg="undo custSel addSld delSld modSld sldOrd">
      <pc:chgData name="Martin, Carrie" userId="3f021071-f948-4caa-8dd8-d3036854ac97" providerId="ADAL" clId="{06A68FE4-109B-46EB-872B-777FF257EAC8}" dt="2025-07-17T14:19:15.210" v="1269" actId="20577"/>
      <pc:docMkLst>
        <pc:docMk/>
      </pc:docMkLst>
      <pc:sldChg chg="modSp">
        <pc:chgData name="Martin, Carrie" userId="3f021071-f948-4caa-8dd8-d3036854ac97" providerId="ADAL" clId="{06A68FE4-109B-46EB-872B-777FF257EAC8}" dt="2025-07-17T04:14:29.593" v="597"/>
        <pc:sldMkLst>
          <pc:docMk/>
          <pc:sldMk cId="1037917088" sldId="5098"/>
        </pc:sldMkLst>
        <pc:graphicFrameChg chg="mod">
          <ac:chgData name="Martin, Carrie" userId="3f021071-f948-4caa-8dd8-d3036854ac97" providerId="ADAL" clId="{06A68FE4-109B-46EB-872B-777FF257EAC8}" dt="2025-07-17T04:14:29.593" v="597"/>
          <ac:graphicFrameMkLst>
            <pc:docMk/>
            <pc:sldMk cId="1037917088" sldId="5098"/>
            <ac:graphicFrameMk id="5" creationId="{5E4612F7-68C6-57CA-E918-38EF641F73CF}"/>
          </ac:graphicFrameMkLst>
        </pc:graphicFrameChg>
      </pc:sldChg>
      <pc:sldChg chg="addSp delSp modSp mod ord modClrScheme chgLayout">
        <pc:chgData name="Martin, Carrie" userId="3f021071-f948-4caa-8dd8-d3036854ac97" providerId="ADAL" clId="{06A68FE4-109B-46EB-872B-777FF257EAC8}" dt="2025-07-17T14:16:28.007" v="1250" actId="1076"/>
        <pc:sldMkLst>
          <pc:docMk/>
          <pc:sldMk cId="3507505468" sldId="5647"/>
        </pc:sldMkLst>
        <pc:spChg chg="mod ord">
          <ac:chgData name="Martin, Carrie" userId="3f021071-f948-4caa-8dd8-d3036854ac97" providerId="ADAL" clId="{06A68FE4-109B-46EB-872B-777FF257EAC8}" dt="2025-07-17T04:16:49.664" v="601" actId="700"/>
          <ac:spMkLst>
            <pc:docMk/>
            <pc:sldMk cId="3507505468" sldId="5647"/>
            <ac:spMk id="2" creationId="{F8891988-4AAF-D11D-8EB4-B70BC6D47F6C}"/>
          </ac:spMkLst>
        </pc:spChg>
        <pc:spChg chg="mod ord">
          <ac:chgData name="Martin, Carrie" userId="3f021071-f948-4caa-8dd8-d3036854ac97" providerId="ADAL" clId="{06A68FE4-109B-46EB-872B-777FF257EAC8}" dt="2025-07-17T04:16:49.664" v="601" actId="700"/>
          <ac:spMkLst>
            <pc:docMk/>
            <pc:sldMk cId="3507505468" sldId="5647"/>
            <ac:spMk id="7" creationId="{DBB8E2E4-4B5F-F8CE-36C1-FF1874118511}"/>
          </ac:spMkLst>
        </pc:spChg>
        <pc:spChg chg="mod ord">
          <ac:chgData name="Martin, Carrie" userId="3f021071-f948-4caa-8dd8-d3036854ac97" providerId="ADAL" clId="{06A68FE4-109B-46EB-872B-777FF257EAC8}" dt="2025-07-17T04:16:49.664" v="601" actId="700"/>
          <ac:spMkLst>
            <pc:docMk/>
            <pc:sldMk cId="3507505468" sldId="5647"/>
            <ac:spMk id="16" creationId="{30AB9DB6-7C8F-BD62-C55E-7FDF6BF42E6F}"/>
          </ac:spMkLst>
        </pc:spChg>
        <pc:spChg chg="mod ord">
          <ac:chgData name="Martin, Carrie" userId="3f021071-f948-4caa-8dd8-d3036854ac97" providerId="ADAL" clId="{06A68FE4-109B-46EB-872B-777FF257EAC8}" dt="2025-07-17T14:16:28.007" v="1250" actId="1076"/>
          <ac:spMkLst>
            <pc:docMk/>
            <pc:sldMk cId="3507505468" sldId="5647"/>
            <ac:spMk id="21" creationId="{20D2FAA3-F6D6-EBDD-4FCF-D1203589BFAC}"/>
          </ac:spMkLst>
        </pc:spChg>
        <pc:spChg chg="mod ord">
          <ac:chgData name="Martin, Carrie" userId="3f021071-f948-4caa-8dd8-d3036854ac97" providerId="ADAL" clId="{06A68FE4-109B-46EB-872B-777FF257EAC8}" dt="2025-07-17T04:16:49.664" v="601" actId="700"/>
          <ac:spMkLst>
            <pc:docMk/>
            <pc:sldMk cId="3507505468" sldId="5647"/>
            <ac:spMk id="22" creationId="{1D8FDDFB-9D64-20E6-6781-FC22833065DF}"/>
          </ac:spMkLst>
        </pc:spChg>
        <pc:graphicFrameChg chg="add del mod ord">
          <ac:chgData name="Martin, Carrie" userId="3f021071-f948-4caa-8dd8-d3036854ac97" providerId="ADAL" clId="{06A68FE4-109B-46EB-872B-777FF257EAC8}" dt="2025-07-17T04:20:38.225" v="638" actId="1076"/>
          <ac:graphicFrameMkLst>
            <pc:docMk/>
            <pc:sldMk cId="3507505468" sldId="5647"/>
            <ac:graphicFrameMk id="20" creationId="{EF9DF6EA-9575-2B08-5E35-CF95608231EB}"/>
          </ac:graphicFrameMkLst>
        </pc:graphicFrameChg>
      </pc:sldChg>
      <pc:sldChg chg="modSp add mod">
        <pc:chgData name="Martin, Carrie" userId="3f021071-f948-4caa-8dd8-d3036854ac97" providerId="ADAL" clId="{06A68FE4-109B-46EB-872B-777FF257EAC8}" dt="2025-07-15T21:36:03.033" v="186" actId="27636"/>
        <pc:sldMkLst>
          <pc:docMk/>
          <pc:sldMk cId="93692065" sldId="5837"/>
        </pc:sldMkLst>
        <pc:spChg chg="mod">
          <ac:chgData name="Martin, Carrie" userId="3f021071-f948-4caa-8dd8-d3036854ac97" providerId="ADAL" clId="{06A68FE4-109B-46EB-872B-777FF257EAC8}" dt="2025-07-15T21:36:03.033" v="186" actId="27636"/>
          <ac:spMkLst>
            <pc:docMk/>
            <pc:sldMk cId="93692065" sldId="5837"/>
            <ac:spMk id="3" creationId="{9E976A6B-CC8D-6FA8-DA17-A3D1AAD0FD45}"/>
          </ac:spMkLst>
        </pc:spChg>
      </pc:sldChg>
      <pc:sldChg chg="modSp add mod">
        <pc:chgData name="Martin, Carrie" userId="3f021071-f948-4caa-8dd8-d3036854ac97" providerId="ADAL" clId="{06A68FE4-109B-46EB-872B-777FF257EAC8}" dt="2025-07-15T21:22:29.508" v="67" actId="20577"/>
        <pc:sldMkLst>
          <pc:docMk/>
          <pc:sldMk cId="982584362" sldId="5871"/>
        </pc:sldMkLst>
        <pc:spChg chg="mod">
          <ac:chgData name="Martin, Carrie" userId="3f021071-f948-4caa-8dd8-d3036854ac97" providerId="ADAL" clId="{06A68FE4-109B-46EB-872B-777FF257EAC8}" dt="2025-07-15T21:22:29.508" v="67" actId="20577"/>
          <ac:spMkLst>
            <pc:docMk/>
            <pc:sldMk cId="982584362" sldId="5871"/>
            <ac:spMk id="9" creationId="{42890A74-AC39-7872-817B-226CC0A71EA7}"/>
          </ac:spMkLst>
        </pc:spChg>
      </pc:sldChg>
      <pc:sldChg chg="modSp add mod">
        <pc:chgData name="Martin, Carrie" userId="3f021071-f948-4caa-8dd8-d3036854ac97" providerId="ADAL" clId="{06A68FE4-109B-46EB-872B-777FF257EAC8}" dt="2025-07-15T22:09:41.346" v="404" actId="255"/>
        <pc:sldMkLst>
          <pc:docMk/>
          <pc:sldMk cId="1034172162" sldId="5872"/>
        </pc:sldMkLst>
        <pc:spChg chg="mod">
          <ac:chgData name="Martin, Carrie" userId="3f021071-f948-4caa-8dd8-d3036854ac97" providerId="ADAL" clId="{06A68FE4-109B-46EB-872B-777FF257EAC8}" dt="2025-07-15T22:09:41.346" v="404" actId="255"/>
          <ac:spMkLst>
            <pc:docMk/>
            <pc:sldMk cId="1034172162" sldId="5872"/>
            <ac:spMk id="3" creationId="{8D47A5A0-259D-2339-5C9D-35BBF12DF20A}"/>
          </ac:spMkLst>
        </pc:spChg>
      </pc:sldChg>
      <pc:sldChg chg="modSp add mod">
        <pc:chgData name="Martin, Carrie" userId="3f021071-f948-4caa-8dd8-d3036854ac97" providerId="ADAL" clId="{06A68FE4-109B-46EB-872B-777FF257EAC8}" dt="2025-07-15T21:30:55.876" v="131" actId="400"/>
        <pc:sldMkLst>
          <pc:docMk/>
          <pc:sldMk cId="606546759" sldId="5881"/>
        </pc:sldMkLst>
        <pc:spChg chg="mod">
          <ac:chgData name="Martin, Carrie" userId="3f021071-f948-4caa-8dd8-d3036854ac97" providerId="ADAL" clId="{06A68FE4-109B-46EB-872B-777FF257EAC8}" dt="2025-07-15T21:30:48.542" v="130" actId="27636"/>
          <ac:spMkLst>
            <pc:docMk/>
            <pc:sldMk cId="606546759" sldId="5881"/>
            <ac:spMk id="7" creationId="{D35E3931-3E62-31BA-DB08-04C8A8F44C76}"/>
          </ac:spMkLst>
        </pc:spChg>
        <pc:graphicFrameChg chg="modGraphic">
          <ac:chgData name="Martin, Carrie" userId="3f021071-f948-4caa-8dd8-d3036854ac97" providerId="ADAL" clId="{06A68FE4-109B-46EB-872B-777FF257EAC8}" dt="2025-07-15T21:30:55.876" v="131" actId="400"/>
          <ac:graphicFrameMkLst>
            <pc:docMk/>
            <pc:sldMk cId="606546759" sldId="5881"/>
            <ac:graphicFrameMk id="11" creationId="{4A046F5F-034D-A2DD-B7B6-B37CB3AF1360}"/>
          </ac:graphicFrameMkLst>
        </pc:graphicFrameChg>
      </pc:sldChg>
      <pc:sldChg chg="modSp add mod">
        <pc:chgData name="Martin, Carrie" userId="3f021071-f948-4caa-8dd8-d3036854ac97" providerId="ADAL" clId="{06A68FE4-109B-46EB-872B-777FF257EAC8}" dt="2025-07-17T14:19:05.986" v="1264" actId="20577"/>
        <pc:sldMkLst>
          <pc:docMk/>
          <pc:sldMk cId="646868291" sldId="5905"/>
        </pc:sldMkLst>
      </pc:sldChg>
      <pc:sldChg chg="modSp add mod">
        <pc:chgData name="Martin, Carrie" userId="3f021071-f948-4caa-8dd8-d3036854ac97" providerId="ADAL" clId="{06A68FE4-109B-46EB-872B-777FF257EAC8}" dt="2025-07-17T14:19:15.210" v="1269" actId="20577"/>
        <pc:sldMkLst>
          <pc:docMk/>
          <pc:sldMk cId="1324249713" sldId="5906"/>
        </pc:sldMkLst>
        <pc:spChg chg="mod">
          <ac:chgData name="Martin, Carrie" userId="3f021071-f948-4caa-8dd8-d3036854ac97" providerId="ADAL" clId="{06A68FE4-109B-46EB-872B-777FF257EAC8}" dt="2025-07-17T13:57:20.514" v="1234" actId="20577"/>
          <ac:spMkLst>
            <pc:docMk/>
            <pc:sldMk cId="1324249713" sldId="5906"/>
            <ac:spMk id="5" creationId="{4BE7A1A9-B04D-1906-B126-9E14604E3C09}"/>
          </ac:spMkLst>
        </pc:spChg>
        <pc:spChg chg="mod">
          <ac:chgData name="Martin, Carrie" userId="3f021071-f948-4caa-8dd8-d3036854ac97" providerId="ADAL" clId="{06A68FE4-109B-46EB-872B-777FF257EAC8}" dt="2025-07-17T14:19:15.210" v="1269" actId="20577"/>
          <ac:spMkLst>
            <pc:docMk/>
            <pc:sldMk cId="1324249713" sldId="5906"/>
            <ac:spMk id="6" creationId="{28D50EC4-4503-450E-2C6E-80794B316543}"/>
          </ac:spMkLst>
        </pc:spChg>
      </pc:sldChg>
      <pc:sldChg chg="modSp add mod">
        <pc:chgData name="Martin, Carrie" userId="3f021071-f948-4caa-8dd8-d3036854ac97" providerId="ADAL" clId="{06A68FE4-109B-46EB-872B-777FF257EAC8}" dt="2025-07-15T21:05:21.522" v="4" actId="400"/>
        <pc:sldMkLst>
          <pc:docMk/>
          <pc:sldMk cId="2311154268" sldId="5921"/>
        </pc:sldMkLst>
        <pc:graphicFrameChg chg="modGraphic">
          <ac:chgData name="Martin, Carrie" userId="3f021071-f948-4caa-8dd8-d3036854ac97" providerId="ADAL" clId="{06A68FE4-109B-46EB-872B-777FF257EAC8}" dt="2025-07-15T21:05:21.522" v="4" actId="400"/>
          <ac:graphicFrameMkLst>
            <pc:docMk/>
            <pc:sldMk cId="2311154268" sldId="5921"/>
            <ac:graphicFrameMk id="11" creationId="{4A046F5F-034D-A2DD-B7B6-B37CB3AF1360}"/>
          </ac:graphicFrameMkLst>
        </pc:graphicFrameChg>
      </pc:sldChg>
      <pc:sldChg chg="modSp add mod">
        <pc:chgData name="Martin, Carrie" userId="3f021071-f948-4caa-8dd8-d3036854ac97" providerId="ADAL" clId="{06A68FE4-109B-46EB-872B-777FF257EAC8}" dt="2025-07-17T13:32:41.831" v="1068" actId="14100"/>
        <pc:sldMkLst>
          <pc:docMk/>
          <pc:sldMk cId="1321016585" sldId="5956"/>
        </pc:sldMkLst>
        <pc:spChg chg="mod">
          <ac:chgData name="Martin, Carrie" userId="3f021071-f948-4caa-8dd8-d3036854ac97" providerId="ADAL" clId="{06A68FE4-109B-46EB-872B-777FF257EAC8}" dt="2025-07-17T13:32:36.739" v="1067" actId="20577"/>
          <ac:spMkLst>
            <pc:docMk/>
            <pc:sldMk cId="1321016585" sldId="5956"/>
            <ac:spMk id="6" creationId="{CD569E41-641A-36CE-EA83-CB9021F4EE3B}"/>
          </ac:spMkLst>
        </pc:spChg>
        <pc:picChg chg="mod">
          <ac:chgData name="Martin, Carrie" userId="3f021071-f948-4caa-8dd8-d3036854ac97" providerId="ADAL" clId="{06A68FE4-109B-46EB-872B-777FF257EAC8}" dt="2025-07-17T13:32:41.831" v="1068" actId="14100"/>
          <ac:picMkLst>
            <pc:docMk/>
            <pc:sldMk cId="1321016585" sldId="5956"/>
            <ac:picMk id="3" creationId="{5BA6DCC1-2D8B-91C4-976E-DBC0E1521282}"/>
          </ac:picMkLst>
        </pc:picChg>
      </pc:sldChg>
      <pc:sldChg chg="del">
        <pc:chgData name="Martin, Carrie" userId="3f021071-f948-4caa-8dd8-d3036854ac97" providerId="ADAL" clId="{06A68FE4-109B-46EB-872B-777FF257EAC8}" dt="2025-07-15T22:10:07.646" v="405" actId="47"/>
        <pc:sldMkLst>
          <pc:docMk/>
          <pc:sldMk cId="3616236497" sldId="5997"/>
        </pc:sldMkLst>
      </pc:sldChg>
      <pc:sldChg chg="addSp delSp modSp add mod">
        <pc:chgData name="Martin, Carrie" userId="3f021071-f948-4caa-8dd8-d3036854ac97" providerId="ADAL" clId="{06A68FE4-109B-46EB-872B-777FF257EAC8}" dt="2025-07-17T14:17:55.331" v="1260" actId="14100"/>
        <pc:sldMkLst>
          <pc:docMk/>
          <pc:sldMk cId="2742721405" sldId="6006"/>
        </pc:sldMkLst>
        <pc:spChg chg="mod">
          <ac:chgData name="Martin, Carrie" userId="3f021071-f948-4caa-8dd8-d3036854ac97" providerId="ADAL" clId="{06A68FE4-109B-46EB-872B-777FF257EAC8}" dt="2025-07-17T04:30:24.934" v="827" actId="20577"/>
          <ac:spMkLst>
            <pc:docMk/>
            <pc:sldMk cId="2742721405" sldId="6006"/>
            <ac:spMk id="2" creationId="{D75B77D1-0703-95ED-B0CE-8CC9140CF3E3}"/>
          </ac:spMkLst>
        </pc:spChg>
        <pc:spChg chg="add mod ord">
          <ac:chgData name="Martin, Carrie" userId="3f021071-f948-4caa-8dd8-d3036854ac97" providerId="ADAL" clId="{06A68FE4-109B-46EB-872B-777FF257EAC8}" dt="2025-07-17T14:17:55.331" v="1260" actId="14100"/>
          <ac:spMkLst>
            <pc:docMk/>
            <pc:sldMk cId="2742721405" sldId="6006"/>
            <ac:spMk id="5" creationId="{81BAD140-D2E1-0A72-1455-9ED6349770B5}"/>
          </ac:spMkLst>
        </pc:spChg>
        <pc:spChg chg="mod">
          <ac:chgData name="Martin, Carrie" userId="3f021071-f948-4caa-8dd8-d3036854ac97" providerId="ADAL" clId="{06A68FE4-109B-46EB-872B-777FF257EAC8}" dt="2025-07-17T04:29:14.815" v="809" actId="27636"/>
          <ac:spMkLst>
            <pc:docMk/>
            <pc:sldMk cId="2742721405" sldId="6006"/>
            <ac:spMk id="21" creationId="{396B0DEE-5E80-4647-08EA-963140AC0E29}"/>
          </ac:spMkLst>
        </pc:spChg>
        <pc:spChg chg="mod">
          <ac:chgData name="Martin, Carrie" userId="3f021071-f948-4caa-8dd8-d3036854ac97" providerId="ADAL" clId="{06A68FE4-109B-46EB-872B-777FF257EAC8}" dt="2025-07-17T14:01:58.941" v="1245" actId="20577"/>
          <ac:spMkLst>
            <pc:docMk/>
            <pc:sldMk cId="2742721405" sldId="6006"/>
            <ac:spMk id="22" creationId="{8F410180-EEC3-B42A-204F-74FBBAD5281B}"/>
          </ac:spMkLst>
        </pc:spChg>
        <pc:graphicFrameChg chg="mod">
          <ac:chgData name="Martin, Carrie" userId="3f021071-f948-4caa-8dd8-d3036854ac97" providerId="ADAL" clId="{06A68FE4-109B-46EB-872B-777FF257EAC8}" dt="2025-07-17T13:33:41.581" v="1069" actId="14100"/>
          <ac:graphicFrameMkLst>
            <pc:docMk/>
            <pc:sldMk cId="2742721405" sldId="6006"/>
            <ac:graphicFrameMk id="20" creationId="{89EAA90C-DDD8-6734-4FDB-62BF34120A68}"/>
          </ac:graphicFrameMkLst>
        </pc:graphicFrameChg>
      </pc:sldChg>
    </pc:docChg>
  </pc:docChgLst>
  <pc:docChgLst>
    <pc:chgData name="Ward, Reagan" userId="27291eb4-8241-4961-9e69-8c66e34cc5b0" providerId="ADAL" clId="{12DA4140-F984-493F-9E97-7A6E8EDD91C1}"/>
    <pc:docChg chg="undo custSel addSld delSld modSld sldOrd">
      <pc:chgData name="Ward, Reagan" userId="27291eb4-8241-4961-9e69-8c66e34cc5b0" providerId="ADAL" clId="{12DA4140-F984-493F-9E97-7A6E8EDD91C1}" dt="2025-05-29T14:49:50.196" v="2484" actId="13244"/>
      <pc:docMkLst>
        <pc:docMk/>
      </pc:docMkLst>
      <pc:sldChg chg="addSp modSp mod modClrScheme chgLayout">
        <pc:chgData name="Ward, Reagan" userId="27291eb4-8241-4961-9e69-8c66e34cc5b0" providerId="ADAL" clId="{12DA4140-F984-493F-9E97-7A6E8EDD91C1}" dt="2025-05-29T14:48:05.916" v="2459" actId="207"/>
        <pc:sldMkLst>
          <pc:docMk/>
          <pc:sldMk cId="3878259165" sldId="265"/>
        </pc:sldMkLst>
      </pc:sldChg>
      <pc:sldChg chg="add del">
        <pc:chgData name="Ward, Reagan" userId="27291eb4-8241-4961-9e69-8c66e34cc5b0" providerId="ADAL" clId="{12DA4140-F984-493F-9E97-7A6E8EDD91C1}" dt="2025-05-28T16:07:26.266" v="183"/>
        <pc:sldMkLst>
          <pc:docMk/>
          <pc:sldMk cId="324107815" sldId="267"/>
        </pc:sldMkLst>
      </pc:sldChg>
      <pc:sldChg chg="add del">
        <pc:chgData name="Ward, Reagan" userId="27291eb4-8241-4961-9e69-8c66e34cc5b0" providerId="ADAL" clId="{12DA4140-F984-493F-9E97-7A6E8EDD91C1}" dt="2025-05-28T17:08:50.709" v="1458"/>
        <pc:sldMkLst>
          <pc:docMk/>
          <pc:sldMk cId="1372741554" sldId="5344"/>
        </pc:sldMkLst>
      </pc:sldChg>
      <pc:sldChg chg="addSp delSp modSp add mod modClrScheme chgLayout">
        <pc:chgData name="Ward, Reagan" userId="27291eb4-8241-4961-9e69-8c66e34cc5b0" providerId="ADAL" clId="{12DA4140-F984-493F-9E97-7A6E8EDD91C1}" dt="2025-05-28T17:19:27.644" v="1760" actId="13244"/>
        <pc:sldMkLst>
          <pc:docMk/>
          <pc:sldMk cId="4007631418" sldId="5346"/>
        </pc:sldMkLst>
      </pc:sldChg>
      <pc:sldChg chg="del">
        <pc:chgData name="Ward, Reagan" userId="27291eb4-8241-4961-9e69-8c66e34cc5b0" providerId="ADAL" clId="{12DA4140-F984-493F-9E97-7A6E8EDD91C1}" dt="2025-05-28T16:08:31.857" v="190" actId="47"/>
        <pc:sldMkLst>
          <pc:docMk/>
          <pc:sldMk cId="794275993" sldId="5416"/>
        </pc:sldMkLst>
      </pc:sldChg>
      <pc:sldChg chg="modSp add mod">
        <pc:chgData name="Ward, Reagan" userId="27291eb4-8241-4961-9e69-8c66e34cc5b0" providerId="ADAL" clId="{12DA4140-F984-493F-9E97-7A6E8EDD91C1}" dt="2025-05-28T16:09:07.241" v="230" actId="5793"/>
        <pc:sldMkLst>
          <pc:docMk/>
          <pc:sldMk cId="3302024919" sldId="5424"/>
        </pc:sldMkLst>
      </pc:sldChg>
      <pc:sldChg chg="del">
        <pc:chgData name="Ward, Reagan" userId="27291eb4-8241-4961-9e69-8c66e34cc5b0" providerId="ADAL" clId="{12DA4140-F984-493F-9E97-7A6E8EDD91C1}" dt="2025-05-22T16:14:21.465" v="5" actId="47"/>
        <pc:sldMkLst>
          <pc:docMk/>
          <pc:sldMk cId="2446368680" sldId="5457"/>
        </pc:sldMkLst>
      </pc:sldChg>
      <pc:sldChg chg="del">
        <pc:chgData name="Ward, Reagan" userId="27291eb4-8241-4961-9e69-8c66e34cc5b0" providerId="ADAL" clId="{12DA4140-F984-493F-9E97-7A6E8EDD91C1}" dt="2025-05-22T16:14:21.465" v="5" actId="47"/>
        <pc:sldMkLst>
          <pc:docMk/>
          <pc:sldMk cId="75599275" sldId="5758"/>
        </pc:sldMkLst>
      </pc:sldChg>
      <pc:sldChg chg="del">
        <pc:chgData name="Ward, Reagan" userId="27291eb4-8241-4961-9e69-8c66e34cc5b0" providerId="ADAL" clId="{12DA4140-F984-493F-9E97-7A6E8EDD91C1}" dt="2025-05-22T16:14:21.465" v="5" actId="47"/>
        <pc:sldMkLst>
          <pc:docMk/>
          <pc:sldMk cId="2998683881" sldId="5762"/>
        </pc:sldMkLst>
      </pc:sldChg>
      <pc:sldChg chg="del">
        <pc:chgData name="Ward, Reagan" userId="27291eb4-8241-4961-9e69-8c66e34cc5b0" providerId="ADAL" clId="{12DA4140-F984-493F-9E97-7A6E8EDD91C1}" dt="2025-05-22T16:14:21.465" v="5" actId="47"/>
        <pc:sldMkLst>
          <pc:docMk/>
          <pc:sldMk cId="3959241512" sldId="5764"/>
        </pc:sldMkLst>
      </pc:sldChg>
      <pc:sldChg chg="add del">
        <pc:chgData name="Ward, Reagan" userId="27291eb4-8241-4961-9e69-8c66e34cc5b0" providerId="ADAL" clId="{12DA4140-F984-493F-9E97-7A6E8EDD91C1}" dt="2025-05-28T16:07:50.364" v="187"/>
        <pc:sldMkLst>
          <pc:docMk/>
          <pc:sldMk cId="467082449" sldId="5776"/>
        </pc:sldMkLst>
      </pc:sldChg>
      <pc:sldChg chg="del">
        <pc:chgData name="Ward, Reagan" userId="27291eb4-8241-4961-9e69-8c66e34cc5b0" providerId="ADAL" clId="{12DA4140-F984-493F-9E97-7A6E8EDD91C1}" dt="2025-05-22T16:14:21.465" v="5" actId="47"/>
        <pc:sldMkLst>
          <pc:docMk/>
          <pc:sldMk cId="3882279446" sldId="5868"/>
        </pc:sldMkLst>
      </pc:sldChg>
      <pc:sldChg chg="modSp add mod ord">
        <pc:chgData name="Ward, Reagan" userId="27291eb4-8241-4961-9e69-8c66e34cc5b0" providerId="ADAL" clId="{12DA4140-F984-493F-9E97-7A6E8EDD91C1}" dt="2025-05-29T03:56:12.453" v="2361" actId="14100"/>
        <pc:sldMkLst>
          <pc:docMk/>
          <pc:sldMk cId="2662356441" sldId="5902"/>
        </pc:sldMkLst>
      </pc:sldChg>
      <pc:sldChg chg="del">
        <pc:chgData name="Ward, Reagan" userId="27291eb4-8241-4961-9e69-8c66e34cc5b0" providerId="ADAL" clId="{12DA4140-F984-493F-9E97-7A6E8EDD91C1}" dt="2025-05-22T16:14:11.565" v="3" actId="47"/>
        <pc:sldMkLst>
          <pc:docMk/>
          <pc:sldMk cId="521114537" sldId="5911"/>
        </pc:sldMkLst>
      </pc:sldChg>
      <pc:sldChg chg="modSp add del mod">
        <pc:chgData name="Ward, Reagan" userId="27291eb4-8241-4961-9e69-8c66e34cc5b0" providerId="ADAL" clId="{12DA4140-F984-493F-9E97-7A6E8EDD91C1}" dt="2025-05-29T03:49:57.945" v="1813" actId="2710"/>
        <pc:sldMkLst>
          <pc:docMk/>
          <pc:sldMk cId="1974436417" sldId="5912"/>
        </pc:sldMkLst>
      </pc:sldChg>
      <pc:sldChg chg="add del">
        <pc:chgData name="Ward, Reagan" userId="27291eb4-8241-4961-9e69-8c66e34cc5b0" providerId="ADAL" clId="{12DA4140-F984-493F-9E97-7A6E8EDD91C1}" dt="2025-05-28T16:07:50.364" v="187"/>
        <pc:sldMkLst>
          <pc:docMk/>
          <pc:sldMk cId="4136330268" sldId="5914"/>
        </pc:sldMkLst>
      </pc:sldChg>
      <pc:sldChg chg="add del">
        <pc:chgData name="Ward, Reagan" userId="27291eb4-8241-4961-9e69-8c66e34cc5b0" providerId="ADAL" clId="{12DA4140-F984-493F-9E97-7A6E8EDD91C1}" dt="2025-05-28T16:07:50.364" v="187"/>
        <pc:sldMkLst>
          <pc:docMk/>
          <pc:sldMk cId="4029752383" sldId="5915"/>
        </pc:sldMkLst>
      </pc:sldChg>
      <pc:sldChg chg="add del">
        <pc:chgData name="Ward, Reagan" userId="27291eb4-8241-4961-9e69-8c66e34cc5b0" providerId="ADAL" clId="{12DA4140-F984-493F-9E97-7A6E8EDD91C1}" dt="2025-05-28T16:07:50.364" v="187"/>
        <pc:sldMkLst>
          <pc:docMk/>
          <pc:sldMk cId="438735602" sldId="5916"/>
        </pc:sldMkLst>
      </pc:sldChg>
      <pc:sldChg chg="add del">
        <pc:chgData name="Ward, Reagan" userId="27291eb4-8241-4961-9e69-8c66e34cc5b0" providerId="ADAL" clId="{12DA4140-F984-493F-9E97-7A6E8EDD91C1}" dt="2025-05-28T16:07:50.364" v="187"/>
        <pc:sldMkLst>
          <pc:docMk/>
          <pc:sldMk cId="4087549549" sldId="5917"/>
        </pc:sldMkLst>
      </pc:sldChg>
      <pc:sldChg chg="add del">
        <pc:chgData name="Ward, Reagan" userId="27291eb4-8241-4961-9e69-8c66e34cc5b0" providerId="ADAL" clId="{12DA4140-F984-493F-9E97-7A6E8EDD91C1}" dt="2025-05-28T16:07:50.364" v="187"/>
        <pc:sldMkLst>
          <pc:docMk/>
          <pc:sldMk cId="4255130237" sldId="5918"/>
        </pc:sldMkLst>
      </pc:sldChg>
      <pc:sldChg chg="add del">
        <pc:chgData name="Ward, Reagan" userId="27291eb4-8241-4961-9e69-8c66e34cc5b0" providerId="ADAL" clId="{12DA4140-F984-493F-9E97-7A6E8EDD91C1}" dt="2025-05-28T16:07:50.364" v="187"/>
        <pc:sldMkLst>
          <pc:docMk/>
          <pc:sldMk cId="3702270092" sldId="5924"/>
        </pc:sldMkLst>
      </pc:sldChg>
      <pc:sldChg chg="add del">
        <pc:chgData name="Ward, Reagan" userId="27291eb4-8241-4961-9e69-8c66e34cc5b0" providerId="ADAL" clId="{12DA4140-F984-493F-9E97-7A6E8EDD91C1}" dt="2025-05-28T16:07:50.364" v="187"/>
        <pc:sldMkLst>
          <pc:docMk/>
          <pc:sldMk cId="1682412232" sldId="5928"/>
        </pc:sldMkLst>
      </pc:sldChg>
      <pc:sldChg chg="add del">
        <pc:chgData name="Ward, Reagan" userId="27291eb4-8241-4961-9e69-8c66e34cc5b0" providerId="ADAL" clId="{12DA4140-F984-493F-9E97-7A6E8EDD91C1}" dt="2025-05-28T16:07:50.364" v="187"/>
        <pc:sldMkLst>
          <pc:docMk/>
          <pc:sldMk cId="3418769046" sldId="5929"/>
        </pc:sldMkLst>
      </pc:sldChg>
      <pc:sldChg chg="add del">
        <pc:chgData name="Ward, Reagan" userId="27291eb4-8241-4961-9e69-8c66e34cc5b0" providerId="ADAL" clId="{12DA4140-F984-493F-9E97-7A6E8EDD91C1}" dt="2025-05-28T16:07:50.364" v="187"/>
        <pc:sldMkLst>
          <pc:docMk/>
          <pc:sldMk cId="2179557037" sldId="5932"/>
        </pc:sldMkLst>
      </pc:sldChg>
      <pc:sldChg chg="add del">
        <pc:chgData name="Ward, Reagan" userId="27291eb4-8241-4961-9e69-8c66e34cc5b0" providerId="ADAL" clId="{12DA4140-F984-493F-9E97-7A6E8EDD91C1}" dt="2025-05-28T16:07:50.364" v="187"/>
        <pc:sldMkLst>
          <pc:docMk/>
          <pc:sldMk cId="759397432" sldId="5933"/>
        </pc:sldMkLst>
      </pc:sldChg>
      <pc:sldChg chg="add del">
        <pc:chgData name="Ward, Reagan" userId="27291eb4-8241-4961-9e69-8c66e34cc5b0" providerId="ADAL" clId="{12DA4140-F984-493F-9E97-7A6E8EDD91C1}" dt="2025-05-28T16:27:16.740" v="413" actId="47"/>
        <pc:sldMkLst>
          <pc:docMk/>
          <pc:sldMk cId="2882502669" sldId="5935"/>
        </pc:sldMkLst>
      </pc:sldChg>
      <pc:sldChg chg="add del">
        <pc:chgData name="Ward, Reagan" userId="27291eb4-8241-4961-9e69-8c66e34cc5b0" providerId="ADAL" clId="{12DA4140-F984-493F-9E97-7A6E8EDD91C1}" dt="2025-05-28T16:27:16.740" v="413" actId="47"/>
        <pc:sldMkLst>
          <pc:docMk/>
          <pc:sldMk cId="3200898192" sldId="5936"/>
        </pc:sldMkLst>
      </pc:sldChg>
      <pc:sldChg chg="del">
        <pc:chgData name="Ward, Reagan" userId="27291eb4-8241-4961-9e69-8c66e34cc5b0" providerId="ADAL" clId="{12DA4140-F984-493F-9E97-7A6E8EDD91C1}" dt="2025-05-28T16:09:15.991" v="231" actId="47"/>
        <pc:sldMkLst>
          <pc:docMk/>
          <pc:sldMk cId="2022223912" sldId="5938"/>
        </pc:sldMkLst>
      </pc:sldChg>
      <pc:sldChg chg="del">
        <pc:chgData name="Ward, Reagan" userId="27291eb4-8241-4961-9e69-8c66e34cc5b0" providerId="ADAL" clId="{12DA4140-F984-493F-9E97-7A6E8EDD91C1}" dt="2025-05-22T16:14:17.594" v="4" actId="47"/>
        <pc:sldMkLst>
          <pc:docMk/>
          <pc:sldMk cId="1663763316" sldId="5940"/>
        </pc:sldMkLst>
      </pc:sldChg>
      <pc:sldChg chg="del">
        <pc:chgData name="Ward, Reagan" userId="27291eb4-8241-4961-9e69-8c66e34cc5b0" providerId="ADAL" clId="{12DA4140-F984-493F-9E97-7A6E8EDD91C1}" dt="2025-05-22T16:14:17.594" v="4" actId="47"/>
        <pc:sldMkLst>
          <pc:docMk/>
          <pc:sldMk cId="1799089161" sldId="5941"/>
        </pc:sldMkLst>
      </pc:sldChg>
      <pc:sldChg chg="del">
        <pc:chgData name="Ward, Reagan" userId="27291eb4-8241-4961-9e69-8c66e34cc5b0" providerId="ADAL" clId="{12DA4140-F984-493F-9E97-7A6E8EDD91C1}" dt="2025-05-22T16:14:17.594" v="4" actId="47"/>
        <pc:sldMkLst>
          <pc:docMk/>
          <pc:sldMk cId="1606278980" sldId="5942"/>
        </pc:sldMkLst>
      </pc:sldChg>
      <pc:sldChg chg="del">
        <pc:chgData name="Ward, Reagan" userId="27291eb4-8241-4961-9e69-8c66e34cc5b0" providerId="ADAL" clId="{12DA4140-F984-493F-9E97-7A6E8EDD91C1}" dt="2025-05-22T16:14:17.594" v="4" actId="47"/>
        <pc:sldMkLst>
          <pc:docMk/>
          <pc:sldMk cId="1723956258" sldId="5943"/>
        </pc:sldMkLst>
      </pc:sldChg>
      <pc:sldChg chg="del">
        <pc:chgData name="Ward, Reagan" userId="27291eb4-8241-4961-9e69-8c66e34cc5b0" providerId="ADAL" clId="{12DA4140-F984-493F-9E97-7A6E8EDD91C1}" dt="2025-05-28T16:09:18.118" v="232" actId="47"/>
        <pc:sldMkLst>
          <pc:docMk/>
          <pc:sldMk cId="2613386444" sldId="5944"/>
        </pc:sldMkLst>
      </pc:sldChg>
      <pc:sldChg chg="modSp add mod">
        <pc:chgData name="Ward, Reagan" userId="27291eb4-8241-4961-9e69-8c66e34cc5b0" providerId="ADAL" clId="{12DA4140-F984-493F-9E97-7A6E8EDD91C1}" dt="2025-05-28T16:06:23.620" v="100" actId="20577"/>
        <pc:sldMkLst>
          <pc:docMk/>
          <pc:sldMk cId="2347310663" sldId="5945"/>
        </pc:sldMkLst>
      </pc:sldChg>
      <pc:sldChg chg="addSp delSp modSp new del mod ord modClrScheme chgLayout">
        <pc:chgData name="Ward, Reagan" userId="27291eb4-8241-4961-9e69-8c66e34cc5b0" providerId="ADAL" clId="{12DA4140-F984-493F-9E97-7A6E8EDD91C1}" dt="2025-05-28T16:06:14.746" v="71" actId="2696"/>
        <pc:sldMkLst>
          <pc:docMk/>
          <pc:sldMk cId="3566669464" sldId="5945"/>
        </pc:sldMkLst>
      </pc:sldChg>
      <pc:sldChg chg="add del">
        <pc:chgData name="Ward, Reagan" userId="27291eb4-8241-4961-9e69-8c66e34cc5b0" providerId="ADAL" clId="{12DA4140-F984-493F-9E97-7A6E8EDD91C1}" dt="2025-05-28T16:07:29.098" v="184" actId="47"/>
        <pc:sldMkLst>
          <pc:docMk/>
          <pc:sldMk cId="1679327266" sldId="5946"/>
        </pc:sldMkLst>
      </pc:sldChg>
      <pc:sldChg chg="addSp delSp modSp new del mod ord modClrScheme chgLayout">
        <pc:chgData name="Ward, Reagan" userId="27291eb4-8241-4961-9e69-8c66e34cc5b0" providerId="ADAL" clId="{12DA4140-F984-493F-9E97-7A6E8EDD91C1}" dt="2025-05-28T16:06:14.746" v="71" actId="2696"/>
        <pc:sldMkLst>
          <pc:docMk/>
          <pc:sldMk cId="2863522012" sldId="5946"/>
        </pc:sldMkLst>
      </pc:sldChg>
      <pc:sldChg chg="add del">
        <pc:chgData name="Ward, Reagan" userId="27291eb4-8241-4961-9e69-8c66e34cc5b0" providerId="ADAL" clId="{12DA4140-F984-493F-9E97-7A6E8EDD91C1}" dt="2025-05-28T16:07:29.098" v="184" actId="47"/>
        <pc:sldMkLst>
          <pc:docMk/>
          <pc:sldMk cId="1048471915" sldId="5947"/>
        </pc:sldMkLst>
      </pc:sldChg>
      <pc:sldChg chg="add del">
        <pc:chgData name="Ward, Reagan" userId="27291eb4-8241-4961-9e69-8c66e34cc5b0" providerId="ADAL" clId="{12DA4140-F984-493F-9E97-7A6E8EDD91C1}" dt="2025-05-28T16:07:50.364" v="187"/>
        <pc:sldMkLst>
          <pc:docMk/>
          <pc:sldMk cId="1199086367" sldId="5947"/>
        </pc:sldMkLst>
      </pc:sldChg>
      <pc:sldChg chg="addSp delSp modSp new del mod ord modClrScheme chgLayout">
        <pc:chgData name="Ward, Reagan" userId="27291eb4-8241-4961-9e69-8c66e34cc5b0" providerId="ADAL" clId="{12DA4140-F984-493F-9E97-7A6E8EDD91C1}" dt="2025-05-28T16:06:14.746" v="71" actId="2696"/>
        <pc:sldMkLst>
          <pc:docMk/>
          <pc:sldMk cId="3873771915" sldId="5947"/>
        </pc:sldMkLst>
      </pc:sldChg>
      <pc:sldChg chg="del">
        <pc:chgData name="Ward, Reagan" userId="27291eb4-8241-4961-9e69-8c66e34cc5b0" providerId="ADAL" clId="{12DA4140-F984-493F-9E97-7A6E8EDD91C1}" dt="2025-05-22T16:14:11.565" v="3" actId="47"/>
        <pc:sldMkLst>
          <pc:docMk/>
          <pc:sldMk cId="2377310082" sldId="5948"/>
        </pc:sldMkLst>
      </pc:sldChg>
      <pc:sldChg chg="modSp add del mod">
        <pc:chgData name="Ward, Reagan" userId="27291eb4-8241-4961-9e69-8c66e34cc5b0" providerId="ADAL" clId="{12DA4140-F984-493F-9E97-7A6E8EDD91C1}" dt="2025-05-28T16:06:26.559" v="101" actId="47"/>
        <pc:sldMkLst>
          <pc:docMk/>
          <pc:sldMk cId="3064469208" sldId="5948"/>
        </pc:sldMkLst>
      </pc:sldChg>
      <pc:sldChg chg="new del">
        <pc:chgData name="Ward, Reagan" userId="27291eb4-8241-4961-9e69-8c66e34cc5b0" providerId="ADAL" clId="{12DA4140-F984-493F-9E97-7A6E8EDD91C1}" dt="2025-05-28T16:06:14.746" v="71" actId="2696"/>
        <pc:sldMkLst>
          <pc:docMk/>
          <pc:sldMk cId="3387875881" sldId="5948"/>
        </pc:sldMkLst>
      </pc:sldChg>
      <pc:sldChg chg="modSp add del mod">
        <pc:chgData name="Ward, Reagan" userId="27291eb4-8241-4961-9e69-8c66e34cc5b0" providerId="ADAL" clId="{12DA4140-F984-493F-9E97-7A6E8EDD91C1}" dt="2025-05-28T16:27:16.740" v="413" actId="47"/>
        <pc:sldMkLst>
          <pc:docMk/>
          <pc:sldMk cId="4012481836" sldId="5948"/>
        </pc:sldMkLst>
      </pc:sldChg>
      <pc:sldChg chg="add del">
        <pc:chgData name="Ward, Reagan" userId="27291eb4-8241-4961-9e69-8c66e34cc5b0" providerId="ADAL" clId="{12DA4140-F984-493F-9E97-7A6E8EDD91C1}" dt="2025-05-28T16:07:40.664" v="186" actId="47"/>
        <pc:sldMkLst>
          <pc:docMk/>
          <pc:sldMk cId="2429881040" sldId="5949"/>
        </pc:sldMkLst>
      </pc:sldChg>
      <pc:sldChg chg="del">
        <pc:chgData name="Ward, Reagan" userId="27291eb4-8241-4961-9e69-8c66e34cc5b0" providerId="ADAL" clId="{12DA4140-F984-493F-9E97-7A6E8EDD91C1}" dt="2025-05-22T16:14:11.565" v="3" actId="47"/>
        <pc:sldMkLst>
          <pc:docMk/>
          <pc:sldMk cId="2667335638" sldId="5949"/>
        </pc:sldMkLst>
      </pc:sldChg>
      <pc:sldChg chg="add del">
        <pc:chgData name="Ward, Reagan" userId="27291eb4-8241-4961-9e69-8c66e34cc5b0" providerId="ADAL" clId="{12DA4140-F984-493F-9E97-7A6E8EDD91C1}" dt="2025-05-28T16:07:40.664" v="186" actId="47"/>
        <pc:sldMkLst>
          <pc:docMk/>
          <pc:sldMk cId="1766409688" sldId="5950"/>
        </pc:sldMkLst>
      </pc:sldChg>
      <pc:sldChg chg="del">
        <pc:chgData name="Ward, Reagan" userId="27291eb4-8241-4961-9e69-8c66e34cc5b0" providerId="ADAL" clId="{12DA4140-F984-493F-9E97-7A6E8EDD91C1}" dt="2025-05-22T16:14:11.565" v="3" actId="47"/>
        <pc:sldMkLst>
          <pc:docMk/>
          <pc:sldMk cId="2793901213" sldId="5950"/>
        </pc:sldMkLst>
      </pc:sldChg>
      <pc:sldChg chg="modSp add mod">
        <pc:chgData name="Ward, Reagan" userId="27291eb4-8241-4961-9e69-8c66e34cc5b0" providerId="ADAL" clId="{12DA4140-F984-493F-9E97-7A6E8EDD91C1}" dt="2025-05-28T16:06:54.523" v="157" actId="20577"/>
        <pc:sldMkLst>
          <pc:docMk/>
          <pc:sldMk cId="2813626540" sldId="5951"/>
        </pc:sldMkLst>
      </pc:sldChg>
      <pc:sldChg chg="del">
        <pc:chgData name="Ward, Reagan" userId="27291eb4-8241-4961-9e69-8c66e34cc5b0" providerId="ADAL" clId="{12DA4140-F984-493F-9E97-7A6E8EDD91C1}" dt="2025-05-22T16:14:11.565" v="3" actId="47"/>
        <pc:sldMkLst>
          <pc:docMk/>
          <pc:sldMk cId="3352049065" sldId="5951"/>
        </pc:sldMkLst>
      </pc:sldChg>
      <pc:sldChg chg="add del">
        <pc:chgData name="Ward, Reagan" userId="27291eb4-8241-4961-9e69-8c66e34cc5b0" providerId="ADAL" clId="{12DA4140-F984-493F-9E97-7A6E8EDD91C1}" dt="2025-05-28T16:07:55.253" v="188" actId="47"/>
        <pc:sldMkLst>
          <pc:docMk/>
          <pc:sldMk cId="52866104" sldId="5952"/>
        </pc:sldMkLst>
      </pc:sldChg>
      <pc:sldChg chg="del">
        <pc:chgData name="Ward, Reagan" userId="27291eb4-8241-4961-9e69-8c66e34cc5b0" providerId="ADAL" clId="{12DA4140-F984-493F-9E97-7A6E8EDD91C1}" dt="2025-05-22T16:14:11.565" v="3" actId="47"/>
        <pc:sldMkLst>
          <pc:docMk/>
          <pc:sldMk cId="2023837616" sldId="5952"/>
        </pc:sldMkLst>
      </pc:sldChg>
      <pc:sldChg chg="del">
        <pc:chgData name="Ward, Reagan" userId="27291eb4-8241-4961-9e69-8c66e34cc5b0" providerId="ADAL" clId="{12DA4140-F984-493F-9E97-7A6E8EDD91C1}" dt="2025-05-22T16:14:11.565" v="3" actId="47"/>
        <pc:sldMkLst>
          <pc:docMk/>
          <pc:sldMk cId="2300124133" sldId="5953"/>
        </pc:sldMkLst>
      </pc:sldChg>
      <pc:sldChg chg="add del">
        <pc:chgData name="Ward, Reagan" userId="27291eb4-8241-4961-9e69-8c66e34cc5b0" providerId="ADAL" clId="{12DA4140-F984-493F-9E97-7A6E8EDD91C1}" dt="2025-05-28T16:07:55.253" v="188" actId="47"/>
        <pc:sldMkLst>
          <pc:docMk/>
          <pc:sldMk cId="3002455488" sldId="5953"/>
        </pc:sldMkLst>
      </pc:sldChg>
      <pc:sldChg chg="del">
        <pc:chgData name="Ward, Reagan" userId="27291eb4-8241-4961-9e69-8c66e34cc5b0" providerId="ADAL" clId="{12DA4140-F984-493F-9E97-7A6E8EDD91C1}" dt="2025-05-22T16:14:11.565" v="3" actId="47"/>
        <pc:sldMkLst>
          <pc:docMk/>
          <pc:sldMk cId="2073264519" sldId="5954"/>
        </pc:sldMkLst>
      </pc:sldChg>
      <pc:sldChg chg="modSp add del mod">
        <pc:chgData name="Ward, Reagan" userId="27291eb4-8241-4961-9e69-8c66e34cc5b0" providerId="ADAL" clId="{12DA4140-F984-493F-9E97-7A6E8EDD91C1}" dt="2025-05-28T16:07:55.253" v="188" actId="47"/>
        <pc:sldMkLst>
          <pc:docMk/>
          <pc:sldMk cId="2997153258" sldId="5954"/>
        </pc:sldMkLst>
      </pc:sldChg>
      <pc:sldChg chg="del">
        <pc:chgData name="Ward, Reagan" userId="27291eb4-8241-4961-9e69-8c66e34cc5b0" providerId="ADAL" clId="{12DA4140-F984-493F-9E97-7A6E8EDD91C1}" dt="2025-05-22T16:14:11.565" v="3" actId="47"/>
        <pc:sldMkLst>
          <pc:docMk/>
          <pc:sldMk cId="1947836741" sldId="5955"/>
        </pc:sldMkLst>
      </pc:sldChg>
      <pc:sldChg chg="add del">
        <pc:chgData name="Ward, Reagan" userId="27291eb4-8241-4961-9e69-8c66e34cc5b0" providerId="ADAL" clId="{12DA4140-F984-493F-9E97-7A6E8EDD91C1}" dt="2025-05-28T16:07:55.253" v="188" actId="47"/>
        <pc:sldMkLst>
          <pc:docMk/>
          <pc:sldMk cId="3780330777" sldId="5955"/>
        </pc:sldMkLst>
      </pc:sldChg>
      <pc:sldChg chg="del">
        <pc:chgData name="Ward, Reagan" userId="27291eb4-8241-4961-9e69-8c66e34cc5b0" providerId="ADAL" clId="{12DA4140-F984-493F-9E97-7A6E8EDD91C1}" dt="2025-05-22T16:14:11.565" v="3" actId="47"/>
        <pc:sldMkLst>
          <pc:docMk/>
          <pc:sldMk cId="839610360" sldId="5956"/>
        </pc:sldMkLst>
      </pc:sldChg>
      <pc:sldChg chg="add del">
        <pc:chgData name="Ward, Reagan" userId="27291eb4-8241-4961-9e69-8c66e34cc5b0" providerId="ADAL" clId="{12DA4140-F984-493F-9E97-7A6E8EDD91C1}" dt="2025-05-28T16:07:55.253" v="188" actId="47"/>
        <pc:sldMkLst>
          <pc:docMk/>
          <pc:sldMk cId="2350401838" sldId="5956"/>
        </pc:sldMkLst>
      </pc:sldChg>
      <pc:sldChg chg="add">
        <pc:chgData name="Ward, Reagan" userId="27291eb4-8241-4961-9e69-8c66e34cc5b0" providerId="ADAL" clId="{12DA4140-F984-493F-9E97-7A6E8EDD91C1}" dt="2025-05-28T16:07:26.266" v="183"/>
        <pc:sldMkLst>
          <pc:docMk/>
          <pc:sldMk cId="1947836741" sldId="5957"/>
        </pc:sldMkLst>
      </pc:sldChg>
      <pc:sldChg chg="del">
        <pc:chgData name="Ward, Reagan" userId="27291eb4-8241-4961-9e69-8c66e34cc5b0" providerId="ADAL" clId="{12DA4140-F984-493F-9E97-7A6E8EDD91C1}" dt="2025-05-22T16:14:11.565" v="3" actId="47"/>
        <pc:sldMkLst>
          <pc:docMk/>
          <pc:sldMk cId="2758228353" sldId="5957"/>
        </pc:sldMkLst>
      </pc:sldChg>
      <pc:sldChg chg="modSp add mod">
        <pc:chgData name="Ward, Reagan" userId="27291eb4-8241-4961-9e69-8c66e34cc5b0" providerId="ADAL" clId="{12DA4140-F984-493F-9E97-7A6E8EDD91C1}" dt="2025-05-28T16:23:00.278" v="349" actId="255"/>
        <pc:sldMkLst>
          <pc:docMk/>
          <pc:sldMk cId="839610360" sldId="5958"/>
        </pc:sldMkLst>
      </pc:sldChg>
      <pc:sldChg chg="del">
        <pc:chgData name="Ward, Reagan" userId="27291eb4-8241-4961-9e69-8c66e34cc5b0" providerId="ADAL" clId="{12DA4140-F984-493F-9E97-7A6E8EDD91C1}" dt="2025-05-22T16:14:11.565" v="3" actId="47"/>
        <pc:sldMkLst>
          <pc:docMk/>
          <pc:sldMk cId="3687169868" sldId="5958"/>
        </pc:sldMkLst>
      </pc:sldChg>
      <pc:sldChg chg="add">
        <pc:chgData name="Ward, Reagan" userId="27291eb4-8241-4961-9e69-8c66e34cc5b0" providerId="ADAL" clId="{12DA4140-F984-493F-9E97-7A6E8EDD91C1}" dt="2025-05-28T16:07:26.266" v="183"/>
        <pc:sldMkLst>
          <pc:docMk/>
          <pc:sldMk cId="2758228353" sldId="5959"/>
        </pc:sldMkLst>
      </pc:sldChg>
      <pc:sldChg chg="add">
        <pc:chgData name="Ward, Reagan" userId="27291eb4-8241-4961-9e69-8c66e34cc5b0" providerId="ADAL" clId="{12DA4140-F984-493F-9E97-7A6E8EDD91C1}" dt="2025-05-28T16:07:26.266" v="183"/>
        <pc:sldMkLst>
          <pc:docMk/>
          <pc:sldMk cId="3687169868" sldId="5960"/>
        </pc:sldMkLst>
      </pc:sldChg>
      <pc:sldChg chg="add del">
        <pc:chgData name="Ward, Reagan" userId="27291eb4-8241-4961-9e69-8c66e34cc5b0" providerId="ADAL" clId="{12DA4140-F984-493F-9E97-7A6E8EDD91C1}" dt="2025-05-28T16:27:16.740" v="413" actId="47"/>
        <pc:sldMkLst>
          <pc:docMk/>
          <pc:sldMk cId="2667335638" sldId="5961"/>
        </pc:sldMkLst>
      </pc:sldChg>
      <pc:sldChg chg="add del">
        <pc:chgData name="Ward, Reagan" userId="27291eb4-8241-4961-9e69-8c66e34cc5b0" providerId="ADAL" clId="{12DA4140-F984-493F-9E97-7A6E8EDD91C1}" dt="2025-05-28T16:27:16.740" v="413" actId="47"/>
        <pc:sldMkLst>
          <pc:docMk/>
          <pc:sldMk cId="2793901213" sldId="5962"/>
        </pc:sldMkLst>
      </pc:sldChg>
      <pc:sldChg chg="add del">
        <pc:chgData name="Ward, Reagan" userId="27291eb4-8241-4961-9e69-8c66e34cc5b0" providerId="ADAL" clId="{12DA4140-F984-493F-9E97-7A6E8EDD91C1}" dt="2025-05-28T16:27:16.740" v="413" actId="47"/>
        <pc:sldMkLst>
          <pc:docMk/>
          <pc:sldMk cId="3352049065" sldId="5963"/>
        </pc:sldMkLst>
      </pc:sldChg>
      <pc:sldChg chg="add del">
        <pc:chgData name="Ward, Reagan" userId="27291eb4-8241-4961-9e69-8c66e34cc5b0" providerId="ADAL" clId="{12DA4140-F984-493F-9E97-7A6E8EDD91C1}" dt="2025-05-28T16:27:16.740" v="413" actId="47"/>
        <pc:sldMkLst>
          <pc:docMk/>
          <pc:sldMk cId="2023837616" sldId="5964"/>
        </pc:sldMkLst>
      </pc:sldChg>
      <pc:sldChg chg="add del">
        <pc:chgData name="Ward, Reagan" userId="27291eb4-8241-4961-9e69-8c66e34cc5b0" providerId="ADAL" clId="{12DA4140-F984-493F-9E97-7A6E8EDD91C1}" dt="2025-05-28T16:27:16.740" v="413" actId="47"/>
        <pc:sldMkLst>
          <pc:docMk/>
          <pc:sldMk cId="2300124133" sldId="5965"/>
        </pc:sldMkLst>
      </pc:sldChg>
      <pc:sldChg chg="addSp delSp modSp new mod">
        <pc:chgData name="Ward, Reagan" userId="27291eb4-8241-4961-9e69-8c66e34cc5b0" providerId="ADAL" clId="{12DA4140-F984-493F-9E97-7A6E8EDD91C1}" dt="2025-05-29T14:43:29.987" v="2372" actId="27636"/>
        <pc:sldMkLst>
          <pc:docMk/>
          <pc:sldMk cId="933505642" sldId="5966"/>
        </pc:sldMkLst>
      </pc:sldChg>
      <pc:sldChg chg="addSp delSp modSp new mod modClrScheme chgLayout">
        <pc:chgData name="Ward, Reagan" userId="27291eb4-8241-4961-9e69-8c66e34cc5b0" providerId="ADAL" clId="{12DA4140-F984-493F-9E97-7A6E8EDD91C1}" dt="2025-05-28T17:19:16.089" v="1757" actId="13244"/>
        <pc:sldMkLst>
          <pc:docMk/>
          <pc:sldMk cId="3047544435" sldId="5967"/>
        </pc:sldMkLst>
      </pc:sldChg>
      <pc:sldChg chg="addSp delSp modSp new mod modClrScheme chgLayout">
        <pc:chgData name="Ward, Reagan" userId="27291eb4-8241-4961-9e69-8c66e34cc5b0" providerId="ADAL" clId="{12DA4140-F984-493F-9E97-7A6E8EDD91C1}" dt="2025-05-29T14:42:38.889" v="2363" actId="27636"/>
        <pc:sldMkLst>
          <pc:docMk/>
          <pc:sldMk cId="2044305962" sldId="5968"/>
        </pc:sldMkLst>
      </pc:sldChg>
      <pc:sldChg chg="addSp delSp modSp new mod ord modClrScheme chgLayout">
        <pc:chgData name="Ward, Reagan" userId="27291eb4-8241-4961-9e69-8c66e34cc5b0" providerId="ADAL" clId="{12DA4140-F984-493F-9E97-7A6E8EDD91C1}" dt="2025-05-28T17:02:36.159" v="1456"/>
        <pc:sldMkLst>
          <pc:docMk/>
          <pc:sldMk cId="2184087942" sldId="5969"/>
        </pc:sldMkLst>
      </pc:sldChg>
      <pc:sldChg chg="addSp delSp modSp new mod modClrScheme chgLayout">
        <pc:chgData name="Ward, Reagan" userId="27291eb4-8241-4961-9e69-8c66e34cc5b0" providerId="ADAL" clId="{12DA4140-F984-493F-9E97-7A6E8EDD91C1}" dt="2025-05-28T17:17:44.799" v="1749" actId="13244"/>
        <pc:sldMkLst>
          <pc:docMk/>
          <pc:sldMk cId="536564837" sldId="5970"/>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220528580" sldId="5838"/>
        </pc:sldMkLst>
      </pc:sldChg>
      <pc:sldChg chg="modSp">
        <pc:chgData name="Ward, Reagan" userId="27291eb4-8241-4961-9e69-8c66e34cc5b0" providerId="ADAL" clId="{8238A6CB-92CA-48ED-9CA0-60CF8CA017CE}" dt="2025-04-17T14:06:59.564" v="245"/>
        <pc:sldMkLst>
          <pc:docMk/>
          <pc:sldMk cId="1034172162" sldId="5872"/>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Gudka, Dawna" userId="823cceae-331b-41d6-9a63-34ad6d1db55c" providerId="ADAL" clId="{1D0DED30-D1C0-4E87-9F02-AB24BA91A3C9}"/>
    <pc:docChg chg="custSel modSld">
      <pc:chgData name="Gudka, Dawna" userId="823cceae-331b-41d6-9a63-34ad6d1db55c" providerId="ADAL" clId="{1D0DED30-D1C0-4E87-9F02-AB24BA91A3C9}" dt="2025-06-05T03:49:38.365" v="208" actId="20577"/>
      <pc:docMkLst>
        <pc:docMk/>
      </pc:docMkLst>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ldChg>
      <pc:sldChg chg="modSp new">
        <pc:chgData name="Rhodes, Tara" userId="S::rhodes_t@cde.state.co.us::566307b0-1e17-4826-87e1-0feb85a922f2" providerId="AD" clId="Web-{52B43D55-4D8D-85D6-D64E-737CAABDABCD}" dt="2025-05-14T16:27:11.750" v="107" actId="20577"/>
        <pc:sldMkLst>
          <pc:docMk/>
          <pc:sldMk cId="2179557037" sldId="5932"/>
        </pc:sldMkLst>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ldChg>
      <pc:sldChg chg="addSp delSp modSp add mod chgLayout">
        <pc:chgData name="Heitman, Lindsey" userId="a9773a47-99d2-4599-9377-6d37e9ec0bd3" providerId="ADAL" clId="{01EE32F4-A9BB-48F7-B815-413DF45ED2F3}" dt="2025-05-15T13:13:18.758" v="341"/>
        <pc:sldMkLst>
          <pc:docMk/>
          <pc:sldMk cId="3511270056" sldId="5562"/>
        </pc:sldMkLst>
      </pc:sldChg>
      <pc:sldChg chg="addSp delSp modSp add mod chgLayout">
        <pc:chgData name="Heitman, Lindsey" userId="a9773a47-99d2-4599-9377-6d37e9ec0bd3" providerId="ADAL" clId="{01EE32F4-A9BB-48F7-B815-413DF45ED2F3}" dt="2025-05-15T13:17:49.316" v="438"/>
        <pc:sldMkLst>
          <pc:docMk/>
          <pc:sldMk cId="3894756585" sldId="5563"/>
        </pc:sldMkLst>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Tribbett, Jessica" userId="S::tribbett_jessica@cde.state.co.us::b8af59d7-a86d-4166-a022-d856dc24c475" providerId="AD" clId="Web-{7A141D32-E829-AEAB-1795-716DBBD34326}"/>
    <pc:docChg chg="modSld">
      <pc:chgData name="Tribbett, Jessica" userId="S::tribbett_jessica@cde.state.co.us::b8af59d7-a86d-4166-a022-d856dc24c475" providerId="AD" clId="Web-{7A141D32-E829-AEAB-1795-716DBBD34326}" dt="2025-06-13T19:10:07.793" v="0" actId="14100"/>
      <pc:docMkLst>
        <pc:docMk/>
      </pc:docMkLst>
      <pc:sldChg chg="modSp">
        <pc:chgData name="Tribbett, Jessica" userId="S::tribbett_jessica@cde.state.co.us::b8af59d7-a86d-4166-a022-d856dc24c475" providerId="AD" clId="Web-{7A141D32-E829-AEAB-1795-716DBBD34326}" dt="2025-06-13T19:10:07.793" v="0" actId="14100"/>
        <pc:sldMkLst>
          <pc:docMk/>
          <pc:sldMk cId="1389415021" sldId="5965"/>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ldChg>
      <pc:sldChg chg="addSp modSp mod">
        <pc:chgData name="Gudka, Dawna" userId="823cceae-331b-41d6-9a63-34ad6d1db55c" providerId="ADAL" clId="{5658B153-E217-4E97-A21A-81D9A81BA333}" dt="2025-05-15T00:25:01.341" v="697" actId="962"/>
        <pc:sldMkLst>
          <pc:docMk/>
          <pc:sldMk cId="2998683881" sldId="5762"/>
        </pc:sldMkLst>
      </pc:sldChg>
      <pc:sldChg chg="modSp mod ord">
        <pc:chgData name="Gudka, Dawna" userId="823cceae-331b-41d6-9a63-34ad6d1db55c" providerId="ADAL" clId="{5658B153-E217-4E97-A21A-81D9A81BA333}" dt="2025-05-15T00:21:52.405" v="623" actId="20577"/>
        <pc:sldMkLst>
          <pc:docMk/>
          <pc:sldMk cId="226281112" sldId="5827"/>
        </pc:sldMkLst>
      </pc:sldChg>
      <pc:sldChg chg="addSp delSp modSp mod">
        <pc:chgData name="Gudka, Dawna" userId="823cceae-331b-41d6-9a63-34ad6d1db55c" providerId="ADAL" clId="{5658B153-E217-4E97-A21A-81D9A81BA333}" dt="2025-05-15T00:25:18.044" v="700" actId="13244"/>
        <pc:sldMkLst>
          <pc:docMk/>
          <pc:sldMk cId="3768008294" sldId="5925"/>
        </pc:sldMkLst>
      </pc:sldChg>
      <pc:sldChg chg="addSp delSp modSp add mod">
        <pc:chgData name="Gudka, Dawna" userId="823cceae-331b-41d6-9a63-34ad6d1db55c" providerId="ADAL" clId="{5658B153-E217-4E97-A21A-81D9A81BA333}" dt="2025-05-15T00:25:36.446" v="703" actId="13244"/>
        <pc:sldMkLst>
          <pc:docMk/>
          <pc:sldMk cId="473521871" sldId="5934"/>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Heitman, Lindsey" userId="a9773a47-99d2-4599-9377-6d37e9ec0bd3" providerId="ADAL" clId="{9B566B10-0A0C-41A7-9A61-6D5F263A718C}"/>
    <pc:docChg chg="custSel modSld">
      <pc:chgData name="Heitman, Lindsey" userId="a9773a47-99d2-4599-9377-6d37e9ec0bd3" providerId="ADAL" clId="{9B566B10-0A0C-41A7-9A61-6D5F263A718C}" dt="2025-07-09T19:26:56.842" v="177" actId="20577"/>
      <pc:docMkLst>
        <pc:docMk/>
      </pc:docMkLst>
      <pc:sldChg chg="modSp mod">
        <pc:chgData name="Heitman, Lindsey" userId="a9773a47-99d2-4599-9377-6d37e9ec0bd3" providerId="ADAL" clId="{9B566B10-0A0C-41A7-9A61-6D5F263A718C}" dt="2025-07-09T19:26:56.842" v="177" actId="20577"/>
        <pc:sldMkLst>
          <pc:docMk/>
          <pc:sldMk cId="1037917088" sldId="5098"/>
        </pc:sldMkLst>
        <pc:graphicFrameChg chg="modGraphic">
          <ac:chgData name="Heitman, Lindsey" userId="a9773a47-99d2-4599-9377-6d37e9ec0bd3" providerId="ADAL" clId="{9B566B10-0A0C-41A7-9A61-6D5F263A718C}" dt="2025-07-09T19:26:56.842" v="177" actId="20577"/>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Rhodes, Tara" userId="S::rhodes_t@cde.state.co.us::566307b0-1e17-4826-87e1-0feb85a922f2" providerId="AD" clId="Web-{2F78CA4E-0F2D-FA1E-2891-73E1C9ABA441}"/>
    <pc:docChg chg="modSld">
      <pc:chgData name="Rhodes, Tara" userId="S::rhodes_t@cde.state.co.us::566307b0-1e17-4826-87e1-0feb85a922f2" providerId="AD" clId="Web-{2F78CA4E-0F2D-FA1E-2891-73E1C9ABA441}" dt="2025-06-04T17:01:24.467" v="363" actId="14100"/>
      <pc:docMkLst>
        <pc:docMk/>
      </pc:docMkLst>
      <pc:sldChg chg="addSp modSp">
        <pc:chgData name="Rhodes, Tara" userId="S::rhodes_t@cde.state.co.us::566307b0-1e17-4826-87e1-0feb85a922f2" providerId="AD" clId="Web-{2F78CA4E-0F2D-FA1E-2891-73E1C9ABA441}" dt="2025-06-04T17:01:24.467" v="363" actId="14100"/>
        <pc:sldMkLst>
          <pc:docMk/>
          <pc:sldMk cId="1199086367" sldId="5947"/>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Tribbett, Jessica" userId="S::tribbett_jessica@cde.state.co.us::b8af59d7-a86d-4166-a022-d856dc24c475" providerId="AD" clId="Web-{D827EB37-1FCB-E871-74BF-07F354DB67FF}"/>
    <pc:docChg chg="modSld">
      <pc:chgData name="Tribbett, Jessica" userId="S::tribbett_jessica@cde.state.co.us::b8af59d7-a86d-4166-a022-d856dc24c475" providerId="AD" clId="Web-{D827EB37-1FCB-E871-74BF-07F354DB67FF}" dt="2025-06-24T20:23:06.258" v="5" actId="20577"/>
      <pc:docMkLst>
        <pc:docMk/>
      </pc:docMkLst>
      <pc:sldChg chg="modSp">
        <pc:chgData name="Tribbett, Jessica" userId="S::tribbett_jessica@cde.state.co.us::b8af59d7-a86d-4166-a022-d856dc24c475" providerId="AD" clId="Web-{D827EB37-1FCB-E871-74BF-07F354DB67FF}" dt="2025-06-24T20:23:06.258" v="5" actId="20577"/>
        <pc:sldMkLst>
          <pc:docMk/>
          <pc:sldMk cId="873934780" sldId="5962"/>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Ward, Reagan" userId="27291eb4-8241-4961-9e69-8c66e34cc5b0" providerId="ADAL" clId="{3143B3A6-FD1D-42D1-A9F6-B87A64E48F05}"/>
    <pc:docChg chg="undo custSel addSld delSld modSld sldOrd">
      <pc:chgData name="Ward, Reagan" userId="27291eb4-8241-4961-9e69-8c66e34cc5b0" providerId="ADAL" clId="{3143B3A6-FD1D-42D1-A9F6-B87A64E48F05}" dt="2025-07-10T14:44:41.514" v="7696" actId="962"/>
      <pc:docMkLst>
        <pc:docMk/>
      </pc:docMkLst>
      <pc:sldChg chg="modSp mod">
        <pc:chgData name="Ward, Reagan" userId="27291eb4-8241-4961-9e69-8c66e34cc5b0" providerId="ADAL" clId="{3143B3A6-FD1D-42D1-A9F6-B87A64E48F05}" dt="2025-07-09T17:47:40.866" v="6" actId="20577"/>
        <pc:sldMkLst>
          <pc:docMk/>
          <pc:sldMk cId="3044915438" sldId="256"/>
        </pc:sldMkLst>
        <pc:spChg chg="mod">
          <ac:chgData name="Ward, Reagan" userId="27291eb4-8241-4961-9e69-8c66e34cc5b0" providerId="ADAL" clId="{3143B3A6-FD1D-42D1-A9F6-B87A64E48F05}" dt="2025-07-09T17:47:40.866" v="6" actId="20577"/>
          <ac:spMkLst>
            <pc:docMk/>
            <pc:sldMk cId="3044915438" sldId="256"/>
            <ac:spMk id="2" creationId="{00000000-0000-0000-0000-000000000000}"/>
          </ac:spMkLst>
        </pc:spChg>
      </pc:sldChg>
      <pc:sldChg chg="modSp mod">
        <pc:chgData name="Ward, Reagan" userId="27291eb4-8241-4961-9e69-8c66e34cc5b0" providerId="ADAL" clId="{3143B3A6-FD1D-42D1-A9F6-B87A64E48F05}" dt="2025-07-09T17:48:19.204" v="84" actId="2165"/>
        <pc:sldMkLst>
          <pc:docMk/>
          <pc:sldMk cId="1212467416" sldId="261"/>
        </pc:sldMkLst>
        <pc:graphicFrameChg chg="modGraphic">
          <ac:chgData name="Ward, Reagan" userId="27291eb4-8241-4961-9e69-8c66e34cc5b0" providerId="ADAL" clId="{3143B3A6-FD1D-42D1-A9F6-B87A64E48F05}" dt="2025-07-09T17:48:19.204" v="84" actId="2165"/>
          <ac:graphicFrameMkLst>
            <pc:docMk/>
            <pc:sldMk cId="1212467416" sldId="261"/>
            <ac:graphicFrameMk id="5" creationId="{9C3641C5-EC4F-D3EA-E4A2-8ABB597C5BAA}"/>
          </ac:graphicFrameMkLst>
        </pc:graphicFrameChg>
      </pc:sldChg>
      <pc:sldChg chg="modSp mod">
        <pc:chgData name="Ward, Reagan" userId="27291eb4-8241-4961-9e69-8c66e34cc5b0" providerId="ADAL" clId="{3143B3A6-FD1D-42D1-A9F6-B87A64E48F05}" dt="2025-07-10T14:23:51.247" v="6940" actId="113"/>
        <pc:sldMkLst>
          <pc:docMk/>
          <pc:sldMk cId="4141676678" sldId="283"/>
        </pc:sldMkLst>
        <pc:spChg chg="mod">
          <ac:chgData name="Ward, Reagan" userId="27291eb4-8241-4961-9e69-8c66e34cc5b0" providerId="ADAL" clId="{3143B3A6-FD1D-42D1-A9F6-B87A64E48F05}" dt="2025-07-10T14:23:51.247" v="6940" actId="113"/>
          <ac:spMkLst>
            <pc:docMk/>
            <pc:sldMk cId="4141676678" sldId="283"/>
            <ac:spMk id="2" creationId="{8D3A017B-8EAE-DBEB-61C6-391F67C502F2}"/>
          </ac:spMkLst>
        </pc:spChg>
      </pc:sldChg>
      <pc:sldChg chg="del">
        <pc:chgData name="Ward, Reagan" userId="27291eb4-8241-4961-9e69-8c66e34cc5b0" providerId="ADAL" clId="{3143B3A6-FD1D-42D1-A9F6-B87A64E48F05}" dt="2025-07-09T17:52:31.778" v="104" actId="47"/>
        <pc:sldMkLst>
          <pc:docMk/>
          <pc:sldMk cId="2838705259" sldId="2863"/>
        </pc:sldMkLst>
      </pc:sldChg>
      <pc:sldChg chg="modSp mod">
        <pc:chgData name="Ward, Reagan" userId="27291eb4-8241-4961-9e69-8c66e34cc5b0" providerId="ADAL" clId="{3143B3A6-FD1D-42D1-A9F6-B87A64E48F05}" dt="2025-07-09T21:24:18.713" v="6309" actId="20577"/>
        <pc:sldMkLst>
          <pc:docMk/>
          <pc:sldMk cId="3227145924" sldId="5097"/>
        </pc:sldMkLst>
        <pc:graphicFrameChg chg="mod modGraphic">
          <ac:chgData name="Ward, Reagan" userId="27291eb4-8241-4961-9e69-8c66e34cc5b0" providerId="ADAL" clId="{3143B3A6-FD1D-42D1-A9F6-B87A64E48F05}" dt="2025-07-09T21:24:18.713" v="6309"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3143B3A6-FD1D-42D1-A9F6-B87A64E48F05}" dt="2025-07-09T21:22:02.373" v="6241" actId="20577"/>
        <pc:sldMkLst>
          <pc:docMk/>
          <pc:sldMk cId="1037917088" sldId="5098"/>
        </pc:sldMkLst>
        <pc:graphicFrameChg chg="mod modGraphic">
          <ac:chgData name="Ward, Reagan" userId="27291eb4-8241-4961-9e69-8c66e34cc5b0" providerId="ADAL" clId="{3143B3A6-FD1D-42D1-A9F6-B87A64E48F05}" dt="2025-07-09T21:22:02.373" v="6241" actId="20577"/>
          <ac:graphicFrameMkLst>
            <pc:docMk/>
            <pc:sldMk cId="1037917088" sldId="5098"/>
            <ac:graphicFrameMk id="5" creationId="{5E4612F7-68C6-57CA-E918-38EF641F73CF}"/>
          </ac:graphicFrameMkLst>
        </pc:graphicFrameChg>
      </pc:sldChg>
      <pc:sldChg chg="add">
        <pc:chgData name="Ward, Reagan" userId="27291eb4-8241-4961-9e69-8c66e34cc5b0" providerId="ADAL" clId="{3143B3A6-FD1D-42D1-A9F6-B87A64E48F05}" dt="2025-07-09T19:32:05.912" v="3083"/>
        <pc:sldMkLst>
          <pc:docMk/>
          <pc:sldMk cId="794275993" sldId="5416"/>
        </pc:sldMkLst>
      </pc:sldChg>
      <pc:sldChg chg="del">
        <pc:chgData name="Ward, Reagan" userId="27291eb4-8241-4961-9e69-8c66e34cc5b0" providerId="ADAL" clId="{3143B3A6-FD1D-42D1-A9F6-B87A64E48F05}" dt="2025-07-09T19:32:08.836" v="3084" actId="47"/>
        <pc:sldMkLst>
          <pc:docMk/>
          <pc:sldMk cId="3343705851" sldId="5418"/>
        </pc:sldMkLst>
      </pc:sldChg>
      <pc:sldChg chg="del">
        <pc:chgData name="Ward, Reagan" userId="27291eb4-8241-4961-9e69-8c66e34cc5b0" providerId="ADAL" clId="{3143B3A6-FD1D-42D1-A9F6-B87A64E48F05}" dt="2025-07-09T18:01:44.482" v="1194" actId="47"/>
        <pc:sldMkLst>
          <pc:docMk/>
          <pc:sldMk cId="570074823" sldId="5472"/>
        </pc:sldMkLst>
      </pc:sldChg>
      <pc:sldChg chg="del">
        <pc:chgData name="Ward, Reagan" userId="27291eb4-8241-4961-9e69-8c66e34cc5b0" providerId="ADAL" clId="{3143B3A6-FD1D-42D1-A9F6-B87A64E48F05}" dt="2025-07-09T18:01:44.482" v="1194" actId="47"/>
        <pc:sldMkLst>
          <pc:docMk/>
          <pc:sldMk cId="807434472" sldId="5473"/>
        </pc:sldMkLst>
      </pc:sldChg>
      <pc:sldChg chg="del">
        <pc:chgData name="Ward, Reagan" userId="27291eb4-8241-4961-9e69-8c66e34cc5b0" providerId="ADAL" clId="{3143B3A6-FD1D-42D1-A9F6-B87A64E48F05}" dt="2025-07-09T18:01:44.482" v="1194" actId="47"/>
        <pc:sldMkLst>
          <pc:docMk/>
          <pc:sldMk cId="1393504931" sldId="5475"/>
        </pc:sldMkLst>
      </pc:sldChg>
      <pc:sldChg chg="del">
        <pc:chgData name="Ward, Reagan" userId="27291eb4-8241-4961-9e69-8c66e34cc5b0" providerId="ADAL" clId="{3143B3A6-FD1D-42D1-A9F6-B87A64E48F05}" dt="2025-07-09T17:52:31.778" v="104" actId="47"/>
        <pc:sldMkLst>
          <pc:docMk/>
          <pc:sldMk cId="3587138845" sldId="5548"/>
        </pc:sldMkLst>
      </pc:sldChg>
      <pc:sldChg chg="del">
        <pc:chgData name="Ward, Reagan" userId="27291eb4-8241-4961-9e69-8c66e34cc5b0" providerId="ADAL" clId="{3143B3A6-FD1D-42D1-A9F6-B87A64E48F05}" dt="2025-07-09T17:52:31.778" v="104" actId="47"/>
        <pc:sldMkLst>
          <pc:docMk/>
          <pc:sldMk cId="2250048154" sldId="5549"/>
        </pc:sldMkLst>
      </pc:sldChg>
      <pc:sldChg chg="del">
        <pc:chgData name="Ward, Reagan" userId="27291eb4-8241-4961-9e69-8c66e34cc5b0" providerId="ADAL" clId="{3143B3A6-FD1D-42D1-A9F6-B87A64E48F05}" dt="2025-07-09T17:52:31.778" v="104" actId="47"/>
        <pc:sldMkLst>
          <pc:docMk/>
          <pc:sldMk cId="492248944" sldId="5550"/>
        </pc:sldMkLst>
      </pc:sldChg>
      <pc:sldChg chg="del">
        <pc:chgData name="Ward, Reagan" userId="27291eb4-8241-4961-9e69-8c66e34cc5b0" providerId="ADAL" clId="{3143B3A6-FD1D-42D1-A9F6-B87A64E48F05}" dt="2025-07-09T17:52:31.778" v="104" actId="47"/>
        <pc:sldMkLst>
          <pc:docMk/>
          <pc:sldMk cId="4181786878" sldId="5568"/>
        </pc:sldMkLst>
      </pc:sldChg>
      <pc:sldChg chg="modSp mod">
        <pc:chgData name="Ward, Reagan" userId="27291eb4-8241-4961-9e69-8c66e34cc5b0" providerId="ADAL" clId="{3143B3A6-FD1D-42D1-A9F6-B87A64E48F05}" dt="2025-07-09T21:23:26.826" v="6289" actId="20577"/>
        <pc:sldMkLst>
          <pc:docMk/>
          <pc:sldMk cId="500438566" sldId="5672"/>
        </pc:sldMkLst>
        <pc:graphicFrameChg chg="mod modGraphic">
          <ac:chgData name="Ward, Reagan" userId="27291eb4-8241-4961-9e69-8c66e34cc5b0" providerId="ADAL" clId="{3143B3A6-FD1D-42D1-A9F6-B87A64E48F05}" dt="2025-07-09T21:23:26.826" v="6289"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3143B3A6-FD1D-42D1-A9F6-B87A64E48F05}" dt="2025-07-09T17:52:31.778" v="104" actId="47"/>
        <pc:sldMkLst>
          <pc:docMk/>
          <pc:sldMk cId="3445224250" sldId="5896"/>
        </pc:sldMkLst>
      </pc:sldChg>
      <pc:sldChg chg="del">
        <pc:chgData name="Ward, Reagan" userId="27291eb4-8241-4961-9e69-8c66e34cc5b0" providerId="ADAL" clId="{3143B3A6-FD1D-42D1-A9F6-B87A64E48F05}" dt="2025-07-09T17:52:31.778" v="104" actId="47"/>
        <pc:sldMkLst>
          <pc:docMk/>
          <pc:sldMk cId="120784883" sldId="5898"/>
        </pc:sldMkLst>
      </pc:sldChg>
      <pc:sldChg chg="del">
        <pc:chgData name="Ward, Reagan" userId="27291eb4-8241-4961-9e69-8c66e34cc5b0" providerId="ADAL" clId="{3143B3A6-FD1D-42D1-A9F6-B87A64E48F05}" dt="2025-07-09T17:52:31.778" v="104" actId="47"/>
        <pc:sldMkLst>
          <pc:docMk/>
          <pc:sldMk cId="896102050" sldId="5899"/>
        </pc:sldMkLst>
      </pc:sldChg>
      <pc:sldChg chg="del">
        <pc:chgData name="Ward, Reagan" userId="27291eb4-8241-4961-9e69-8c66e34cc5b0" providerId="ADAL" clId="{3143B3A6-FD1D-42D1-A9F6-B87A64E48F05}" dt="2025-07-09T17:52:31.778" v="104" actId="47"/>
        <pc:sldMkLst>
          <pc:docMk/>
          <pc:sldMk cId="2055979038" sldId="5901"/>
        </pc:sldMkLst>
      </pc:sldChg>
      <pc:sldChg chg="modSp mod">
        <pc:chgData name="Ward, Reagan" userId="27291eb4-8241-4961-9e69-8c66e34cc5b0" providerId="ADAL" clId="{3143B3A6-FD1D-42D1-A9F6-B87A64E48F05}" dt="2025-07-09T17:52:38.165" v="132" actId="20577"/>
        <pc:sldMkLst>
          <pc:docMk/>
          <pc:sldMk cId="3763548243" sldId="5960"/>
        </pc:sldMkLst>
      </pc:sldChg>
      <pc:sldChg chg="del">
        <pc:chgData name="Ward, Reagan" userId="27291eb4-8241-4961-9e69-8c66e34cc5b0" providerId="ADAL" clId="{3143B3A6-FD1D-42D1-A9F6-B87A64E48F05}" dt="2025-07-09T17:52:45.247" v="135" actId="47"/>
        <pc:sldMkLst>
          <pc:docMk/>
          <pc:sldMk cId="873934780" sldId="5962"/>
        </pc:sldMkLst>
      </pc:sldChg>
      <pc:sldChg chg="modSp mod">
        <pc:chgData name="Ward, Reagan" userId="27291eb4-8241-4961-9e69-8c66e34cc5b0" providerId="ADAL" clId="{3143B3A6-FD1D-42D1-A9F6-B87A64E48F05}" dt="2025-07-10T14:12:52.509" v="6351" actId="255"/>
        <pc:sldMkLst>
          <pc:docMk/>
          <pc:sldMk cId="584765294" sldId="5973"/>
        </pc:sldMkLst>
      </pc:sldChg>
      <pc:sldChg chg="del">
        <pc:chgData name="Ward, Reagan" userId="27291eb4-8241-4961-9e69-8c66e34cc5b0" providerId="ADAL" clId="{3143B3A6-FD1D-42D1-A9F6-B87A64E48F05}" dt="2025-07-09T17:52:31.778" v="104" actId="47"/>
        <pc:sldMkLst>
          <pc:docMk/>
          <pc:sldMk cId="1772522532" sldId="5975"/>
        </pc:sldMkLst>
      </pc:sldChg>
      <pc:sldChg chg="addSp delSp modSp mod modClrScheme chgLayout">
        <pc:chgData name="Ward, Reagan" userId="27291eb4-8241-4961-9e69-8c66e34cc5b0" providerId="ADAL" clId="{3143B3A6-FD1D-42D1-A9F6-B87A64E48F05}" dt="2025-07-09T19:24:00.926" v="2282" actId="20577"/>
        <pc:sldMkLst>
          <pc:docMk/>
          <pc:sldMk cId="3777476972" sldId="5977"/>
        </pc:sldMkLst>
      </pc:sldChg>
      <pc:sldChg chg="addSp delSp modSp new mod chgLayout">
        <pc:chgData name="Ward, Reagan" userId="27291eb4-8241-4961-9e69-8c66e34cc5b0" providerId="ADAL" clId="{3143B3A6-FD1D-42D1-A9F6-B87A64E48F05}" dt="2025-07-09T17:52:43.921" v="134" actId="700"/>
        <pc:sldMkLst>
          <pc:docMk/>
          <pc:sldMk cId="337183937" sldId="5978"/>
        </pc:sldMkLst>
      </pc:sldChg>
      <pc:sldChg chg="addSp delSp modSp new mod modClrScheme chgLayout">
        <pc:chgData name="Ward, Reagan" userId="27291eb4-8241-4961-9e69-8c66e34cc5b0" providerId="ADAL" clId="{3143B3A6-FD1D-42D1-A9F6-B87A64E48F05}" dt="2025-07-09T21:24:49.831" v="6320" actId="20577"/>
        <pc:sldMkLst>
          <pc:docMk/>
          <pc:sldMk cId="2599569053" sldId="5979"/>
        </pc:sldMkLst>
        <pc:spChg chg="mod ord">
          <ac:chgData name="Ward, Reagan" userId="27291eb4-8241-4961-9e69-8c66e34cc5b0" providerId="ADAL" clId="{3143B3A6-FD1D-42D1-A9F6-B87A64E48F05}" dt="2025-07-09T17:53:26.611" v="212" actId="700"/>
          <ac:spMkLst>
            <pc:docMk/>
            <pc:sldMk cId="2599569053" sldId="5979"/>
            <ac:spMk id="4" creationId="{9AF0CB53-F8FF-24EB-E75A-ED441758A47D}"/>
          </ac:spMkLst>
        </pc:spChg>
        <pc:spChg chg="add mod ord">
          <ac:chgData name="Ward, Reagan" userId="27291eb4-8241-4961-9e69-8c66e34cc5b0" providerId="ADAL" clId="{3143B3A6-FD1D-42D1-A9F6-B87A64E48F05}" dt="2025-07-09T17:53:29.619" v="231" actId="20577"/>
          <ac:spMkLst>
            <pc:docMk/>
            <pc:sldMk cId="2599569053" sldId="5979"/>
            <ac:spMk id="9" creationId="{20A1EEE4-DC8C-6CC5-FDE2-738C0C69EC0D}"/>
          </ac:spMkLst>
        </pc:spChg>
        <pc:spChg chg="add mod ord">
          <ac:chgData name="Ward, Reagan" userId="27291eb4-8241-4961-9e69-8c66e34cc5b0" providerId="ADAL" clId="{3143B3A6-FD1D-42D1-A9F6-B87A64E48F05}" dt="2025-07-09T21:24:49.831" v="6320" actId="20577"/>
          <ac:spMkLst>
            <pc:docMk/>
            <pc:sldMk cId="2599569053" sldId="5979"/>
            <ac:spMk id="10" creationId="{C98E923E-16F0-7278-BCDB-713E34F6055D}"/>
          </ac:spMkLst>
        </pc:spChg>
      </pc:sldChg>
      <pc:sldChg chg="modSp add mod">
        <pc:chgData name="Ward, Reagan" userId="27291eb4-8241-4961-9e69-8c66e34cc5b0" providerId="ADAL" clId="{3143B3A6-FD1D-42D1-A9F6-B87A64E48F05}" dt="2025-07-09T21:25:33.570" v="6329" actId="27636"/>
        <pc:sldMkLst>
          <pc:docMk/>
          <pc:sldMk cId="3994330696" sldId="5980"/>
        </pc:sldMkLst>
        <pc:spChg chg="mod">
          <ac:chgData name="Ward, Reagan" userId="27291eb4-8241-4961-9e69-8c66e34cc5b0" providerId="ADAL" clId="{3143B3A6-FD1D-42D1-A9F6-B87A64E48F05}" dt="2025-07-09T17:53:42.767" v="254" actId="20577"/>
          <ac:spMkLst>
            <pc:docMk/>
            <pc:sldMk cId="3994330696" sldId="5980"/>
            <ac:spMk id="5" creationId="{945EF936-E120-9F9E-391B-B8AB1E54E799}"/>
          </ac:spMkLst>
        </pc:spChg>
        <pc:spChg chg="mod">
          <ac:chgData name="Ward, Reagan" userId="27291eb4-8241-4961-9e69-8c66e34cc5b0" providerId="ADAL" clId="{3143B3A6-FD1D-42D1-A9F6-B87A64E48F05}" dt="2025-07-09T21:25:33.570" v="6329" actId="27636"/>
          <ac:spMkLst>
            <pc:docMk/>
            <pc:sldMk cId="3994330696" sldId="5980"/>
            <ac:spMk id="6" creationId="{A8212472-36D6-231D-518A-3952977EF63A}"/>
          </ac:spMkLst>
        </pc:spChg>
      </pc:sldChg>
      <pc:sldChg chg="addSp delSp modSp new del mod modClrScheme chgLayout">
        <pc:chgData name="Ward, Reagan" userId="27291eb4-8241-4961-9e69-8c66e34cc5b0" providerId="ADAL" clId="{3143B3A6-FD1D-42D1-A9F6-B87A64E48F05}" dt="2025-07-09T17:54:14.238" v="257" actId="47"/>
        <pc:sldMkLst>
          <pc:docMk/>
          <pc:sldMk cId="3886851000" sldId="5981"/>
        </pc:sldMkLst>
      </pc:sldChg>
      <pc:sldChg chg="addSp delSp modSp add mod">
        <pc:chgData name="Ward, Reagan" userId="27291eb4-8241-4961-9e69-8c66e34cc5b0" providerId="ADAL" clId="{3143B3A6-FD1D-42D1-A9F6-B87A64E48F05}" dt="2025-07-09T21:28:13.232" v="6342" actId="13244"/>
        <pc:sldMkLst>
          <pc:docMk/>
          <pc:sldMk cId="2871468232" sldId="5982"/>
        </pc:sldMkLst>
      </pc:sldChg>
      <pc:sldChg chg="addSp delSp modSp add mod ord">
        <pc:chgData name="Ward, Reagan" userId="27291eb4-8241-4961-9e69-8c66e34cc5b0" providerId="ADAL" clId="{3143B3A6-FD1D-42D1-A9F6-B87A64E48F05}" dt="2025-07-09T21:27:38.812" v="6336" actId="13244"/>
        <pc:sldMkLst>
          <pc:docMk/>
          <pc:sldMk cId="3511793099" sldId="5983"/>
        </pc:sldMkLst>
      </pc:sldChg>
      <pc:sldChg chg="addSp delSp modSp new mod modClrScheme chgLayout">
        <pc:chgData name="Ward, Reagan" userId="27291eb4-8241-4961-9e69-8c66e34cc5b0" providerId="ADAL" clId="{3143B3A6-FD1D-42D1-A9F6-B87A64E48F05}" dt="2025-07-09T19:59:31.207" v="3478" actId="700"/>
        <pc:sldMkLst>
          <pc:docMk/>
          <pc:sldMk cId="2678723744" sldId="5985"/>
        </pc:sldMkLst>
      </pc:sldChg>
      <pc:sldChg chg="addSp delSp modSp new mod modClrScheme chgLayout">
        <pc:chgData name="Ward, Reagan" userId="27291eb4-8241-4961-9e69-8c66e34cc5b0" providerId="ADAL" clId="{3143B3A6-FD1D-42D1-A9F6-B87A64E48F05}" dt="2025-07-10T14:27:42.033" v="7117" actId="20577"/>
        <pc:sldMkLst>
          <pc:docMk/>
          <pc:sldMk cId="1831047312" sldId="5986"/>
        </pc:sldMkLst>
      </pc:sldChg>
      <pc:sldChg chg="addSp delSp modSp new del mod ord modClrScheme chgLayout">
        <pc:chgData name="Ward, Reagan" userId="27291eb4-8241-4961-9e69-8c66e34cc5b0" providerId="ADAL" clId="{3143B3A6-FD1D-42D1-A9F6-B87A64E48F05}" dt="2025-07-09T21:02:24.284" v="6042" actId="47"/>
        <pc:sldMkLst>
          <pc:docMk/>
          <pc:sldMk cId="1480276100" sldId="5987"/>
        </pc:sldMkLst>
      </pc:sldChg>
      <pc:sldChg chg="addSp delSp modSp new mod ord modClrScheme chgLayout">
        <pc:chgData name="Ward, Reagan" userId="27291eb4-8241-4961-9e69-8c66e34cc5b0" providerId="ADAL" clId="{3143B3A6-FD1D-42D1-A9F6-B87A64E48F05}" dt="2025-07-10T14:28:58.109" v="7129" actId="27636"/>
        <pc:sldMkLst>
          <pc:docMk/>
          <pc:sldMk cId="3486092456" sldId="5989"/>
        </pc:sldMkLst>
      </pc:sldChg>
      <pc:sldChg chg="del">
        <pc:chgData name="Ward, Reagan" userId="27291eb4-8241-4961-9e69-8c66e34cc5b0" providerId="ADAL" clId="{3143B3A6-FD1D-42D1-A9F6-B87A64E48F05}" dt="2025-07-10T14:12:56.856" v="6352" actId="47"/>
        <pc:sldMkLst>
          <pc:docMk/>
          <pc:sldMk cId="1783783174" sldId="5990"/>
        </pc:sldMkLst>
      </pc:sldChg>
      <pc:sldChg chg="addSp delSp modSp new mod">
        <pc:chgData name="Ward, Reagan" userId="27291eb4-8241-4961-9e69-8c66e34cc5b0" providerId="ADAL" clId="{3143B3A6-FD1D-42D1-A9F6-B87A64E48F05}" dt="2025-07-09T21:27:18.393" v="6333" actId="13244"/>
        <pc:sldMkLst>
          <pc:docMk/>
          <pc:sldMk cId="3303942044" sldId="5991"/>
        </pc:sldMkLst>
      </pc:sldChg>
      <pc:sldChg chg="addSp delSp modSp new mod">
        <pc:chgData name="Ward, Reagan" userId="27291eb4-8241-4961-9e69-8c66e34cc5b0" providerId="ADAL" clId="{3143B3A6-FD1D-42D1-A9F6-B87A64E48F05}" dt="2025-07-10T14:25:22.491" v="6994"/>
        <pc:sldMkLst>
          <pc:docMk/>
          <pc:sldMk cId="2374623960" sldId="5992"/>
        </pc:sldMkLst>
      </pc:sldChg>
      <pc:sldChg chg="addSp delSp modSp new mod modClrScheme chgLayout">
        <pc:chgData name="Ward, Reagan" userId="27291eb4-8241-4961-9e69-8c66e34cc5b0" providerId="ADAL" clId="{3143B3A6-FD1D-42D1-A9F6-B87A64E48F05}" dt="2025-07-10T14:26:56.519" v="7073" actId="20577"/>
        <pc:sldMkLst>
          <pc:docMk/>
          <pc:sldMk cId="3980221347" sldId="5993"/>
        </pc:sldMkLst>
      </pc:sldChg>
      <pc:sldChg chg="addSp delSp modSp new mod modClrScheme chgLayout">
        <pc:chgData name="Ward, Reagan" userId="27291eb4-8241-4961-9e69-8c66e34cc5b0" providerId="ADAL" clId="{3143B3A6-FD1D-42D1-A9F6-B87A64E48F05}" dt="2025-07-10T14:44:41.514" v="7696" actId="962"/>
        <pc:sldMkLst>
          <pc:docMk/>
          <pc:sldMk cId="1860695371" sldId="5994"/>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Ward, Reagan" userId="27291eb4-8241-4961-9e69-8c66e34cc5b0" providerId="ADAL" clId="{5F8DBDBA-CD34-4C24-8E2C-5CCD7EDA5FE7}"/>
    <pc:docChg chg="undo custSel addSld delSld modSld">
      <pc:chgData name="Ward, Reagan" userId="27291eb4-8241-4961-9e69-8c66e34cc5b0" providerId="ADAL" clId="{5F8DBDBA-CD34-4C24-8E2C-5CCD7EDA5FE7}" dt="2025-05-22T15:30:53.872" v="3011" actId="5793"/>
      <pc:docMkLst>
        <pc:docMk/>
      </pc:docMkLst>
      <pc:sldChg chg="add del">
        <pc:chgData name="Ward, Reagan" userId="27291eb4-8241-4961-9e69-8c66e34cc5b0" providerId="ADAL" clId="{5F8DBDBA-CD34-4C24-8E2C-5CCD7EDA5FE7}" dt="2025-05-21T19:23:01.773" v="296"/>
        <pc:sldMkLst>
          <pc:docMk/>
          <pc:sldMk cId="638276779" sldId="257"/>
        </pc:sldMkLst>
      </pc:sldChg>
      <pc:sldChg chg="add del">
        <pc:chgData name="Ward, Reagan" userId="27291eb4-8241-4961-9e69-8c66e34cc5b0" providerId="ADAL" clId="{5F8DBDBA-CD34-4C24-8E2C-5CCD7EDA5FE7}" dt="2025-05-21T19:23:01.773" v="296"/>
        <pc:sldMkLst>
          <pc:docMk/>
          <pc:sldMk cId="1638711916" sldId="258"/>
        </pc:sldMkLst>
      </pc:sldChg>
      <pc:sldChg chg="add del">
        <pc:chgData name="Ward, Reagan" userId="27291eb4-8241-4961-9e69-8c66e34cc5b0" providerId="ADAL" clId="{5F8DBDBA-CD34-4C24-8E2C-5CCD7EDA5FE7}" dt="2025-05-21T19:23:01.773" v="296"/>
        <pc:sldMkLst>
          <pc:docMk/>
          <pc:sldMk cId="4155096050" sldId="263"/>
        </pc:sldMkLst>
      </pc:sldChg>
      <pc:sldChg chg="add del">
        <pc:chgData name="Ward, Reagan" userId="27291eb4-8241-4961-9e69-8c66e34cc5b0" providerId="ADAL" clId="{5F8DBDBA-CD34-4C24-8E2C-5CCD7EDA5FE7}" dt="2025-05-21T19:23:01.773" v="296"/>
        <pc:sldMkLst>
          <pc:docMk/>
          <pc:sldMk cId="1284145060" sldId="264"/>
        </pc:sldMkLst>
      </pc:sldChg>
      <pc:sldChg chg="add del">
        <pc:chgData name="Ward, Reagan" userId="27291eb4-8241-4961-9e69-8c66e34cc5b0" providerId="ADAL" clId="{5F8DBDBA-CD34-4C24-8E2C-5CCD7EDA5FE7}" dt="2025-05-21T19:23:01.773" v="296"/>
        <pc:sldMkLst>
          <pc:docMk/>
          <pc:sldMk cId="3878259165" sldId="265"/>
        </pc:sldMkLst>
      </pc:sldChg>
      <pc:sldChg chg="add del">
        <pc:chgData name="Ward, Reagan" userId="27291eb4-8241-4961-9e69-8c66e34cc5b0" providerId="ADAL" clId="{5F8DBDBA-CD34-4C24-8E2C-5CCD7EDA5FE7}" dt="2025-05-21T19:23:01.773" v="296"/>
        <pc:sldMkLst>
          <pc:docMk/>
          <pc:sldMk cId="296844926" sldId="266"/>
        </pc:sldMkLst>
      </pc:sldChg>
      <pc:sldChg chg="addSp delSp modSp mod modClrScheme chgLayout">
        <pc:chgData name="Ward, Reagan" userId="27291eb4-8241-4961-9e69-8c66e34cc5b0" providerId="ADAL" clId="{5F8DBDBA-CD34-4C24-8E2C-5CCD7EDA5FE7}" dt="2025-05-22T15:28:08.911" v="3000" actId="20577"/>
        <pc:sldMkLst>
          <pc:docMk/>
          <pc:sldMk cId="324107815" sldId="267"/>
        </pc:sldMkLst>
      </pc:sldChg>
      <pc:sldChg chg="del">
        <pc:chgData name="Ward, Reagan" userId="27291eb4-8241-4961-9e69-8c66e34cc5b0" providerId="ADAL" clId="{5F8DBDBA-CD34-4C24-8E2C-5CCD7EDA5FE7}" dt="2025-05-21T17:19:13.659" v="14" actId="47"/>
        <pc:sldMkLst>
          <pc:docMk/>
          <pc:sldMk cId="4006630429" sldId="282"/>
        </pc:sldMkLst>
      </pc:sldChg>
      <pc:sldChg chg="del">
        <pc:chgData name="Ward, Reagan" userId="27291eb4-8241-4961-9e69-8c66e34cc5b0" providerId="ADAL" clId="{5F8DBDBA-CD34-4C24-8E2C-5CCD7EDA5FE7}" dt="2025-05-21T17:19:13.659" v="14" actId="47"/>
        <pc:sldMkLst>
          <pc:docMk/>
          <pc:sldMk cId="1479812214" sldId="303"/>
        </pc:sldMkLst>
      </pc:sldChg>
      <pc:sldChg chg="addSp delSp modSp add del mod chgLayout">
        <pc:chgData name="Ward, Reagan" userId="27291eb4-8241-4961-9e69-8c66e34cc5b0" providerId="ADAL" clId="{5F8DBDBA-CD34-4C24-8E2C-5CCD7EDA5FE7}" dt="2025-05-22T13:41:34.625" v="2820" actId="13926"/>
        <pc:sldMkLst>
          <pc:docMk/>
          <pc:sldMk cId="2815576142" sldId="5313"/>
        </pc:sldMkLst>
      </pc:sldChg>
      <pc:sldChg chg="add del">
        <pc:chgData name="Ward, Reagan" userId="27291eb4-8241-4961-9e69-8c66e34cc5b0" providerId="ADAL" clId="{5F8DBDBA-CD34-4C24-8E2C-5CCD7EDA5FE7}" dt="2025-05-21T20:28:17.591" v="1966"/>
        <pc:sldMkLst>
          <pc:docMk/>
          <pc:sldMk cId="4126184294" sldId="5337"/>
        </pc:sldMkLst>
      </pc:sldChg>
      <pc:sldChg chg="del">
        <pc:chgData name="Ward, Reagan" userId="27291eb4-8241-4961-9e69-8c66e34cc5b0" providerId="ADAL" clId="{5F8DBDBA-CD34-4C24-8E2C-5CCD7EDA5FE7}" dt="2025-05-21T17:19:13.659" v="14" actId="47"/>
        <pc:sldMkLst>
          <pc:docMk/>
          <pc:sldMk cId="1780666075" sldId="5415"/>
        </pc:sldMkLst>
      </pc:sldChg>
      <pc:sldChg chg="del">
        <pc:chgData name="Ward, Reagan" userId="27291eb4-8241-4961-9e69-8c66e34cc5b0" providerId="ADAL" clId="{5F8DBDBA-CD34-4C24-8E2C-5CCD7EDA5FE7}" dt="2025-05-21T19:28:14.707" v="599" actId="47"/>
        <pc:sldMkLst>
          <pc:docMk/>
          <pc:sldMk cId="2219274277" sldId="5422"/>
        </pc:sldMkLst>
      </pc:sldChg>
      <pc:sldChg chg="del">
        <pc:chgData name="Ward, Reagan" userId="27291eb4-8241-4961-9e69-8c66e34cc5b0" providerId="ADAL" clId="{5F8DBDBA-CD34-4C24-8E2C-5CCD7EDA5FE7}" dt="2025-05-21T17:19:13.659" v="14" actId="47"/>
        <pc:sldMkLst>
          <pc:docMk/>
          <pc:sldMk cId="3186413146" sldId="5537"/>
        </pc:sldMkLst>
      </pc:sldChg>
      <pc:sldChg chg="del">
        <pc:chgData name="Ward, Reagan" userId="27291eb4-8241-4961-9e69-8c66e34cc5b0" providerId="ADAL" clId="{5F8DBDBA-CD34-4C24-8E2C-5CCD7EDA5FE7}" dt="2025-05-21T17:19:13.659" v="14" actId="47"/>
        <pc:sldMkLst>
          <pc:docMk/>
          <pc:sldMk cId="2198266952" sldId="5561"/>
        </pc:sldMkLst>
      </pc:sldChg>
      <pc:sldChg chg="del">
        <pc:chgData name="Ward, Reagan" userId="27291eb4-8241-4961-9e69-8c66e34cc5b0" providerId="ADAL" clId="{5F8DBDBA-CD34-4C24-8E2C-5CCD7EDA5FE7}" dt="2025-05-21T17:19:13.659" v="14" actId="47"/>
        <pc:sldMkLst>
          <pc:docMk/>
          <pc:sldMk cId="3511270056" sldId="5562"/>
        </pc:sldMkLst>
      </pc:sldChg>
      <pc:sldChg chg="del">
        <pc:chgData name="Ward, Reagan" userId="27291eb4-8241-4961-9e69-8c66e34cc5b0" providerId="ADAL" clId="{5F8DBDBA-CD34-4C24-8E2C-5CCD7EDA5FE7}" dt="2025-05-21T17:19:13.659" v="14" actId="47"/>
        <pc:sldMkLst>
          <pc:docMk/>
          <pc:sldMk cId="3894756585" sldId="5563"/>
        </pc:sldMkLst>
      </pc:sldChg>
      <pc:sldChg chg="add del">
        <pc:chgData name="Ward, Reagan" userId="27291eb4-8241-4961-9e69-8c66e34cc5b0" providerId="ADAL" clId="{5F8DBDBA-CD34-4C24-8E2C-5CCD7EDA5FE7}" dt="2025-05-21T19:23:20.169" v="297"/>
        <pc:sldMkLst>
          <pc:docMk/>
          <pc:sldMk cId="2365850526" sldId="5733"/>
        </pc:sldMkLst>
      </pc:sldChg>
      <pc:sldChg chg="addSp delSp modSp new mod modClrScheme chgLayout">
        <pc:chgData name="Ward, Reagan" userId="27291eb4-8241-4961-9e69-8c66e34cc5b0" providerId="ADAL" clId="{5F8DBDBA-CD34-4C24-8E2C-5CCD7EDA5FE7}" dt="2025-05-21T19:25:59.510" v="589" actId="20577"/>
        <pc:sldMkLst>
          <pc:docMk/>
          <pc:sldMk cId="75599275" sldId="5758"/>
        </pc:sldMkLst>
      </pc:sldChg>
      <pc:sldChg chg="addSp delSp modSp new mod modClrScheme chgLayout">
        <pc:chgData name="Ward, Reagan" userId="27291eb4-8241-4961-9e69-8c66e34cc5b0" providerId="ADAL" clId="{5F8DBDBA-CD34-4C24-8E2C-5CCD7EDA5FE7}" dt="2025-05-21T17:20:16.153" v="18" actId="700"/>
        <pc:sldMkLst>
          <pc:docMk/>
          <pc:sldMk cId="1905334640" sldId="5759"/>
        </pc:sldMkLst>
      </pc:sldChg>
      <pc:sldChg chg="addSp delSp modSp new mod modClrScheme chgLayout">
        <pc:chgData name="Ward, Reagan" userId="27291eb4-8241-4961-9e69-8c66e34cc5b0" providerId="ADAL" clId="{5F8DBDBA-CD34-4C24-8E2C-5CCD7EDA5FE7}" dt="2025-05-21T17:20:23.924" v="43" actId="20577"/>
        <pc:sldMkLst>
          <pc:docMk/>
          <pc:sldMk cId="2942299458" sldId="5760"/>
        </pc:sldMkLst>
      </pc:sldChg>
      <pc:sldChg chg="del">
        <pc:chgData name="Ward, Reagan" userId="27291eb4-8241-4961-9e69-8c66e34cc5b0" providerId="ADAL" clId="{5F8DBDBA-CD34-4C24-8E2C-5CCD7EDA5FE7}" dt="2025-05-21T17:19:13.659" v="14" actId="47"/>
        <pc:sldMkLst>
          <pc:docMk/>
          <pc:sldMk cId="2998683881" sldId="5762"/>
        </pc:sldMkLst>
      </pc:sldChg>
      <pc:sldChg chg="add del">
        <pc:chgData name="Ward, Reagan" userId="27291eb4-8241-4961-9e69-8c66e34cc5b0" providerId="ADAL" clId="{5F8DBDBA-CD34-4C24-8E2C-5CCD7EDA5FE7}" dt="2025-05-21T22:15:41.154" v="2391"/>
        <pc:sldMkLst>
          <pc:docMk/>
          <pc:sldMk cId="3677926577" sldId="5766"/>
        </pc:sldMkLst>
      </pc:sldChg>
      <pc:sldChg chg="addSp delSp modSp add del mod chgLayout">
        <pc:chgData name="Ward, Reagan" userId="27291eb4-8241-4961-9e69-8c66e34cc5b0" providerId="ADAL" clId="{5F8DBDBA-CD34-4C24-8E2C-5CCD7EDA5FE7}" dt="2025-05-22T14:36:18.643" v="2829" actId="20577"/>
        <pc:sldMkLst>
          <pc:docMk/>
          <pc:sldMk cId="467082449" sldId="5776"/>
        </pc:sldMkLst>
      </pc:sldChg>
      <pc:sldChg chg="add del">
        <pc:chgData name="Ward, Reagan" userId="27291eb4-8241-4961-9e69-8c66e34cc5b0" providerId="ADAL" clId="{5F8DBDBA-CD34-4C24-8E2C-5CCD7EDA5FE7}" dt="2025-05-21T22:15:41.154" v="2391"/>
        <pc:sldMkLst>
          <pc:docMk/>
          <pc:sldMk cId="226281112" sldId="5827"/>
        </pc:sldMkLst>
      </pc:sldChg>
      <pc:sldChg chg="add">
        <pc:chgData name="Ward, Reagan" userId="27291eb4-8241-4961-9e69-8c66e34cc5b0" providerId="ADAL" clId="{5F8DBDBA-CD34-4C24-8E2C-5CCD7EDA5FE7}" dt="2025-05-21T20:38:52.795" v="2206"/>
        <pc:sldMkLst>
          <pc:docMk/>
          <pc:sldMk cId="1039088137" sldId="5841"/>
        </pc:sldMkLst>
      </pc:sldChg>
      <pc:sldChg chg="modSp add mod">
        <pc:chgData name="Ward, Reagan" userId="27291eb4-8241-4961-9e69-8c66e34cc5b0" providerId="ADAL" clId="{5F8DBDBA-CD34-4C24-8E2C-5CCD7EDA5FE7}" dt="2025-05-21T22:16:14.662" v="2394" actId="207"/>
        <pc:sldMkLst>
          <pc:docMk/>
          <pc:sldMk cId="4151373932" sldId="5891"/>
        </pc:sldMkLst>
      </pc:sldChg>
      <pc:sldChg chg="del">
        <pc:chgData name="Ward, Reagan" userId="27291eb4-8241-4961-9e69-8c66e34cc5b0" providerId="ADAL" clId="{5F8DBDBA-CD34-4C24-8E2C-5CCD7EDA5FE7}" dt="2025-05-21T17:19:13.659" v="14" actId="47"/>
        <pc:sldMkLst>
          <pc:docMk/>
          <pc:sldMk cId="3445224250" sldId="5896"/>
        </pc:sldMkLst>
      </pc:sldChg>
      <pc:sldChg chg="del">
        <pc:chgData name="Ward, Reagan" userId="27291eb4-8241-4961-9e69-8c66e34cc5b0" providerId="ADAL" clId="{5F8DBDBA-CD34-4C24-8E2C-5CCD7EDA5FE7}" dt="2025-05-21T17:19:13.659" v="14" actId="47"/>
        <pc:sldMkLst>
          <pc:docMk/>
          <pc:sldMk cId="120784883" sldId="5898"/>
        </pc:sldMkLst>
      </pc:sldChg>
      <pc:sldChg chg="del">
        <pc:chgData name="Ward, Reagan" userId="27291eb4-8241-4961-9e69-8c66e34cc5b0" providerId="ADAL" clId="{5F8DBDBA-CD34-4C24-8E2C-5CCD7EDA5FE7}" dt="2025-05-21T17:19:13.659" v="14" actId="47"/>
        <pc:sldMkLst>
          <pc:docMk/>
          <pc:sldMk cId="896102050" sldId="5899"/>
        </pc:sldMkLst>
      </pc:sldChg>
      <pc:sldChg chg="del">
        <pc:chgData name="Ward, Reagan" userId="27291eb4-8241-4961-9e69-8c66e34cc5b0" providerId="ADAL" clId="{5F8DBDBA-CD34-4C24-8E2C-5CCD7EDA5FE7}" dt="2025-05-21T17:19:13.659" v="14" actId="47"/>
        <pc:sldMkLst>
          <pc:docMk/>
          <pc:sldMk cId="2055979038" sldId="5901"/>
        </pc:sldMkLst>
      </pc:sldChg>
      <pc:sldChg chg="modSp add del mod">
        <pc:chgData name="Ward, Reagan" userId="27291eb4-8241-4961-9e69-8c66e34cc5b0" providerId="ADAL" clId="{5F8DBDBA-CD34-4C24-8E2C-5CCD7EDA5FE7}" dt="2025-05-22T13:39:04.671" v="2799" actId="20577"/>
        <pc:sldMkLst>
          <pc:docMk/>
          <pc:sldMk cId="3319297287" sldId="5908"/>
        </pc:sldMkLst>
      </pc:sldChg>
      <pc:sldChg chg="add del">
        <pc:chgData name="Ward, Reagan" userId="27291eb4-8241-4961-9e69-8c66e34cc5b0" providerId="ADAL" clId="{5F8DBDBA-CD34-4C24-8E2C-5CCD7EDA5FE7}" dt="2025-05-21T22:15:41.154" v="2391"/>
        <pc:sldMkLst>
          <pc:docMk/>
          <pc:sldMk cId="3197381806" sldId="5910"/>
        </pc:sldMkLst>
      </pc:sldChg>
      <pc:sldChg chg="add del">
        <pc:chgData name="Ward, Reagan" userId="27291eb4-8241-4961-9e69-8c66e34cc5b0" providerId="ADAL" clId="{5F8DBDBA-CD34-4C24-8E2C-5CCD7EDA5FE7}" dt="2025-05-21T19:23:20.169" v="297"/>
        <pc:sldMkLst>
          <pc:docMk/>
          <pc:sldMk cId="521114537" sldId="5911"/>
        </pc:sldMkLst>
      </pc:sldChg>
      <pc:sldChg chg="add del">
        <pc:chgData name="Ward, Reagan" userId="27291eb4-8241-4961-9e69-8c66e34cc5b0" providerId="ADAL" clId="{5F8DBDBA-CD34-4C24-8E2C-5CCD7EDA5FE7}" dt="2025-05-21T19:23:20.169" v="297"/>
        <pc:sldMkLst>
          <pc:docMk/>
          <pc:sldMk cId="4136330268" sldId="5914"/>
        </pc:sldMkLst>
      </pc:sldChg>
      <pc:sldChg chg="modSp add del mod modClrScheme chgLayout">
        <pc:chgData name="Ward, Reagan" userId="27291eb4-8241-4961-9e69-8c66e34cc5b0" providerId="ADAL" clId="{5F8DBDBA-CD34-4C24-8E2C-5CCD7EDA5FE7}" dt="2025-05-21T19:26:45.660" v="590" actId="700"/>
        <pc:sldMkLst>
          <pc:docMk/>
          <pc:sldMk cId="4029752383" sldId="5915"/>
        </pc:sldMkLst>
      </pc:sldChg>
      <pc:sldChg chg="modSp add del mod modClrScheme chgLayout">
        <pc:chgData name="Ward, Reagan" userId="27291eb4-8241-4961-9e69-8c66e34cc5b0" providerId="ADAL" clId="{5F8DBDBA-CD34-4C24-8E2C-5CCD7EDA5FE7}" dt="2025-05-21T19:26:55.461" v="591" actId="700"/>
        <pc:sldMkLst>
          <pc:docMk/>
          <pc:sldMk cId="438735602" sldId="5916"/>
        </pc:sldMkLst>
      </pc:sldChg>
      <pc:sldChg chg="modSp add del mod modClrScheme chgLayout">
        <pc:chgData name="Ward, Reagan" userId="27291eb4-8241-4961-9e69-8c66e34cc5b0" providerId="ADAL" clId="{5F8DBDBA-CD34-4C24-8E2C-5CCD7EDA5FE7}" dt="2025-05-21T19:27:14.195" v="592" actId="700"/>
        <pc:sldMkLst>
          <pc:docMk/>
          <pc:sldMk cId="4087549549" sldId="5917"/>
        </pc:sldMkLst>
      </pc:sldChg>
      <pc:sldChg chg="modSp add del mod">
        <pc:chgData name="Ward, Reagan" userId="27291eb4-8241-4961-9e69-8c66e34cc5b0" providerId="ADAL" clId="{5F8DBDBA-CD34-4C24-8E2C-5CCD7EDA5FE7}" dt="2025-05-22T13:41:01.147" v="2813" actId="5793"/>
        <pc:sldMkLst>
          <pc:docMk/>
          <pc:sldMk cId="4255130237" sldId="5918"/>
        </pc:sldMkLst>
      </pc:sldChg>
      <pc:sldChg chg="modSp add del mod">
        <pc:chgData name="Ward, Reagan" userId="27291eb4-8241-4961-9e69-8c66e34cc5b0" providerId="ADAL" clId="{5F8DBDBA-CD34-4C24-8E2C-5CCD7EDA5FE7}" dt="2025-05-22T13:40:39.213" v="2810" actId="5793"/>
        <pc:sldMkLst>
          <pc:docMk/>
          <pc:sldMk cId="3702270092" sldId="5924"/>
        </pc:sldMkLst>
      </pc:sldChg>
      <pc:sldChg chg="add del">
        <pc:chgData name="Ward, Reagan" userId="27291eb4-8241-4961-9e69-8c66e34cc5b0" providerId="ADAL" clId="{5F8DBDBA-CD34-4C24-8E2C-5CCD7EDA5FE7}" dt="2025-05-21T22:15:41.154" v="2391"/>
        <pc:sldMkLst>
          <pc:docMk/>
          <pc:sldMk cId="3768008294" sldId="5925"/>
        </pc:sldMkLst>
      </pc:sldChg>
      <pc:sldChg chg="del">
        <pc:chgData name="Ward, Reagan" userId="27291eb4-8241-4961-9e69-8c66e34cc5b0" providerId="ADAL" clId="{5F8DBDBA-CD34-4C24-8E2C-5CCD7EDA5FE7}" dt="2025-05-21T17:19:13.659" v="14" actId="47"/>
        <pc:sldMkLst>
          <pc:docMk/>
          <pc:sldMk cId="587239845" sldId="5926"/>
        </pc:sldMkLst>
      </pc:sldChg>
      <pc:sldChg chg="del">
        <pc:chgData name="Ward, Reagan" userId="27291eb4-8241-4961-9e69-8c66e34cc5b0" providerId="ADAL" clId="{5F8DBDBA-CD34-4C24-8E2C-5CCD7EDA5FE7}" dt="2025-05-21T17:19:13.659" v="14" actId="47"/>
        <pc:sldMkLst>
          <pc:docMk/>
          <pc:sldMk cId="485604172" sldId="5927"/>
        </pc:sldMkLst>
      </pc:sldChg>
      <pc:sldChg chg="add del">
        <pc:chgData name="Ward, Reagan" userId="27291eb4-8241-4961-9e69-8c66e34cc5b0" providerId="ADAL" clId="{5F8DBDBA-CD34-4C24-8E2C-5CCD7EDA5FE7}" dt="2025-05-21T19:23:20.169" v="297"/>
        <pc:sldMkLst>
          <pc:docMk/>
          <pc:sldMk cId="1682412232" sldId="5928"/>
        </pc:sldMkLst>
      </pc:sldChg>
      <pc:sldChg chg="modSp add del mod">
        <pc:chgData name="Ward, Reagan" userId="27291eb4-8241-4961-9e69-8c66e34cc5b0" providerId="ADAL" clId="{5F8DBDBA-CD34-4C24-8E2C-5CCD7EDA5FE7}" dt="2025-05-22T13:41:46.612" v="2825" actId="20577"/>
        <pc:sldMkLst>
          <pc:docMk/>
          <pc:sldMk cId="3418769046" sldId="5929"/>
        </pc:sldMkLst>
      </pc:sldChg>
      <pc:sldChg chg="modSp add del mod">
        <pc:chgData name="Ward, Reagan" userId="27291eb4-8241-4961-9e69-8c66e34cc5b0" providerId="ADAL" clId="{5F8DBDBA-CD34-4C24-8E2C-5CCD7EDA5FE7}" dt="2025-05-22T13:40:17.089" v="2805" actId="20577"/>
        <pc:sldMkLst>
          <pc:docMk/>
          <pc:sldMk cId="2179557037" sldId="5932"/>
        </pc:sldMkLst>
      </pc:sldChg>
      <pc:sldChg chg="modSp add del mod">
        <pc:chgData name="Ward, Reagan" userId="27291eb4-8241-4961-9e69-8c66e34cc5b0" providerId="ADAL" clId="{5F8DBDBA-CD34-4C24-8E2C-5CCD7EDA5FE7}" dt="2025-05-22T13:40:23.849" v="2807" actId="20577"/>
        <pc:sldMkLst>
          <pc:docMk/>
          <pc:sldMk cId="759397432" sldId="5933"/>
        </pc:sldMkLst>
      </pc:sldChg>
      <pc:sldChg chg="del">
        <pc:chgData name="Ward, Reagan" userId="27291eb4-8241-4961-9e69-8c66e34cc5b0" providerId="ADAL" clId="{5F8DBDBA-CD34-4C24-8E2C-5CCD7EDA5FE7}" dt="2025-05-21T17:19:13.659" v="14" actId="47"/>
        <pc:sldMkLst>
          <pc:docMk/>
          <pc:sldMk cId="473521871" sldId="5934"/>
        </pc:sldMkLst>
      </pc:sldChg>
      <pc:sldChg chg="addSp delSp modSp new del mod modClrScheme chgLayout">
        <pc:chgData name="Ward, Reagan" userId="27291eb4-8241-4961-9e69-8c66e34cc5b0" providerId="ADAL" clId="{5F8DBDBA-CD34-4C24-8E2C-5CCD7EDA5FE7}" dt="2025-05-21T22:15:44.280" v="2392" actId="47"/>
        <pc:sldMkLst>
          <pc:docMk/>
          <pc:sldMk cId="1591074558" sldId="5934"/>
        </pc:sldMkLst>
      </pc:sldChg>
      <pc:sldChg chg="addSp delSp modSp new del mod modClrScheme chgLayout">
        <pc:chgData name="Ward, Reagan" userId="27291eb4-8241-4961-9e69-8c66e34cc5b0" providerId="ADAL" clId="{5F8DBDBA-CD34-4C24-8E2C-5CCD7EDA5FE7}" dt="2025-05-21T22:15:44.280" v="2392" actId="47"/>
        <pc:sldMkLst>
          <pc:docMk/>
          <pc:sldMk cId="908545695" sldId="5935"/>
        </pc:sldMkLst>
      </pc:sldChg>
      <pc:sldChg chg="addSp delSp modSp new del mod modClrScheme chgLayout">
        <pc:chgData name="Ward, Reagan" userId="27291eb4-8241-4961-9e69-8c66e34cc5b0" providerId="ADAL" clId="{5F8DBDBA-CD34-4C24-8E2C-5CCD7EDA5FE7}" dt="2025-05-21T22:15:44.280" v="2392" actId="47"/>
        <pc:sldMkLst>
          <pc:docMk/>
          <pc:sldMk cId="1404783176" sldId="5936"/>
        </pc:sldMkLst>
      </pc:sldChg>
      <pc:sldChg chg="del">
        <pc:chgData name="Ward, Reagan" userId="27291eb4-8241-4961-9e69-8c66e34cc5b0" providerId="ADAL" clId="{5F8DBDBA-CD34-4C24-8E2C-5CCD7EDA5FE7}" dt="2025-05-21T17:19:13.659" v="14" actId="47"/>
        <pc:sldMkLst>
          <pc:docMk/>
          <pc:sldMk cId="2989850516" sldId="5936"/>
        </pc:sldMkLst>
      </pc:sldChg>
      <pc:sldChg chg="modSp add mod">
        <pc:chgData name="Ward, Reagan" userId="27291eb4-8241-4961-9e69-8c66e34cc5b0" providerId="ADAL" clId="{5F8DBDBA-CD34-4C24-8E2C-5CCD7EDA5FE7}" dt="2025-05-21T19:25:13.054" v="448" actId="20577"/>
        <pc:sldMkLst>
          <pc:docMk/>
          <pc:sldMk cId="1655828756" sldId="5937"/>
        </pc:sldMkLst>
      </pc:sldChg>
      <pc:sldChg chg="del">
        <pc:chgData name="Ward, Reagan" userId="27291eb4-8241-4961-9e69-8c66e34cc5b0" providerId="ADAL" clId="{5F8DBDBA-CD34-4C24-8E2C-5CCD7EDA5FE7}" dt="2025-05-21T17:19:13.659" v="14" actId="47"/>
        <pc:sldMkLst>
          <pc:docMk/>
          <pc:sldMk cId="1767724063" sldId="5937"/>
        </pc:sldMkLst>
      </pc:sldChg>
      <pc:sldChg chg="modSp add del mod">
        <pc:chgData name="Ward, Reagan" userId="27291eb4-8241-4961-9e69-8c66e34cc5b0" providerId="ADAL" clId="{5F8DBDBA-CD34-4C24-8E2C-5CCD7EDA5FE7}" dt="2025-05-21T19:24:45.726" v="417" actId="2696"/>
        <pc:sldMkLst>
          <pc:docMk/>
          <pc:sldMk cId="3050616016" sldId="5937"/>
        </pc:sldMkLst>
      </pc:sldChg>
      <pc:sldChg chg="addSp delSp modSp add mod modClrScheme chgLayout">
        <pc:chgData name="Ward, Reagan" userId="27291eb4-8241-4961-9e69-8c66e34cc5b0" providerId="ADAL" clId="{5F8DBDBA-CD34-4C24-8E2C-5CCD7EDA5FE7}" dt="2025-05-21T20:47:30.762" v="2390" actId="13244"/>
        <pc:sldMkLst>
          <pc:docMk/>
          <pc:sldMk cId="2022223912" sldId="5938"/>
        </pc:sldMkLst>
      </pc:sldChg>
      <pc:sldChg chg="add del">
        <pc:chgData name="Ward, Reagan" userId="27291eb4-8241-4961-9e69-8c66e34cc5b0" providerId="ADAL" clId="{5F8DBDBA-CD34-4C24-8E2C-5CCD7EDA5FE7}" dt="2025-05-21T19:24:45.726" v="417" actId="2696"/>
        <pc:sldMkLst>
          <pc:docMk/>
          <pc:sldMk cId="2177520027" sldId="5938"/>
        </pc:sldMkLst>
      </pc:sldChg>
      <pc:sldChg chg="del">
        <pc:chgData name="Ward, Reagan" userId="27291eb4-8241-4961-9e69-8c66e34cc5b0" providerId="ADAL" clId="{5F8DBDBA-CD34-4C24-8E2C-5CCD7EDA5FE7}" dt="2025-05-21T17:19:13.659" v="14" actId="47"/>
        <pc:sldMkLst>
          <pc:docMk/>
          <pc:sldMk cId="2306918098" sldId="5938"/>
        </pc:sldMkLst>
      </pc:sldChg>
      <pc:sldChg chg="modSp add del mod">
        <pc:chgData name="Ward, Reagan" userId="27291eb4-8241-4961-9e69-8c66e34cc5b0" providerId="ADAL" clId="{5F8DBDBA-CD34-4C24-8E2C-5CCD7EDA5FE7}" dt="2025-05-21T20:38:55.947" v="2207" actId="47"/>
        <pc:sldMkLst>
          <pc:docMk/>
          <pc:sldMk cId="867730917" sldId="5939"/>
        </pc:sldMkLst>
      </pc:sldChg>
      <pc:sldChg chg="del">
        <pc:chgData name="Ward, Reagan" userId="27291eb4-8241-4961-9e69-8c66e34cc5b0" providerId="ADAL" clId="{5F8DBDBA-CD34-4C24-8E2C-5CCD7EDA5FE7}" dt="2025-05-21T17:19:13.659" v="14" actId="47"/>
        <pc:sldMkLst>
          <pc:docMk/>
          <pc:sldMk cId="3009370492" sldId="5939"/>
        </pc:sldMkLst>
      </pc:sldChg>
      <pc:sldChg chg="modSp add del mod">
        <pc:chgData name="Ward, Reagan" userId="27291eb4-8241-4961-9e69-8c66e34cc5b0" providerId="ADAL" clId="{5F8DBDBA-CD34-4C24-8E2C-5CCD7EDA5FE7}" dt="2025-05-21T19:24:45.726" v="417" actId="2696"/>
        <pc:sldMkLst>
          <pc:docMk/>
          <pc:sldMk cId="3334277256" sldId="5939"/>
        </pc:sldMkLst>
      </pc:sldChg>
      <pc:sldChg chg="del">
        <pc:chgData name="Ward, Reagan" userId="27291eb4-8241-4961-9e69-8c66e34cc5b0" providerId="ADAL" clId="{5F8DBDBA-CD34-4C24-8E2C-5CCD7EDA5FE7}" dt="2025-05-21T17:19:13.659" v="14" actId="47"/>
        <pc:sldMkLst>
          <pc:docMk/>
          <pc:sldMk cId="1216151082" sldId="5940"/>
        </pc:sldMkLst>
      </pc:sldChg>
      <pc:sldChg chg="modSp add mod">
        <pc:chgData name="Ward, Reagan" userId="27291eb4-8241-4961-9e69-8c66e34cc5b0" providerId="ADAL" clId="{5F8DBDBA-CD34-4C24-8E2C-5CCD7EDA5FE7}" dt="2025-05-22T13:37:26.821" v="2794" actId="20577"/>
        <pc:sldMkLst>
          <pc:docMk/>
          <pc:sldMk cId="1663763316" sldId="5940"/>
        </pc:sldMkLst>
      </pc:sldChg>
      <pc:sldChg chg="del">
        <pc:chgData name="Ward, Reagan" userId="27291eb4-8241-4961-9e69-8c66e34cc5b0" providerId="ADAL" clId="{5F8DBDBA-CD34-4C24-8E2C-5CCD7EDA5FE7}" dt="2025-05-21T17:19:13.659" v="14" actId="47"/>
        <pc:sldMkLst>
          <pc:docMk/>
          <pc:sldMk cId="392415216" sldId="5941"/>
        </pc:sldMkLst>
      </pc:sldChg>
      <pc:sldChg chg="addSp delSp modSp add mod modClrScheme chgLayout">
        <pc:chgData name="Ward, Reagan" userId="27291eb4-8241-4961-9e69-8c66e34cc5b0" providerId="ADAL" clId="{5F8DBDBA-CD34-4C24-8E2C-5CCD7EDA5FE7}" dt="2025-05-21T20:47:16.268" v="2386" actId="13244"/>
        <pc:sldMkLst>
          <pc:docMk/>
          <pc:sldMk cId="1799089161" sldId="5941"/>
        </pc:sldMkLst>
      </pc:sldChg>
      <pc:sldChg chg="modSp add mod">
        <pc:chgData name="Ward, Reagan" userId="27291eb4-8241-4961-9e69-8c66e34cc5b0" providerId="ADAL" clId="{5F8DBDBA-CD34-4C24-8E2C-5CCD7EDA5FE7}" dt="2025-05-22T13:38:14.638" v="2798" actId="20577"/>
        <pc:sldMkLst>
          <pc:docMk/>
          <pc:sldMk cId="1606278980" sldId="5942"/>
        </pc:sldMkLst>
      </pc:sldChg>
      <pc:sldChg chg="addSp delSp modSp new mod modClrScheme chgLayout">
        <pc:chgData name="Ward, Reagan" userId="27291eb4-8241-4961-9e69-8c66e34cc5b0" providerId="ADAL" clId="{5F8DBDBA-CD34-4C24-8E2C-5CCD7EDA5FE7}" dt="2025-05-21T20:47:03.730" v="2383" actId="13244"/>
        <pc:sldMkLst>
          <pc:docMk/>
          <pc:sldMk cId="1723956258" sldId="5943"/>
        </pc:sldMkLst>
      </pc:sldChg>
      <pc:sldChg chg="addSp delSp modSp new mod modClrScheme chgLayout">
        <pc:chgData name="Ward, Reagan" userId="27291eb4-8241-4961-9e69-8c66e34cc5b0" providerId="ADAL" clId="{5F8DBDBA-CD34-4C24-8E2C-5CCD7EDA5FE7}" dt="2025-05-21T20:33:09.326" v="2205" actId="27636"/>
        <pc:sldMkLst>
          <pc:docMk/>
          <pc:sldMk cId="2613386444" sldId="5944"/>
        </pc:sldMkLst>
      </pc:sldChg>
      <pc:sldChg chg="add">
        <pc:chgData name="Ward, Reagan" userId="27291eb4-8241-4961-9e69-8c66e34cc5b0" providerId="ADAL" clId="{5F8DBDBA-CD34-4C24-8E2C-5CCD7EDA5FE7}" dt="2025-05-21T22:15:41.154" v="2391"/>
        <pc:sldMkLst>
          <pc:docMk/>
          <pc:sldMk cId="595085163" sldId="5945"/>
        </pc:sldMkLst>
      </pc:sldChg>
      <pc:sldChg chg="add">
        <pc:chgData name="Ward, Reagan" userId="27291eb4-8241-4961-9e69-8c66e34cc5b0" providerId="ADAL" clId="{5F8DBDBA-CD34-4C24-8E2C-5CCD7EDA5FE7}" dt="2025-05-21T22:15:41.154" v="2391"/>
        <pc:sldMkLst>
          <pc:docMk/>
          <pc:sldMk cId="473521871" sldId="5946"/>
        </pc:sldMkLst>
      </pc:sldChg>
      <pc:sldChg chg="modSp mod">
        <pc:chgData name="Ward, Reagan" userId="27291eb4-8241-4961-9e69-8c66e34cc5b0" providerId="ADAL" clId="{5F8DBDBA-CD34-4C24-8E2C-5CCD7EDA5FE7}" dt="2025-05-22T15:30:53.872" v="3011" actId="5793"/>
        <pc:sldMkLst>
          <pc:docMk/>
          <pc:sldMk cId="1199086367" sldId="5947"/>
        </pc:sldMkLst>
      </pc:sldChg>
      <pc:sldChg chg="modSp mod">
        <pc:chgData name="Ward, Reagan" userId="27291eb4-8241-4961-9e69-8c66e34cc5b0" providerId="ADAL" clId="{5F8DBDBA-CD34-4C24-8E2C-5CCD7EDA5FE7}" dt="2025-05-22T15:20:17.969" v="2836" actId="27636"/>
        <pc:sldMkLst>
          <pc:docMk/>
          <pc:sldMk cId="2793901213" sldId="5950"/>
        </pc:sldMkLst>
      </pc:sldChg>
      <pc:sldChg chg="modSp mod">
        <pc:chgData name="Ward, Reagan" userId="27291eb4-8241-4961-9e69-8c66e34cc5b0" providerId="ADAL" clId="{5F8DBDBA-CD34-4C24-8E2C-5CCD7EDA5FE7}" dt="2025-05-22T13:39:42.899" v="2800" actId="208"/>
        <pc:sldMkLst>
          <pc:docMk/>
          <pc:sldMk cId="3352049065" sldId="5951"/>
        </pc:sldMkLst>
      </pc:sldChg>
      <pc:sldChg chg="modSp mod">
        <pc:chgData name="Ward, Reagan" userId="27291eb4-8241-4961-9e69-8c66e34cc5b0" providerId="ADAL" clId="{5F8DBDBA-CD34-4C24-8E2C-5CCD7EDA5FE7}" dt="2025-05-22T15:20:17.984" v="2837" actId="27636"/>
        <pc:sldMkLst>
          <pc:docMk/>
          <pc:sldMk cId="2023837616" sldId="5952"/>
        </pc:sldMkLst>
      </pc:sldChg>
      <pc:sldChg chg="addSp modSp mod modClrScheme chgLayout">
        <pc:chgData name="Ward, Reagan" userId="27291eb4-8241-4961-9e69-8c66e34cc5b0" providerId="ADAL" clId="{5F8DBDBA-CD34-4C24-8E2C-5CCD7EDA5FE7}" dt="2025-05-22T15:21:31.201" v="2939" actId="20577"/>
        <pc:sldMkLst>
          <pc:docMk/>
          <pc:sldMk cId="2073264519" sldId="5954"/>
        </pc:sldMkLst>
      </pc:sldChg>
      <pc:sldChg chg="addSp delSp modSp mod modClrScheme chgLayout">
        <pc:chgData name="Ward, Reagan" userId="27291eb4-8241-4961-9e69-8c66e34cc5b0" providerId="ADAL" clId="{5F8DBDBA-CD34-4C24-8E2C-5CCD7EDA5FE7}" dt="2025-05-22T15:21:33.888" v="2940" actId="6264"/>
        <pc:sldMkLst>
          <pc:docMk/>
          <pc:sldMk cId="1947836741" sldId="5955"/>
        </pc:sldMkLst>
      </pc:sldChg>
      <pc:sldChg chg="addSp delSp modSp mod modClrScheme chgLayout">
        <pc:chgData name="Ward, Reagan" userId="27291eb4-8241-4961-9e69-8c66e34cc5b0" providerId="ADAL" clId="{5F8DBDBA-CD34-4C24-8E2C-5CCD7EDA5FE7}" dt="2025-05-22T15:29:36.712" v="3004" actId="14734"/>
        <pc:sldMkLst>
          <pc:docMk/>
          <pc:sldMk cId="839610360" sldId="5956"/>
        </pc:sldMkLst>
      </pc:sldChg>
      <pc:sldChg chg="addSp delSp modSp mod modClrScheme chgLayout">
        <pc:chgData name="Ward, Reagan" userId="27291eb4-8241-4961-9e69-8c66e34cc5b0" providerId="ADAL" clId="{5F8DBDBA-CD34-4C24-8E2C-5CCD7EDA5FE7}" dt="2025-05-22T15:29:54.360" v="3008" actId="313"/>
        <pc:sldMkLst>
          <pc:docMk/>
          <pc:sldMk cId="2758228353" sldId="5957"/>
        </pc:sldMkLst>
      </pc:sldChg>
      <pc:sldChg chg="addSp delSp modSp mod modClrScheme chgLayout">
        <pc:chgData name="Ward, Reagan" userId="27291eb4-8241-4961-9e69-8c66e34cc5b0" providerId="ADAL" clId="{5F8DBDBA-CD34-4C24-8E2C-5CCD7EDA5FE7}" dt="2025-05-22T15:27:34.873" v="2972"/>
        <pc:sldMkLst>
          <pc:docMk/>
          <pc:sldMk cId="3687169868" sldId="5958"/>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Martin, Carrie" userId="3f021071-f948-4caa-8dd8-d3036854ac97" providerId="ADAL" clId="{CFA19A81-988E-4588-99D1-7DFCDAA7E53A}"/>
    <pc:docChg chg="custSel addSld delSld modSld">
      <pc:chgData name="Martin, Carrie" userId="3f021071-f948-4caa-8dd8-d3036854ac97" providerId="ADAL" clId="{CFA19A81-988E-4588-99D1-7DFCDAA7E53A}" dt="2025-06-25T21:54:10.836" v="48" actId="20577"/>
      <pc:docMkLst>
        <pc:docMk/>
      </pc:docMkLst>
      <pc:sldChg chg="add">
        <pc:chgData name="Martin, Carrie" userId="3f021071-f948-4caa-8dd8-d3036854ac97" providerId="ADAL" clId="{CFA19A81-988E-4588-99D1-7DFCDAA7E53A}" dt="2025-06-25T21:52:24.517" v="4"/>
        <pc:sldMkLst>
          <pc:docMk/>
          <pc:sldMk cId="646868291" sldId="5905"/>
        </pc:sldMkLst>
      </pc:sldChg>
      <pc:sldChg chg="add">
        <pc:chgData name="Martin, Carrie" userId="3f021071-f948-4caa-8dd8-d3036854ac97" providerId="ADAL" clId="{CFA19A81-988E-4588-99D1-7DFCDAA7E53A}" dt="2025-06-25T21:51:47.326" v="1"/>
        <pc:sldMkLst>
          <pc:docMk/>
          <pc:sldMk cId="1324249713" sldId="5906"/>
        </pc:sldMkLst>
      </pc:sldChg>
      <pc:sldChg chg="add del">
        <pc:chgData name="Martin, Carrie" userId="3f021071-f948-4caa-8dd8-d3036854ac97" providerId="ADAL" clId="{CFA19A81-988E-4588-99D1-7DFCDAA7E53A}" dt="2025-06-25T21:52:24.517" v="4"/>
        <pc:sldMkLst>
          <pc:docMk/>
          <pc:sldMk cId="2311154268" sldId="5921"/>
        </pc:sldMkLst>
      </pc:sldChg>
      <pc:sldChg chg="add">
        <pc:chgData name="Martin, Carrie" userId="3f021071-f948-4caa-8dd8-d3036854ac97" providerId="ADAL" clId="{CFA19A81-988E-4588-99D1-7DFCDAA7E53A}" dt="2025-06-25T21:51:47.326" v="1"/>
        <pc:sldMkLst>
          <pc:docMk/>
          <pc:sldMk cId="1321016585" sldId="5956"/>
        </pc:sldMkLst>
      </pc:sldChg>
      <pc:sldChg chg="modSp mod">
        <pc:chgData name="Martin, Carrie" userId="3f021071-f948-4caa-8dd8-d3036854ac97" providerId="ADAL" clId="{CFA19A81-988E-4588-99D1-7DFCDAA7E53A}" dt="2025-06-25T21:51:47.498" v="2" actId="27636"/>
        <pc:sldMkLst>
          <pc:docMk/>
          <pc:sldMk cId="2261348429" sldId="597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ldChg>
      <pc:sldChg chg="modSp mod ord">
        <pc:chgData name="Gudka, Dawna" userId="823cceae-331b-41d6-9a63-34ad6d1db55c" providerId="ADAL" clId="{A1E5C167-7297-4135-850F-6ACEC25A8BCA}" dt="2025-05-07T22:37:23.359" v="2865" actId="14100"/>
        <pc:sldMkLst>
          <pc:docMk/>
          <pc:sldMk cId="226281112" sldId="582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ldChg>
      <pc:sldChg chg="modSp add mod">
        <pc:chgData name="Gudka, Dawna" userId="823cceae-331b-41d6-9a63-34ad6d1db55c" providerId="ADAL" clId="{A1E5C167-7297-4135-850F-6ACEC25A8BCA}" dt="2025-05-07T13:37:02.428" v="618" actId="20577"/>
        <pc:sldMkLst>
          <pc:docMk/>
          <pc:sldMk cId="521114537" sldId="5911"/>
        </pc:sldMkLst>
      </pc:sldChg>
      <pc:sldChg chg="addSp delSp modSp add mod">
        <pc:chgData name="Gudka, Dawna" userId="823cceae-331b-41d6-9a63-34ad6d1db55c" providerId="ADAL" clId="{A1E5C167-7297-4135-850F-6ACEC25A8BCA}" dt="2025-05-07T22:38:37.848" v="2879" actId="20577"/>
        <pc:sldMkLst>
          <pc:docMk/>
          <pc:sldMk cId="1974436417" sldId="5912"/>
        </pc:sldMkLst>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addSp delSp modSp new mod ord">
        <pc:chgData name="Gudka, Dawna" userId="823cceae-331b-41d6-9a63-34ad6d1db55c" providerId="ADAL" clId="{A1E5C167-7297-4135-850F-6ACEC25A8BCA}" dt="2025-05-07T22:43:10.244" v="2901" actId="478"/>
        <pc:sldMkLst>
          <pc:docMk/>
          <pc:sldMk cId="3768008294" sldId="5925"/>
        </pc:sldMkLst>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Martin, Carrie" userId="S::martin_c@cde.state.co.us::3f021071-f948-4caa-8dd8-d3036854ac97" providerId="AD" clId="Web-{9638FD2E-9EE6-D23B-5901-BEAAF95516E0}"/>
    <pc:docChg chg="modSld">
      <pc:chgData name="Martin, Carrie" userId="S::martin_c@cde.state.co.us::3f021071-f948-4caa-8dd8-d3036854ac97" providerId="AD" clId="Web-{9638FD2E-9EE6-D23B-5901-BEAAF95516E0}" dt="2025-07-10T12:51:05.827" v="11"/>
      <pc:docMkLst>
        <pc:docMk/>
      </pc:docMkLst>
      <pc:sldChg chg="modSp">
        <pc:chgData name="Martin, Carrie" userId="S::martin_c@cde.state.co.us::3f021071-f948-4caa-8dd8-d3036854ac97" providerId="AD" clId="Web-{9638FD2E-9EE6-D23B-5901-BEAAF95516E0}" dt="2025-07-10T12:51:05.827" v="11"/>
        <pc:sldMkLst>
          <pc:docMk/>
          <pc:sldMk cId="1037917088" sldId="5098"/>
        </pc:sldMkLst>
        <pc:graphicFrameChg chg="mod modGraphic">
          <ac:chgData name="Martin, Carrie" userId="S::martin_c@cde.state.co.us::3f021071-f948-4caa-8dd8-d3036854ac97" providerId="AD" clId="Web-{9638FD2E-9EE6-D23B-5901-BEAAF95516E0}" dt="2025-07-10T12:51:05.827" v="11"/>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Tribbett, Jessica" userId="S::tribbett_jessica@cde.state.co.us::b8af59d7-a86d-4166-a022-d856dc24c475" providerId="AD" clId="Web-{9805FBC4-56C9-951F-8DDB-BB76E64E872F}"/>
    <pc:docChg chg="addSld modSld">
      <pc:chgData name="Tribbett, Jessica" userId="S::tribbett_jessica@cde.state.co.us::b8af59d7-a86d-4166-a022-d856dc24c475" providerId="AD" clId="Web-{9805FBC4-56C9-951F-8DDB-BB76E64E872F}" dt="2025-06-12T13:52:26.943" v="146" actId="20577"/>
      <pc:docMkLst>
        <pc:docMk/>
      </pc:docMkLst>
      <pc:sldChg chg="modSp new">
        <pc:chgData name="Tribbett, Jessica" userId="S::tribbett_jessica@cde.state.co.us::b8af59d7-a86d-4166-a022-d856dc24c475" providerId="AD" clId="Web-{9805FBC4-56C9-951F-8DDB-BB76E64E872F}" dt="2025-06-12T13:52:26.943" v="146" actId="20577"/>
        <pc:sldMkLst>
          <pc:docMk/>
          <pc:sldMk cId="803610458" sldId="5977"/>
        </pc:sldMkLst>
      </pc:sldChg>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ldChg>
      <pc:sldChg chg="modSp new">
        <pc:chgData name="Rhodes, Tara" userId="S::rhodes_t@cde.state.co.us::566307b0-1e17-4826-87e1-0feb85a922f2" providerId="AD" clId="Web-{B0520052-71B2-813E-FB8A-4B3DA80D3E8E}" dt="2025-05-07T18:56:49.734" v="193" actId="20577"/>
        <pc:sldMkLst>
          <pc:docMk/>
          <pc:sldMk cId="4029752383" sldId="5915"/>
        </pc:sldMkLst>
      </pc:sldChg>
      <pc:sldChg chg="modSp add replId">
        <pc:chgData name="Rhodes, Tara" userId="S::rhodes_t@cde.state.co.us::566307b0-1e17-4826-87e1-0feb85a922f2" providerId="AD" clId="Web-{B0520052-71B2-813E-FB8A-4B3DA80D3E8E}" dt="2025-05-07T18:57:16.610" v="200" actId="20577"/>
        <pc:sldMkLst>
          <pc:docMk/>
          <pc:sldMk cId="438735602" sldId="5916"/>
        </pc:sldMkLst>
      </pc:sldChg>
      <pc:sldChg chg="modSp new">
        <pc:chgData name="Rhodes, Tara" userId="S::rhodes_t@cde.state.co.us::566307b0-1e17-4826-87e1-0feb85a922f2" providerId="AD" clId="Web-{B0520052-71B2-813E-FB8A-4B3DA80D3E8E}" dt="2025-05-07T18:59:46.643" v="209" actId="20577"/>
        <pc:sldMkLst>
          <pc:docMk/>
          <pc:sldMk cId="4087549549" sldId="5917"/>
        </pc:sldMkLst>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ldChg>
      <pc:sldChg chg="modSp mod">
        <pc:chgData name="Ward, Reagan" userId="27291eb4-8241-4961-9e69-8c66e34cc5b0" providerId="ADAL" clId="{E39DB0A1-F45A-4225-ACFE-3A5EB6D97B77}" dt="2025-05-08T14:09:38.360" v="161" actId="20577"/>
        <pc:sldMkLst>
          <pc:docMk/>
          <pc:sldMk cId="1284145060" sldId="264"/>
        </pc:sldMkLst>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sldChg>
      <pc:sldChg chg="modSp mod">
        <pc:chgData name="Ward, Reagan" userId="27291eb4-8241-4961-9e69-8c66e34cc5b0" providerId="ADAL" clId="{E39DB0A1-F45A-4225-ACFE-3A5EB6D97B77}" dt="2025-05-08T14:12:29.809" v="212" actId="242"/>
        <pc:sldMkLst>
          <pc:docMk/>
          <pc:sldMk cId="1974436417" sldId="5912"/>
        </pc:sldMkLst>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sldChg>
      <pc:sldChg chg="modSp mod">
        <pc:chgData name="Heitman, Lindsey" userId="a9773a47-99d2-4599-9377-6d37e9ec0bd3" providerId="ADAL" clId="{A30553E2-3285-4189-A3EB-2E11801F40B3}" dt="2025-04-30T21:40:53.135" v="300" actId="207"/>
        <pc:sldMkLst>
          <pc:docMk/>
          <pc:sldMk cId="1037917088" sldId="5098"/>
        </pc:sldMkLst>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Slutzky, Collin" userId="S::slutzky_c@cde.state.co.us::21f7fb5c-490d-42a4-8741-4ce78a53b03a" providerId="AD" clId="Web-{EFED78DA-F06A-48FE-88CB-E1F717D3FB34}"/>
    <pc:docChg chg="addSld delSld modSld">
      <pc:chgData name="Slutzky, Collin" userId="S::slutzky_c@cde.state.co.us::21f7fb5c-490d-42a4-8741-4ce78a53b03a" providerId="AD" clId="Web-{EFED78DA-F06A-48FE-88CB-E1F717D3FB34}" dt="2025-06-04T14:48:54.207" v="101"/>
      <pc:docMkLst>
        <pc:docMk/>
      </pc:docMkLst>
      <pc:sldChg chg="modSp add replId">
        <pc:chgData name="Slutzky, Collin" userId="S::slutzky_c@cde.state.co.us::21f7fb5c-490d-42a4-8741-4ce78a53b03a" providerId="AD" clId="Web-{EFED78DA-F06A-48FE-88CB-E1F717D3FB34}" dt="2025-06-04T14:47:16.816" v="11" actId="20577"/>
        <pc:sldMkLst>
          <pc:docMk/>
          <pc:sldMk cId="3763548243" sldId="5960"/>
        </pc:sldMkLst>
      </pc:sldChg>
      <pc:sldChg chg="add del replId">
        <pc:chgData name="Slutzky, Collin" userId="S::slutzky_c@cde.state.co.us::21f7fb5c-490d-42a4-8741-4ce78a53b03a" providerId="AD" clId="Web-{EFED78DA-F06A-48FE-88CB-E1F717D3FB34}" dt="2025-06-04T14:47:25.175" v="13"/>
        <pc:sldMkLst>
          <pc:docMk/>
          <pc:sldMk cId="1062403806" sldId="5961"/>
        </pc:sldMkLst>
      </pc:sldChg>
      <pc:sldChg chg="modSp add replId">
        <pc:chgData name="Slutzky, Collin" userId="S::slutzky_c@cde.state.co.us::21f7fb5c-490d-42a4-8741-4ce78a53b03a" providerId="AD" clId="Web-{EFED78DA-F06A-48FE-88CB-E1F717D3FB34}" dt="2025-06-04T14:47:37.925" v="29" actId="20577"/>
        <pc:sldMkLst>
          <pc:docMk/>
          <pc:sldMk cId="1286592758" sldId="5961"/>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Tribbett, Jessica" userId="S::tribbett_jessica@cde.state.co.us::b8af59d7-a86d-4166-a022-d856dc24c475" providerId="AD" clId="Web-{C37090B5-8645-70AE-9BFE-0B47BB2BC1A1}"/>
    <pc:docChg chg="addSld delSld modSld sldOrd">
      <pc:chgData name="Tribbett, Jessica" userId="S::tribbett_jessica@cde.state.co.us::b8af59d7-a86d-4166-a022-d856dc24c475" providerId="AD" clId="Web-{C37090B5-8645-70AE-9BFE-0B47BB2BC1A1}" dt="2025-07-09T20:52:31.730" v="1133"/>
      <pc:docMkLst>
        <pc:docMk/>
      </pc:docMkLst>
      <pc:sldChg chg="add">
        <pc:chgData name="Tribbett, Jessica" userId="S::tribbett_jessica@cde.state.co.us::b8af59d7-a86d-4166-a022-d856dc24c475" providerId="AD" clId="Web-{C37090B5-8645-70AE-9BFE-0B47BB2BC1A1}" dt="2025-07-09T18:36:20.680" v="5"/>
        <pc:sldMkLst>
          <pc:docMk/>
          <pc:sldMk cId="2556311175" sldId="5964"/>
        </pc:sldMkLst>
      </pc:sldChg>
      <pc:sldChg chg="modSp add">
        <pc:chgData name="Tribbett, Jessica" userId="S::tribbett_jessica@cde.state.co.us::b8af59d7-a86d-4166-a022-d856dc24c475" providerId="AD" clId="Web-{C37090B5-8645-70AE-9BFE-0B47BB2BC1A1}" dt="2025-07-09T18:36:17.133" v="4" actId="20577"/>
        <pc:sldMkLst>
          <pc:docMk/>
          <pc:sldMk cId="37158349" sldId="5971"/>
        </pc:sldMkLst>
      </pc:sldChg>
      <pc:sldChg chg="addSp modSp del mod modShow">
        <pc:chgData name="Tribbett, Jessica" userId="S::tribbett_jessica@cde.state.co.us::b8af59d7-a86d-4166-a022-d856dc24c475" providerId="AD" clId="Web-{C37090B5-8645-70AE-9BFE-0B47BB2BC1A1}" dt="2025-07-09T20:52:31.730" v="1133"/>
        <pc:sldMkLst>
          <pc:docMk/>
          <pc:sldMk cId="337183937" sldId="5978"/>
        </pc:sldMkLst>
      </pc:sldChg>
      <pc:sldChg chg="modSp new ord">
        <pc:chgData name="Tribbett, Jessica" userId="S::tribbett_jessica@cde.state.co.us::b8af59d7-a86d-4166-a022-d856dc24c475" providerId="AD" clId="Web-{C37090B5-8645-70AE-9BFE-0B47BB2BC1A1}" dt="2025-07-09T20:33:05.997" v="902" actId="20577"/>
        <pc:sldMkLst>
          <pc:docMk/>
          <pc:sldMk cId="1890162367" sldId="5984"/>
        </pc:sldMkLst>
      </pc:sldChg>
      <pc:sldChg chg="modSp add del replId">
        <pc:chgData name="Tribbett, Jessica" userId="S::tribbett_jessica@cde.state.co.us::b8af59d7-a86d-4166-a022-d856dc24c475" providerId="AD" clId="Web-{C37090B5-8645-70AE-9BFE-0B47BB2BC1A1}" dt="2025-07-09T20:43:30.428" v="917"/>
        <pc:sldMkLst>
          <pc:docMk/>
          <pc:sldMk cId="1704706777" sldId="5988"/>
        </pc:sldMkLst>
      </pc:sldChg>
      <pc:sldChg chg="modSp add ord replId">
        <pc:chgData name="Tribbett, Jessica" userId="S::tribbett_jessica@cde.state.co.us::b8af59d7-a86d-4166-a022-d856dc24c475" providerId="AD" clId="Web-{C37090B5-8645-70AE-9BFE-0B47BB2BC1A1}" dt="2025-07-09T20:51:15.071" v="1132" actId="20577"/>
        <pc:sldMkLst>
          <pc:docMk/>
          <pc:sldMk cId="1783783174" sldId="5990"/>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Hoffman, Peter" userId="S::hoffman_p@cde.state.co.us::673cee94-26bd-4c2a-ab82-1b3669e2f049" providerId="AD" clId="Web-{4DD420C7-51BF-6262-07BC-7F307425AD97}"/>
    <pc:docChg chg="modSld">
      <pc:chgData name="Hoffman, Peter" userId="S::hoffman_p@cde.state.co.us::673cee94-26bd-4c2a-ab82-1b3669e2f049" providerId="AD" clId="Web-{4DD420C7-51BF-6262-07BC-7F307425AD97}" dt="2025-06-04T22:44:34.639" v="3" actId="20577"/>
      <pc:docMkLst>
        <pc:docMk/>
      </pc:docMkLst>
      <pc:sldChg chg="modSp">
        <pc:chgData name="Hoffman, Peter" userId="S::hoffman_p@cde.state.co.us::673cee94-26bd-4c2a-ab82-1b3669e2f049" providerId="AD" clId="Web-{4DD420C7-51BF-6262-07BC-7F307425AD97}" dt="2025-06-04T22:44:34.639" v="3" actId="20577"/>
        <pc:sldMkLst>
          <pc:docMk/>
          <pc:sldMk cId="3302024919" sldId="5424"/>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Martin, Carrie" userId="3f021071-f948-4caa-8dd8-d3036854ac97" providerId="ADAL" clId="{D5091385-ADC5-4A94-89A7-CF86C8013C51}"/>
    <pc:docChg chg="custSel delSld modSld">
      <pc:chgData name="Martin, Carrie" userId="3f021071-f948-4caa-8dd8-d3036854ac97" providerId="ADAL" clId="{D5091385-ADC5-4A94-89A7-CF86C8013C51}" dt="2025-07-24T12:49:43.417" v="704" actId="1076"/>
      <pc:docMkLst>
        <pc:docMk/>
      </pc:docMkLst>
      <pc:sldChg chg="modSp mod">
        <pc:chgData name="Martin, Carrie" userId="3f021071-f948-4caa-8dd8-d3036854ac97" providerId="ADAL" clId="{D5091385-ADC5-4A94-89A7-CF86C8013C51}" dt="2025-07-24T12:47:47.033" v="629" actId="13926"/>
        <pc:sldMkLst>
          <pc:docMk/>
          <pc:sldMk cId="3507505468" sldId="5647"/>
        </pc:sldMkLst>
        <pc:spChg chg="mod">
          <ac:chgData name="Martin, Carrie" userId="3f021071-f948-4caa-8dd8-d3036854ac97" providerId="ADAL" clId="{D5091385-ADC5-4A94-89A7-CF86C8013C51}" dt="2025-07-24T05:59:50.468" v="523" actId="14100"/>
          <ac:spMkLst>
            <pc:docMk/>
            <pc:sldMk cId="3507505468" sldId="5647"/>
            <ac:spMk id="2" creationId="{F8891988-4AAF-D11D-8EB4-B70BC6D47F6C}"/>
          </ac:spMkLst>
        </pc:spChg>
        <pc:spChg chg="mod">
          <ac:chgData name="Martin, Carrie" userId="3f021071-f948-4caa-8dd8-d3036854ac97" providerId="ADAL" clId="{D5091385-ADC5-4A94-89A7-CF86C8013C51}" dt="2025-07-24T12:47:47.033" v="629" actId="13926"/>
          <ac:spMkLst>
            <pc:docMk/>
            <pc:sldMk cId="3507505468" sldId="5647"/>
            <ac:spMk id="21" creationId="{20D2FAA3-F6D6-EBDD-4FCF-D1203589BFAC}"/>
          </ac:spMkLst>
        </pc:spChg>
        <pc:graphicFrameChg chg="mod">
          <ac:chgData name="Martin, Carrie" userId="3f021071-f948-4caa-8dd8-d3036854ac97" providerId="ADAL" clId="{D5091385-ADC5-4A94-89A7-CF86C8013C51}" dt="2025-07-24T12:46:35.597" v="626" actId="14100"/>
          <ac:graphicFrameMkLst>
            <pc:docMk/>
            <pc:sldMk cId="3507505468" sldId="5647"/>
            <ac:graphicFrameMk id="20" creationId="{EF9DF6EA-9575-2B08-5E35-CF95608231EB}"/>
          </ac:graphicFrameMkLst>
        </pc:graphicFrameChg>
      </pc:sldChg>
      <pc:sldChg chg="modSp mod">
        <pc:chgData name="Martin, Carrie" userId="3f021071-f948-4caa-8dd8-d3036854ac97" providerId="ADAL" clId="{D5091385-ADC5-4A94-89A7-CF86C8013C51}" dt="2025-07-24T04:43:05.618" v="13" actId="14734"/>
        <pc:sldMkLst>
          <pc:docMk/>
          <pc:sldMk cId="606546759" sldId="5881"/>
        </pc:sldMkLst>
        <pc:graphicFrameChg chg="mod modGraphic">
          <ac:chgData name="Martin, Carrie" userId="3f021071-f948-4caa-8dd8-d3036854ac97" providerId="ADAL" clId="{D5091385-ADC5-4A94-89A7-CF86C8013C51}" dt="2025-07-24T04:43:05.618" v="13" actId="14734"/>
          <ac:graphicFrameMkLst>
            <pc:docMk/>
            <pc:sldMk cId="606546759" sldId="5881"/>
            <ac:graphicFrameMk id="11" creationId="{4A046F5F-034D-A2DD-B7B6-B37CB3AF1360}"/>
          </ac:graphicFrameMkLst>
        </pc:graphicFrameChg>
      </pc:sldChg>
      <pc:sldChg chg="del">
        <pc:chgData name="Martin, Carrie" userId="3f021071-f948-4caa-8dd8-d3036854ac97" providerId="ADAL" clId="{D5091385-ADC5-4A94-89A7-CF86C8013C51}" dt="2025-07-24T05:57:37.058" v="487" actId="2696"/>
        <pc:sldMkLst>
          <pc:docMk/>
          <pc:sldMk cId="646868291" sldId="5905"/>
        </pc:sldMkLst>
      </pc:sldChg>
      <pc:sldChg chg="addSp modSp mod">
        <pc:chgData name="Martin, Carrie" userId="3f021071-f948-4caa-8dd8-d3036854ac97" providerId="ADAL" clId="{D5091385-ADC5-4A94-89A7-CF86C8013C51}" dt="2025-07-24T12:48:34.664" v="660" actId="27636"/>
        <pc:sldMkLst>
          <pc:docMk/>
          <pc:sldMk cId="1324249713" sldId="5906"/>
        </pc:sldMkLst>
        <pc:spChg chg="mod">
          <ac:chgData name="Martin, Carrie" userId="3f021071-f948-4caa-8dd8-d3036854ac97" providerId="ADAL" clId="{D5091385-ADC5-4A94-89A7-CF86C8013C51}" dt="2025-07-24T12:48:34.664" v="660" actId="27636"/>
          <ac:spMkLst>
            <pc:docMk/>
            <pc:sldMk cId="1324249713" sldId="5906"/>
            <ac:spMk id="5" creationId="{4BE7A1A9-B04D-1906-B126-9E14604E3C09}"/>
          </ac:spMkLst>
        </pc:spChg>
        <pc:spChg chg="mod">
          <ac:chgData name="Martin, Carrie" userId="3f021071-f948-4caa-8dd8-d3036854ac97" providerId="ADAL" clId="{D5091385-ADC5-4A94-89A7-CF86C8013C51}" dt="2025-07-24T05:21:06.638" v="477" actId="27636"/>
          <ac:spMkLst>
            <pc:docMk/>
            <pc:sldMk cId="1324249713" sldId="5906"/>
            <ac:spMk id="6" creationId="{28D50EC4-4503-450E-2C6E-80794B316543}"/>
          </ac:spMkLst>
        </pc:spChg>
        <pc:picChg chg="add mod">
          <ac:chgData name="Martin, Carrie" userId="3f021071-f948-4caa-8dd8-d3036854ac97" providerId="ADAL" clId="{D5091385-ADC5-4A94-89A7-CF86C8013C51}" dt="2025-07-24T05:21:13.183" v="478" actId="14100"/>
          <ac:picMkLst>
            <pc:docMk/>
            <pc:sldMk cId="1324249713" sldId="5906"/>
            <ac:picMk id="2" creationId="{7867ADCA-DCC8-4124-9A09-4EBA3E8B4DB4}"/>
          </ac:picMkLst>
        </pc:picChg>
      </pc:sldChg>
      <pc:sldChg chg="modSp mod">
        <pc:chgData name="Martin, Carrie" userId="3f021071-f948-4caa-8dd8-d3036854ac97" providerId="ADAL" clId="{D5091385-ADC5-4A94-89A7-CF86C8013C51}" dt="2025-07-24T04:27:24.454" v="7" actId="14734"/>
        <pc:sldMkLst>
          <pc:docMk/>
          <pc:sldMk cId="2311154268" sldId="5921"/>
        </pc:sldMkLst>
        <pc:graphicFrameChg chg="mod modGraphic">
          <ac:chgData name="Martin, Carrie" userId="3f021071-f948-4caa-8dd8-d3036854ac97" providerId="ADAL" clId="{D5091385-ADC5-4A94-89A7-CF86C8013C51}" dt="2025-07-24T04:27:24.454" v="7" actId="14734"/>
          <ac:graphicFrameMkLst>
            <pc:docMk/>
            <pc:sldMk cId="2311154268" sldId="5921"/>
            <ac:graphicFrameMk id="11" creationId="{4A046F5F-034D-A2DD-B7B6-B37CB3AF1360}"/>
          </ac:graphicFrameMkLst>
        </pc:graphicFrameChg>
      </pc:sldChg>
      <pc:sldChg chg="modSp mod">
        <pc:chgData name="Martin, Carrie" userId="3f021071-f948-4caa-8dd8-d3036854ac97" providerId="ADAL" clId="{D5091385-ADC5-4A94-89A7-CF86C8013C51}" dt="2025-07-24T12:49:43.417" v="704" actId="1076"/>
        <pc:sldMkLst>
          <pc:docMk/>
          <pc:sldMk cId="1321016585" sldId="5956"/>
        </pc:sldMkLst>
        <pc:spChg chg="mod">
          <ac:chgData name="Martin, Carrie" userId="3f021071-f948-4caa-8dd8-d3036854ac97" providerId="ADAL" clId="{D5091385-ADC5-4A94-89A7-CF86C8013C51}" dt="2025-07-24T12:49:24.833" v="702" actId="1076"/>
          <ac:spMkLst>
            <pc:docMk/>
            <pc:sldMk cId="1321016585" sldId="5956"/>
            <ac:spMk id="5" creationId="{2BFBDDD9-D082-A557-52E8-A9BBF1FB81E4}"/>
          </ac:spMkLst>
        </pc:spChg>
        <pc:spChg chg="mod">
          <ac:chgData name="Martin, Carrie" userId="3f021071-f948-4caa-8dd8-d3036854ac97" providerId="ADAL" clId="{D5091385-ADC5-4A94-89A7-CF86C8013C51}" dt="2025-07-24T12:49:40.480" v="703" actId="1076"/>
          <ac:spMkLst>
            <pc:docMk/>
            <pc:sldMk cId="1321016585" sldId="5956"/>
            <ac:spMk id="6" creationId="{CD569E41-641A-36CE-EA83-CB9021F4EE3B}"/>
          </ac:spMkLst>
        </pc:spChg>
        <pc:picChg chg="mod">
          <ac:chgData name="Martin, Carrie" userId="3f021071-f948-4caa-8dd8-d3036854ac97" providerId="ADAL" clId="{D5091385-ADC5-4A94-89A7-CF86C8013C51}" dt="2025-07-24T12:49:43.417" v="704" actId="1076"/>
          <ac:picMkLst>
            <pc:docMk/>
            <pc:sldMk cId="1321016585" sldId="5956"/>
            <ac:picMk id="3" creationId="{5BA6DCC1-2D8B-91C4-976E-DBC0E1521282}"/>
          </ac:picMkLst>
        </pc:picChg>
      </pc:sldChg>
      <pc:sldChg chg="modSp mod">
        <pc:chgData name="Martin, Carrie" userId="3f021071-f948-4caa-8dd8-d3036854ac97" providerId="ADAL" clId="{D5091385-ADC5-4A94-89A7-CF86C8013C51}" dt="2025-07-24T12:47:36.280" v="628" actId="13926"/>
        <pc:sldMkLst>
          <pc:docMk/>
          <pc:sldMk cId="2742721405" sldId="6006"/>
        </pc:sldMkLst>
        <pc:spChg chg="mod">
          <ac:chgData name="Martin, Carrie" userId="3f021071-f948-4caa-8dd8-d3036854ac97" providerId="ADAL" clId="{D5091385-ADC5-4A94-89A7-CF86C8013C51}" dt="2025-07-24T05:06:35.361" v="40" actId="20577"/>
          <ac:spMkLst>
            <pc:docMk/>
            <pc:sldMk cId="2742721405" sldId="6006"/>
            <ac:spMk id="2" creationId="{D75B77D1-0703-95ED-B0CE-8CC9140CF3E3}"/>
          </ac:spMkLst>
        </pc:spChg>
        <pc:spChg chg="mod">
          <ac:chgData name="Martin, Carrie" userId="3f021071-f948-4caa-8dd8-d3036854ac97" providerId="ADAL" clId="{D5091385-ADC5-4A94-89A7-CF86C8013C51}" dt="2025-07-24T12:47:36.280" v="628" actId="13926"/>
          <ac:spMkLst>
            <pc:docMk/>
            <pc:sldMk cId="2742721405" sldId="6006"/>
            <ac:spMk id="5" creationId="{81BAD140-D2E1-0A72-1455-9ED6349770B5}"/>
          </ac:spMkLst>
        </pc:spChg>
        <pc:graphicFrameChg chg="mod">
          <ac:chgData name="Martin, Carrie" userId="3f021071-f948-4caa-8dd8-d3036854ac97" providerId="ADAL" clId="{D5091385-ADC5-4A94-89A7-CF86C8013C51}" dt="2025-07-24T05:07:05.652" v="44"/>
          <ac:graphicFrameMkLst>
            <pc:docMk/>
            <pc:sldMk cId="2742721405" sldId="6006"/>
            <ac:graphicFrameMk id="20" creationId="{89EAA90C-DDD8-6734-4FDB-62BF34120A68}"/>
          </ac:graphicFrameMkLst>
        </pc:graphicFrame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Gudka, Dawna" userId="823cceae-331b-41d6-9a63-34ad6d1db55c" providerId="ADAL" clId="{6E3D9805-5959-43B5-84EF-41A6E444C006}"/>
    <pc:docChg chg="undo custSel addSld delSld modSld sldOrd">
      <pc:chgData name="Gudka, Dawna" userId="823cceae-331b-41d6-9a63-34ad6d1db55c" providerId="ADAL" clId="{6E3D9805-5959-43B5-84EF-41A6E444C006}" dt="2025-07-17T03:29:36.363" v="1533"/>
      <pc:docMkLst>
        <pc:docMk/>
      </pc:docMkLst>
      <pc:sldChg chg="modSp mod ord">
        <pc:chgData name="Gudka, Dawna" userId="823cceae-331b-41d6-9a63-34ad6d1db55c" providerId="ADAL" clId="{6E3D9805-5959-43B5-84EF-41A6E444C006}" dt="2025-07-17T03:29:36.363" v="1533"/>
        <pc:sldMkLst>
          <pc:docMk/>
          <pc:sldMk cId="2599569053" sldId="5979"/>
        </pc:sldMkLst>
        <pc:spChg chg="mod">
          <ac:chgData name="Gudka, Dawna" userId="823cceae-331b-41d6-9a63-34ad6d1db55c" providerId="ADAL" clId="{6E3D9805-5959-43B5-84EF-41A6E444C006}" dt="2025-07-16T18:23:55.430" v="53" actId="20577"/>
          <ac:spMkLst>
            <pc:docMk/>
            <pc:sldMk cId="2599569053" sldId="5979"/>
            <ac:spMk id="9" creationId="{20A1EEE4-DC8C-6CC5-FDE2-738C0C69EC0D}"/>
          </ac:spMkLst>
        </pc:spChg>
        <pc:spChg chg="mod">
          <ac:chgData name="Gudka, Dawna" userId="823cceae-331b-41d6-9a63-34ad6d1db55c" providerId="ADAL" clId="{6E3D9805-5959-43B5-84EF-41A6E444C006}" dt="2025-07-16T18:23:46.847" v="22" actId="20577"/>
          <ac:spMkLst>
            <pc:docMk/>
            <pc:sldMk cId="2599569053" sldId="5979"/>
            <ac:spMk id="10" creationId="{C98E923E-16F0-7278-BCDB-713E34F6055D}"/>
          </ac:spMkLst>
        </pc:spChg>
      </pc:sldChg>
      <pc:sldChg chg="modSp mod ord">
        <pc:chgData name="Gudka, Dawna" userId="823cceae-331b-41d6-9a63-34ad6d1db55c" providerId="ADAL" clId="{6E3D9805-5959-43B5-84EF-41A6E444C006}" dt="2025-07-16T19:17:33.546" v="754" actId="20577"/>
        <pc:sldMkLst>
          <pc:docMk/>
          <pc:sldMk cId="3994330696" sldId="5980"/>
        </pc:sldMkLst>
        <pc:spChg chg="mod">
          <ac:chgData name="Gudka, Dawna" userId="823cceae-331b-41d6-9a63-34ad6d1db55c" providerId="ADAL" clId="{6E3D9805-5959-43B5-84EF-41A6E444C006}" dt="2025-07-16T19:16:42.743" v="557" actId="313"/>
          <ac:spMkLst>
            <pc:docMk/>
            <pc:sldMk cId="3994330696" sldId="5980"/>
            <ac:spMk id="5" creationId="{945EF936-E120-9F9E-391B-B8AB1E54E799}"/>
          </ac:spMkLst>
        </pc:spChg>
        <pc:spChg chg="mod">
          <ac:chgData name="Gudka, Dawna" userId="823cceae-331b-41d6-9a63-34ad6d1db55c" providerId="ADAL" clId="{6E3D9805-5959-43B5-84EF-41A6E444C006}" dt="2025-07-16T19:17:33.546" v="754" actId="20577"/>
          <ac:spMkLst>
            <pc:docMk/>
            <pc:sldMk cId="3994330696" sldId="5980"/>
            <ac:spMk id="6" creationId="{A8212472-36D6-231D-518A-3952977EF63A}"/>
          </ac:spMkLst>
        </pc:spChg>
      </pc:sldChg>
      <pc:sldChg chg="add">
        <pc:chgData name="Gudka, Dawna" userId="823cceae-331b-41d6-9a63-34ad6d1db55c" providerId="ADAL" clId="{6E3D9805-5959-43B5-84EF-41A6E444C006}" dt="2025-07-16T18:23:37.210" v="0" actId="2890"/>
        <pc:sldMkLst>
          <pc:docMk/>
          <pc:sldMk cId="3941247781" sldId="6007"/>
        </pc:sldMkLst>
      </pc:sldChg>
      <pc:sldChg chg="delSp modSp add mod ord">
        <pc:chgData name="Gudka, Dawna" userId="823cceae-331b-41d6-9a63-34ad6d1db55c" providerId="ADAL" clId="{6E3D9805-5959-43B5-84EF-41A6E444C006}" dt="2025-07-17T03:06:10.561" v="788" actId="20577"/>
        <pc:sldMkLst>
          <pc:docMk/>
          <pc:sldMk cId="2084076319" sldId="6008"/>
        </pc:sldMkLst>
        <pc:spChg chg="mod">
          <ac:chgData name="Gudka, Dawna" userId="823cceae-331b-41d6-9a63-34ad6d1db55c" providerId="ADAL" clId="{6E3D9805-5959-43B5-84EF-41A6E444C006}" dt="2025-07-17T03:06:10.561" v="788" actId="20577"/>
          <ac:spMkLst>
            <pc:docMk/>
            <pc:sldMk cId="2084076319" sldId="6008"/>
            <ac:spMk id="2" creationId="{6CFAFDAD-9746-2697-4F68-84E21DFDC1B7}"/>
          </ac:spMkLst>
        </pc:spChg>
        <pc:spChg chg="mod">
          <ac:chgData name="Gudka, Dawna" userId="823cceae-331b-41d6-9a63-34ad6d1db55c" providerId="ADAL" clId="{6E3D9805-5959-43B5-84EF-41A6E444C006}" dt="2025-07-16T18:25:52.095" v="186" actId="20577"/>
          <ac:spMkLst>
            <pc:docMk/>
            <pc:sldMk cId="2084076319" sldId="6008"/>
            <ac:spMk id="3" creationId="{BC3EFC29-FE94-A24F-B0D1-D2A4E3C4F06A}"/>
          </ac:spMkLst>
        </pc:spChg>
        <pc:spChg chg="mod">
          <ac:chgData name="Gudka, Dawna" userId="823cceae-331b-41d6-9a63-34ad6d1db55c" providerId="ADAL" clId="{6E3D9805-5959-43B5-84EF-41A6E444C006}" dt="2025-07-16T18:26:09.898" v="207" actId="6549"/>
          <ac:spMkLst>
            <pc:docMk/>
            <pc:sldMk cId="2084076319" sldId="6008"/>
            <ac:spMk id="9" creationId="{B0D1CE18-030B-9D0F-FE09-E5D81787A94E}"/>
          </ac:spMkLst>
        </pc:spChg>
        <pc:graphicFrameChg chg="mod modGraphic">
          <ac:chgData name="Gudka, Dawna" userId="823cceae-331b-41d6-9a63-34ad6d1db55c" providerId="ADAL" clId="{6E3D9805-5959-43B5-84EF-41A6E444C006}" dt="2025-07-17T03:05:49.710" v="779" actId="207"/>
          <ac:graphicFrameMkLst>
            <pc:docMk/>
            <pc:sldMk cId="2084076319" sldId="6008"/>
            <ac:graphicFrameMk id="11" creationId="{EB172839-7BC8-C8CA-A787-E92F377369A8}"/>
          </ac:graphicFrameMkLst>
        </pc:graphicFrameChg>
      </pc:sldChg>
      <pc:sldChg chg="addSp delSp modSp add mod ord">
        <pc:chgData name="Gudka, Dawna" userId="823cceae-331b-41d6-9a63-34ad6d1db55c" providerId="ADAL" clId="{6E3D9805-5959-43B5-84EF-41A6E444C006}" dt="2025-07-17T03:28:45.750" v="1506" actId="14100"/>
        <pc:sldMkLst>
          <pc:docMk/>
          <pc:sldMk cId="2379699128" sldId="6009"/>
        </pc:sldMkLst>
        <pc:spChg chg="ord">
          <ac:chgData name="Gudka, Dawna" userId="823cceae-331b-41d6-9a63-34ad6d1db55c" providerId="ADAL" clId="{6E3D9805-5959-43B5-84EF-41A6E444C006}" dt="2025-07-17T03:26:00.872" v="1491" actId="13244"/>
          <ac:spMkLst>
            <pc:docMk/>
            <pc:sldMk cId="2379699128" sldId="6009"/>
            <ac:spMk id="3" creationId="{CB0CF703-FA6B-5E20-F483-F4E1D8924DFE}"/>
          </ac:spMkLst>
        </pc:spChg>
        <pc:spChg chg="mod">
          <ac:chgData name="Gudka, Dawna" userId="823cceae-331b-41d6-9a63-34ad6d1db55c" providerId="ADAL" clId="{6E3D9805-5959-43B5-84EF-41A6E444C006}" dt="2025-07-16T18:28:38.246" v="394" actId="20577"/>
          <ac:spMkLst>
            <pc:docMk/>
            <pc:sldMk cId="2379699128" sldId="6009"/>
            <ac:spMk id="7" creationId="{CC4D0C4F-5E72-D39F-6DB7-D965F77AE289}"/>
          </ac:spMkLst>
        </pc:spChg>
        <pc:spChg chg="add mod">
          <ac:chgData name="Gudka, Dawna" userId="823cceae-331b-41d6-9a63-34ad6d1db55c" providerId="ADAL" clId="{6E3D9805-5959-43B5-84EF-41A6E444C006}" dt="2025-07-17T03:06:51.054" v="792" actId="14100"/>
          <ac:spMkLst>
            <pc:docMk/>
            <pc:sldMk cId="2379699128" sldId="6009"/>
            <ac:spMk id="13" creationId="{4E3309E6-35AD-0252-301A-0D0D925C0262}"/>
          </ac:spMkLst>
        </pc:spChg>
        <pc:spChg chg="mod ord">
          <ac:chgData name="Gudka, Dawna" userId="823cceae-331b-41d6-9a63-34ad6d1db55c" providerId="ADAL" clId="{6E3D9805-5959-43B5-84EF-41A6E444C006}" dt="2025-07-17T03:26:04.237" v="1492" actId="13244"/>
          <ac:spMkLst>
            <pc:docMk/>
            <pc:sldMk cId="2379699128" sldId="6009"/>
            <ac:spMk id="14" creationId="{90AC6E2C-30DE-836F-372C-FB65C7387065}"/>
          </ac:spMkLst>
        </pc:spChg>
        <pc:spChg chg="mod ord">
          <ac:chgData name="Gudka, Dawna" userId="823cceae-331b-41d6-9a63-34ad6d1db55c" providerId="ADAL" clId="{6E3D9805-5959-43B5-84EF-41A6E444C006}" dt="2025-07-17T03:26:06.930" v="1493" actId="13244"/>
          <ac:spMkLst>
            <pc:docMk/>
            <pc:sldMk cId="2379699128" sldId="6009"/>
            <ac:spMk id="15" creationId="{7A150DDC-8DFD-9934-0722-3619D1624329}"/>
          </ac:spMkLst>
        </pc:spChg>
        <pc:graphicFrameChg chg="add mod">
          <ac:chgData name="Gudka, Dawna" userId="823cceae-331b-41d6-9a63-34ad6d1db55c" providerId="ADAL" clId="{6E3D9805-5959-43B5-84EF-41A6E444C006}" dt="2025-07-17T03:28:45.750" v="1506" actId="14100"/>
          <ac:graphicFrameMkLst>
            <pc:docMk/>
            <pc:sldMk cId="2379699128" sldId="6009"/>
            <ac:graphicFrameMk id="22" creationId="{0A452626-CC6E-EB08-1EE3-99BE96BEB0B6}"/>
          </ac:graphicFrameMkLst>
        </pc:graphicFrameChg>
      </pc:sldChg>
      <pc:sldChg chg="add">
        <pc:chgData name="Gudka, Dawna" userId="823cceae-331b-41d6-9a63-34ad6d1db55c" providerId="ADAL" clId="{6E3D9805-5959-43B5-84EF-41A6E444C006}" dt="2025-07-16T18:24:40.457" v="64" actId="2890"/>
        <pc:sldMkLst>
          <pc:docMk/>
          <pc:sldMk cId="854798501" sldId="6010"/>
        </pc:sldMkLst>
      </pc:sldChg>
      <pc:sldChg chg="modSp new del mod ord">
        <pc:chgData name="Gudka, Dawna" userId="823cceae-331b-41d6-9a63-34ad6d1db55c" providerId="ADAL" clId="{6E3D9805-5959-43B5-84EF-41A6E444C006}" dt="2025-07-16T18:28:21.128" v="368" actId="2696"/>
        <pc:sldMkLst>
          <pc:docMk/>
          <pc:sldMk cId="3861358884" sldId="6011"/>
        </pc:sldMkLst>
      </pc:sldChg>
      <pc:sldChg chg="addSp delSp modSp add mod">
        <pc:chgData name="Gudka, Dawna" userId="823cceae-331b-41d6-9a63-34ad6d1db55c" providerId="ADAL" clId="{6E3D9805-5959-43B5-84EF-41A6E444C006}" dt="2025-07-17T03:26:52.906" v="1498" actId="13244"/>
        <pc:sldMkLst>
          <pc:docMk/>
          <pc:sldMk cId="4117036797" sldId="6011"/>
        </pc:sldMkLst>
        <pc:spChg chg="ord">
          <ac:chgData name="Gudka, Dawna" userId="823cceae-331b-41d6-9a63-34ad6d1db55c" providerId="ADAL" clId="{6E3D9805-5959-43B5-84EF-41A6E444C006}" dt="2025-07-17T03:26:36.358" v="1495" actId="13244"/>
          <ac:spMkLst>
            <pc:docMk/>
            <pc:sldMk cId="4117036797" sldId="6011"/>
            <ac:spMk id="3" creationId="{12B6B7E8-E4CA-ECFC-4C49-6D8732B92DED}"/>
          </ac:spMkLst>
        </pc:spChg>
        <pc:spChg chg="mod">
          <ac:chgData name="Gudka, Dawna" userId="823cceae-331b-41d6-9a63-34ad6d1db55c" providerId="ADAL" clId="{6E3D9805-5959-43B5-84EF-41A6E444C006}" dt="2025-07-17T03:15:02.404" v="978" actId="1076"/>
          <ac:spMkLst>
            <pc:docMk/>
            <pc:sldMk cId="4117036797" sldId="6011"/>
            <ac:spMk id="4" creationId="{0558FE35-CA2C-8208-4206-A0E839CD06F5}"/>
          </ac:spMkLst>
        </pc:spChg>
        <pc:spChg chg="add del mod">
          <ac:chgData name="Gudka, Dawna" userId="823cceae-331b-41d6-9a63-34ad6d1db55c" providerId="ADAL" clId="{6E3D9805-5959-43B5-84EF-41A6E444C006}" dt="2025-07-17T03:14:54.509" v="976" actId="14100"/>
          <ac:spMkLst>
            <pc:docMk/>
            <pc:sldMk cId="4117036797" sldId="6011"/>
            <ac:spMk id="6" creationId="{2024BE26-CFFA-5467-EF81-1DC404E1151F}"/>
          </ac:spMkLst>
        </pc:spChg>
        <pc:spChg chg="mod">
          <ac:chgData name="Gudka, Dawna" userId="823cceae-331b-41d6-9a63-34ad6d1db55c" providerId="ADAL" clId="{6E3D9805-5959-43B5-84EF-41A6E444C006}" dt="2025-07-17T03:15:09.075" v="979" actId="14100"/>
          <ac:spMkLst>
            <pc:docMk/>
            <pc:sldMk cId="4117036797" sldId="6011"/>
            <ac:spMk id="13" creationId="{F3C6E8DE-556A-3CBE-C4B4-8451CF12927B}"/>
          </ac:spMkLst>
        </pc:spChg>
        <pc:spChg chg="ord">
          <ac:chgData name="Gudka, Dawna" userId="823cceae-331b-41d6-9a63-34ad6d1db55c" providerId="ADAL" clId="{6E3D9805-5959-43B5-84EF-41A6E444C006}" dt="2025-07-17T03:26:39.989" v="1496" actId="13244"/>
          <ac:spMkLst>
            <pc:docMk/>
            <pc:sldMk cId="4117036797" sldId="6011"/>
            <ac:spMk id="14" creationId="{CC002EAE-EA47-3FE8-0AA8-E18306DFFB7D}"/>
          </ac:spMkLst>
        </pc:spChg>
        <pc:spChg chg="ord">
          <ac:chgData name="Gudka, Dawna" userId="823cceae-331b-41d6-9a63-34ad6d1db55c" providerId="ADAL" clId="{6E3D9805-5959-43B5-84EF-41A6E444C006}" dt="2025-07-17T03:26:43.102" v="1497" actId="13244"/>
          <ac:spMkLst>
            <pc:docMk/>
            <pc:sldMk cId="4117036797" sldId="6011"/>
            <ac:spMk id="15" creationId="{75F00616-A4D0-8B14-0D3A-1439E0E30E82}"/>
          </ac:spMkLst>
        </pc:spChg>
        <pc:spChg chg="mod">
          <ac:chgData name="Gudka, Dawna" userId="823cceae-331b-41d6-9a63-34ad6d1db55c" providerId="ADAL" clId="{6E3D9805-5959-43B5-84EF-41A6E444C006}" dt="2025-07-17T03:16:05.878" v="1169" actId="20577"/>
          <ac:spMkLst>
            <pc:docMk/>
            <pc:sldMk cId="4117036797" sldId="6011"/>
            <ac:spMk id="17" creationId="{29345663-26F3-112A-C714-A53165B1232A}"/>
          </ac:spMkLst>
        </pc:spChg>
        <pc:picChg chg="add mod ord">
          <ac:chgData name="Gudka, Dawna" userId="823cceae-331b-41d6-9a63-34ad6d1db55c" providerId="ADAL" clId="{6E3D9805-5959-43B5-84EF-41A6E444C006}" dt="2025-07-17T03:26:52.906" v="1498" actId="13244"/>
          <ac:picMkLst>
            <pc:docMk/>
            <pc:sldMk cId="4117036797" sldId="6011"/>
            <ac:picMk id="9" creationId="{9A876028-1C65-8240-B536-75C99BE7F34F}"/>
          </ac:picMkLst>
        </pc:picChg>
      </pc:sldChg>
      <pc:sldChg chg="addSp delSp modSp add mod modClrScheme chgLayout">
        <pc:chgData name="Gudka, Dawna" userId="823cceae-331b-41d6-9a63-34ad6d1db55c" providerId="ADAL" clId="{6E3D9805-5959-43B5-84EF-41A6E444C006}" dt="2025-07-17T03:29:08.297" v="1531" actId="20577"/>
        <pc:sldMkLst>
          <pc:docMk/>
          <pc:sldMk cId="2687988458" sldId="6014"/>
        </pc:sldMkLst>
        <pc:spChg chg="mod">
          <ac:chgData name="Gudka, Dawna" userId="823cceae-331b-41d6-9a63-34ad6d1db55c" providerId="ADAL" clId="{6E3D9805-5959-43B5-84EF-41A6E444C006}" dt="2025-07-17T03:21:19.510" v="1306" actId="26606"/>
          <ac:spMkLst>
            <pc:docMk/>
            <pc:sldMk cId="2687988458" sldId="6014"/>
            <ac:spMk id="3" creationId="{09CAD61D-B5B5-9F1C-B93E-708FED7730C8}"/>
          </ac:spMkLst>
        </pc:spChg>
        <pc:spChg chg="add mod ord">
          <ac:chgData name="Gudka, Dawna" userId="823cceae-331b-41d6-9a63-34ad6d1db55c" providerId="ADAL" clId="{6E3D9805-5959-43B5-84EF-41A6E444C006}" dt="2025-07-17T03:29:08.297" v="1531" actId="20577"/>
          <ac:spMkLst>
            <pc:docMk/>
            <pc:sldMk cId="2687988458" sldId="6014"/>
            <ac:spMk id="5" creationId="{C61DA625-28B6-7E2F-03A2-67F42857FE6D}"/>
          </ac:spMkLst>
        </pc:spChg>
        <pc:spChg chg="mod">
          <ac:chgData name="Gudka, Dawna" userId="823cceae-331b-41d6-9a63-34ad6d1db55c" providerId="ADAL" clId="{6E3D9805-5959-43B5-84EF-41A6E444C006}" dt="2025-07-17T03:24:09.021" v="1483" actId="20577"/>
          <ac:spMkLst>
            <pc:docMk/>
            <pc:sldMk cId="2687988458" sldId="6014"/>
            <ac:spMk id="7" creationId="{66A44264-1FF9-3D85-0836-1BC2666E4368}"/>
          </ac:spMkLst>
        </pc:spChg>
        <pc:spChg chg="mod ord">
          <ac:chgData name="Gudka, Dawna" userId="823cceae-331b-41d6-9a63-34ad6d1db55c" providerId="ADAL" clId="{6E3D9805-5959-43B5-84EF-41A6E444C006}" dt="2025-07-17T03:21:19.510" v="1306" actId="26606"/>
          <ac:spMkLst>
            <pc:docMk/>
            <pc:sldMk cId="2687988458" sldId="6014"/>
            <ac:spMk id="14" creationId="{FB8647C0-033C-BA5D-B46A-D9E9352A1595}"/>
          </ac:spMkLst>
        </pc:spChg>
        <pc:spChg chg="mod">
          <ac:chgData name="Gudka, Dawna" userId="823cceae-331b-41d6-9a63-34ad6d1db55c" providerId="ADAL" clId="{6E3D9805-5959-43B5-84EF-41A6E444C006}" dt="2025-07-17T03:21:19.510" v="1306" actId="26606"/>
          <ac:spMkLst>
            <pc:docMk/>
            <pc:sldMk cId="2687988458" sldId="6014"/>
            <ac:spMk id="15" creationId="{C553756C-962B-9D79-CC12-AD1089F0297B}"/>
          </ac:spMkLst>
        </pc:spChg>
        <pc:picChg chg="add mod ord">
          <ac:chgData name="Gudka, Dawna" userId="823cceae-331b-41d6-9a63-34ad6d1db55c" providerId="ADAL" clId="{6E3D9805-5959-43B5-84EF-41A6E444C006}" dt="2025-07-17T03:22:44.896" v="1372" actId="14100"/>
          <ac:picMkLst>
            <pc:docMk/>
            <pc:sldMk cId="2687988458" sldId="6014"/>
            <ac:picMk id="6" creationId="{2286D0EB-34DE-D19E-3F27-F9F415E0C2E5}"/>
          </ac:picMkLst>
        </pc:picChg>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Ward, Reagan" userId="27291eb4-8241-4961-9e69-8c66e34cc5b0" providerId="ADAL" clId="{16D2CFF9-0098-46A6-9AE3-3E9DAB22010B}"/>
    <pc:docChg chg="undo custSel modSld">
      <pc:chgData name="Ward, Reagan" userId="27291eb4-8241-4961-9e69-8c66e34cc5b0" providerId="ADAL" clId="{16D2CFF9-0098-46A6-9AE3-3E9DAB22010B}" dt="2025-06-12T12:51:55.513" v="239" actId="13244"/>
      <pc:docMkLst>
        <pc:docMk/>
      </pc:docMkLst>
      <pc:sldChg chg="modSp mod">
        <pc:chgData name="Ward, Reagan" userId="27291eb4-8241-4961-9e69-8c66e34cc5b0" providerId="ADAL" clId="{16D2CFF9-0098-46A6-9AE3-3E9DAB22010B}" dt="2025-06-11T18:19:19.215" v="17" actId="2161"/>
        <pc:sldMkLst>
          <pc:docMk/>
          <pc:sldMk cId="1212467416" sldId="261"/>
        </pc:sldMkLst>
      </pc:sldChg>
      <pc:sldChg chg="modSp mod">
        <pc:chgData name="Ward, Reagan" userId="27291eb4-8241-4961-9e69-8c66e34cc5b0" providerId="ADAL" clId="{16D2CFF9-0098-46A6-9AE3-3E9DAB22010B}" dt="2025-06-12T12:47:14.067" v="77" actId="113"/>
        <pc:sldMkLst>
          <pc:docMk/>
          <pc:sldMk cId="3227145924" sldId="5097"/>
        </pc:sldMkLst>
      </pc:sldChg>
      <pc:sldChg chg="modSp mod">
        <pc:chgData name="Ward, Reagan" userId="27291eb4-8241-4961-9e69-8c66e34cc5b0" providerId="ADAL" clId="{16D2CFF9-0098-46A6-9AE3-3E9DAB22010B}" dt="2025-06-12T12:48:19.486" v="205" actId="20577"/>
        <pc:sldMkLst>
          <pc:docMk/>
          <pc:sldMk cId="1037917088" sldId="5098"/>
        </pc:sldMkLst>
      </pc:sldChg>
      <pc:sldChg chg="modSp mod">
        <pc:chgData name="Ward, Reagan" userId="27291eb4-8241-4961-9e69-8c66e34cc5b0" providerId="ADAL" clId="{16D2CFF9-0098-46A6-9AE3-3E9DAB22010B}" dt="2025-06-12T12:49:38.845" v="212" actId="13244"/>
        <pc:sldMkLst>
          <pc:docMk/>
          <pc:sldMk cId="1974436417" sldId="5912"/>
        </pc:sldMkLst>
      </pc:sldChg>
      <pc:sldChg chg="modSp mod">
        <pc:chgData name="Ward, Reagan" userId="27291eb4-8241-4961-9e69-8c66e34cc5b0" providerId="ADAL" clId="{16D2CFF9-0098-46A6-9AE3-3E9DAB22010B}" dt="2025-06-12T12:51:36.763" v="237" actId="13244"/>
        <pc:sldMkLst>
          <pc:docMk/>
          <pc:sldMk cId="4136330268" sldId="5914"/>
        </pc:sldMkLst>
      </pc:sldChg>
      <pc:sldChg chg="modSp mod">
        <pc:chgData name="Ward, Reagan" userId="27291eb4-8241-4961-9e69-8c66e34cc5b0" providerId="ADAL" clId="{16D2CFF9-0098-46A6-9AE3-3E9DAB22010B}" dt="2025-06-12T12:49:20.189" v="208" actId="13244"/>
        <pc:sldMkLst>
          <pc:docMk/>
          <pc:sldMk cId="4029752383" sldId="5915"/>
        </pc:sldMkLst>
      </pc:sldChg>
      <pc:sldChg chg="modSp mod">
        <pc:chgData name="Ward, Reagan" userId="27291eb4-8241-4961-9e69-8c66e34cc5b0" providerId="ADAL" clId="{16D2CFF9-0098-46A6-9AE3-3E9DAB22010B}" dt="2025-06-12T12:51:11.996" v="231" actId="13244"/>
        <pc:sldMkLst>
          <pc:docMk/>
          <pc:sldMk cId="4087549549" sldId="5917"/>
        </pc:sldMkLst>
      </pc:sldChg>
      <pc:sldChg chg="modSp mod">
        <pc:chgData name="Ward, Reagan" userId="27291eb4-8241-4961-9e69-8c66e34cc5b0" providerId="ADAL" clId="{16D2CFF9-0098-46A6-9AE3-3E9DAB22010B}" dt="2025-06-12T12:51:31.753" v="236" actId="13244"/>
        <pc:sldMkLst>
          <pc:docMk/>
          <pc:sldMk cId="4255130237" sldId="5918"/>
        </pc:sldMkLst>
      </pc:sldChg>
      <pc:sldChg chg="modSp mod">
        <pc:chgData name="Ward, Reagan" userId="27291eb4-8241-4961-9e69-8c66e34cc5b0" providerId="ADAL" clId="{16D2CFF9-0098-46A6-9AE3-3E9DAB22010B}" dt="2025-06-12T12:50:34.969" v="224" actId="13244"/>
        <pc:sldMkLst>
          <pc:docMk/>
          <pc:sldMk cId="3702270092" sldId="5924"/>
        </pc:sldMkLst>
      </pc:sldChg>
      <pc:sldChg chg="modSp mod">
        <pc:chgData name="Ward, Reagan" userId="27291eb4-8241-4961-9e69-8c66e34cc5b0" providerId="ADAL" clId="{16D2CFF9-0098-46A6-9AE3-3E9DAB22010B}" dt="2025-06-12T12:50:05.764" v="217" actId="13244"/>
        <pc:sldMkLst>
          <pc:docMk/>
          <pc:sldMk cId="1199086367" sldId="5947"/>
        </pc:sldMkLst>
      </pc:sldChg>
      <pc:sldChg chg="modSp mod">
        <pc:chgData name="Ward, Reagan" userId="27291eb4-8241-4961-9e69-8c66e34cc5b0" providerId="ADAL" clId="{16D2CFF9-0098-46A6-9AE3-3E9DAB22010B}" dt="2025-06-12T12:49:14.044" v="207" actId="13244"/>
        <pc:sldMkLst>
          <pc:docMk/>
          <pc:sldMk cId="2813626540" sldId="5951"/>
        </pc:sldMkLst>
      </pc:sldChg>
      <pc:sldChg chg="modSp mod">
        <pc:chgData name="Ward, Reagan" userId="27291eb4-8241-4961-9e69-8c66e34cc5b0" providerId="ADAL" clId="{16D2CFF9-0098-46A6-9AE3-3E9DAB22010B}" dt="2025-06-12T12:51:55.513" v="239" actId="13244"/>
        <pc:sldMkLst>
          <pc:docMk/>
          <pc:sldMk cId="1772522532" sldId="5975"/>
        </pc:sldMkLst>
      </pc:sldChg>
      <pc:sldChg chg="modSp mod">
        <pc:chgData name="Ward, Reagan" userId="27291eb4-8241-4961-9e69-8c66e34cc5b0" providerId="ADAL" clId="{16D2CFF9-0098-46A6-9AE3-3E9DAB22010B}" dt="2025-06-12T12:51:18.784" v="232" actId="1076"/>
        <pc:sldMkLst>
          <pc:docMk/>
          <pc:sldMk cId="2079092147" sldId="5976"/>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Tribbett, Jessica" userId="S::tribbett_jessica@cde.state.co.us::b8af59d7-a86d-4166-a022-d856dc24c475" providerId="AD" clId="Web-{8E71B02B-E3FF-7504-0F3D-2B2C5F2FAEA7}"/>
    <pc:docChg chg="modSld">
      <pc:chgData name="Tribbett, Jessica" userId="S::tribbett_jessica@cde.state.co.us::b8af59d7-a86d-4166-a022-d856dc24c475" providerId="AD" clId="Web-{8E71B02B-E3FF-7504-0F3D-2B2C5F2FAEA7}" dt="2025-06-04T23:15:54" v="99" actId="20577"/>
      <pc:docMkLst>
        <pc:docMk/>
      </pc:docMkLst>
      <pc:sldChg chg="modSp">
        <pc:chgData name="Tribbett, Jessica" userId="S::tribbett_jessica@cde.state.co.us::b8af59d7-a86d-4166-a022-d856dc24c475" providerId="AD" clId="Web-{8E71B02B-E3FF-7504-0F3D-2B2C5F2FAEA7}" dt="2025-06-04T23:14:55.341" v="53" actId="20577"/>
        <pc:sldMkLst>
          <pc:docMk/>
          <pc:sldMk cId="873934780" sldId="5962"/>
        </pc:sldMkLst>
      </pc:sldChg>
      <pc:sldChg chg="modSp">
        <pc:chgData name="Tribbett, Jessica" userId="S::tribbett_jessica@cde.state.co.us::b8af59d7-a86d-4166-a022-d856dc24c475" providerId="AD" clId="Web-{8E71B02B-E3FF-7504-0F3D-2B2C5F2FAEA7}" dt="2025-06-04T23:15:12.311" v="54" actId="20577"/>
        <pc:sldMkLst>
          <pc:docMk/>
          <pc:sldMk cId="584765294" sldId="5973"/>
        </pc:sldMkLst>
      </pc:sldChg>
      <pc:sldChg chg="modSp">
        <pc:chgData name="Tribbett, Jessica" userId="S::tribbett_jessica@cde.state.co.us::b8af59d7-a86d-4166-a022-d856dc24c475" providerId="AD" clId="Web-{8E71B02B-E3FF-7504-0F3D-2B2C5F2FAEA7}" dt="2025-06-04T23:15:54" v="99" actId="20577"/>
        <pc:sldMkLst>
          <pc:docMk/>
          <pc:sldMk cId="4209271324" sldId="5974"/>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Tribbett, Jessica" userId="S::tribbett_jessica@cde.state.co.us::b8af59d7-a86d-4166-a022-d856dc24c475" providerId="AD" clId="Web-{0A5B98B7-61AF-A742-51F6-738235A4B922}"/>
    <pc:docChg chg="addSld modSld sldOrd">
      <pc:chgData name="Tribbett, Jessica" userId="S::tribbett_jessica@cde.state.co.us::b8af59d7-a86d-4166-a022-d856dc24c475" providerId="AD" clId="Web-{0A5B98B7-61AF-A742-51F6-738235A4B922}" dt="2025-06-04T23:13:42.921" v="42" actId="20577"/>
      <pc:docMkLst>
        <pc:docMk/>
      </pc:docMkLst>
      <pc:sldChg chg="modSp new">
        <pc:chgData name="Tribbett, Jessica" userId="S::tribbett_jessica@cde.state.co.us::b8af59d7-a86d-4166-a022-d856dc24c475" providerId="AD" clId="Web-{0A5B98B7-61AF-A742-51F6-738235A4B922}" dt="2025-06-04T23:13:42.921" v="42" actId="20577"/>
        <pc:sldMkLst>
          <pc:docMk/>
          <pc:sldMk cId="584765294" sldId="5973"/>
        </pc:sldMkLst>
      </pc:sldChg>
      <pc:sldChg chg="add ord replId">
        <pc:chgData name="Tribbett, Jessica" userId="S::tribbett_jessica@cde.state.co.us::b8af59d7-a86d-4166-a022-d856dc24c475" providerId="AD" clId="Web-{0A5B98B7-61AF-A742-51F6-738235A4B922}" dt="2025-06-04T23:13:26.812" v="2"/>
        <pc:sldMkLst>
          <pc:docMk/>
          <pc:sldMk cId="4209271324" sldId="5974"/>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Ward, Reagan" userId="27291eb4-8241-4961-9e69-8c66e34cc5b0" providerId="ADAL" clId="{7DC1D24E-2761-4EA2-94E4-E524ED082179}"/>
    <pc:docChg chg="undo redo custSel addSld delSld modSld">
      <pc:chgData name="Ward, Reagan" userId="27291eb4-8241-4961-9e69-8c66e34cc5b0" providerId="ADAL" clId="{7DC1D24E-2761-4EA2-94E4-E524ED082179}" dt="2025-06-26T14:47:34.269" v="3536" actId="20577"/>
      <pc:docMkLst>
        <pc:docMk/>
      </pc:docMkLst>
      <pc:sldChg chg="add del">
        <pc:chgData name="Ward, Reagan" userId="27291eb4-8241-4961-9e69-8c66e34cc5b0" providerId="ADAL" clId="{7DC1D24E-2761-4EA2-94E4-E524ED082179}" dt="2025-06-24T15:09:48.118" v="485"/>
        <pc:sldMkLst>
          <pc:docMk/>
          <pc:sldMk cId="24491297" sldId="334"/>
        </pc:sldMkLst>
      </pc:sldChg>
      <pc:sldChg chg="add del">
        <pc:chgData name="Ward, Reagan" userId="27291eb4-8241-4961-9e69-8c66e34cc5b0" providerId="ADAL" clId="{7DC1D24E-2761-4EA2-94E4-E524ED082179}" dt="2025-06-24T14:34:11.773" v="350" actId="47"/>
        <pc:sldMkLst>
          <pc:docMk/>
          <pc:sldMk cId="4007631418" sldId="5346"/>
        </pc:sldMkLst>
      </pc:sldChg>
      <pc:sldChg chg="add del">
        <pc:chgData name="Ward, Reagan" userId="27291eb4-8241-4961-9e69-8c66e34cc5b0" providerId="ADAL" clId="{7DC1D24E-2761-4EA2-94E4-E524ED082179}" dt="2025-06-24T15:09:48.118" v="485"/>
        <pc:sldMkLst>
          <pc:docMk/>
          <pc:sldMk cId="2617484185" sldId="5394"/>
        </pc:sldMkLst>
      </pc:sldChg>
      <pc:sldChg chg="addSp delSp modSp mod">
        <pc:chgData name="Ward, Reagan" userId="27291eb4-8241-4961-9e69-8c66e34cc5b0" providerId="ADAL" clId="{7DC1D24E-2761-4EA2-94E4-E524ED082179}" dt="2025-06-24T14:28:17.181" v="234" actId="14100"/>
        <pc:sldMkLst>
          <pc:docMk/>
          <pc:sldMk cId="3343705851" sldId="5418"/>
        </pc:sldMkLst>
      </pc:sldChg>
      <pc:sldChg chg="del">
        <pc:chgData name="Ward, Reagan" userId="27291eb4-8241-4961-9e69-8c66e34cc5b0" providerId="ADAL" clId="{7DC1D24E-2761-4EA2-94E4-E524ED082179}" dt="2025-06-24T14:31:02.433" v="290" actId="47"/>
        <pc:sldMkLst>
          <pc:docMk/>
          <pc:sldMk cId="2446368680" sldId="5457"/>
        </pc:sldMkLst>
      </pc:sldChg>
      <pc:sldChg chg="addSp delSp modSp add mod modClrScheme chgLayout">
        <pc:chgData name="Ward, Reagan" userId="27291eb4-8241-4961-9e69-8c66e34cc5b0" providerId="ADAL" clId="{7DC1D24E-2761-4EA2-94E4-E524ED082179}" dt="2025-06-25T20:32:57.268" v="1730" actId="27636"/>
        <pc:sldMkLst>
          <pc:docMk/>
          <pc:sldMk cId="570074823" sldId="5472"/>
        </pc:sldMkLst>
      </pc:sldChg>
      <pc:sldChg chg="addSp delSp modSp add mod modClrScheme chgLayout">
        <pc:chgData name="Ward, Reagan" userId="27291eb4-8241-4961-9e69-8c66e34cc5b0" providerId="ADAL" clId="{7DC1D24E-2761-4EA2-94E4-E524ED082179}" dt="2025-06-25T20:32:31.915" v="1720"/>
        <pc:sldMkLst>
          <pc:docMk/>
          <pc:sldMk cId="807434472" sldId="5473"/>
        </pc:sldMkLst>
      </pc:sldChg>
      <pc:sldChg chg="addSp delSp modSp add mod modClrScheme chgLayout">
        <pc:chgData name="Ward, Reagan" userId="27291eb4-8241-4961-9e69-8c66e34cc5b0" providerId="ADAL" clId="{7DC1D24E-2761-4EA2-94E4-E524ED082179}" dt="2025-06-25T20:32:34.627" v="1721"/>
        <pc:sldMkLst>
          <pc:docMk/>
          <pc:sldMk cId="1393504931" sldId="5475"/>
        </pc:sldMkLst>
      </pc:sldChg>
      <pc:sldChg chg="add del">
        <pc:chgData name="Ward, Reagan" userId="27291eb4-8241-4961-9e69-8c66e34cc5b0" providerId="ADAL" clId="{7DC1D24E-2761-4EA2-94E4-E524ED082179}" dt="2025-06-24T15:09:48.118" v="485"/>
        <pc:sldMkLst>
          <pc:docMk/>
          <pc:sldMk cId="873685795" sldId="5540"/>
        </pc:sldMkLst>
      </pc:sldChg>
      <pc:sldChg chg="add del">
        <pc:chgData name="Ward, Reagan" userId="27291eb4-8241-4961-9e69-8c66e34cc5b0" providerId="ADAL" clId="{7DC1D24E-2761-4EA2-94E4-E524ED082179}" dt="2025-06-24T15:09:48.118" v="485"/>
        <pc:sldMkLst>
          <pc:docMk/>
          <pc:sldMk cId="1061246333" sldId="5541"/>
        </pc:sldMkLst>
      </pc:sldChg>
      <pc:sldChg chg="add del">
        <pc:chgData name="Ward, Reagan" userId="27291eb4-8241-4961-9e69-8c66e34cc5b0" providerId="ADAL" clId="{7DC1D24E-2761-4EA2-94E4-E524ED082179}" dt="2025-06-24T15:09:48.118" v="485"/>
        <pc:sldMkLst>
          <pc:docMk/>
          <pc:sldMk cId="3445746737" sldId="5542"/>
        </pc:sldMkLst>
      </pc:sldChg>
      <pc:sldChg chg="modSp mod">
        <pc:chgData name="Ward, Reagan" userId="27291eb4-8241-4961-9e69-8c66e34cc5b0" providerId="ADAL" clId="{7DC1D24E-2761-4EA2-94E4-E524ED082179}" dt="2025-06-26T13:46:30.263" v="3498" actId="27636"/>
        <pc:sldMkLst>
          <pc:docMk/>
          <pc:sldMk cId="492248944" sldId="5550"/>
        </pc:sldMkLst>
      </pc:sldChg>
      <pc:sldChg chg="add del">
        <pc:chgData name="Ward, Reagan" userId="27291eb4-8241-4961-9e69-8c66e34cc5b0" providerId="ADAL" clId="{7DC1D24E-2761-4EA2-94E4-E524ED082179}" dt="2025-06-24T15:09:48.118" v="485"/>
        <pc:sldMkLst>
          <pc:docMk/>
          <pc:sldMk cId="2198266952" sldId="5561"/>
        </pc:sldMkLst>
      </pc:sldChg>
      <pc:sldChg chg="modSp mod">
        <pc:chgData name="Ward, Reagan" userId="27291eb4-8241-4961-9e69-8c66e34cc5b0" providerId="ADAL" clId="{7DC1D24E-2761-4EA2-94E4-E524ED082179}" dt="2025-06-26T13:47:29.584" v="3503" actId="404"/>
        <pc:sldMkLst>
          <pc:docMk/>
          <pc:sldMk cId="4181786878" sldId="5568"/>
        </pc:sldMkLst>
      </pc:sldChg>
      <pc:sldChg chg="del">
        <pc:chgData name="Ward, Reagan" userId="27291eb4-8241-4961-9e69-8c66e34cc5b0" providerId="ADAL" clId="{7DC1D24E-2761-4EA2-94E4-E524ED082179}" dt="2025-06-24T14:31:02.433" v="290" actId="47"/>
        <pc:sldMkLst>
          <pc:docMk/>
          <pc:sldMk cId="75599275" sldId="5758"/>
        </pc:sldMkLst>
      </pc:sldChg>
      <pc:sldChg chg="del">
        <pc:chgData name="Ward, Reagan" userId="27291eb4-8241-4961-9e69-8c66e34cc5b0" providerId="ADAL" clId="{7DC1D24E-2761-4EA2-94E4-E524ED082179}" dt="2025-06-24T14:31:02.433" v="290" actId="47"/>
        <pc:sldMkLst>
          <pc:docMk/>
          <pc:sldMk cId="3959241512" sldId="5764"/>
        </pc:sldMkLst>
      </pc:sldChg>
      <pc:sldChg chg="add">
        <pc:chgData name="Ward, Reagan" userId="27291eb4-8241-4961-9e69-8c66e34cc5b0" providerId="ADAL" clId="{7DC1D24E-2761-4EA2-94E4-E524ED082179}" dt="2025-06-24T14:33:28.868" v="327"/>
        <pc:sldMkLst>
          <pc:docMk/>
          <pc:sldMk cId="1039088137" sldId="5841"/>
        </pc:sldMkLst>
      </pc:sldChg>
      <pc:sldChg chg="del">
        <pc:chgData name="Ward, Reagan" userId="27291eb4-8241-4961-9e69-8c66e34cc5b0" providerId="ADAL" clId="{7DC1D24E-2761-4EA2-94E4-E524ED082179}" dt="2025-06-24T14:31:02.433" v="290" actId="47"/>
        <pc:sldMkLst>
          <pc:docMk/>
          <pc:sldMk cId="3882279446" sldId="5868"/>
        </pc:sldMkLst>
      </pc:sldChg>
      <pc:sldChg chg="add">
        <pc:chgData name="Ward, Reagan" userId="27291eb4-8241-4961-9e69-8c66e34cc5b0" providerId="ADAL" clId="{7DC1D24E-2761-4EA2-94E4-E524ED082179}" dt="2025-06-24T14:32:53.987" v="324"/>
        <pc:sldMkLst>
          <pc:docMk/>
          <pc:sldMk cId="1034172162" sldId="5872"/>
        </pc:sldMkLst>
      </pc:sldChg>
      <pc:sldChg chg="addSp modSp add mod">
        <pc:chgData name="Ward, Reagan" userId="27291eb4-8241-4961-9e69-8c66e34cc5b0" providerId="ADAL" clId="{7DC1D24E-2761-4EA2-94E4-E524ED082179}" dt="2025-06-25T20:40:01.845" v="2495" actId="13244"/>
        <pc:sldMkLst>
          <pc:docMk/>
          <pc:sldMk cId="4151373932" sldId="5891"/>
        </pc:sldMkLst>
      </pc:sldChg>
      <pc:sldChg chg="add del">
        <pc:chgData name="Ward, Reagan" userId="27291eb4-8241-4961-9e69-8c66e34cc5b0" providerId="ADAL" clId="{7DC1D24E-2761-4EA2-94E4-E524ED082179}" dt="2025-06-24T15:09:48.118" v="485"/>
        <pc:sldMkLst>
          <pc:docMk/>
          <pc:sldMk cId="3445224250" sldId="5896"/>
        </pc:sldMkLst>
      </pc:sldChg>
      <pc:sldChg chg="add del">
        <pc:chgData name="Ward, Reagan" userId="27291eb4-8241-4961-9e69-8c66e34cc5b0" providerId="ADAL" clId="{7DC1D24E-2761-4EA2-94E4-E524ED082179}" dt="2025-06-24T15:09:48.118" v="485"/>
        <pc:sldMkLst>
          <pc:docMk/>
          <pc:sldMk cId="120784883" sldId="5898"/>
        </pc:sldMkLst>
      </pc:sldChg>
      <pc:sldChg chg="add del">
        <pc:chgData name="Ward, Reagan" userId="27291eb4-8241-4961-9e69-8c66e34cc5b0" providerId="ADAL" clId="{7DC1D24E-2761-4EA2-94E4-E524ED082179}" dt="2025-06-24T15:09:48.118" v="485"/>
        <pc:sldMkLst>
          <pc:docMk/>
          <pc:sldMk cId="896102050" sldId="5899"/>
        </pc:sldMkLst>
      </pc:sldChg>
      <pc:sldChg chg="add del">
        <pc:chgData name="Ward, Reagan" userId="27291eb4-8241-4961-9e69-8c66e34cc5b0" providerId="ADAL" clId="{7DC1D24E-2761-4EA2-94E4-E524ED082179}" dt="2025-06-24T15:09:48.118" v="485"/>
        <pc:sldMkLst>
          <pc:docMk/>
          <pc:sldMk cId="2055979038" sldId="5901"/>
        </pc:sldMkLst>
      </pc:sldChg>
      <pc:sldChg chg="add del">
        <pc:chgData name="Ward, Reagan" userId="27291eb4-8241-4961-9e69-8c66e34cc5b0" providerId="ADAL" clId="{7DC1D24E-2761-4EA2-94E4-E524ED082179}" dt="2025-06-24T14:34:11.773" v="350" actId="47"/>
        <pc:sldMkLst>
          <pc:docMk/>
          <pc:sldMk cId="2662356441" sldId="5902"/>
        </pc:sldMkLst>
      </pc:sldChg>
      <pc:sldChg chg="add">
        <pc:chgData name="Ward, Reagan" userId="27291eb4-8241-4961-9e69-8c66e34cc5b0" providerId="ADAL" clId="{7DC1D24E-2761-4EA2-94E4-E524ED082179}" dt="2025-06-24T14:32:53.987" v="324"/>
        <pc:sldMkLst>
          <pc:docMk/>
          <pc:sldMk cId="2311154268" sldId="5921"/>
        </pc:sldMkLst>
      </pc:sldChg>
      <pc:sldChg chg="add">
        <pc:chgData name="Ward, Reagan" userId="27291eb4-8241-4961-9e69-8c66e34cc5b0" providerId="ADAL" clId="{7DC1D24E-2761-4EA2-94E4-E524ED082179}" dt="2025-06-24T14:33:28.868" v="327"/>
        <pc:sldMkLst>
          <pc:docMk/>
          <pc:sldMk cId="1655828756" sldId="5937"/>
        </pc:sldMkLst>
      </pc:sldChg>
      <pc:sldChg chg="add">
        <pc:chgData name="Ward, Reagan" userId="27291eb4-8241-4961-9e69-8c66e34cc5b0" providerId="ADAL" clId="{7DC1D24E-2761-4EA2-94E4-E524ED082179}" dt="2025-06-24T14:32:53.987" v="324"/>
        <pc:sldMkLst>
          <pc:docMk/>
          <pc:sldMk cId="12077121" sldId="5952"/>
        </pc:sldMkLst>
      </pc:sldChg>
      <pc:sldChg chg="add">
        <pc:chgData name="Ward, Reagan" userId="27291eb4-8241-4961-9e69-8c66e34cc5b0" providerId="ADAL" clId="{7DC1D24E-2761-4EA2-94E4-E524ED082179}" dt="2025-06-24T14:32:53.987" v="324"/>
        <pc:sldMkLst>
          <pc:docMk/>
          <pc:sldMk cId="3822849067" sldId="5955"/>
        </pc:sldMkLst>
      </pc:sldChg>
      <pc:sldChg chg="modSp mod">
        <pc:chgData name="Ward, Reagan" userId="27291eb4-8241-4961-9e69-8c66e34cc5b0" providerId="ADAL" clId="{7DC1D24E-2761-4EA2-94E4-E524ED082179}" dt="2025-06-26T14:47:34.269" v="3536" actId="20577"/>
        <pc:sldMkLst>
          <pc:docMk/>
          <pc:sldMk cId="3763548243" sldId="5960"/>
        </pc:sldMkLst>
      </pc:sldChg>
      <pc:sldChg chg="del">
        <pc:chgData name="Ward, Reagan" userId="27291eb4-8241-4961-9e69-8c66e34cc5b0" providerId="ADAL" clId="{7DC1D24E-2761-4EA2-94E4-E524ED082179}" dt="2025-06-24T14:30:33.833" v="236" actId="47"/>
        <pc:sldMkLst>
          <pc:docMk/>
          <pc:sldMk cId="1286592758" sldId="5961"/>
        </pc:sldMkLst>
      </pc:sldChg>
      <pc:sldChg chg="modSp mod">
        <pc:chgData name="Ward, Reagan" userId="27291eb4-8241-4961-9e69-8c66e34cc5b0" providerId="ADAL" clId="{7DC1D24E-2761-4EA2-94E4-E524ED082179}" dt="2025-06-26T13:44:59.639" v="3492" actId="20577"/>
        <pc:sldMkLst>
          <pc:docMk/>
          <pc:sldMk cId="873934780" sldId="5962"/>
        </pc:sldMkLst>
      </pc:sldChg>
      <pc:sldChg chg="del">
        <pc:chgData name="Ward, Reagan" userId="27291eb4-8241-4961-9e69-8c66e34cc5b0" providerId="ADAL" clId="{7DC1D24E-2761-4EA2-94E4-E524ED082179}" dt="2025-06-24T14:30:33.833" v="236" actId="47"/>
        <pc:sldMkLst>
          <pc:docMk/>
          <pc:sldMk cId="2556311175" sldId="5964"/>
        </pc:sldMkLst>
      </pc:sldChg>
      <pc:sldChg chg="del">
        <pc:chgData name="Ward, Reagan" userId="27291eb4-8241-4961-9e69-8c66e34cc5b0" providerId="ADAL" clId="{7DC1D24E-2761-4EA2-94E4-E524ED082179}" dt="2025-06-24T14:30:33.833" v="236" actId="47"/>
        <pc:sldMkLst>
          <pc:docMk/>
          <pc:sldMk cId="1389415021" sldId="5965"/>
        </pc:sldMkLst>
      </pc:sldChg>
      <pc:sldChg chg="add del">
        <pc:chgData name="Ward, Reagan" userId="27291eb4-8241-4961-9e69-8c66e34cc5b0" providerId="ADAL" clId="{7DC1D24E-2761-4EA2-94E4-E524ED082179}" dt="2025-06-24T14:34:11.773" v="350" actId="47"/>
        <pc:sldMkLst>
          <pc:docMk/>
          <pc:sldMk cId="933505642" sldId="5966"/>
        </pc:sldMkLst>
      </pc:sldChg>
      <pc:sldChg chg="add del">
        <pc:chgData name="Ward, Reagan" userId="27291eb4-8241-4961-9e69-8c66e34cc5b0" providerId="ADAL" clId="{7DC1D24E-2761-4EA2-94E4-E524ED082179}" dt="2025-06-24T14:34:11.773" v="350" actId="47"/>
        <pc:sldMkLst>
          <pc:docMk/>
          <pc:sldMk cId="3047544435" sldId="5967"/>
        </pc:sldMkLst>
      </pc:sldChg>
      <pc:sldChg chg="add del">
        <pc:chgData name="Ward, Reagan" userId="27291eb4-8241-4961-9e69-8c66e34cc5b0" providerId="ADAL" clId="{7DC1D24E-2761-4EA2-94E4-E524ED082179}" dt="2025-06-24T14:34:11.773" v="350" actId="47"/>
        <pc:sldMkLst>
          <pc:docMk/>
          <pc:sldMk cId="2044305962" sldId="5968"/>
        </pc:sldMkLst>
      </pc:sldChg>
      <pc:sldChg chg="add del">
        <pc:chgData name="Ward, Reagan" userId="27291eb4-8241-4961-9e69-8c66e34cc5b0" providerId="ADAL" clId="{7DC1D24E-2761-4EA2-94E4-E524ED082179}" dt="2025-06-24T14:34:11.773" v="350" actId="47"/>
        <pc:sldMkLst>
          <pc:docMk/>
          <pc:sldMk cId="2184087942" sldId="5969"/>
        </pc:sldMkLst>
      </pc:sldChg>
      <pc:sldChg chg="modSp add mod">
        <pc:chgData name="Ward, Reagan" userId="27291eb4-8241-4961-9e69-8c66e34cc5b0" providerId="ADAL" clId="{7DC1D24E-2761-4EA2-94E4-E524ED082179}" dt="2025-06-24T14:40:12.422" v="395" actId="13926"/>
        <pc:sldMkLst>
          <pc:docMk/>
          <pc:sldMk cId="536564837" sldId="5970"/>
        </pc:sldMkLst>
      </pc:sldChg>
      <pc:sldChg chg="del">
        <pc:chgData name="Ward, Reagan" userId="27291eb4-8241-4961-9e69-8c66e34cc5b0" providerId="ADAL" clId="{7DC1D24E-2761-4EA2-94E4-E524ED082179}" dt="2025-06-24T14:30:33.833" v="236" actId="47"/>
        <pc:sldMkLst>
          <pc:docMk/>
          <pc:sldMk cId="37158349" sldId="5971"/>
        </pc:sldMkLst>
      </pc:sldChg>
      <pc:sldChg chg="del">
        <pc:chgData name="Ward, Reagan" userId="27291eb4-8241-4961-9e69-8c66e34cc5b0" providerId="ADAL" clId="{7DC1D24E-2761-4EA2-94E4-E524ED082179}" dt="2025-06-24T14:31:02.433" v="290" actId="47"/>
        <pc:sldMkLst>
          <pc:docMk/>
          <pc:sldMk cId="861374063" sldId="5972"/>
        </pc:sldMkLst>
      </pc:sldChg>
      <pc:sldChg chg="del">
        <pc:chgData name="Ward, Reagan" userId="27291eb4-8241-4961-9e69-8c66e34cc5b0" providerId="ADAL" clId="{7DC1D24E-2761-4EA2-94E4-E524ED082179}" dt="2025-06-24T14:30:33.833" v="236" actId="47"/>
        <pc:sldMkLst>
          <pc:docMk/>
          <pc:sldMk cId="4209271324" sldId="5974"/>
        </pc:sldMkLst>
      </pc:sldChg>
      <pc:sldChg chg="modSp add del mod">
        <pc:chgData name="Ward, Reagan" userId="27291eb4-8241-4961-9e69-8c66e34cc5b0" providerId="ADAL" clId="{7DC1D24E-2761-4EA2-94E4-E524ED082179}" dt="2025-06-26T13:46:58.649" v="3499" actId="403"/>
        <pc:sldMkLst>
          <pc:docMk/>
          <pc:sldMk cId="1772522532" sldId="5975"/>
        </pc:sldMkLst>
      </pc:sldChg>
      <pc:sldChg chg="modSp mod">
        <pc:chgData name="Ward, Reagan" userId="27291eb4-8241-4961-9e69-8c66e34cc5b0" providerId="ADAL" clId="{7DC1D24E-2761-4EA2-94E4-E524ED082179}" dt="2025-06-25T20:16:58.557" v="523" actId="27636"/>
        <pc:sldMkLst>
          <pc:docMk/>
          <pc:sldMk cId="2261348429" sldId="5976"/>
        </pc:sldMkLst>
      </pc:sldChg>
      <pc:sldChg chg="del">
        <pc:chgData name="Ward, Reagan" userId="27291eb4-8241-4961-9e69-8c66e34cc5b0" providerId="ADAL" clId="{7DC1D24E-2761-4EA2-94E4-E524ED082179}" dt="2025-06-24T14:30:33.833" v="236" actId="47"/>
        <pc:sldMkLst>
          <pc:docMk/>
          <pc:sldMk cId="803610458" sldId="5977"/>
        </pc:sldMkLst>
      </pc:sldChg>
      <pc:sldChg chg="addSp delSp modSp new del mod modClrScheme chgLayout">
        <pc:chgData name="Ward, Reagan" userId="27291eb4-8241-4961-9e69-8c66e34cc5b0" providerId="ADAL" clId="{7DC1D24E-2761-4EA2-94E4-E524ED082179}" dt="2025-06-24T14:33:32.559" v="328" actId="47"/>
        <pc:sldMkLst>
          <pc:docMk/>
          <pc:sldMk cId="1033329928" sldId="5977"/>
        </pc:sldMkLst>
      </pc:sldChg>
      <pc:sldChg chg="addSp delSp modSp new mod">
        <pc:chgData name="Ward, Reagan" userId="27291eb4-8241-4961-9e69-8c66e34cc5b0" providerId="ADAL" clId="{7DC1D24E-2761-4EA2-94E4-E524ED082179}" dt="2025-06-25T20:41:02.548" v="2529" actId="20577"/>
        <pc:sldMkLst>
          <pc:docMk/>
          <pc:sldMk cId="3777476972" sldId="5977"/>
        </pc:sldMkLst>
      </pc:sldChg>
      <pc:sldChg chg="new del">
        <pc:chgData name="Ward, Reagan" userId="27291eb4-8241-4961-9e69-8c66e34cc5b0" providerId="ADAL" clId="{7DC1D24E-2761-4EA2-94E4-E524ED082179}" dt="2025-06-24T14:33:32.559" v="328" actId="47"/>
        <pc:sldMkLst>
          <pc:docMk/>
          <pc:sldMk cId="127651162" sldId="597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Rhodes, Tara" userId="S::rhodes_t@cde.state.co.us::566307b0-1e17-4826-87e1-0feb85a922f2" providerId="AD" clId="Web-{AB3B785C-7B24-B129-4389-C0160E4FFD71}"/>
    <pc:docChg chg="addSld modSld">
      <pc:chgData name="Rhodes, Tara" userId="S::rhodes_t@cde.state.co.us::566307b0-1e17-4826-87e1-0feb85a922f2" providerId="AD" clId="Web-{AB3B785C-7B24-B129-4389-C0160E4FFD71}" dt="2025-05-21T22:34:30.671" v="239" actId="20577"/>
      <pc:docMkLst>
        <pc:docMk/>
      </pc:docMkLst>
      <pc:sldChg chg="modSp">
        <pc:chgData name="Rhodes, Tara" userId="S::rhodes_t@cde.state.co.us::566307b0-1e17-4826-87e1-0feb85a922f2" providerId="AD" clId="Web-{AB3B785C-7B24-B129-4389-C0160E4FFD71}" dt="2025-05-21T22:34:30.671" v="239" actId="20577"/>
        <pc:sldMkLst>
          <pc:docMk/>
          <pc:sldMk cId="4255130237" sldId="5918"/>
        </pc:sldMkLst>
      </pc:sldChg>
      <pc:sldChg chg="modSp">
        <pc:chgData name="Rhodes, Tara" userId="S::rhodes_t@cde.state.co.us::566307b0-1e17-4826-87e1-0feb85a922f2" providerId="AD" clId="Web-{AB3B785C-7B24-B129-4389-C0160E4FFD71}" dt="2025-05-21T22:34:24.718" v="238" actId="20577"/>
        <pc:sldMkLst>
          <pc:docMk/>
          <pc:sldMk cId="3702270092" sldId="5924"/>
        </pc:sldMkLst>
      </pc:sldChg>
      <pc:sldChg chg="modSp add replId">
        <pc:chgData name="Rhodes, Tara" userId="S::rhodes_t@cde.state.co.us::566307b0-1e17-4826-87e1-0feb85a922f2" providerId="AD" clId="Web-{AB3B785C-7B24-B129-4389-C0160E4FFD71}" dt="2025-05-21T22:33:56.264" v="235" actId="20577"/>
        <pc:sldMkLst>
          <pc:docMk/>
          <pc:sldMk cId="1199086367" sldId="5947"/>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Rhodes, Tara" userId="S::rhodes_t@cde.state.co.us::566307b0-1e17-4826-87e1-0feb85a922f2" providerId="AD" clId="Web-{5BF27EFE-568C-4613-8EC4-68063BC699EE}"/>
    <pc:docChg chg="delSld modSld">
      <pc:chgData name="Rhodes, Tara" userId="S::rhodes_t@cde.state.co.us::566307b0-1e17-4826-87e1-0feb85a922f2" providerId="AD" clId="Web-{5BF27EFE-568C-4613-8EC4-68063BC699EE}" dt="2025-07-09T19:00:47.704" v="9"/>
      <pc:docMkLst>
        <pc:docMk/>
      </pc:docMkLst>
      <pc:sldChg chg="del">
        <pc:chgData name="Rhodes, Tara" userId="S::rhodes_t@cde.state.co.us::566307b0-1e17-4826-87e1-0feb85a922f2" providerId="AD" clId="Web-{5BF27EFE-568C-4613-8EC4-68063BC699EE}" dt="2025-07-09T19:00:27.688" v="4"/>
        <pc:sldMkLst>
          <pc:docMk/>
          <pc:sldMk cId="1974436417" sldId="5912"/>
        </pc:sldMkLst>
      </pc:sldChg>
      <pc:sldChg chg="del">
        <pc:chgData name="Rhodes, Tara" userId="S::rhodes_t@cde.state.co.us::566307b0-1e17-4826-87e1-0feb85a922f2" providerId="AD" clId="Web-{5BF27EFE-568C-4613-8EC4-68063BC699EE}" dt="2025-07-09T19:00:27.672" v="0"/>
        <pc:sldMkLst>
          <pc:docMk/>
          <pc:sldMk cId="4136330268" sldId="5914"/>
        </pc:sldMkLst>
      </pc:sldChg>
      <pc:sldChg chg="del">
        <pc:chgData name="Rhodes, Tara" userId="S::rhodes_t@cde.state.co.us::566307b0-1e17-4826-87e1-0feb85a922f2" providerId="AD" clId="Web-{5BF27EFE-568C-4613-8EC4-68063BC699EE}" dt="2025-07-09T19:00:27.688" v="5"/>
        <pc:sldMkLst>
          <pc:docMk/>
          <pc:sldMk cId="4029752383" sldId="5915"/>
        </pc:sldMkLst>
      </pc:sldChg>
      <pc:sldChg chg="del">
        <pc:chgData name="Rhodes, Tara" userId="S::rhodes_t@cde.state.co.us::566307b0-1e17-4826-87e1-0feb85a922f2" providerId="AD" clId="Web-{5BF27EFE-568C-4613-8EC4-68063BC699EE}" dt="2025-07-09T19:00:27.688" v="2"/>
        <pc:sldMkLst>
          <pc:docMk/>
          <pc:sldMk cId="4087549549" sldId="5917"/>
        </pc:sldMkLst>
      </pc:sldChg>
      <pc:sldChg chg="del">
        <pc:chgData name="Rhodes, Tara" userId="S::rhodes_t@cde.state.co.us::566307b0-1e17-4826-87e1-0feb85a922f2" providerId="AD" clId="Web-{5BF27EFE-568C-4613-8EC4-68063BC699EE}" dt="2025-07-09T19:00:27.688" v="1"/>
        <pc:sldMkLst>
          <pc:docMk/>
          <pc:sldMk cId="4255130237" sldId="5918"/>
        </pc:sldMkLst>
      </pc:sldChg>
      <pc:sldChg chg="del">
        <pc:chgData name="Rhodes, Tara" userId="S::rhodes_t@cde.state.co.us::566307b0-1e17-4826-87e1-0feb85a922f2" providerId="AD" clId="Web-{5BF27EFE-568C-4613-8EC4-68063BC699EE}" dt="2025-07-09T19:00:27.688" v="6"/>
        <pc:sldMkLst>
          <pc:docMk/>
          <pc:sldMk cId="2813626540" sldId="5951"/>
        </pc:sldMkLst>
      </pc:sldChg>
      <pc:sldChg chg="del">
        <pc:chgData name="Rhodes, Tara" userId="S::rhodes_t@cde.state.co.us::566307b0-1e17-4826-87e1-0feb85a922f2" providerId="AD" clId="Web-{5BF27EFE-568C-4613-8EC4-68063BC699EE}" dt="2025-07-09T19:00:27.688" v="3"/>
        <pc:sldMkLst>
          <pc:docMk/>
          <pc:sldMk cId="2261348429" sldId="5976"/>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Ward, Reagan" userId="27291eb4-8241-4961-9e69-8c66e34cc5b0" providerId="ADAL" clId="{D5D73923-28EB-40E2-92AD-611F2D9E4329}"/>
    <pc:docChg chg="undo custSel addSld delSld modSld sldOrd">
      <pc:chgData name="Ward, Reagan" userId="27291eb4-8241-4961-9e69-8c66e34cc5b0" providerId="ADAL" clId="{D5D73923-28EB-40E2-92AD-611F2D9E4329}" dt="2025-06-05T14:29:43.358" v="3439" actId="14100"/>
      <pc:docMkLst>
        <pc:docMk/>
      </pc:docMkLst>
      <pc:sldChg chg="del">
        <pc:chgData name="Ward, Reagan" userId="27291eb4-8241-4961-9e69-8c66e34cc5b0" providerId="ADAL" clId="{D5D73923-28EB-40E2-92AD-611F2D9E4329}" dt="2025-06-03T13:27:46.286" v="191" actId="47"/>
        <pc:sldMkLst>
          <pc:docMk/>
          <pc:sldMk cId="638276779" sldId="257"/>
        </pc:sldMkLst>
      </pc:sldChg>
      <pc:sldChg chg="del">
        <pc:chgData name="Ward, Reagan" userId="27291eb4-8241-4961-9e69-8c66e34cc5b0" providerId="ADAL" clId="{D5D73923-28EB-40E2-92AD-611F2D9E4329}" dt="2025-06-03T13:27:46.286" v="191" actId="47"/>
        <pc:sldMkLst>
          <pc:docMk/>
          <pc:sldMk cId="1638711916" sldId="258"/>
        </pc:sldMkLst>
      </pc:sldChg>
      <pc:sldChg chg="del">
        <pc:chgData name="Ward, Reagan" userId="27291eb4-8241-4961-9e69-8c66e34cc5b0" providerId="ADAL" clId="{D5D73923-28EB-40E2-92AD-611F2D9E4329}" dt="2025-06-03T13:27:46.286" v="191" actId="47"/>
        <pc:sldMkLst>
          <pc:docMk/>
          <pc:sldMk cId="4155096050" sldId="263"/>
        </pc:sldMkLst>
      </pc:sldChg>
      <pc:sldChg chg="del">
        <pc:chgData name="Ward, Reagan" userId="27291eb4-8241-4961-9e69-8c66e34cc5b0" providerId="ADAL" clId="{D5D73923-28EB-40E2-92AD-611F2D9E4329}" dt="2025-06-03T13:27:46.286" v="191" actId="47"/>
        <pc:sldMkLst>
          <pc:docMk/>
          <pc:sldMk cId="3878259165" sldId="265"/>
        </pc:sldMkLst>
      </pc:sldChg>
      <pc:sldChg chg="del">
        <pc:chgData name="Ward, Reagan" userId="27291eb4-8241-4961-9e69-8c66e34cc5b0" providerId="ADAL" clId="{D5D73923-28EB-40E2-92AD-611F2D9E4329}" dt="2025-06-03T13:27:46.286" v="191" actId="47"/>
        <pc:sldMkLst>
          <pc:docMk/>
          <pc:sldMk cId="296844926" sldId="266"/>
        </pc:sldMkLst>
      </pc:sldChg>
      <pc:sldChg chg="del">
        <pc:chgData name="Ward, Reagan" userId="27291eb4-8241-4961-9e69-8c66e34cc5b0" providerId="ADAL" clId="{D5D73923-28EB-40E2-92AD-611F2D9E4329}" dt="2025-06-03T13:27:46.286" v="191" actId="47"/>
        <pc:sldMkLst>
          <pc:docMk/>
          <pc:sldMk cId="324107815" sldId="267"/>
        </pc:sldMkLst>
      </pc:sldChg>
      <pc:sldChg chg="add del">
        <pc:chgData name="Ward, Reagan" userId="27291eb4-8241-4961-9e69-8c66e34cc5b0" providerId="ADAL" clId="{D5D73923-28EB-40E2-92AD-611F2D9E4329}" dt="2025-06-03T13:27:19.841" v="149" actId="47"/>
        <pc:sldMkLst>
          <pc:docMk/>
          <pc:sldMk cId="3101415687" sldId="5346"/>
        </pc:sldMkLst>
      </pc:sldChg>
      <pc:sldChg chg="del">
        <pc:chgData name="Ward, Reagan" userId="27291eb4-8241-4961-9e69-8c66e34cc5b0" providerId="ADAL" clId="{D5D73923-28EB-40E2-92AD-611F2D9E4329}" dt="2025-06-03T13:27:10.431" v="147" actId="2696"/>
        <pc:sldMkLst>
          <pc:docMk/>
          <pc:sldMk cId="4007631418" sldId="5346"/>
        </pc:sldMkLst>
      </pc:sldChg>
      <pc:sldChg chg="modSp add mod">
        <pc:chgData name="Ward, Reagan" userId="27291eb4-8241-4961-9e69-8c66e34cc5b0" providerId="ADAL" clId="{D5D73923-28EB-40E2-92AD-611F2D9E4329}" dt="2025-06-04T23:21:52.682" v="3335" actId="20577"/>
        <pc:sldMkLst>
          <pc:docMk/>
          <pc:sldMk cId="3343705851" sldId="5418"/>
        </pc:sldMkLst>
      </pc:sldChg>
      <pc:sldChg chg="del">
        <pc:chgData name="Ward, Reagan" userId="27291eb4-8241-4961-9e69-8c66e34cc5b0" providerId="ADAL" clId="{D5D73923-28EB-40E2-92AD-611F2D9E4329}" dt="2025-06-04T23:21:58.566" v="3336" actId="47"/>
        <pc:sldMkLst>
          <pc:docMk/>
          <pc:sldMk cId="3302024919" sldId="5424"/>
        </pc:sldMkLst>
      </pc:sldChg>
      <pc:sldChg chg="del">
        <pc:chgData name="Ward, Reagan" userId="27291eb4-8241-4961-9e69-8c66e34cc5b0" providerId="ADAL" clId="{D5D73923-28EB-40E2-92AD-611F2D9E4329}" dt="2025-06-03T13:27:40.180" v="190" actId="47"/>
        <pc:sldMkLst>
          <pc:docMk/>
          <pc:sldMk cId="2365850526" sldId="5733"/>
        </pc:sldMkLst>
      </pc:sldChg>
      <pc:sldChg chg="del">
        <pc:chgData name="Ward, Reagan" userId="27291eb4-8241-4961-9e69-8c66e34cc5b0" providerId="ADAL" clId="{D5D73923-28EB-40E2-92AD-611F2D9E4329}" dt="2025-06-03T13:27:40.180" v="190" actId="47"/>
        <pc:sldMkLst>
          <pc:docMk/>
          <pc:sldMk cId="467082449" sldId="5776"/>
        </pc:sldMkLst>
      </pc:sldChg>
      <pc:sldChg chg="del">
        <pc:chgData name="Ward, Reagan" userId="27291eb4-8241-4961-9e69-8c66e34cc5b0" providerId="ADAL" clId="{D5D73923-28EB-40E2-92AD-611F2D9E4329}" dt="2025-06-03T13:27:10.431" v="147" actId="2696"/>
        <pc:sldMkLst>
          <pc:docMk/>
          <pc:sldMk cId="1039088137" sldId="5841"/>
        </pc:sldMkLst>
      </pc:sldChg>
      <pc:sldChg chg="modSp add mod">
        <pc:chgData name="Ward, Reagan" userId="27291eb4-8241-4961-9e69-8c66e34cc5b0" providerId="ADAL" clId="{D5D73923-28EB-40E2-92AD-611F2D9E4329}" dt="2025-06-05T14:29:43.358" v="3439" actId="14100"/>
        <pc:sldMkLst>
          <pc:docMk/>
          <pc:sldMk cId="2823171725" sldId="5841"/>
        </pc:sldMkLst>
      </pc:sldChg>
      <pc:sldChg chg="del">
        <pc:chgData name="Ward, Reagan" userId="27291eb4-8241-4961-9e69-8c66e34cc5b0" providerId="ADAL" clId="{D5D73923-28EB-40E2-92AD-611F2D9E4329}" dt="2025-06-03T13:27:05.322" v="146" actId="47"/>
        <pc:sldMkLst>
          <pc:docMk/>
          <pc:sldMk cId="709657538" sldId="5877"/>
        </pc:sldMkLst>
      </pc:sldChg>
      <pc:sldChg chg="del">
        <pc:chgData name="Ward, Reagan" userId="27291eb4-8241-4961-9e69-8c66e34cc5b0" providerId="ADAL" clId="{D5D73923-28EB-40E2-92AD-611F2D9E4329}" dt="2025-06-03T13:27:05.322" v="146" actId="47"/>
        <pc:sldMkLst>
          <pc:docMk/>
          <pc:sldMk cId="1702993866" sldId="5878"/>
        </pc:sldMkLst>
      </pc:sldChg>
      <pc:sldChg chg="del">
        <pc:chgData name="Ward, Reagan" userId="27291eb4-8241-4961-9e69-8c66e34cc5b0" providerId="ADAL" clId="{D5D73923-28EB-40E2-92AD-611F2D9E4329}" dt="2025-06-03T13:27:05.322" v="146" actId="47"/>
        <pc:sldMkLst>
          <pc:docMk/>
          <pc:sldMk cId="2656361666" sldId="5884"/>
        </pc:sldMkLst>
      </pc:sldChg>
      <pc:sldChg chg="del">
        <pc:chgData name="Ward, Reagan" userId="27291eb4-8241-4961-9e69-8c66e34cc5b0" providerId="ADAL" clId="{D5D73923-28EB-40E2-92AD-611F2D9E4329}" dt="2025-06-03T13:27:05.322" v="146" actId="47"/>
        <pc:sldMkLst>
          <pc:docMk/>
          <pc:sldMk cId="668070653" sldId="5885"/>
        </pc:sldMkLst>
      </pc:sldChg>
      <pc:sldChg chg="add del">
        <pc:chgData name="Ward, Reagan" userId="27291eb4-8241-4961-9e69-8c66e34cc5b0" providerId="ADAL" clId="{D5D73923-28EB-40E2-92AD-611F2D9E4329}" dt="2025-06-03T13:27:19.841" v="149" actId="47"/>
        <pc:sldMkLst>
          <pc:docMk/>
          <pc:sldMk cId="3279183892" sldId="5891"/>
        </pc:sldMkLst>
      </pc:sldChg>
      <pc:sldChg chg="del">
        <pc:chgData name="Ward, Reagan" userId="27291eb4-8241-4961-9e69-8c66e34cc5b0" providerId="ADAL" clId="{D5D73923-28EB-40E2-92AD-611F2D9E4329}" dt="2025-06-03T13:27:10.431" v="147" actId="2696"/>
        <pc:sldMkLst>
          <pc:docMk/>
          <pc:sldMk cId="4151373932" sldId="5891"/>
        </pc:sldMkLst>
      </pc:sldChg>
      <pc:sldChg chg="del">
        <pc:chgData name="Ward, Reagan" userId="27291eb4-8241-4961-9e69-8c66e34cc5b0" providerId="ADAL" clId="{D5D73923-28EB-40E2-92AD-611F2D9E4329}" dt="2025-06-03T13:27:10.431" v="147" actId="2696"/>
        <pc:sldMkLst>
          <pc:docMk/>
          <pc:sldMk cId="2662356441" sldId="5902"/>
        </pc:sldMkLst>
      </pc:sldChg>
      <pc:sldChg chg="add del">
        <pc:chgData name="Ward, Reagan" userId="27291eb4-8241-4961-9e69-8c66e34cc5b0" providerId="ADAL" clId="{D5D73923-28EB-40E2-92AD-611F2D9E4329}" dt="2025-06-03T13:27:19.841" v="149" actId="47"/>
        <pc:sldMkLst>
          <pc:docMk/>
          <pc:sldMk cId="2791582041" sldId="5902"/>
        </pc:sldMkLst>
      </pc:sldChg>
      <pc:sldChg chg="modSp mod">
        <pc:chgData name="Ward, Reagan" userId="27291eb4-8241-4961-9e69-8c66e34cc5b0" providerId="ADAL" clId="{D5D73923-28EB-40E2-92AD-611F2D9E4329}" dt="2025-06-05T14:29:31.198" v="3437" actId="404"/>
        <pc:sldMkLst>
          <pc:docMk/>
          <pc:sldMk cId="4136330268" sldId="5914"/>
        </pc:sldMkLst>
      </pc:sldChg>
      <pc:sldChg chg="modSp mod">
        <pc:chgData name="Ward, Reagan" userId="27291eb4-8241-4961-9e69-8c66e34cc5b0" providerId="ADAL" clId="{D5D73923-28EB-40E2-92AD-611F2D9E4329}" dt="2025-06-05T14:25:42.148" v="3339" actId="13244"/>
        <pc:sldMkLst>
          <pc:docMk/>
          <pc:sldMk cId="3702270092" sldId="5924"/>
        </pc:sldMkLst>
      </pc:sldChg>
      <pc:sldChg chg="del">
        <pc:chgData name="Ward, Reagan" userId="27291eb4-8241-4961-9e69-8c66e34cc5b0" providerId="ADAL" clId="{D5D73923-28EB-40E2-92AD-611F2D9E4329}" dt="2025-06-03T13:27:40.180" v="190" actId="47"/>
        <pc:sldMkLst>
          <pc:docMk/>
          <pc:sldMk cId="1682412232" sldId="5928"/>
        </pc:sldMkLst>
      </pc:sldChg>
      <pc:sldChg chg="del">
        <pc:chgData name="Ward, Reagan" userId="27291eb4-8241-4961-9e69-8c66e34cc5b0" providerId="ADAL" clId="{D5D73923-28EB-40E2-92AD-611F2D9E4329}" dt="2025-06-03T13:27:40.180" v="190" actId="47"/>
        <pc:sldMkLst>
          <pc:docMk/>
          <pc:sldMk cId="3418769046" sldId="5929"/>
        </pc:sldMkLst>
      </pc:sldChg>
      <pc:sldChg chg="del">
        <pc:chgData name="Ward, Reagan" userId="27291eb4-8241-4961-9e69-8c66e34cc5b0" providerId="ADAL" clId="{D5D73923-28EB-40E2-92AD-611F2D9E4329}" dt="2025-06-03T13:27:10.431" v="147" actId="2696"/>
        <pc:sldMkLst>
          <pc:docMk/>
          <pc:sldMk cId="1655828756" sldId="5937"/>
        </pc:sldMkLst>
      </pc:sldChg>
      <pc:sldChg chg="modSp add mod">
        <pc:chgData name="Ward, Reagan" userId="27291eb4-8241-4961-9e69-8c66e34cc5b0" providerId="ADAL" clId="{D5D73923-28EB-40E2-92AD-611F2D9E4329}" dt="2025-06-03T13:27:25.686" v="169" actId="20577"/>
        <pc:sldMkLst>
          <pc:docMk/>
          <pc:sldMk cId="1672064158" sldId="5937"/>
        </pc:sldMkLst>
      </pc:sldChg>
      <pc:sldChg chg="modSp mod">
        <pc:chgData name="Ward, Reagan" userId="27291eb4-8241-4961-9e69-8c66e34cc5b0" providerId="ADAL" clId="{D5D73923-28EB-40E2-92AD-611F2D9E4329}" dt="2025-06-05T14:25:32.466" v="3338" actId="13244"/>
        <pc:sldMkLst>
          <pc:docMk/>
          <pc:sldMk cId="1199086367" sldId="5947"/>
        </pc:sldMkLst>
      </pc:sldChg>
      <pc:sldChg chg="modSp new mod">
        <pc:chgData name="Ward, Reagan" userId="27291eb4-8241-4961-9e69-8c66e34cc5b0" providerId="ADAL" clId="{D5D73923-28EB-40E2-92AD-611F2D9E4329}" dt="2025-06-03T13:28:07.213" v="241" actId="20577"/>
        <pc:sldMkLst>
          <pc:docMk/>
          <pc:sldMk cId="12077121" sldId="5952"/>
        </pc:sldMkLst>
      </pc:sldChg>
      <pc:sldChg chg="addSp delSp modSp new mod modClrScheme chgLayout">
        <pc:chgData name="Ward, Reagan" userId="27291eb4-8241-4961-9e69-8c66e34cc5b0" providerId="ADAL" clId="{D5D73923-28EB-40E2-92AD-611F2D9E4329}" dt="2025-06-03T13:28:11.841" v="243" actId="700"/>
        <pc:sldMkLst>
          <pc:docMk/>
          <pc:sldMk cId="3384970212" sldId="5953"/>
        </pc:sldMkLst>
      </pc:sldChg>
      <pc:sldChg chg="addSp delSp modSp new mod modClrScheme chgLayout">
        <pc:chgData name="Ward, Reagan" userId="27291eb4-8241-4961-9e69-8c66e34cc5b0" providerId="ADAL" clId="{D5D73923-28EB-40E2-92AD-611F2D9E4329}" dt="2025-06-03T13:29:32.117" v="394" actId="20577"/>
        <pc:sldMkLst>
          <pc:docMk/>
          <pc:sldMk cId="30107227" sldId="5954"/>
        </pc:sldMkLst>
      </pc:sldChg>
      <pc:sldChg chg="modSp add mod">
        <pc:chgData name="Ward, Reagan" userId="27291eb4-8241-4961-9e69-8c66e34cc5b0" providerId="ADAL" clId="{D5D73923-28EB-40E2-92AD-611F2D9E4329}" dt="2025-06-03T13:28:48.775" v="271" actId="20577"/>
        <pc:sldMkLst>
          <pc:docMk/>
          <pc:sldMk cId="3822849067" sldId="5955"/>
        </pc:sldMkLst>
      </pc:sldChg>
      <pc:sldChg chg="modSp add mod">
        <pc:chgData name="Ward, Reagan" userId="27291eb4-8241-4961-9e69-8c66e34cc5b0" providerId="ADAL" clId="{D5D73923-28EB-40E2-92AD-611F2D9E4329}" dt="2025-06-03T13:29:10.962" v="312" actId="404"/>
        <pc:sldMkLst>
          <pc:docMk/>
          <pc:sldMk cId="3822991731" sldId="5956"/>
        </pc:sldMkLst>
      </pc:sldChg>
      <pc:sldChg chg="add">
        <pc:chgData name="Ward, Reagan" userId="27291eb4-8241-4961-9e69-8c66e34cc5b0" providerId="ADAL" clId="{D5D73923-28EB-40E2-92AD-611F2D9E4329}" dt="2025-06-03T13:28:43.021" v="251"/>
        <pc:sldMkLst>
          <pc:docMk/>
          <pc:sldMk cId="3490675940" sldId="5957"/>
        </pc:sldMkLst>
      </pc:sldChg>
      <pc:sldChg chg="modSp add mod">
        <pc:chgData name="Ward, Reagan" userId="27291eb4-8241-4961-9e69-8c66e34cc5b0" providerId="ADAL" clId="{D5D73923-28EB-40E2-92AD-611F2D9E4329}" dt="2025-06-03T13:29:21.589" v="357" actId="20577"/>
        <pc:sldMkLst>
          <pc:docMk/>
          <pc:sldMk cId="415831518" sldId="5958"/>
        </pc:sldMkLst>
      </pc:sldChg>
      <pc:sldChg chg="addSp delSp modSp new mod modClrScheme chgLayout">
        <pc:chgData name="Ward, Reagan" userId="27291eb4-8241-4961-9e69-8c66e34cc5b0" providerId="ADAL" clId="{D5D73923-28EB-40E2-92AD-611F2D9E4329}" dt="2025-06-04T22:53:57.716" v="3153" actId="13244"/>
        <pc:sldMkLst>
          <pc:docMk/>
          <pc:sldMk cId="189526151" sldId="5959"/>
        </pc:sldMkLst>
      </pc:sldChg>
      <pc:sldChg chg="addSp delSp modSp new del mod modClrScheme chgLayout">
        <pc:chgData name="Ward, Reagan" userId="27291eb4-8241-4961-9e69-8c66e34cc5b0" providerId="ADAL" clId="{D5D73923-28EB-40E2-92AD-611F2D9E4329}" dt="2025-06-03T13:30:23.221" v="440" actId="47"/>
        <pc:sldMkLst>
          <pc:docMk/>
          <pc:sldMk cId="916412178" sldId="5960"/>
        </pc:sldMkLst>
      </pc:sldChg>
      <pc:sldChg chg="modSp mod">
        <pc:chgData name="Ward, Reagan" userId="27291eb4-8241-4961-9e69-8c66e34cc5b0" providerId="ADAL" clId="{D5D73923-28EB-40E2-92AD-611F2D9E4329}" dt="2025-06-05T14:26:38.108" v="3355" actId="20577"/>
        <pc:sldMkLst>
          <pc:docMk/>
          <pc:sldMk cId="873934780" sldId="5962"/>
        </pc:sldMkLst>
      </pc:sldChg>
      <pc:sldChg chg="add del">
        <pc:chgData name="Ward, Reagan" userId="27291eb4-8241-4961-9e69-8c66e34cc5b0" providerId="ADAL" clId="{D5D73923-28EB-40E2-92AD-611F2D9E4329}" dt="2025-06-03T13:27:19.841" v="149" actId="47"/>
        <pc:sldMkLst>
          <pc:docMk/>
          <pc:sldMk cId="871415716" sldId="5966"/>
        </pc:sldMkLst>
      </pc:sldChg>
      <pc:sldChg chg="del">
        <pc:chgData name="Ward, Reagan" userId="27291eb4-8241-4961-9e69-8c66e34cc5b0" providerId="ADAL" clId="{D5D73923-28EB-40E2-92AD-611F2D9E4329}" dt="2025-06-03T13:27:10.431" v="147" actId="2696"/>
        <pc:sldMkLst>
          <pc:docMk/>
          <pc:sldMk cId="933505642" sldId="5966"/>
        </pc:sldMkLst>
      </pc:sldChg>
      <pc:sldChg chg="add del">
        <pc:chgData name="Ward, Reagan" userId="27291eb4-8241-4961-9e69-8c66e34cc5b0" providerId="ADAL" clId="{D5D73923-28EB-40E2-92AD-611F2D9E4329}" dt="2025-06-03T13:27:19.841" v="149" actId="47"/>
        <pc:sldMkLst>
          <pc:docMk/>
          <pc:sldMk cId="252453463" sldId="5967"/>
        </pc:sldMkLst>
      </pc:sldChg>
      <pc:sldChg chg="del">
        <pc:chgData name="Ward, Reagan" userId="27291eb4-8241-4961-9e69-8c66e34cc5b0" providerId="ADAL" clId="{D5D73923-28EB-40E2-92AD-611F2D9E4329}" dt="2025-06-05T14:27:54.714" v="3405" actId="47"/>
        <pc:sldMkLst>
          <pc:docMk/>
          <pc:sldMk cId="1968583266" sldId="5967"/>
        </pc:sldMkLst>
      </pc:sldChg>
      <pc:sldChg chg="del">
        <pc:chgData name="Ward, Reagan" userId="27291eb4-8241-4961-9e69-8c66e34cc5b0" providerId="ADAL" clId="{D5D73923-28EB-40E2-92AD-611F2D9E4329}" dt="2025-06-03T13:27:10.431" v="147" actId="2696"/>
        <pc:sldMkLst>
          <pc:docMk/>
          <pc:sldMk cId="3047544435" sldId="5967"/>
        </pc:sldMkLst>
      </pc:sldChg>
      <pc:sldChg chg="add del">
        <pc:chgData name="Ward, Reagan" userId="27291eb4-8241-4961-9e69-8c66e34cc5b0" providerId="ADAL" clId="{D5D73923-28EB-40E2-92AD-611F2D9E4329}" dt="2025-06-03T13:27:19.841" v="149" actId="47"/>
        <pc:sldMkLst>
          <pc:docMk/>
          <pc:sldMk cId="125539680" sldId="5968"/>
        </pc:sldMkLst>
      </pc:sldChg>
      <pc:sldChg chg="del">
        <pc:chgData name="Ward, Reagan" userId="27291eb4-8241-4961-9e69-8c66e34cc5b0" providerId="ADAL" clId="{D5D73923-28EB-40E2-92AD-611F2D9E4329}" dt="2025-06-03T13:27:10.431" v="147" actId="2696"/>
        <pc:sldMkLst>
          <pc:docMk/>
          <pc:sldMk cId="2044305962" sldId="5968"/>
        </pc:sldMkLst>
      </pc:sldChg>
      <pc:sldChg chg="add del">
        <pc:chgData name="Ward, Reagan" userId="27291eb4-8241-4961-9e69-8c66e34cc5b0" providerId="ADAL" clId="{D5D73923-28EB-40E2-92AD-611F2D9E4329}" dt="2025-06-03T13:27:19.841" v="149" actId="47"/>
        <pc:sldMkLst>
          <pc:docMk/>
          <pc:sldMk cId="764574441" sldId="5969"/>
        </pc:sldMkLst>
      </pc:sldChg>
      <pc:sldChg chg="del">
        <pc:chgData name="Ward, Reagan" userId="27291eb4-8241-4961-9e69-8c66e34cc5b0" providerId="ADAL" clId="{D5D73923-28EB-40E2-92AD-611F2D9E4329}" dt="2025-06-03T13:27:10.431" v="147" actId="2696"/>
        <pc:sldMkLst>
          <pc:docMk/>
          <pc:sldMk cId="2184087942" sldId="5969"/>
        </pc:sldMkLst>
      </pc:sldChg>
      <pc:sldChg chg="addSp delSp modSp new del mod modClrScheme chgLayout">
        <pc:chgData name="Ward, Reagan" userId="27291eb4-8241-4961-9e69-8c66e34cc5b0" providerId="ADAL" clId="{D5D73923-28EB-40E2-92AD-611F2D9E4329}" dt="2025-06-04T22:34:38.353" v="1742" actId="47"/>
        <pc:sldMkLst>
          <pc:docMk/>
          <pc:sldMk cId="2813912476" sldId="5969"/>
        </pc:sldMkLst>
      </pc:sldChg>
      <pc:sldChg chg="del">
        <pc:chgData name="Ward, Reagan" userId="27291eb4-8241-4961-9e69-8c66e34cc5b0" providerId="ADAL" clId="{D5D73923-28EB-40E2-92AD-611F2D9E4329}" dt="2025-06-03T13:27:10.431" v="147" actId="2696"/>
        <pc:sldMkLst>
          <pc:docMk/>
          <pc:sldMk cId="536564837" sldId="5970"/>
        </pc:sldMkLst>
      </pc:sldChg>
      <pc:sldChg chg="add del">
        <pc:chgData name="Ward, Reagan" userId="27291eb4-8241-4961-9e69-8c66e34cc5b0" providerId="ADAL" clId="{D5D73923-28EB-40E2-92AD-611F2D9E4329}" dt="2025-06-03T13:27:19.841" v="149" actId="47"/>
        <pc:sldMkLst>
          <pc:docMk/>
          <pc:sldMk cId="567671367" sldId="5970"/>
        </pc:sldMkLst>
      </pc:sldChg>
      <pc:sldChg chg="addSp delSp modSp new mod ord modClrScheme chgLayout">
        <pc:chgData name="Ward, Reagan" userId="27291eb4-8241-4961-9e69-8c66e34cc5b0" providerId="ADAL" clId="{D5D73923-28EB-40E2-92AD-611F2D9E4329}" dt="2025-06-04T22:53:35.836" v="3149" actId="13244"/>
        <pc:sldMkLst>
          <pc:docMk/>
          <pc:sldMk cId="754306347" sldId="5970"/>
        </pc:sldMkLst>
      </pc:sldChg>
      <pc:sldChg chg="modSp mod">
        <pc:chgData name="Ward, Reagan" userId="27291eb4-8241-4961-9e69-8c66e34cc5b0" providerId="ADAL" clId="{D5D73923-28EB-40E2-92AD-611F2D9E4329}" dt="2025-06-05T14:27:15.752" v="3400" actId="20577"/>
        <pc:sldMkLst>
          <pc:docMk/>
          <pc:sldMk cId="37158349" sldId="5971"/>
        </pc:sldMkLst>
      </pc:sldChg>
      <pc:sldChg chg="addSp delSp modSp new mod modClrScheme chgLayout">
        <pc:chgData name="Ward, Reagan" userId="27291eb4-8241-4961-9e69-8c66e34cc5b0" providerId="ADAL" clId="{D5D73923-28EB-40E2-92AD-611F2D9E4329}" dt="2025-06-04T22:53:18.258" v="3147" actId="13244"/>
        <pc:sldMkLst>
          <pc:docMk/>
          <pc:sldMk cId="861374063" sldId="5972"/>
        </pc:sldMkLst>
      </pc:sldChg>
      <pc:sldChg chg="modSp mod">
        <pc:chgData name="Ward, Reagan" userId="27291eb4-8241-4961-9e69-8c66e34cc5b0" providerId="ADAL" clId="{D5D73923-28EB-40E2-92AD-611F2D9E4329}" dt="2025-06-05T14:28:01.954" v="3428" actId="20577"/>
        <pc:sldMkLst>
          <pc:docMk/>
          <pc:sldMk cId="4209271324" sldId="5974"/>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ldChg>
      <pc:sldChg chg="modSp">
        <pc:chgData name="Carey, Jasmine" userId="S::carey_j@cde.state.co.us::f824631c-ee58-4147-9207-eaf0ccde4905" providerId="AD" clId="Web-{94156BDE-0E42-6C63-EEAA-F87B65BF1FBE}" dt="2025-05-07T16:11:51.262" v="116" actId="20577"/>
        <pc:sldMkLst>
          <pc:docMk/>
          <pc:sldMk cId="1284145060" sldId="264"/>
        </pc:sldMkLst>
      </pc:sldChg>
      <pc:sldChg chg="modSp">
        <pc:chgData name="Carey, Jasmine" userId="S::carey_j@cde.state.co.us::f824631c-ee58-4147-9207-eaf0ccde4905" providerId="AD" clId="Web-{94156BDE-0E42-6C63-EEAA-F87B65BF1FBE}" dt="2025-05-07T16:08:56.714" v="83" actId="20577"/>
        <pc:sldMkLst>
          <pc:docMk/>
          <pc:sldMk cId="296844926" sldId="266"/>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Martin, Carrie" userId="3f021071-f948-4caa-8dd8-d3036854ac97" providerId="ADAL" clId="{E0DA996C-07AA-4EDD-8441-13B0A59F6008}"/>
    <pc:docChg chg="undo custSel addSld delSld modSld">
      <pc:chgData name="Martin, Carrie" userId="3f021071-f948-4caa-8dd8-d3036854ac97" providerId="ADAL" clId="{E0DA996C-07AA-4EDD-8441-13B0A59F6008}" dt="2025-06-05T12:56:16.941" v="187" actId="6549"/>
      <pc:docMkLst>
        <pc:docMk/>
      </pc:docMkLst>
      <pc:sldChg chg="del">
        <pc:chgData name="Martin, Carrie" userId="3f021071-f948-4caa-8dd8-d3036854ac97" providerId="ADAL" clId="{E0DA996C-07AA-4EDD-8441-13B0A59F6008}" dt="2025-06-04T20:28:32.653" v="22" actId="47"/>
        <pc:sldMkLst>
          <pc:docMk/>
          <pc:sldMk cId="4006630429" sldId="282"/>
        </pc:sldMkLst>
      </pc:sldChg>
      <pc:sldChg chg="modSp add del mod">
        <pc:chgData name="Martin, Carrie" userId="3f021071-f948-4caa-8dd8-d3036854ac97" providerId="ADAL" clId="{E0DA996C-07AA-4EDD-8441-13B0A59F6008}" dt="2025-06-04T23:31:33.753" v="175" actId="255"/>
        <pc:sldMkLst>
          <pc:docMk/>
          <pc:sldMk cId="93692065" sldId="5837"/>
        </pc:sldMkLst>
      </pc:sldChg>
      <pc:sldChg chg="modSp add mod">
        <pc:chgData name="Martin, Carrie" userId="3f021071-f948-4caa-8dd8-d3036854ac97" providerId="ADAL" clId="{E0DA996C-07AA-4EDD-8441-13B0A59F6008}" dt="2025-06-05T12:56:16.941" v="187" actId="6549"/>
        <pc:sldMkLst>
          <pc:docMk/>
          <pc:sldMk cId="982584362" sldId="5871"/>
        </pc:sldMkLst>
      </pc:sldChg>
      <pc:sldChg chg="add">
        <pc:chgData name="Martin, Carrie" userId="3f021071-f948-4caa-8dd8-d3036854ac97" providerId="ADAL" clId="{E0DA996C-07AA-4EDD-8441-13B0A59F6008}" dt="2025-06-04T20:04:30.675" v="0"/>
        <pc:sldMkLst>
          <pc:docMk/>
          <pc:sldMk cId="1034172162" sldId="5872"/>
        </pc:sldMkLst>
      </pc:sldChg>
      <pc:sldChg chg="add del">
        <pc:chgData name="Martin, Carrie" userId="3f021071-f948-4caa-8dd8-d3036854ac97" providerId="ADAL" clId="{E0DA996C-07AA-4EDD-8441-13B0A59F6008}" dt="2025-06-04T20:29:29.552" v="28" actId="47"/>
        <pc:sldMkLst>
          <pc:docMk/>
          <pc:sldMk cId="2002406002" sldId="5875"/>
        </pc:sldMkLst>
      </pc:sldChg>
      <pc:sldChg chg="modSp add del mod">
        <pc:chgData name="Martin, Carrie" userId="3f021071-f948-4caa-8dd8-d3036854ac97" providerId="ADAL" clId="{E0DA996C-07AA-4EDD-8441-13B0A59F6008}" dt="2025-06-04T20:43:40.876" v="61" actId="2165"/>
        <pc:sldMkLst>
          <pc:docMk/>
          <pc:sldMk cId="606546759" sldId="5881"/>
        </pc:sldMkLst>
      </pc:sldChg>
      <pc:sldChg chg="add del">
        <pc:chgData name="Martin, Carrie" userId="3f021071-f948-4caa-8dd8-d3036854ac97" providerId="ADAL" clId="{E0DA996C-07AA-4EDD-8441-13B0A59F6008}" dt="2025-06-04T20:50:51.335" v="62" actId="47"/>
        <pc:sldMkLst>
          <pc:docMk/>
          <pc:sldMk cId="3407393224" sldId="5882"/>
        </pc:sldMkLst>
      </pc:sldChg>
      <pc:sldChg chg="add del">
        <pc:chgData name="Martin, Carrie" userId="3f021071-f948-4caa-8dd8-d3036854ac97" providerId="ADAL" clId="{E0DA996C-07AA-4EDD-8441-13B0A59F6008}" dt="2025-06-04T20:30:55.527" v="60" actId="47"/>
        <pc:sldMkLst>
          <pc:docMk/>
          <pc:sldMk cId="570080860" sldId="5883"/>
        </pc:sldMkLst>
      </pc:sldChg>
      <pc:sldChg chg="modSp add mod">
        <pc:chgData name="Martin, Carrie" userId="3f021071-f948-4caa-8dd8-d3036854ac97" providerId="ADAL" clId="{E0DA996C-07AA-4EDD-8441-13B0A59F6008}" dt="2025-06-04T21:28:49.169" v="81"/>
        <pc:sldMkLst>
          <pc:docMk/>
          <pc:sldMk cId="646868291" sldId="5905"/>
        </pc:sldMkLst>
      </pc:sldChg>
      <pc:sldChg chg="addSp delSp modSp add del mod">
        <pc:chgData name="Martin, Carrie" userId="3f021071-f948-4caa-8dd8-d3036854ac97" providerId="ADAL" clId="{E0DA996C-07AA-4EDD-8441-13B0A59F6008}" dt="2025-06-04T23:26:22.805" v="118" actId="20577"/>
        <pc:sldMkLst>
          <pc:docMk/>
          <pc:sldMk cId="1324249713" sldId="5906"/>
        </pc:sldMkLst>
      </pc:sldChg>
      <pc:sldChg chg="modSp add mod">
        <pc:chgData name="Martin, Carrie" userId="3f021071-f948-4caa-8dd8-d3036854ac97" providerId="ADAL" clId="{E0DA996C-07AA-4EDD-8441-13B0A59F6008}" dt="2025-06-04T20:05:40.271" v="3" actId="2165"/>
        <pc:sldMkLst>
          <pc:docMk/>
          <pc:sldMk cId="2311154268" sldId="5921"/>
        </pc:sldMkLst>
      </pc:sldChg>
      <pc:sldChg chg="del">
        <pc:chgData name="Martin, Carrie" userId="3f021071-f948-4caa-8dd8-d3036854ac97" providerId="ADAL" clId="{E0DA996C-07AA-4EDD-8441-13B0A59F6008}" dt="2025-06-04T20:28:34.555" v="23" actId="47"/>
        <pc:sldMkLst>
          <pc:docMk/>
          <pc:sldMk cId="3384970212" sldId="5953"/>
        </pc:sldMkLst>
      </pc:sldChg>
      <pc:sldChg chg="add del">
        <pc:chgData name="Martin, Carrie" userId="3f021071-f948-4caa-8dd8-d3036854ac97" providerId="ADAL" clId="{E0DA996C-07AA-4EDD-8441-13B0A59F6008}" dt="2025-06-04T20:53:16.816" v="64" actId="47"/>
        <pc:sldMkLst>
          <pc:docMk/>
          <pc:sldMk cId="30107227" sldId="5954"/>
        </pc:sldMkLst>
      </pc:sldChg>
      <pc:sldChg chg="del">
        <pc:chgData name="Martin, Carrie" userId="3f021071-f948-4caa-8dd8-d3036854ac97" providerId="ADAL" clId="{E0DA996C-07AA-4EDD-8441-13B0A59F6008}" dt="2025-06-04T22:04:09.019" v="107" actId="47"/>
        <pc:sldMkLst>
          <pc:docMk/>
          <pc:sldMk cId="3822991731" sldId="5956"/>
        </pc:sldMkLst>
      </pc:sldChg>
      <pc:sldChg chg="del">
        <pc:chgData name="Martin, Carrie" userId="3f021071-f948-4caa-8dd8-d3036854ac97" providerId="ADAL" clId="{E0DA996C-07AA-4EDD-8441-13B0A59F6008}" dt="2025-06-04T22:04:10.983" v="108" actId="47"/>
        <pc:sldMkLst>
          <pc:docMk/>
          <pc:sldMk cId="3490675940" sldId="5957"/>
        </pc:sldMkLst>
      </pc:sldChg>
      <pc:sldChg chg="del">
        <pc:chgData name="Martin, Carrie" userId="3f021071-f948-4caa-8dd8-d3036854ac97" providerId="ADAL" clId="{E0DA996C-07AA-4EDD-8441-13B0A59F6008}" dt="2025-06-04T22:04:14.088" v="109" actId="47"/>
        <pc:sldMkLst>
          <pc:docMk/>
          <pc:sldMk cId="415831518" sldId="5958"/>
        </pc:sldMkLst>
      </pc:sldChg>
      <pc:sldChg chg="add del">
        <pc:chgData name="Martin, Carrie" userId="3f021071-f948-4caa-8dd8-d3036854ac97" providerId="ADAL" clId="{E0DA996C-07AA-4EDD-8441-13B0A59F6008}" dt="2025-06-04T20:25:30.939" v="19"/>
        <pc:sldMkLst>
          <pc:docMk/>
          <pc:sldMk cId="1859785151" sldId="5963"/>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offman, Peter" userId="S::hoffman_p@cde.state.co.us::673cee94-26bd-4c2a-ab82-1b3669e2f049" providerId="AD" clId="Web-{542AFDF8-347C-0E51-DCE0-1DB697086C0D}"/>
    <pc:docChg chg="addSld delSld modSld">
      <pc:chgData name="Hoffman, Peter" userId="S::hoffman_p@cde.state.co.us::673cee94-26bd-4c2a-ab82-1b3669e2f049" providerId="AD" clId="Web-{542AFDF8-347C-0E51-DCE0-1DB697086C0D}" dt="2025-05-28T16:08:46.917" v="168"/>
      <pc:docMkLst>
        <pc:docMk/>
      </pc:docMkLst>
      <pc:sldChg chg="add del">
        <pc:chgData name="Hoffman, Peter" userId="S::hoffman_p@cde.state.co.us::673cee94-26bd-4c2a-ab82-1b3669e2f049" providerId="AD" clId="Web-{542AFDF8-347C-0E51-DCE0-1DB697086C0D}" dt="2025-05-28T16:08:46.902" v="165"/>
        <pc:sldMkLst>
          <pc:docMk/>
          <pc:sldMk cId="709657538" sldId="5877"/>
        </pc:sldMkLst>
      </pc:sldChg>
      <pc:sldChg chg="add del">
        <pc:chgData name="Hoffman, Peter" userId="S::hoffman_p@cde.state.co.us::673cee94-26bd-4c2a-ab82-1b3669e2f049" providerId="AD" clId="Web-{542AFDF8-347C-0E51-DCE0-1DB697086C0D}" dt="2025-05-28T16:08:46.902" v="164"/>
        <pc:sldMkLst>
          <pc:docMk/>
          <pc:sldMk cId="1702993866" sldId="5878"/>
        </pc:sldMkLst>
      </pc:sldChg>
      <pc:sldChg chg="add del">
        <pc:chgData name="Hoffman, Peter" userId="S::hoffman_p@cde.state.co.us::673cee94-26bd-4c2a-ab82-1b3669e2f049" providerId="AD" clId="Web-{542AFDF8-347C-0E51-DCE0-1DB697086C0D}" dt="2025-05-28T16:08:46.917" v="168"/>
        <pc:sldMkLst>
          <pc:docMk/>
          <pc:sldMk cId="2656361666" sldId="5884"/>
        </pc:sldMkLst>
      </pc:sldChg>
      <pc:sldChg chg="add del">
        <pc:chgData name="Hoffman, Peter" userId="S::hoffman_p@cde.state.co.us::673cee94-26bd-4c2a-ab82-1b3669e2f049" providerId="AD" clId="Web-{542AFDF8-347C-0E51-DCE0-1DB697086C0D}" dt="2025-05-28T16:08:46.917" v="166"/>
        <pc:sldMkLst>
          <pc:docMk/>
          <pc:sldMk cId="668070653" sldId="5885"/>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Slutzky, Collin" userId="S::slutzky_c@cde.state.co.us::21f7fb5c-490d-42a4-8741-4ce78a53b03a" providerId="AD" clId="Web-{855620DC-F780-E423-C18A-8CF835E47B8C}"/>
    <pc:docChg chg="delSld modSld">
      <pc:chgData name="Slutzky, Collin" userId="S::slutzky_c@cde.state.co.us::21f7fb5c-490d-42a4-8741-4ce78a53b03a" providerId="AD" clId="Web-{855620DC-F780-E423-C18A-8CF835E47B8C}" dt="2025-05-22T14:04:34.058" v="114" actId="20577"/>
      <pc:docMkLst>
        <pc:docMk/>
      </pc:docMkLst>
      <pc:sldChg chg="del">
        <pc:chgData name="Slutzky, Collin" userId="S::slutzky_c@cde.state.co.us::21f7fb5c-490d-42a4-8741-4ce78a53b03a" providerId="AD" clId="Web-{855620DC-F780-E423-C18A-8CF835E47B8C}" dt="2025-05-22T14:02:04.305" v="1"/>
        <pc:sldMkLst>
          <pc:docMk/>
          <pc:sldMk cId="2815576142" sldId="5313"/>
        </pc:sldMkLst>
      </pc:sldChg>
      <pc:sldChg chg="modSp">
        <pc:chgData name="Slutzky, Collin" userId="S::slutzky_c@cde.state.co.us::21f7fb5c-490d-42a4-8741-4ce78a53b03a" providerId="AD" clId="Web-{855620DC-F780-E423-C18A-8CF835E47B8C}" dt="2025-05-22T14:01:50.227" v="0" actId="20577"/>
        <pc:sldMkLst>
          <pc:docMk/>
          <pc:sldMk cId="2365850526" sldId="5733"/>
        </pc:sldMkLst>
      </pc:sldChg>
      <pc:sldChg chg="modSp">
        <pc:chgData name="Slutzky, Collin" userId="S::slutzky_c@cde.state.co.us::21f7fb5c-490d-42a4-8741-4ce78a53b03a" providerId="AD" clId="Web-{855620DC-F780-E423-C18A-8CF835E47B8C}" dt="2025-05-22T14:04:34.058" v="114" actId="20577"/>
        <pc:sldMkLst>
          <pc:docMk/>
          <pc:sldMk cId="467082449" sldId="5776"/>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sldChg>
      <pc:sldChg chg="modSp">
        <pc:chgData name="Martin, Carrie" userId="S::martin_c@cde.state.co.us::3f021071-f948-4caa-8dd8-d3036854ac97" providerId="AD" clId="Web-{C4D3D4BA-D098-1FDA-5E59-B453CF6A2CE4}" dt="2025-05-14T15:24:38.994" v="27"/>
        <pc:sldMkLst>
          <pc:docMk/>
          <pc:sldMk cId="500438566" sldId="5672"/>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Heitman, Lindsey" userId="a9773a47-99d2-4599-9377-6d37e9ec0bd3" providerId="ADAL" clId="{BB69444A-0A78-4D6D-BF2A-182B8CAF5906}"/>
    <pc:docChg chg="undo custSel addSld delSld modSld">
      <pc:chgData name="Heitman, Lindsey" userId="a9773a47-99d2-4599-9377-6d37e9ec0bd3" providerId="ADAL" clId="{BB69444A-0A78-4D6D-BF2A-182B8CAF5906}" dt="2025-06-11T21:48:20.170" v="1303" actId="962"/>
      <pc:docMkLst>
        <pc:docMk/>
      </pc:docMkLst>
      <pc:sldChg chg="add del">
        <pc:chgData name="Heitman, Lindsey" userId="a9773a47-99d2-4599-9377-6d37e9ec0bd3" providerId="ADAL" clId="{BB69444A-0A78-4D6D-BF2A-182B8CAF5906}" dt="2025-06-11T17:24:57.538" v="74" actId="2696"/>
        <pc:sldMkLst>
          <pc:docMk/>
          <pc:sldMk cId="1479812214" sldId="303"/>
        </pc:sldMkLst>
      </pc:sldChg>
      <pc:sldChg chg="modSp add mod">
        <pc:chgData name="Heitman, Lindsey" userId="a9773a47-99d2-4599-9377-6d37e9ec0bd3" providerId="ADAL" clId="{BB69444A-0A78-4D6D-BF2A-182B8CAF5906}" dt="2025-06-11T17:28:51.104" v="150" actId="13244"/>
        <pc:sldMkLst>
          <pc:docMk/>
          <pc:sldMk cId="24491297" sldId="334"/>
        </pc:sldMkLst>
      </pc:sldChg>
      <pc:sldChg chg="modSp add del mod">
        <pc:chgData name="Heitman, Lindsey" userId="a9773a47-99d2-4599-9377-6d37e9ec0bd3" providerId="ADAL" clId="{BB69444A-0A78-4D6D-BF2A-182B8CAF5906}" dt="2025-06-11T18:57:37.166" v="956" actId="2696"/>
        <pc:sldMkLst>
          <pc:docMk/>
          <pc:sldMk cId="1980605985" sldId="3178"/>
        </pc:sldMkLst>
      </pc:sldChg>
      <pc:sldChg chg="modSp mod">
        <pc:chgData name="Heitman, Lindsey" userId="a9773a47-99d2-4599-9377-6d37e9ec0bd3" providerId="ADAL" clId="{BB69444A-0A78-4D6D-BF2A-182B8CAF5906}" dt="2025-06-11T17:22:57.196" v="70" actId="20577"/>
        <pc:sldMkLst>
          <pc:docMk/>
          <pc:sldMk cId="3227145924" sldId="5097"/>
        </pc:sldMkLst>
      </pc:sldChg>
      <pc:sldChg chg="modSp add mod">
        <pc:chgData name="Heitman, Lindsey" userId="a9773a47-99d2-4599-9377-6d37e9ec0bd3" providerId="ADAL" clId="{BB69444A-0A78-4D6D-BF2A-182B8CAF5906}" dt="2025-06-11T21:47:24.240" v="1301" actId="20577"/>
        <pc:sldMkLst>
          <pc:docMk/>
          <pc:sldMk cId="2617484185" sldId="5394"/>
        </pc:sldMkLst>
      </pc:sldChg>
      <pc:sldChg chg="add del">
        <pc:chgData name="Heitman, Lindsey" userId="a9773a47-99d2-4599-9377-6d37e9ec0bd3" providerId="ADAL" clId="{BB69444A-0A78-4D6D-BF2A-182B8CAF5906}" dt="2025-06-11T17:24:57.538" v="74" actId="2696"/>
        <pc:sldMkLst>
          <pc:docMk/>
          <pc:sldMk cId="3186413146" sldId="5537"/>
        </pc:sldMkLst>
      </pc:sldChg>
      <pc:sldChg chg="modSp add mod">
        <pc:chgData name="Heitman, Lindsey" userId="a9773a47-99d2-4599-9377-6d37e9ec0bd3" providerId="ADAL" clId="{BB69444A-0A78-4D6D-BF2A-182B8CAF5906}" dt="2025-06-11T18:03:23.726" v="161" actId="1076"/>
        <pc:sldMkLst>
          <pc:docMk/>
          <pc:sldMk cId="873685795" sldId="5540"/>
        </pc:sldMkLst>
      </pc:sldChg>
      <pc:sldChg chg="modSp add mod">
        <pc:chgData name="Heitman, Lindsey" userId="a9773a47-99d2-4599-9377-6d37e9ec0bd3" providerId="ADAL" clId="{BB69444A-0A78-4D6D-BF2A-182B8CAF5906}" dt="2025-06-11T17:27:41.665" v="145" actId="13244"/>
        <pc:sldMkLst>
          <pc:docMk/>
          <pc:sldMk cId="1061246333" sldId="5541"/>
        </pc:sldMkLst>
      </pc:sldChg>
      <pc:sldChg chg="modSp add mod">
        <pc:chgData name="Heitman, Lindsey" userId="a9773a47-99d2-4599-9377-6d37e9ec0bd3" providerId="ADAL" clId="{BB69444A-0A78-4D6D-BF2A-182B8CAF5906}" dt="2025-06-11T17:29:49.750" v="155" actId="13244"/>
        <pc:sldMkLst>
          <pc:docMk/>
          <pc:sldMk cId="3445746737" sldId="5542"/>
        </pc:sldMkLst>
      </pc:sldChg>
      <pc:sldChg chg="modSp add mod">
        <pc:chgData name="Heitman, Lindsey" userId="a9773a47-99d2-4599-9377-6d37e9ec0bd3" providerId="ADAL" clId="{BB69444A-0A78-4D6D-BF2A-182B8CAF5906}" dt="2025-06-11T18:28:47.991" v="703" actId="1076"/>
        <pc:sldMkLst>
          <pc:docMk/>
          <pc:sldMk cId="2198266952" sldId="5561"/>
        </pc:sldMkLst>
      </pc:sldChg>
      <pc:sldChg chg="add del">
        <pc:chgData name="Heitman, Lindsey" userId="a9773a47-99d2-4599-9377-6d37e9ec0bd3" providerId="ADAL" clId="{BB69444A-0A78-4D6D-BF2A-182B8CAF5906}" dt="2025-06-11T18:16:09.177" v="455" actId="2696"/>
        <pc:sldMkLst>
          <pc:docMk/>
          <pc:sldMk cId="3511270056" sldId="5562"/>
        </pc:sldMkLst>
      </pc:sldChg>
      <pc:sldChg chg="modSp add del mod">
        <pc:chgData name="Heitman, Lindsey" userId="a9773a47-99d2-4599-9377-6d37e9ec0bd3" providerId="ADAL" clId="{BB69444A-0A78-4D6D-BF2A-182B8CAF5906}" dt="2025-06-11T18:16:11.634" v="456" actId="2696"/>
        <pc:sldMkLst>
          <pc:docMk/>
          <pc:sldMk cId="3894756585" sldId="5563"/>
        </pc:sldMkLst>
      </pc:sldChg>
      <pc:sldChg chg="add">
        <pc:chgData name="Heitman, Lindsey" userId="a9773a47-99d2-4599-9377-6d37e9ec0bd3" providerId="ADAL" clId="{BB69444A-0A78-4D6D-BF2A-182B8CAF5906}" dt="2025-06-11T17:24:31.011" v="71"/>
        <pc:sldMkLst>
          <pc:docMk/>
          <pc:sldMk cId="3445224250" sldId="5896"/>
        </pc:sldMkLst>
      </pc:sldChg>
      <pc:sldChg chg="add">
        <pc:chgData name="Heitman, Lindsey" userId="a9773a47-99d2-4599-9377-6d37e9ec0bd3" providerId="ADAL" clId="{BB69444A-0A78-4D6D-BF2A-182B8CAF5906}" dt="2025-06-11T17:24:31.011" v="71"/>
        <pc:sldMkLst>
          <pc:docMk/>
          <pc:sldMk cId="120784883" sldId="5898"/>
        </pc:sldMkLst>
      </pc:sldChg>
      <pc:sldChg chg="add">
        <pc:chgData name="Heitman, Lindsey" userId="a9773a47-99d2-4599-9377-6d37e9ec0bd3" providerId="ADAL" clId="{BB69444A-0A78-4D6D-BF2A-182B8CAF5906}" dt="2025-06-11T17:24:31.011" v="71"/>
        <pc:sldMkLst>
          <pc:docMk/>
          <pc:sldMk cId="896102050" sldId="5899"/>
        </pc:sldMkLst>
      </pc:sldChg>
      <pc:sldChg chg="add">
        <pc:chgData name="Heitman, Lindsey" userId="a9773a47-99d2-4599-9377-6d37e9ec0bd3" providerId="ADAL" clId="{BB69444A-0A78-4D6D-BF2A-182B8CAF5906}" dt="2025-06-11T17:24:31.011" v="71"/>
        <pc:sldMkLst>
          <pc:docMk/>
          <pc:sldMk cId="2055979038" sldId="5901"/>
        </pc:sldMkLst>
      </pc:sldChg>
      <pc:sldChg chg="addSp delSp modSp new mod">
        <pc:chgData name="Heitman, Lindsey" userId="a9773a47-99d2-4599-9377-6d37e9ec0bd3" providerId="ADAL" clId="{BB69444A-0A78-4D6D-BF2A-182B8CAF5906}" dt="2025-06-11T21:48:20.170" v="1303" actId="962"/>
        <pc:sldMkLst>
          <pc:docMk/>
          <pc:sldMk cId="1772522532" sldId="5975"/>
        </pc:sldMkLst>
      </pc:sldChg>
      <pc:sldMasterChg chg="delSldLayout">
        <pc:chgData name="Heitman, Lindsey" userId="a9773a47-99d2-4599-9377-6d37e9ec0bd3" providerId="ADAL" clId="{BB69444A-0A78-4D6D-BF2A-182B8CAF5906}" dt="2025-06-11T18:57:37.166" v="956" actId="2696"/>
        <pc:sldMasterMkLst>
          <pc:docMk/>
          <pc:sldMasterMk cId="2150711039" sldId="2147483676"/>
        </pc:sldMasterMkLst>
        <pc:sldLayoutChg chg="del">
          <pc:chgData name="Heitman, Lindsey" userId="a9773a47-99d2-4599-9377-6d37e9ec0bd3" providerId="ADAL" clId="{BB69444A-0A78-4D6D-BF2A-182B8CAF5906}" dt="2025-06-11T18:57:37.166" v="956" actId="2696"/>
          <pc:sldLayoutMkLst>
            <pc:docMk/>
            <pc:sldMasterMk cId="2150711039" sldId="2147483676"/>
            <pc:sldLayoutMk cId="3733054725" sldId="2147483711"/>
          </pc:sldLayoutMkLst>
        </pc:sldLayoutChg>
      </pc:sldMasterChg>
    </pc:docChg>
  </pc:docChgLst>
  <pc:docChgLst>
    <pc:chgData name="Ward, Reagan" userId="27291eb4-8241-4961-9e69-8c66e34cc5b0" providerId="ADAL" clId="{89AF8497-D5E3-49F4-ABD3-7BF3AEAE471D}"/>
    <pc:docChg chg="undo custSel addSld delSld modSld sldOrd">
      <pc:chgData name="Ward, Reagan" userId="27291eb4-8241-4961-9e69-8c66e34cc5b0" providerId="ADAL" clId="{89AF8497-D5E3-49F4-ABD3-7BF3AEAE471D}" dt="2025-07-17T13:14:10.828" v="2705" actId="20577"/>
      <pc:docMkLst>
        <pc:docMk/>
      </pc:docMkLst>
      <pc:sldChg chg="modSp mod">
        <pc:chgData name="Ward, Reagan" userId="27291eb4-8241-4961-9e69-8c66e34cc5b0" providerId="ADAL" clId="{89AF8497-D5E3-49F4-ABD3-7BF3AEAE471D}" dt="2025-07-11T19:45:39.113" v="0" actId="20577"/>
        <pc:sldMkLst>
          <pc:docMk/>
          <pc:sldMk cId="3044915438" sldId="256"/>
        </pc:sldMkLst>
        <pc:spChg chg="mod">
          <ac:chgData name="Ward, Reagan" userId="27291eb4-8241-4961-9e69-8c66e34cc5b0" providerId="ADAL" clId="{89AF8497-D5E3-49F4-ABD3-7BF3AEAE471D}" dt="2025-07-11T19:45:39.113" v="0" actId="20577"/>
          <ac:spMkLst>
            <pc:docMk/>
            <pc:sldMk cId="3044915438" sldId="256"/>
            <ac:spMk id="2" creationId="{00000000-0000-0000-0000-000000000000}"/>
          </ac:spMkLst>
        </pc:spChg>
      </pc:sldChg>
      <pc:sldChg chg="modSp mod">
        <pc:chgData name="Ward, Reagan" userId="27291eb4-8241-4961-9e69-8c66e34cc5b0" providerId="ADAL" clId="{89AF8497-D5E3-49F4-ABD3-7BF3AEAE471D}" dt="2025-07-16T20:18:37.881" v="2401" actId="20577"/>
        <pc:sldMkLst>
          <pc:docMk/>
          <pc:sldMk cId="1212467416" sldId="261"/>
        </pc:sldMkLst>
        <pc:graphicFrameChg chg="modGraphic">
          <ac:chgData name="Ward, Reagan" userId="27291eb4-8241-4961-9e69-8c66e34cc5b0" providerId="ADAL" clId="{89AF8497-D5E3-49F4-ABD3-7BF3AEAE471D}" dt="2025-07-16T20:18:37.881" v="240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9AF8497-D5E3-49F4-ABD3-7BF3AEAE471D}" dt="2025-07-17T13:05:32.944" v="2535" actId="14100"/>
        <pc:sldMkLst>
          <pc:docMk/>
          <pc:sldMk cId="1063686918" sldId="2224"/>
        </pc:sldMkLst>
      </pc:sldChg>
      <pc:sldChg chg="modSp mod">
        <pc:chgData name="Ward, Reagan" userId="27291eb4-8241-4961-9e69-8c66e34cc5b0" providerId="ADAL" clId="{89AF8497-D5E3-49F4-ABD3-7BF3AEAE471D}" dt="2025-07-17T13:04:05.188" v="2523" actId="14100"/>
        <pc:sldMkLst>
          <pc:docMk/>
          <pc:sldMk cId="1483936557" sldId="2230"/>
        </pc:sldMkLst>
      </pc:sldChg>
      <pc:sldChg chg="delSp modSp mod">
        <pc:chgData name="Ward, Reagan" userId="27291eb4-8241-4961-9e69-8c66e34cc5b0" providerId="ADAL" clId="{89AF8497-D5E3-49F4-ABD3-7BF3AEAE471D}" dt="2025-07-17T13:04:42.174" v="2529" actId="13244"/>
        <pc:sldMkLst>
          <pc:docMk/>
          <pc:sldMk cId="3787637360" sldId="2266"/>
        </pc:sldMkLst>
      </pc:sldChg>
      <pc:sldChg chg="modSp mod">
        <pc:chgData name="Ward, Reagan" userId="27291eb4-8241-4961-9e69-8c66e34cc5b0" providerId="ADAL" clId="{89AF8497-D5E3-49F4-ABD3-7BF3AEAE471D}" dt="2025-07-17T13:14:10.828" v="2705" actId="20577"/>
        <pc:sldMkLst>
          <pc:docMk/>
          <pc:sldMk cId="3227145924" sldId="5097"/>
        </pc:sldMkLst>
        <pc:graphicFrameChg chg="mod modGraphic">
          <ac:chgData name="Ward, Reagan" userId="27291eb4-8241-4961-9e69-8c66e34cc5b0" providerId="ADAL" clId="{89AF8497-D5E3-49F4-ABD3-7BF3AEAE471D}" dt="2025-07-17T13:14:10.828" v="2705"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9AF8497-D5E3-49F4-ABD3-7BF3AEAE471D}" dt="2025-07-17T13:12:35.404" v="2674" actId="20577"/>
        <pc:sldMkLst>
          <pc:docMk/>
          <pc:sldMk cId="1037917088" sldId="5098"/>
        </pc:sldMkLst>
        <pc:graphicFrameChg chg="mod modGraphic">
          <ac:chgData name="Ward, Reagan" userId="27291eb4-8241-4961-9e69-8c66e34cc5b0" providerId="ADAL" clId="{89AF8497-D5E3-49F4-ABD3-7BF3AEAE471D}" dt="2025-07-17T13:12:35.404" v="2674" actId="20577"/>
          <ac:graphicFrameMkLst>
            <pc:docMk/>
            <pc:sldMk cId="1037917088" sldId="5098"/>
            <ac:graphicFrameMk id="5" creationId="{5E4612F7-68C6-57CA-E918-38EF641F73CF}"/>
          </ac:graphicFrameMkLst>
        </pc:graphicFrameChg>
      </pc:sldChg>
      <pc:sldChg chg="addSp delSp modSp mod">
        <pc:chgData name="Ward, Reagan" userId="27291eb4-8241-4961-9e69-8c66e34cc5b0" providerId="ADAL" clId="{89AF8497-D5E3-49F4-ABD3-7BF3AEAE471D}" dt="2025-07-11T20:09:16.980" v="885"/>
        <pc:sldMkLst>
          <pc:docMk/>
          <pc:sldMk cId="794275993" sldId="5416"/>
        </pc:sldMkLst>
      </pc:sldChg>
      <pc:sldChg chg="modSp mod">
        <pc:chgData name="Ward, Reagan" userId="27291eb4-8241-4961-9e69-8c66e34cc5b0" providerId="ADAL" clId="{89AF8497-D5E3-49F4-ABD3-7BF3AEAE471D}" dt="2025-07-17T13:06:12.340" v="2537" actId="207"/>
        <pc:sldMkLst>
          <pc:docMk/>
          <pc:sldMk cId="2985757875" sldId="5555"/>
        </pc:sldMkLst>
      </pc:sldChg>
      <pc:sldChg chg="modSp mod">
        <pc:chgData name="Ward, Reagan" userId="27291eb4-8241-4961-9e69-8c66e34cc5b0" providerId="ADAL" clId="{89AF8497-D5E3-49F4-ABD3-7BF3AEAE471D}" dt="2025-07-17T13:02:37.339" v="2511" actId="13244"/>
        <pc:sldMkLst>
          <pc:docMk/>
          <pc:sldMk cId="411815827" sldId="5556"/>
        </pc:sldMkLst>
      </pc:sldChg>
      <pc:sldChg chg="modSp mod">
        <pc:chgData name="Ward, Reagan" userId="27291eb4-8241-4961-9e69-8c66e34cc5b0" providerId="ADAL" clId="{89AF8497-D5E3-49F4-ABD3-7BF3AEAE471D}" dt="2025-07-17T13:03:10.258" v="2516" actId="13244"/>
        <pc:sldMkLst>
          <pc:docMk/>
          <pc:sldMk cId="822081041" sldId="5558"/>
        </pc:sldMkLst>
      </pc:sldChg>
      <pc:sldChg chg="modSp mod">
        <pc:chgData name="Ward, Reagan" userId="27291eb4-8241-4961-9e69-8c66e34cc5b0" providerId="ADAL" clId="{89AF8497-D5E3-49F4-ABD3-7BF3AEAE471D}" dt="2025-07-17T13:02:08.479" v="2508" actId="13244"/>
        <pc:sldMkLst>
          <pc:docMk/>
          <pc:sldMk cId="658222773" sldId="5559"/>
        </pc:sldMkLst>
      </pc:sldChg>
      <pc:sldChg chg="add ord">
        <pc:chgData name="Ward, Reagan" userId="27291eb4-8241-4961-9e69-8c66e34cc5b0" providerId="ADAL" clId="{89AF8497-D5E3-49F4-ABD3-7BF3AEAE471D}" dt="2025-07-15T20:54:20.603" v="932"/>
        <pc:sldMkLst>
          <pc:docMk/>
          <pc:sldMk cId="3507505468" sldId="5647"/>
        </pc:sldMkLst>
      </pc:sldChg>
      <pc:sldChg chg="modSp mod">
        <pc:chgData name="Ward, Reagan" userId="27291eb4-8241-4961-9e69-8c66e34cc5b0" providerId="ADAL" clId="{89AF8497-D5E3-49F4-ABD3-7BF3AEAE471D}" dt="2025-07-16T20:20:49.125" v="2452" actId="20577"/>
        <pc:sldMkLst>
          <pc:docMk/>
          <pc:sldMk cId="500438566" sldId="5672"/>
        </pc:sldMkLst>
        <pc:graphicFrameChg chg="modGraphic">
          <ac:chgData name="Ward, Reagan" userId="27291eb4-8241-4961-9e69-8c66e34cc5b0" providerId="ADAL" clId="{89AF8497-D5E3-49F4-ABD3-7BF3AEAE471D}" dt="2025-07-16T20:20:49.125" v="2452"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9AF8497-D5E3-49F4-ABD3-7BF3AEAE471D}" dt="2025-07-11T19:50:23.052" v="472" actId="47"/>
        <pc:sldMkLst>
          <pc:docMk/>
          <pc:sldMk cId="1039088137" sldId="5841"/>
        </pc:sldMkLst>
      </pc:sldChg>
      <pc:sldChg chg="modSp mod">
        <pc:chgData name="Ward, Reagan" userId="27291eb4-8241-4961-9e69-8c66e34cc5b0" providerId="ADAL" clId="{89AF8497-D5E3-49F4-ABD3-7BF3AEAE471D}" dt="2025-07-16T20:07:40.893" v="1711" actId="27636"/>
        <pc:sldMkLst>
          <pc:docMk/>
          <pc:sldMk cId="606546759" sldId="5881"/>
        </pc:sldMkLst>
        <pc:spChg chg="mod">
          <ac:chgData name="Ward, Reagan" userId="27291eb4-8241-4961-9e69-8c66e34cc5b0" providerId="ADAL" clId="{89AF8497-D5E3-49F4-ABD3-7BF3AEAE471D}" dt="2025-07-16T20:07:40.893" v="1711" actId="27636"/>
          <ac:spMkLst>
            <pc:docMk/>
            <pc:sldMk cId="606546759" sldId="5881"/>
            <ac:spMk id="7" creationId="{D35E3931-3E62-31BA-DB08-04C8A8F44C76}"/>
          </ac:spMkLst>
        </pc:spChg>
      </pc:sldChg>
      <pc:sldChg chg="del">
        <pc:chgData name="Ward, Reagan" userId="27291eb4-8241-4961-9e69-8c66e34cc5b0" providerId="ADAL" clId="{89AF8497-D5E3-49F4-ABD3-7BF3AEAE471D}" dt="2025-07-11T19:50:23.052" v="472" actId="47"/>
        <pc:sldMkLst>
          <pc:docMk/>
          <pc:sldMk cId="4151373932" sldId="5891"/>
        </pc:sldMkLst>
      </pc:sldChg>
      <pc:sldChg chg="modSp mod">
        <pc:chgData name="Ward, Reagan" userId="27291eb4-8241-4961-9e69-8c66e34cc5b0" providerId="ADAL" clId="{89AF8497-D5E3-49F4-ABD3-7BF3AEAE471D}" dt="2025-07-17T13:05:23.687" v="2534" actId="6549"/>
        <pc:sldMkLst>
          <pc:docMk/>
          <pc:sldMk cId="120784883" sldId="5898"/>
        </pc:sldMkLst>
      </pc:sldChg>
      <pc:sldChg chg="modSp mod">
        <pc:chgData name="Ward, Reagan" userId="27291eb4-8241-4961-9e69-8c66e34cc5b0" providerId="ADAL" clId="{89AF8497-D5E3-49F4-ABD3-7BF3AEAE471D}" dt="2025-07-17T13:05:14.780" v="2532" actId="6549"/>
        <pc:sldMkLst>
          <pc:docMk/>
          <pc:sldMk cId="2055979038" sldId="5901"/>
        </pc:sldMkLst>
      </pc:sldChg>
      <pc:sldChg chg="del">
        <pc:chgData name="Ward, Reagan" userId="27291eb4-8241-4961-9e69-8c66e34cc5b0" providerId="ADAL" clId="{89AF8497-D5E3-49F4-ABD3-7BF3AEAE471D}" dt="2025-07-11T19:50:23.052" v="472" actId="47"/>
        <pc:sldMkLst>
          <pc:docMk/>
          <pc:sldMk cId="1655828756" sldId="5937"/>
        </pc:sldMkLst>
      </pc:sldChg>
      <pc:sldChg chg="del">
        <pc:chgData name="Ward, Reagan" userId="27291eb4-8241-4961-9e69-8c66e34cc5b0" providerId="ADAL" clId="{89AF8497-D5E3-49F4-ABD3-7BF3AEAE471D}" dt="2025-07-11T19:50:23.052" v="472" actId="47"/>
        <pc:sldMkLst>
          <pc:docMk/>
          <pc:sldMk cId="536564837" sldId="5970"/>
        </pc:sldMkLst>
      </pc:sldChg>
      <pc:sldChg chg="del">
        <pc:chgData name="Ward, Reagan" userId="27291eb4-8241-4961-9e69-8c66e34cc5b0" providerId="ADAL" clId="{89AF8497-D5E3-49F4-ABD3-7BF3AEAE471D}" dt="2025-07-11T19:50:23.052" v="472" actId="47"/>
        <pc:sldMkLst>
          <pc:docMk/>
          <pc:sldMk cId="3777476972" sldId="5977"/>
        </pc:sldMkLst>
      </pc:sldChg>
      <pc:sldChg chg="modSp mod">
        <pc:chgData name="Ward, Reagan" userId="27291eb4-8241-4961-9e69-8c66e34cc5b0" providerId="ADAL" clId="{89AF8497-D5E3-49F4-ABD3-7BF3AEAE471D}" dt="2025-07-16T20:37:53.615" v="2499" actId="114"/>
        <pc:sldMkLst>
          <pc:docMk/>
          <pc:sldMk cId="2678723744" sldId="5985"/>
        </pc:sldMkLst>
      </pc:sldChg>
      <pc:sldChg chg="del">
        <pc:chgData name="Ward, Reagan" userId="27291eb4-8241-4961-9e69-8c66e34cc5b0" providerId="ADAL" clId="{89AF8497-D5E3-49F4-ABD3-7BF3AEAE471D}" dt="2025-07-15T20:59:11.155" v="1487" actId="47"/>
        <pc:sldMkLst>
          <pc:docMk/>
          <pc:sldMk cId="1831047312" sldId="5986"/>
        </pc:sldMkLst>
      </pc:sldChg>
      <pc:sldChg chg="del">
        <pc:chgData name="Ward, Reagan" userId="27291eb4-8241-4961-9e69-8c66e34cc5b0" providerId="ADAL" clId="{89AF8497-D5E3-49F4-ABD3-7BF3AEAE471D}" dt="2025-07-15T20:59:11.155" v="1487" actId="47"/>
        <pc:sldMkLst>
          <pc:docMk/>
          <pc:sldMk cId="3486092456" sldId="5989"/>
        </pc:sldMkLst>
      </pc:sldChg>
      <pc:sldChg chg="del">
        <pc:chgData name="Ward, Reagan" userId="27291eb4-8241-4961-9e69-8c66e34cc5b0" providerId="ADAL" clId="{89AF8497-D5E3-49F4-ABD3-7BF3AEAE471D}" dt="2025-07-11T19:50:23.052" v="472" actId="47"/>
        <pc:sldMkLst>
          <pc:docMk/>
          <pc:sldMk cId="3303942044" sldId="5991"/>
        </pc:sldMkLst>
      </pc:sldChg>
      <pc:sldChg chg="del">
        <pc:chgData name="Ward, Reagan" userId="27291eb4-8241-4961-9e69-8c66e34cc5b0" providerId="ADAL" clId="{89AF8497-D5E3-49F4-ABD3-7BF3AEAE471D}" dt="2025-07-11T19:50:23.052" v="472" actId="47"/>
        <pc:sldMkLst>
          <pc:docMk/>
          <pc:sldMk cId="2374623960" sldId="5992"/>
        </pc:sldMkLst>
      </pc:sldChg>
      <pc:sldChg chg="del">
        <pc:chgData name="Ward, Reagan" userId="27291eb4-8241-4961-9e69-8c66e34cc5b0" providerId="ADAL" clId="{89AF8497-D5E3-49F4-ABD3-7BF3AEAE471D}" dt="2025-07-11T19:50:23.052" v="472" actId="47"/>
        <pc:sldMkLst>
          <pc:docMk/>
          <pc:sldMk cId="3980221347" sldId="5993"/>
        </pc:sldMkLst>
      </pc:sldChg>
      <pc:sldChg chg="addSp modSp new mod">
        <pc:chgData name="Ward, Reagan" userId="27291eb4-8241-4961-9e69-8c66e34cc5b0" providerId="ADAL" clId="{89AF8497-D5E3-49F4-ABD3-7BF3AEAE471D}" dt="2025-07-17T13:00:58.103" v="2505" actId="13244"/>
        <pc:sldMkLst>
          <pc:docMk/>
          <pc:sldMk cId="132831346" sldId="5995"/>
        </pc:sldMkLst>
      </pc:sldChg>
      <pc:sldChg chg="addSp delSp modSp new mod modClrScheme chgLayout">
        <pc:chgData name="Ward, Reagan" userId="27291eb4-8241-4961-9e69-8c66e34cc5b0" providerId="ADAL" clId="{89AF8497-D5E3-49F4-ABD3-7BF3AEAE471D}" dt="2025-07-15T20:57:55.541" v="1327" actId="20577"/>
        <pc:sldMkLst>
          <pc:docMk/>
          <pc:sldMk cId="298233607" sldId="5996"/>
        </pc:sldMkLst>
        <pc:spChg chg="mod ord">
          <ac:chgData name="Ward, Reagan" userId="27291eb4-8241-4961-9e69-8c66e34cc5b0" providerId="ADAL" clId="{89AF8497-D5E3-49F4-ABD3-7BF3AEAE471D}" dt="2025-07-15T20:54:16.272" v="928" actId="700"/>
          <ac:spMkLst>
            <pc:docMk/>
            <pc:sldMk cId="298233607" sldId="5996"/>
            <ac:spMk id="4" creationId="{5A251A8C-59A9-50F7-7A57-EF23516B0EAC}"/>
          </ac:spMkLst>
        </pc:spChg>
        <pc:spChg chg="add mod ord">
          <ac:chgData name="Ward, Reagan" userId="27291eb4-8241-4961-9e69-8c66e34cc5b0" providerId="ADAL" clId="{89AF8497-D5E3-49F4-ABD3-7BF3AEAE471D}" dt="2025-07-15T20:54:24.496" v="950" actId="20577"/>
          <ac:spMkLst>
            <pc:docMk/>
            <pc:sldMk cId="298233607" sldId="5996"/>
            <ac:spMk id="5" creationId="{F2EA4A7E-4787-91A8-B2C3-1253E13F5BD0}"/>
          </ac:spMkLst>
        </pc:spChg>
        <pc:spChg chg="add mod ord">
          <ac:chgData name="Ward, Reagan" userId="27291eb4-8241-4961-9e69-8c66e34cc5b0" providerId="ADAL" clId="{89AF8497-D5E3-49F4-ABD3-7BF3AEAE471D}" dt="2025-07-15T20:57:55.541" v="1327" actId="20577"/>
          <ac:spMkLst>
            <pc:docMk/>
            <pc:sldMk cId="298233607" sldId="5996"/>
            <ac:spMk id="6" creationId="{E6882395-52CF-5220-8223-81DCDDA679F8}"/>
          </ac:spMkLst>
        </pc:spChg>
      </pc:sldChg>
      <pc:sldChg chg="addSp delSp modSp new mod modClrScheme chgLayout">
        <pc:chgData name="Ward, Reagan" userId="27291eb4-8241-4961-9e69-8c66e34cc5b0" providerId="ADAL" clId="{89AF8497-D5E3-49F4-ABD3-7BF3AEAE471D}" dt="2025-07-15T20:57:39.320" v="1276" actId="20577"/>
        <pc:sldMkLst>
          <pc:docMk/>
          <pc:sldMk cId="3616236497" sldId="5997"/>
        </pc:sldMkLst>
      </pc:sldChg>
      <pc:sldChg chg="addSp delSp modSp new mod modClrScheme chgLayout">
        <pc:chgData name="Ward, Reagan" userId="27291eb4-8241-4961-9e69-8c66e34cc5b0" providerId="ADAL" clId="{89AF8497-D5E3-49F4-ABD3-7BF3AEAE471D}" dt="2025-07-15T20:57:59.695" v="1340" actId="20577"/>
        <pc:sldMkLst>
          <pc:docMk/>
          <pc:sldMk cId="1864731055" sldId="5998"/>
        </pc:sldMkLst>
        <pc:spChg chg="mod ord">
          <ac:chgData name="Ward, Reagan" userId="27291eb4-8241-4961-9e69-8c66e34cc5b0" providerId="ADAL" clId="{89AF8497-D5E3-49F4-ABD3-7BF3AEAE471D}" dt="2025-07-15T20:57:43.115" v="1278" actId="700"/>
          <ac:spMkLst>
            <pc:docMk/>
            <pc:sldMk cId="1864731055" sldId="5998"/>
            <ac:spMk id="4" creationId="{B15DD790-6FA8-08DE-2322-57EEA5D9995E}"/>
          </ac:spMkLst>
        </pc:spChg>
        <pc:spChg chg="add mod ord">
          <ac:chgData name="Ward, Reagan" userId="27291eb4-8241-4961-9e69-8c66e34cc5b0" providerId="ADAL" clId="{89AF8497-D5E3-49F4-ABD3-7BF3AEAE471D}" dt="2025-07-15T20:57:51.670" v="1314" actId="20577"/>
          <ac:spMkLst>
            <pc:docMk/>
            <pc:sldMk cId="1864731055" sldId="5998"/>
            <ac:spMk id="5" creationId="{6563BBF7-E7E6-69AC-5A5A-9C3894F20B85}"/>
          </ac:spMkLst>
        </pc:spChg>
        <pc:spChg chg="add mod ord">
          <ac:chgData name="Ward, Reagan" userId="27291eb4-8241-4961-9e69-8c66e34cc5b0" providerId="ADAL" clId="{89AF8497-D5E3-49F4-ABD3-7BF3AEAE471D}" dt="2025-07-15T20:57:59.695" v="1340" actId="20577"/>
          <ac:spMkLst>
            <pc:docMk/>
            <pc:sldMk cId="1864731055" sldId="5998"/>
            <ac:spMk id="6" creationId="{18364ACC-31DB-0FA6-11A7-BBEB61628284}"/>
          </ac:spMkLst>
        </pc:spChg>
      </pc:sldChg>
      <pc:sldChg chg="addSp delSp modSp new del mod modClrScheme chgLayout">
        <pc:chgData name="Ward, Reagan" userId="27291eb4-8241-4961-9e69-8c66e34cc5b0" providerId="ADAL" clId="{89AF8497-D5E3-49F4-ABD3-7BF3AEAE471D}" dt="2025-07-16T20:22:34.119" v="2461" actId="47"/>
        <pc:sldMkLst>
          <pc:docMk/>
          <pc:sldMk cId="2603352899" sldId="5999"/>
        </pc:sldMkLst>
      </pc:sldChg>
      <pc:sldChg chg="new del">
        <pc:chgData name="Ward, Reagan" userId="27291eb4-8241-4961-9e69-8c66e34cc5b0" providerId="ADAL" clId="{89AF8497-D5E3-49F4-ABD3-7BF3AEAE471D}" dt="2025-07-15T20:58:40.359" v="1463" actId="47"/>
        <pc:sldMkLst>
          <pc:docMk/>
          <pc:sldMk cId="3436937872" sldId="6000"/>
        </pc:sldMkLst>
      </pc:sldChg>
      <pc:sldChg chg="new del">
        <pc:chgData name="Ward, Reagan" userId="27291eb4-8241-4961-9e69-8c66e34cc5b0" providerId="ADAL" clId="{89AF8497-D5E3-49F4-ABD3-7BF3AEAE471D}" dt="2025-07-15T20:58:40.359" v="1463" actId="47"/>
        <pc:sldMkLst>
          <pc:docMk/>
          <pc:sldMk cId="2550412617" sldId="6001"/>
        </pc:sldMkLst>
      </pc:sldChg>
      <pc:sldChg chg="modSp add mod">
        <pc:chgData name="Ward, Reagan" userId="27291eb4-8241-4961-9e69-8c66e34cc5b0" providerId="ADAL" clId="{89AF8497-D5E3-49F4-ABD3-7BF3AEAE471D}" dt="2025-07-15T20:58:31.570" v="1447" actId="20577"/>
        <pc:sldMkLst>
          <pc:docMk/>
          <pc:sldMk cId="3175282490" sldId="6002"/>
        </pc:sldMkLst>
      </pc:sldChg>
      <pc:sldChg chg="modSp add mod">
        <pc:chgData name="Ward, Reagan" userId="27291eb4-8241-4961-9e69-8c66e34cc5b0" providerId="ADAL" clId="{89AF8497-D5E3-49F4-ABD3-7BF3AEAE471D}" dt="2025-07-15T20:58:38.026" v="1462" actId="20577"/>
        <pc:sldMkLst>
          <pc:docMk/>
          <pc:sldMk cId="2499449088" sldId="6003"/>
        </pc:sldMkLst>
      </pc:sldChg>
      <pc:sldChg chg="modSp add mod">
        <pc:chgData name="Ward, Reagan" userId="27291eb4-8241-4961-9e69-8c66e34cc5b0" providerId="ADAL" clId="{89AF8497-D5E3-49F4-ABD3-7BF3AEAE471D}" dt="2025-07-15T20:58:48.666" v="1475" actId="20577"/>
        <pc:sldMkLst>
          <pc:docMk/>
          <pc:sldMk cId="1026439779" sldId="6004"/>
        </pc:sldMkLst>
      </pc:sldChg>
      <pc:sldChg chg="modSp add mod">
        <pc:chgData name="Ward, Reagan" userId="27291eb4-8241-4961-9e69-8c66e34cc5b0" providerId="ADAL" clId="{89AF8497-D5E3-49F4-ABD3-7BF3AEAE471D}" dt="2025-07-15T20:58:52.697" v="1486" actId="20577"/>
        <pc:sldMkLst>
          <pc:docMk/>
          <pc:sldMk cId="3429914620" sldId="6005"/>
        </pc:sldMkLst>
      </pc:sldChg>
      <pc:sldChg chg="modSp">
        <pc:chgData name="Ward, Reagan" userId="27291eb4-8241-4961-9e69-8c66e34cc5b0" providerId="ADAL" clId="{89AF8497-D5E3-49F4-ABD3-7BF3AEAE471D}" dt="2025-07-17T13:01:10.567" v="2506" actId="13244"/>
        <pc:sldMkLst>
          <pc:docMk/>
          <pc:sldMk cId="2742721405" sldId="6006"/>
        </pc:sldMkLst>
        <pc:graphicFrameChg chg="mod">
          <ac:chgData name="Ward, Reagan" userId="27291eb4-8241-4961-9e69-8c66e34cc5b0" providerId="ADAL" clId="{89AF8497-D5E3-49F4-ABD3-7BF3AEAE471D}" dt="2025-07-17T13:01:10.567" v="2506" actId="13244"/>
          <ac:graphicFrameMkLst>
            <pc:docMk/>
            <pc:sldMk cId="2742721405" sldId="6006"/>
            <ac:graphicFrameMk id="20" creationId="{89EAA90C-DDD8-6734-4FDB-62BF34120A68}"/>
          </ac:graphicFrameMkLst>
        </pc:graphicFrameChg>
      </pc:sldChg>
      <pc:sldChg chg="modSp mod">
        <pc:chgData name="Ward, Reagan" userId="27291eb4-8241-4961-9e69-8c66e34cc5b0" providerId="ADAL" clId="{89AF8497-D5E3-49F4-ABD3-7BF3AEAE471D}" dt="2025-07-17T13:07:44.660" v="2543" actId="404"/>
        <pc:sldMkLst>
          <pc:docMk/>
          <pc:sldMk cId="2084076319" sldId="6008"/>
        </pc:sldMkLst>
        <pc:graphicFrameChg chg="modGraphic">
          <ac:chgData name="Ward, Reagan" userId="27291eb4-8241-4961-9e69-8c66e34cc5b0" providerId="ADAL" clId="{89AF8497-D5E3-49F4-ABD3-7BF3AEAE471D}" dt="2025-07-17T13:07:44.660" v="2543" actId="404"/>
          <ac:graphicFrameMkLst>
            <pc:docMk/>
            <pc:sldMk cId="2084076319" sldId="6008"/>
            <ac:graphicFrameMk id="11" creationId="{EB172839-7BC8-C8CA-A787-E92F377369A8}"/>
          </ac:graphicFrameMkLst>
        </pc:graphicFrameChg>
      </pc:sldChg>
      <pc:sldChg chg="addSp delSp modSp new mod">
        <pc:chgData name="Ward, Reagan" userId="27291eb4-8241-4961-9e69-8c66e34cc5b0" providerId="ADAL" clId="{89AF8497-D5E3-49F4-ABD3-7BF3AEAE471D}" dt="2025-07-16T20:18:05.661" v="2387" actId="13926"/>
        <pc:sldMkLst>
          <pc:docMk/>
          <pc:sldMk cId="661091061" sldId="6012"/>
        </pc:sldMkLst>
      </pc:sldChg>
      <pc:sldChg chg="modSp mod">
        <pc:chgData name="Ward, Reagan" userId="27291eb4-8241-4961-9e69-8c66e34cc5b0" providerId="ADAL" clId="{89AF8497-D5E3-49F4-ABD3-7BF3AEAE471D}" dt="2025-07-17T13:05:01.334" v="2530" actId="13244"/>
        <pc:sldMkLst>
          <pc:docMk/>
          <pc:sldMk cId="515991887" sldId="6013"/>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Tribbett, Jessica" userId="S::tribbett_jessica@cde.state.co.us::b8af59d7-a86d-4166-a022-d856dc24c475" providerId="AD" clId="Web-{BAE54013-BD43-18EB-334F-C0FD379D3D03}"/>
    <pc:docChg chg="addSld delSld modSld sldOrd">
      <pc:chgData name="Tribbett, Jessica" userId="S::tribbett_jessica@cde.state.co.us::b8af59d7-a86d-4166-a022-d856dc24c475" providerId="AD" clId="Web-{BAE54013-BD43-18EB-334F-C0FD379D3D03}" dt="2025-06-04T23:12:48.748" v="1338" actId="20577"/>
      <pc:docMkLst>
        <pc:docMk/>
      </pc:docMkLst>
      <pc:sldChg chg="addSp modSp new mod modClrScheme chgLayout">
        <pc:chgData name="Tribbett, Jessica" userId="S::tribbett_jessica@cde.state.co.us::b8af59d7-a86d-4166-a022-d856dc24c475" providerId="AD" clId="Web-{BAE54013-BD43-18EB-334F-C0FD379D3D03}" dt="2025-06-04T21:17:45.068" v="327" actId="20577"/>
        <pc:sldMkLst>
          <pc:docMk/>
          <pc:sldMk cId="873934780" sldId="5962"/>
        </pc:sldMkLst>
      </pc:sldChg>
      <pc:sldChg chg="add del ord replId">
        <pc:chgData name="Tribbett, Jessica" userId="S::tribbett_jessica@cde.state.co.us::b8af59d7-a86d-4166-a022-d856dc24c475" providerId="AD" clId="Web-{BAE54013-BD43-18EB-334F-C0FD379D3D03}" dt="2025-06-04T22:06:22.124" v="549"/>
        <pc:sldMkLst>
          <pc:docMk/>
          <pc:sldMk cId="2274874798" sldId="5963"/>
        </pc:sldMkLst>
      </pc:sldChg>
      <pc:sldChg chg="addSp delSp modSp add ord replId">
        <pc:chgData name="Tribbett, Jessica" userId="S::tribbett_jessica@cde.state.co.us::b8af59d7-a86d-4166-a022-d856dc24c475" providerId="AD" clId="Web-{BAE54013-BD43-18EB-334F-C0FD379D3D03}" dt="2025-06-04T22:26:56.548" v="1133" actId="20577"/>
        <pc:sldMkLst>
          <pc:docMk/>
          <pc:sldMk cId="2556311175" sldId="5964"/>
        </pc:sldMkLst>
      </pc:sldChg>
      <pc:sldChg chg="addSp delSp modSp add replId">
        <pc:chgData name="Tribbett, Jessica" userId="S::tribbett_jessica@cde.state.co.us::b8af59d7-a86d-4166-a022-d856dc24c475" providerId="AD" clId="Web-{BAE54013-BD43-18EB-334F-C0FD379D3D03}" dt="2025-06-04T22:29:39.023" v="1290" actId="14100"/>
        <pc:sldMkLst>
          <pc:docMk/>
          <pc:sldMk cId="1389415021" sldId="5965"/>
        </pc:sldMkLst>
      </pc:sldChg>
      <pc:sldChg chg="modSp add del replId">
        <pc:chgData name="Tribbett, Jessica" userId="S::tribbett_jessica@cde.state.co.us::b8af59d7-a86d-4166-a022-d856dc24c475" providerId="AD" clId="Web-{BAE54013-BD43-18EB-334F-C0FD379D3D03}" dt="2025-06-04T23:10:29.946" v="1292"/>
        <pc:sldMkLst>
          <pc:docMk/>
          <pc:sldMk cId="2563449715" sldId="5966"/>
        </pc:sldMkLst>
      </pc:sldChg>
      <pc:sldChg chg="modSp add replId">
        <pc:chgData name="Tribbett, Jessica" userId="S::tribbett_jessica@cde.state.co.us::b8af59d7-a86d-4166-a022-d856dc24c475" providerId="AD" clId="Web-{BAE54013-BD43-18EB-334F-C0FD379D3D03}" dt="2025-06-04T23:12:48.748" v="1338" actId="20577"/>
        <pc:sldMkLst>
          <pc:docMk/>
          <pc:sldMk cId="1968583266" sldId="5967"/>
        </pc:sldMkLst>
      </pc:sldChg>
      <pc:sldChg chg="modSp add del ord replId">
        <pc:chgData name="Tribbett, Jessica" userId="S::tribbett_jessica@cde.state.co.us::b8af59d7-a86d-4166-a022-d856dc24c475" providerId="AD" clId="Web-{BAE54013-BD43-18EB-334F-C0FD379D3D03}" dt="2025-06-04T22:29:48.929" v="1291"/>
        <pc:sldMkLst>
          <pc:docMk/>
          <pc:sldMk cId="997878543" sldId="5968"/>
        </pc:sldMkLst>
      </pc:sldChg>
      <pc:sldChg chg="add replId">
        <pc:chgData name="Tribbett, Jessica" userId="S::tribbett_jessica@cde.state.co.us::b8af59d7-a86d-4166-a022-d856dc24c475" providerId="AD" clId="Web-{BAE54013-BD43-18EB-334F-C0FD379D3D03}" dt="2025-06-04T22:20:51.564" v="969"/>
        <pc:sldMkLst>
          <pc:docMk/>
          <pc:sldMk cId="37158349" sldId="5971"/>
        </pc:sldMkLst>
      </pc:sldChg>
      <pc:sldChg chg="add del replId">
        <pc:chgData name="Tribbett, Jessica" userId="S::tribbett_jessica@cde.state.co.us::b8af59d7-a86d-4166-a022-d856dc24c475" providerId="AD" clId="Web-{BAE54013-BD43-18EB-334F-C0FD379D3D03}" dt="2025-06-04T22:27:00.423" v="1134"/>
        <pc:sldMkLst>
          <pc:docMk/>
          <pc:sldMk cId="1040807197" sldId="5972"/>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Martin, Carrie" userId="S::martin_c@cde.state.co.us::3f021071-f948-4caa-8dd8-d3036854ac97" providerId="AD" clId="Web-{9EBB7526-B767-468B-2F90-8554976BA92B}"/>
    <pc:docChg chg="mod">
      <pc:chgData name="Martin, Carrie" userId="S::martin_c@cde.state.co.us::3f021071-f948-4caa-8dd8-d3036854ac97" providerId="AD" clId="Web-{9EBB7526-B767-468B-2F90-8554976BA92B}" dt="2025-07-17T13:06:12.279" v="0"/>
      <pc:docMkLst>
        <pc:docMk/>
      </pc:docMkLst>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ldChg>
      <pc:sldChg chg="addSp delSp modSp mod modClrScheme chgLayout">
        <pc:chgData name="Ward, Reagan" userId="27291eb4-8241-4961-9e69-8c66e34cc5b0" providerId="ADAL" clId="{E1ACC52D-F89E-45DD-BE62-32BFBD8DEE3F}" dt="2025-05-01T14:11:58.308" v="4512"/>
        <pc:sldMkLst>
          <pc:docMk/>
          <pc:sldMk cId="1638711916" sldId="258"/>
        </pc:sldMkLst>
      </pc:sldChg>
      <pc:sldChg chg="addSp delSp modSp mod modClrScheme chgLayout">
        <pc:chgData name="Ward, Reagan" userId="27291eb4-8241-4961-9e69-8c66e34cc5b0" providerId="ADAL" clId="{E1ACC52D-F89E-45DD-BE62-32BFBD8DEE3F}" dt="2025-05-01T14:11:56.051" v="4511"/>
        <pc:sldMkLst>
          <pc:docMk/>
          <pc:sldMk cId="1284145060" sldId="264"/>
        </pc:sldMkLst>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Gudka, Dawna" userId="823cceae-331b-41d6-9a63-34ad6d1db55c" providerId="ADAL" clId="{17A77E6B-17F7-44BC-BB42-A3AF249D67DC}"/>
    <pc:docChg chg="undo custSel addSld delSld modSld">
      <pc:chgData name="Gudka, Dawna" userId="823cceae-331b-41d6-9a63-34ad6d1db55c" providerId="ADAL" clId="{17A77E6B-17F7-44BC-BB42-A3AF249D67DC}" dt="2025-05-22T13:13:18.922" v="298" actId="20577"/>
      <pc:docMkLst>
        <pc:docMk/>
      </pc:docMkLst>
      <pc:sldChg chg="del">
        <pc:chgData name="Gudka, Dawna" userId="823cceae-331b-41d6-9a63-34ad6d1db55c" providerId="ADAL" clId="{17A77E6B-17F7-44BC-BB42-A3AF249D67DC}" dt="2025-05-21T22:49:34.448" v="1" actId="2696"/>
        <pc:sldMkLst>
          <pc:docMk/>
          <pc:sldMk cId="3677926577" sldId="5766"/>
        </pc:sldMkLst>
      </pc:sldChg>
      <pc:sldChg chg="del">
        <pc:chgData name="Gudka, Dawna" userId="823cceae-331b-41d6-9a63-34ad6d1db55c" providerId="ADAL" clId="{17A77E6B-17F7-44BC-BB42-A3AF249D67DC}" dt="2025-05-21T22:49:34.448" v="1" actId="2696"/>
        <pc:sldMkLst>
          <pc:docMk/>
          <pc:sldMk cId="226281112" sldId="5827"/>
        </pc:sldMkLst>
      </pc:sldChg>
      <pc:sldChg chg="del">
        <pc:chgData name="Gudka, Dawna" userId="823cceae-331b-41d6-9a63-34ad6d1db55c" providerId="ADAL" clId="{17A77E6B-17F7-44BC-BB42-A3AF249D67DC}" dt="2025-05-21T22:49:34.448" v="1" actId="2696"/>
        <pc:sldMkLst>
          <pc:docMk/>
          <pc:sldMk cId="3197381806" sldId="5910"/>
        </pc:sldMkLst>
      </pc:sldChg>
      <pc:sldChg chg="del">
        <pc:chgData name="Gudka, Dawna" userId="823cceae-331b-41d6-9a63-34ad6d1db55c" providerId="ADAL" clId="{17A77E6B-17F7-44BC-BB42-A3AF249D67DC}" dt="2025-05-21T22:49:34.448" v="1" actId="2696"/>
        <pc:sldMkLst>
          <pc:docMk/>
          <pc:sldMk cId="3768008294" sldId="5925"/>
        </pc:sldMkLst>
      </pc:sldChg>
      <pc:sldChg chg="modSp add mod">
        <pc:chgData name="Gudka, Dawna" userId="823cceae-331b-41d6-9a63-34ad6d1db55c" providerId="ADAL" clId="{17A77E6B-17F7-44BC-BB42-A3AF249D67DC}" dt="2025-05-21T22:54:39.926" v="248" actId="13244"/>
        <pc:sldMkLst>
          <pc:docMk/>
          <pc:sldMk cId="2882502669" sldId="5935"/>
        </pc:sldMkLst>
      </pc:sldChg>
      <pc:sldChg chg="modSp add mod">
        <pc:chgData name="Gudka, Dawna" userId="823cceae-331b-41d6-9a63-34ad6d1db55c" providerId="ADAL" clId="{17A77E6B-17F7-44BC-BB42-A3AF249D67DC}" dt="2025-05-21T22:52:53.092" v="231" actId="962"/>
        <pc:sldMkLst>
          <pc:docMk/>
          <pc:sldMk cId="3200898192" sldId="5936"/>
        </pc:sldMkLst>
      </pc:sldChg>
      <pc:sldChg chg="del">
        <pc:chgData name="Gudka, Dawna" userId="823cceae-331b-41d6-9a63-34ad6d1db55c" providerId="ADAL" clId="{17A77E6B-17F7-44BC-BB42-A3AF249D67DC}" dt="2025-05-21T22:49:34.448" v="1" actId="2696"/>
        <pc:sldMkLst>
          <pc:docMk/>
          <pc:sldMk cId="595085163" sldId="5945"/>
        </pc:sldMkLst>
      </pc:sldChg>
      <pc:sldChg chg="del">
        <pc:chgData name="Gudka, Dawna" userId="823cceae-331b-41d6-9a63-34ad6d1db55c" providerId="ADAL" clId="{17A77E6B-17F7-44BC-BB42-A3AF249D67DC}" dt="2025-05-21T22:49:34.448" v="1" actId="2696"/>
        <pc:sldMkLst>
          <pc:docMk/>
          <pc:sldMk cId="473521871" sldId="5946"/>
        </pc:sldMkLst>
      </pc:sldChg>
      <pc:sldChg chg="add">
        <pc:chgData name="Gudka, Dawna" userId="823cceae-331b-41d6-9a63-34ad6d1db55c" providerId="ADAL" clId="{17A77E6B-17F7-44BC-BB42-A3AF249D67DC}" dt="2025-05-21T22:49:19.856" v="0"/>
        <pc:sldMkLst>
          <pc:docMk/>
          <pc:sldMk cId="2377310082" sldId="5948"/>
        </pc:sldMkLst>
      </pc:sldChg>
      <pc:sldChg chg="modSp add mod">
        <pc:chgData name="Gudka, Dawna" userId="823cceae-331b-41d6-9a63-34ad6d1db55c" providerId="ADAL" clId="{17A77E6B-17F7-44BC-BB42-A3AF249D67DC}" dt="2025-05-22T13:13:18.922" v="298" actId="20577"/>
        <pc:sldMkLst>
          <pc:docMk/>
          <pc:sldMk cId="2667335638" sldId="5949"/>
        </pc:sldMkLst>
      </pc:sldChg>
      <pc:sldChg chg="modSp add mod">
        <pc:chgData name="Gudka, Dawna" userId="823cceae-331b-41d6-9a63-34ad6d1db55c" providerId="ADAL" clId="{17A77E6B-17F7-44BC-BB42-A3AF249D67DC}" dt="2025-05-21T22:54:15.749" v="244" actId="962"/>
        <pc:sldMkLst>
          <pc:docMk/>
          <pc:sldMk cId="2793901213" sldId="5950"/>
        </pc:sldMkLst>
      </pc:sldChg>
      <pc:sldChg chg="modSp add mod">
        <pc:chgData name="Gudka, Dawna" userId="823cceae-331b-41d6-9a63-34ad6d1db55c" providerId="ADAL" clId="{17A77E6B-17F7-44BC-BB42-A3AF249D67DC}" dt="2025-05-21T22:54:55.280" v="251" actId="13244"/>
        <pc:sldMkLst>
          <pc:docMk/>
          <pc:sldMk cId="3352049065" sldId="5951"/>
        </pc:sldMkLst>
      </pc:sldChg>
      <pc:sldChg chg="modSp add mod">
        <pc:chgData name="Gudka, Dawna" userId="823cceae-331b-41d6-9a63-34ad6d1db55c" providerId="ADAL" clId="{17A77E6B-17F7-44BC-BB42-A3AF249D67DC}" dt="2025-05-21T22:55:11.678" v="254" actId="13244"/>
        <pc:sldMkLst>
          <pc:docMk/>
          <pc:sldMk cId="2023837616" sldId="5952"/>
        </pc:sldMkLst>
      </pc:sldChg>
      <pc:sldChg chg="add">
        <pc:chgData name="Gudka, Dawna" userId="823cceae-331b-41d6-9a63-34ad6d1db55c" providerId="ADAL" clId="{17A77E6B-17F7-44BC-BB42-A3AF249D67DC}" dt="2025-05-21T22:49:19.856" v="0"/>
        <pc:sldMkLst>
          <pc:docMk/>
          <pc:sldMk cId="2300124133" sldId="5953"/>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Hoffman, Peter" userId="673cee94-26bd-4c2a-ab82-1b3669e2f049" providerId="ADAL" clId="{05061D52-0B15-447C-9B6F-2330134227D8}"/>
    <pc:docChg chg="undo custSel addSld delSld modSld">
      <pc:chgData name="Hoffman, Peter" userId="673cee94-26bd-4c2a-ab82-1b3669e2f049" providerId="ADAL" clId="{05061D52-0B15-447C-9B6F-2330134227D8}" dt="2025-05-29T14:18:46.981" v="1442" actId="6264"/>
      <pc:docMkLst>
        <pc:docMk/>
      </pc:docMkLst>
      <pc:sldChg chg="addSp delSp modSp add mod chgLayout">
        <pc:chgData name="Hoffman, Peter" userId="673cee94-26bd-4c2a-ab82-1b3669e2f049" providerId="ADAL" clId="{05061D52-0B15-447C-9B6F-2330134227D8}" dt="2025-05-29T14:18:46.981" v="1442" actId="6264"/>
        <pc:sldMkLst>
          <pc:docMk/>
          <pc:sldMk cId="638276779" sldId="257"/>
        </pc:sldMkLst>
      </pc:sldChg>
      <pc:sldChg chg="addSp delSp modSp add mod chgLayout">
        <pc:chgData name="Hoffman, Peter" userId="673cee94-26bd-4c2a-ab82-1b3669e2f049" providerId="ADAL" clId="{05061D52-0B15-447C-9B6F-2330134227D8}" dt="2025-05-29T14:18:46.981" v="1442" actId="6264"/>
        <pc:sldMkLst>
          <pc:docMk/>
          <pc:sldMk cId="1638711916" sldId="258"/>
        </pc:sldMkLst>
      </pc:sldChg>
      <pc:sldChg chg="addSp delSp modSp add mod chgLayout">
        <pc:chgData name="Hoffman, Peter" userId="673cee94-26bd-4c2a-ab82-1b3669e2f049" providerId="ADAL" clId="{05061D52-0B15-447C-9B6F-2330134227D8}" dt="2025-05-29T14:18:46.981" v="1442" actId="6264"/>
        <pc:sldMkLst>
          <pc:docMk/>
          <pc:sldMk cId="4155096050" sldId="263"/>
        </pc:sldMkLst>
      </pc:sldChg>
      <pc:sldChg chg="addSp delSp modSp add mod chgLayout">
        <pc:chgData name="Hoffman, Peter" userId="673cee94-26bd-4c2a-ab82-1b3669e2f049" providerId="ADAL" clId="{05061D52-0B15-447C-9B6F-2330134227D8}" dt="2025-05-29T14:18:46.981" v="1442" actId="6264"/>
        <pc:sldMkLst>
          <pc:docMk/>
          <pc:sldMk cId="3878259165" sldId="265"/>
        </pc:sldMkLst>
      </pc:sldChg>
      <pc:sldChg chg="addSp delSp modSp add mod chgLayout">
        <pc:chgData name="Hoffman, Peter" userId="673cee94-26bd-4c2a-ab82-1b3669e2f049" providerId="ADAL" clId="{05061D52-0B15-447C-9B6F-2330134227D8}" dt="2025-05-29T14:18:46.981" v="1442" actId="6264"/>
        <pc:sldMkLst>
          <pc:docMk/>
          <pc:sldMk cId="296844926" sldId="266"/>
        </pc:sldMkLst>
      </pc:sldChg>
      <pc:sldChg chg="addSp delSp modSp add mod chgLayout">
        <pc:chgData name="Hoffman, Peter" userId="673cee94-26bd-4c2a-ab82-1b3669e2f049" providerId="ADAL" clId="{05061D52-0B15-447C-9B6F-2330134227D8}" dt="2025-05-28T16:23:00.241" v="1437" actId="27636"/>
        <pc:sldMkLst>
          <pc:docMk/>
          <pc:sldMk cId="217821678" sldId="5717"/>
        </pc:sldMkLst>
      </pc:sldChg>
      <pc:sldChg chg="addSp delSp modSp add mod chgLayout">
        <pc:chgData name="Hoffman, Peter" userId="673cee94-26bd-4c2a-ab82-1b3669e2f049" providerId="ADAL" clId="{05061D52-0B15-447C-9B6F-2330134227D8}" dt="2025-05-28T16:18:32.241" v="1418" actId="20577"/>
        <pc:sldMkLst>
          <pc:docMk/>
          <pc:sldMk cId="709657538" sldId="5877"/>
        </pc:sldMkLst>
      </pc:sldChg>
      <pc:sldChg chg="addSp delSp modSp add mod chgLayout">
        <pc:chgData name="Hoffman, Peter" userId="673cee94-26bd-4c2a-ab82-1b3669e2f049" providerId="ADAL" clId="{05061D52-0B15-447C-9B6F-2330134227D8}" dt="2025-05-28T16:09:53.312" v="3" actId="6264"/>
        <pc:sldMkLst>
          <pc:docMk/>
          <pc:sldMk cId="1702993866" sldId="5878"/>
        </pc:sldMkLst>
      </pc:sldChg>
      <pc:sldChg chg="addSp delSp modSp add mod chgLayout">
        <pc:chgData name="Hoffman, Peter" userId="673cee94-26bd-4c2a-ab82-1b3669e2f049" providerId="ADAL" clId="{05061D52-0B15-447C-9B6F-2330134227D8}" dt="2025-05-28T16:09:53.312" v="3" actId="6264"/>
        <pc:sldMkLst>
          <pc:docMk/>
          <pc:sldMk cId="2656361666" sldId="5884"/>
        </pc:sldMkLst>
      </pc:sldChg>
      <pc:sldChg chg="addSp delSp modSp add mod chgLayout">
        <pc:chgData name="Hoffman, Peter" userId="673cee94-26bd-4c2a-ab82-1b3669e2f049" providerId="ADAL" clId="{05061D52-0B15-447C-9B6F-2330134227D8}" dt="2025-05-28T16:09:53.312" v="3" actId="6264"/>
        <pc:sldMkLst>
          <pc:docMk/>
          <pc:sldMk cId="668070653" sldId="5885"/>
        </pc:sldMkLst>
      </pc:sldChg>
      <pc:sldChg chg="del">
        <pc:chgData name="Hoffman, Peter" userId="673cee94-26bd-4c2a-ab82-1b3669e2f049" providerId="ADAL" clId="{05061D52-0B15-447C-9B6F-2330134227D8}" dt="2025-05-29T14:18:40.996" v="1441" actId="2696"/>
        <pc:sldMkLst>
          <pc:docMk/>
          <pc:sldMk cId="2347310663" sldId="5945"/>
        </pc:sldMkLst>
      </pc:sldChg>
      <pc:sldChg chg="del">
        <pc:chgData name="Hoffman, Peter" userId="673cee94-26bd-4c2a-ab82-1b3669e2f049" providerId="ADAL" clId="{05061D52-0B15-447C-9B6F-2330134227D8}" dt="2025-05-29T14:18:40.996" v="1441" actId="2696"/>
        <pc:sldMkLst>
          <pc:docMk/>
          <pc:sldMk cId="1947836741" sldId="5957"/>
        </pc:sldMkLst>
      </pc:sldChg>
      <pc:sldChg chg="del">
        <pc:chgData name="Hoffman, Peter" userId="673cee94-26bd-4c2a-ab82-1b3669e2f049" providerId="ADAL" clId="{05061D52-0B15-447C-9B6F-2330134227D8}" dt="2025-05-29T14:18:40.996" v="1441" actId="2696"/>
        <pc:sldMkLst>
          <pc:docMk/>
          <pc:sldMk cId="839610360" sldId="5958"/>
        </pc:sldMkLst>
      </pc:sldChg>
      <pc:sldChg chg="del">
        <pc:chgData name="Hoffman, Peter" userId="673cee94-26bd-4c2a-ab82-1b3669e2f049" providerId="ADAL" clId="{05061D52-0B15-447C-9B6F-2330134227D8}" dt="2025-05-29T14:18:40.996" v="1441" actId="2696"/>
        <pc:sldMkLst>
          <pc:docMk/>
          <pc:sldMk cId="2758228353" sldId="5959"/>
        </pc:sldMkLst>
      </pc:sldChg>
      <pc:sldChg chg="del">
        <pc:chgData name="Hoffman, Peter" userId="673cee94-26bd-4c2a-ab82-1b3669e2f049" providerId="ADAL" clId="{05061D52-0B15-447C-9B6F-2330134227D8}" dt="2025-05-29T14:18:40.996" v="1441" actId="2696"/>
        <pc:sldMkLst>
          <pc:docMk/>
          <pc:sldMk cId="3687169868" sldId="5960"/>
        </pc:sldMkLst>
      </pc:sldChg>
      <pc:sldChg chg="modSp mod">
        <pc:chgData name="Hoffman, Peter" userId="673cee94-26bd-4c2a-ab82-1b3669e2f049" providerId="ADAL" clId="{05061D52-0B15-447C-9B6F-2330134227D8}" dt="2025-05-28T16:09:48.896" v="1" actId="27636"/>
        <pc:sldMkLst>
          <pc:docMk/>
          <pc:sldMk cId="2793901213" sldId="5962"/>
        </pc:sldMkLst>
      </pc:sldChg>
      <pc:sldChg chg="modSp mod">
        <pc:chgData name="Hoffman, Peter" userId="673cee94-26bd-4c2a-ab82-1b3669e2f049" providerId="ADAL" clId="{05061D52-0B15-447C-9B6F-2330134227D8}" dt="2025-05-28T16:09:48.903" v="2" actId="27636"/>
        <pc:sldMkLst>
          <pc:docMk/>
          <pc:sldMk cId="2023837616" sldId="5964"/>
        </pc:sldMkLst>
      </pc:sldChg>
      <pc:sldChg chg="modSp mod">
        <pc:chgData name="Hoffman, Peter" userId="673cee94-26bd-4c2a-ab82-1b3669e2f049" providerId="ADAL" clId="{05061D52-0B15-447C-9B6F-2330134227D8}" dt="2025-05-29T14:18:33.413" v="1439" actId="27636"/>
        <pc:sldMkLst>
          <pc:docMk/>
          <pc:sldMk cId="933505642" sldId="5966"/>
        </pc:sldMkLst>
      </pc:sldChg>
      <pc:sldChg chg="modSp mod">
        <pc:chgData name="Hoffman, Peter" userId="673cee94-26bd-4c2a-ab82-1b3669e2f049" providerId="ADAL" clId="{05061D52-0B15-447C-9B6F-2330134227D8}" dt="2025-05-29T14:18:33.425" v="1440" actId="27636"/>
        <pc:sldMkLst>
          <pc:docMk/>
          <pc:sldMk cId="2044305962" sldId="5968"/>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ldChg>
      <pc:sldChg chg="addSp delSp modSp mod chgLayout">
        <pc:chgData name="Ward, Reagan" userId="27291eb4-8241-4961-9e69-8c66e34cc5b0" providerId="ADAL" clId="{2A737B85-2F4C-4F10-91A0-30FC30D6237A}" dt="2025-05-14T22:27:04.954" v="719" actId="6264"/>
        <pc:sldMkLst>
          <pc:docMk/>
          <pc:sldMk cId="3520971573" sldId="3412"/>
        </pc:sldMkLst>
      </pc:sldChg>
      <pc:sldChg chg="modSp mod">
        <pc:chgData name="Ward, Reagan" userId="27291eb4-8241-4961-9e69-8c66e34cc5b0" providerId="ADAL" clId="{2A737B85-2F4C-4F10-91A0-30FC30D6237A}" dt="2025-05-14T22:28:22.424" v="720" actId="207"/>
        <pc:sldMkLst>
          <pc:docMk/>
          <pc:sldMk cId="3830526284" sldId="3417"/>
        </pc:sldMkLst>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ldChg>
      <pc:sldChg chg="modSp new mod">
        <pc:chgData name="Ward, Reagan" userId="27291eb4-8241-4961-9e69-8c66e34cc5b0" providerId="ADAL" clId="{2A737B85-2F4C-4F10-91A0-30FC30D6237A}" dt="2025-05-13T20:51:36.014" v="278" actId="20577"/>
        <pc:sldMkLst>
          <pc:docMk/>
          <pc:sldMk cId="3418769046" sldId="5929"/>
        </pc:sldMkLst>
      </pc:sldChg>
      <pc:sldChg chg="modSp add mod">
        <pc:chgData name="Ward, Reagan" userId="27291eb4-8241-4961-9e69-8c66e34cc5b0" providerId="ADAL" clId="{2A737B85-2F4C-4F10-91A0-30FC30D6237A}" dt="2025-05-13T20:51:59.614" v="324" actId="20577"/>
        <pc:sldMkLst>
          <pc:docMk/>
          <pc:sldMk cId="3778535497" sldId="5930"/>
        </pc:sldMkLst>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Tribbett, Jessica" userId="S::tribbett_jessica@cde.state.co.us::b8af59d7-a86d-4166-a022-d856dc24c475" providerId="AD" clId="Web-{416D6333-B720-8AC7-BF88-4AD99D8DB959}"/>
    <pc:docChg chg="modSld">
      <pc:chgData name="Tribbett, Jessica" userId="S::tribbett_jessica@cde.state.co.us::b8af59d7-a86d-4166-a022-d856dc24c475" providerId="AD" clId="Web-{416D6333-B720-8AC7-BF88-4AD99D8DB959}" dt="2025-06-04T23:18:57.340" v="31" actId="20577"/>
      <pc:docMkLst>
        <pc:docMk/>
      </pc:docMkLst>
      <pc:sldChg chg="modSp">
        <pc:chgData name="Tribbett, Jessica" userId="S::tribbett_jessica@cde.state.co.us::b8af59d7-a86d-4166-a022-d856dc24c475" providerId="AD" clId="Web-{416D6333-B720-8AC7-BF88-4AD99D8DB959}" dt="2025-06-04T23:17:17.508" v="3"/>
        <pc:sldMkLst>
          <pc:docMk/>
          <pc:sldMk cId="1389415021" sldId="5965"/>
        </pc:sldMkLst>
      </pc:sldChg>
      <pc:sldChg chg="modSp">
        <pc:chgData name="Tribbett, Jessica" userId="S::tribbett_jessica@cde.state.co.us::b8af59d7-a86d-4166-a022-d856dc24c475" providerId="AD" clId="Web-{416D6333-B720-8AC7-BF88-4AD99D8DB959}" dt="2025-06-04T23:18:20.089" v="15"/>
        <pc:sldMkLst>
          <pc:docMk/>
          <pc:sldMk cId="37158349" sldId="5971"/>
        </pc:sldMkLst>
      </pc:sldChg>
      <pc:sldChg chg="modSp">
        <pc:chgData name="Tribbett, Jessica" userId="S::tribbett_jessica@cde.state.co.us::b8af59d7-a86d-4166-a022-d856dc24c475" providerId="AD" clId="Web-{416D6333-B720-8AC7-BF88-4AD99D8DB959}" dt="2025-06-04T23:18:54.653" v="24" actId="20577"/>
        <pc:sldMkLst>
          <pc:docMk/>
          <pc:sldMk cId="584765294" sldId="5973"/>
        </pc:sldMkLst>
      </pc:sldChg>
      <pc:sldChg chg="modSp">
        <pc:chgData name="Tribbett, Jessica" userId="S::tribbett_jessica@cde.state.co.us::b8af59d7-a86d-4166-a022-d856dc24c475" providerId="AD" clId="Web-{416D6333-B720-8AC7-BF88-4AD99D8DB959}" dt="2025-06-04T23:18:57.340" v="31" actId="20577"/>
        <pc:sldMkLst>
          <pc:docMk/>
          <pc:sldMk cId="4209271324" sldId="5974"/>
        </pc:sldMkLst>
      </pc:sldChg>
    </pc:docChg>
  </pc:docChgLst>
  <pc:docChgLst>
    <pc:chgData name="Hoffman, Peter" userId="S::hoffman_p@cde.state.co.us::673cee94-26bd-4c2a-ab82-1b3669e2f049" providerId="AD" clId="Web-{2A796FF1-426D-1489-D2E8-EB29689E6F4F}"/>
    <pc:docChg chg="addSld delSld modSld">
      <pc:chgData name="Hoffman, Peter" userId="S::hoffman_p@cde.state.co.us::673cee94-26bd-4c2a-ab82-1b3669e2f049" providerId="AD" clId="Web-{2A796FF1-426D-1489-D2E8-EB29689E6F4F}" dt="2025-05-21T20:23:21.330" v="35"/>
      <pc:docMkLst>
        <pc:docMk/>
      </pc:docMkLst>
      <pc:sldChg chg="modSp add">
        <pc:chgData name="Hoffman, Peter" userId="S::hoffman_p@cde.state.co.us::673cee94-26bd-4c2a-ab82-1b3669e2f049" providerId="AD" clId="Web-{2A796FF1-426D-1489-D2E8-EB29689E6F4F}" dt="2025-05-21T20:23:05.173" v="32" actId="20577"/>
        <pc:sldMkLst>
          <pc:docMk/>
          <pc:sldMk cId="2446368680" sldId="5457"/>
        </pc:sldMkLst>
      </pc:sldChg>
      <pc:sldChg chg="del">
        <pc:chgData name="Hoffman, Peter" userId="S::hoffman_p@cde.state.co.us::673cee94-26bd-4c2a-ab82-1b3669e2f049" providerId="AD" clId="Web-{2A796FF1-426D-1489-D2E8-EB29689E6F4F}" dt="2025-05-21T20:22:19.376" v="18"/>
        <pc:sldMkLst>
          <pc:docMk/>
          <pc:sldMk cId="1905334640" sldId="5759"/>
        </pc:sldMkLst>
      </pc:sldChg>
      <pc:sldChg chg="del">
        <pc:chgData name="Hoffman, Peter" userId="S::hoffman_p@cde.state.co.us::673cee94-26bd-4c2a-ab82-1b3669e2f049" providerId="AD" clId="Web-{2A796FF1-426D-1489-D2E8-EB29689E6F4F}" dt="2025-05-21T20:23:09.986" v="34"/>
        <pc:sldMkLst>
          <pc:docMk/>
          <pc:sldMk cId="2942299458" sldId="5760"/>
        </pc:sldMkLst>
      </pc:sldChg>
      <pc:sldChg chg="add">
        <pc:chgData name="Hoffman, Peter" userId="S::hoffman_p@cde.state.co.us::673cee94-26bd-4c2a-ab82-1b3669e2f049" providerId="AD" clId="Web-{2A796FF1-426D-1489-D2E8-EB29689E6F4F}" dt="2025-05-21T20:23:05.814" v="33"/>
        <pc:sldMkLst>
          <pc:docMk/>
          <pc:sldMk cId="3959241512" sldId="5764"/>
        </pc:sldMkLst>
      </pc:sldChg>
      <pc:sldChg chg="modSp add">
        <pc:chgData name="Hoffman, Peter" userId="S::hoffman_p@cde.state.co.us::673cee94-26bd-4c2a-ab82-1b3669e2f049" providerId="AD" clId="Web-{2A796FF1-426D-1489-D2E8-EB29689E6F4F}" dt="2025-05-21T20:22:05.220" v="16" actId="20577"/>
        <pc:sldMkLst>
          <pc:docMk/>
          <pc:sldMk cId="3882279446" sldId="5868"/>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new del">
        <pc:chgData name="Martin, Carrie" userId="3f021071-f948-4caa-8dd8-d3036854ac97" providerId="ADAL" clId="{8DEDD9BA-7DEF-4E8E-ACB6-98E6A4DDE1FF}" dt="2025-05-07T19:45:00.185" v="68" actId="47"/>
        <pc:sldMkLst>
          <pc:docMk/>
          <pc:sldMk cId="3531430700" sldId="5920"/>
        </pc:sldMkLst>
      </pc:sldChg>
      <pc:sldChg chg="add">
        <pc:chgData name="Martin, Carrie" userId="3f021071-f948-4caa-8dd8-d3036854ac97" providerId="ADAL" clId="{8DEDD9BA-7DEF-4E8E-ACB6-98E6A4DDE1FF}" dt="2025-05-07T19:44:56.442" v="67"/>
        <pc:sldMkLst>
          <pc:docMk/>
          <pc:sldMk cId="2311154268" sldId="5921"/>
        </pc:sldMkLst>
      </pc:sldChg>
    </pc:docChg>
  </pc:docChgLst>
  <pc:docChgLst>
    <pc:chgData name="Hoffman, Peter" userId="673cee94-26bd-4c2a-ab82-1b3669e2f049" providerId="ADAL" clId="{5A743C9D-5F51-44B8-B4FB-86C7DEADEE0D}"/>
    <pc:docChg chg="custSel addSld delSld modSld">
      <pc:chgData name="Hoffman, Peter" userId="673cee94-26bd-4c2a-ab82-1b3669e2f049" providerId="ADAL" clId="{5A743C9D-5F51-44B8-B4FB-86C7DEADEE0D}" dt="2025-05-22T15:18:46.864" v="4" actId="2696"/>
      <pc:docMkLst>
        <pc:docMk/>
      </pc:docMkLst>
      <pc:sldChg chg="del">
        <pc:chgData name="Hoffman, Peter" userId="673cee94-26bd-4c2a-ab82-1b3669e2f049" providerId="ADAL" clId="{5A743C9D-5F51-44B8-B4FB-86C7DEADEE0D}" dt="2025-05-22T15:18:46.864" v="4" actId="2696"/>
        <pc:sldMkLst>
          <pc:docMk/>
          <pc:sldMk cId="638276779" sldId="257"/>
        </pc:sldMkLst>
      </pc:sldChg>
      <pc:sldChg chg="del">
        <pc:chgData name="Hoffman, Peter" userId="673cee94-26bd-4c2a-ab82-1b3669e2f049" providerId="ADAL" clId="{5A743C9D-5F51-44B8-B4FB-86C7DEADEE0D}" dt="2025-05-22T15:18:46.864" v="4" actId="2696"/>
        <pc:sldMkLst>
          <pc:docMk/>
          <pc:sldMk cId="1638711916" sldId="258"/>
        </pc:sldMkLst>
      </pc:sldChg>
      <pc:sldChg chg="del">
        <pc:chgData name="Hoffman, Peter" userId="673cee94-26bd-4c2a-ab82-1b3669e2f049" providerId="ADAL" clId="{5A743C9D-5F51-44B8-B4FB-86C7DEADEE0D}" dt="2025-05-22T15:18:46.864" v="4" actId="2696"/>
        <pc:sldMkLst>
          <pc:docMk/>
          <pc:sldMk cId="4155096050" sldId="263"/>
        </pc:sldMkLst>
      </pc:sldChg>
      <pc:sldChg chg="del">
        <pc:chgData name="Hoffman, Peter" userId="673cee94-26bd-4c2a-ab82-1b3669e2f049" providerId="ADAL" clId="{5A743C9D-5F51-44B8-B4FB-86C7DEADEE0D}" dt="2025-05-22T15:18:46.864" v="4" actId="2696"/>
        <pc:sldMkLst>
          <pc:docMk/>
          <pc:sldMk cId="1284145060" sldId="264"/>
        </pc:sldMkLst>
      </pc:sldChg>
      <pc:sldChg chg="del">
        <pc:chgData name="Hoffman, Peter" userId="673cee94-26bd-4c2a-ab82-1b3669e2f049" providerId="ADAL" clId="{5A743C9D-5F51-44B8-B4FB-86C7DEADEE0D}" dt="2025-05-22T15:18:46.864" v="4" actId="2696"/>
        <pc:sldMkLst>
          <pc:docMk/>
          <pc:sldMk cId="3878259165" sldId="265"/>
        </pc:sldMkLst>
      </pc:sldChg>
      <pc:sldChg chg="del">
        <pc:chgData name="Hoffman, Peter" userId="673cee94-26bd-4c2a-ab82-1b3669e2f049" providerId="ADAL" clId="{5A743C9D-5F51-44B8-B4FB-86C7DEADEE0D}" dt="2025-05-22T15:18:46.864" v="4" actId="2696"/>
        <pc:sldMkLst>
          <pc:docMk/>
          <pc:sldMk cId="296844926" sldId="266"/>
        </pc:sldMkLst>
      </pc:sldChg>
      <pc:sldChg chg="add">
        <pc:chgData name="Hoffman, Peter" userId="673cee94-26bd-4c2a-ab82-1b3669e2f049" providerId="ADAL" clId="{5A743C9D-5F51-44B8-B4FB-86C7DEADEE0D}" dt="2025-05-22T15:18:36.861" v="0"/>
        <pc:sldMkLst>
          <pc:docMk/>
          <pc:sldMk cId="324107815" sldId="267"/>
        </pc:sldMkLst>
      </pc:sldChg>
      <pc:sldChg chg="del">
        <pc:chgData name="Hoffman, Peter" userId="673cee94-26bd-4c2a-ab82-1b3669e2f049" providerId="ADAL" clId="{5A743C9D-5F51-44B8-B4FB-86C7DEADEE0D}" dt="2025-05-22T15:18:46.864" v="4" actId="2696"/>
        <pc:sldMkLst>
          <pc:docMk/>
          <pc:sldMk cId="3319297287" sldId="5908"/>
        </pc:sldMkLst>
      </pc:sldChg>
      <pc:sldChg chg="modSp mod">
        <pc:chgData name="Hoffman, Peter" userId="673cee94-26bd-4c2a-ab82-1b3669e2f049" providerId="ADAL" clId="{5A743C9D-5F51-44B8-B4FB-86C7DEADEE0D}" dt="2025-05-22T15:18:37.003" v="2" actId="27636"/>
        <pc:sldMkLst>
          <pc:docMk/>
          <pc:sldMk cId="2793901213" sldId="5950"/>
        </pc:sldMkLst>
      </pc:sldChg>
      <pc:sldChg chg="modSp mod">
        <pc:chgData name="Hoffman, Peter" userId="673cee94-26bd-4c2a-ab82-1b3669e2f049" providerId="ADAL" clId="{5A743C9D-5F51-44B8-B4FB-86C7DEADEE0D}" dt="2025-05-22T15:18:37.008" v="3" actId="27636"/>
        <pc:sldMkLst>
          <pc:docMk/>
          <pc:sldMk cId="2023837616" sldId="5952"/>
        </pc:sldMkLst>
      </pc:sldChg>
      <pc:sldChg chg="add">
        <pc:chgData name="Hoffman, Peter" userId="673cee94-26bd-4c2a-ab82-1b3669e2f049" providerId="ADAL" clId="{5A743C9D-5F51-44B8-B4FB-86C7DEADEE0D}" dt="2025-05-22T15:18:36.861" v="0"/>
        <pc:sldMkLst>
          <pc:docMk/>
          <pc:sldMk cId="2073264519" sldId="5954"/>
        </pc:sldMkLst>
      </pc:sldChg>
      <pc:sldChg chg="add">
        <pc:chgData name="Hoffman, Peter" userId="673cee94-26bd-4c2a-ab82-1b3669e2f049" providerId="ADAL" clId="{5A743C9D-5F51-44B8-B4FB-86C7DEADEE0D}" dt="2025-05-22T15:18:36.861" v="0"/>
        <pc:sldMkLst>
          <pc:docMk/>
          <pc:sldMk cId="1947836741" sldId="5955"/>
        </pc:sldMkLst>
      </pc:sldChg>
      <pc:sldChg chg="add">
        <pc:chgData name="Hoffman, Peter" userId="673cee94-26bd-4c2a-ab82-1b3669e2f049" providerId="ADAL" clId="{5A743C9D-5F51-44B8-B4FB-86C7DEADEE0D}" dt="2025-05-22T15:18:36.861" v="0"/>
        <pc:sldMkLst>
          <pc:docMk/>
          <pc:sldMk cId="839610360" sldId="5956"/>
        </pc:sldMkLst>
      </pc:sldChg>
      <pc:sldChg chg="add">
        <pc:chgData name="Hoffman, Peter" userId="673cee94-26bd-4c2a-ab82-1b3669e2f049" providerId="ADAL" clId="{5A743C9D-5F51-44B8-B4FB-86C7DEADEE0D}" dt="2025-05-22T15:18:36.861" v="0"/>
        <pc:sldMkLst>
          <pc:docMk/>
          <pc:sldMk cId="2758228353" sldId="5957"/>
        </pc:sldMkLst>
      </pc:sldChg>
      <pc:sldChg chg="modSp add mod">
        <pc:chgData name="Hoffman, Peter" userId="673cee94-26bd-4c2a-ab82-1b3669e2f049" providerId="ADAL" clId="{5A743C9D-5F51-44B8-B4FB-86C7DEADEE0D}" dt="2025-05-22T15:18:36.984" v="1" actId="27636"/>
        <pc:sldMkLst>
          <pc:docMk/>
          <pc:sldMk cId="3687169868" sldId="5958"/>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offman, Peter" userId="S::hoffman_p@cde.state.co.us::673cee94-26bd-4c2a-ab82-1b3669e2f049" providerId="AD" clId="Web-{24905608-4DB1-138F-6592-1A03C543A0E5}"/>
    <pc:docChg chg="delSld modSld">
      <pc:chgData name="Hoffman, Peter" userId="S::hoffman_p@cde.state.co.us::673cee94-26bd-4c2a-ab82-1b3669e2f049" providerId="AD" clId="Web-{24905608-4DB1-138F-6592-1A03C543A0E5}" dt="2025-07-09T23:15:07.307" v="24" actId="20577"/>
      <pc:docMkLst>
        <pc:docMk/>
      </pc:docMkLst>
      <pc:sldChg chg="modSp">
        <pc:chgData name="Hoffman, Peter" userId="S::hoffman_p@cde.state.co.us::673cee94-26bd-4c2a-ab82-1b3669e2f049" providerId="AD" clId="Web-{24905608-4DB1-138F-6592-1A03C543A0E5}" dt="2025-07-09T23:14:12.243" v="2"/>
        <pc:sldMkLst>
          <pc:docMk/>
          <pc:sldMk cId="1212467416" sldId="261"/>
        </pc:sldMkLst>
        <pc:graphicFrameChg chg="mod modGraphic">
          <ac:chgData name="Hoffman, Peter" userId="S::hoffman_p@cde.state.co.us::673cee94-26bd-4c2a-ab82-1b3669e2f049" providerId="AD" clId="Web-{24905608-4DB1-138F-6592-1A03C543A0E5}" dt="2025-07-09T23:14:12.243" v="2"/>
          <ac:graphicFrameMkLst>
            <pc:docMk/>
            <pc:sldMk cId="1212467416" sldId="261"/>
            <ac:graphicFrameMk id="5" creationId="{9C3641C5-EC4F-D3EA-E4A2-8ABB597C5BAA}"/>
          </ac:graphicFrameMkLst>
        </pc:graphicFrameChg>
      </pc:sldChg>
      <pc:sldChg chg="modSp">
        <pc:chgData name="Hoffman, Peter" userId="S::hoffman_p@cde.state.co.us::673cee94-26bd-4c2a-ab82-1b3669e2f049" providerId="AD" clId="Web-{24905608-4DB1-138F-6592-1A03C543A0E5}" dt="2025-07-09T23:15:07.307" v="24" actId="20577"/>
        <pc:sldMkLst>
          <pc:docMk/>
          <pc:sldMk cId="794275993" sldId="5416"/>
        </pc:sldMkLst>
      </pc:sldChg>
      <pc:sldChg chg="del">
        <pc:chgData name="Hoffman, Peter" userId="S::hoffman_p@cde.state.co.us::673cee94-26bd-4c2a-ab82-1b3669e2f049" providerId="AD" clId="Web-{24905608-4DB1-138F-6592-1A03C543A0E5}" dt="2025-07-09T23:14:28.087" v="8"/>
        <pc:sldMkLst>
          <pc:docMk/>
          <pc:sldMk cId="93692065" sldId="5837"/>
        </pc:sldMkLst>
      </pc:sldChg>
      <pc:sldChg chg="del">
        <pc:chgData name="Hoffman, Peter" userId="S::hoffman_p@cde.state.co.us::673cee94-26bd-4c2a-ab82-1b3669e2f049" providerId="AD" clId="Web-{24905608-4DB1-138F-6592-1A03C543A0E5}" dt="2025-07-09T23:14:28.072" v="4"/>
        <pc:sldMkLst>
          <pc:docMk/>
          <pc:sldMk cId="982584362" sldId="5871"/>
        </pc:sldMkLst>
      </pc:sldChg>
      <pc:sldChg chg="del">
        <pc:chgData name="Hoffman, Peter" userId="S::hoffman_p@cde.state.co.us::673cee94-26bd-4c2a-ab82-1b3669e2f049" providerId="AD" clId="Web-{24905608-4DB1-138F-6592-1A03C543A0E5}" dt="2025-07-09T23:14:28.072" v="3"/>
        <pc:sldMkLst>
          <pc:docMk/>
          <pc:sldMk cId="1034172162" sldId="5872"/>
        </pc:sldMkLst>
      </pc:sldChg>
      <pc:sldChg chg="del">
        <pc:chgData name="Hoffman, Peter" userId="S::hoffman_p@cde.state.co.us::673cee94-26bd-4c2a-ab82-1b3669e2f049" providerId="AD" clId="Web-{24905608-4DB1-138F-6592-1A03C543A0E5}" dt="2025-07-09T23:14:28.087" v="11"/>
        <pc:sldMkLst>
          <pc:docMk/>
          <pc:sldMk cId="606546759" sldId="5881"/>
        </pc:sldMkLst>
      </pc:sldChg>
      <pc:sldChg chg="del">
        <pc:chgData name="Hoffman, Peter" userId="S::hoffman_p@cde.state.co.us::673cee94-26bd-4c2a-ab82-1b3669e2f049" providerId="AD" clId="Web-{24905608-4DB1-138F-6592-1A03C543A0E5}" dt="2025-07-09T23:14:28.072" v="5"/>
        <pc:sldMkLst>
          <pc:docMk/>
          <pc:sldMk cId="646868291" sldId="5905"/>
        </pc:sldMkLst>
      </pc:sldChg>
      <pc:sldChg chg="del">
        <pc:chgData name="Hoffman, Peter" userId="S::hoffman_p@cde.state.co.us::673cee94-26bd-4c2a-ab82-1b3669e2f049" providerId="AD" clId="Web-{24905608-4DB1-138F-6592-1A03C543A0E5}" dt="2025-07-09T23:14:28.087" v="10"/>
        <pc:sldMkLst>
          <pc:docMk/>
          <pc:sldMk cId="1324249713" sldId="5906"/>
        </pc:sldMkLst>
      </pc:sldChg>
      <pc:sldChg chg="del">
        <pc:chgData name="Hoffman, Peter" userId="S::hoffman_p@cde.state.co.us::673cee94-26bd-4c2a-ab82-1b3669e2f049" providerId="AD" clId="Web-{24905608-4DB1-138F-6592-1A03C543A0E5}" dt="2025-07-09T23:14:28.072" v="6"/>
        <pc:sldMkLst>
          <pc:docMk/>
          <pc:sldMk cId="2311154268" sldId="5921"/>
        </pc:sldMkLst>
      </pc:sldChg>
      <pc:sldChg chg="del">
        <pc:chgData name="Hoffman, Peter" userId="S::hoffman_p@cde.state.co.us::673cee94-26bd-4c2a-ab82-1b3669e2f049" providerId="AD" clId="Web-{24905608-4DB1-138F-6592-1A03C543A0E5}" dt="2025-07-09T23:14:28.087" v="12"/>
        <pc:sldMkLst>
          <pc:docMk/>
          <pc:sldMk cId="12077121" sldId="5952"/>
        </pc:sldMkLst>
      </pc:sldChg>
      <pc:sldChg chg="del">
        <pc:chgData name="Hoffman, Peter" userId="S::hoffman_p@cde.state.co.us::673cee94-26bd-4c2a-ab82-1b3669e2f049" providerId="AD" clId="Web-{24905608-4DB1-138F-6592-1A03C543A0E5}" dt="2025-07-09T23:14:28.087" v="7"/>
        <pc:sldMkLst>
          <pc:docMk/>
          <pc:sldMk cId="3822849067" sldId="5955"/>
        </pc:sldMkLst>
      </pc:sldChg>
      <pc:sldChg chg="del">
        <pc:chgData name="Hoffman, Peter" userId="S::hoffman_p@cde.state.co.us::673cee94-26bd-4c2a-ab82-1b3669e2f049" providerId="AD" clId="Web-{24905608-4DB1-138F-6592-1A03C543A0E5}" dt="2025-07-09T23:14:28.087" v="9"/>
        <pc:sldMkLst>
          <pc:docMk/>
          <pc:sldMk cId="1321016585" sldId="5956"/>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2AB0-4C38-9142-20600A9B9E79}"/>
              </c:ext>
            </c:extLst>
          </c:dPt>
          <c:dLbls>
            <c:dLbl>
              <c:idx val="3"/>
              <c:layout>
                <c:manualLayout>
                  <c:x val="9.0728891868650774E-4"/>
                  <c:y val="-2.4965682016237258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523221423649838"/>
                      <c:h val="7.6894300610007932E-2"/>
                    </c:manualLayout>
                  </c15:layout>
                </c:ext>
                <c:ext xmlns:c16="http://schemas.microsoft.com/office/drawing/2014/chart" uri="{C3380CC4-5D6E-409C-BE32-E72D297353CC}">
                  <c16:uniqueId val="{00000007-2AB0-4C38-9142-20600A9B9E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Action Yet Taken</c:v>
                </c:pt>
                <c:pt idx="1">
                  <c:v>Snapshots with Errors</c:v>
                </c:pt>
                <c:pt idx="2">
                  <c:v>Error Free</c:v>
                </c:pt>
                <c:pt idx="3">
                  <c:v>Submitted/Accepted</c:v>
                </c:pt>
              </c:strCache>
            </c:strRef>
          </c:cat>
          <c:val>
            <c:numRef>
              <c:f>Sheet1!$B$2:$B$5</c:f>
              <c:numCache>
                <c:formatCode>General</c:formatCode>
                <c:ptCount val="4"/>
                <c:pt idx="0">
                  <c:v>5</c:v>
                </c:pt>
                <c:pt idx="1">
                  <c:v>23</c:v>
                </c:pt>
                <c:pt idx="2">
                  <c:v>51</c:v>
                </c:pt>
                <c:pt idx="3">
                  <c:v>105</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2AB0-4C38-9142-20600A9B9E79}"/>
              </c:ext>
            </c:extLst>
          </c:dPt>
          <c:dLbls>
            <c:dLbl>
              <c:idx val="3"/>
              <c:layout>
                <c:manualLayout>
                  <c:x val="1.0145162361873681E-2"/>
                  <c:y val="5.3872053872053875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3380365436204037"/>
                      <c:h val="8.2962962962962961E-2"/>
                    </c:manualLayout>
                  </c15:layout>
                </c:ext>
                <c:ext xmlns:c16="http://schemas.microsoft.com/office/drawing/2014/chart" uri="{C3380CC4-5D6E-409C-BE32-E72D297353CC}">
                  <c16:uniqueId val="{00000007-2AB0-4C38-9142-20600A9B9E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Action Yet Taken</c:v>
                </c:pt>
                <c:pt idx="1">
                  <c:v>Errors</c:v>
                </c:pt>
                <c:pt idx="2">
                  <c:v>Error Free</c:v>
                </c:pt>
                <c:pt idx="3">
                  <c:v>Submitted/Completed</c:v>
                </c:pt>
              </c:strCache>
            </c:strRef>
          </c:cat>
          <c:val>
            <c:numRef>
              <c:f>Sheet1!$B$2:$B$5</c:f>
              <c:numCache>
                <c:formatCode>General</c:formatCode>
                <c:ptCount val="4"/>
                <c:pt idx="0">
                  <c:v>28</c:v>
                </c:pt>
                <c:pt idx="1">
                  <c:v>12</c:v>
                </c:pt>
                <c:pt idx="2">
                  <c:v>41</c:v>
                </c:pt>
                <c:pt idx="3">
                  <c:v>104</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13483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datapipeline/yr_directory"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mailto:DirectoryData@cde.state.co.us%E2%80%8B"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cdecolorado.sharepoint.com/sites/DataPipelineCollectionLeads/Shared%20Documents/General/Templates/Join%20the%20meeting%20now" TargetMode="External"/><Relationship Id="rId2" Type="http://schemas.openxmlformats.org/officeDocument/2006/relationships/hyperlink" Target="https://www.cde.state.co.us/datapipeline/staffevalsnapshottimeline" TargetMode="External"/><Relationship Id="rId1" Type="http://schemas.openxmlformats.org/officeDocument/2006/relationships/slideLayout" Target="../slideLayouts/slideLayout13.xml"/><Relationship Id="rId5" Type="http://schemas.openxmlformats.org/officeDocument/2006/relationships/hyperlink" Target="mailto:StaffEvaluation@cde.state.co.us" TargetMode="External"/><Relationship Id="rId4" Type="http://schemas.openxmlformats.org/officeDocument/2006/relationships/hyperlink" Target="mailto:staffevaluation@cde.state.co.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staff-evaluation-snapshot-training-manual" TargetMode="External"/><Relationship Id="rId2" Type="http://schemas.openxmlformats.org/officeDocument/2006/relationships/hyperlink" Target="mailto:StaffEvaluation@cde.state.co.us"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mailto:EdTalentResearch@cde.state.co.us"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mailto:StaffEvaluation@cde.state.co.u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datapipelinesnapshots-staffevaluation"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staffevaluation@cde.state.co.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6de0bd5a-66aa-4841-8d9b-d3606337343b@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studentcollectionsexceptionrequestinstructions" TargetMode="External"/><Relationship Id="rId7" Type="http://schemas.openxmlformats.org/officeDocument/2006/relationships/hyperlink" Target="mailto:StudentEndOfYear@cde.state.co.us" TargetMode="External"/><Relationship Id="rId2" Type="http://schemas.openxmlformats.org/officeDocument/2006/relationships/hyperlink" Target="https://www.cde.state.co.us/datapipeline/sey_collectionmanual" TargetMode="External"/><Relationship Id="rId1" Type="http://schemas.openxmlformats.org/officeDocument/2006/relationships/slideLayout" Target="../slideLayouts/slideLayout2.xml"/><Relationship Id="rId6" Type="http://schemas.openxmlformats.org/officeDocument/2006/relationships/hyperlink" Target="https://www.cde.state.co.us/datapipeline/ml_out-of-sequence_codingchangeform_pdf" TargetMode="External"/><Relationship Id="rId5" Type="http://schemas.openxmlformats.org/officeDocument/2006/relationships/hyperlink" Target="https://www.cde.state.co.us/datapipeline/ml_exceptionrequesttemplate" TargetMode="External"/><Relationship Id="rId4" Type="http://schemas.openxmlformats.org/officeDocument/2006/relationships/hyperlink" Target="https://www.cde.state.co.us/datapipeline/exceptionrequesttemplateinstruction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ey_collectionmanua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contractagreementstudentsimpactofpupilattendanceinformation"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sey_officehours_june2025_recording" TargetMode="External"/><Relationship Id="rId2" Type="http://schemas.openxmlformats.org/officeDocument/2006/relationships/hyperlink" Target="https://www.cde.state.co.us/datapipeline/sey_officehours_may2025_recording" TargetMode="External"/><Relationship Id="rId1" Type="http://schemas.openxmlformats.org/officeDocument/2006/relationships/slideLayout" Target="../slideLayouts/slideLayout4.xml"/><Relationship Id="rId6" Type="http://schemas.openxmlformats.org/officeDocument/2006/relationships/hyperlink" Target="mailto:StudentEndOfYear@cde.state.co.us" TargetMode="External"/><Relationship Id="rId5" Type="http://schemas.openxmlformats.org/officeDocument/2006/relationships/hyperlink" Target="https://events.teams.microsoft.com/event/6de0bd5a-66aa-4841-8d9b-d3606337343b@a751cfc8-1f9a-4edb-8370-9f1c6d4bea5a" TargetMode="External"/><Relationship Id="rId4" Type="http://schemas.openxmlformats.org/officeDocument/2006/relationships/hyperlink" Target="https://www.cde.state.co.us/datapipeline/sey_officehours_july2025_record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mailto:StudentDiscipline@cde.state.co.u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StudentDiscipline@cde.state.co.us" TargetMode="Externa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pxhere.com/de/photo/1562811"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mailto:StudentDiscipline@cde.state.co.u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9.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2024-2025disciplineactionfilelayoutanddefinitionspdf" TargetMode="External"/><Relationship Id="rId4" Type="http://schemas.openxmlformats.org/officeDocument/2006/relationships/hyperlink" Target="https://www.cde.state.co.us/datapipeline/discipline_collectiontimelin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PreventHD@cde.state.co.us"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StudentDiscipline@cde.state.co.u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PreventHD@cde.state.co.us" TargetMode="External"/><Relationship Id="rId2" Type="http://schemas.openxmlformats.org/officeDocument/2006/relationships/image" Target="../media/image13.C2849EC0"/><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fity.club/lists/suggestions/complete/"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mailto:PreventHD@cde.state.co.u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cde.state.co.us/preventing-harassment-discrimination-and-bullying" TargetMode="External"/><Relationship Id="rId3" Type="http://schemas.openxmlformats.org/officeDocument/2006/relationships/hyperlink" Target="https://www.cde.state.co.us/datapipeline/disciplineinterchange" TargetMode="External"/><Relationship Id="rId7" Type="http://schemas.openxmlformats.org/officeDocument/2006/relationships/hyperlink" Target="mailto:PreventHD@cde.state.co.us" TargetMode="External"/><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9.xml"/><Relationship Id="rId6" Type="http://schemas.openxmlformats.org/officeDocument/2006/relationships/hyperlink" Target="https://www.cde.state.co.us/datapipeline/phd-exception-request-instructions" TargetMode="External"/><Relationship Id="rId5" Type="http://schemas.openxmlformats.org/officeDocument/2006/relationships/hyperlink" Target="https://www.cde.state.co.us/datapipeline/phd-exception-request-template" TargetMode="External"/><Relationship Id="rId4" Type="http://schemas.openxmlformats.org/officeDocument/2006/relationships/hyperlink" Target="https://www.cde.state.co.us/datapipeline/phd_training_manua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DirectoryData@cde.state.co.us&#8203;"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y.syncplicity.com/"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itlei" TargetMode="External"/><Relationship Id="rId13" Type="http://schemas.openxmlformats.org/officeDocument/2006/relationships/hyperlink" Target="https://www.cde.state.co.us/datapipeline/resources"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atrisk" TargetMode="External"/><Relationship Id="rId12" Type="http://schemas.openxmlformats.org/officeDocument/2006/relationships/hyperlink" Target="https://www.cde.state.co.us/datapipeline/inter_teacherstudent"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events.teams.microsoft.com/event/e92498fe-8bed-4bcb-86ec-8ab15a2d3169@a751cfc8-1f9a-4edb-8370-9f1c6d4bea5a" TargetMode="External"/><Relationship Id="rId11" Type="http://schemas.openxmlformats.org/officeDocument/2006/relationships/hyperlink" Target="https://www.cde.state.co.us/datapipeline/disciplineinterchange"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staff"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ped-ie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6de0bd5a-66aa-4841-8d9b-d3606337343b@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revent_harassment_or_discrimination_in_school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us06web.zoom.us/j/83643595366?pwd=j7YeUKpNaavMAeSSY4Tu4LK1baVyga.1" TargetMode="External"/><Relationship Id="rId4" Type="http://schemas.openxmlformats.org/officeDocument/2006/relationships/hyperlink" Target="https://www.cde.state.co.us/datapipeline/per_read_training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July 24, 2025</a:t>
            </a:r>
            <a:br>
              <a:rPr lang="en-US" dirty="0">
                <a:latin typeface="Museo Slab 500"/>
              </a:rPr>
            </a:br>
            <a:r>
              <a:rPr lang="en-US" dirty="0">
                <a:latin typeface="Museo Slab 500"/>
              </a:rPr>
              <a:t>Data</a:t>
            </a:r>
            <a:r>
              <a:rPr lang="en-US" sz="4800" dirty="0">
                <a:latin typeface="Museo Slab 500"/>
              </a:rPr>
              <a:t> Pipeline Town Hall</a:t>
            </a:r>
            <a:endParaRPr lang="en-US" dirty="0"/>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8B9F-2488-12EC-FEF2-38BB8EC32B2E}"/>
              </a:ext>
            </a:extLst>
          </p:cNvPr>
          <p:cNvSpPr>
            <a:spLocks noGrp="1"/>
          </p:cNvSpPr>
          <p:nvPr>
            <p:ph type="ctrTitle"/>
          </p:nvPr>
        </p:nvSpPr>
        <p:spPr/>
        <p:txBody>
          <a:bodyPr/>
          <a:lstStyle/>
          <a:p>
            <a:r>
              <a:rPr lang="en-US" dirty="0">
                <a:latin typeface="Museo Slab 500"/>
              </a:rPr>
              <a:t>District Calendars</a:t>
            </a:r>
            <a:endParaRPr lang="en-US" dirty="0"/>
          </a:p>
        </p:txBody>
      </p:sp>
      <p:sp>
        <p:nvSpPr>
          <p:cNvPr id="3" name="Content Placeholder 2">
            <a:extLst>
              <a:ext uri="{FF2B5EF4-FFF2-40B4-BE49-F238E27FC236}">
                <a16:creationId xmlns:a16="http://schemas.microsoft.com/office/drawing/2014/main" id="{CEF0CECF-2E69-B95C-521D-17E209F22C6A}"/>
              </a:ext>
            </a:extLst>
          </p:cNvPr>
          <p:cNvSpPr>
            <a:spLocks noGrp="1"/>
          </p:cNvSpPr>
          <p:nvPr>
            <p:ph sz="quarter" idx="13"/>
          </p:nvPr>
        </p:nvSpPr>
        <p:spPr/>
        <p:txBody>
          <a:bodyPr vert="horz" lIns="91440" tIns="45720" rIns="91440" bIns="45720" rtlCol="0" anchor="t">
            <a:normAutofit/>
          </a:bodyPr>
          <a:lstStyle/>
          <a:p>
            <a:r>
              <a:rPr lang="en-US" dirty="0">
                <a:latin typeface="Museo Slab 500"/>
              </a:rPr>
              <a:t>Jessica Tribbett</a:t>
            </a:r>
            <a:endParaRPr lang="en-US" dirty="0"/>
          </a:p>
        </p:txBody>
      </p:sp>
      <p:sp>
        <p:nvSpPr>
          <p:cNvPr id="4" name="Slide Number Placeholder 3">
            <a:extLst>
              <a:ext uri="{FF2B5EF4-FFF2-40B4-BE49-F238E27FC236}">
                <a16:creationId xmlns:a16="http://schemas.microsoft.com/office/drawing/2014/main" id="{0A39BA24-756F-8A4C-BD3C-E72CF9DE8A5D}"/>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80621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24F7-863E-DA91-68B6-2C95EDD3E0C4}"/>
              </a:ext>
            </a:extLst>
          </p:cNvPr>
          <p:cNvSpPr>
            <a:spLocks noGrp="1"/>
          </p:cNvSpPr>
          <p:nvPr>
            <p:ph type="title"/>
          </p:nvPr>
        </p:nvSpPr>
        <p:spPr/>
        <p:txBody>
          <a:bodyPr/>
          <a:lstStyle/>
          <a:p>
            <a:r>
              <a:rPr lang="en-US" dirty="0">
                <a:latin typeface="Museo Slab 500"/>
              </a:rPr>
              <a:t>District Calendars: Data Pipeline Directory</a:t>
            </a:r>
            <a:endParaRPr lang="en-US" dirty="0"/>
          </a:p>
        </p:txBody>
      </p:sp>
      <p:sp>
        <p:nvSpPr>
          <p:cNvPr id="12" name="TextBox 11">
            <a:extLst>
              <a:ext uri="{FF2B5EF4-FFF2-40B4-BE49-F238E27FC236}">
                <a16:creationId xmlns:a16="http://schemas.microsoft.com/office/drawing/2014/main" id="{E6FF097A-E0E6-993B-8EB9-BAFB3CFDDCFE}"/>
              </a:ext>
            </a:extLst>
          </p:cNvPr>
          <p:cNvSpPr txBox="1"/>
          <p:nvPr/>
        </p:nvSpPr>
        <p:spPr>
          <a:xfrm>
            <a:off x="1900177" y="1350379"/>
            <a:ext cx="780326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DUE: 8/29/2025</a:t>
            </a:r>
          </a:p>
        </p:txBody>
      </p:sp>
      <p:pic>
        <p:nvPicPr>
          <p:cNvPr id="7" name="Content Placeholder 6" descr="1. Log-in to the Data Pipeline Directory Collection.&#10;2. Click the 'District Calendar' tab.&#10;3. Complete all applicable data fields.  NOTE: Fall Break Start and End are new fields.&#10;4. Be sure to click 'Save.'">
            <a:extLst>
              <a:ext uri="{FF2B5EF4-FFF2-40B4-BE49-F238E27FC236}">
                <a16:creationId xmlns:a16="http://schemas.microsoft.com/office/drawing/2014/main" id="{65C74D71-D3C8-AC79-BEB4-F7F5C22E55EE}"/>
              </a:ext>
            </a:extLst>
          </p:cNvPr>
          <p:cNvPicPr>
            <a:picLocks noGrp="1" noChangeAspect="1"/>
          </p:cNvPicPr>
          <p:nvPr>
            <p:ph idx="1"/>
          </p:nvPr>
        </p:nvPicPr>
        <p:blipFill>
          <a:blip r:embed="rId2"/>
          <a:stretch>
            <a:fillRect/>
          </a:stretch>
        </p:blipFill>
        <p:spPr>
          <a:xfrm>
            <a:off x="1452812" y="2306836"/>
            <a:ext cx="8543668" cy="3714731"/>
          </a:xfrm>
          <a:prstGeom prst="rect">
            <a:avLst/>
          </a:prstGeom>
        </p:spPr>
      </p:pic>
      <p:sp>
        <p:nvSpPr>
          <p:cNvPr id="4" name="Slide Number Placeholder 3">
            <a:extLst>
              <a:ext uri="{FF2B5EF4-FFF2-40B4-BE49-F238E27FC236}">
                <a16:creationId xmlns:a16="http://schemas.microsoft.com/office/drawing/2014/main" id="{DD9EA2D0-DC44-6031-FF94-BECADDBAEE02}"/>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3C0E8731-49AB-AFAF-B3F9-7BFF779B8AF7}"/>
              </a:ext>
            </a:extLst>
          </p:cNvPr>
          <p:cNvSpPr>
            <a:spLocks noGrp="1"/>
          </p:cNvSpPr>
          <p:nvPr>
            <p:ph sz="quarter" idx="13"/>
          </p:nvPr>
        </p:nvSpPr>
        <p:spPr/>
        <p:txBody>
          <a:bodyPr vert="horz" lIns="91440" tIns="45720" rIns="91440" bIns="45720" rtlCol="0" anchor="t">
            <a:normAutofit/>
          </a:bodyPr>
          <a:lstStyle/>
          <a:p>
            <a:r>
              <a:rPr lang="en-US" dirty="0">
                <a:latin typeface="Trebuchet MS"/>
                <a:hlinkClick r:id="rId3"/>
              </a:rPr>
              <a:t>Directory District Calendars</a:t>
            </a:r>
            <a:endParaRPr lang="en-US"/>
          </a:p>
        </p:txBody>
      </p:sp>
      <p:sp>
        <p:nvSpPr>
          <p:cNvPr id="6" name="Content Placeholder 5">
            <a:extLst>
              <a:ext uri="{FF2B5EF4-FFF2-40B4-BE49-F238E27FC236}">
                <a16:creationId xmlns:a16="http://schemas.microsoft.com/office/drawing/2014/main" id="{8056EF2B-931A-06F2-51AF-3B3237574D68}"/>
              </a:ext>
            </a:extLst>
          </p:cNvPr>
          <p:cNvSpPr>
            <a:spLocks noGrp="1"/>
          </p:cNvSpPr>
          <p:nvPr>
            <p:ph sz="quarter" idx="14"/>
          </p:nvPr>
        </p:nvSpPr>
        <p:spPr/>
        <p:txBody>
          <a:bodyPr vert="horz" lIns="91440" tIns="45720" rIns="91440" bIns="45720" rtlCol="0" anchor="t">
            <a:normAutofit/>
          </a:bodyPr>
          <a:lstStyle/>
          <a:p>
            <a:r>
              <a:rPr lang="en-US" dirty="0">
                <a:hlinkClick r:id="rId4"/>
              </a:rPr>
              <a:t>DirectoryData@cde.state.co.us</a:t>
            </a:r>
            <a:endParaRPr lang="en-US"/>
          </a:p>
        </p:txBody>
      </p:sp>
    </p:spTree>
    <p:extLst>
      <p:ext uri="{BB962C8B-B14F-4D97-AF65-F5344CB8AC3E}">
        <p14:creationId xmlns:p14="http://schemas.microsoft.com/office/powerpoint/2010/main" val="272175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A1EEE4-DC8C-6CC5-FDE2-738C0C69EC0D}"/>
              </a:ext>
            </a:extLst>
          </p:cNvPr>
          <p:cNvSpPr>
            <a:spLocks noGrp="1"/>
          </p:cNvSpPr>
          <p:nvPr>
            <p:ph type="ctrTitle"/>
          </p:nvPr>
        </p:nvSpPr>
        <p:spPr/>
        <p:txBody>
          <a:bodyPr/>
          <a:lstStyle/>
          <a:p>
            <a:r>
              <a:rPr lang="en-US"/>
              <a:t>Staff Evaluation</a:t>
            </a:r>
          </a:p>
        </p:txBody>
      </p:sp>
      <p:sp>
        <p:nvSpPr>
          <p:cNvPr id="10" name="Content Placeholder 9">
            <a:extLst>
              <a:ext uri="{FF2B5EF4-FFF2-40B4-BE49-F238E27FC236}">
                <a16:creationId xmlns:a16="http://schemas.microsoft.com/office/drawing/2014/main" id="{C98E923E-16F0-7278-BCDB-713E34F6055D}"/>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9AF0CB53-F8FF-24EB-E75A-ED441758A47D}"/>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259956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49A3D-11DE-FE4B-6B2C-393C8865F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AFDAD-9746-2697-4F68-84E21DFDC1B7}"/>
              </a:ext>
            </a:extLst>
          </p:cNvPr>
          <p:cNvSpPr>
            <a:spLocks noGrp="1"/>
          </p:cNvSpPr>
          <p:nvPr>
            <p:ph type="title"/>
          </p:nvPr>
        </p:nvSpPr>
        <p:spPr/>
        <p:txBody>
          <a:bodyPr/>
          <a:lstStyle/>
          <a:p>
            <a:r>
              <a:rPr lang="en-US">
                <a:hlinkClick r:id="rId2"/>
              </a:rPr>
              <a:t>Staff Evaluation Timeline 2024-2025</a:t>
            </a:r>
            <a:endParaRPr lang="en-US"/>
          </a:p>
        </p:txBody>
      </p:sp>
      <p:graphicFrame>
        <p:nvGraphicFramePr>
          <p:cNvPr id="11" name="Table Placeholder 10">
            <a:extLst>
              <a:ext uri="{FF2B5EF4-FFF2-40B4-BE49-F238E27FC236}">
                <a16:creationId xmlns:a16="http://schemas.microsoft.com/office/drawing/2014/main" id="{EB172839-7BC8-C8CA-A787-E92F377369A8}"/>
              </a:ext>
            </a:extLst>
          </p:cNvPr>
          <p:cNvGraphicFramePr>
            <a:graphicFrameLocks noGrp="1"/>
          </p:cNvGraphicFramePr>
          <p:nvPr>
            <p:ph type="tbl" sz="quarter" idx="15"/>
            <p:extLst>
              <p:ext uri="{D42A27DB-BD31-4B8C-83A1-F6EECF244321}">
                <p14:modId xmlns:p14="http://schemas.microsoft.com/office/powerpoint/2010/main" val="429026847"/>
              </p:ext>
            </p:extLst>
          </p:nvPr>
        </p:nvGraphicFramePr>
        <p:xfrm>
          <a:off x="228600" y="200026"/>
          <a:ext cx="11658600" cy="4544569"/>
        </p:xfrm>
        <a:graphic>
          <a:graphicData uri="http://schemas.openxmlformats.org/drawingml/2006/table">
            <a:tbl>
              <a:tblPr firstRow="1" bandRow="1">
                <a:tableStyleId>{7E9639D4-E3E2-4D34-9284-5A2195B3D0D7}</a:tableStyleId>
              </a:tblPr>
              <a:tblGrid>
                <a:gridCol w="1628775">
                  <a:extLst>
                    <a:ext uri="{9D8B030D-6E8A-4147-A177-3AD203B41FA5}">
                      <a16:colId xmlns:a16="http://schemas.microsoft.com/office/drawing/2014/main" val="3018245949"/>
                    </a:ext>
                  </a:extLst>
                </a:gridCol>
                <a:gridCol w="2009775">
                  <a:extLst>
                    <a:ext uri="{9D8B030D-6E8A-4147-A177-3AD203B41FA5}">
                      <a16:colId xmlns:a16="http://schemas.microsoft.com/office/drawing/2014/main" val="2137241566"/>
                    </a:ext>
                  </a:extLst>
                </a:gridCol>
                <a:gridCol w="8020050">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2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2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2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2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2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77362">
                <a:tc>
                  <a:txBody>
                    <a:bodyPr/>
                    <a:lstStyle/>
                    <a:p>
                      <a:pPr marL="0" marR="0">
                        <a:lnSpc>
                          <a:spcPct val="107000"/>
                        </a:lnSpc>
                        <a:spcAft>
                          <a:spcPts val="800"/>
                        </a:spcAft>
                        <a:buNone/>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09-01-2024</a:t>
                      </a:r>
                      <a:endPar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Staff Profile Interchange Open</a:t>
                      </a:r>
                      <a:endPar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119412543"/>
                  </a:ext>
                </a:extLst>
              </a:tr>
              <a:tr h="176306">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04-22-2025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Collection Training 1-2pm </a:t>
                      </a:r>
                      <a:r>
                        <a:rPr lang="en-US" sz="1600" u="sng">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Microsoft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1026758"/>
                  </a:ext>
                </a:extLst>
              </a:tr>
              <a:tr h="260984">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05-12-2025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Update and upload Staff Profile Interchange file</a:t>
                      </a:r>
                    </a:p>
                  </a:txBody>
                  <a:tcPr marL="68580" marR="68580" marT="0" marB="0">
                    <a:solidFill>
                      <a:schemeClr val="bg1"/>
                    </a:solidFill>
                  </a:tcPr>
                </a:tc>
                <a:extLst>
                  <a:ext uri="{0D108BD9-81ED-4DB2-BD59-A6C34878D82A}">
                    <a16:rowId xmlns:a16="http://schemas.microsoft.com/office/drawing/2014/main" val="4236506310"/>
                  </a:ext>
                </a:extLst>
              </a:tr>
              <a:tr h="274320">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05-21-2025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Evaluation Interchange 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58616597"/>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06-05-2025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Staff Profile Interchange file</a:t>
                      </a:r>
                    </a:p>
                  </a:txBody>
                  <a:tcPr marL="68580" marR="68580" marT="0" marB="0">
                    <a:solidFill>
                      <a:schemeClr val="bg1"/>
                    </a:solidFill>
                  </a:tcPr>
                </a:tc>
                <a:extLst>
                  <a:ext uri="{0D108BD9-81ED-4DB2-BD59-A6C34878D82A}">
                    <a16:rowId xmlns:a16="http://schemas.microsoft.com/office/drawing/2014/main" val="841072826"/>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06-19-2025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Staff Evaluation Interchange file</a:t>
                      </a:r>
                    </a:p>
                  </a:txBody>
                  <a:tcPr marL="68580" marR="68580" marT="0" marB="0">
                    <a:solidFill>
                      <a:schemeClr val="bg1"/>
                    </a:solidFill>
                  </a:tcPr>
                </a:tc>
                <a:extLst>
                  <a:ext uri="{0D108BD9-81ED-4DB2-BD59-A6C34878D82A}">
                    <a16:rowId xmlns:a16="http://schemas.microsoft.com/office/drawing/2014/main" val="957396688"/>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06-26-2025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Create at least one Staff Evaluation Snapshot in Data Pipeline</a:t>
                      </a:r>
                    </a:p>
                  </a:txBody>
                  <a:tcPr marL="68580" marR="68580" marT="0" marB="0">
                    <a:solidFill>
                      <a:schemeClr val="bg1"/>
                    </a:solidFill>
                  </a:tcPr>
                </a:tc>
                <a:extLst>
                  <a:ext uri="{0D108BD9-81ED-4DB2-BD59-A6C34878D82A}">
                    <a16:rowId xmlns:a16="http://schemas.microsoft.com/office/drawing/2014/main" val="923935761"/>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07-15-2025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Staff Evaluation Snapshot</a:t>
                      </a:r>
                    </a:p>
                  </a:txBody>
                  <a:tcPr marL="68580" marR="68580" marT="0" marB="0">
                    <a:solidFill>
                      <a:srgbClr val="FFFFCC"/>
                    </a:solidFill>
                  </a:tcPr>
                </a:tc>
                <a:extLst>
                  <a:ext uri="{0D108BD9-81ED-4DB2-BD59-A6C34878D82A}">
                    <a16:rowId xmlns:a16="http://schemas.microsoft.com/office/drawing/2014/main" val="2616420750"/>
                  </a:ext>
                </a:extLst>
              </a:tr>
              <a:tr h="274320">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07-15-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08-15-2025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Report Review</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Aft>
                          <a:spcPts val="800"/>
                        </a:spcAft>
                        <a:buNone/>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Final Snapshot Review- This is your opportunity to review reports in detail and make any data corrections you deem necessary to make sure you are reporting valid and reliable data. All data corrections must be completed during this time. If you anticipate that you will not be able to meet this deadline, please contact Dawna Gudka by email: </a:t>
                      </a:r>
                      <a:r>
                        <a:rPr lang="en-US" sz="1600" u="sng">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hlinkClick r:id="rId4"/>
                        </a:rPr>
                        <a:t>Staff Evaluation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75081010"/>
                  </a:ext>
                </a:extLst>
              </a:tr>
              <a:tr h="274320">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10-15-2025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State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Evaluation Snapshot Final Deadline Required to have Staff Evaluation Snapshot data submitted and sign off page signed and emailed to </a:t>
                      </a:r>
                      <a:r>
                        <a:rPr lang="en-US" sz="1600" u="sng">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hlinkClick r:id="rId4"/>
                        </a:rPr>
                        <a:t>Staff Evaluation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extLst>
                  <a:ext uri="{0D108BD9-81ED-4DB2-BD59-A6C34878D82A}">
                    <a16:rowId xmlns:a16="http://schemas.microsoft.com/office/drawing/2014/main" val="3506715151"/>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10-16-2025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Closed</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Collection is no longer available for LEAs to make changes</a:t>
                      </a:r>
                    </a:p>
                  </a:txBody>
                  <a:tcPr marL="68580" marR="68580" marT="0" marB="0">
                    <a:solidFill>
                      <a:schemeClr val="bg1">
                        <a:lumMod val="85000"/>
                      </a:schemeClr>
                    </a:solidFill>
                  </a:tcPr>
                </a:tc>
                <a:extLst>
                  <a:ext uri="{0D108BD9-81ED-4DB2-BD59-A6C34878D82A}">
                    <a16:rowId xmlns:a16="http://schemas.microsoft.com/office/drawing/2014/main" val="3497485030"/>
                  </a:ext>
                </a:extLst>
              </a:tr>
            </a:tbl>
          </a:graphicData>
        </a:graphic>
      </p:graphicFrame>
      <p:sp>
        <p:nvSpPr>
          <p:cNvPr id="3" name="Content Placeholder 2">
            <a:extLst>
              <a:ext uri="{FF2B5EF4-FFF2-40B4-BE49-F238E27FC236}">
                <a16:creationId xmlns:a16="http://schemas.microsoft.com/office/drawing/2014/main" id="{BC3EFC29-FE94-A24F-B0D1-D2A4E3C4F06A}"/>
              </a:ext>
            </a:extLst>
          </p:cNvPr>
          <p:cNvSpPr>
            <a:spLocks noGrp="1"/>
          </p:cNvSpPr>
          <p:nvPr>
            <p:ph sz="quarter" idx="13"/>
          </p:nvPr>
        </p:nvSpPr>
        <p:spPr>
          <a:xfrm>
            <a:off x="227917" y="5730831"/>
            <a:ext cx="3671000" cy="279444"/>
          </a:xfrm>
        </p:spPr>
        <p:txBody>
          <a:bodyPr>
            <a:normAutofit fontScale="92500" lnSpcReduction="10000"/>
          </a:bodyPr>
          <a:lstStyle/>
          <a:p>
            <a:r>
              <a:rPr lang="en-US"/>
              <a:t>Staff Evaluation</a:t>
            </a:r>
          </a:p>
        </p:txBody>
      </p:sp>
      <p:sp>
        <p:nvSpPr>
          <p:cNvPr id="9" name="Content Placeholder 8">
            <a:extLst>
              <a:ext uri="{FF2B5EF4-FFF2-40B4-BE49-F238E27FC236}">
                <a16:creationId xmlns:a16="http://schemas.microsoft.com/office/drawing/2014/main" id="{B0D1CE18-030B-9D0F-FE09-E5D81787A94E}"/>
              </a:ext>
            </a:extLst>
          </p:cNvPr>
          <p:cNvSpPr>
            <a:spLocks noGrp="1"/>
          </p:cNvSpPr>
          <p:nvPr>
            <p:ph sz="quarter" idx="14"/>
          </p:nvPr>
        </p:nvSpPr>
        <p:spPr>
          <a:xfrm>
            <a:off x="227916" y="6010275"/>
            <a:ext cx="3559080" cy="479404"/>
          </a:xfrm>
        </p:spPr>
        <p:txBody>
          <a:bodyPr>
            <a:normAutofit/>
          </a:bodyPr>
          <a:lstStyle/>
          <a:p>
            <a:br>
              <a:rPr lang="en-US" sz="1400"/>
            </a:br>
            <a:r>
              <a:rPr lang="en-US" sz="1400">
                <a:hlinkClick r:id="rId5">
                  <a:extLst>
                    <a:ext uri="{A12FA001-AC4F-418D-AE19-62706E023703}">
                      <ahyp:hlinkClr xmlns:ahyp="http://schemas.microsoft.com/office/drawing/2018/hyperlinkcolor" val="tx"/>
                    </a:ext>
                  </a:extLst>
                </a:hlinkClick>
              </a:rPr>
              <a:t>StaffEvaluation@cde.state.co.us</a:t>
            </a:r>
            <a:r>
              <a:rPr lang="en-US" sz="1400"/>
              <a:t> </a:t>
            </a:r>
          </a:p>
        </p:txBody>
      </p:sp>
      <p:sp>
        <p:nvSpPr>
          <p:cNvPr id="4" name="Slide Number Placeholder 3">
            <a:extLst>
              <a:ext uri="{FF2B5EF4-FFF2-40B4-BE49-F238E27FC236}">
                <a16:creationId xmlns:a16="http://schemas.microsoft.com/office/drawing/2014/main" id="{039CB085-D70B-EFBE-5545-6E31AA95F269}"/>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08407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95841-6B20-79D9-1B92-D8E810E1F0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6A44264-1FF9-3D85-0836-1BC2666E4368}"/>
              </a:ext>
            </a:extLst>
          </p:cNvPr>
          <p:cNvSpPr>
            <a:spLocks noGrp="1"/>
          </p:cNvSpPr>
          <p:nvPr>
            <p:ph type="title"/>
          </p:nvPr>
        </p:nvSpPr>
        <p:spPr>
          <a:xfrm>
            <a:off x="73572" y="205176"/>
            <a:ext cx="12118427" cy="898524"/>
          </a:xfrm>
        </p:spPr>
        <p:txBody>
          <a:bodyPr/>
          <a:lstStyle/>
          <a:p>
            <a:r>
              <a:rPr lang="en-US"/>
              <a:t>Staff Evaluation Interchange </a:t>
            </a:r>
            <a:br>
              <a:rPr lang="en-US"/>
            </a:br>
            <a:r>
              <a:rPr lang="en-US"/>
              <a:t>Step that you should NOT SKIP if your LEA uses COPMS (RANDA)</a:t>
            </a:r>
          </a:p>
        </p:txBody>
      </p:sp>
      <p:sp>
        <p:nvSpPr>
          <p:cNvPr id="3" name="Slide Number Placeholder 2">
            <a:extLst>
              <a:ext uri="{FF2B5EF4-FFF2-40B4-BE49-F238E27FC236}">
                <a16:creationId xmlns:a16="http://schemas.microsoft.com/office/drawing/2014/main" id="{09CAD61D-B5B5-9F1C-B93E-708FED7730C8}"/>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14" name="Content Placeholder 15">
            <a:extLst>
              <a:ext uri="{FF2B5EF4-FFF2-40B4-BE49-F238E27FC236}">
                <a16:creationId xmlns:a16="http://schemas.microsoft.com/office/drawing/2014/main" id="{FB8647C0-033C-BA5D-B46A-D9E9352A1595}"/>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Staff Evaluation</a:t>
            </a:r>
          </a:p>
        </p:txBody>
      </p:sp>
      <p:sp>
        <p:nvSpPr>
          <p:cNvPr id="15" name="Content Placeholder 16">
            <a:extLst>
              <a:ext uri="{FF2B5EF4-FFF2-40B4-BE49-F238E27FC236}">
                <a16:creationId xmlns:a16="http://schemas.microsoft.com/office/drawing/2014/main" id="{C553756C-962B-9D79-CC12-AD1089F0297B}"/>
              </a:ext>
            </a:extLst>
          </p:cNvPr>
          <p:cNvSpPr txBox="1">
            <a:spLocks/>
          </p:cNvSpPr>
          <p:nvPr/>
        </p:nvSpPr>
        <p:spPr>
          <a:xfrm>
            <a:off x="6986016" y="6356350"/>
            <a:ext cx="3460312"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StaffEvaluation@cde.state.co.us</a:t>
            </a:r>
            <a:endParaRPr lang="en-US" sz="1600" b="0">
              <a:solidFill>
                <a:schemeClr val="tx1">
                  <a:lumMod val="65000"/>
                  <a:lumOff val="35000"/>
                </a:schemeClr>
              </a:solidFill>
              <a:latin typeface="+mj-lt"/>
            </a:endParaRPr>
          </a:p>
          <a:p>
            <a:r>
              <a:rPr lang="en-US" sz="1600" b="0">
                <a:solidFill>
                  <a:schemeClr val="tx1">
                    <a:lumMod val="65000"/>
                    <a:lumOff val="35000"/>
                  </a:schemeClr>
                </a:solidFill>
                <a:latin typeface="+mj-lt"/>
              </a:rPr>
              <a:t> </a:t>
            </a:r>
          </a:p>
        </p:txBody>
      </p:sp>
      <p:sp>
        <p:nvSpPr>
          <p:cNvPr id="5" name="Content Placeholder 4">
            <a:extLst>
              <a:ext uri="{FF2B5EF4-FFF2-40B4-BE49-F238E27FC236}">
                <a16:creationId xmlns:a16="http://schemas.microsoft.com/office/drawing/2014/main" id="{C61DA625-28B6-7E2F-03A2-67F42857FE6D}"/>
              </a:ext>
            </a:extLst>
          </p:cNvPr>
          <p:cNvSpPr>
            <a:spLocks noGrp="1"/>
          </p:cNvSpPr>
          <p:nvPr>
            <p:ph sz="half" idx="1"/>
          </p:nvPr>
        </p:nvSpPr>
        <p:spPr>
          <a:xfrm>
            <a:off x="332872" y="1439694"/>
            <a:ext cx="11612693" cy="4466124"/>
          </a:xfrm>
        </p:spPr>
        <p:txBody>
          <a:bodyPr>
            <a:normAutofit/>
          </a:bodyPr>
          <a:lstStyle/>
          <a:p>
            <a:pPr marL="0" indent="0">
              <a:buNone/>
            </a:pPr>
            <a:r>
              <a:rPr lang="en-US">
                <a:hlinkClick r:id="rId3"/>
              </a:rPr>
              <a:t>Staff Evaluation Collection Manual</a:t>
            </a:r>
            <a:endParaRPr lang="en-US"/>
          </a:p>
          <a:p>
            <a:pPr marL="0" indent="0">
              <a:buNone/>
            </a:pPr>
            <a:r>
              <a:rPr lang="en-US">
                <a:highlight>
                  <a:srgbClr val="FFFF00"/>
                </a:highlight>
              </a:rPr>
              <a:t>IMPORTANT STEP IF YOUR LEA USES COPMS (RANDA) do not skip this step.  This step can be found on page 8 of the collection manual</a:t>
            </a:r>
            <a:endParaRPr lang="en-US"/>
          </a:p>
        </p:txBody>
      </p:sp>
      <p:pic>
        <p:nvPicPr>
          <p:cNvPr id="6" name="Picture 5" descr="screenshot of steps to extract the staff evaluation combined extract">
            <a:extLst>
              <a:ext uri="{FF2B5EF4-FFF2-40B4-BE49-F238E27FC236}">
                <a16:creationId xmlns:a16="http://schemas.microsoft.com/office/drawing/2014/main" id="{2286D0EB-34DE-D19E-3F27-F9F415E0C2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048" y="2764221"/>
            <a:ext cx="10752083" cy="3258207"/>
          </a:xfrm>
          <a:prstGeom prst="rect">
            <a:avLst/>
          </a:prstGeom>
          <a:noFill/>
          <a:ln>
            <a:noFill/>
          </a:ln>
        </p:spPr>
      </p:pic>
    </p:spTree>
    <p:extLst>
      <p:ext uri="{BB962C8B-B14F-4D97-AF65-F5344CB8AC3E}">
        <p14:creationId xmlns:p14="http://schemas.microsoft.com/office/powerpoint/2010/main" val="268798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4AE61-BC9F-95DF-793F-A4EEE8314B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771FBA-0525-DFD9-5A6A-6478AFBEBE61}"/>
              </a:ext>
            </a:extLst>
          </p:cNvPr>
          <p:cNvSpPr>
            <a:spLocks noGrp="1"/>
          </p:cNvSpPr>
          <p:nvPr>
            <p:ph type="title"/>
          </p:nvPr>
        </p:nvSpPr>
        <p:spPr/>
        <p:txBody>
          <a:bodyPr/>
          <a:lstStyle/>
          <a:p>
            <a:r>
              <a:rPr lang="en-US"/>
              <a:t>Staff Evaluation Snapshot Common Errors</a:t>
            </a:r>
          </a:p>
        </p:txBody>
      </p:sp>
      <p:sp>
        <p:nvSpPr>
          <p:cNvPr id="4" name="Text Placeholder 3">
            <a:extLst>
              <a:ext uri="{FF2B5EF4-FFF2-40B4-BE49-F238E27FC236}">
                <a16:creationId xmlns:a16="http://schemas.microsoft.com/office/drawing/2014/main" id="{0558FE35-CA2C-8208-4206-A0E839CD06F5}"/>
              </a:ext>
            </a:extLst>
          </p:cNvPr>
          <p:cNvSpPr>
            <a:spLocks noGrp="1"/>
          </p:cNvSpPr>
          <p:nvPr>
            <p:ph type="body" sz="quarter" idx="13"/>
          </p:nvPr>
        </p:nvSpPr>
        <p:spPr>
          <a:xfrm>
            <a:off x="443565" y="1475014"/>
            <a:ext cx="4809068" cy="561839"/>
          </a:xfrm>
        </p:spPr>
        <p:txBody>
          <a:bodyPr/>
          <a:lstStyle/>
          <a:p>
            <a:r>
              <a:rPr lang="en-US"/>
              <a:t>EV030</a:t>
            </a:r>
          </a:p>
        </p:txBody>
      </p:sp>
      <p:sp>
        <p:nvSpPr>
          <p:cNvPr id="6" name="Content Placeholder 5">
            <a:extLst>
              <a:ext uri="{FF2B5EF4-FFF2-40B4-BE49-F238E27FC236}">
                <a16:creationId xmlns:a16="http://schemas.microsoft.com/office/drawing/2014/main" id="{2024BE26-CFFA-5467-EF81-1DC404E1151F}"/>
              </a:ext>
            </a:extLst>
          </p:cNvPr>
          <p:cNvSpPr>
            <a:spLocks noGrp="1"/>
          </p:cNvSpPr>
          <p:nvPr>
            <p:ph sz="half" idx="1"/>
          </p:nvPr>
        </p:nvSpPr>
        <p:spPr>
          <a:xfrm>
            <a:off x="118533" y="1981200"/>
            <a:ext cx="5901267" cy="3924618"/>
          </a:xfrm>
        </p:spPr>
        <p:txBody>
          <a:bodyPr>
            <a:normAutofit/>
          </a:bodyPr>
          <a:lstStyle/>
          <a:p>
            <a:r>
              <a:rPr lang="en-US"/>
              <a:t>This EDID was reported as a SSP, teacher or principal for the reported school year. Please add a record for this employee with their appropriate evaluation rating for the school year.  </a:t>
            </a:r>
          </a:p>
          <a:p>
            <a:pPr marL="0" indent="0">
              <a:buNone/>
            </a:pPr>
            <a:endParaRPr lang="en-US" sz="2000"/>
          </a:p>
          <a:p>
            <a:pPr marL="0" indent="0">
              <a:buNone/>
            </a:pPr>
            <a:endParaRPr lang="en-US" sz="2000"/>
          </a:p>
          <a:p>
            <a:pPr marL="0" indent="0">
              <a:buNone/>
            </a:pPr>
            <a:r>
              <a:rPr lang="en-US" sz="2000"/>
              <a:t>The EDID is listed in the more information section of the error.  </a:t>
            </a:r>
          </a:p>
          <a:p>
            <a:pPr marL="0" indent="0">
              <a:buNone/>
            </a:pPr>
            <a:endParaRPr lang="en-US" sz="2000"/>
          </a:p>
        </p:txBody>
      </p:sp>
      <p:pic>
        <p:nvPicPr>
          <p:cNvPr id="9" name="Picture 8" descr="More information screenshot of where to see the EDID triggering the error">
            <a:extLst>
              <a:ext uri="{FF2B5EF4-FFF2-40B4-BE49-F238E27FC236}">
                <a16:creationId xmlns:a16="http://schemas.microsoft.com/office/drawing/2014/main" id="{9A876028-1C65-8240-B536-75C99BE7F34F}"/>
              </a:ext>
            </a:extLst>
          </p:cNvPr>
          <p:cNvPicPr>
            <a:picLocks noChangeAspect="1"/>
          </p:cNvPicPr>
          <p:nvPr/>
        </p:nvPicPr>
        <p:blipFill>
          <a:blip r:embed="rId2"/>
          <a:stretch>
            <a:fillRect/>
          </a:stretch>
        </p:blipFill>
        <p:spPr>
          <a:xfrm>
            <a:off x="1664456" y="3691316"/>
            <a:ext cx="1685714" cy="857143"/>
          </a:xfrm>
          <a:prstGeom prst="rect">
            <a:avLst/>
          </a:prstGeom>
        </p:spPr>
      </p:pic>
      <p:sp>
        <p:nvSpPr>
          <p:cNvPr id="13" name="Text Placeholder 12">
            <a:extLst>
              <a:ext uri="{FF2B5EF4-FFF2-40B4-BE49-F238E27FC236}">
                <a16:creationId xmlns:a16="http://schemas.microsoft.com/office/drawing/2014/main" id="{F3C6E8DE-556A-3CBE-C4B4-8451CF12927B}"/>
              </a:ext>
            </a:extLst>
          </p:cNvPr>
          <p:cNvSpPr>
            <a:spLocks noGrp="1"/>
          </p:cNvSpPr>
          <p:nvPr>
            <p:ph type="body" sz="quarter" idx="14"/>
          </p:nvPr>
        </p:nvSpPr>
        <p:spPr>
          <a:xfrm>
            <a:off x="6443134" y="1618295"/>
            <a:ext cx="4910666" cy="524952"/>
          </a:xfrm>
        </p:spPr>
        <p:txBody>
          <a:bodyPr/>
          <a:lstStyle/>
          <a:p>
            <a:r>
              <a:rPr lang="en-US"/>
              <a:t>EV004, EV005, EV006</a:t>
            </a:r>
          </a:p>
        </p:txBody>
      </p:sp>
      <p:sp>
        <p:nvSpPr>
          <p:cNvPr id="17" name="Content Placeholder 16">
            <a:extLst>
              <a:ext uri="{FF2B5EF4-FFF2-40B4-BE49-F238E27FC236}">
                <a16:creationId xmlns:a16="http://schemas.microsoft.com/office/drawing/2014/main" id="{29345663-26F3-112A-C714-A53165B1232A}"/>
              </a:ext>
            </a:extLst>
          </p:cNvPr>
          <p:cNvSpPr>
            <a:spLocks noGrp="1"/>
          </p:cNvSpPr>
          <p:nvPr>
            <p:ph sz="half" idx="2"/>
          </p:nvPr>
        </p:nvSpPr>
        <p:spPr>
          <a:xfrm>
            <a:off x="6172199" y="2143247"/>
            <a:ext cx="5901267" cy="3762571"/>
          </a:xfrm>
        </p:spPr>
        <p:txBody>
          <a:bodyPr>
            <a:normAutofit/>
          </a:bodyPr>
          <a:lstStyle/>
          <a:p>
            <a:r>
              <a:rPr lang="en-US"/>
              <a:t>The code 06 for teacher overall rating should be used minimally and only in extenuating circumstances (e.g., short-term disability). The percentage of records submitted exceeds 5%. To request an exception, visit </a:t>
            </a:r>
            <a:r>
              <a:rPr lang="en-US">
                <a:highlight>
                  <a:srgbClr val="FFFF00"/>
                </a:highlight>
              </a:rPr>
              <a:t>cdeinfo.org/ses</a:t>
            </a:r>
            <a:r>
              <a:rPr lang="en-US"/>
              <a:t>. For questions, contact </a:t>
            </a:r>
            <a:r>
              <a:rPr lang="en-US">
                <a:hlinkClick r:id="rId3"/>
              </a:rPr>
              <a:t>EdTalentResearch@cde.state.co.us</a:t>
            </a:r>
            <a:r>
              <a:rPr lang="en-US"/>
              <a:t>.</a:t>
            </a:r>
          </a:p>
          <a:p>
            <a:pPr marL="0" indent="0">
              <a:buNone/>
            </a:pPr>
            <a:r>
              <a:rPr lang="en-US" sz="2000"/>
              <a:t>Copy and paste the URL address in a new browser window.  There you will fill out </a:t>
            </a:r>
            <a:r>
              <a:rPr lang="en-US" sz="2000" err="1"/>
              <a:t>EdTalents</a:t>
            </a:r>
            <a:r>
              <a:rPr lang="en-US" sz="2000"/>
              <a:t> form to request the exception without providing any PII</a:t>
            </a:r>
          </a:p>
        </p:txBody>
      </p:sp>
      <p:sp>
        <p:nvSpPr>
          <p:cNvPr id="3" name="Slide Number Placeholder 2">
            <a:extLst>
              <a:ext uri="{FF2B5EF4-FFF2-40B4-BE49-F238E27FC236}">
                <a16:creationId xmlns:a16="http://schemas.microsoft.com/office/drawing/2014/main" id="{12B6B7E8-E4CA-ECFC-4C49-6D8732B92DED}"/>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14" name="Content Placeholder 15">
            <a:extLst>
              <a:ext uri="{FF2B5EF4-FFF2-40B4-BE49-F238E27FC236}">
                <a16:creationId xmlns:a16="http://schemas.microsoft.com/office/drawing/2014/main" id="{CC002EAE-EA47-3FE8-0AA8-E18306DFFB7D}"/>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Staff Evaluation</a:t>
            </a:r>
          </a:p>
        </p:txBody>
      </p:sp>
      <p:sp>
        <p:nvSpPr>
          <p:cNvPr id="15" name="Content Placeholder 16">
            <a:extLst>
              <a:ext uri="{FF2B5EF4-FFF2-40B4-BE49-F238E27FC236}">
                <a16:creationId xmlns:a16="http://schemas.microsoft.com/office/drawing/2014/main" id="{75F00616-A4D0-8B14-0D3A-1439E0E30E82}"/>
              </a:ext>
            </a:extLst>
          </p:cNvPr>
          <p:cNvSpPr txBox="1">
            <a:spLocks/>
          </p:cNvSpPr>
          <p:nvPr/>
        </p:nvSpPr>
        <p:spPr>
          <a:xfrm>
            <a:off x="6986016" y="6356350"/>
            <a:ext cx="3460312"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4">
                  <a:extLst>
                    <a:ext uri="{A12FA001-AC4F-418D-AE19-62706E023703}">
                      <ahyp:hlinkClr xmlns:ahyp="http://schemas.microsoft.com/office/drawing/2018/hyperlinkcolor" val="tx"/>
                    </a:ext>
                  </a:extLst>
                </a:hlinkClick>
              </a:rPr>
              <a:t>StaffEvaluation@cde.state.co.us</a:t>
            </a:r>
            <a:endParaRPr lang="en-US" sz="1600" b="0">
              <a:solidFill>
                <a:schemeClr val="tx1">
                  <a:lumMod val="65000"/>
                  <a:lumOff val="35000"/>
                </a:schemeClr>
              </a:solidFill>
              <a:latin typeface="+mj-lt"/>
            </a:endParaRPr>
          </a:p>
          <a:p>
            <a:r>
              <a:rPr lang="en-US" sz="1600" b="0">
                <a:solidFill>
                  <a:schemeClr val="tx1">
                    <a:lumMod val="65000"/>
                    <a:lumOff val="35000"/>
                  </a:schemeClr>
                </a:solidFill>
                <a:latin typeface="+mj-lt"/>
              </a:rPr>
              <a:t> </a:t>
            </a:r>
          </a:p>
        </p:txBody>
      </p:sp>
    </p:spTree>
    <p:extLst>
      <p:ext uri="{BB962C8B-B14F-4D97-AF65-F5344CB8AC3E}">
        <p14:creationId xmlns:p14="http://schemas.microsoft.com/office/powerpoint/2010/main" val="411703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5017-00B6-5AE5-C138-68F7B0A140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5EF936-E120-9F9E-391B-B8AB1E54E799}"/>
              </a:ext>
            </a:extLst>
          </p:cNvPr>
          <p:cNvSpPr>
            <a:spLocks noGrp="1"/>
          </p:cNvSpPr>
          <p:nvPr>
            <p:ph type="title"/>
          </p:nvPr>
        </p:nvSpPr>
        <p:spPr>
          <a:xfrm>
            <a:off x="155448" y="237745"/>
            <a:ext cx="5303520" cy="1197864"/>
          </a:xfrm>
        </p:spPr>
        <p:txBody>
          <a:bodyPr/>
          <a:lstStyle/>
          <a:p>
            <a:r>
              <a:rPr lang="en-US"/>
              <a:t>Questions &amp; Resources:</a:t>
            </a:r>
            <a:br>
              <a:rPr lang="en-US"/>
            </a:br>
            <a:r>
              <a:rPr lang="en-US"/>
              <a:t>Staff Evaluation</a:t>
            </a:r>
          </a:p>
        </p:txBody>
      </p:sp>
      <p:sp>
        <p:nvSpPr>
          <p:cNvPr id="6" name="Content Placeholder 5">
            <a:extLst>
              <a:ext uri="{FF2B5EF4-FFF2-40B4-BE49-F238E27FC236}">
                <a16:creationId xmlns:a16="http://schemas.microsoft.com/office/drawing/2014/main" id="{A8212472-36D6-231D-518A-3952977EF63A}"/>
              </a:ext>
            </a:extLst>
          </p:cNvPr>
          <p:cNvSpPr>
            <a:spLocks noGrp="1"/>
          </p:cNvSpPr>
          <p:nvPr>
            <p:ph sz="quarter" idx="13"/>
          </p:nvPr>
        </p:nvSpPr>
        <p:spPr>
          <a:xfrm>
            <a:off x="1509623" y="1574275"/>
            <a:ext cx="9170946" cy="3685881"/>
          </a:xfrm>
        </p:spPr>
        <p:txBody>
          <a:bodyPr>
            <a:normAutofit lnSpcReduction="10000"/>
          </a:bodyPr>
          <a:lstStyle/>
          <a:p>
            <a:r>
              <a:rPr lang="en-US"/>
              <a:t>Staff Evaluation Snapshot Collection</a:t>
            </a:r>
            <a:br>
              <a:rPr lang="en-US"/>
            </a:br>
            <a:r>
              <a:rPr lang="en-US">
                <a:hlinkClick r:id="rId2"/>
              </a:rPr>
              <a:t>Staff Interchange website</a:t>
            </a:r>
            <a:endParaRPr lang="en-US"/>
          </a:p>
          <a:p>
            <a:r>
              <a:rPr lang="en-US">
                <a:hlinkClick r:id="rId3"/>
              </a:rPr>
              <a:t>Staff Evaluation Snapshot website</a:t>
            </a:r>
            <a:endParaRPr lang="en-US"/>
          </a:p>
          <a:p>
            <a:endParaRPr lang="en-US"/>
          </a:p>
          <a:p>
            <a:r>
              <a:rPr lang="en-US"/>
              <a:t>Dawna Gudka</a:t>
            </a:r>
          </a:p>
          <a:p>
            <a:r>
              <a:rPr lang="en-US"/>
              <a:t>Collection Lead</a:t>
            </a:r>
          </a:p>
          <a:p>
            <a:r>
              <a:rPr lang="en-US"/>
              <a:t>(303) 598-7901</a:t>
            </a:r>
          </a:p>
          <a:p>
            <a:r>
              <a:rPr lang="en-US">
                <a:hlinkClick r:id="rId4"/>
              </a:rPr>
              <a:t>staffevaluation@cde.state.co.us</a:t>
            </a:r>
            <a:endParaRPr lang="en-US"/>
          </a:p>
        </p:txBody>
      </p:sp>
      <p:sp>
        <p:nvSpPr>
          <p:cNvPr id="4" name="Slide Number Placeholder 3">
            <a:extLst>
              <a:ext uri="{FF2B5EF4-FFF2-40B4-BE49-F238E27FC236}">
                <a16:creationId xmlns:a16="http://schemas.microsoft.com/office/drawing/2014/main" id="{8847072D-4A89-F2F5-DA79-5EAFF096094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99433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9D2EF-8BF2-7C96-C7A4-08275BB30C8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7282DB-8E2A-F6C9-8482-D8956E540C45}"/>
              </a:ext>
            </a:extLst>
          </p:cNvPr>
          <p:cNvSpPr>
            <a:spLocks noGrp="1"/>
          </p:cNvSpPr>
          <p:nvPr>
            <p:ph type="ctrTitle"/>
          </p:nvPr>
        </p:nvSpPr>
        <p:spPr/>
        <p:txBody>
          <a:bodyPr/>
          <a:lstStyle/>
          <a:p>
            <a:r>
              <a:rPr lang="en-US" dirty="0"/>
              <a:t>Student End of Year</a:t>
            </a:r>
          </a:p>
        </p:txBody>
      </p:sp>
      <p:sp>
        <p:nvSpPr>
          <p:cNvPr id="10" name="Content Placeholder 9">
            <a:extLst>
              <a:ext uri="{FF2B5EF4-FFF2-40B4-BE49-F238E27FC236}">
                <a16:creationId xmlns:a16="http://schemas.microsoft.com/office/drawing/2014/main" id="{AD3335C4-9DED-5B9F-D5E1-6C5CC5D9C9C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4DD7D0A0-A622-AA34-3579-80D93C9958C7}"/>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94124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1576396864"/>
              </p:ext>
            </p:extLst>
          </p:nvPr>
        </p:nvGraphicFramePr>
        <p:xfrm>
          <a:off x="228600" y="200026"/>
          <a:ext cx="11658600" cy="3653475"/>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3018245949"/>
                    </a:ext>
                  </a:extLst>
                </a:gridCol>
                <a:gridCol w="1860755">
                  <a:extLst>
                    <a:ext uri="{9D8B030D-6E8A-4147-A177-3AD203B41FA5}">
                      <a16:colId xmlns:a16="http://schemas.microsoft.com/office/drawing/2014/main" val="2137241566"/>
                    </a:ext>
                  </a:extLst>
                </a:gridCol>
                <a:gridCol w="7511845">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366074">
                <a:tc>
                  <a:txBody>
                    <a:bodyPr/>
                    <a:lstStyle/>
                    <a:p>
                      <a:pPr marL="0" marR="0">
                        <a:lnSpc>
                          <a:spcPct val="107000"/>
                        </a:lnSpc>
                        <a:spcBef>
                          <a:spcPts val="0"/>
                        </a:spcBef>
                        <a:spcAft>
                          <a:spcPts val="0"/>
                        </a:spcAft>
                        <a:tabLst>
                          <a:tab pos="2028825" algn="l"/>
                        </a:tabLst>
                      </a:pPr>
                      <a:r>
                        <a:rPr lang="en-US" sz="16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7/31/2025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dirty="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Submit any necessary reporting exceptions for review</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dirty="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School level errors will be processed beginning 8/1 (SE181, SE182, SE183, etc.)</a:t>
                      </a:r>
                    </a:p>
                  </a:txBody>
                  <a:tcPr marL="68580" marR="68580" marT="0" marB="0">
                    <a:noFill/>
                  </a:tcPr>
                </a:tc>
                <a:extLst>
                  <a:ext uri="{0D108BD9-81ED-4DB2-BD59-A6C34878D82A}">
                    <a16:rowId xmlns:a16="http://schemas.microsoft.com/office/drawing/2014/main" val="4294803346"/>
                  </a:ext>
                </a:extLst>
              </a:tr>
              <a:tr h="366074">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8/12/2025, </a:t>
                      </a:r>
                      <a:br>
                        <a:rPr lang="en-US" sz="1600">
                          <a:effectLst/>
                          <a:latin typeface="Trebuchet MS" panose="020B0603020202020204" pitchFamily="34" charset="0"/>
                          <a:ea typeface="Calibri" panose="020F0502020204030204" pitchFamily="34" charset="0"/>
                          <a:cs typeface="Times New Roman" panose="02020603050405020304" pitchFamily="18" charset="0"/>
                        </a:rPr>
                      </a:br>
                      <a:r>
                        <a:rPr lang="en-US" sz="16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August SEY Office Hours: </a:t>
                      </a:r>
                      <a:r>
                        <a:rPr lang="en-US" sz="1600" u="sng" kern="1200">
                          <a:solidFill>
                            <a:schemeClr val="tx1"/>
                          </a:solidFill>
                          <a:effectLst/>
                          <a:latin typeface="Trebuchet MS" panose="020B0603020202020204" pitchFamily="34" charset="0"/>
                          <a:ea typeface="+mn-ea"/>
                          <a:cs typeface="+mn-cs"/>
                          <a:hlinkClick r:id="rId2"/>
                        </a:rPr>
                        <a:t>August SEY Office Hours Registration</a:t>
                      </a:r>
                      <a:endParaRPr lang="en-US" sz="1600" u="sng" kern="1200">
                        <a:solidFill>
                          <a:schemeClr val="tx1"/>
                        </a:solidFill>
                        <a:effectLst/>
                        <a:latin typeface="Trebuchet MS" panose="020B0603020202020204" pitchFamily="34" charset="0"/>
                        <a:ea typeface="+mn-ea"/>
                        <a:cs typeface="+mn-cs"/>
                      </a:endParaRP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600" u="none" kern="1200">
                          <a:solidFill>
                            <a:schemeClr val="tx1"/>
                          </a:solidFill>
                          <a:effectLst/>
                          <a:latin typeface="Trebuchet MS" panose="020B0603020202020204" pitchFamily="34" charset="0"/>
                          <a:ea typeface="+mn-ea"/>
                          <a:cs typeface="+mn-cs"/>
                        </a:rPr>
                        <a:t>Topic—Reviewing Reports and Data Validation</a:t>
                      </a:r>
                      <a:endParaRPr lang="en-US" sz="1600" u="non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91283585"/>
                  </a:ext>
                </a:extLst>
              </a:tr>
              <a:tr h="176306">
                <a:tc>
                  <a:txBody>
                    <a:bodyPr/>
                    <a:lstStyle/>
                    <a:p>
                      <a:pPr marL="0" marR="0">
                        <a:lnSpc>
                          <a:spcPct val="107000"/>
                        </a:lnSpc>
                        <a:spcBef>
                          <a:spcPts val="0"/>
                        </a:spcBef>
                        <a:spcAft>
                          <a:spcPts val="0"/>
                        </a:spcAft>
                        <a:tabLst>
                          <a:tab pos="2028825" algn="l"/>
                        </a:tabLst>
                      </a:pPr>
                      <a:r>
                        <a:rPr lang="en-US" sz="16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8/14/2025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94255628"/>
                  </a:ext>
                </a:extLst>
              </a:tr>
              <a:tr h="177362">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8/14/2025 to 9/4/2025</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0" lvl="0" indent="0">
                        <a:buFont typeface="Arial" panose="020B0604020202020204" pitchFamily="34" charset="0"/>
                        <a:buNone/>
                      </a:pPr>
                      <a:r>
                        <a:rPr lang="en-US" sz="16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txBody>
                  <a:tcPr marL="68580" marR="68580" marT="0" marB="0">
                    <a:solidFill>
                      <a:srgbClr val="FFFFCC"/>
                    </a:solidFill>
                  </a:tcPr>
                </a:tc>
                <a:extLst>
                  <a:ext uri="{0D108BD9-81ED-4DB2-BD59-A6C34878D82A}">
                    <a16:rowId xmlns:a16="http://schemas.microsoft.com/office/drawing/2014/main" val="3119412543"/>
                  </a:ext>
                </a:extLst>
              </a:tr>
              <a:tr h="176306">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Submit SEY snapshot</a:t>
                      </a:r>
                    </a:p>
                  </a:txBody>
                  <a:tcPr marL="68580" marR="68580" marT="0" marB="0">
                    <a:solidFill>
                      <a:srgbClr val="FF9999"/>
                    </a:solidFill>
                  </a:tcPr>
                </a:tc>
                <a:extLst>
                  <a:ext uri="{0D108BD9-81ED-4DB2-BD59-A6C34878D82A}">
                    <a16:rowId xmlns:a16="http://schemas.microsoft.com/office/drawing/2014/main" val="101026758"/>
                  </a:ext>
                </a:extLst>
              </a:tr>
              <a:tr h="45720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nchor="ctr">
                    <a:solidFill>
                      <a:schemeClr val="bg1">
                        <a:lumMod val="95000"/>
                      </a:schemeClr>
                    </a:solidFill>
                  </a:tcPr>
                </a:tc>
                <a:extLst>
                  <a:ext uri="{0D108BD9-81ED-4DB2-BD59-A6C34878D82A}">
                    <a16:rowId xmlns:a16="http://schemas.microsoft.com/office/drawing/2014/main" val="4236506310"/>
                  </a:ext>
                </a:extLst>
              </a:tr>
              <a:tr h="27432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hlinkClick r:id="rId3"/>
                        </a:rPr>
                        <a:t>See the SEY Website for the detailed timeline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58616597"/>
                  </a:ext>
                </a:extLst>
              </a:tr>
              <a:tr h="366074">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hlinkClick r:id="rId3"/>
                        </a:rPr>
                        <a:t>See the SEY Website for the detailed timeline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53398642"/>
                  </a:ext>
                </a:extLst>
              </a:tr>
              <a:tr h="176306">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Collection Closes.</a:t>
                      </a:r>
                    </a:p>
                  </a:txBody>
                  <a:tcPr marL="68580" marR="68580" marT="0" marB="0">
                    <a:solidFill>
                      <a:srgbClr val="FF9999"/>
                    </a:solidFill>
                  </a:tcPr>
                </a:tc>
                <a:extLst>
                  <a:ext uri="{0D108BD9-81ED-4DB2-BD59-A6C34878D82A}">
                    <a16:rowId xmlns:a16="http://schemas.microsoft.com/office/drawing/2014/main" val="3465921041"/>
                  </a:ext>
                </a:extLst>
              </a:tr>
            </a:tbl>
          </a:graphicData>
        </a:graphic>
      </p:graphicFrame>
      <p:sp>
        <p:nvSpPr>
          <p:cNvPr id="5" name="Rectangle: Rounded Corners 4">
            <a:extLst>
              <a:ext uri="{FF2B5EF4-FFF2-40B4-BE49-F238E27FC236}">
                <a16:creationId xmlns:a16="http://schemas.microsoft.com/office/drawing/2014/main" id="{A1244B27-6C0C-093A-9DF5-C3F99910BE43}"/>
              </a:ext>
            </a:extLst>
          </p:cNvPr>
          <p:cNvSpPr/>
          <p:nvPr/>
        </p:nvSpPr>
        <p:spPr>
          <a:xfrm>
            <a:off x="227916" y="4316361"/>
            <a:ext cx="11658600" cy="150514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sz="1600" b="1" dirty="0"/>
              <a:t>To be ‘on track’ for this collection, the following tasks should have been completed:</a:t>
            </a:r>
          </a:p>
          <a:p>
            <a:pPr marL="285750" indent="-285750">
              <a:buFont typeface="Wingdings" panose="05000000000000000000" pitchFamily="2" charset="2"/>
              <a:buChar char="q"/>
            </a:pPr>
            <a:r>
              <a:rPr lang="en-US" sz="1600" dirty="0"/>
              <a:t>Error free interchange files (DEM, SSA, GG, Title 1 if applicable) with an upload date after 4/1/25 </a:t>
            </a:r>
          </a:p>
          <a:p>
            <a:pPr marL="742950" lvl="1" indent="-285750">
              <a:buFont typeface="Arial" panose="020B0604020202020204" pitchFamily="34" charset="0"/>
              <a:buChar char="•"/>
            </a:pPr>
            <a:r>
              <a:rPr lang="en-US" sz="1600" i="1" dirty="0"/>
              <a:t>OR</a:t>
            </a:r>
            <a:r>
              <a:rPr lang="en-US" sz="1600" dirty="0"/>
              <a:t> waiting on an exception request to be reviewed for the remaining interchange errors</a:t>
            </a:r>
          </a:p>
          <a:p>
            <a:pPr marL="285750" indent="-285750">
              <a:buFont typeface="Wingdings" panose="05000000000000000000" pitchFamily="2" charset="2"/>
              <a:buChar char="q"/>
            </a:pPr>
            <a:r>
              <a:rPr lang="en-US" sz="1600" dirty="0"/>
              <a:t>Collaborating with SPED reporting staff if applicable (IEP interchange files required to indicate a student as a SPED student in the SEY collection)</a:t>
            </a:r>
          </a:p>
          <a:p>
            <a:pPr marL="285750" indent="-285750">
              <a:buFont typeface="Wingdings" panose="05000000000000000000" pitchFamily="2" charset="2"/>
              <a:buChar char="q"/>
            </a:pPr>
            <a:r>
              <a:rPr lang="en-US" sz="1600" dirty="0"/>
              <a:t>Created at least one SEY snapshot and begun resolving errors</a:t>
            </a:r>
          </a:p>
        </p:txBody>
      </p:sp>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dirty="0"/>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415137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0E1BC0-6B93-4A37-9171-1278FFE83F2C}"/>
              </a:ext>
            </a:extLst>
          </p:cNvPr>
          <p:cNvSpPr>
            <a:spLocks noGrp="1"/>
          </p:cNvSpPr>
          <p:nvPr>
            <p:ph type="title"/>
          </p:nvPr>
        </p:nvSpPr>
        <p:spPr>
          <a:xfrm>
            <a:off x="443564" y="205176"/>
            <a:ext cx="9100485" cy="898524"/>
          </a:xfrm>
        </p:spPr>
        <p:txBody>
          <a:bodyPr>
            <a:normAutofit/>
          </a:bodyPr>
          <a:lstStyle/>
          <a:p>
            <a:r>
              <a:rPr lang="en-US" dirty="0"/>
              <a:t>7/31 Interim Deadline Checklist</a:t>
            </a:r>
            <a:br>
              <a:rPr lang="en-US" dirty="0"/>
            </a:br>
            <a:r>
              <a:rPr lang="en-US" i="1" dirty="0"/>
              <a:t>submit necessary exception requests for review</a:t>
            </a:r>
            <a:endParaRPr lang="en-US" dirty="0"/>
          </a:p>
        </p:txBody>
      </p:sp>
      <p:sp>
        <p:nvSpPr>
          <p:cNvPr id="8" name="Content Placeholder 7">
            <a:extLst>
              <a:ext uri="{FF2B5EF4-FFF2-40B4-BE49-F238E27FC236}">
                <a16:creationId xmlns:a16="http://schemas.microsoft.com/office/drawing/2014/main" id="{FD3FAD1C-332F-AC02-72FA-09BF857B31E8}"/>
              </a:ext>
            </a:extLst>
          </p:cNvPr>
          <p:cNvSpPr>
            <a:spLocks noGrp="1"/>
          </p:cNvSpPr>
          <p:nvPr>
            <p:ph idx="1"/>
          </p:nvPr>
        </p:nvSpPr>
        <p:spPr/>
        <p:txBody>
          <a:bodyPr>
            <a:normAutofit fontScale="85000" lnSpcReduction="20000"/>
          </a:bodyPr>
          <a:lstStyle/>
          <a:p>
            <a:pPr>
              <a:buFont typeface="Wingdings" panose="05000000000000000000" pitchFamily="2" charset="2"/>
              <a:buChar char="q"/>
            </a:pPr>
            <a:r>
              <a:rPr lang="en-US" dirty="0"/>
              <a:t>Error free student interchange files (DEM, SSA, GG)</a:t>
            </a:r>
          </a:p>
          <a:p>
            <a:pPr lvl="1">
              <a:buFont typeface="Wingdings" panose="05000000000000000000" pitchFamily="2" charset="2"/>
              <a:buChar char="q"/>
            </a:pPr>
            <a:r>
              <a:rPr lang="en-US" dirty="0"/>
              <a:t>If applicable, updated and error free Title 1 interchange</a:t>
            </a:r>
          </a:p>
          <a:p>
            <a:pPr lvl="1">
              <a:buFont typeface="Wingdings" panose="05000000000000000000" pitchFamily="2" charset="2"/>
              <a:buChar char="q"/>
            </a:pPr>
            <a:r>
              <a:rPr lang="en-US" dirty="0"/>
              <a:t>If applicable, updated and error free IEP Interchange Files</a:t>
            </a:r>
          </a:p>
          <a:p>
            <a:pPr>
              <a:buFont typeface="Wingdings" panose="05000000000000000000" pitchFamily="2" charset="2"/>
              <a:buChar char="q"/>
            </a:pPr>
            <a:r>
              <a:rPr lang="en-US" dirty="0"/>
              <a:t>Create at least one SEY Snapshot</a:t>
            </a:r>
          </a:p>
          <a:p>
            <a:pPr lvl="1"/>
            <a:r>
              <a:rPr lang="en-US" dirty="0"/>
              <a:t>At this point, most LEAs would have created multiple snapshots as they resolved errors</a:t>
            </a:r>
          </a:p>
          <a:p>
            <a:pPr lvl="1"/>
            <a:r>
              <a:rPr lang="en-US" dirty="0"/>
              <a:t>Resource: </a:t>
            </a:r>
            <a:r>
              <a:rPr lang="en-US" dirty="0">
                <a:hlinkClick r:id="rId2"/>
              </a:rPr>
              <a:t>SEY Collection Manual</a:t>
            </a:r>
            <a:endParaRPr lang="en-US" dirty="0"/>
          </a:p>
          <a:p>
            <a:pPr>
              <a:buFont typeface="Wingdings" panose="05000000000000000000" pitchFamily="2" charset="2"/>
              <a:buChar char="q"/>
            </a:pPr>
            <a:r>
              <a:rPr lang="en-US" dirty="0"/>
              <a:t>SEY Snapshot is </a:t>
            </a:r>
            <a:r>
              <a:rPr lang="en-US" i="1" dirty="0"/>
              <a:t>almost </a:t>
            </a:r>
            <a:r>
              <a:rPr lang="en-US" dirty="0"/>
              <a:t>error free</a:t>
            </a:r>
          </a:p>
          <a:p>
            <a:pPr lvl="1"/>
            <a:r>
              <a:rPr lang="en-US" dirty="0"/>
              <a:t>Remaining error scenarios</a:t>
            </a:r>
          </a:p>
          <a:p>
            <a:pPr lvl="2">
              <a:buFont typeface="Wingdings" panose="05000000000000000000" pitchFamily="2" charset="2"/>
              <a:buChar char="q"/>
            </a:pPr>
            <a:r>
              <a:rPr lang="en-US" dirty="0"/>
              <a:t>Exception request submitted and pending review</a:t>
            </a:r>
          </a:p>
          <a:p>
            <a:pPr lvl="3"/>
            <a:r>
              <a:rPr lang="en-US" dirty="0"/>
              <a:t>Resource: </a:t>
            </a:r>
            <a:r>
              <a:rPr lang="en-US" dirty="0">
                <a:hlinkClick r:id="rId3"/>
              </a:rPr>
              <a:t>Directions</a:t>
            </a:r>
            <a:r>
              <a:rPr lang="en-US" dirty="0"/>
              <a:t> and </a:t>
            </a:r>
            <a:r>
              <a:rPr lang="en-US" dirty="0">
                <a:hlinkClick r:id="rId4"/>
              </a:rPr>
              <a:t>Template</a:t>
            </a:r>
            <a:endParaRPr lang="en-US" dirty="0"/>
          </a:p>
          <a:p>
            <a:pPr lvl="2"/>
            <a:r>
              <a:rPr lang="en-US" dirty="0"/>
              <a:t>Approved school level exceptions waiting for 8/1 load</a:t>
            </a:r>
          </a:p>
          <a:p>
            <a:pPr lvl="2"/>
            <a:r>
              <a:rPr lang="en-US" dirty="0"/>
              <a:t>Exit type/retention for potential summer graduates/completers being monitored through summer school</a:t>
            </a:r>
          </a:p>
          <a:p>
            <a:pPr lvl="2"/>
            <a:r>
              <a:rPr lang="en-US" dirty="0"/>
              <a:t>Pending input from additional colleagues</a:t>
            </a:r>
          </a:p>
          <a:p>
            <a:pPr>
              <a:buFont typeface="Wingdings" panose="05000000000000000000" pitchFamily="2" charset="2"/>
              <a:buChar char="q"/>
            </a:pPr>
            <a:r>
              <a:rPr lang="en-US" dirty="0"/>
              <a:t>Exception Request for Multilingual Learners include </a:t>
            </a:r>
            <a:r>
              <a:rPr lang="en-US" b="1" dirty="0"/>
              <a:t>complete</a:t>
            </a:r>
            <a:r>
              <a:rPr lang="en-US" dirty="0"/>
              <a:t> ML Change Request Forms when the student has 2+ years of ML history</a:t>
            </a:r>
          </a:p>
          <a:p>
            <a:pPr lvl="1"/>
            <a:r>
              <a:rPr lang="en-US" dirty="0"/>
              <a:t>Resource: </a:t>
            </a:r>
            <a:r>
              <a:rPr lang="en-US" dirty="0">
                <a:hlinkClick r:id="rId5"/>
              </a:rPr>
              <a:t>ML Request Template</a:t>
            </a:r>
            <a:r>
              <a:rPr lang="en-US" dirty="0"/>
              <a:t> and </a:t>
            </a:r>
            <a:r>
              <a:rPr lang="en-US" dirty="0">
                <a:hlinkClick r:id="rId6"/>
              </a:rPr>
              <a:t>ML Change Request Form (DOC)</a:t>
            </a:r>
            <a:r>
              <a:rPr lang="en-US" dirty="0"/>
              <a:t> / </a:t>
            </a:r>
            <a:r>
              <a:rPr lang="en-US" dirty="0">
                <a:hlinkClick r:id="rId6"/>
              </a:rPr>
              <a:t>fillable PDF</a:t>
            </a:r>
            <a:endParaRPr lang="en-US" dirty="0"/>
          </a:p>
        </p:txBody>
      </p:sp>
      <p:sp>
        <p:nvSpPr>
          <p:cNvPr id="3" name="Slide Number Placeholder 2">
            <a:extLst>
              <a:ext uri="{FF2B5EF4-FFF2-40B4-BE49-F238E27FC236}">
                <a16:creationId xmlns:a16="http://schemas.microsoft.com/office/drawing/2014/main" id="{145A2256-AD65-85B1-87DF-D15F99B0F8F0}"/>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1" name="Content Placeholder 2">
            <a:extLst>
              <a:ext uri="{FF2B5EF4-FFF2-40B4-BE49-F238E27FC236}">
                <a16:creationId xmlns:a16="http://schemas.microsoft.com/office/drawing/2014/main" id="{EC55CE63-7985-2149-DF90-FBF587ED86C6}"/>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12" name="Content Placeholder 8">
            <a:extLst>
              <a:ext uri="{FF2B5EF4-FFF2-40B4-BE49-F238E27FC236}">
                <a16:creationId xmlns:a16="http://schemas.microsoft.com/office/drawing/2014/main" id="{2EB40E11-E231-C1A4-4FDA-E6E10410C797}"/>
              </a:ext>
            </a:extLst>
          </p:cNvPr>
          <p:cNvSpPr>
            <a:spLocks noGrp="1"/>
          </p:cNvSpPr>
          <p:nvPr>
            <p:ph sz="quarter" idx="14"/>
          </p:nvPr>
        </p:nvSpPr>
        <p:spPr>
          <a:xfrm>
            <a:off x="6053138" y="6356350"/>
            <a:ext cx="4392612" cy="361950"/>
          </a:xfrm>
        </p:spPr>
        <p:txBody>
          <a:bodyPr>
            <a:normAutofit/>
          </a:bodyPr>
          <a:lstStyle/>
          <a:p>
            <a:r>
              <a:rPr lang="en-US">
                <a:hlinkClick r:id="rId7">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3068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a:t>
            </a:r>
            <a:r>
              <a:rPr lang="en-US" err="1">
                <a:hlinkClick r:id="rId6"/>
              </a:rPr>
              <a:t>IdM</a:t>
            </a:r>
            <a:r>
              <a:rPr lang="en-US">
                <a:hlinkClick r:id="rId6"/>
              </a:rPr>
              <a:t> Quick Guide for Access Management (DOCX)</a:t>
            </a:r>
            <a:endParaRPr lang="en-US"/>
          </a:p>
          <a:p>
            <a:r>
              <a:rPr lang="en-US">
                <a:solidFill>
                  <a:srgbClr val="C00000"/>
                </a:solidFill>
              </a:rPr>
              <a:t>Important: </a:t>
            </a:r>
            <a:r>
              <a:rPr lang="en-US"/>
              <a:t>Users are not automatically removed from </a:t>
            </a:r>
            <a:r>
              <a:rPr lang="en-US" err="1"/>
              <a:t>IdM</a:t>
            </a:r>
            <a:r>
              <a:rPr lang="en-US"/>
              <a:t> when their email address is no longer active in your district. The LAM must deactivate their </a:t>
            </a:r>
            <a:r>
              <a:rPr lang="en-US" err="1"/>
              <a:t>IdM</a:t>
            </a:r>
            <a:r>
              <a:rPr lang="en-US"/>
              <a:t>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D3ED-5C4C-8877-0156-8C4B1A76A0A0}"/>
              </a:ext>
            </a:extLst>
          </p:cNvPr>
          <p:cNvSpPr>
            <a:spLocks noGrp="1"/>
          </p:cNvSpPr>
          <p:nvPr>
            <p:ph type="title"/>
          </p:nvPr>
        </p:nvSpPr>
        <p:spPr/>
        <p:txBody>
          <a:bodyPr/>
          <a:lstStyle/>
          <a:p>
            <a:r>
              <a:rPr lang="en-US" dirty="0"/>
              <a:t>8/14 Interim Deadline Checklist</a:t>
            </a:r>
            <a:br>
              <a:rPr lang="en-US" dirty="0"/>
            </a:br>
            <a:r>
              <a:rPr lang="en-US" i="1" dirty="0"/>
              <a:t>Error Free SEY Snapshot</a:t>
            </a:r>
            <a:endParaRPr lang="en-US" dirty="0"/>
          </a:p>
        </p:txBody>
      </p:sp>
      <p:sp>
        <p:nvSpPr>
          <p:cNvPr id="3" name="Content Placeholder 2">
            <a:extLst>
              <a:ext uri="{FF2B5EF4-FFF2-40B4-BE49-F238E27FC236}">
                <a16:creationId xmlns:a16="http://schemas.microsoft.com/office/drawing/2014/main" id="{A6B9D2CA-E433-2E27-35A4-3B863B3912CE}"/>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dirty="0"/>
              <a:t>Error free student interchange files (DEM, SSA, GG)</a:t>
            </a:r>
          </a:p>
          <a:p>
            <a:pPr lvl="1">
              <a:buFont typeface="Wingdings" panose="05000000000000000000" pitchFamily="2" charset="2"/>
              <a:buChar char="q"/>
            </a:pPr>
            <a:r>
              <a:rPr lang="en-US" dirty="0"/>
              <a:t>If applicable, updated and error free Title 1 interchange</a:t>
            </a:r>
          </a:p>
          <a:p>
            <a:pPr lvl="1">
              <a:buFont typeface="Wingdings" panose="05000000000000000000" pitchFamily="2" charset="2"/>
              <a:buChar char="q"/>
            </a:pPr>
            <a:r>
              <a:rPr lang="en-US" dirty="0"/>
              <a:t>If applicable, updated and error free IEP Interchange Files</a:t>
            </a:r>
          </a:p>
          <a:p>
            <a:pPr>
              <a:buFont typeface="Wingdings" panose="05000000000000000000" pitchFamily="2" charset="2"/>
              <a:buChar char="q"/>
            </a:pPr>
            <a:r>
              <a:rPr lang="en-US" dirty="0"/>
              <a:t>Create as many SEY Snapshots as needed to become error free</a:t>
            </a:r>
          </a:p>
          <a:p>
            <a:pPr lvl="1"/>
            <a:r>
              <a:rPr lang="en-US" dirty="0"/>
              <a:t>Errors are addressed by updating data on corresponding interchange file </a:t>
            </a:r>
            <a:r>
              <a:rPr lang="en-US" b="1" dirty="0"/>
              <a:t>or </a:t>
            </a:r>
            <a:r>
              <a:rPr lang="en-US" dirty="0"/>
              <a:t>with an approved and processed exception request </a:t>
            </a:r>
          </a:p>
          <a:p>
            <a:pPr lvl="2"/>
            <a:r>
              <a:rPr lang="en-US" dirty="0"/>
              <a:t>A new snapshot must be created to pull in updated interchange data or reflect processed exceptions</a:t>
            </a:r>
          </a:p>
          <a:p>
            <a:pPr lvl="1"/>
            <a:r>
              <a:rPr lang="en-US" dirty="0"/>
              <a:t>Resource: </a:t>
            </a:r>
            <a:r>
              <a:rPr lang="en-US" dirty="0">
                <a:hlinkClick r:id="rId2"/>
              </a:rPr>
              <a:t>SEY Collection Manual</a:t>
            </a:r>
            <a:endParaRPr lang="en-US" dirty="0"/>
          </a:p>
          <a:p>
            <a:pPr lvl="1"/>
            <a:r>
              <a:rPr lang="en-US" dirty="0"/>
              <a:t>Note: If any errors are remaining, the hope is you are already in communication with </a:t>
            </a:r>
            <a:r>
              <a:rPr lang="en-US" dirty="0">
                <a:hlinkClick r:id="rId3"/>
              </a:rPr>
              <a:t>StudentEndOfYear@cde.state.co.us</a:t>
            </a:r>
            <a:r>
              <a:rPr lang="en-US" dirty="0"/>
              <a:t> regarding the circumstance</a:t>
            </a:r>
          </a:p>
          <a:p>
            <a:pPr marL="0" indent="0">
              <a:buNone/>
            </a:pPr>
            <a:r>
              <a:rPr lang="en-US" b="1" dirty="0">
                <a:highlight>
                  <a:srgbClr val="FFFFCC"/>
                </a:highlight>
              </a:rPr>
              <a:t>Why is this interim deadline so important?</a:t>
            </a:r>
          </a:p>
          <a:p>
            <a:r>
              <a:rPr lang="en-US" dirty="0"/>
              <a:t>LEAs need ample time to validate data and review COGNOS reports</a:t>
            </a:r>
          </a:p>
          <a:p>
            <a:pPr lvl="1"/>
            <a:r>
              <a:rPr lang="en-US" dirty="0"/>
              <a:t>Review window 8/14 through 9/4 with the state submission deadline of 9/4</a:t>
            </a:r>
          </a:p>
          <a:p>
            <a:pPr lvl="1"/>
            <a:r>
              <a:rPr lang="en-US" dirty="0">
                <a:highlight>
                  <a:srgbClr val="FFFFCC"/>
                </a:highlight>
              </a:rPr>
              <a:t>Error free does not mean accurate!</a:t>
            </a:r>
          </a:p>
        </p:txBody>
      </p:sp>
      <p:sp>
        <p:nvSpPr>
          <p:cNvPr id="4" name="Slide Number Placeholder 3">
            <a:extLst>
              <a:ext uri="{FF2B5EF4-FFF2-40B4-BE49-F238E27FC236}">
                <a16:creationId xmlns:a16="http://schemas.microsoft.com/office/drawing/2014/main" id="{4A1715C7-708B-0742-9E25-9D4D01E81A88}"/>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7" name="Content Placeholder 2">
            <a:extLst>
              <a:ext uri="{FF2B5EF4-FFF2-40B4-BE49-F238E27FC236}">
                <a16:creationId xmlns:a16="http://schemas.microsoft.com/office/drawing/2014/main" id="{86B03C92-D089-83B9-7DA4-73054EE9DCE1}"/>
              </a:ext>
            </a:extLst>
          </p:cNvPr>
          <p:cNvSpPr>
            <a:spLocks noGrp="1"/>
          </p:cNvSpPr>
          <p:nvPr>
            <p:ph sz="quarter" idx="13"/>
          </p:nvPr>
        </p:nvSpPr>
        <p:spPr>
          <a:xfrm>
            <a:off x="1366838" y="6356350"/>
            <a:ext cx="4483100" cy="361950"/>
          </a:xfrm>
        </p:spPr>
        <p:txBody>
          <a:bodyPr>
            <a:normAutofit/>
          </a:bodyPr>
          <a:lstStyle/>
          <a:p>
            <a:r>
              <a:rPr lang="en-US" dirty="0"/>
              <a:t>Student End of Year</a:t>
            </a:r>
          </a:p>
        </p:txBody>
      </p:sp>
      <p:sp>
        <p:nvSpPr>
          <p:cNvPr id="8" name="Content Placeholder 8">
            <a:extLst>
              <a:ext uri="{FF2B5EF4-FFF2-40B4-BE49-F238E27FC236}">
                <a16:creationId xmlns:a16="http://schemas.microsoft.com/office/drawing/2014/main" id="{A6A224B6-EA73-9DC7-B06E-229680555131}"/>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88440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BC934A-E0AC-1314-E1D8-91DE90FD60E7}"/>
              </a:ext>
            </a:extLst>
          </p:cNvPr>
          <p:cNvSpPr>
            <a:spLocks noGrp="1"/>
          </p:cNvSpPr>
          <p:nvPr>
            <p:ph type="title"/>
          </p:nvPr>
        </p:nvSpPr>
        <p:spPr/>
        <p:txBody>
          <a:bodyPr>
            <a:normAutofit/>
          </a:bodyPr>
          <a:lstStyle/>
          <a:p>
            <a:r>
              <a:rPr lang="en-US" dirty="0"/>
              <a:t>New Warnings</a:t>
            </a:r>
            <a:br>
              <a:rPr lang="en-US" dirty="0"/>
            </a:br>
            <a:r>
              <a:rPr lang="en-US" dirty="0"/>
              <a:t>IEP Interchange + SEY Snapshot Comparison</a:t>
            </a:r>
          </a:p>
        </p:txBody>
      </p:sp>
      <p:sp>
        <p:nvSpPr>
          <p:cNvPr id="14" name="Content Placeholder 13">
            <a:extLst>
              <a:ext uri="{FF2B5EF4-FFF2-40B4-BE49-F238E27FC236}">
                <a16:creationId xmlns:a16="http://schemas.microsoft.com/office/drawing/2014/main" id="{CC06F6F0-F607-1957-2614-871BD1936518}"/>
              </a:ext>
            </a:extLst>
          </p:cNvPr>
          <p:cNvSpPr>
            <a:spLocks noGrp="1"/>
          </p:cNvSpPr>
          <p:nvPr>
            <p:ph sz="half" idx="1"/>
          </p:nvPr>
        </p:nvSpPr>
        <p:spPr/>
        <p:txBody>
          <a:bodyPr/>
          <a:lstStyle/>
          <a:p>
            <a:r>
              <a:rPr lang="en-US" b="1" dirty="0">
                <a:solidFill>
                  <a:schemeClr val="accent2"/>
                </a:solidFill>
              </a:rPr>
              <a:t>SE319</a:t>
            </a:r>
            <a:r>
              <a:rPr lang="en-US" dirty="0"/>
              <a:t> Collection Level:</a:t>
            </a:r>
            <a:br>
              <a:rPr lang="en-US" dirty="0"/>
            </a:br>
            <a:r>
              <a:rPr lang="en-US" dirty="0"/>
              <a:t>No students indicated as SPED Student = 1 (yes). </a:t>
            </a:r>
          </a:p>
          <a:p>
            <a:pPr lvl="1"/>
            <a:r>
              <a:rPr lang="en-US" dirty="0"/>
              <a:t>Confirm with your SPED Reporting team that your LEA truly has no students with an IEP in the current year.</a:t>
            </a:r>
          </a:p>
          <a:p>
            <a:pPr lvl="1"/>
            <a:r>
              <a:rPr lang="en-US" dirty="0"/>
              <a:t>Reminder: Students must have a record in the IEP interchange on the child file and participation file indicating your LEA as either the district of attendance or district of residence.</a:t>
            </a:r>
          </a:p>
        </p:txBody>
      </p:sp>
      <p:sp>
        <p:nvSpPr>
          <p:cNvPr id="15" name="Content Placeholder 14">
            <a:extLst>
              <a:ext uri="{FF2B5EF4-FFF2-40B4-BE49-F238E27FC236}">
                <a16:creationId xmlns:a16="http://schemas.microsoft.com/office/drawing/2014/main" id="{4504F6C2-4964-D56A-62AE-4E25EB9630C8}"/>
              </a:ext>
            </a:extLst>
          </p:cNvPr>
          <p:cNvSpPr>
            <a:spLocks noGrp="1"/>
          </p:cNvSpPr>
          <p:nvPr>
            <p:ph sz="half" idx="2"/>
          </p:nvPr>
        </p:nvSpPr>
        <p:spPr/>
        <p:txBody>
          <a:bodyPr>
            <a:normAutofit fontScale="85000" lnSpcReduction="10000"/>
          </a:bodyPr>
          <a:lstStyle/>
          <a:p>
            <a:r>
              <a:rPr lang="en-US" dirty="0"/>
              <a:t>SASID Level Missing Record</a:t>
            </a:r>
          </a:p>
          <a:p>
            <a:pPr lvl="1"/>
            <a:r>
              <a:rPr lang="en-US" b="1" dirty="0">
                <a:solidFill>
                  <a:schemeClr val="accent2"/>
                </a:solidFill>
              </a:rPr>
              <a:t>SE414: </a:t>
            </a:r>
            <a:r>
              <a:rPr lang="en-US" dirty="0"/>
              <a:t>IEP interchange indicates your LEA as district of attendance, but no record exists in SEY</a:t>
            </a:r>
          </a:p>
          <a:p>
            <a:pPr lvl="1"/>
            <a:r>
              <a:rPr lang="en-US" b="1" dirty="0">
                <a:solidFill>
                  <a:schemeClr val="accent2"/>
                </a:solidFill>
              </a:rPr>
              <a:t>SE415: </a:t>
            </a:r>
            <a:r>
              <a:rPr lang="en-US" dirty="0"/>
              <a:t>IEP interchange indicates your LEA as district of residence </a:t>
            </a:r>
            <a:r>
              <a:rPr lang="en-US" b="1" dirty="0"/>
              <a:t>and</a:t>
            </a:r>
            <a:r>
              <a:rPr lang="en-US" dirty="0"/>
              <a:t> the student is attending a SPED Program, but no record exists in SEY with a non-school program code</a:t>
            </a:r>
          </a:p>
          <a:p>
            <a:r>
              <a:rPr lang="en-US" dirty="0"/>
              <a:t>Next Steps:</a:t>
            </a:r>
          </a:p>
          <a:p>
            <a:pPr lvl="1"/>
            <a:r>
              <a:rPr lang="en-US" dirty="0"/>
              <a:t>Collaborate with your SPED reporting team to determine if IEP interchange is accurate</a:t>
            </a:r>
          </a:p>
          <a:p>
            <a:pPr lvl="1"/>
            <a:r>
              <a:rPr lang="en-US" dirty="0"/>
              <a:t>If IEP interchange is accurate, ensure a record is included on your SSA file with PAI 01-08 for the student to include them in your SEY collection</a:t>
            </a:r>
          </a:p>
          <a:p>
            <a:pPr lvl="1"/>
            <a:r>
              <a:rPr lang="en-US" dirty="0"/>
              <a:t>Resource: </a:t>
            </a:r>
            <a:r>
              <a:rPr lang="en-US" i="1" dirty="0">
                <a:hlinkClick r:id="rId2"/>
              </a:rPr>
              <a:t>Contract Agreement Students—Impact of Student PAI Information</a:t>
            </a:r>
            <a:endParaRPr lang="en-US" dirty="0"/>
          </a:p>
        </p:txBody>
      </p:sp>
      <p:sp>
        <p:nvSpPr>
          <p:cNvPr id="5" name="Slide Number Placeholder 4">
            <a:extLst>
              <a:ext uri="{FF2B5EF4-FFF2-40B4-BE49-F238E27FC236}">
                <a16:creationId xmlns:a16="http://schemas.microsoft.com/office/drawing/2014/main" id="{0CAB493E-EC04-E207-5176-5EF00A73264D}"/>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18" name="Content Placeholder 2">
            <a:extLst>
              <a:ext uri="{FF2B5EF4-FFF2-40B4-BE49-F238E27FC236}">
                <a16:creationId xmlns:a16="http://schemas.microsoft.com/office/drawing/2014/main" id="{F8550DA9-B401-D3B8-F9BC-4203C29A95D4}"/>
              </a:ext>
            </a:extLst>
          </p:cNvPr>
          <p:cNvSpPr>
            <a:spLocks noGrp="1"/>
          </p:cNvSpPr>
          <p:nvPr>
            <p:ph sz="quarter" idx="13"/>
          </p:nvPr>
        </p:nvSpPr>
        <p:spPr>
          <a:xfrm>
            <a:off x="1366838" y="6356350"/>
            <a:ext cx="4483100" cy="361950"/>
          </a:xfrm>
        </p:spPr>
        <p:txBody>
          <a:bodyPr>
            <a:normAutofit/>
          </a:bodyPr>
          <a:lstStyle/>
          <a:p>
            <a:r>
              <a:rPr lang="en-US" dirty="0"/>
              <a:t>Student End of Year</a:t>
            </a:r>
          </a:p>
        </p:txBody>
      </p:sp>
      <p:sp>
        <p:nvSpPr>
          <p:cNvPr id="19" name="Content Placeholder 8">
            <a:extLst>
              <a:ext uri="{FF2B5EF4-FFF2-40B4-BE49-F238E27FC236}">
                <a16:creationId xmlns:a16="http://schemas.microsoft.com/office/drawing/2014/main" id="{15A77198-22CB-06A1-8076-25CA7A5B3F7D}"/>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96051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D15D-F3CB-2C8F-3032-F0BF63F8947E}"/>
              </a:ext>
            </a:extLst>
          </p:cNvPr>
          <p:cNvSpPr>
            <a:spLocks noGrp="1"/>
          </p:cNvSpPr>
          <p:nvPr>
            <p:ph type="title"/>
          </p:nvPr>
        </p:nvSpPr>
        <p:spPr/>
        <p:txBody>
          <a:bodyPr/>
          <a:lstStyle/>
          <a:p>
            <a:r>
              <a:rPr lang="en-US" dirty="0"/>
              <a:t>SEY Office Hours—Prior Topics</a:t>
            </a:r>
          </a:p>
        </p:txBody>
      </p:sp>
      <p:sp>
        <p:nvSpPr>
          <p:cNvPr id="3" name="Content Placeholder 2">
            <a:extLst>
              <a:ext uri="{FF2B5EF4-FFF2-40B4-BE49-F238E27FC236}">
                <a16:creationId xmlns:a16="http://schemas.microsoft.com/office/drawing/2014/main" id="{DC44E5F8-D918-3D1E-16CA-1F1EE7324A9F}"/>
              </a:ext>
            </a:extLst>
          </p:cNvPr>
          <p:cNvSpPr>
            <a:spLocks noGrp="1"/>
          </p:cNvSpPr>
          <p:nvPr>
            <p:ph sz="half" idx="1"/>
          </p:nvPr>
        </p:nvSpPr>
        <p:spPr/>
        <p:txBody>
          <a:bodyPr>
            <a:normAutofit fontScale="85000" lnSpcReduction="20000"/>
          </a:bodyPr>
          <a:lstStyle/>
          <a:p>
            <a:r>
              <a:rPr lang="en-US" b="1" dirty="0">
                <a:hlinkClick r:id="rId2"/>
              </a:rPr>
              <a:t>May 2025</a:t>
            </a:r>
            <a:endParaRPr lang="en-US" b="1" dirty="0"/>
          </a:p>
          <a:p>
            <a:pPr lvl="1"/>
            <a:r>
              <a:rPr lang="en-US" dirty="0"/>
              <a:t>Collaborating with Program Staff</a:t>
            </a:r>
          </a:p>
          <a:p>
            <a:pPr lvl="1"/>
            <a:r>
              <a:rPr lang="en-US" dirty="0"/>
              <a:t>School Level Errors and Exceptions</a:t>
            </a:r>
          </a:p>
          <a:p>
            <a:pPr lvl="1"/>
            <a:r>
              <a:rPr lang="en-US" dirty="0"/>
              <a:t>Anticipated Year of Graduation (AYG)</a:t>
            </a:r>
          </a:p>
          <a:p>
            <a:pPr lvl="1"/>
            <a:r>
              <a:rPr lang="en-US" dirty="0"/>
              <a:t>Federal vs State Graduation/Completion Data</a:t>
            </a:r>
          </a:p>
          <a:p>
            <a:pPr lvl="1"/>
            <a:r>
              <a:rPr lang="en-US" dirty="0"/>
              <a:t>Contract Students and PAI Codes</a:t>
            </a:r>
          </a:p>
          <a:p>
            <a:r>
              <a:rPr lang="en-US" b="1" dirty="0">
                <a:hlinkClick r:id="rId3"/>
              </a:rPr>
              <a:t>June 2025</a:t>
            </a:r>
            <a:endParaRPr lang="en-US" b="1" dirty="0"/>
          </a:p>
          <a:p>
            <a:pPr lvl="1"/>
            <a:r>
              <a:rPr lang="en-US" dirty="0"/>
              <a:t>Monitoring Potential Summer Graduates/Completers</a:t>
            </a:r>
          </a:p>
          <a:p>
            <a:pPr lvl="1"/>
            <a:r>
              <a:rPr lang="en-US" dirty="0"/>
              <a:t>Retention Codes</a:t>
            </a:r>
          </a:p>
          <a:p>
            <a:pPr lvl="1"/>
            <a:r>
              <a:rPr lang="en-US" dirty="0"/>
              <a:t>Grade Reassignment</a:t>
            </a:r>
          </a:p>
          <a:p>
            <a:pPr lvl="1"/>
            <a:r>
              <a:rPr lang="en-US" dirty="0"/>
              <a:t>Prior to Current SEY Errors</a:t>
            </a:r>
          </a:p>
          <a:p>
            <a:pPr lvl="2"/>
            <a:r>
              <a:rPr lang="en-US" dirty="0"/>
              <a:t>Entry/Exit Code Agreement </a:t>
            </a:r>
          </a:p>
          <a:p>
            <a:pPr lvl="2"/>
            <a:r>
              <a:rPr lang="en-US" dirty="0"/>
              <a:t>SE313 Never been counted as a graduate but coded with exit indicating prior graduate</a:t>
            </a:r>
          </a:p>
          <a:p>
            <a:pPr lvl="2"/>
            <a:r>
              <a:rPr lang="en-US" dirty="0"/>
              <a:t>Grade Level Misalignment</a:t>
            </a:r>
          </a:p>
          <a:p>
            <a:pPr lvl="1"/>
            <a:r>
              <a:rPr lang="en-US" dirty="0"/>
              <a:t>COGNOS/CEDAR Report Categories</a:t>
            </a:r>
          </a:p>
          <a:p>
            <a:endParaRPr lang="en-US" dirty="0"/>
          </a:p>
        </p:txBody>
      </p:sp>
      <p:sp>
        <p:nvSpPr>
          <p:cNvPr id="4" name="Content Placeholder 3">
            <a:extLst>
              <a:ext uri="{FF2B5EF4-FFF2-40B4-BE49-F238E27FC236}">
                <a16:creationId xmlns:a16="http://schemas.microsoft.com/office/drawing/2014/main" id="{5FD5E1C0-3D68-C57E-B988-FF5B891F23A2}"/>
              </a:ext>
            </a:extLst>
          </p:cNvPr>
          <p:cNvSpPr>
            <a:spLocks noGrp="1"/>
          </p:cNvSpPr>
          <p:nvPr>
            <p:ph sz="half" idx="2"/>
          </p:nvPr>
        </p:nvSpPr>
        <p:spPr/>
        <p:txBody>
          <a:bodyPr>
            <a:normAutofit lnSpcReduction="10000"/>
          </a:bodyPr>
          <a:lstStyle/>
          <a:p>
            <a:r>
              <a:rPr lang="en-US" b="1" dirty="0">
                <a:hlinkClick r:id="rId4"/>
              </a:rPr>
              <a:t>July 2025</a:t>
            </a:r>
            <a:endParaRPr lang="en-US" b="1" dirty="0"/>
          </a:p>
          <a:p>
            <a:pPr lvl="1"/>
            <a:r>
              <a:rPr lang="en-US" dirty="0"/>
              <a:t>Status Dashboard Screen</a:t>
            </a:r>
          </a:p>
          <a:p>
            <a:pPr lvl="1"/>
            <a:r>
              <a:rPr lang="en-US" dirty="0"/>
              <a:t>Expelled Students</a:t>
            </a:r>
          </a:p>
          <a:p>
            <a:pPr lvl="1"/>
            <a:r>
              <a:rPr lang="en-US" dirty="0"/>
              <a:t>Adequate Documentation of Transfer</a:t>
            </a:r>
          </a:p>
          <a:p>
            <a:pPr lvl="1"/>
            <a:r>
              <a:rPr lang="en-US" dirty="0"/>
              <a:t>Exception Request Reminders</a:t>
            </a:r>
          </a:p>
          <a:p>
            <a:pPr lvl="1"/>
            <a:r>
              <a:rPr lang="en-US" dirty="0"/>
              <a:t>COGNOS/CEDAR Reports</a:t>
            </a:r>
          </a:p>
          <a:p>
            <a:pPr lvl="2"/>
            <a:r>
              <a:rPr lang="en-US" dirty="0"/>
              <a:t>SASID Lookup Reports</a:t>
            </a:r>
          </a:p>
          <a:p>
            <a:pPr lvl="2"/>
            <a:r>
              <a:rPr lang="en-US" dirty="0"/>
              <a:t>Student List Reports</a:t>
            </a:r>
          </a:p>
          <a:p>
            <a:r>
              <a:rPr lang="en-US" b="1" dirty="0">
                <a:hlinkClick r:id="rId5"/>
              </a:rPr>
              <a:t>August 2025 Agenda</a:t>
            </a:r>
            <a:endParaRPr lang="en-US" dirty="0"/>
          </a:p>
          <a:p>
            <a:pPr lvl="1"/>
            <a:r>
              <a:rPr lang="en-US" dirty="0"/>
              <a:t>Validating Data/Rates in COGNOS</a:t>
            </a:r>
          </a:p>
          <a:p>
            <a:pPr lvl="2"/>
            <a:r>
              <a:rPr lang="en-US" dirty="0"/>
              <a:t>Graduation</a:t>
            </a:r>
            <a:r>
              <a:rPr lang="en-US"/>
              <a:t>/Completion</a:t>
            </a:r>
            <a:endParaRPr lang="en-US" dirty="0"/>
          </a:p>
          <a:p>
            <a:pPr lvl="2"/>
            <a:r>
              <a:rPr lang="en-US" dirty="0"/>
              <a:t>Dropout</a:t>
            </a:r>
          </a:p>
          <a:p>
            <a:pPr lvl="2"/>
            <a:r>
              <a:rPr lang="en-US" dirty="0"/>
              <a:t>Mobility/Stability</a:t>
            </a:r>
          </a:p>
        </p:txBody>
      </p:sp>
      <p:sp>
        <p:nvSpPr>
          <p:cNvPr id="5" name="Slide Number Placeholder 4">
            <a:extLst>
              <a:ext uri="{FF2B5EF4-FFF2-40B4-BE49-F238E27FC236}">
                <a16:creationId xmlns:a16="http://schemas.microsoft.com/office/drawing/2014/main" id="{5A45BF8E-1D17-F906-EF95-8B514790B646}"/>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8" name="Content Placeholder 2">
            <a:extLst>
              <a:ext uri="{FF2B5EF4-FFF2-40B4-BE49-F238E27FC236}">
                <a16:creationId xmlns:a16="http://schemas.microsoft.com/office/drawing/2014/main" id="{2C98EB47-0D94-AE9B-0632-EE8B95FE6211}"/>
              </a:ext>
            </a:extLst>
          </p:cNvPr>
          <p:cNvSpPr>
            <a:spLocks noGrp="1"/>
          </p:cNvSpPr>
          <p:nvPr>
            <p:ph sz="quarter" idx="13"/>
          </p:nvPr>
        </p:nvSpPr>
        <p:spPr>
          <a:xfrm>
            <a:off x="1366838" y="6356350"/>
            <a:ext cx="4483100" cy="361950"/>
          </a:xfrm>
        </p:spPr>
        <p:txBody>
          <a:bodyPr>
            <a:normAutofit/>
          </a:bodyPr>
          <a:lstStyle/>
          <a:p>
            <a:r>
              <a:rPr lang="en-US" dirty="0"/>
              <a:t>Student End of Year</a:t>
            </a:r>
          </a:p>
        </p:txBody>
      </p:sp>
      <p:sp>
        <p:nvSpPr>
          <p:cNvPr id="9" name="Content Placeholder 8">
            <a:extLst>
              <a:ext uri="{FF2B5EF4-FFF2-40B4-BE49-F238E27FC236}">
                <a16:creationId xmlns:a16="http://schemas.microsoft.com/office/drawing/2014/main" id="{0CE7973F-024F-E03C-7EE3-D005BE8A7FE5}"/>
              </a:ext>
            </a:extLst>
          </p:cNvPr>
          <p:cNvSpPr>
            <a:spLocks noGrp="1"/>
          </p:cNvSpPr>
          <p:nvPr>
            <p:ph sz="quarter" idx="14"/>
          </p:nvPr>
        </p:nvSpPr>
        <p:spPr>
          <a:xfrm>
            <a:off x="6053138" y="6356350"/>
            <a:ext cx="4392612" cy="361950"/>
          </a:xfrm>
        </p:spPr>
        <p:txBody>
          <a:bodyPr>
            <a:normAutofit/>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60838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a:p>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1039088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EA4A7E-4787-91A8-B2C3-1253E13F5BD0}"/>
              </a:ext>
            </a:extLst>
          </p:cNvPr>
          <p:cNvSpPr>
            <a:spLocks noGrp="1"/>
          </p:cNvSpPr>
          <p:nvPr>
            <p:ph type="ctrTitle"/>
          </p:nvPr>
        </p:nvSpPr>
        <p:spPr/>
        <p:txBody>
          <a:bodyPr/>
          <a:lstStyle/>
          <a:p>
            <a:r>
              <a:rPr lang="en-US"/>
              <a:t>Student Discipline</a:t>
            </a:r>
          </a:p>
        </p:txBody>
      </p:sp>
      <p:sp>
        <p:nvSpPr>
          <p:cNvPr id="6" name="Content Placeholder 5">
            <a:extLst>
              <a:ext uri="{FF2B5EF4-FFF2-40B4-BE49-F238E27FC236}">
                <a16:creationId xmlns:a16="http://schemas.microsoft.com/office/drawing/2014/main" id="{E6882395-52CF-5220-8223-81DCDDA679F8}"/>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5A251A8C-59A9-50F7-7A57-EF23516B0EAC}"/>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298233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Student Discipline</a:t>
            </a:r>
            <a:br>
              <a:rPr lang="en-US"/>
            </a:br>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3"/>
          </p:nvPr>
        </p:nvSpPr>
        <p:spPr/>
        <p:txBody>
          <a:bodyPr>
            <a:normAutofit fontScale="92500" lnSpcReduction="10000"/>
          </a:bodyPr>
          <a:lstStyle/>
          <a:p>
            <a:r>
              <a:rPr lang="en-US">
                <a:hlinkClick r:id="rId2"/>
              </a:rPr>
              <a:t>StudentDiscipline@cde.state.co.us</a:t>
            </a: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1933798976"/>
              </p:ext>
            </p:extLst>
          </p:nvPr>
        </p:nvGraphicFramePr>
        <p:xfrm>
          <a:off x="227916" y="219456"/>
          <a:ext cx="11818935" cy="302525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200718">
                  <a:extLst>
                    <a:ext uri="{9D8B030D-6E8A-4147-A177-3AD203B41FA5}">
                      <a16:colId xmlns:a16="http://schemas.microsoft.com/office/drawing/2014/main" val="2137241566"/>
                    </a:ext>
                  </a:extLst>
                </a:gridCol>
                <a:gridCol w="7682115">
                  <a:extLst>
                    <a:ext uri="{9D8B030D-6E8A-4147-A177-3AD203B41FA5}">
                      <a16:colId xmlns:a16="http://schemas.microsoft.com/office/drawing/2014/main" val="1583735620"/>
                    </a:ext>
                  </a:extLst>
                </a:gridCol>
              </a:tblGrid>
              <a:tr h="607155">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673005">
                <a:tc>
                  <a:txBody>
                    <a:bodyPr/>
                    <a:lstStyle/>
                    <a:p>
                      <a:r>
                        <a:rPr lang="en-US" sz="1600">
                          <a:latin typeface="Trebuchet MS" panose="020B0603020202020204" pitchFamily="34" charset="0"/>
                        </a:rPr>
                        <a:t>7/08-7/26/2025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LEAs should use this time to review reports prior to the deadline. 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964887914"/>
                  </a:ext>
                </a:extLst>
              </a:tr>
              <a:tr h="594265">
                <a:tc>
                  <a:txBody>
                    <a:bodyPr/>
                    <a:lstStyle/>
                    <a:p>
                      <a:r>
                        <a:rPr lang="en-US" sz="1600">
                          <a:latin typeface="Trebuchet MS" panose="020B0603020202020204" pitchFamily="34" charset="0"/>
                        </a:rPr>
                        <a:t>7/31/2025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All LEAs must have a Student Discipline Snapshot submitted in Data Pipeline</a:t>
                      </a:r>
                    </a:p>
                  </a:txBody>
                  <a:tcPr>
                    <a:solidFill>
                      <a:srgbClr val="FF9999"/>
                    </a:solidFill>
                  </a:tcPr>
                </a:tc>
                <a:extLst>
                  <a:ext uri="{0D108BD9-81ED-4DB2-BD59-A6C34878D82A}">
                    <a16:rowId xmlns:a16="http://schemas.microsoft.com/office/drawing/2014/main" val="3761934623"/>
                  </a:ext>
                </a:extLst>
              </a:tr>
              <a:tr h="594265">
                <a:tc>
                  <a:txBody>
                    <a:bodyPr/>
                    <a:lstStyle/>
                    <a:p>
                      <a:r>
                        <a:rPr lang="en-US" sz="1600">
                          <a:latin typeface="Trebuchet MS" panose="020B0603020202020204" pitchFamily="34" charset="0"/>
                        </a:rPr>
                        <a:t>8/9/2025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Student Discipline Snapshot</a:t>
                      </a:r>
                    </a:p>
                  </a:txBody>
                  <a:tcPr>
                    <a:solidFill>
                      <a:srgbClr val="FF9999"/>
                    </a:solidFill>
                  </a:tcPr>
                </a:tc>
                <a:extLst>
                  <a:ext uri="{0D108BD9-81ED-4DB2-BD59-A6C34878D82A}">
                    <a16:rowId xmlns:a16="http://schemas.microsoft.com/office/drawing/2014/main" val="3250919966"/>
                  </a:ext>
                </a:extLst>
              </a:tr>
              <a:tr h="556560">
                <a:tc>
                  <a:txBody>
                    <a:bodyPr/>
                    <a:lstStyle/>
                    <a:p>
                      <a:r>
                        <a:rPr lang="en-US" sz="1600">
                          <a:latin typeface="Trebuchet MS" panose="020B0603020202020204" pitchFamily="34" charset="0"/>
                        </a:rPr>
                        <a:t>8/31/2025</a:t>
                      </a:r>
                    </a:p>
                  </a:txBody>
                  <a:tcPr>
                    <a:solidFill>
                      <a:schemeClr val="accent3">
                        <a:lumMod val="20000"/>
                        <a:lumOff val="80000"/>
                      </a:schemeClr>
                    </a:solidFill>
                  </a:tcPr>
                </a:tc>
                <a:tc>
                  <a:txBody>
                    <a:bodyPr/>
                    <a:lstStyle/>
                    <a:p>
                      <a:r>
                        <a:rPr lang="en-US" sz="1600" b="1">
                          <a:latin typeface="Trebuchet MS" panose="020B0603020202020204" pitchFamily="34" charset="0"/>
                        </a:rPr>
                        <a:t>Data Release</a:t>
                      </a:r>
                    </a:p>
                  </a:txBody>
                  <a:tcPr>
                    <a:solidFill>
                      <a:schemeClr val="accent3">
                        <a:lumMod val="20000"/>
                        <a:lumOff val="80000"/>
                      </a:schemeClr>
                    </a:solidFill>
                  </a:tcPr>
                </a:tc>
                <a:tc>
                  <a:txBody>
                    <a:bodyPr/>
                    <a:lstStyle/>
                    <a:p>
                      <a:r>
                        <a:rPr lang="en-US" sz="1600">
                          <a:latin typeface="Trebuchet MS" panose="020B0603020202020204" pitchFamily="34" charset="0"/>
                        </a:rPr>
                        <a:t>Data published</a:t>
                      </a:r>
                    </a:p>
                  </a:txBody>
                  <a:tcPr>
                    <a:solidFill>
                      <a:schemeClr val="accent3">
                        <a:lumMod val="20000"/>
                        <a:lumOff val="80000"/>
                      </a:schemeClr>
                    </a:solidFill>
                  </a:tcPr>
                </a:tc>
                <a:extLst>
                  <a:ext uri="{0D108BD9-81ED-4DB2-BD59-A6C34878D82A}">
                    <a16:rowId xmlns:a16="http://schemas.microsoft.com/office/drawing/2014/main" val="215604339"/>
                  </a:ext>
                </a:extLst>
              </a:tr>
            </a:tbl>
          </a:graphicData>
        </a:graphic>
      </p:graphicFrame>
    </p:spTree>
    <p:extLst>
      <p:ext uri="{BB962C8B-B14F-4D97-AF65-F5344CB8AC3E}">
        <p14:creationId xmlns:p14="http://schemas.microsoft.com/office/powerpoint/2010/main" val="2311154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1988-4AAF-D11D-8EB4-B70BC6D47F6C}"/>
              </a:ext>
            </a:extLst>
          </p:cNvPr>
          <p:cNvSpPr>
            <a:spLocks noGrp="1"/>
          </p:cNvSpPr>
          <p:nvPr>
            <p:ph type="title"/>
          </p:nvPr>
        </p:nvSpPr>
        <p:spPr>
          <a:xfrm>
            <a:off x="443564" y="205176"/>
            <a:ext cx="9075339" cy="898524"/>
          </a:xfrm>
        </p:spPr>
        <p:txBody>
          <a:bodyPr/>
          <a:lstStyle/>
          <a:p>
            <a:r>
              <a:rPr lang="en-US"/>
              <a:t>LEA Student Discipline Snapshot Status as of </a:t>
            </a:r>
            <a:r>
              <a:rPr lang="en-US" dirty="0"/>
              <a:t>10 pm July 23</a:t>
            </a:r>
            <a:endParaRPr lang="en-US"/>
          </a:p>
        </p:txBody>
      </p:sp>
      <p:graphicFrame>
        <p:nvGraphicFramePr>
          <p:cNvPr id="20" name="Content Placeholder 7" descr="Student end of year snapshot status.">
            <a:extLst>
              <a:ext uri="{FF2B5EF4-FFF2-40B4-BE49-F238E27FC236}">
                <a16:creationId xmlns:a16="http://schemas.microsoft.com/office/drawing/2014/main" id="{EF9DF6EA-9575-2B08-5E35-CF95608231EB}"/>
              </a:ext>
            </a:extLst>
          </p:cNvPr>
          <p:cNvGraphicFramePr>
            <a:graphicFrameLocks noGrp="1"/>
          </p:cNvGraphicFramePr>
          <p:nvPr>
            <p:ph sz="half" idx="1"/>
            <p:extLst>
              <p:ext uri="{D42A27DB-BD31-4B8C-83A1-F6EECF244321}">
                <p14:modId xmlns:p14="http://schemas.microsoft.com/office/powerpoint/2010/main" val="2480028503"/>
              </p:ext>
            </p:extLst>
          </p:nvPr>
        </p:nvGraphicFramePr>
        <p:xfrm>
          <a:off x="234582" y="1459556"/>
          <a:ext cx="7437234" cy="5086983"/>
        </p:xfrm>
        <a:graphic>
          <a:graphicData uri="http://schemas.openxmlformats.org/drawingml/2006/chart">
            <c:chart xmlns:c="http://schemas.openxmlformats.org/drawingml/2006/chart" xmlns:r="http://schemas.openxmlformats.org/officeDocument/2006/relationships" r:id="rId2"/>
          </a:graphicData>
        </a:graphic>
      </p:graphicFrame>
      <p:sp>
        <p:nvSpPr>
          <p:cNvPr id="21" name="Content Placeholder 5">
            <a:extLst>
              <a:ext uri="{FF2B5EF4-FFF2-40B4-BE49-F238E27FC236}">
                <a16:creationId xmlns:a16="http://schemas.microsoft.com/office/drawing/2014/main" id="{20D2FAA3-F6D6-EBDD-4FCF-D1203589BFAC}"/>
              </a:ext>
            </a:extLst>
          </p:cNvPr>
          <p:cNvSpPr>
            <a:spLocks noGrp="1"/>
          </p:cNvSpPr>
          <p:nvPr>
            <p:ph sz="half" idx="2"/>
          </p:nvPr>
        </p:nvSpPr>
        <p:spPr>
          <a:xfrm>
            <a:off x="6522058" y="1554356"/>
            <a:ext cx="5181600" cy="4351338"/>
          </a:xfrm>
        </p:spPr>
        <p:txBody>
          <a:bodyPr>
            <a:normAutofit/>
          </a:bodyPr>
          <a:lstStyle/>
          <a:p>
            <a:pPr marL="0" indent="0" algn="ctr">
              <a:buNone/>
            </a:pPr>
            <a:endParaRPr lang="en-US"/>
          </a:p>
          <a:p>
            <a:pPr marL="0" indent="0" algn="ctr">
              <a:buNone/>
            </a:pPr>
            <a:endParaRPr lang="en-US"/>
          </a:p>
          <a:p>
            <a:pPr marL="0" indent="0" algn="ctr">
              <a:buNone/>
            </a:pPr>
            <a:r>
              <a:rPr lang="en-US"/>
              <a:t>Thank you to all the LEAs that have completed the collection</a:t>
            </a:r>
            <a:r>
              <a:rPr lang="en-US" dirty="0"/>
              <a:t>!</a:t>
            </a:r>
          </a:p>
          <a:p>
            <a:pPr marL="0" indent="0" algn="ctr">
              <a:buNone/>
            </a:pPr>
            <a:endParaRPr lang="en-US" dirty="0"/>
          </a:p>
          <a:p>
            <a:pPr marL="0" indent="0" algn="ctr">
              <a:buNone/>
            </a:pPr>
            <a:r>
              <a:rPr lang="en-US" dirty="0">
                <a:highlight>
                  <a:srgbClr val="FFFF00"/>
                </a:highlight>
              </a:rPr>
              <a:t>The state deadline is July 31, 2025!</a:t>
            </a:r>
          </a:p>
        </p:txBody>
      </p:sp>
      <p:sp>
        <p:nvSpPr>
          <p:cNvPr id="7" name="Slide Number Placeholder 6">
            <a:extLst>
              <a:ext uri="{FF2B5EF4-FFF2-40B4-BE49-F238E27FC236}">
                <a16:creationId xmlns:a16="http://schemas.microsoft.com/office/drawing/2014/main" id="{DBB8E2E4-4B5F-F8CE-36C1-FF1874118511}"/>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22" name="Content Placeholder 9">
            <a:extLst>
              <a:ext uri="{FF2B5EF4-FFF2-40B4-BE49-F238E27FC236}">
                <a16:creationId xmlns:a16="http://schemas.microsoft.com/office/drawing/2014/main" id="{1D8FDDFB-9D64-20E6-6781-FC22833065DF}"/>
              </a:ext>
            </a:extLst>
          </p:cNvPr>
          <p:cNvSpPr>
            <a:spLocks noGrp="1"/>
          </p:cNvSpPr>
          <p:nvPr>
            <p:ph sz="quarter" idx="13"/>
          </p:nvPr>
        </p:nvSpPr>
        <p:spPr/>
        <p:txBody>
          <a:bodyPr>
            <a:normAutofit/>
          </a:bodyPr>
          <a:lstStyle/>
          <a:p>
            <a:r>
              <a:rPr lang="en-US">
                <a:hlinkClick r:id="rId3"/>
              </a:rPr>
              <a:t>StudentDiscipline@cde.state.co.us</a:t>
            </a:r>
            <a:endParaRPr lang="en-US"/>
          </a:p>
          <a:p>
            <a:endParaRPr lang="en-US"/>
          </a:p>
        </p:txBody>
      </p:sp>
      <p:sp>
        <p:nvSpPr>
          <p:cNvPr id="16" name="Text Placeholder 15">
            <a:extLst>
              <a:ext uri="{FF2B5EF4-FFF2-40B4-BE49-F238E27FC236}">
                <a16:creationId xmlns:a16="http://schemas.microsoft.com/office/drawing/2014/main" id="{30AB9DB6-7C8F-BD62-C55E-7FDF6BF42E6F}"/>
              </a:ext>
            </a:extLst>
          </p:cNvPr>
          <p:cNvSpPr>
            <a:spLocks noGrp="1"/>
          </p:cNvSpPr>
          <p:nvPr>
            <p:ph sz="quarter" idx="14"/>
          </p:nvPr>
        </p:nvSpPr>
        <p:spPr/>
        <p:txBody>
          <a:bodyPr/>
          <a:lstStyle/>
          <a:p>
            <a:r>
              <a:rPr lang="en-US"/>
              <a:t>Student Discipline Snapshot Status</a:t>
            </a:r>
          </a:p>
        </p:txBody>
      </p:sp>
    </p:spTree>
    <p:extLst>
      <p:ext uri="{BB962C8B-B14F-4D97-AF65-F5344CB8AC3E}">
        <p14:creationId xmlns:p14="http://schemas.microsoft.com/office/powerpoint/2010/main" val="350750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67DF-4EAF-0459-4DF6-0F6304D76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51837-9D94-ADD3-9230-62CD95C23CD6}"/>
              </a:ext>
            </a:extLst>
          </p:cNvPr>
          <p:cNvSpPr>
            <a:spLocks noGrp="1"/>
          </p:cNvSpPr>
          <p:nvPr>
            <p:ph type="title"/>
          </p:nvPr>
        </p:nvSpPr>
        <p:spPr/>
        <p:txBody>
          <a:bodyPr/>
          <a:lstStyle/>
          <a:p>
            <a:r>
              <a:rPr lang="en-US"/>
              <a:t>Snapshot Reminder</a:t>
            </a:r>
          </a:p>
        </p:txBody>
      </p:sp>
      <p:pic>
        <p:nvPicPr>
          <p:cNvPr id="7" name="Picture 6" descr="Close-up of a handshake of a person and person&#10;&#10;">
            <a:extLst>
              <a:ext uri="{FF2B5EF4-FFF2-40B4-BE49-F238E27FC236}">
                <a16:creationId xmlns:a16="http://schemas.microsoft.com/office/drawing/2014/main" id="{A85B023C-45BE-1CEB-B808-D983E561DC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196" y="2099409"/>
            <a:ext cx="4194661" cy="2870462"/>
          </a:xfrm>
          <a:prstGeom prst="rect">
            <a:avLst/>
          </a:prstGeom>
        </p:spPr>
      </p:pic>
      <p:sp>
        <p:nvSpPr>
          <p:cNvPr id="9" name="Content Placeholder 8">
            <a:extLst>
              <a:ext uri="{FF2B5EF4-FFF2-40B4-BE49-F238E27FC236}">
                <a16:creationId xmlns:a16="http://schemas.microsoft.com/office/drawing/2014/main" id="{42890A74-AC39-7872-817B-226CC0A71EA7}"/>
              </a:ext>
            </a:extLst>
          </p:cNvPr>
          <p:cNvSpPr>
            <a:spLocks noGrp="1"/>
          </p:cNvSpPr>
          <p:nvPr>
            <p:ph idx="1"/>
          </p:nvPr>
        </p:nvSpPr>
        <p:spPr>
          <a:xfrm>
            <a:off x="4051191" y="1358971"/>
            <a:ext cx="7353693" cy="4351338"/>
          </a:xfrm>
        </p:spPr>
        <p:txBody>
          <a:bodyPr vert="horz" lIns="0" tIns="0" rIns="0" bIns="0" rtlCol="0" anchor="t">
            <a:normAutofit/>
          </a:bodyPr>
          <a:lstStyle/>
          <a:p>
            <a:pPr marL="342900" lvl="1" indent="0">
              <a:buNone/>
            </a:pPr>
            <a:endParaRPr lang="en-US" sz="2600" b="1">
              <a:latin typeface="+mn-lt"/>
            </a:endParaRPr>
          </a:p>
          <a:p>
            <a:pPr marL="342900" lvl="1" indent="0">
              <a:buNone/>
            </a:pPr>
            <a:endParaRPr lang="en-US" sz="2600" b="1">
              <a:latin typeface="+mn-lt"/>
            </a:endParaRPr>
          </a:p>
          <a:p>
            <a:pPr marL="342900" lvl="1" indent="0">
              <a:buNone/>
            </a:pPr>
            <a:r>
              <a:rPr lang="en-US" sz="2600"/>
              <a:t>The Student Discipline Snapshot and the Special Education Discipline Snapshot are very closely related and utilize the same files.</a:t>
            </a:r>
          </a:p>
          <a:p>
            <a:pPr marL="342900" lvl="1" indent="0">
              <a:buNone/>
            </a:pPr>
            <a:endParaRPr lang="en-US" sz="2600" b="1">
              <a:latin typeface="+mn-lt"/>
            </a:endParaRPr>
          </a:p>
          <a:p>
            <a:pPr marL="342900" lvl="1" indent="0">
              <a:buNone/>
            </a:pPr>
            <a:r>
              <a:rPr lang="en-US" sz="2600"/>
              <a:t>Please collaborate with your Special Education Discipline Snapshot respondent to ensure both snapshots are error free before submitting your data.</a:t>
            </a:r>
            <a:endParaRPr lang="en-US" sz="2600">
              <a:latin typeface="+mn-lt"/>
            </a:endParaRPr>
          </a:p>
          <a:p>
            <a:pPr marL="1257300" lvl="3" indent="0">
              <a:buNone/>
            </a:pPr>
            <a:endParaRPr lang="en-US" sz="6600">
              <a:solidFill>
                <a:srgbClr val="242424"/>
              </a:solidFill>
              <a:effectLst/>
              <a:latin typeface="Segoe UI"/>
              <a:ea typeface="Aptos" panose="020B0004020202020204" pitchFamily="34" charset="0"/>
              <a:cs typeface="Aptos" panose="020B0004020202020204" pitchFamily="34" charset="0"/>
            </a:endParaRPr>
          </a:p>
          <a:p>
            <a:endParaRPr lang="en-US"/>
          </a:p>
          <a:p>
            <a:endParaRPr lang="en-US"/>
          </a:p>
        </p:txBody>
      </p:sp>
      <p:sp>
        <p:nvSpPr>
          <p:cNvPr id="4" name="Slide Number Placeholder 3">
            <a:extLst>
              <a:ext uri="{FF2B5EF4-FFF2-40B4-BE49-F238E27FC236}">
                <a16:creationId xmlns:a16="http://schemas.microsoft.com/office/drawing/2014/main" id="{D806F0C3-6CB0-D423-032B-3828F5FCF8F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10" name="Content Placeholder 9">
            <a:extLst>
              <a:ext uri="{FF2B5EF4-FFF2-40B4-BE49-F238E27FC236}">
                <a16:creationId xmlns:a16="http://schemas.microsoft.com/office/drawing/2014/main" id="{71AECA81-9188-97FD-06B4-11E7BC108CDF}"/>
              </a:ext>
            </a:extLst>
          </p:cNvPr>
          <p:cNvSpPr>
            <a:spLocks noGrp="1"/>
          </p:cNvSpPr>
          <p:nvPr>
            <p:ph sz="quarter" idx="13"/>
          </p:nvPr>
        </p:nvSpPr>
        <p:spPr/>
        <p:txBody>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8DDFF9EF-8D43-D77E-6374-44BCAD1DD941}"/>
              </a:ext>
            </a:extLst>
          </p:cNvPr>
          <p:cNvSpPr>
            <a:spLocks noGrp="1"/>
          </p:cNvSpPr>
          <p:nvPr>
            <p:ph sz="quarter" idx="14"/>
          </p:nvPr>
        </p:nvSpPr>
        <p:spPr/>
        <p:txBody>
          <a:bodyPr/>
          <a:lstStyle/>
          <a:p>
            <a:r>
              <a:rPr lang="en-US">
                <a:hlinkClick r:id="rId4"/>
              </a:rPr>
              <a:t>StudentDiscipline@cde.state.co.us</a:t>
            </a:r>
            <a:endParaRPr lang="en-US"/>
          </a:p>
          <a:p>
            <a:endParaRPr lang="en-US"/>
          </a:p>
        </p:txBody>
      </p:sp>
    </p:spTree>
    <p:extLst>
      <p:ext uri="{BB962C8B-B14F-4D97-AF65-F5344CB8AC3E}">
        <p14:creationId xmlns:p14="http://schemas.microsoft.com/office/powerpoint/2010/main" val="982584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F4D2-D2AE-188C-9A9C-9E8BF9212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4913E-C323-8348-E579-B8EC7C4C955B}"/>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a:t>
            </a:r>
          </a:p>
        </p:txBody>
      </p:sp>
      <p:sp>
        <p:nvSpPr>
          <p:cNvPr id="3" name="Content Placeholder 2">
            <a:extLst>
              <a:ext uri="{FF2B5EF4-FFF2-40B4-BE49-F238E27FC236}">
                <a16:creationId xmlns:a16="http://schemas.microsoft.com/office/drawing/2014/main" id="{8D47A5A0-259D-2339-5C9D-35BBF12DF20A}"/>
              </a:ext>
            </a:extLst>
          </p:cNvPr>
          <p:cNvSpPr>
            <a:spLocks noGrp="1"/>
          </p:cNvSpPr>
          <p:nvPr>
            <p:ph sz="quarter" idx="13"/>
          </p:nvPr>
        </p:nvSpPr>
        <p:spPr/>
        <p:txBody>
          <a:bodyPr>
            <a:normAutofit/>
          </a:bodyPr>
          <a:lstStyle/>
          <a:p>
            <a:r>
              <a:rPr lang="en-US">
                <a:latin typeface="+mn-lt"/>
                <a:hlinkClick r:id="rId2"/>
              </a:rPr>
              <a:t>Student Discipline Snapshot Site</a:t>
            </a:r>
            <a:endParaRPr lang="en-US">
              <a:latin typeface="+mn-lt"/>
              <a:hlinkClick r:id="rId3"/>
            </a:endParaRPr>
          </a:p>
          <a:p>
            <a:r>
              <a:rPr lang="en-US" sz="1800">
                <a:latin typeface="+mn-lt"/>
                <a:hlinkClick r:id="rId4"/>
              </a:rPr>
              <a:t>Student Discipline Snapshot Timeline</a:t>
            </a:r>
            <a:endParaRPr lang="en-US" sz="1800">
              <a:latin typeface="+mn-lt"/>
            </a:endParaRPr>
          </a:p>
          <a:p>
            <a:r>
              <a:rPr lang="en-US">
                <a:latin typeface="+mn-lt"/>
                <a:hlinkClick r:id="rId3"/>
              </a:rPr>
              <a:t>Discipline Interchange Website</a:t>
            </a:r>
            <a:endParaRPr lang="en-US">
              <a:latin typeface="+mn-lt"/>
            </a:endParaRPr>
          </a:p>
          <a:p>
            <a:r>
              <a:rPr lang="en-US" sz="1800">
                <a:latin typeface="+mn-lt"/>
                <a:hlinkClick r:id="rId5"/>
              </a:rPr>
              <a:t>Discipline Action File Layout</a:t>
            </a:r>
            <a:endParaRPr lang="en-US" sz="1800">
              <a:latin typeface="+mn-lt"/>
            </a:endParaRPr>
          </a:p>
          <a:p>
            <a:r>
              <a:rPr lang="en-US">
                <a:latin typeface="+mn-lt"/>
                <a:hlinkClick r:id="rId6"/>
              </a:rPr>
              <a:t>StudentDiscipline@cde.state.co.us</a:t>
            </a:r>
            <a:endParaRPr lang="en-US">
              <a:latin typeface="+mn-lt"/>
            </a:endParaRPr>
          </a:p>
          <a:p>
            <a:r>
              <a:rPr lang="en-US" sz="1800">
                <a:latin typeface="+mn-lt"/>
              </a:rPr>
              <a:t>Carrie Martin-Collection lead</a:t>
            </a:r>
          </a:p>
          <a:p>
            <a:r>
              <a:rPr lang="en-US" sz="1800">
                <a:latin typeface="+mn-lt"/>
              </a:rPr>
              <a:t>(720) 665-4456</a:t>
            </a:r>
          </a:p>
        </p:txBody>
      </p:sp>
      <p:sp>
        <p:nvSpPr>
          <p:cNvPr id="4" name="Slide Number Placeholder 3">
            <a:extLst>
              <a:ext uri="{FF2B5EF4-FFF2-40B4-BE49-F238E27FC236}">
                <a16:creationId xmlns:a16="http://schemas.microsoft.com/office/drawing/2014/main" id="{96590D1F-C298-819C-70B4-F63B01A3B5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417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63BBF7-E7E6-69AC-5A5A-9C3894F20B85}"/>
              </a:ext>
            </a:extLst>
          </p:cNvPr>
          <p:cNvSpPr>
            <a:spLocks noGrp="1"/>
          </p:cNvSpPr>
          <p:nvPr>
            <p:ph type="ctrTitle"/>
          </p:nvPr>
        </p:nvSpPr>
        <p:spPr/>
        <p:txBody>
          <a:bodyPr/>
          <a:lstStyle/>
          <a:p>
            <a:r>
              <a:rPr lang="en-US"/>
              <a:t>Prevent Harassment or Discrimination</a:t>
            </a:r>
          </a:p>
        </p:txBody>
      </p:sp>
      <p:sp>
        <p:nvSpPr>
          <p:cNvPr id="6" name="Content Placeholder 5">
            <a:extLst>
              <a:ext uri="{FF2B5EF4-FFF2-40B4-BE49-F238E27FC236}">
                <a16:creationId xmlns:a16="http://schemas.microsoft.com/office/drawing/2014/main" id="{18364ACC-31DB-0FA6-11A7-BBEB61628284}"/>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B15DD790-6FA8-08DE-2322-57EEA5D9995E}"/>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186473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normAutofit/>
          </a:bodyPr>
          <a:lstStyle/>
          <a:p>
            <a:r>
              <a:rPr lang="en-US"/>
              <a:t>Prevent Harassment or Discrimination </a:t>
            </a:r>
            <a:br>
              <a:rPr lang="en-US"/>
            </a:br>
            <a:r>
              <a:rPr lang="en-US"/>
              <a:t>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4073657769"/>
              </p:ext>
            </p:extLst>
          </p:nvPr>
        </p:nvGraphicFramePr>
        <p:xfrm>
          <a:off x="228600" y="237744"/>
          <a:ext cx="11818935" cy="2527608"/>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547931">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713941">
                <a:tc>
                  <a:txBody>
                    <a:bodyPr/>
                    <a:lstStyle/>
                    <a:p>
                      <a:r>
                        <a:rPr lang="en-US" sz="1600">
                          <a:latin typeface="Trebuchet MS" panose="020B0603020202020204" pitchFamily="34" charset="0"/>
                        </a:rPr>
                        <a:t>7/7-7/25/2025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r>
                        <a:rPr lang="en-US" sz="1600">
                          <a:latin typeface="Trebuchet MS" panose="020B0603020202020204" pitchFamily="34" charset="0"/>
                        </a:rPr>
                        <a:t>LEAs should use this time to review reports prior to the deadline. </a:t>
                      </a:r>
                      <a:r>
                        <a:rPr lang="en-US" sz="1600"/>
                        <a:t>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440818539"/>
                  </a:ext>
                </a:extLst>
              </a:tr>
              <a:tr h="717805">
                <a:tc>
                  <a:txBody>
                    <a:bodyPr/>
                    <a:lstStyle/>
                    <a:p>
                      <a:r>
                        <a:rPr lang="en-US" sz="1600">
                          <a:latin typeface="Trebuchet MS" panose="020B0603020202020204" pitchFamily="34" charset="0"/>
                        </a:rPr>
                        <a:t>8/1/2025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PHD Collection Closes- All LEAs must have Prevent Harassment or Discrimination submitted in Data Pipeline.</a:t>
                      </a:r>
                    </a:p>
                  </a:txBody>
                  <a:tcPr>
                    <a:solidFill>
                      <a:srgbClr val="FF9999"/>
                    </a:solidFill>
                  </a:tcPr>
                </a:tc>
                <a:extLst>
                  <a:ext uri="{0D108BD9-81ED-4DB2-BD59-A6C34878D82A}">
                    <a16:rowId xmlns:a16="http://schemas.microsoft.com/office/drawing/2014/main" val="3242782652"/>
                  </a:ext>
                </a:extLst>
              </a:tr>
              <a:tr h="547931">
                <a:tc>
                  <a:txBody>
                    <a:bodyPr/>
                    <a:lstStyle/>
                    <a:p>
                      <a:r>
                        <a:rPr lang="en-US" sz="1600" b="0">
                          <a:latin typeface="Trebuchet MS" panose="020B0603020202020204" pitchFamily="34" charset="0"/>
                        </a:rPr>
                        <a:t>8/8/2025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a:t>
                      </a:r>
                      <a:r>
                        <a:rPr lang="en-US" sz="1600">
                          <a:latin typeface="Trebuchet MS" panose="020B0603020202020204" pitchFamily="34" charset="0"/>
                          <a:hlinkClick r:id="rId2"/>
                        </a:rPr>
                        <a:t>Prevent Harassment or Discrimination</a:t>
                      </a:r>
                      <a:endParaRPr lang="en-US" sz="1600">
                        <a:latin typeface="Trebuchet MS" panose="020B0603020202020204" pitchFamily="34" charset="0"/>
                      </a:endParaRPr>
                    </a:p>
                  </a:txBody>
                  <a:tcPr>
                    <a:solidFill>
                      <a:srgbClr val="FF9999"/>
                    </a:solidFill>
                  </a:tcPr>
                </a:tc>
                <a:extLst>
                  <a:ext uri="{0D108BD9-81ED-4DB2-BD59-A6C34878D82A}">
                    <a16:rowId xmlns:a16="http://schemas.microsoft.com/office/drawing/2014/main" val="452813225"/>
                  </a:ext>
                </a:extLst>
              </a:tr>
            </a:tbl>
          </a:graphicData>
        </a:graphic>
      </p:graphicFrame>
      <p:sp>
        <p:nvSpPr>
          <p:cNvPr id="2" name="Content Placeholder 7">
            <a:extLst>
              <a:ext uri="{FF2B5EF4-FFF2-40B4-BE49-F238E27FC236}">
                <a16:creationId xmlns:a16="http://schemas.microsoft.com/office/drawing/2014/main" id="{5C6BF07B-A00F-599B-E8EA-3F2B76218D62}"/>
              </a:ext>
            </a:extLst>
          </p:cNvPr>
          <p:cNvSpPr>
            <a:spLocks noGrp="1"/>
          </p:cNvSpPr>
          <p:nvPr>
            <p:ph sz="quarter" idx="13"/>
          </p:nvPr>
        </p:nvSpPr>
        <p:spPr/>
        <p:txBody>
          <a:bodyPr>
            <a:normAutofit fontScale="92500" lnSpcReduction="10000"/>
          </a:bodyPr>
          <a:lstStyle/>
          <a:p>
            <a:r>
              <a:rPr lang="en-US"/>
              <a:t>PHD Collection</a:t>
            </a:r>
          </a:p>
        </p:txBody>
      </p:sp>
      <p:sp>
        <p:nvSpPr>
          <p:cNvPr id="3" name="Content Placeholder 8">
            <a:extLst>
              <a:ext uri="{FF2B5EF4-FFF2-40B4-BE49-F238E27FC236}">
                <a16:creationId xmlns:a16="http://schemas.microsoft.com/office/drawing/2014/main" id="{800E9D91-3B0E-1AB1-24CA-D105E992B299}"/>
              </a:ext>
            </a:extLst>
          </p:cNvPr>
          <p:cNvSpPr>
            <a:spLocks noGrp="1"/>
          </p:cNvSpPr>
          <p:nvPr>
            <p:ph sz="quarter" idx="14"/>
          </p:nvPr>
        </p:nvSpPr>
        <p:spPr/>
        <p:txBody>
          <a:bodyPr>
            <a:normAutofit fontScale="92500" lnSpcReduction="10000"/>
          </a:bodyPr>
          <a:lstStyle/>
          <a:p>
            <a:r>
              <a:rPr lang="en-US">
                <a:hlinkClick r:id="rId2"/>
              </a:rPr>
              <a:t>PreventHD@cde.state.co.us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6546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a:xfrm>
            <a:off x="443564" y="205176"/>
            <a:ext cx="10597329" cy="898524"/>
          </a:xfrm>
        </p:spPr>
        <p:txBody>
          <a:bodyPr/>
          <a:lstStyle/>
          <a:p>
            <a:r>
              <a:rPr lang="en-US"/>
              <a:t>LEA Prevent Harassment or Discrimination Status as of  </a:t>
            </a:r>
            <a:r>
              <a:rPr lang="en-US" dirty="0"/>
              <a:t>10 pm Yesterday</a:t>
            </a:r>
            <a:endParaRPr lang="en-US"/>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880076449"/>
              </p:ext>
            </p:extLst>
          </p:nvPr>
        </p:nvGraphicFramePr>
        <p:xfrm>
          <a:off x="204281" y="1371599"/>
          <a:ext cx="7510969"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TextBox 4">
            <a:extLst>
              <a:ext uri="{FF2B5EF4-FFF2-40B4-BE49-F238E27FC236}">
                <a16:creationId xmlns:a16="http://schemas.microsoft.com/office/drawing/2014/main" id="{81BAD140-D2E1-0A72-1455-9ED6349770B5}"/>
              </a:ext>
            </a:extLst>
          </p:cNvPr>
          <p:cNvSpPr txBox="1"/>
          <p:nvPr/>
        </p:nvSpPr>
        <p:spPr>
          <a:xfrm>
            <a:off x="7008811" y="2276474"/>
            <a:ext cx="4392613" cy="2185214"/>
          </a:xfrm>
          <a:prstGeom prst="rect">
            <a:avLst/>
          </a:prstGeom>
          <a:noFill/>
        </p:spPr>
        <p:txBody>
          <a:bodyPr wrap="square" rtlCol="0">
            <a:spAutoFit/>
          </a:bodyPr>
          <a:lstStyle/>
          <a:p>
            <a:pPr algn="ctr"/>
            <a:endParaRPr lang="en-US"/>
          </a:p>
          <a:p>
            <a:pPr algn="ctr"/>
            <a:r>
              <a:rPr lang="en-US" sz="2000"/>
              <a:t>Thank you to all the LEAs that have completed the collection</a:t>
            </a:r>
            <a:r>
              <a:rPr lang="en-US" sz="2000" dirty="0"/>
              <a:t>!</a:t>
            </a:r>
          </a:p>
          <a:p>
            <a:pPr algn="ctr"/>
            <a:endParaRPr lang="en-US" sz="2000" dirty="0"/>
          </a:p>
          <a:p>
            <a:pPr algn="ctr"/>
            <a:r>
              <a:rPr lang="en-US" sz="2000" dirty="0">
                <a:highlight>
                  <a:srgbClr val="FFFF00"/>
                </a:highlight>
              </a:rPr>
              <a:t>The state deadline is August 1, 2025!</a:t>
            </a:r>
          </a:p>
          <a:p>
            <a:pPr algn="ctr"/>
            <a:endParaRPr lang="en-US" sz="2000"/>
          </a:p>
          <a:p>
            <a:endParaRPr lang="en-US"/>
          </a:p>
        </p:txBody>
      </p:sp>
      <p:sp>
        <p:nvSpPr>
          <p:cNvPr id="21" name="Content Placeholder 5">
            <a:extLst>
              <a:ext uri="{FF2B5EF4-FFF2-40B4-BE49-F238E27FC236}">
                <a16:creationId xmlns:a16="http://schemas.microsoft.com/office/drawing/2014/main" id="{396B0DEE-5E80-4647-08EA-963140AC0E29}"/>
              </a:ext>
            </a:extLst>
          </p:cNvPr>
          <p:cNvSpPr>
            <a:spLocks noGrp="1"/>
          </p:cNvSpPr>
          <p:nvPr>
            <p:ph sz="quarter" idx="15"/>
          </p:nvPr>
        </p:nvSpPr>
        <p:spPr>
          <a:xfrm>
            <a:off x="1366838" y="6356350"/>
            <a:ext cx="4483100" cy="361950"/>
          </a:xfrm>
        </p:spPr>
        <p:txBody>
          <a:bodyPr>
            <a:normAutofit fontScale="92500"/>
          </a:bodyPr>
          <a:lstStyle/>
          <a:p>
            <a:r>
              <a:rPr lang="en-US"/>
              <a:t>Prevent Harassment or Discrimination Collection</a:t>
            </a:r>
          </a:p>
        </p:txBody>
      </p:sp>
      <p:sp>
        <p:nvSpPr>
          <p:cNvPr id="22" name="Content Placeholder 9">
            <a:extLst>
              <a:ext uri="{FF2B5EF4-FFF2-40B4-BE49-F238E27FC236}">
                <a16:creationId xmlns:a16="http://schemas.microsoft.com/office/drawing/2014/main" id="{8F410180-EEC3-B42A-204F-74FBBAD5281B}"/>
              </a:ext>
            </a:extLst>
          </p:cNvPr>
          <p:cNvSpPr>
            <a:spLocks noGrp="1"/>
          </p:cNvSpPr>
          <p:nvPr>
            <p:ph sz="quarter" idx="16"/>
          </p:nvPr>
        </p:nvSpPr>
        <p:spPr>
          <a:xfrm>
            <a:off x="6053138" y="6356350"/>
            <a:ext cx="4392612" cy="361950"/>
          </a:xfrm>
        </p:spPr>
        <p:txBody>
          <a:bodyPr>
            <a:normAutofit/>
          </a:bodyPr>
          <a:lstStyle/>
          <a:p>
            <a:r>
              <a:rPr lang="en-US">
                <a:hlinkClick r:id="rId4"/>
              </a:rPr>
              <a:t>PreventHD@cde.state.co.us</a:t>
            </a:r>
            <a:endParaRPr lang="en-US"/>
          </a:p>
          <a:p>
            <a:endParaRPr lang="en-US"/>
          </a:p>
        </p:txBody>
      </p:sp>
    </p:spTree>
    <p:extLst>
      <p:ext uri="{BB962C8B-B14F-4D97-AF65-F5344CB8AC3E}">
        <p14:creationId xmlns:p14="http://schemas.microsoft.com/office/powerpoint/2010/main" val="274272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5C7A-2856-7B87-8C03-8517D701C8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E7A1A9-B04D-1906-B126-9E14604E3C09}"/>
              </a:ext>
            </a:extLst>
          </p:cNvPr>
          <p:cNvSpPr>
            <a:spLocks noGrp="1"/>
          </p:cNvSpPr>
          <p:nvPr>
            <p:ph type="title"/>
          </p:nvPr>
        </p:nvSpPr>
        <p:spPr/>
        <p:txBody>
          <a:bodyPr>
            <a:normAutofit fontScale="90000"/>
          </a:bodyPr>
          <a:lstStyle/>
          <a:p>
            <a:r>
              <a:rPr lang="en-US"/>
              <a:t>Prevent Harassment or Discrimination </a:t>
            </a:r>
            <a:br>
              <a:rPr lang="en-US"/>
            </a:br>
            <a:r>
              <a:rPr lang="en-US" dirty="0"/>
              <a:t>No Reports Reminder</a:t>
            </a:r>
            <a:br>
              <a:rPr lang="en-US" dirty="0"/>
            </a:br>
            <a:endParaRPr lang="en-US"/>
          </a:p>
        </p:txBody>
      </p:sp>
      <p:sp>
        <p:nvSpPr>
          <p:cNvPr id="6" name="Content Placeholder 5">
            <a:extLst>
              <a:ext uri="{FF2B5EF4-FFF2-40B4-BE49-F238E27FC236}">
                <a16:creationId xmlns:a16="http://schemas.microsoft.com/office/drawing/2014/main" id="{28D50EC4-4503-450E-2C6E-80794B316543}"/>
              </a:ext>
            </a:extLst>
          </p:cNvPr>
          <p:cNvSpPr>
            <a:spLocks noGrp="1"/>
          </p:cNvSpPr>
          <p:nvPr>
            <p:ph idx="1"/>
          </p:nvPr>
        </p:nvSpPr>
        <p:spPr>
          <a:xfrm>
            <a:off x="186266" y="1393488"/>
            <a:ext cx="11624733" cy="4651711"/>
          </a:xfrm>
        </p:spPr>
        <p:txBody>
          <a:bodyPr>
            <a:normAutofit/>
          </a:bodyPr>
          <a:lstStyle/>
          <a:p>
            <a:pPr marL="0" indent="0">
              <a:buNone/>
            </a:pPr>
            <a:r>
              <a:rPr lang="en-US" dirty="0"/>
              <a:t>If your LEA has No Incidents of Harassment or Discrimination to report</a:t>
            </a:r>
            <a:endParaRPr lang="en-US"/>
          </a:p>
          <a:p>
            <a:pPr marL="0" indent="0">
              <a:buNone/>
            </a:pPr>
            <a:endParaRPr lang="en-US"/>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57200" lvl="1" indent="0">
              <a:buNone/>
            </a:pPr>
            <a:endParaRPr lang="en-US"/>
          </a:p>
        </p:txBody>
      </p:sp>
      <p:pic>
        <p:nvPicPr>
          <p:cNvPr id="2" name="Picture 1" descr="A screenshot of data pipeline showing the steps for completing the no reports.">
            <a:extLst>
              <a:ext uri="{FF2B5EF4-FFF2-40B4-BE49-F238E27FC236}">
                <a16:creationId xmlns:a16="http://schemas.microsoft.com/office/drawing/2014/main" id="{7867ADCA-DCC8-4124-9A09-4EBA3E8B4D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873" y="1770028"/>
            <a:ext cx="11142396" cy="3999836"/>
          </a:xfrm>
          <a:prstGeom prst="rect">
            <a:avLst/>
          </a:prstGeom>
          <a:noFill/>
          <a:ln>
            <a:noFill/>
          </a:ln>
        </p:spPr>
      </p:pic>
      <p:sp>
        <p:nvSpPr>
          <p:cNvPr id="4" name="Slide Number Placeholder 3">
            <a:extLst>
              <a:ext uri="{FF2B5EF4-FFF2-40B4-BE49-F238E27FC236}">
                <a16:creationId xmlns:a16="http://schemas.microsoft.com/office/drawing/2014/main" id="{EE4A2FC7-ED0B-AF88-7D00-DEB088B158B7}"/>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7" name="Content Placeholder 6">
            <a:extLst>
              <a:ext uri="{FF2B5EF4-FFF2-40B4-BE49-F238E27FC236}">
                <a16:creationId xmlns:a16="http://schemas.microsoft.com/office/drawing/2014/main" id="{5CF4C7AA-F3DC-E9B7-5775-164A63BFDE6C}"/>
              </a:ext>
            </a:extLst>
          </p:cNvPr>
          <p:cNvSpPr>
            <a:spLocks noGrp="1"/>
          </p:cNvSpPr>
          <p:nvPr>
            <p:ph sz="quarter" idx="13"/>
          </p:nvPr>
        </p:nvSpPr>
        <p:spPr/>
        <p:txBody>
          <a:bodyPr>
            <a:normAutofit fontScale="92500"/>
          </a:bodyPr>
          <a:lstStyle/>
          <a:p>
            <a:r>
              <a:rPr lang="en-US"/>
              <a:t>Prevent Harassment or Discrimination Collection</a:t>
            </a:r>
          </a:p>
          <a:p>
            <a:endParaRPr lang="en-US"/>
          </a:p>
        </p:txBody>
      </p:sp>
      <p:sp>
        <p:nvSpPr>
          <p:cNvPr id="8" name="Content Placeholder 7">
            <a:extLst>
              <a:ext uri="{FF2B5EF4-FFF2-40B4-BE49-F238E27FC236}">
                <a16:creationId xmlns:a16="http://schemas.microsoft.com/office/drawing/2014/main" id="{68835B37-BC66-D89D-BA4C-9863EEBFFB05}"/>
              </a:ext>
            </a:extLst>
          </p:cNvPr>
          <p:cNvSpPr>
            <a:spLocks noGrp="1"/>
          </p:cNvSpPr>
          <p:nvPr>
            <p:ph sz="quarter" idx="14"/>
          </p:nvPr>
        </p:nvSpPr>
        <p:spPr/>
        <p:txBody>
          <a:bodyPr/>
          <a:lstStyle/>
          <a:p>
            <a:r>
              <a:rPr lang="en-US">
                <a:hlinkClick r:id="rId3"/>
              </a:rPr>
              <a:t>PreventHD@cde.state.co.us</a:t>
            </a:r>
            <a:endParaRPr lang="en-US"/>
          </a:p>
          <a:p>
            <a:endParaRPr lang="en-US"/>
          </a:p>
        </p:txBody>
      </p:sp>
    </p:spTree>
    <p:extLst>
      <p:ext uri="{BB962C8B-B14F-4D97-AF65-F5344CB8AC3E}">
        <p14:creationId xmlns:p14="http://schemas.microsoft.com/office/powerpoint/2010/main" val="1324249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338E-F747-37FD-38C7-3018236896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FBDDD9-D082-A557-52E8-A9BBF1FB81E4}"/>
              </a:ext>
            </a:extLst>
          </p:cNvPr>
          <p:cNvSpPr>
            <a:spLocks noGrp="1"/>
          </p:cNvSpPr>
          <p:nvPr>
            <p:ph type="title"/>
          </p:nvPr>
        </p:nvSpPr>
        <p:spPr>
          <a:xfrm>
            <a:off x="105236" y="205423"/>
            <a:ext cx="10090323" cy="898524"/>
          </a:xfrm>
        </p:spPr>
        <p:txBody>
          <a:bodyPr>
            <a:normAutofit/>
          </a:bodyPr>
          <a:lstStyle/>
          <a:p>
            <a:r>
              <a:rPr lang="en-US"/>
              <a:t>Reminder: Completing the Collection</a:t>
            </a:r>
            <a:r>
              <a:rPr lang="en-US" dirty="0"/>
              <a:t> (Even if you have no reports!)</a:t>
            </a:r>
            <a:br>
              <a:rPr lang="en-US" dirty="0"/>
            </a:br>
            <a:endParaRPr lang="en-US"/>
          </a:p>
        </p:txBody>
      </p:sp>
      <p:sp>
        <p:nvSpPr>
          <p:cNvPr id="6" name="Content Placeholder 5">
            <a:extLst>
              <a:ext uri="{FF2B5EF4-FFF2-40B4-BE49-F238E27FC236}">
                <a16:creationId xmlns:a16="http://schemas.microsoft.com/office/drawing/2014/main" id="{CD569E41-641A-36CE-EA83-CB9021F4EE3B}"/>
              </a:ext>
            </a:extLst>
          </p:cNvPr>
          <p:cNvSpPr>
            <a:spLocks noGrp="1"/>
          </p:cNvSpPr>
          <p:nvPr>
            <p:ph idx="1"/>
          </p:nvPr>
        </p:nvSpPr>
        <p:spPr>
          <a:xfrm>
            <a:off x="0" y="1554479"/>
            <a:ext cx="11011162" cy="4351338"/>
          </a:xfrm>
        </p:spPr>
        <p:txBody>
          <a:bodyPr>
            <a:normAutofit/>
          </a:bodyPr>
          <a:lstStyle/>
          <a:p>
            <a:pPr marL="457200" lvl="1" indent="0">
              <a:buNone/>
            </a:pPr>
            <a:endParaRPr lang="en-US"/>
          </a:p>
          <a:p>
            <a:pPr marL="457200" lvl="1" indent="0">
              <a:buNone/>
            </a:pPr>
            <a:r>
              <a:rPr lang="en-US" sz="2200"/>
              <a:t>Error free and ready to complete the collection?</a:t>
            </a:r>
          </a:p>
          <a:p>
            <a:pPr marL="457200" lvl="1" indent="0">
              <a:buNone/>
            </a:pPr>
            <a:endParaRPr lang="en-US"/>
          </a:p>
          <a:p>
            <a:pPr lvl="2"/>
            <a:r>
              <a:rPr lang="en-US"/>
              <a:t>Verify the data using Pipeline Reports</a:t>
            </a:r>
          </a:p>
          <a:p>
            <a:pPr lvl="2"/>
            <a:r>
              <a:rPr lang="en-US"/>
              <a:t>Submit to CDE</a:t>
            </a:r>
          </a:p>
          <a:p>
            <a:pPr lvl="2"/>
            <a:r>
              <a:rPr lang="en-US"/>
              <a:t>Download and complete verification form</a:t>
            </a:r>
          </a:p>
          <a:p>
            <a:pPr lvl="2"/>
            <a:r>
              <a:rPr lang="en-US"/>
              <a:t>Return form to PreventHD@cde.state.co.us</a:t>
            </a:r>
          </a:p>
          <a:p>
            <a:pPr marL="914400" lvl="2" indent="0">
              <a:buNone/>
            </a:pPr>
            <a:endParaRPr lang="en-US" sz="1400"/>
          </a:p>
          <a:p>
            <a:pPr marL="914400" lvl="2" indent="0">
              <a:buNone/>
            </a:pPr>
            <a:endParaRPr lang="en-US" sz="1400"/>
          </a:p>
          <a:p>
            <a:pPr marL="457200" lvl="1" indent="0">
              <a:buNone/>
            </a:pPr>
            <a:endParaRPr lang="en-US"/>
          </a:p>
        </p:txBody>
      </p:sp>
      <p:pic>
        <p:nvPicPr>
          <p:cNvPr id="3" name="Picture 2" descr="A wooden stamp with check marks on it&#10;&#10;">
            <a:extLst>
              <a:ext uri="{FF2B5EF4-FFF2-40B4-BE49-F238E27FC236}">
                <a16:creationId xmlns:a16="http://schemas.microsoft.com/office/drawing/2014/main" id="{5BA6DCC1-2D8B-91C4-976E-DBC0E15212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6004" y="1742926"/>
            <a:ext cx="4853902" cy="3639401"/>
          </a:xfrm>
          <a:prstGeom prst="rect">
            <a:avLst/>
          </a:prstGeom>
        </p:spPr>
      </p:pic>
      <p:sp>
        <p:nvSpPr>
          <p:cNvPr id="4" name="Slide Number Placeholder 3">
            <a:extLst>
              <a:ext uri="{FF2B5EF4-FFF2-40B4-BE49-F238E27FC236}">
                <a16:creationId xmlns:a16="http://schemas.microsoft.com/office/drawing/2014/main" id="{6A09A8E3-7CEC-67DC-78A0-17956A50B05A}"/>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7" name="Content Placeholder 6">
            <a:extLst>
              <a:ext uri="{FF2B5EF4-FFF2-40B4-BE49-F238E27FC236}">
                <a16:creationId xmlns:a16="http://schemas.microsoft.com/office/drawing/2014/main" id="{5F83CDCC-D48C-D450-5863-E9B321101B6B}"/>
              </a:ext>
            </a:extLst>
          </p:cNvPr>
          <p:cNvSpPr>
            <a:spLocks noGrp="1"/>
          </p:cNvSpPr>
          <p:nvPr>
            <p:ph sz="quarter" idx="13"/>
          </p:nvPr>
        </p:nvSpPr>
        <p:spPr/>
        <p:txBody>
          <a:bodyPr>
            <a:normAutofit fontScale="92500"/>
          </a:bodyPr>
          <a:lstStyle/>
          <a:p>
            <a:r>
              <a:rPr lang="en-US"/>
              <a:t>Prevent Harassment or Discrimination Collection</a:t>
            </a:r>
          </a:p>
          <a:p>
            <a:endParaRPr lang="en-US"/>
          </a:p>
        </p:txBody>
      </p:sp>
      <p:sp>
        <p:nvSpPr>
          <p:cNvPr id="8" name="Content Placeholder 7">
            <a:extLst>
              <a:ext uri="{FF2B5EF4-FFF2-40B4-BE49-F238E27FC236}">
                <a16:creationId xmlns:a16="http://schemas.microsoft.com/office/drawing/2014/main" id="{3472EF82-7923-C482-9199-C8E866D6FD29}"/>
              </a:ext>
            </a:extLst>
          </p:cNvPr>
          <p:cNvSpPr>
            <a:spLocks noGrp="1"/>
          </p:cNvSpPr>
          <p:nvPr>
            <p:ph sz="quarter" idx="14"/>
          </p:nvPr>
        </p:nvSpPr>
        <p:spPr/>
        <p:txBody>
          <a:bodyPr/>
          <a:lstStyle/>
          <a:p>
            <a:r>
              <a:rPr lang="en-US">
                <a:hlinkClick r:id="rId4"/>
              </a:rPr>
              <a:t>PreventHD@cde.state.co.us</a:t>
            </a:r>
            <a:endParaRPr lang="en-US"/>
          </a:p>
          <a:p>
            <a:endParaRPr lang="en-US"/>
          </a:p>
        </p:txBody>
      </p:sp>
    </p:spTree>
    <p:extLst>
      <p:ext uri="{BB962C8B-B14F-4D97-AF65-F5344CB8AC3E}">
        <p14:creationId xmlns:p14="http://schemas.microsoft.com/office/powerpoint/2010/main" val="1321016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105C-DB20-971E-40BB-14541C31E302}"/>
              </a:ext>
            </a:extLst>
          </p:cNvPr>
          <p:cNvSpPr>
            <a:spLocks noGrp="1"/>
          </p:cNvSpPr>
          <p:nvPr>
            <p:ph type="title"/>
          </p:nvPr>
        </p:nvSpPr>
        <p:spPr>
          <a:xfrm>
            <a:off x="155447" y="237745"/>
            <a:ext cx="7405559" cy="1197864"/>
          </a:xfrm>
        </p:spPr>
        <p:txBody>
          <a:bodyPr/>
          <a:lstStyle/>
          <a:p>
            <a:r>
              <a:rPr lang="en-US" sz="2800"/>
              <a:t>Questions &amp; Resources: </a:t>
            </a:r>
            <a:br>
              <a:rPr lang="en-US" sz="2800"/>
            </a:br>
            <a:r>
              <a:rPr lang="en-US" sz="2800"/>
              <a:t>Prevent Harassment or Discrimination</a:t>
            </a:r>
          </a:p>
        </p:txBody>
      </p:sp>
      <p:sp>
        <p:nvSpPr>
          <p:cNvPr id="3" name="Content Placeholder 2">
            <a:extLst>
              <a:ext uri="{FF2B5EF4-FFF2-40B4-BE49-F238E27FC236}">
                <a16:creationId xmlns:a16="http://schemas.microsoft.com/office/drawing/2014/main" id="{9E976A6B-CC8D-6FA8-DA17-A3D1AAD0FD45}"/>
              </a:ext>
            </a:extLst>
          </p:cNvPr>
          <p:cNvSpPr>
            <a:spLocks noGrp="1"/>
          </p:cNvSpPr>
          <p:nvPr>
            <p:ph sz="quarter" idx="13"/>
          </p:nvPr>
        </p:nvSpPr>
        <p:spPr/>
        <p:txBody>
          <a:bodyPr>
            <a:normAutofit fontScale="55000" lnSpcReduction="20000"/>
          </a:bodyPr>
          <a:lstStyle/>
          <a:p>
            <a:endParaRPr lang="en-US">
              <a:hlinkClick r:id="rId2"/>
            </a:endParaRPr>
          </a:p>
          <a:p>
            <a:r>
              <a:rPr lang="en-US" sz="4400" b="1">
                <a:latin typeface="Museo Slab 500"/>
                <a:hlinkClick r:id="rId2"/>
              </a:rPr>
              <a:t>Prevent Harassment or Discrimination Site</a:t>
            </a:r>
            <a:endParaRPr lang="en-US" sz="4400" b="1">
              <a:latin typeface="Museo Slab 500"/>
              <a:hlinkClick r:id="rId3"/>
            </a:endParaRPr>
          </a:p>
          <a:p>
            <a:r>
              <a:rPr lang="en-US" sz="3300">
                <a:latin typeface="Museo Slab 500"/>
                <a:hlinkClick r:id="rId4"/>
              </a:rPr>
              <a:t>PHD Training Manual</a:t>
            </a:r>
            <a:r>
              <a:rPr lang="en-US" sz="3300">
                <a:latin typeface="Museo Slab 500"/>
              </a:rPr>
              <a:t>, </a:t>
            </a:r>
            <a:r>
              <a:rPr lang="en-US" sz="3300">
                <a:latin typeface="Museo Slab 500" panose="02000000000000000000"/>
                <a:hlinkClick r:id="rId5"/>
              </a:rPr>
              <a:t>Exception Request Template </a:t>
            </a:r>
            <a:r>
              <a:rPr lang="en-US" sz="3300">
                <a:latin typeface="Museo Slab 500"/>
              </a:rPr>
              <a:t>, </a:t>
            </a:r>
            <a:r>
              <a:rPr lang="en-US" sz="3300">
                <a:latin typeface="Museo Slab 500" panose="02000000000000000000"/>
                <a:hlinkClick r:id="rId6"/>
              </a:rPr>
              <a:t>Exception Request Instructions </a:t>
            </a:r>
            <a:endParaRPr lang="en-US" sz="3300">
              <a:latin typeface="Museo Slab 500" panose="02000000000000000000"/>
            </a:endParaRPr>
          </a:p>
          <a:p>
            <a:endParaRPr lang="en-US" sz="3300"/>
          </a:p>
          <a:p>
            <a:r>
              <a:rPr lang="en-US" sz="3400">
                <a:latin typeface="Museo Slab 500"/>
                <a:hlinkClick r:id="rId7"/>
              </a:rPr>
              <a:t>PreventHD@cde.state.co.us</a:t>
            </a:r>
            <a:endParaRPr lang="en-US" sz="3400">
              <a:latin typeface="Museo Slab 500"/>
            </a:endParaRPr>
          </a:p>
          <a:p>
            <a:r>
              <a:rPr lang="en-US" sz="3400">
                <a:latin typeface="Museo Slab 500"/>
              </a:rPr>
              <a:t>Carrie Martin-Collection lead</a:t>
            </a:r>
          </a:p>
          <a:p>
            <a:r>
              <a:rPr lang="en-US" sz="3400">
                <a:latin typeface="Museo Slab 500"/>
              </a:rPr>
              <a:t>(720) 665-4456</a:t>
            </a:r>
          </a:p>
          <a:p>
            <a:endParaRPr lang="en-US" sz="2900"/>
          </a:p>
          <a:p>
            <a:r>
              <a:rPr lang="en-US" sz="2900"/>
              <a:t>Additional Resources and CDE contacts for Harassment, Discrimination, Title IX, and Bullying </a:t>
            </a:r>
          </a:p>
          <a:p>
            <a:r>
              <a:rPr lang="en-US" sz="2900">
                <a:latin typeface="Museo Slab 500"/>
                <a:hlinkClick r:id="rId8"/>
              </a:rPr>
              <a:t>Prevention of Harassment, Discrimination, and Bullying  in Colorado Schools Site</a:t>
            </a:r>
            <a:endParaRPr lang="en-US" sz="2900">
              <a:latin typeface="Museo Slab 500"/>
            </a:endParaRPr>
          </a:p>
          <a:p>
            <a:endParaRPr lang="en-US"/>
          </a:p>
        </p:txBody>
      </p:sp>
      <p:sp>
        <p:nvSpPr>
          <p:cNvPr id="4" name="Slide Number Placeholder 3">
            <a:extLst>
              <a:ext uri="{FF2B5EF4-FFF2-40B4-BE49-F238E27FC236}">
                <a16:creationId xmlns:a16="http://schemas.microsoft.com/office/drawing/2014/main" id="{D7C2BB4F-CC91-FDF5-D984-7063DEAA9C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692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849-B8BF-EB59-7601-5D8984D87381}"/>
              </a:ext>
            </a:extLst>
          </p:cNvPr>
          <p:cNvSpPr>
            <a:spLocks noGrp="1"/>
          </p:cNvSpPr>
          <p:nvPr>
            <p:ph type="ctrTitle"/>
          </p:nvPr>
        </p:nvSpPr>
        <p:spPr/>
        <p:txBody>
          <a:bodyPr/>
          <a:lstStyle/>
          <a:p>
            <a:r>
              <a:rPr lang="en-US" dirty="0">
                <a:latin typeface="Museo Slab 500"/>
              </a:rPr>
              <a:t>Instructional Days and Hours</a:t>
            </a:r>
            <a:endParaRPr lang="en-US" dirty="0"/>
          </a:p>
        </p:txBody>
      </p:sp>
      <p:sp>
        <p:nvSpPr>
          <p:cNvPr id="3" name="Content Placeholder 2">
            <a:extLst>
              <a:ext uri="{FF2B5EF4-FFF2-40B4-BE49-F238E27FC236}">
                <a16:creationId xmlns:a16="http://schemas.microsoft.com/office/drawing/2014/main" id="{16D80ADB-EB39-A8A3-BD97-015919CC65F0}"/>
              </a:ext>
            </a:extLst>
          </p:cNvPr>
          <p:cNvSpPr>
            <a:spLocks noGrp="1"/>
          </p:cNvSpPr>
          <p:nvPr>
            <p:ph sz="quarter" idx="13"/>
          </p:nvPr>
        </p:nvSpPr>
        <p:spPr/>
        <p:txBody>
          <a:bodyPr vert="horz" lIns="91440" tIns="45720" rIns="91440" bIns="45720" rtlCol="0" anchor="t">
            <a:normAutofit/>
          </a:bodyPr>
          <a:lstStyle/>
          <a:p>
            <a:r>
              <a:rPr lang="en-US" dirty="0">
                <a:latin typeface="Museo Slab 500"/>
              </a:rPr>
              <a:t>Jessica Tribbett</a:t>
            </a:r>
            <a:endParaRPr lang="en-US" dirty="0"/>
          </a:p>
        </p:txBody>
      </p:sp>
      <p:sp>
        <p:nvSpPr>
          <p:cNvPr id="4" name="Slide Number Placeholder 3">
            <a:extLst>
              <a:ext uri="{FF2B5EF4-FFF2-40B4-BE49-F238E27FC236}">
                <a16:creationId xmlns:a16="http://schemas.microsoft.com/office/drawing/2014/main" id="{AAFEE286-5FCE-77EF-01BE-AC58D362D1F6}"/>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878440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C7288-BFC5-2840-B143-6F06E9EBE8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78E927-18FF-0387-ACE6-61031BE9C45E}"/>
              </a:ext>
            </a:extLst>
          </p:cNvPr>
          <p:cNvSpPr>
            <a:spLocks noGrp="1"/>
          </p:cNvSpPr>
          <p:nvPr>
            <p:ph type="title"/>
          </p:nvPr>
        </p:nvSpPr>
        <p:spPr/>
        <p:txBody>
          <a:bodyPr/>
          <a:lstStyle/>
          <a:p>
            <a:r>
              <a:rPr lang="en-US">
                <a:latin typeface="Museo Slab 500"/>
              </a:rPr>
              <a:t>Instructional Days and Hours: </a:t>
            </a:r>
            <a:br>
              <a:rPr lang="en-US">
                <a:latin typeface="Museo Slab 500"/>
              </a:rPr>
            </a:br>
            <a:r>
              <a:rPr lang="en-US">
                <a:latin typeface="Museo Slab 500"/>
              </a:rPr>
              <a:t>Timeline and Reminders</a:t>
            </a:r>
            <a:endParaRPr lang="en-US"/>
          </a:p>
        </p:txBody>
      </p:sp>
      <p:sp>
        <p:nvSpPr>
          <p:cNvPr id="6" name="Content Placeholder 5">
            <a:extLst>
              <a:ext uri="{FF2B5EF4-FFF2-40B4-BE49-F238E27FC236}">
                <a16:creationId xmlns:a16="http://schemas.microsoft.com/office/drawing/2014/main" id="{34D999F5-D714-D634-3AEF-10D9A60E673A}"/>
              </a:ext>
            </a:extLst>
          </p:cNvPr>
          <p:cNvSpPr>
            <a:spLocks noGrp="1"/>
          </p:cNvSpPr>
          <p:nvPr>
            <p:ph idx="1"/>
          </p:nvPr>
        </p:nvSpPr>
        <p:spPr>
          <a:xfrm>
            <a:off x="838200" y="1554480"/>
            <a:ext cx="10515600" cy="1437317"/>
          </a:xfrm>
        </p:spPr>
        <p:txBody>
          <a:bodyPr vert="horz" lIns="0" tIns="0" rIns="0" bIns="0" rtlCol="0" anchor="t">
            <a:normAutofit/>
          </a:bodyPr>
          <a:lstStyle/>
          <a:p>
            <a:pPr marL="0" indent="0" algn="ctr">
              <a:buNone/>
            </a:pPr>
            <a:r>
              <a:rPr lang="en-US" sz="2800" b="1">
                <a:latin typeface="Trebuchet MS"/>
              </a:rPr>
              <a:t>Collection Timeline</a:t>
            </a:r>
            <a:r>
              <a:rPr lang="en-US">
                <a:latin typeface="Trebuchet MS"/>
              </a:rPr>
              <a:t> </a:t>
            </a:r>
            <a:endParaRPr lang="en-US"/>
          </a:p>
          <a:p>
            <a:pPr marL="0" indent="0" algn="ctr">
              <a:buNone/>
            </a:pPr>
            <a:r>
              <a:rPr lang="en-US">
                <a:latin typeface="Trebuchet MS"/>
              </a:rPr>
              <a:t>OPEN: Tuesday, September 2nd</a:t>
            </a:r>
          </a:p>
          <a:p>
            <a:pPr marL="0" indent="0" algn="ctr">
              <a:buNone/>
            </a:pPr>
            <a:r>
              <a:rPr lang="en-US">
                <a:latin typeface="Trebuchet MS"/>
              </a:rPr>
              <a:t>CLOSE: Friday, December 5th</a:t>
            </a:r>
            <a:endParaRPr lang="en-US"/>
          </a:p>
        </p:txBody>
      </p:sp>
      <p:sp>
        <p:nvSpPr>
          <p:cNvPr id="9" name="TextBox 8">
            <a:extLst>
              <a:ext uri="{FF2B5EF4-FFF2-40B4-BE49-F238E27FC236}">
                <a16:creationId xmlns:a16="http://schemas.microsoft.com/office/drawing/2014/main" id="{7390E215-C349-638B-215C-66F2756D2745}"/>
              </a:ext>
            </a:extLst>
          </p:cNvPr>
          <p:cNvSpPr txBox="1"/>
          <p:nvPr/>
        </p:nvSpPr>
        <p:spPr>
          <a:xfrm>
            <a:off x="2113643" y="3142204"/>
            <a:ext cx="8097296"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Where to start</a:t>
            </a:r>
          </a:p>
          <a:p>
            <a:pPr marL="457200" indent="-457200" algn="ctr">
              <a:buAutoNum type="arabicPeriod"/>
            </a:pPr>
            <a:r>
              <a:rPr lang="en-US" sz="2000" dirty="0"/>
              <a:t>Find your District's School Board Policy on instructional time to know if recess and/or passing is considered instructional time.</a:t>
            </a:r>
          </a:p>
          <a:p>
            <a:pPr marL="457200" indent="-457200" algn="ctr">
              <a:buAutoNum type="arabicPeriod"/>
            </a:pPr>
            <a:r>
              <a:rPr lang="en-US" sz="2000" dirty="0"/>
              <a:t>Collect planned calendars and bell schedules from all the schools </a:t>
            </a:r>
            <a:r>
              <a:rPr lang="en-US" sz="2000"/>
              <a:t>in your district.</a:t>
            </a:r>
          </a:p>
          <a:p>
            <a:pPr marL="457200" indent="-457200" algn="ctr">
              <a:buAutoNum type="arabicPeriod"/>
            </a:pPr>
            <a:r>
              <a:rPr lang="en-US" sz="2000" dirty="0"/>
              <a:t>The LAM will determine who will be the LEA approver for the collection.</a:t>
            </a:r>
          </a:p>
        </p:txBody>
      </p:sp>
      <p:sp>
        <p:nvSpPr>
          <p:cNvPr id="4" name="Slide Number Placeholder 3">
            <a:extLst>
              <a:ext uri="{FF2B5EF4-FFF2-40B4-BE49-F238E27FC236}">
                <a16:creationId xmlns:a16="http://schemas.microsoft.com/office/drawing/2014/main" id="{DF4FD247-9810-76BD-BAA8-E4331F02883D}"/>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7" name="Content Placeholder 6">
            <a:extLst>
              <a:ext uri="{FF2B5EF4-FFF2-40B4-BE49-F238E27FC236}">
                <a16:creationId xmlns:a16="http://schemas.microsoft.com/office/drawing/2014/main" id="{73E36483-B1C2-9417-D3CC-57BFDF2DD6BA}"/>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p>
        </p:txBody>
      </p:sp>
      <p:sp>
        <p:nvSpPr>
          <p:cNvPr id="8" name="Content Placeholder 7">
            <a:extLst>
              <a:ext uri="{FF2B5EF4-FFF2-40B4-BE49-F238E27FC236}">
                <a16:creationId xmlns:a16="http://schemas.microsoft.com/office/drawing/2014/main" id="{269FD2E8-78BF-9D5D-05B2-DEE728953B8E}"/>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solidFill>
                <a:srgbClr val="000000"/>
              </a:solidFill>
              <a:latin typeface="Trebuchet MS"/>
            </a:endParaRPr>
          </a:p>
        </p:txBody>
      </p:sp>
    </p:spTree>
    <p:extLst>
      <p:ext uri="{BB962C8B-B14F-4D97-AF65-F5344CB8AC3E}">
        <p14:creationId xmlns:p14="http://schemas.microsoft.com/office/powerpoint/2010/main" val="37158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6E7D-A48A-7D99-73A3-D16203C8DDDE}"/>
              </a:ext>
            </a:extLst>
          </p:cNvPr>
          <p:cNvSpPr>
            <a:spLocks noGrp="1"/>
          </p:cNvSpPr>
          <p:nvPr>
            <p:ph type="title"/>
          </p:nvPr>
        </p:nvSpPr>
        <p:spPr>
          <a:xfrm>
            <a:off x="443565" y="205176"/>
            <a:ext cx="9463563" cy="898524"/>
          </a:xfrm>
        </p:spPr>
        <p:txBody>
          <a:bodyPr/>
          <a:lstStyle/>
          <a:p>
            <a:r>
              <a:rPr lang="en-US">
                <a:latin typeface="Museo Slab 500"/>
              </a:rPr>
              <a:t>Instructional Days and Hours: Submission Determination</a:t>
            </a:r>
            <a:endParaRPr lang="en-US"/>
          </a:p>
        </p:txBody>
      </p:sp>
      <p:sp>
        <p:nvSpPr>
          <p:cNvPr id="3" name="Content Placeholder 2">
            <a:extLst>
              <a:ext uri="{FF2B5EF4-FFF2-40B4-BE49-F238E27FC236}">
                <a16:creationId xmlns:a16="http://schemas.microsoft.com/office/drawing/2014/main" id="{4044DF10-2F5E-2DB0-EFC4-24CEF9B4B032}"/>
              </a:ext>
            </a:extLst>
          </p:cNvPr>
          <p:cNvSpPr>
            <a:spLocks noGrp="1"/>
          </p:cNvSpPr>
          <p:nvPr>
            <p:ph idx="1"/>
          </p:nvPr>
        </p:nvSpPr>
        <p:spPr/>
        <p:txBody>
          <a:bodyPr vert="horz" lIns="0" tIns="0" rIns="0" bIns="0" rtlCol="0" anchor="t">
            <a:normAutofit/>
          </a:bodyPr>
          <a:lstStyle/>
          <a:p>
            <a:pPr marL="0" indent="0">
              <a:buNone/>
            </a:pPr>
            <a:r>
              <a:rPr lang="en-US">
                <a:latin typeface="Trebuchet MS"/>
              </a:rPr>
              <a:t>Required to Submit</a:t>
            </a:r>
            <a:endParaRPr lang="en-US"/>
          </a:p>
          <a:p>
            <a:pPr lvl="1"/>
            <a:r>
              <a:rPr lang="en-US">
                <a:latin typeface="Trebuchet MS"/>
              </a:rPr>
              <a:t>Districts,</a:t>
            </a:r>
            <a:endParaRPr lang="en-US"/>
          </a:p>
          <a:p>
            <a:pPr lvl="1"/>
            <a:r>
              <a:rPr lang="en-US">
                <a:latin typeface="Trebuchet MS"/>
              </a:rPr>
              <a:t>BOCES operating schools,</a:t>
            </a:r>
            <a:endParaRPr lang="en-US"/>
          </a:p>
          <a:p>
            <a:pPr lvl="1"/>
            <a:r>
              <a:rPr lang="en-US">
                <a:latin typeface="Trebuchet MS"/>
              </a:rPr>
              <a:t>and the Charter School Institute </a:t>
            </a:r>
            <a:endParaRPr lang="en-US"/>
          </a:p>
          <a:p>
            <a:pPr marL="0" indent="0">
              <a:buNone/>
            </a:pPr>
            <a:r>
              <a:rPr lang="en-US" sz="2000">
                <a:latin typeface="Trebuchet MS"/>
              </a:rPr>
              <a:t>will need to submit data for </a:t>
            </a:r>
            <a:r>
              <a:rPr lang="en-US" sz="2000" b="1">
                <a:highlight>
                  <a:srgbClr val="FFFF00"/>
                </a:highlight>
                <a:latin typeface="Trebuchet MS"/>
              </a:rPr>
              <a:t>all public schools serving grades K-12 (006-120)</a:t>
            </a:r>
            <a:r>
              <a:rPr lang="en-US" sz="2000">
                <a:highlight>
                  <a:srgbClr val="FFFF00"/>
                </a:highlight>
                <a:latin typeface="Trebuchet MS"/>
              </a:rPr>
              <a:t>.</a:t>
            </a:r>
          </a:p>
          <a:p>
            <a:pPr marL="0" indent="0">
              <a:buNone/>
            </a:pPr>
            <a:endParaRPr lang="en-US" sz="2000">
              <a:highlight>
                <a:srgbClr val="FFFF00"/>
              </a:highlight>
            </a:endParaRPr>
          </a:p>
          <a:p>
            <a:pPr marL="0" indent="0">
              <a:buNone/>
            </a:pPr>
            <a:r>
              <a:rPr lang="en-US">
                <a:latin typeface="Trebuchet MS"/>
              </a:rPr>
              <a:t>Do </a:t>
            </a:r>
            <a:r>
              <a:rPr lang="en-US">
                <a:solidFill>
                  <a:srgbClr val="C00000"/>
                </a:solidFill>
                <a:latin typeface="Trebuchet MS"/>
              </a:rPr>
              <a:t>NOT</a:t>
            </a:r>
            <a:r>
              <a:rPr lang="en-US">
                <a:latin typeface="Trebuchet MS"/>
              </a:rPr>
              <a:t> submit data for:</a:t>
            </a:r>
          </a:p>
          <a:p>
            <a:pPr marL="800100" lvl="1" indent="-342900"/>
            <a:r>
              <a:rPr lang="en-US">
                <a:latin typeface="Trebuchet MS"/>
              </a:rPr>
              <a:t>Pre-k</a:t>
            </a:r>
          </a:p>
          <a:p>
            <a:pPr marL="800100" lvl="1" indent="-342900"/>
            <a:r>
              <a:rPr lang="en-US">
                <a:latin typeface="Trebuchet MS"/>
              </a:rPr>
              <a:t>Public schools serving only grades 004-004</a:t>
            </a:r>
          </a:p>
          <a:p>
            <a:pPr marL="800100" lvl="1" indent="-342900"/>
            <a:r>
              <a:rPr lang="en-US">
                <a:latin typeface="Trebuchet MS"/>
              </a:rPr>
              <a:t>100% Home Options Schools (school system code 10)</a:t>
            </a:r>
            <a:endParaRPr lang="en-US"/>
          </a:p>
        </p:txBody>
      </p:sp>
      <p:sp>
        <p:nvSpPr>
          <p:cNvPr id="4" name="Slide Number Placeholder 3">
            <a:extLst>
              <a:ext uri="{FF2B5EF4-FFF2-40B4-BE49-F238E27FC236}">
                <a16:creationId xmlns:a16="http://schemas.microsoft.com/office/drawing/2014/main" id="{E1D9B4D2-4C99-6E42-4867-05CBEDC3375D}"/>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5E88A954-4F46-ACE1-5D42-9828717A3F9D}"/>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C82C01F4-9BD6-BDFF-7B38-F88CFAE8334D}"/>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1890162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98D5-19AA-BF5B-30C0-AD5C201426D5}"/>
              </a:ext>
            </a:extLst>
          </p:cNvPr>
          <p:cNvSpPr>
            <a:spLocks noGrp="1"/>
          </p:cNvSpPr>
          <p:nvPr>
            <p:ph type="title"/>
          </p:nvPr>
        </p:nvSpPr>
        <p:spPr/>
        <p:txBody>
          <a:bodyPr/>
          <a:lstStyle/>
          <a:p>
            <a:r>
              <a:rPr lang="en-US" dirty="0">
                <a:latin typeface="Museo Slab 500"/>
              </a:rPr>
              <a:t>Total Teach Workdays – Field Calculation</a:t>
            </a:r>
            <a:endParaRPr lang="en-US" dirty="0"/>
          </a:p>
        </p:txBody>
      </p:sp>
      <p:sp>
        <p:nvSpPr>
          <p:cNvPr id="3" name="Content Placeholder 2">
            <a:extLst>
              <a:ext uri="{FF2B5EF4-FFF2-40B4-BE49-F238E27FC236}">
                <a16:creationId xmlns:a16="http://schemas.microsoft.com/office/drawing/2014/main" id="{DD6AFA9D-828B-4E43-A8F6-7DC5B37063C9}"/>
              </a:ext>
            </a:extLst>
          </p:cNvPr>
          <p:cNvSpPr>
            <a:spLocks noGrp="1"/>
          </p:cNvSpPr>
          <p:nvPr>
            <p:ph idx="1"/>
          </p:nvPr>
        </p:nvSpPr>
        <p:spPr/>
        <p:txBody>
          <a:bodyPr vert="horz" lIns="0" tIns="0" rIns="0" bIns="0" rtlCol="0" anchor="t">
            <a:normAutofit/>
          </a:bodyPr>
          <a:lstStyle/>
          <a:p>
            <a:r>
              <a:rPr lang="en-US" dirty="0">
                <a:latin typeface="Trebuchet MS"/>
              </a:rPr>
              <a:t>The total number of scheduled days teachers are working.</a:t>
            </a:r>
            <a:endParaRPr lang="en-US" dirty="0"/>
          </a:p>
          <a:p>
            <a:r>
              <a:rPr lang="en-US" dirty="0">
                <a:latin typeface="Trebuchet MS"/>
              </a:rPr>
              <a:t>Includes student-contact and non-student contact days.</a:t>
            </a:r>
            <a:endParaRPr lang="en-US" dirty="0"/>
          </a:p>
          <a:p>
            <a:r>
              <a:rPr lang="en-US" dirty="0">
                <a:latin typeface="Trebuchet MS"/>
              </a:rPr>
              <a:t>Non-student contact days include professional development, data-review, teacher-in-service, or parent-teacher conference days.</a:t>
            </a:r>
            <a:endParaRPr lang="en-US" dirty="0"/>
          </a:p>
          <a:p>
            <a:r>
              <a:rPr lang="en-US" dirty="0">
                <a:latin typeface="Trebuchet MS"/>
              </a:rPr>
              <a:t>Total Teacher Workdays are teacher contract days.</a:t>
            </a:r>
            <a:endParaRPr lang="en-US" dirty="0"/>
          </a:p>
          <a:p>
            <a:r>
              <a:rPr lang="en-US" dirty="0">
                <a:solidFill>
                  <a:srgbClr val="000000"/>
                </a:solidFill>
                <a:latin typeface="Trebuchet MS"/>
              </a:rPr>
              <a:t>Must be between 100.0 and 260.0. Use .5 decimal for half days.</a:t>
            </a:r>
          </a:p>
          <a:p>
            <a:r>
              <a:rPr lang="en-US" b="1" dirty="0">
                <a:solidFill>
                  <a:srgbClr val="000000"/>
                </a:solidFill>
                <a:latin typeface="Trebuchet MS"/>
              </a:rPr>
              <a:t>To calculate: use full-time, full school year average of teacher contract days. </a:t>
            </a:r>
            <a:endParaRPr lang="en-US" b="1">
              <a:solidFill>
                <a:srgbClr val="000000"/>
              </a:solidFill>
            </a:endParaRPr>
          </a:p>
          <a:p>
            <a:r>
              <a:rPr lang="en-US" dirty="0">
                <a:solidFill>
                  <a:srgbClr val="C00000"/>
                </a:solidFill>
                <a:latin typeface="Trebuchet MS"/>
              </a:rPr>
              <a:t>Do not include</a:t>
            </a:r>
            <a:r>
              <a:rPr lang="en-US" dirty="0">
                <a:latin typeface="Trebuchet MS"/>
              </a:rPr>
              <a:t>: Training or orientation days specific to new teachers.</a:t>
            </a:r>
            <a:endParaRPr lang="en-US" dirty="0"/>
          </a:p>
          <a:p>
            <a:endParaRPr lang="en-US" dirty="0"/>
          </a:p>
        </p:txBody>
      </p:sp>
      <p:sp>
        <p:nvSpPr>
          <p:cNvPr id="4" name="Slide Number Placeholder 3">
            <a:extLst>
              <a:ext uri="{FF2B5EF4-FFF2-40B4-BE49-F238E27FC236}">
                <a16:creationId xmlns:a16="http://schemas.microsoft.com/office/drawing/2014/main" id="{75503047-DEA7-CA04-6803-BBE0B8DF3F37}"/>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5A67EF25-45F2-356C-7FBF-4A91319F6AD2}"/>
              </a:ext>
            </a:extLst>
          </p:cNvPr>
          <p:cNvSpPr>
            <a:spLocks noGrp="1"/>
          </p:cNvSpPr>
          <p:nvPr>
            <p:ph sz="quarter" idx="13"/>
          </p:nvPr>
        </p:nvSpPr>
        <p:spPr/>
        <p:txBody>
          <a:bodyPr vert="horz" lIns="91440" tIns="45720" rIns="91440" bIns="45720" rtlCol="0" anchor="t">
            <a:normAutofit/>
          </a:bodyPr>
          <a:lstStyle/>
          <a:p>
            <a:r>
              <a:rPr lang="en-US" dirty="0">
                <a:hlinkClick r:id="rId2"/>
              </a:rPr>
              <a:t>Instructional Days and Hours</a:t>
            </a:r>
            <a:endParaRPr lang="en-US"/>
          </a:p>
        </p:txBody>
      </p:sp>
      <p:sp>
        <p:nvSpPr>
          <p:cNvPr id="6" name="Content Placeholder 5">
            <a:extLst>
              <a:ext uri="{FF2B5EF4-FFF2-40B4-BE49-F238E27FC236}">
                <a16:creationId xmlns:a16="http://schemas.microsoft.com/office/drawing/2014/main" id="{B3E345E3-D5DF-18C0-03C4-7CF86D8D8258}"/>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3"/>
              </a:rPr>
              <a:t>DirectoryData@cde.state.co.us</a:t>
            </a:r>
            <a:endParaRPr lang="en-US"/>
          </a:p>
        </p:txBody>
      </p:sp>
    </p:spTree>
    <p:extLst>
      <p:ext uri="{BB962C8B-B14F-4D97-AF65-F5344CB8AC3E}">
        <p14:creationId xmlns:p14="http://schemas.microsoft.com/office/powerpoint/2010/main" val="3694881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E00D-81C5-45CA-5291-EE93B0F13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1403-53FD-1118-9C4A-5B2F278C7FB3}"/>
              </a:ext>
            </a:extLst>
          </p:cNvPr>
          <p:cNvSpPr>
            <a:spLocks noGrp="1"/>
          </p:cNvSpPr>
          <p:nvPr>
            <p:ph type="title"/>
          </p:nvPr>
        </p:nvSpPr>
        <p:spPr>
          <a:xfrm>
            <a:off x="443565" y="205176"/>
            <a:ext cx="9940860" cy="898524"/>
          </a:xfrm>
        </p:spPr>
        <p:txBody>
          <a:bodyPr/>
          <a:lstStyle/>
          <a:p>
            <a:r>
              <a:rPr lang="en-US" dirty="0">
                <a:latin typeface="Museo Slab 500"/>
              </a:rPr>
              <a:t>Total Days of Instruction/Student Contact Days – Field Calculation</a:t>
            </a:r>
            <a:endParaRPr lang="en-US" dirty="0"/>
          </a:p>
        </p:txBody>
      </p:sp>
      <p:sp>
        <p:nvSpPr>
          <p:cNvPr id="3" name="Content Placeholder 2">
            <a:extLst>
              <a:ext uri="{FF2B5EF4-FFF2-40B4-BE49-F238E27FC236}">
                <a16:creationId xmlns:a16="http://schemas.microsoft.com/office/drawing/2014/main" id="{D053639E-453D-533E-E06C-455CF20B1022}"/>
              </a:ext>
            </a:extLst>
          </p:cNvPr>
          <p:cNvSpPr>
            <a:spLocks noGrp="1"/>
          </p:cNvSpPr>
          <p:nvPr>
            <p:ph idx="1"/>
          </p:nvPr>
        </p:nvSpPr>
        <p:spPr/>
        <p:txBody>
          <a:bodyPr vert="horz" lIns="0" tIns="0" rIns="0" bIns="0" rtlCol="0" anchor="t">
            <a:normAutofit/>
          </a:bodyPr>
          <a:lstStyle/>
          <a:p>
            <a:r>
              <a:rPr lang="en-US" dirty="0">
                <a:latin typeface="Trebuchet MS"/>
              </a:rPr>
              <a:t>The total number of whole and partial scheduled student contact days. This means </a:t>
            </a:r>
            <a:r>
              <a:rPr lang="en-US" i="1" dirty="0">
                <a:latin typeface="Trebuchet MS"/>
              </a:rPr>
              <a:t>mandatory </a:t>
            </a:r>
            <a:r>
              <a:rPr lang="en-US" dirty="0">
                <a:latin typeface="Trebuchet MS"/>
              </a:rPr>
              <a:t>attendance days.</a:t>
            </a:r>
            <a:endParaRPr lang="en-US" dirty="0"/>
          </a:p>
          <a:p>
            <a:r>
              <a:rPr lang="en-US" dirty="0">
                <a:latin typeface="Trebuchet MS"/>
              </a:rPr>
              <a:t>Include testing days.</a:t>
            </a:r>
            <a:endParaRPr lang="en-US"/>
          </a:p>
          <a:p>
            <a:r>
              <a:rPr lang="en-US" dirty="0">
                <a:solidFill>
                  <a:srgbClr val="000000"/>
                </a:solidFill>
                <a:latin typeface="Trebuchet MS"/>
              </a:rPr>
              <a:t>If the total number of school days varies by grade level, and new record must be submitted for that grade level.</a:t>
            </a:r>
          </a:p>
          <a:p>
            <a:r>
              <a:rPr lang="en-US" dirty="0">
                <a:solidFill>
                  <a:srgbClr val="000000"/>
                </a:solidFill>
                <a:latin typeface="Trebuchet MS"/>
              </a:rPr>
              <a:t>Must be between 100.0 and 250.0. Use .5 decimal for half days.</a:t>
            </a:r>
          </a:p>
          <a:p>
            <a:r>
              <a:rPr lang="en-US" b="1" dirty="0">
                <a:solidFill>
                  <a:srgbClr val="000000"/>
                </a:solidFill>
                <a:latin typeface="Trebuchet MS"/>
              </a:rPr>
              <a:t>To calculate: Review school calendar and count the number of full and partial mandatory attendance days.</a:t>
            </a:r>
            <a:endParaRPr lang="en-US" b="1" dirty="0">
              <a:solidFill>
                <a:srgbClr val="000000"/>
              </a:solidFill>
            </a:endParaRPr>
          </a:p>
          <a:p>
            <a:r>
              <a:rPr lang="en-US" dirty="0">
                <a:solidFill>
                  <a:srgbClr val="C00000"/>
                </a:solidFill>
                <a:latin typeface="Trebuchet MS"/>
              </a:rPr>
              <a:t>Do not include</a:t>
            </a:r>
            <a:r>
              <a:rPr lang="en-US" dirty="0">
                <a:latin typeface="Trebuchet MS"/>
              </a:rPr>
              <a:t>: Student non-attendance days or optional attendance days.</a:t>
            </a:r>
            <a:endParaRPr lang="en-US"/>
          </a:p>
          <a:p>
            <a:endParaRPr lang="en-US" dirty="0"/>
          </a:p>
        </p:txBody>
      </p:sp>
      <p:sp>
        <p:nvSpPr>
          <p:cNvPr id="4" name="Slide Number Placeholder 3">
            <a:extLst>
              <a:ext uri="{FF2B5EF4-FFF2-40B4-BE49-F238E27FC236}">
                <a16:creationId xmlns:a16="http://schemas.microsoft.com/office/drawing/2014/main" id="{A94866BC-DA1E-CB56-5367-D1E20EE04222}"/>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96C58766-4BED-E1F5-C523-D307C8CC7EDD}"/>
              </a:ext>
            </a:extLst>
          </p:cNvPr>
          <p:cNvSpPr>
            <a:spLocks noGrp="1"/>
          </p:cNvSpPr>
          <p:nvPr>
            <p:ph sz="quarter" idx="13"/>
          </p:nvPr>
        </p:nvSpPr>
        <p:spPr/>
        <p:txBody>
          <a:bodyPr vert="horz" lIns="91440" tIns="45720" rIns="91440" bIns="45720" rtlCol="0" anchor="t">
            <a:normAutofit/>
          </a:bodyPr>
          <a:lstStyle/>
          <a:p>
            <a:r>
              <a:rPr lang="en-US" dirty="0">
                <a:hlinkClick r:id="rId2"/>
              </a:rPr>
              <a:t>Instructional Days and Hours</a:t>
            </a:r>
            <a:endParaRPr lang="en-US"/>
          </a:p>
        </p:txBody>
      </p:sp>
      <p:sp>
        <p:nvSpPr>
          <p:cNvPr id="6" name="Content Placeholder 5">
            <a:extLst>
              <a:ext uri="{FF2B5EF4-FFF2-40B4-BE49-F238E27FC236}">
                <a16:creationId xmlns:a16="http://schemas.microsoft.com/office/drawing/2014/main" id="{F7786441-0EBB-019C-8CA0-DBF8BF476AD5}"/>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3"/>
              </a:rPr>
              <a:t>DirectoryData@cde.state.co.us</a:t>
            </a:r>
            <a:endParaRPr lang="en-US"/>
          </a:p>
        </p:txBody>
      </p:sp>
    </p:spTree>
    <p:extLst>
      <p:ext uri="{BB962C8B-B14F-4D97-AF65-F5344CB8AC3E}">
        <p14:creationId xmlns:p14="http://schemas.microsoft.com/office/powerpoint/2010/main" val="387140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4B121-F2A9-3561-93E0-774B2F4B4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F3984-5D94-BC3A-F3E1-6A8E84FE173D}"/>
              </a:ext>
            </a:extLst>
          </p:cNvPr>
          <p:cNvSpPr>
            <a:spLocks noGrp="1"/>
          </p:cNvSpPr>
          <p:nvPr>
            <p:ph type="title"/>
          </p:nvPr>
        </p:nvSpPr>
        <p:spPr>
          <a:xfrm>
            <a:off x="443565" y="205176"/>
            <a:ext cx="9940860" cy="898524"/>
          </a:xfrm>
        </p:spPr>
        <p:txBody>
          <a:bodyPr/>
          <a:lstStyle/>
          <a:p>
            <a:r>
              <a:rPr lang="en-US" dirty="0">
                <a:latin typeface="Museo Slab 500"/>
              </a:rPr>
              <a:t>Total Hours for the School Year – Field Calculation</a:t>
            </a:r>
            <a:endParaRPr lang="en-US" dirty="0"/>
          </a:p>
        </p:txBody>
      </p:sp>
      <p:sp>
        <p:nvSpPr>
          <p:cNvPr id="3" name="Content Placeholder 2">
            <a:extLst>
              <a:ext uri="{FF2B5EF4-FFF2-40B4-BE49-F238E27FC236}">
                <a16:creationId xmlns:a16="http://schemas.microsoft.com/office/drawing/2014/main" id="{5CBE16E9-9680-0313-E0E5-0822D5B0D731}"/>
              </a:ext>
            </a:extLst>
          </p:cNvPr>
          <p:cNvSpPr>
            <a:spLocks noGrp="1"/>
          </p:cNvSpPr>
          <p:nvPr>
            <p:ph idx="1"/>
          </p:nvPr>
        </p:nvSpPr>
        <p:spPr/>
        <p:txBody>
          <a:bodyPr vert="horz" lIns="0" tIns="0" rIns="0" bIns="0" rtlCol="0" anchor="t">
            <a:normAutofit fontScale="92500" lnSpcReduction="10000"/>
          </a:bodyPr>
          <a:lstStyle/>
          <a:p>
            <a:r>
              <a:rPr lang="en-US" dirty="0">
                <a:latin typeface="Trebuchet MS"/>
              </a:rPr>
              <a:t>The total number of hours that the school is in session for student-contact days.  counting first bell to last bell.</a:t>
            </a:r>
            <a:endParaRPr lang="en-US" dirty="0"/>
          </a:p>
          <a:p>
            <a:r>
              <a:rPr lang="en-US" dirty="0">
                <a:solidFill>
                  <a:srgbClr val="000000"/>
                </a:solidFill>
                <a:latin typeface="Trebuchet MS"/>
              </a:rPr>
              <a:t>This includes passing, recess, and meal or other breaks that occur between the first and last bell.</a:t>
            </a:r>
          </a:p>
          <a:p>
            <a:pPr>
              <a:lnSpc>
                <a:spcPct val="80000"/>
              </a:lnSpc>
            </a:pPr>
            <a:r>
              <a:rPr lang="en-US" b="1" dirty="0">
                <a:solidFill>
                  <a:srgbClr val="000000"/>
                </a:solidFill>
                <a:latin typeface="Trebuchet MS"/>
              </a:rPr>
              <a:t>To calculate: Determine the Start and End of the School Day.</a:t>
            </a:r>
            <a:endParaRPr lang="en-US" b="1" dirty="0">
              <a:solidFill>
                <a:srgbClr val="000000"/>
              </a:solidFill>
            </a:endParaRPr>
          </a:p>
          <a:p>
            <a:pPr lvl="1">
              <a:lnSpc>
                <a:spcPct val="80000"/>
              </a:lnSpc>
              <a:buFont typeface="Courier New" panose="020B0604020202020204" pitchFamily="34" charset="0"/>
              <a:buChar char="o"/>
            </a:pPr>
            <a:r>
              <a:rPr lang="en-US" b="1" dirty="0">
                <a:solidFill>
                  <a:srgbClr val="000000"/>
                </a:solidFill>
                <a:latin typeface="Trebuchet MS"/>
              </a:rPr>
              <a:t>The start of the instructional day is the time at which the first scheduled period of the day begins.</a:t>
            </a:r>
            <a:endParaRPr lang="en-US" dirty="0"/>
          </a:p>
          <a:p>
            <a:pPr lvl="2">
              <a:lnSpc>
                <a:spcPct val="80000"/>
              </a:lnSpc>
            </a:pPr>
            <a:r>
              <a:rPr lang="en-US" b="1" dirty="0">
                <a:solidFill>
                  <a:srgbClr val="000000"/>
                </a:solidFill>
                <a:latin typeface="Trebuchet MS"/>
              </a:rPr>
              <a:t>If a school has periods that begin prior to the arrival of scheduled bus routes to the school, then these periods should not be considered as part of the instructional day.</a:t>
            </a:r>
            <a:endParaRPr lang="en-US" dirty="0"/>
          </a:p>
          <a:p>
            <a:pPr lvl="1">
              <a:lnSpc>
                <a:spcPct val="80000"/>
              </a:lnSpc>
              <a:buFont typeface="Courier New" panose="020B0604020202020204" pitchFamily="34" charset="0"/>
              <a:buChar char="o"/>
            </a:pPr>
            <a:r>
              <a:rPr lang="en-US" b="1" dirty="0">
                <a:solidFill>
                  <a:srgbClr val="000000"/>
                </a:solidFill>
                <a:latin typeface="Trebuchet MS"/>
              </a:rPr>
              <a:t>The end of the instructional day is the time at which the last scheduled period of the day ends.</a:t>
            </a:r>
            <a:endParaRPr lang="en-US" dirty="0"/>
          </a:p>
          <a:p>
            <a:pPr lvl="2">
              <a:lnSpc>
                <a:spcPct val="80000"/>
              </a:lnSpc>
            </a:pPr>
            <a:r>
              <a:rPr lang="en-US" b="1" dirty="0">
                <a:solidFill>
                  <a:srgbClr val="000000"/>
                </a:solidFill>
                <a:latin typeface="Trebuchet MS"/>
              </a:rPr>
              <a:t>If a school has periods that do not end prior to scheduled bus routes leaving the school, these periods should not be considered as part of the instructional day.</a:t>
            </a:r>
            <a:endParaRPr lang="en-US" dirty="0"/>
          </a:p>
          <a:p>
            <a:endParaRPr lang="en-US" b="1" dirty="0">
              <a:solidFill>
                <a:srgbClr val="000000"/>
              </a:solidFill>
            </a:endParaRPr>
          </a:p>
          <a:p>
            <a:r>
              <a:rPr lang="en-US" dirty="0">
                <a:solidFill>
                  <a:srgbClr val="C00000"/>
                </a:solidFill>
                <a:latin typeface="Trebuchet MS"/>
              </a:rPr>
              <a:t>Do not include</a:t>
            </a:r>
            <a:r>
              <a:rPr lang="en-US" dirty="0">
                <a:latin typeface="Trebuchet MS"/>
              </a:rPr>
              <a:t>: Non-student contact days in this hour calculation.</a:t>
            </a:r>
            <a:endParaRPr lang="en-US" dirty="0"/>
          </a:p>
          <a:p>
            <a:endParaRPr lang="en-US" dirty="0"/>
          </a:p>
        </p:txBody>
      </p:sp>
      <p:sp>
        <p:nvSpPr>
          <p:cNvPr id="4" name="Slide Number Placeholder 3">
            <a:extLst>
              <a:ext uri="{FF2B5EF4-FFF2-40B4-BE49-F238E27FC236}">
                <a16:creationId xmlns:a16="http://schemas.microsoft.com/office/drawing/2014/main" id="{5F191A0C-52F5-A52C-4ECC-0283C2EDE6A0}"/>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3933B2BF-75CF-D441-7C1E-C406EFB0D710}"/>
              </a:ext>
            </a:extLst>
          </p:cNvPr>
          <p:cNvSpPr>
            <a:spLocks noGrp="1"/>
          </p:cNvSpPr>
          <p:nvPr>
            <p:ph sz="quarter" idx="13"/>
          </p:nvPr>
        </p:nvSpPr>
        <p:spPr/>
        <p:txBody>
          <a:bodyPr vert="horz" lIns="91440" tIns="45720" rIns="91440" bIns="45720" rtlCol="0" anchor="t">
            <a:normAutofit/>
          </a:bodyPr>
          <a:lstStyle/>
          <a:p>
            <a:r>
              <a:rPr lang="en-US" dirty="0">
                <a:hlinkClick r:id="rId2"/>
              </a:rPr>
              <a:t>Instructional Days and Hours</a:t>
            </a:r>
            <a:endParaRPr lang="en-US"/>
          </a:p>
        </p:txBody>
      </p:sp>
      <p:sp>
        <p:nvSpPr>
          <p:cNvPr id="6" name="Content Placeholder 5">
            <a:extLst>
              <a:ext uri="{FF2B5EF4-FFF2-40B4-BE49-F238E27FC236}">
                <a16:creationId xmlns:a16="http://schemas.microsoft.com/office/drawing/2014/main" id="{906E1537-25D5-CCEE-8D40-8D79BF93A1BC}"/>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3"/>
              </a:rPr>
              <a:t>DirectoryData@cde.state.co.us</a:t>
            </a:r>
            <a:endParaRPr lang="en-US"/>
          </a:p>
        </p:txBody>
      </p:sp>
    </p:spTree>
    <p:extLst>
      <p:ext uri="{BB962C8B-B14F-4D97-AF65-F5344CB8AC3E}">
        <p14:creationId xmlns:p14="http://schemas.microsoft.com/office/powerpoint/2010/main" val="3134790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BC37-DDD5-6BE9-B990-915317D47636}"/>
              </a:ext>
            </a:extLst>
          </p:cNvPr>
          <p:cNvSpPr>
            <a:spLocks noGrp="1"/>
          </p:cNvSpPr>
          <p:nvPr>
            <p:ph type="title"/>
          </p:nvPr>
        </p:nvSpPr>
        <p:spPr>
          <a:xfrm>
            <a:off x="155447" y="237745"/>
            <a:ext cx="6407277" cy="1197864"/>
          </a:xfrm>
        </p:spPr>
        <p:txBody>
          <a:bodyPr/>
          <a:lstStyle/>
          <a:p>
            <a:r>
              <a:rPr lang="en-US">
                <a:latin typeface="Museo Slab 500"/>
              </a:rPr>
              <a:t>Questions &amp; Resources:</a:t>
            </a:r>
            <a:br>
              <a:rPr lang="en-US">
                <a:latin typeface="Museo Slab 500"/>
              </a:rPr>
            </a:br>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94805149-7371-FA2D-C11A-4C81E2BDE526}"/>
              </a:ext>
            </a:extLst>
          </p:cNvPr>
          <p:cNvSpPr>
            <a:spLocks noGrp="1"/>
          </p:cNvSpPr>
          <p:nvPr>
            <p:ph sz="quarter" idx="13"/>
          </p:nvPr>
        </p:nvSpPr>
        <p:spPr/>
        <p:txBody>
          <a:bodyPr>
            <a:normAutofit/>
          </a:bodyPr>
          <a:lstStyle/>
          <a:p>
            <a:pPr marL="342900" indent="-342900">
              <a:lnSpc>
                <a:spcPct val="160000"/>
              </a:lnSpc>
            </a:pPr>
            <a:r>
              <a:rPr lang="en-US" sz="2200">
                <a:solidFill>
                  <a:srgbClr val="000000"/>
                </a:solidFill>
                <a:hlinkClick r:id="rId2"/>
              </a:rPr>
              <a:t>Instructional Days and Hours website</a:t>
            </a:r>
            <a:r>
              <a:rPr lang="en-US" sz="2200">
                <a:solidFill>
                  <a:srgbClr val="000000"/>
                </a:solidFill>
              </a:rPr>
              <a:t>: Frequently Asked Questions</a:t>
            </a:r>
            <a:endParaRPr lang="en-US" sz="2200"/>
          </a:p>
          <a:p>
            <a:pPr marL="342900" indent="-342900">
              <a:lnSpc>
                <a:spcPct val="160000"/>
              </a:lnSpc>
            </a:pPr>
            <a:r>
              <a:rPr lang="en-US" sz="2200">
                <a:hlinkClick r:id="rId3"/>
              </a:rPr>
              <a:t>DirectoryData@cde.state.co.us</a:t>
            </a:r>
            <a:endParaRPr lang="en-US" sz="2200"/>
          </a:p>
          <a:p>
            <a:pPr marL="342900" indent="-342900">
              <a:lnSpc>
                <a:spcPct val="160000"/>
              </a:lnSpc>
            </a:pPr>
            <a:r>
              <a:rPr lang="en-US" sz="2200"/>
              <a:t>More information each week at DSU Town Halls</a:t>
            </a:r>
          </a:p>
          <a:p>
            <a:pPr marL="342900" indent="-342900">
              <a:lnSpc>
                <a:spcPct val="160000"/>
              </a:lnSpc>
            </a:pPr>
            <a:r>
              <a:rPr lang="en-US" sz="2200"/>
              <a:t>Trainings coming soon</a:t>
            </a:r>
          </a:p>
        </p:txBody>
      </p:sp>
      <p:sp>
        <p:nvSpPr>
          <p:cNvPr id="4" name="Slide Number Placeholder 3">
            <a:extLst>
              <a:ext uri="{FF2B5EF4-FFF2-40B4-BE49-F238E27FC236}">
                <a16:creationId xmlns:a16="http://schemas.microsoft.com/office/drawing/2014/main" id="{2814BB46-2C46-A994-E9F3-BA73699C5D63}"/>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584765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dirty="0">
                <a:latin typeface="Trebuchet MS"/>
              </a:rPr>
              <a:t>Next Town Hall will be July 31st</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7172743" cy="5647680"/>
          </a:xfrm>
        </p:spPr>
        <p:txBody>
          <a:bodyPr/>
          <a:lstStyle/>
          <a:p>
            <a:pPr lvl="0"/>
            <a:r>
              <a:rPr lang="en-US" b="1" dirty="0"/>
              <a:t>Reminder:</a:t>
            </a:r>
          </a:p>
          <a:p>
            <a:pPr lvl="0"/>
            <a:r>
              <a:rPr lang="en-US" dirty="0"/>
              <a:t>Syncplicity folders are specific to a collection. Email the collection lead if you need access to your LEA’s Syncplicity folder for a collection.</a:t>
            </a:r>
          </a:p>
          <a:p>
            <a:pPr lvl="0"/>
            <a:endParaRPr lang="en-US" dirty="0"/>
          </a:p>
          <a:p>
            <a:pPr lvl="0"/>
            <a:r>
              <a:rPr lang="en-US" dirty="0"/>
              <a:t>Tip: Bookmark the </a:t>
            </a:r>
            <a:r>
              <a:rPr lang="en-US" dirty="0">
                <a:hlinkClick r:id="rId2"/>
              </a:rPr>
              <a:t>Syncplicity login site.</a:t>
            </a:r>
            <a:endParaRPr lang="en-US" dirty="0"/>
          </a:p>
        </p:txBody>
      </p:sp>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42</a:t>
            </a:fld>
            <a:endParaRPr lang="en-US"/>
          </a:p>
        </p:txBody>
      </p:sp>
      <p:pic>
        <p:nvPicPr>
          <p:cNvPr id="7" name="Picture 6" descr="syncplicity icon">
            <a:extLst>
              <a:ext uri="{FF2B5EF4-FFF2-40B4-BE49-F238E27FC236}">
                <a16:creationId xmlns:a16="http://schemas.microsoft.com/office/drawing/2014/main" id="{E0A9F36D-3A11-E1D8-941F-2456648C9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499" y="1373799"/>
            <a:ext cx="5304218" cy="1024407"/>
          </a:xfrm>
          <a:prstGeom prst="rect">
            <a:avLst/>
          </a:prstGeom>
        </p:spPr>
      </p:pic>
    </p:spTree>
    <p:extLst>
      <p:ext uri="{BB962C8B-B14F-4D97-AF65-F5344CB8AC3E}">
        <p14:creationId xmlns:p14="http://schemas.microsoft.com/office/powerpoint/2010/main" val="221927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622492697"/>
              </p:ext>
            </p:extLst>
          </p:nvPr>
        </p:nvGraphicFramePr>
        <p:xfrm>
          <a:off x="810846" y="1553307"/>
          <a:ext cx="10536587" cy="3505193"/>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dirty="0"/>
                        <a:t>Agenda Topic</a:t>
                      </a:r>
                    </a:p>
                  </a:txBody>
                  <a:tcPr/>
                </a:tc>
                <a:tc>
                  <a:txBody>
                    <a:bodyPr/>
                    <a:lstStyle/>
                    <a:p>
                      <a:r>
                        <a:rPr lang="en-US" dirty="0"/>
                        <a:t>Presenter</a:t>
                      </a:r>
                    </a:p>
                  </a:txBody>
                  <a:tcPr/>
                </a:tc>
                <a:extLst>
                  <a:ext uri="{0D108BD9-81ED-4DB2-BD59-A6C34878D82A}">
                    <a16:rowId xmlns:a16="http://schemas.microsoft.com/office/drawing/2014/main" val="1919669085"/>
                  </a:ext>
                </a:extLst>
              </a:tr>
              <a:tr h="370840">
                <a:tc>
                  <a:txBody>
                    <a:bodyPr/>
                    <a:lstStyle/>
                    <a:p>
                      <a:r>
                        <a:rPr lang="en-US" dirty="0"/>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dirty="0"/>
                        <a:t>Host: Jessica Tribbett</a:t>
                      </a:r>
                    </a:p>
                  </a:txBody>
                  <a:tcPr/>
                </a:tc>
                <a:extLst>
                  <a:ext uri="{0D108BD9-81ED-4DB2-BD59-A6C34878D82A}">
                    <a16:rowId xmlns:a16="http://schemas.microsoft.com/office/drawing/2014/main" val="3697144484"/>
                  </a:ext>
                </a:extLst>
              </a:tr>
              <a:tr h="370839">
                <a:tc>
                  <a:txBody>
                    <a:bodyPr/>
                    <a:lstStyle/>
                    <a:p>
                      <a:pPr lvl="0">
                        <a:buNone/>
                      </a:pPr>
                      <a:r>
                        <a:rPr lang="en-US" dirty="0"/>
                        <a:t>District Calendars</a:t>
                      </a:r>
                    </a:p>
                  </a:txBody>
                  <a:tcPr/>
                </a:tc>
                <a:tc>
                  <a:txBody>
                    <a:bodyPr/>
                    <a:lstStyle/>
                    <a:p>
                      <a:pPr marL="0" lvl="0" indent="0" algn="l">
                        <a:lnSpc>
                          <a:spcPct val="100000"/>
                        </a:lnSpc>
                        <a:spcBef>
                          <a:spcPts val="0"/>
                        </a:spcBef>
                        <a:spcAft>
                          <a:spcPts val="0"/>
                        </a:spcAft>
                        <a:buNone/>
                      </a:pPr>
                      <a:r>
                        <a:rPr lang="en-US" dirty="0"/>
                        <a:t>Jessica Tribbett</a:t>
                      </a:r>
                    </a:p>
                  </a:txBody>
                  <a:tcPr/>
                </a:tc>
                <a:extLst>
                  <a:ext uri="{0D108BD9-81ED-4DB2-BD59-A6C34878D82A}">
                    <a16:rowId xmlns:a16="http://schemas.microsoft.com/office/drawing/2014/main" val="3170012343"/>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Staff Evaluation</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Dawna Gudka</a:t>
                      </a:r>
                    </a:p>
                  </a:txBody>
                  <a:tcPr/>
                </a:tc>
                <a:extLst>
                  <a:ext uri="{0D108BD9-81ED-4DB2-BD59-A6C34878D82A}">
                    <a16:rowId xmlns:a16="http://schemas.microsoft.com/office/drawing/2014/main" val="1631794152"/>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Reagan Ward</a:t>
                      </a:r>
                    </a:p>
                  </a:txBody>
                  <a:tcPr/>
                </a:tc>
                <a:extLst>
                  <a:ext uri="{0D108BD9-81ED-4DB2-BD59-A6C34878D82A}">
                    <a16:rowId xmlns:a16="http://schemas.microsoft.com/office/drawing/2014/main" val="2336010911"/>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Student Discipline</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Dawna Gudka</a:t>
                      </a:r>
                      <a:br>
                        <a:rPr lang="en-US" sz="1800" b="0" i="0" u="none" strike="noStrike" noProof="0" dirty="0">
                          <a:solidFill>
                            <a:srgbClr val="000000"/>
                          </a:solidFill>
                          <a:latin typeface="Trebuchet MS"/>
                        </a:rPr>
                      </a:br>
                      <a:r>
                        <a:rPr lang="en-US" sz="1800" b="0" i="0" u="none" strike="noStrike" noProof="0" dirty="0">
                          <a:solidFill>
                            <a:srgbClr val="000000"/>
                          </a:solidFill>
                          <a:latin typeface="Trebuchet MS"/>
                        </a:rPr>
                        <a:t>on behalf of Carrie Martin</a:t>
                      </a:r>
                    </a:p>
                  </a:txBody>
                  <a:tcPr/>
                </a:tc>
                <a:extLst>
                  <a:ext uri="{0D108BD9-81ED-4DB2-BD59-A6C34878D82A}">
                    <a16:rowId xmlns:a16="http://schemas.microsoft.com/office/drawing/2014/main" val="606295110"/>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Prevent Harassment or Discrimination</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mn-lt"/>
                        </a:rPr>
                        <a:t>Dawna Gudka </a:t>
                      </a:r>
                      <a:br>
                        <a:rPr lang="en-US" sz="1800" b="0" i="0" u="none" strike="noStrike" noProof="0" dirty="0">
                          <a:solidFill>
                            <a:srgbClr val="000000"/>
                          </a:solidFill>
                          <a:latin typeface="+mn-lt"/>
                        </a:rPr>
                      </a:br>
                      <a:r>
                        <a:rPr lang="en-US" sz="1800" b="0" i="0" u="none" strike="noStrike" noProof="0" dirty="0">
                          <a:solidFill>
                            <a:srgbClr val="000000"/>
                          </a:solidFill>
                          <a:latin typeface="+mn-lt"/>
                        </a:rPr>
                        <a:t>on behalf of Carrie Martin</a:t>
                      </a:r>
                    </a:p>
                  </a:txBody>
                  <a:tcPr/>
                </a:tc>
                <a:extLst>
                  <a:ext uri="{0D108BD9-81ED-4DB2-BD59-A6C34878D82A}">
                    <a16:rowId xmlns:a16="http://schemas.microsoft.com/office/drawing/2014/main" val="3916024910"/>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Instructional Days and Hours</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mn-lt"/>
                        </a:rPr>
                        <a:t>Jessica Tribbett</a:t>
                      </a:r>
                    </a:p>
                  </a:txBody>
                  <a:tcPr/>
                </a:tc>
                <a:extLst>
                  <a:ext uri="{0D108BD9-81ED-4DB2-BD59-A6C34878D82A}">
                    <a16:rowId xmlns:a16="http://schemas.microsoft.com/office/drawing/2014/main" val="555180240"/>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431349934"/>
              </p:ext>
            </p:extLst>
          </p:nvPr>
        </p:nvGraphicFramePr>
        <p:xfrm>
          <a:off x="609600" y="1492537"/>
          <a:ext cx="11002297" cy="4434840"/>
        </p:xfrm>
        <a:graphic>
          <a:graphicData uri="http://schemas.openxmlformats.org/drawingml/2006/table">
            <a:tbl>
              <a:tblPr firstRow="1" bandRow="1">
                <a:tableStyleId>{B301B821-A1FF-4177-AEE7-76D212191A09}</a:tableStyleId>
              </a:tblPr>
              <a:tblGrid>
                <a:gridCol w="2581275">
                  <a:extLst>
                    <a:ext uri="{9D8B030D-6E8A-4147-A177-3AD203B41FA5}">
                      <a16:colId xmlns:a16="http://schemas.microsoft.com/office/drawing/2014/main" val="4171366518"/>
                    </a:ext>
                  </a:extLst>
                </a:gridCol>
                <a:gridCol w="1323975">
                  <a:extLst>
                    <a:ext uri="{9D8B030D-6E8A-4147-A177-3AD203B41FA5}">
                      <a16:colId xmlns:a16="http://schemas.microsoft.com/office/drawing/2014/main" val="1379799228"/>
                    </a:ext>
                  </a:extLst>
                </a:gridCol>
                <a:gridCol w="1352550">
                  <a:extLst>
                    <a:ext uri="{9D8B030D-6E8A-4147-A177-3AD203B41FA5}">
                      <a16:colId xmlns:a16="http://schemas.microsoft.com/office/drawing/2014/main" val="677725610"/>
                    </a:ext>
                  </a:extLst>
                </a:gridCol>
                <a:gridCol w="5744497">
                  <a:extLst>
                    <a:ext uri="{9D8B030D-6E8A-4147-A177-3AD203B41FA5}">
                      <a16:colId xmlns:a16="http://schemas.microsoft.com/office/drawing/2014/main" val="4097725187"/>
                    </a:ext>
                  </a:extLst>
                </a:gridCol>
              </a:tblGrid>
              <a:tr h="156176">
                <a:tc>
                  <a:txBody>
                    <a:bodyPr/>
                    <a:lstStyle/>
                    <a:p>
                      <a:r>
                        <a:rPr lang="en-US" sz="1500" dirty="0">
                          <a:latin typeface="Trebuchet MS"/>
                        </a:rPr>
                        <a:t>Name</a:t>
                      </a:r>
                    </a:p>
                  </a:txBody>
                  <a:tcPr/>
                </a:tc>
                <a:tc>
                  <a:txBody>
                    <a:bodyPr/>
                    <a:lstStyle/>
                    <a:p>
                      <a:pPr algn="ctr"/>
                      <a:r>
                        <a:rPr lang="en-US" sz="1500" dirty="0">
                          <a:latin typeface="Trebuchet MS"/>
                        </a:rPr>
                        <a:t>Category</a:t>
                      </a:r>
                    </a:p>
                  </a:txBody>
                  <a:tcPr/>
                </a:tc>
                <a:tc>
                  <a:txBody>
                    <a:bodyPr/>
                    <a:lstStyle/>
                    <a:p>
                      <a:pPr algn="ctr"/>
                      <a:r>
                        <a:rPr lang="en-US" sz="1500" dirty="0">
                          <a:latin typeface="Trebuchet MS"/>
                        </a:rPr>
                        <a:t>Status</a:t>
                      </a:r>
                    </a:p>
                  </a:txBody>
                  <a:tcPr/>
                </a:tc>
                <a:tc>
                  <a:txBody>
                    <a:bodyPr/>
                    <a:lstStyle/>
                    <a:p>
                      <a:r>
                        <a:rPr lang="en-US" sz="1500" dirty="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dirty="0">
                          <a:solidFill>
                            <a:srgbClr val="0070C0"/>
                          </a:solidFill>
                          <a:latin typeface="Trebuchet MS"/>
                          <a:hlinkClick r:id="rId2"/>
                        </a:rPr>
                        <a:t>RITS</a:t>
                      </a:r>
                      <a:endParaRPr lang="en-US" sz="1500" b="1" dirty="0">
                        <a:solidFill>
                          <a:srgbClr val="0070C0"/>
                        </a:solidFill>
                        <a:latin typeface="Trebuchet MS"/>
                      </a:endParaRPr>
                    </a:p>
                  </a:txBody>
                  <a:tcPr/>
                </a:tc>
                <a:tc>
                  <a:txBody>
                    <a:bodyPr/>
                    <a:lstStyle/>
                    <a:p>
                      <a:pPr algn="ctr"/>
                      <a:r>
                        <a:rPr lang="en-US" sz="1500" dirty="0">
                          <a:latin typeface="Trebuchet MS"/>
                        </a:rPr>
                        <a:t>Year Round</a:t>
                      </a:r>
                    </a:p>
                  </a:txBody>
                  <a:tcPr/>
                </a:tc>
                <a:tc>
                  <a:txBody>
                    <a:bodyPr/>
                    <a:lstStyle/>
                    <a:p>
                      <a:pPr algn="ctr"/>
                      <a:r>
                        <a:rPr lang="en-US" sz="1500" dirty="0">
                          <a:latin typeface="Trebuchet MS"/>
                        </a:rPr>
                        <a:t>Open</a:t>
                      </a:r>
                    </a:p>
                  </a:txBody>
                  <a:tcPr>
                    <a:solidFill>
                      <a:schemeClr val="accent3">
                        <a:lumMod val="40000"/>
                        <a:lumOff val="60000"/>
                      </a:schemeClr>
                    </a:solidFill>
                  </a:tcPr>
                </a:tc>
                <a:tc>
                  <a:txBody>
                    <a:bodyPr/>
                    <a:lstStyle/>
                    <a:p>
                      <a:r>
                        <a:rPr lang="en-US" sz="1500" dirty="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dirty="0">
                          <a:solidFill>
                            <a:srgbClr val="0070C0"/>
                          </a:solidFill>
                          <a:latin typeface="Trebuchet MS"/>
                          <a:hlinkClick r:id="rId3"/>
                        </a:rPr>
                        <a:t>EDIS</a:t>
                      </a:r>
                      <a:endParaRPr lang="en-US" sz="1500" b="1" dirty="0">
                        <a:solidFill>
                          <a:srgbClr val="0070C0"/>
                        </a:solidFill>
                        <a:latin typeface="Trebuchet MS"/>
                      </a:endParaRPr>
                    </a:p>
                  </a:txBody>
                  <a:tcPr/>
                </a:tc>
                <a:tc>
                  <a:txBody>
                    <a:bodyPr/>
                    <a:lstStyle/>
                    <a:p>
                      <a:pPr algn="ctr"/>
                      <a:r>
                        <a:rPr lang="en-US" sz="1500" dirty="0">
                          <a:latin typeface="Trebuchet MS"/>
                        </a:rPr>
                        <a:t>Year Round</a:t>
                      </a:r>
                    </a:p>
                  </a:txBody>
                  <a:tcPr/>
                </a:tc>
                <a:tc>
                  <a:txBody>
                    <a:bodyPr/>
                    <a:lstStyle/>
                    <a:p>
                      <a:pPr algn="ctr"/>
                      <a:r>
                        <a:rPr lang="en-US" sz="1500" dirty="0">
                          <a:latin typeface="Trebuchet MS"/>
                        </a:rPr>
                        <a:t>Open</a:t>
                      </a:r>
                    </a:p>
                  </a:txBody>
                  <a:tcPr>
                    <a:solidFill>
                      <a:schemeClr val="accent3">
                        <a:lumMod val="40000"/>
                        <a:lumOff val="60000"/>
                      </a:schemeClr>
                    </a:solidFill>
                  </a:tcPr>
                </a:tc>
                <a:tc>
                  <a:txBody>
                    <a:bodyPr/>
                    <a:lstStyle/>
                    <a:p>
                      <a:r>
                        <a:rPr lang="en-US" sz="1500" dirty="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dirty="0">
                          <a:solidFill>
                            <a:srgbClr val="0070C0"/>
                          </a:solidFill>
                          <a:latin typeface="Trebuchet MS"/>
                          <a:ea typeface="+mn-ea"/>
                          <a:cs typeface="+mn-cs"/>
                          <a:hlinkClick r:id="rId4"/>
                        </a:rPr>
                        <a:t>Directory</a:t>
                      </a:r>
                      <a:endParaRPr lang="en-US" sz="1500" b="1" kern="1200" dirty="0">
                        <a:solidFill>
                          <a:srgbClr val="0070C0"/>
                        </a:solidFill>
                        <a:latin typeface="Trebuchet MS"/>
                        <a:ea typeface="+mn-ea"/>
                        <a:cs typeface="+mn-cs"/>
                      </a:endParaRPr>
                    </a:p>
                  </a:txBody>
                  <a:tcPr/>
                </a:tc>
                <a:tc>
                  <a:txBody>
                    <a:bodyPr/>
                    <a:lstStyle/>
                    <a:p>
                      <a:pPr algn="ctr"/>
                      <a:r>
                        <a:rPr lang="en-US" sz="1500" dirty="0">
                          <a:latin typeface="Trebuchet MS"/>
                        </a:rPr>
                        <a:t>Year Round</a:t>
                      </a:r>
                    </a:p>
                  </a:txBody>
                  <a:tcPr/>
                </a:tc>
                <a:tc>
                  <a:txBody>
                    <a:bodyPr/>
                    <a:lstStyle/>
                    <a:p>
                      <a:pPr algn="ctr"/>
                      <a:r>
                        <a:rPr lang="en-US" sz="1500" dirty="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500" dirty="0">
                          <a:latin typeface="Trebuchet MS"/>
                        </a:rPr>
                        <a:t>District Calendars: Open, due 8/29/25</a:t>
                      </a:r>
                      <a:endParaRPr lang="en-US" sz="1500" dirty="0">
                        <a:solidFill>
                          <a:srgbClr val="C00000"/>
                        </a:solidFill>
                        <a:latin typeface="Trebuchet MS"/>
                      </a:endParaRPr>
                    </a:p>
                  </a:txBody>
                  <a:tcPr/>
                </a:tc>
                <a:extLst>
                  <a:ext uri="{0D108BD9-81ED-4DB2-BD59-A6C34878D82A}">
                    <a16:rowId xmlns:a16="http://schemas.microsoft.com/office/drawing/2014/main" val="3547505821"/>
                  </a:ext>
                </a:extLst>
              </a:tr>
              <a:tr h="265499">
                <a:tc>
                  <a:txBody>
                    <a:bodyPr/>
                    <a:lstStyle/>
                    <a:p>
                      <a:r>
                        <a:rPr lang="en-US" sz="1500" b="1" dirty="0">
                          <a:solidFill>
                            <a:srgbClr val="0070C0"/>
                          </a:solidFill>
                          <a:latin typeface="Trebuchet MS"/>
                          <a:hlinkClick r:id="rId5"/>
                        </a:rPr>
                        <a:t>Student</a:t>
                      </a:r>
                      <a:endParaRPr lang="en-US" sz="1500" b="1" dirty="0">
                        <a:solidFill>
                          <a:srgbClr val="0070C0"/>
                        </a:solidFill>
                        <a:latin typeface="Trebuchet MS"/>
                      </a:endParaRPr>
                    </a:p>
                  </a:txBody>
                  <a:tcPr/>
                </a:tc>
                <a:tc>
                  <a:txBody>
                    <a:bodyPr/>
                    <a:lstStyle/>
                    <a:p>
                      <a:pPr algn="ctr"/>
                      <a:r>
                        <a:rPr lang="en-US" sz="1500" dirty="0">
                          <a:latin typeface="Trebuchet MS"/>
                        </a:rPr>
                        <a:t>Interchange</a:t>
                      </a:r>
                    </a:p>
                  </a:txBody>
                  <a:tcPr/>
                </a:tc>
                <a:tc>
                  <a:txBody>
                    <a:bodyPr/>
                    <a:lstStyle/>
                    <a:p>
                      <a:pPr algn="ctr"/>
                      <a:r>
                        <a:rPr lang="en-US" sz="1500" dirty="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latin typeface="Trebuchet MS"/>
                        </a:rPr>
                        <a:t>2025-2026: Open, </a:t>
                      </a:r>
                      <a:r>
                        <a:rPr lang="en-US" sz="1500" b="0" dirty="0">
                          <a:latin typeface="Trebuchet MS"/>
                          <a:hlinkClick r:id="rId6"/>
                        </a:rPr>
                        <a:t>register for 8/5 training</a:t>
                      </a:r>
                      <a:endParaRPr lang="en-US" sz="1500" b="0" dirty="0">
                        <a:latin typeface="Trebuchet MS"/>
                      </a:endParaRPr>
                    </a:p>
                  </a:txBody>
                  <a:tcPr/>
                </a:tc>
                <a:extLst>
                  <a:ext uri="{0D108BD9-81ED-4DB2-BD59-A6C34878D82A}">
                    <a16:rowId xmlns:a16="http://schemas.microsoft.com/office/drawing/2014/main" val="3826964883"/>
                  </a:ext>
                </a:extLst>
              </a:tr>
              <a:tr h="156176">
                <a:tc>
                  <a:txBody>
                    <a:bodyPr/>
                    <a:lstStyle/>
                    <a:p>
                      <a:pPr lvl="0">
                        <a:buNone/>
                      </a:pPr>
                      <a:r>
                        <a:rPr lang="en-US" sz="1500" b="1" dirty="0">
                          <a:solidFill>
                            <a:srgbClr val="0070C0"/>
                          </a:solidFill>
                          <a:latin typeface="Trebuchet MS"/>
                          <a:hlinkClick r:id="rId7"/>
                        </a:rPr>
                        <a:t>At-Risk</a:t>
                      </a:r>
                      <a:endParaRPr lang="en-US" sz="1500" b="1" dirty="0">
                        <a:solidFill>
                          <a:srgbClr val="0070C0"/>
                        </a:solidFill>
                        <a:latin typeface="Trebuchet MS"/>
                      </a:endParaRPr>
                    </a:p>
                  </a:txBody>
                  <a:tcPr/>
                </a:tc>
                <a:tc>
                  <a:txBody>
                    <a:bodyPr/>
                    <a:lstStyle/>
                    <a:p>
                      <a:pPr lvl="0" algn="ctr">
                        <a:buNone/>
                      </a:pPr>
                      <a:r>
                        <a:rPr lang="en-US" sz="1500" dirty="0">
                          <a:latin typeface="Trebuchet MS"/>
                        </a:rPr>
                        <a:t>Interchange</a:t>
                      </a:r>
                    </a:p>
                  </a:txBody>
                  <a:tcPr/>
                </a:tc>
                <a:tc>
                  <a:txBody>
                    <a:bodyPr/>
                    <a:lstStyle/>
                    <a:p>
                      <a:pPr algn="ctr"/>
                      <a:r>
                        <a:rPr lang="en-US" sz="1500" dirty="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a:latin typeface="+mn-lt"/>
                        </a:rPr>
                        <a:t>2025-2026: Opened 7/16/25</a:t>
                      </a:r>
                    </a:p>
                  </a:txBody>
                  <a:tcPr/>
                </a:tc>
                <a:extLst>
                  <a:ext uri="{0D108BD9-81ED-4DB2-BD59-A6C34878D82A}">
                    <a16:rowId xmlns:a16="http://schemas.microsoft.com/office/drawing/2014/main" val="2815178381"/>
                  </a:ext>
                </a:extLst>
              </a:tr>
              <a:tr h="265499">
                <a:tc>
                  <a:txBody>
                    <a:bodyPr/>
                    <a:lstStyle/>
                    <a:p>
                      <a:r>
                        <a:rPr lang="en-US" sz="1500" b="1" dirty="0">
                          <a:solidFill>
                            <a:srgbClr val="0070C0"/>
                          </a:solidFill>
                          <a:latin typeface="Trebuchet MS"/>
                          <a:hlinkClick r:id="rId8"/>
                        </a:rPr>
                        <a:t>Title I</a:t>
                      </a:r>
                      <a:endParaRPr lang="en-US" sz="1500" b="1" dirty="0">
                        <a:solidFill>
                          <a:srgbClr val="0070C0"/>
                        </a:solidFill>
                        <a:latin typeface="Trebuchet MS"/>
                      </a:endParaRPr>
                    </a:p>
                  </a:txBody>
                  <a:tcPr/>
                </a:tc>
                <a:tc>
                  <a:txBody>
                    <a:bodyPr/>
                    <a:lstStyle/>
                    <a:p>
                      <a:pPr algn="ctr"/>
                      <a:r>
                        <a:rPr lang="en-US" sz="1500" dirty="0">
                          <a:latin typeface="Trebuchet MS"/>
                        </a:rPr>
                        <a:t>Interchange</a:t>
                      </a:r>
                    </a:p>
                  </a:txBody>
                  <a:tcPr/>
                </a:tc>
                <a:tc>
                  <a:txBody>
                    <a:bodyPr/>
                    <a:lstStyle/>
                    <a:p>
                      <a:pPr algn="ctr"/>
                      <a:r>
                        <a:rPr lang="en-US" sz="1500" dirty="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latin typeface="+mn-lt"/>
                        </a:rPr>
                        <a:t>2025-2026: Coming Soon! Scheduled to open in Aug</a:t>
                      </a:r>
                    </a:p>
                  </a:txBody>
                  <a:tcPr/>
                </a:tc>
                <a:extLst>
                  <a:ext uri="{0D108BD9-81ED-4DB2-BD59-A6C34878D82A}">
                    <a16:rowId xmlns:a16="http://schemas.microsoft.com/office/drawing/2014/main" val="2462829127"/>
                  </a:ext>
                </a:extLst>
              </a:tr>
              <a:tr h="156176">
                <a:tc>
                  <a:txBody>
                    <a:bodyPr/>
                    <a:lstStyle/>
                    <a:p>
                      <a:r>
                        <a:rPr lang="en-US" sz="1500" b="1" dirty="0">
                          <a:solidFill>
                            <a:srgbClr val="0070C0"/>
                          </a:solidFill>
                          <a:latin typeface="Trebuchet MS"/>
                          <a:hlinkClick r:id="rId9"/>
                        </a:rPr>
                        <a:t>Special Education IEP</a:t>
                      </a:r>
                      <a:endParaRPr lang="en-US" sz="1500" b="1" dirty="0">
                        <a:solidFill>
                          <a:srgbClr val="0070C0"/>
                        </a:solidFill>
                        <a:latin typeface="Trebuchet MS"/>
                      </a:endParaRPr>
                    </a:p>
                  </a:txBody>
                  <a:tcPr/>
                </a:tc>
                <a:tc>
                  <a:txBody>
                    <a:bodyPr/>
                    <a:lstStyle/>
                    <a:p>
                      <a:pPr algn="ctr"/>
                      <a:r>
                        <a:rPr lang="en-US" sz="1500" dirty="0">
                          <a:latin typeface="Trebuchet MS"/>
                        </a:rPr>
                        <a:t>Interchange</a:t>
                      </a:r>
                    </a:p>
                  </a:txBody>
                  <a:tcPr/>
                </a:tc>
                <a:tc>
                  <a:txBody>
                    <a:bodyPr/>
                    <a:lstStyle/>
                    <a:p>
                      <a:pPr algn="ctr"/>
                      <a:r>
                        <a:rPr lang="en-US" sz="1500" dirty="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a:latin typeface="+mn-lt"/>
                        </a:rPr>
                        <a:t>Maintain error free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dirty="0">
                          <a:solidFill>
                            <a:schemeClr val="tx1"/>
                          </a:solidFill>
                          <a:latin typeface="Trebuchet MS"/>
                          <a:ea typeface="+mn-ea"/>
                          <a:cs typeface="+mn-cs"/>
                          <a:hlinkClick r:id="rId10"/>
                        </a:rPr>
                        <a:t>Staff</a:t>
                      </a:r>
                      <a:endParaRPr lang="en-US" sz="1500" b="1" kern="1200" dirty="0">
                        <a:solidFill>
                          <a:schemeClr val="tx1"/>
                        </a:solidFill>
                        <a:latin typeface="Trebuchet MS"/>
                        <a:ea typeface="+mn-ea"/>
                        <a:cs typeface="+mn-cs"/>
                      </a:endParaRPr>
                    </a:p>
                  </a:txBody>
                  <a:tcPr/>
                </a:tc>
                <a:tc>
                  <a:txBody>
                    <a:bodyPr/>
                    <a:lstStyle/>
                    <a:p>
                      <a:pPr algn="ctr"/>
                      <a:r>
                        <a:rPr lang="en-US" sz="1500" dirty="0">
                          <a:latin typeface="Trebuchet MS"/>
                        </a:rPr>
                        <a:t>Interchange</a:t>
                      </a:r>
                    </a:p>
                  </a:txBody>
                  <a:tcPr/>
                </a:tc>
                <a:tc>
                  <a:txBody>
                    <a:bodyPr/>
                    <a:lstStyle/>
                    <a:p>
                      <a:pPr algn="ctr"/>
                      <a:r>
                        <a:rPr lang="en-US" sz="1500" dirty="0">
                          <a:latin typeface="Trebuchet MS"/>
                        </a:rPr>
                        <a:t>Open </a:t>
                      </a:r>
                    </a:p>
                  </a:txBody>
                  <a:tcPr>
                    <a:solidFill>
                      <a:schemeClr val="accent3">
                        <a:lumMod val="40000"/>
                        <a:lumOff val="60000"/>
                      </a:schemeClr>
                    </a:solidFill>
                  </a:tcPr>
                </a:tc>
                <a:tc>
                  <a:txBody>
                    <a:bodyPr/>
                    <a:lstStyle/>
                    <a:p>
                      <a:r>
                        <a:rPr lang="en-US" sz="1500" b="0" dirty="0">
                          <a:latin typeface="Trebuchet MS"/>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dirty="0">
                          <a:solidFill>
                            <a:schemeClr val="tx1"/>
                          </a:solidFill>
                          <a:latin typeface="Trebuchet MS"/>
                          <a:ea typeface="+mn-ea"/>
                          <a:cs typeface="+mn-cs"/>
                          <a:hlinkClick r:id="rId11"/>
                        </a:rPr>
                        <a:t>Discipline Action </a:t>
                      </a:r>
                      <a:endParaRPr lang="en-US" sz="1500" b="1" kern="1200" dirty="0">
                        <a:solidFill>
                          <a:schemeClr val="tx1"/>
                        </a:solidFill>
                        <a:latin typeface="Trebuchet MS"/>
                        <a:ea typeface="+mn-ea"/>
                        <a:cs typeface="+mn-cs"/>
                      </a:endParaRPr>
                    </a:p>
                  </a:txBody>
                  <a:tcPr/>
                </a:tc>
                <a:tc>
                  <a:txBody>
                    <a:bodyPr/>
                    <a:lstStyle/>
                    <a:p>
                      <a:pPr algn="ctr"/>
                      <a:r>
                        <a:rPr lang="en-US" sz="1500" dirty="0">
                          <a:latin typeface="Trebuchet MS"/>
                        </a:rPr>
                        <a:t>Interchange</a:t>
                      </a:r>
                    </a:p>
                  </a:txBody>
                  <a:tcPr/>
                </a:tc>
                <a:tc>
                  <a:txBody>
                    <a:bodyPr/>
                    <a:lstStyle/>
                    <a:p>
                      <a:pPr algn="ctr"/>
                      <a:r>
                        <a:rPr lang="en-US" sz="1500" dirty="0">
                          <a:latin typeface="Trebuchet MS"/>
                        </a:rPr>
                        <a:t>Open</a:t>
                      </a:r>
                    </a:p>
                  </a:txBody>
                  <a:tcPr>
                    <a:solidFill>
                      <a:schemeClr val="accent3">
                        <a:lumMod val="40000"/>
                        <a:lumOff val="60000"/>
                      </a:schemeClr>
                    </a:solidFill>
                  </a:tcPr>
                </a:tc>
                <a:tc>
                  <a:txBody>
                    <a:bodyPr/>
                    <a:lstStyle/>
                    <a:p>
                      <a:r>
                        <a:rPr lang="en-US" sz="1500" b="0" dirty="0">
                          <a:latin typeface="Trebuchet MS"/>
                        </a:rPr>
                        <a:t>This interchange file is needed for Student Discipline Snapshot and Special Education Discipline Snapshot</a:t>
                      </a:r>
                    </a:p>
                  </a:txBody>
                  <a:tcPr/>
                </a:tc>
                <a:extLst>
                  <a:ext uri="{0D108BD9-81ED-4DB2-BD59-A6C34878D82A}">
                    <a16:rowId xmlns:a16="http://schemas.microsoft.com/office/drawing/2014/main" val="147953447"/>
                  </a:ext>
                </a:extLst>
              </a:tr>
              <a:tr h="156176">
                <a:tc>
                  <a:txBody>
                    <a:bodyPr/>
                    <a:lstStyle/>
                    <a:p>
                      <a:r>
                        <a:rPr lang="en-US" sz="1500" b="1" dirty="0">
                          <a:solidFill>
                            <a:srgbClr val="0070C0"/>
                          </a:solidFill>
                          <a:latin typeface="Trebuchet MS"/>
                          <a:hlinkClick r:id="rId12"/>
                        </a:rPr>
                        <a:t>Teacher Student Data Link</a:t>
                      </a:r>
                      <a:endParaRPr lang="en-US" sz="1500" b="1" dirty="0">
                        <a:solidFill>
                          <a:srgbClr val="0070C0"/>
                        </a:solidFill>
                        <a:latin typeface="Trebuchet MS"/>
                      </a:endParaRPr>
                    </a:p>
                  </a:txBody>
                  <a:tcPr/>
                </a:tc>
                <a:tc>
                  <a:txBody>
                    <a:bodyPr/>
                    <a:lstStyle/>
                    <a:p>
                      <a:pPr algn="ctr"/>
                      <a:r>
                        <a:rPr lang="en-US" sz="1500" dirty="0">
                          <a:latin typeface="Trebuchet MS"/>
                        </a:rPr>
                        <a:t>Interchange</a:t>
                      </a:r>
                    </a:p>
                  </a:txBody>
                  <a:tcPr/>
                </a:tc>
                <a:tc>
                  <a:txBody>
                    <a:bodyPr/>
                    <a:lstStyle/>
                    <a:p>
                      <a:pPr algn="ctr"/>
                      <a:r>
                        <a:rPr lang="en-US" sz="1500" dirty="0">
                          <a:latin typeface="Trebuchet MS"/>
                        </a:rPr>
                        <a:t>Open</a:t>
                      </a:r>
                    </a:p>
                  </a:txBody>
                  <a:tcPr>
                    <a:solidFill>
                      <a:schemeClr val="accent3">
                        <a:lumMod val="40000"/>
                        <a:lumOff val="60000"/>
                      </a:schemeClr>
                    </a:solidFill>
                  </a:tcPr>
                </a:tc>
                <a:tc>
                  <a:txBody>
                    <a:bodyPr/>
                    <a:lstStyle/>
                    <a:p>
                      <a:pPr lvl="0">
                        <a:buNone/>
                      </a:pPr>
                      <a:r>
                        <a:rPr lang="en-US" sz="1500" b="0" i="0" u="none" strike="noStrike" noProof="0" dirty="0">
                          <a:solidFill>
                            <a:srgbClr val="000000"/>
                          </a:solidFill>
                          <a:latin typeface="Trebuchet MS"/>
                        </a:rPr>
                        <a:t>Maintain error free file</a:t>
                      </a:r>
                      <a:endParaRPr lang="en-US" sz="1500" b="0" dirty="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3"/>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629260729"/>
              </p:ext>
            </p:extLst>
          </p:nvPr>
        </p:nvGraphicFramePr>
        <p:xfrm>
          <a:off x="232957" y="1318533"/>
          <a:ext cx="11726080" cy="4645350"/>
        </p:xfrm>
        <a:graphic>
          <a:graphicData uri="http://schemas.openxmlformats.org/drawingml/2006/table">
            <a:tbl>
              <a:tblPr firstRow="1" bandRow="1">
                <a:tableStyleId>{B301B821-A1FF-4177-AEE7-76D212191A09}</a:tableStyleId>
              </a:tblPr>
              <a:tblGrid>
                <a:gridCol w="1767293">
                  <a:extLst>
                    <a:ext uri="{9D8B030D-6E8A-4147-A177-3AD203B41FA5}">
                      <a16:colId xmlns:a16="http://schemas.microsoft.com/office/drawing/2014/main" val="972675767"/>
                    </a:ext>
                  </a:extLst>
                </a:gridCol>
                <a:gridCol w="876300">
                  <a:extLst>
                    <a:ext uri="{9D8B030D-6E8A-4147-A177-3AD203B41FA5}">
                      <a16:colId xmlns:a16="http://schemas.microsoft.com/office/drawing/2014/main" val="1355897659"/>
                    </a:ext>
                  </a:extLst>
                </a:gridCol>
                <a:gridCol w="714375">
                  <a:extLst>
                    <a:ext uri="{9D8B030D-6E8A-4147-A177-3AD203B41FA5}">
                      <a16:colId xmlns:a16="http://schemas.microsoft.com/office/drawing/2014/main" val="554794496"/>
                    </a:ext>
                  </a:extLst>
                </a:gridCol>
                <a:gridCol w="1352550">
                  <a:extLst>
                    <a:ext uri="{9D8B030D-6E8A-4147-A177-3AD203B41FA5}">
                      <a16:colId xmlns:a16="http://schemas.microsoft.com/office/drawing/2014/main" val="2208239753"/>
                    </a:ext>
                  </a:extLst>
                </a:gridCol>
                <a:gridCol w="3658927">
                  <a:extLst>
                    <a:ext uri="{9D8B030D-6E8A-4147-A177-3AD203B41FA5}">
                      <a16:colId xmlns:a16="http://schemas.microsoft.com/office/drawing/2014/main" val="1970621890"/>
                    </a:ext>
                  </a:extLst>
                </a:gridCol>
                <a:gridCol w="3356635">
                  <a:extLst>
                    <a:ext uri="{9D8B030D-6E8A-4147-A177-3AD203B41FA5}">
                      <a16:colId xmlns:a16="http://schemas.microsoft.com/office/drawing/2014/main" val="1932458984"/>
                    </a:ext>
                  </a:extLst>
                </a:gridCol>
              </a:tblGrid>
              <a:tr h="392926">
                <a:tc>
                  <a:txBody>
                    <a:bodyPr/>
                    <a:lstStyle/>
                    <a:p>
                      <a:r>
                        <a:rPr lang="en-US" sz="1300">
                          <a:latin typeface="+mj-lt"/>
                        </a:rPr>
                        <a:t>Name</a:t>
                      </a:r>
                    </a:p>
                  </a:txBody>
                  <a:tcPr anchor="ctr"/>
                </a:tc>
                <a:tc>
                  <a:txBody>
                    <a:bodyPr/>
                    <a:lstStyle/>
                    <a:p>
                      <a:pPr algn="ctr"/>
                      <a:r>
                        <a:rPr lang="en-US" sz="1300">
                          <a:latin typeface="+mj-lt"/>
                        </a:rPr>
                        <a:t>Category</a:t>
                      </a:r>
                    </a:p>
                  </a:txBody>
                  <a:tcPr anchor="ctr"/>
                </a:tc>
                <a:tc>
                  <a:txBody>
                    <a:bodyPr/>
                    <a:lstStyle/>
                    <a:p>
                      <a:pPr algn="ctr"/>
                      <a:r>
                        <a:rPr lang="en-US" sz="1300">
                          <a:latin typeface="+mj-lt"/>
                        </a:rPr>
                        <a:t>Status</a:t>
                      </a:r>
                    </a:p>
                  </a:txBody>
                  <a:tcPr anchor="ctr"/>
                </a:tc>
                <a:tc>
                  <a:txBody>
                    <a:bodyPr/>
                    <a:lstStyle/>
                    <a:p>
                      <a:pPr algn="ctr"/>
                      <a:r>
                        <a:rPr lang="en-US" sz="1300">
                          <a:latin typeface="+mj-lt"/>
                        </a:rPr>
                        <a:t>Final Deadline Date</a:t>
                      </a:r>
                    </a:p>
                  </a:txBody>
                  <a:tcPr anchor="ctr"/>
                </a:tc>
                <a:tc>
                  <a:txBody>
                    <a:bodyPr/>
                    <a:lstStyle/>
                    <a:p>
                      <a:r>
                        <a:rPr lang="en-US" sz="1300">
                          <a:latin typeface="+mj-lt"/>
                        </a:rPr>
                        <a:t>Next Milestone</a:t>
                      </a:r>
                    </a:p>
                  </a:txBody>
                  <a:tcPr anchor="ctr"/>
                </a:tc>
                <a:tc>
                  <a:txBody>
                    <a:bodyPr/>
                    <a:lstStyle/>
                    <a:p>
                      <a:r>
                        <a:rPr lang="en-US" sz="13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3"/>
                        </a:rPr>
                        <a:t>Teacher Student Data Link</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8/22/25 error free interchange and snapshot</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Report Review: </a:t>
                      </a:r>
                      <a:r>
                        <a:rPr lang="en-US" sz="1300" b="0">
                          <a:latin typeface="+mj-lt"/>
                        </a:rPr>
                        <a:t>8/25 to 8/28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latin typeface="+mj-lt"/>
                        </a:rPr>
                        <a:t>Final snapshot report review</a:t>
                      </a:r>
                      <a:endParaRPr lang="en-US" sz="1300" b="1">
                        <a:latin typeface="+mj-lt"/>
                      </a:endParaRPr>
                    </a:p>
                  </a:txBody>
                  <a:tcPr/>
                </a:tc>
                <a:extLst>
                  <a:ext uri="{0D108BD9-81ED-4DB2-BD59-A6C34878D82A}">
                    <a16:rowId xmlns:a16="http://schemas.microsoft.com/office/drawing/2014/main" val="69081594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4"/>
                        </a:rPr>
                        <a:t>Staff Evaluation</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mj-lt"/>
                        </a:rPr>
                        <a:t> </a:t>
                      </a:r>
                      <a:r>
                        <a:rPr lang="en-US" sz="1300" kern="1200">
                          <a:solidFill>
                            <a:schemeClr val="dk1"/>
                          </a:solidFill>
                          <a:latin typeface="+mn-lt"/>
                          <a:ea typeface="+mn-ea"/>
                          <a:cs typeface="+mn-cs"/>
                        </a:rPr>
                        <a:t>Open</a:t>
                      </a:r>
                    </a:p>
                    <a:p>
                      <a:pPr algn="ctr"/>
                      <a:endParaRPr lang="en-US" sz="13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t>Report Review: </a:t>
                      </a:r>
                      <a:r>
                        <a:rPr lang="en-US" sz="1300" b="0"/>
                        <a:t>7/15 to 8/15 </a:t>
                      </a:r>
                      <a:br>
                        <a:rPr lang="en-US" sz="1300" b="0"/>
                      </a:br>
                      <a:r>
                        <a:rPr lang="en-US" sz="1300" b="0"/>
                        <a:t>Final snapshot report review</a:t>
                      </a:r>
                      <a:endParaRPr lang="en-US" sz="13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t>State Deadline: </a:t>
                      </a:r>
                      <a:r>
                        <a:rPr lang="en-US" sz="1300" b="0"/>
                        <a:t>Submitted snapshot and sign-off form</a:t>
                      </a:r>
                      <a:endParaRPr lang="en-US" sz="13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5"/>
                        </a:rPr>
                        <a:t>Student End of Year</a:t>
                      </a:r>
                      <a:r>
                        <a:rPr lang="en-US" sz="1300" b="1" kern="1200">
                          <a:solidFill>
                            <a:schemeClr val="tx1"/>
                          </a:solidFill>
                          <a:latin typeface="+mj-lt"/>
                          <a:ea typeface="+mn-ea"/>
                          <a:cs typeface="+mn-cs"/>
                        </a:rPr>
                        <a:t>: Regular Phase</a:t>
                      </a: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7/31/25 submit reporting exception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latin typeface="+mn-lt"/>
                          <a:ea typeface="+mn-ea"/>
                          <a:cs typeface="+mn-cs"/>
                        </a:rPr>
                        <a:t>*8/1 school level exceptions begin to be processed</a:t>
                      </a:r>
                      <a:endParaRPr lang="en-US" sz="12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Training Event: </a:t>
                      </a:r>
                      <a:r>
                        <a:rPr lang="en-US" sz="1300" b="0" kern="1200">
                          <a:solidFill>
                            <a:schemeClr val="dk1"/>
                          </a:solidFill>
                          <a:latin typeface="+mn-lt"/>
                          <a:ea typeface="+mn-ea"/>
                          <a:cs typeface="+mn-cs"/>
                          <a:hlinkClick r:id="rId6"/>
                        </a:rPr>
                        <a:t>8/12, 10:30-11:30am, SEY Office Hours—Reports and Data Validation</a:t>
                      </a:r>
                      <a:endParaRPr lang="en-US" sz="1300" b="1"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7"/>
                        </a:rPr>
                        <a:t>Student Attendance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Deadline:</a:t>
                      </a:r>
                      <a:r>
                        <a:rPr lang="en-US" sz="1300" b="0" kern="1200">
                          <a:solidFill>
                            <a:schemeClr val="dk1"/>
                          </a:solidFill>
                          <a:latin typeface="+mn-lt"/>
                          <a:ea typeface="+mn-ea"/>
                          <a:cs typeface="+mn-cs"/>
                        </a:rPr>
                        <a:t> 7/11/25 Submit Attendance Snapshot</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Deadline:</a:t>
                      </a:r>
                      <a:r>
                        <a:rPr lang="en-US" sz="1300" b="0">
                          <a:latin typeface="+mj-lt"/>
                        </a:rPr>
                        <a:t> 7/25/25 Collection closes; sign-off form due; data embargoed until Aug. release</a:t>
                      </a:r>
                      <a:endParaRPr lang="en-US" sz="13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8"/>
                        </a:rPr>
                        <a:t>Special Education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a:t>
                      </a:r>
                      <a:r>
                        <a:rPr lang="en-US" sz="1300" b="0" kern="1200">
                          <a:solidFill>
                            <a:schemeClr val="dk1"/>
                          </a:solidFill>
                          <a:latin typeface="+mn-lt"/>
                          <a:ea typeface="+mn-ea"/>
                          <a:cs typeface="+mn-cs"/>
                        </a:rPr>
                        <a:t> 7/24 – all snapshot exception requests sent to CDE </a:t>
                      </a:r>
                      <a:endParaRPr lang="en-US" sz="1300" b="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7/25 – all snapshot errors resolved </a:t>
                      </a:r>
                    </a:p>
                  </a:txBody>
                  <a:tcPr/>
                </a:tc>
                <a:extLst>
                  <a:ext uri="{0D108BD9-81ED-4DB2-BD59-A6C34878D82A}">
                    <a16:rowId xmlns:a16="http://schemas.microsoft.com/office/drawing/2014/main" val="2128542756"/>
                  </a:ext>
                </a:extLst>
              </a:tr>
              <a:tr h="71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9"/>
                        </a:rPr>
                        <a:t>Student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r>
                        <a:rPr lang="en-US" sz="1300" b="1" i="0" u="none" strike="noStrike" noProof="0">
                          <a:solidFill>
                            <a:schemeClr val="dk1"/>
                          </a:solidFill>
                          <a:latin typeface="Trebuchet MS"/>
                        </a:rPr>
                        <a:t>Report Review:</a:t>
                      </a:r>
                      <a:r>
                        <a:rPr lang="en-US" sz="1300" b="0" i="0" u="none" strike="noStrike" noProof="0">
                          <a:solidFill>
                            <a:schemeClr val="dk1"/>
                          </a:solidFill>
                          <a:latin typeface="Trebuchet MS"/>
                        </a:rPr>
                        <a:t> 7/8/25 to 7/26/25; validate data with COGNOS report and submit snapshot when review is complete</a:t>
                      </a:r>
                      <a:endParaRPr lang="en-US" sz="1300">
                        <a:solidFill>
                          <a:schemeClr val="dk1"/>
                        </a:solidFill>
                      </a:endParaRPr>
                    </a:p>
                  </a:txBody>
                  <a:tcPr/>
                </a:tc>
                <a:tc>
                  <a:txBody>
                    <a:bodyPr/>
                    <a:lstStyle/>
                    <a:p>
                      <a:pPr marL="0" marR="0" lvl="0" indent="0" algn="l">
                        <a:lnSpc>
                          <a:spcPct val="100000"/>
                        </a:lnSpc>
                        <a:spcBef>
                          <a:spcPts val="0"/>
                        </a:spcBef>
                        <a:spcAft>
                          <a:spcPts val="0"/>
                        </a:spcAft>
                        <a:buNone/>
                      </a:pPr>
                      <a:r>
                        <a:rPr lang="en-US" sz="1400" b="1" i="0" u="none" strike="noStrike" kern="1200" noProof="0">
                          <a:solidFill>
                            <a:srgbClr val="000000"/>
                          </a:solidFill>
                          <a:latin typeface="Trebuchet MS"/>
                        </a:rPr>
                        <a:t>State Deadline:</a:t>
                      </a:r>
                      <a:r>
                        <a:rPr lang="en-US" sz="1400" b="0" i="0" u="none" strike="noStrike" kern="1200" noProof="0">
                          <a:solidFill>
                            <a:srgbClr val="000000"/>
                          </a:solidFill>
                          <a:latin typeface="Trebuchet MS"/>
                        </a:rPr>
                        <a:t> 7/31/25 </a:t>
                      </a:r>
                      <a:br>
                        <a:rPr lang="en-US" sz="1400" b="0" i="0" u="none" strike="noStrike" kern="1200" noProof="0">
                          <a:solidFill>
                            <a:srgbClr val="000000"/>
                          </a:solidFill>
                          <a:latin typeface="Trebuchet MS"/>
                        </a:rPr>
                      </a:br>
                      <a:r>
                        <a:rPr lang="en-US" sz="1400" b="0" i="0" u="none" strike="noStrike" kern="1200" noProof="0">
                          <a:solidFill>
                            <a:srgbClr val="000000"/>
                          </a:solidFill>
                          <a:latin typeface="Trebuchet MS"/>
                        </a:rPr>
                        <a:t>submit data to CDE</a:t>
                      </a:r>
                      <a:endParaRPr lang="en-US"/>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10"/>
                        </a:rPr>
                        <a:t>Special Education EOY</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9/4/25 all exception requests submitted to CDE for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9/11/25 error free snapshot</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587770132"/>
              </p:ext>
            </p:extLst>
          </p:nvPr>
        </p:nvGraphicFramePr>
        <p:xfrm>
          <a:off x="424405" y="1427544"/>
          <a:ext cx="11530158" cy="292608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65007">
                  <a:extLst>
                    <a:ext uri="{9D8B030D-6E8A-4147-A177-3AD203B41FA5}">
                      <a16:colId xmlns:a16="http://schemas.microsoft.com/office/drawing/2014/main" val="2208239753"/>
                    </a:ext>
                  </a:extLst>
                </a:gridCol>
                <a:gridCol w="2953862">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r>
                        <a:rPr lang="en-US" sz="1400" b="1" kern="1200">
                          <a:solidFill>
                            <a:schemeClr val="tx1"/>
                          </a:solidFill>
                          <a:latin typeface="Trebuchet MS"/>
                          <a:ea typeface="+mn-ea"/>
                          <a:cs typeface="+mn-cs"/>
                        </a:rPr>
                        <a:t>:</a:t>
                      </a:r>
                      <a:br>
                        <a:rPr lang="en-US" sz="1400" b="1" kern="1200">
                          <a:solidFill>
                            <a:schemeClr val="tx1"/>
                          </a:solidFill>
                          <a:latin typeface="Trebuchet MS"/>
                          <a:ea typeface="+mn-ea"/>
                          <a:cs typeface="+mn-cs"/>
                        </a:rPr>
                      </a:br>
                      <a:r>
                        <a:rPr lang="en-US" sz="1400" b="1" kern="1200">
                          <a:solidFill>
                            <a:schemeClr val="tx1"/>
                          </a:solidFill>
                          <a:latin typeface="Trebuchet MS"/>
                          <a:ea typeface="+mn-ea"/>
                          <a:cs typeface="+mn-cs"/>
                        </a:rPr>
                        <a:t>Corrections Period</a:t>
                      </a: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Sept.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Open</a:t>
                      </a:r>
                      <a:endParaRPr lang="en-US"/>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lvl="0" indent="0" algn="l">
                        <a:lnSpc>
                          <a:spcPct val="100000"/>
                        </a:lnSpc>
                        <a:spcBef>
                          <a:spcPts val="0"/>
                        </a:spcBef>
                        <a:spcAft>
                          <a:spcPts val="0"/>
                        </a:spcAft>
                        <a:buNone/>
                      </a:pPr>
                      <a:r>
                        <a:rPr lang="en-US" sz="1400" b="1" i="0" u="none" strike="noStrike" noProof="0"/>
                        <a:t>Report Review:</a:t>
                      </a:r>
                      <a:r>
                        <a:rPr lang="en-US" sz="1400" b="0" i="0" u="none" strike="noStrike" noProof="0"/>
                        <a:t> 7/7/25 to 7/25/25, review reports and submit data once review is complete</a:t>
                      </a:r>
                      <a:endParaRPr lang="en-US" sz="1400"/>
                    </a:p>
                  </a:txBody>
                  <a:tcPr/>
                </a:tc>
                <a:tc>
                  <a:txBody>
                    <a:bodyPr/>
                    <a:lstStyle/>
                    <a:p>
                      <a:pPr marL="0" lvl="0" indent="0" algn="l">
                        <a:lnSpc>
                          <a:spcPct val="100000"/>
                        </a:lnSpc>
                        <a:spcBef>
                          <a:spcPts val="0"/>
                        </a:spcBef>
                        <a:spcAft>
                          <a:spcPts val="0"/>
                        </a:spcAft>
                        <a:buNone/>
                      </a:pPr>
                      <a:r>
                        <a:rPr lang="en-US" sz="1400" b="1" i="0" u="none" strike="noStrike" noProof="0"/>
                        <a:t>State Deadline:</a:t>
                      </a:r>
                      <a:r>
                        <a:rPr lang="en-US" sz="1400" b="0" i="0" u="none" strike="noStrike" noProof="0"/>
                        <a:t> 8/1/25 </a:t>
                      </a:r>
                      <a:br>
                        <a:rPr lang="en-US" sz="1400" b="0" i="0" u="none" strike="noStrike" noProof="0"/>
                      </a:br>
                      <a:r>
                        <a:rPr lang="en-US" sz="1400" b="0" i="0" u="none" strike="noStrike" noProof="0"/>
                        <a:t>submit data to CDE</a:t>
                      </a:r>
                      <a:endParaRPr lang="en-US" sz="1400"/>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READ Training</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400">
                          <a:latin typeface="+mn-lt"/>
                        </a:rPr>
                        <a:t>Coming Soon</a:t>
                      </a:r>
                    </a:p>
                  </a:txBody>
                  <a:tcPr>
                    <a:solidFill>
                      <a:schemeClr val="bg2"/>
                    </a:solidFill>
                  </a:tcPr>
                </a:tc>
                <a:tc>
                  <a:txBody>
                    <a:bodyPr/>
                    <a:lstStyle/>
                    <a:p>
                      <a:pPr lvl="0" algn="ctr">
                        <a:lnSpc>
                          <a:spcPct val="100000"/>
                        </a:lnSpc>
                        <a:spcBef>
                          <a:spcPts val="0"/>
                        </a:spcBef>
                        <a:spcAft>
                          <a:spcPts val="0"/>
                        </a:spcAft>
                        <a:buNone/>
                      </a:pPr>
                      <a:r>
                        <a:rPr lang="en-US" sz="1400" b="1"/>
                        <a:t>Aug. 20, 2025</a:t>
                      </a:r>
                    </a:p>
                  </a:txBody>
                  <a:tcPr/>
                </a:tc>
                <a:tc>
                  <a:txBody>
                    <a:bodyPr/>
                    <a:lstStyle/>
                    <a:p>
                      <a:pPr marL="0" lvl="0" indent="0" algn="l">
                        <a:lnSpc>
                          <a:spcPct val="100000"/>
                        </a:lnSpc>
                        <a:spcBef>
                          <a:spcPts val="0"/>
                        </a:spcBef>
                        <a:spcAft>
                          <a:spcPts val="0"/>
                        </a:spcAft>
                        <a:buNone/>
                      </a:pPr>
                      <a:r>
                        <a:rPr lang="en-US" sz="1400" b="1">
                          <a:latin typeface="+mn-lt"/>
                        </a:rPr>
                        <a:t>Training: </a:t>
                      </a:r>
                      <a:r>
                        <a:rPr lang="en-US" sz="1400" b="0">
                          <a:latin typeface="+mn-lt"/>
                        </a:rPr>
                        <a:t>7/15/25, 1:00-2:00pm</a:t>
                      </a:r>
                      <a:br>
                        <a:rPr lang="en-US" sz="1400" b="0">
                          <a:latin typeface="+mn-lt"/>
                        </a:rPr>
                      </a:br>
                      <a:r>
                        <a:rPr lang="en-US" sz="1400" b="0">
                          <a:latin typeface="+mn-lt"/>
                          <a:hlinkClick r:id="rId5"/>
                        </a:rPr>
                        <a:t>Join via Zoom</a:t>
                      </a:r>
                      <a:endParaRPr lang="en-US" sz="14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Collection Opens: </a:t>
                      </a:r>
                      <a:r>
                        <a:rPr lang="en-US" sz="1400" b="0">
                          <a:latin typeface="+mn-lt"/>
                        </a:rPr>
                        <a:t>8/1/25; Teachers, Principals, and Administrators should have training completed by this date</a:t>
                      </a:r>
                      <a:endParaRPr lang="en-US" sz="1400" b="1">
                        <a:latin typeface="+mn-lt"/>
                      </a:endParaRPr>
                    </a:p>
                  </a:txBody>
                  <a:tcPr/>
                </a:tc>
                <a:extLst>
                  <a:ext uri="{0D108BD9-81ED-4DB2-BD59-A6C34878D82A}">
                    <a16:rowId xmlns:a16="http://schemas.microsoft.com/office/drawing/2014/main" val="1605594514"/>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http://purl.org/dc/dcmitype/"/>
    <ds:schemaRef ds:uri="http://purl.org/dc/elements/1.1/"/>
    <ds:schemaRef ds:uri="9b639f00-c663-4db8-9f2d-5e59e4353b4b"/>
    <ds:schemaRef ds:uri="http://www.w3.org/XML/1998/namespace"/>
    <ds:schemaRef ds:uri="http://schemas.microsoft.com/office/infopath/2007/PartnerControls"/>
    <ds:schemaRef ds:uri="ca9d521c-8764-4bcd-84f1-6f7ce6ca6a96"/>
    <ds:schemaRef ds:uri="http://schemas.microsoft.com/office/2006/metadata/properties"/>
    <ds:schemaRef ds:uri="http://purl.org/dc/term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122</TotalTime>
  <Words>3739</Words>
  <Application>Microsoft Office PowerPoint</Application>
  <PresentationFormat>Widescreen</PresentationFormat>
  <Paragraphs>595</Paragraphs>
  <Slides>42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Aptos</vt:lpstr>
      <vt:lpstr>Arial</vt:lpstr>
      <vt:lpstr>Calibri</vt:lpstr>
      <vt:lpstr>Courier New</vt:lpstr>
      <vt:lpstr>Museo Slab 500</vt:lpstr>
      <vt:lpstr>Segoe UI</vt:lpstr>
      <vt:lpstr>Trebuchet MS</vt:lpstr>
      <vt:lpstr>Wingdings</vt:lpstr>
      <vt:lpstr>Office Theme</vt:lpstr>
      <vt:lpstr>July 24,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District Calendars</vt:lpstr>
      <vt:lpstr>District Calendars: Data Pipeline Directory</vt:lpstr>
      <vt:lpstr>Staff Evaluation</vt:lpstr>
      <vt:lpstr>Staff Evaluation Timeline 2024-2025</vt:lpstr>
      <vt:lpstr>Staff Evaluation Interchange  Step that you should NOT SKIP if your LEA uses COPMS (RANDA)</vt:lpstr>
      <vt:lpstr>Staff Evaluation Snapshot Common Errors</vt:lpstr>
      <vt:lpstr>Questions &amp; Resources: Staff Evaluation</vt:lpstr>
      <vt:lpstr>Student End of Year</vt:lpstr>
      <vt:lpstr>SEY Collection Timeline</vt:lpstr>
      <vt:lpstr>7/31 Interim Deadline Checklist submit necessary exception requests for review</vt:lpstr>
      <vt:lpstr>8/14 Interim Deadline Checklist Error Free SEY Snapshot</vt:lpstr>
      <vt:lpstr>New Warnings IEP Interchange + SEY Snapshot Comparison</vt:lpstr>
      <vt:lpstr>SEY Office Hours—Prior Topics</vt:lpstr>
      <vt:lpstr>Questions &amp; Resources: Student End of Year</vt:lpstr>
      <vt:lpstr>Student Discipline</vt:lpstr>
      <vt:lpstr>Student Discipline Collection Timeline</vt:lpstr>
      <vt:lpstr>LEA Student Discipline Snapshot Status as of 10 pm July 23</vt:lpstr>
      <vt:lpstr>Snapshot Reminder</vt:lpstr>
      <vt:lpstr>Questions &amp; Resources: Student Discipline</vt:lpstr>
      <vt:lpstr>Prevent Harassment or Discrimination</vt:lpstr>
      <vt:lpstr>Prevent Harassment or Discrimination   Collection Timeline</vt:lpstr>
      <vt:lpstr>LEA Prevent Harassment or Discrimination Status as of  10 pm Yesterday</vt:lpstr>
      <vt:lpstr>Prevent Harassment or Discrimination  No Reports Reminder </vt:lpstr>
      <vt:lpstr>Reminder: Completing the Collection (Even if you have no reports!) </vt:lpstr>
      <vt:lpstr>Questions &amp; Resources:  Prevent Harassment or Discrimination</vt:lpstr>
      <vt:lpstr>Instructional Days and Hours</vt:lpstr>
      <vt:lpstr>Instructional Days and Hours:  Timeline and Reminders</vt:lpstr>
      <vt:lpstr>Instructional Days and Hours: Submission Determination</vt:lpstr>
      <vt:lpstr>Total Teach Workdays – Field Calculation</vt:lpstr>
      <vt:lpstr>Total Days of Instruction/Student Contact Days – Field Calculation</vt:lpstr>
      <vt:lpstr>Total Hours for the School Year – Field Calculation</vt:lpstr>
      <vt:lpstr>Questions &amp; Resources: Instructional Days and Hours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Gudka, Dawna</cp:lastModifiedBy>
  <cp:revision>156</cp:revision>
  <dcterms:created xsi:type="dcterms:W3CDTF">2019-06-25T17:30:52Z</dcterms:created>
  <dcterms:modified xsi:type="dcterms:W3CDTF">2025-07-24T13:10:31Z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