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36"/>
  </p:notesMasterIdLst>
  <p:sldIdLst>
    <p:sldId id="256" r:id="rId5"/>
    <p:sldId id="283" r:id="rId6"/>
    <p:sldId id="5757" r:id="rId7"/>
    <p:sldId id="259" r:id="rId8"/>
    <p:sldId id="261" r:id="rId9"/>
    <p:sldId id="262" r:id="rId10"/>
    <p:sldId id="5097" r:id="rId11"/>
    <p:sldId id="5098" r:id="rId12"/>
    <p:sldId id="5672" r:id="rId13"/>
    <p:sldId id="5937" r:id="rId14"/>
    <p:sldId id="5891" r:id="rId15"/>
    <p:sldId id="5970" r:id="rId16"/>
    <p:sldId id="5991" r:id="rId17"/>
    <p:sldId id="5977" r:id="rId18"/>
    <p:sldId id="5992" r:id="rId19"/>
    <p:sldId id="5993" r:id="rId20"/>
    <p:sldId id="5841" r:id="rId21"/>
    <p:sldId id="5979" r:id="rId22"/>
    <p:sldId id="5983" r:id="rId23"/>
    <p:sldId id="5982" r:id="rId24"/>
    <p:sldId id="5994" r:id="rId25"/>
    <p:sldId id="5985" r:id="rId26"/>
    <p:sldId id="5989" r:id="rId27"/>
    <p:sldId id="5986" r:id="rId28"/>
    <p:sldId id="5980" r:id="rId29"/>
    <p:sldId id="5960" r:id="rId30"/>
    <p:sldId id="5964" r:id="rId31"/>
    <p:sldId id="5971" r:id="rId32"/>
    <p:sldId id="5984" r:id="rId33"/>
    <p:sldId id="5973" r:id="rId34"/>
    <p:sldId id="541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EE7300-C87D-BA13-644F-C5CCD95E0B57}" name="Severson, Annette" initials="" userId="S::Severson_A@cde.state.co.us::199f3c28-b733-4b36-8b0e-b7eb6984ff94" providerId="AD"/>
  <p188:author id="{5B33A911-258E-B0BA-DBB3-374DB4D6D908}" name="McRee, Rebecca" initials="" userId="S::McRee_R@cde.state.co.us::3a10fa13-9d60-4c0b-b361-471945732c34" providerId="AD"/>
  <p188:author id="{FEE52020-527D-2310-6653-2CED33865E50}" name="Chaffin,Melissa" initials="MC" userId="S::Chaffin_M@cde.state.co.us::21f0136b-23e1-4eef-9c4f-f29e4cc3ac56" providerId="AD"/>
  <p188:author id="{89EB1F31-E6FD-7000-61A5-77BE13F0518F}" name="Chaffin,Melissa" initials="Ch" userId="S::chaffin_m@cde.state.co.us::21f0136b-23e1-4eef-9c4f-f29e4cc3ac56" providerId="AD"/>
  <p188:author id="{2246F638-F96D-3EC3-AE1A-ACDB610E87EB}" name="Gudka, Dawna" initials="" userId="S::Gudka_d@cde.state.co.us::823cceae-331b-41d6-9a63-34ad6d1db55c" providerId="AD"/>
  <p188:author id="{58A45E3B-8CA0-1402-95AE-7B885E002140}" name="Heitman, Lindsey" initials="HL" userId="S::heitman_l@cde.state.co.us::a9773a47-99d2-4599-9377-6d37e9ec0bd3" providerId="AD"/>
  <p188:author id="{94B83F80-3CAC-25C8-14B0-78D471DD376C}" name="Ward, Reagan" initials="RW" userId="S::Ward_r@cde.state.co.us::27291eb4-8241-4961-9e69-8c66e34cc5b0" providerId="AD"/>
  <p188:author id="{68DEF180-E86F-5349-B332-F33806608013}" name="Breza, Madeleine" initials="MB" userId="S::Breza_M@cde.state.co.us::39affff4-0746-4e94-9ca9-9e4904fd4a4c" providerId="AD"/>
  <p188:author id="{A31D3094-874B-A971-DF4F-D973EA6F2338}" name="Wenzel, Brooke" initials="" userId="S::Wenzel_b@cde.state.co.us::672bf8d3-b15b-4e02-a6d1-39319a0df09b" providerId="AD"/>
  <p188:author id="{3285D8A2-1985-B87F-815B-0E4A01EF4F1E}" name="Heitman, Lindsey" initials="" userId="S::Heitman_L@cde.state.co.us::a9773a47-99d2-4599-9377-6d37e9ec0bd3" providerId="AD"/>
  <p188:author id="{C42D85B4-87A9-F8AB-656B-323EC03247DF}" name="McRee, Rebecca" initials="MR" userId="S::mcree_r@cde.state.co.us::3a10fa13-9d60-4c0b-b361-471945732c34" providerId="AD"/>
  <p188:author id="{1C08E6B4-2C3C-A3FB-7EE7-55D855594BCC}" name="Tribbett, Jessica" initials="TJ" userId="S::tribbett_jessica@cde.state.co.us::b8af59d7-a86d-4166-a022-d856dc24c475" providerId="AD"/>
  <p188:author id="{87557FBB-6FC1-5D6B-901D-DE7487EB09F0}" name="Tribbett, Jessica" initials="" userId="S::Tribbett_Jessica@cde.state.co.us::b8af59d7-a86d-4166-a022-d856dc24c475" providerId="AD"/>
  <p188:author id="{4D62D6DE-7E62-BB1C-EF07-9636EF2A6895}" name="Hoffman, Peter" initials="" userId="S::Hoffman_p@cde.state.co.us::673cee94-26bd-4c2a-ab82-1b3669e2f049" providerId="AD"/>
  <p188:author id="{E4CA32F5-CE09-1402-BCDC-741D2B8A4B5E}" name="Negley, Tina" initials="TN" userId="S::Negley_T@cde.state.co.us::4436ae98-303c-45af-8b8b-02ca531269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B0B0"/>
    <a:srgbClr val="FFFF99"/>
    <a:srgbClr val="FFC6C6"/>
    <a:srgbClr val="FFFFFF"/>
    <a:srgbClr val="009EDE"/>
    <a:srgbClr val="EFF2F5"/>
    <a:srgbClr val="FF9999"/>
    <a:srgbClr val="A3DB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05608-4DB1-138F-6592-1A03C543A0E5}" v="32" dt="2025-07-09T23:15:12.432"/>
    <p1510:client id="{3143B3A6-FD1D-42D1-A9F6-B87A64E48F05}" v="5712" dt="2025-07-10T14:44:41.514"/>
    <p1510:client id="{5BF27EFE-568C-4613-8EC4-68063BC699EE}" v="25" dt="2025-07-09T19:00:51.407"/>
    <p1510:client id="{9638FD2E-9EE6-D23B-5901-BEAAF95516E0}" v="54" dt="2025-07-10T12:51:28.297"/>
    <p1510:client id="{9B566B10-0A0C-41A7-9A61-6D5F263A718C}" v="178" dt="2025-07-09T19:26:56.842"/>
    <p1510:client id="{C37090B5-8645-70AE-9BFE-0B47BB2BC1A1}" v="1216" dt="2025-07-09T20:52:31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tman, Lindsey" userId="a9773a47-99d2-4599-9377-6d37e9ec0bd3" providerId="ADAL" clId="{2B7872C2-C0F5-4D17-A557-B9F10C36AEEF}"/>
    <pc:docChg chg="undo custSel addSld delSld modSld">
      <pc:chgData name="Heitman, Lindsey" userId="a9773a47-99d2-4599-9377-6d37e9ec0bd3" providerId="ADAL" clId="{2B7872C2-C0F5-4D17-A557-B9F10C36AEEF}" dt="2024-11-20T21:56:11.730" v="239" actId="13244"/>
      <pc:docMkLst>
        <pc:docMk/>
      </pc:docMkLst>
      <pc:sldChg chg="addSp delSp modSp mod">
        <pc:chgData name="Heitman, Lindsey" userId="a9773a47-99d2-4599-9377-6d37e9ec0bd3" providerId="ADAL" clId="{2B7872C2-C0F5-4D17-A557-B9F10C36AEEF}" dt="2024-11-20T21:55:22.442" v="233" actId="962"/>
        <pc:sldMkLst>
          <pc:docMk/>
          <pc:sldMk cId="3717000822" sldId="280"/>
        </pc:sldMkLst>
      </pc:sldChg>
      <pc:sldChg chg="del">
        <pc:chgData name="Heitman, Lindsey" userId="a9773a47-99d2-4599-9377-6d37e9ec0bd3" providerId="ADAL" clId="{2B7872C2-C0F5-4D17-A557-B9F10C36AEEF}" dt="2024-11-20T21:28:37.686" v="4" actId="2696"/>
        <pc:sldMkLst>
          <pc:docMk/>
          <pc:sldMk cId="2447032231" sldId="325"/>
        </pc:sldMkLst>
      </pc:sldChg>
      <pc:sldChg chg="addSp delSp modSp add mod modClrScheme chgLayout">
        <pc:chgData name="Heitman, Lindsey" userId="a9773a47-99d2-4599-9377-6d37e9ec0bd3" providerId="ADAL" clId="{2B7872C2-C0F5-4D17-A557-B9F10C36AEEF}" dt="2024-11-20T21:56:11.730" v="239" actId="13244"/>
        <pc:sldMkLst>
          <pc:docMk/>
          <pc:sldMk cId="3142244239" sldId="4581"/>
        </pc:sldMkLst>
      </pc:sldChg>
      <pc:sldChg chg="add del">
        <pc:chgData name="Heitman, Lindsey" userId="a9773a47-99d2-4599-9377-6d37e9ec0bd3" providerId="ADAL" clId="{2B7872C2-C0F5-4D17-A557-B9F10C36AEEF}" dt="2024-11-20T21:29:10.261" v="7" actId="2696"/>
        <pc:sldMkLst>
          <pc:docMk/>
          <pc:sldMk cId="1758498766" sldId="5397"/>
        </pc:sldMkLst>
      </pc:sldChg>
      <pc:sldChg chg="addSp delSp modSp add mod modClrScheme chgLayout">
        <pc:chgData name="Heitman, Lindsey" userId="a9773a47-99d2-4599-9377-6d37e9ec0bd3" providerId="ADAL" clId="{2B7872C2-C0F5-4D17-A557-B9F10C36AEEF}" dt="2024-11-20T21:32:08.803" v="42" actId="20577"/>
        <pc:sldMkLst>
          <pc:docMk/>
          <pc:sldMk cId="3545536430" sldId="5403"/>
        </pc:sldMkLst>
      </pc:sldChg>
      <pc:sldChg chg="modSp add del mod">
        <pc:chgData name="Heitman, Lindsey" userId="a9773a47-99d2-4599-9377-6d37e9ec0bd3" providerId="ADAL" clId="{2B7872C2-C0F5-4D17-A557-B9F10C36AEEF}" dt="2024-11-20T21:29:27.355" v="9" actId="27636"/>
        <pc:sldMkLst>
          <pc:docMk/>
          <pc:sldMk cId="2686374285" sldId="5594"/>
        </pc:sldMkLst>
      </pc:sldChg>
      <pc:sldChg chg="del">
        <pc:chgData name="Heitman, Lindsey" userId="a9773a47-99d2-4599-9377-6d37e9ec0bd3" providerId="ADAL" clId="{2B7872C2-C0F5-4D17-A557-B9F10C36AEEF}" dt="2024-11-20T21:28:34.080" v="3" actId="2696"/>
        <pc:sldMkLst>
          <pc:docMk/>
          <pc:sldMk cId="616543478" sldId="5596"/>
        </pc:sldMkLst>
      </pc:sldChg>
      <pc:sldChg chg="del">
        <pc:chgData name="Heitman, Lindsey" userId="a9773a47-99d2-4599-9377-6d37e9ec0bd3" providerId="ADAL" clId="{2B7872C2-C0F5-4D17-A557-B9F10C36AEEF}" dt="2024-11-20T21:28:28.586" v="2" actId="2696"/>
        <pc:sldMkLst>
          <pc:docMk/>
          <pc:sldMk cId="4255703667" sldId="5597"/>
        </pc:sldMkLst>
      </pc:sldChg>
      <pc:sldChg chg="del">
        <pc:chgData name="Heitman, Lindsey" userId="a9773a47-99d2-4599-9377-6d37e9ec0bd3" providerId="ADAL" clId="{2B7872C2-C0F5-4D17-A557-B9F10C36AEEF}" dt="2024-11-20T21:28:43.139" v="5" actId="2696"/>
        <pc:sldMkLst>
          <pc:docMk/>
          <pc:sldMk cId="3827019278" sldId="5598"/>
        </pc:sldMkLst>
      </pc:sldChg>
    </pc:docChg>
  </pc:docChgLst>
  <pc:docChgLst>
    <pc:chgData name="Tribbett, Jessica" userId="S::tribbett_jessica@cde.state.co.us::b8af59d7-a86d-4166-a022-d856dc24c475" providerId="AD" clId="Web-{1C71BC8C-01E4-3010-177E-41C609F8109F}"/>
    <pc:docChg chg="addSld delSld modSld">
      <pc:chgData name="Tribbett, Jessica" userId="S::tribbett_jessica@cde.state.co.us::b8af59d7-a86d-4166-a022-d856dc24c475" providerId="AD" clId="Web-{1C71BC8C-01E4-3010-177E-41C609F8109F}" dt="2025-01-29T19:31:22.226" v="188" actId="20577"/>
      <pc:docMkLst>
        <pc:docMk/>
      </pc:docMkLst>
      <pc:sldChg chg="modSp add">
        <pc:chgData name="Tribbett, Jessica" userId="S::tribbett_jessica@cde.state.co.us::b8af59d7-a86d-4166-a022-d856dc24c475" providerId="AD" clId="Web-{1C71BC8C-01E4-3010-177E-41C609F8109F}" dt="2025-01-29T19:29:44.101" v="123" actId="20577"/>
        <pc:sldMkLst>
          <pc:docMk/>
          <pc:sldMk cId="462835190" sldId="4696"/>
        </pc:sldMkLst>
      </pc:sldChg>
      <pc:sldChg chg="add">
        <pc:chgData name="Tribbett, Jessica" userId="S::tribbett_jessica@cde.state.co.us::b8af59d7-a86d-4166-a022-d856dc24c475" providerId="AD" clId="Web-{1C71BC8C-01E4-3010-177E-41C609F8109F}" dt="2025-01-29T19:30:06.913" v="133"/>
        <pc:sldMkLst>
          <pc:docMk/>
          <pc:sldMk cId="1043530433" sldId="4701"/>
        </pc:sldMkLst>
      </pc:sldChg>
      <pc:sldChg chg="modSp add">
        <pc:chgData name="Tribbett, Jessica" userId="S::tribbett_jessica@cde.state.co.us::b8af59d7-a86d-4166-a022-d856dc24c475" providerId="AD" clId="Web-{1C71BC8C-01E4-3010-177E-41C609F8109F}" dt="2025-01-29T19:31:01.460" v="164" actId="20577"/>
        <pc:sldMkLst>
          <pc:docMk/>
          <pc:sldMk cId="3317819653" sldId="4703"/>
        </pc:sldMkLst>
      </pc:sldChg>
      <pc:sldChg chg="modSp add">
        <pc:chgData name="Tribbett, Jessica" userId="S::tribbett_jessica@cde.state.co.us::b8af59d7-a86d-4166-a022-d856dc24c475" providerId="AD" clId="Web-{1C71BC8C-01E4-3010-177E-41C609F8109F}" dt="2025-01-29T19:30:57.960" v="163" actId="20577"/>
        <pc:sldMkLst>
          <pc:docMk/>
          <pc:sldMk cId="2461826744" sldId="4704"/>
        </pc:sldMkLst>
      </pc:sldChg>
      <pc:sldChg chg="modSp add">
        <pc:chgData name="Tribbett, Jessica" userId="S::tribbett_jessica@cde.state.co.us::b8af59d7-a86d-4166-a022-d856dc24c475" providerId="AD" clId="Web-{1C71BC8C-01E4-3010-177E-41C609F8109F}" dt="2025-01-29T19:30:05.476" v="129" actId="20577"/>
        <pc:sldMkLst>
          <pc:docMk/>
          <pc:sldMk cId="800576745" sldId="4705"/>
        </pc:sldMkLst>
      </pc:sldChg>
      <pc:sldChg chg="modSp add">
        <pc:chgData name="Tribbett, Jessica" userId="S::tribbett_jessica@cde.state.co.us::b8af59d7-a86d-4166-a022-d856dc24c475" providerId="AD" clId="Web-{1C71BC8C-01E4-3010-177E-41C609F8109F}" dt="2025-01-29T19:31:22.226" v="188" actId="20577"/>
        <pc:sldMkLst>
          <pc:docMk/>
          <pc:sldMk cId="4159998588" sldId="4706"/>
        </pc:sldMkLst>
      </pc:sldChg>
      <pc:sldChg chg="modSp add">
        <pc:chgData name="Tribbett, Jessica" userId="S::tribbett_jessica@cde.state.co.us::b8af59d7-a86d-4166-a022-d856dc24c475" providerId="AD" clId="Web-{1C71BC8C-01E4-3010-177E-41C609F8109F}" dt="2025-01-29T19:28:07.694" v="69" actId="20577"/>
        <pc:sldMkLst>
          <pc:docMk/>
          <pc:sldMk cId="1667029438" sldId="5232"/>
        </pc:sldMkLst>
      </pc:sldChg>
      <pc:sldChg chg="modSp add">
        <pc:chgData name="Tribbett, Jessica" userId="S::tribbett_jessica@cde.state.co.us::b8af59d7-a86d-4166-a022-d856dc24c475" providerId="AD" clId="Web-{1C71BC8C-01E4-3010-177E-41C609F8109F}" dt="2025-01-29T19:29:21.851" v="99" actId="20577"/>
        <pc:sldMkLst>
          <pc:docMk/>
          <pc:sldMk cId="1385979322" sldId="5240"/>
        </pc:sldMkLst>
      </pc:sldChg>
      <pc:sldChg chg="del">
        <pc:chgData name="Tribbett, Jessica" userId="S::tribbett_jessica@cde.state.co.us::b8af59d7-a86d-4166-a022-d856dc24c475" providerId="AD" clId="Web-{1C71BC8C-01E4-3010-177E-41C609F8109F}" dt="2025-01-29T19:25:43.585" v="28"/>
        <pc:sldMkLst>
          <pc:docMk/>
          <pc:sldMk cId="2815576142" sldId="5313"/>
        </pc:sldMkLst>
      </pc:sldChg>
      <pc:sldChg chg="modSp">
        <pc:chgData name="Tribbett, Jessica" userId="S::tribbett_jessica@cde.state.co.us::b8af59d7-a86d-4166-a022-d856dc24c475" providerId="AD" clId="Web-{1C71BC8C-01E4-3010-177E-41C609F8109F}" dt="2025-01-29T19:26:24.413" v="42" actId="20577"/>
        <pc:sldMkLst>
          <pc:docMk/>
          <pc:sldMk cId="3378712492" sldId="5417"/>
        </pc:sldMkLst>
      </pc:sldChg>
      <pc:sldChg chg="addSp delSp modSp">
        <pc:chgData name="Tribbett, Jessica" userId="S::tribbett_jessica@cde.state.co.us::b8af59d7-a86d-4166-a022-d856dc24c475" providerId="AD" clId="Web-{1C71BC8C-01E4-3010-177E-41C609F8109F}" dt="2025-01-29T19:23:39.257" v="3"/>
        <pc:sldMkLst>
          <pc:docMk/>
          <pc:sldMk cId="500438566" sldId="5672"/>
        </pc:sldMkLst>
      </pc:sldChg>
      <pc:sldChg chg="del">
        <pc:chgData name="Tribbett, Jessica" userId="S::tribbett_jessica@cde.state.co.us::b8af59d7-a86d-4166-a022-d856dc24c475" providerId="AD" clId="Web-{1C71BC8C-01E4-3010-177E-41C609F8109F}" dt="2025-01-29T19:25:43.585" v="30"/>
        <pc:sldMkLst>
          <pc:docMk/>
          <pc:sldMk cId="3176056638" sldId="5732"/>
        </pc:sldMkLst>
      </pc:sldChg>
      <pc:sldChg chg="del">
        <pc:chgData name="Tribbett, Jessica" userId="S::tribbett_jessica@cde.state.co.us::b8af59d7-a86d-4166-a022-d856dc24c475" providerId="AD" clId="Web-{1C71BC8C-01E4-3010-177E-41C609F8109F}" dt="2025-01-29T19:25:43.585" v="29"/>
        <pc:sldMkLst>
          <pc:docMk/>
          <pc:sldMk cId="2365850526" sldId="5733"/>
        </pc:sldMkLst>
      </pc:sldChg>
      <pc:sldChg chg="del">
        <pc:chgData name="Tribbett, Jessica" userId="S::tribbett_jessica@cde.state.co.us::b8af59d7-a86d-4166-a022-d856dc24c475" providerId="AD" clId="Web-{1C71BC8C-01E4-3010-177E-41C609F8109F}" dt="2025-01-29T19:25:43.585" v="26"/>
        <pc:sldMkLst>
          <pc:docMk/>
          <pc:sldMk cId="522260969" sldId="5746"/>
        </pc:sldMkLst>
      </pc:sldChg>
      <pc:sldChg chg="del">
        <pc:chgData name="Tribbett, Jessica" userId="S::tribbett_jessica@cde.state.co.us::b8af59d7-a86d-4166-a022-d856dc24c475" providerId="AD" clId="Web-{1C71BC8C-01E4-3010-177E-41C609F8109F}" dt="2025-01-29T19:25:54.335" v="35"/>
        <pc:sldMkLst>
          <pc:docMk/>
          <pc:sldMk cId="2880554835" sldId="5768"/>
        </pc:sldMkLst>
      </pc:sldChg>
      <pc:sldChg chg="del">
        <pc:chgData name="Tribbett, Jessica" userId="S::tribbett_jessica@cde.state.co.us::b8af59d7-a86d-4166-a022-d856dc24c475" providerId="AD" clId="Web-{1C71BC8C-01E4-3010-177E-41C609F8109F}" dt="2025-01-29T19:25:54.335" v="34"/>
        <pc:sldMkLst>
          <pc:docMk/>
          <pc:sldMk cId="237879848" sldId="5769"/>
        </pc:sldMkLst>
      </pc:sldChg>
      <pc:sldChg chg="del">
        <pc:chgData name="Tribbett, Jessica" userId="S::tribbett_jessica@cde.state.co.us::b8af59d7-a86d-4166-a022-d856dc24c475" providerId="AD" clId="Web-{1C71BC8C-01E4-3010-177E-41C609F8109F}" dt="2025-01-29T19:25:54.335" v="32"/>
        <pc:sldMkLst>
          <pc:docMk/>
          <pc:sldMk cId="1735835177" sldId="5770"/>
        </pc:sldMkLst>
      </pc:sldChg>
      <pc:sldChg chg="del">
        <pc:chgData name="Tribbett, Jessica" userId="S::tribbett_jessica@cde.state.co.us::b8af59d7-a86d-4166-a022-d856dc24c475" providerId="AD" clId="Web-{1C71BC8C-01E4-3010-177E-41C609F8109F}" dt="2025-01-29T19:25:54.335" v="33"/>
        <pc:sldMkLst>
          <pc:docMk/>
          <pc:sldMk cId="53929586" sldId="5771"/>
        </pc:sldMkLst>
      </pc:sldChg>
      <pc:sldChg chg="del">
        <pc:chgData name="Tribbett, Jessica" userId="S::tribbett_jessica@cde.state.co.us::b8af59d7-a86d-4166-a022-d856dc24c475" providerId="AD" clId="Web-{1C71BC8C-01E4-3010-177E-41C609F8109F}" dt="2025-01-29T19:25:54.335" v="31"/>
        <pc:sldMkLst>
          <pc:docMk/>
          <pc:sldMk cId="3937432044" sldId="5772"/>
        </pc:sldMkLst>
      </pc:sldChg>
      <pc:sldChg chg="del">
        <pc:chgData name="Tribbett, Jessica" userId="S::tribbett_jessica@cde.state.co.us::b8af59d7-a86d-4166-a022-d856dc24c475" providerId="AD" clId="Web-{1C71BC8C-01E4-3010-177E-41C609F8109F}" dt="2025-01-29T19:24:52.663" v="20"/>
        <pc:sldMkLst>
          <pc:docMk/>
          <pc:sldMk cId="43145733" sldId="5774"/>
        </pc:sldMkLst>
      </pc:sldChg>
      <pc:sldChg chg="del">
        <pc:chgData name="Tribbett, Jessica" userId="S::tribbett_jessica@cde.state.co.us::b8af59d7-a86d-4166-a022-d856dc24c475" providerId="AD" clId="Web-{1C71BC8C-01E4-3010-177E-41C609F8109F}" dt="2025-01-29T19:24:54.319" v="21"/>
        <pc:sldMkLst>
          <pc:docMk/>
          <pc:sldMk cId="1052360825" sldId="5775"/>
        </pc:sldMkLst>
      </pc:sldChg>
      <pc:sldChg chg="del">
        <pc:chgData name="Tribbett, Jessica" userId="S::tribbett_jessica@cde.state.co.us::b8af59d7-a86d-4166-a022-d856dc24c475" providerId="AD" clId="Web-{1C71BC8C-01E4-3010-177E-41C609F8109F}" dt="2025-01-29T19:25:43.585" v="27"/>
        <pc:sldMkLst>
          <pc:docMk/>
          <pc:sldMk cId="467082449" sldId="5776"/>
        </pc:sldMkLst>
      </pc:sldChg>
      <pc:sldChg chg="add">
        <pc:chgData name="Tribbett, Jessica" userId="S::tribbett_jessica@cde.state.co.us::b8af59d7-a86d-4166-a022-d856dc24c475" providerId="AD" clId="Web-{1C71BC8C-01E4-3010-177E-41C609F8109F}" dt="2025-01-29T19:24:50.600" v="19"/>
        <pc:sldMkLst>
          <pc:docMk/>
          <pc:sldMk cId="438506032" sldId="5777"/>
        </pc:sldMkLst>
      </pc:sldChg>
      <pc:sldChg chg="add">
        <pc:chgData name="Tribbett, Jessica" userId="S::tribbett_jessica@cde.state.co.us::b8af59d7-a86d-4166-a022-d856dc24c475" providerId="AD" clId="Web-{1C71BC8C-01E4-3010-177E-41C609F8109F}" dt="2025-01-29T19:25:02.772" v="22"/>
        <pc:sldMkLst>
          <pc:docMk/>
          <pc:sldMk cId="217821678" sldId="5778"/>
        </pc:sldMkLst>
      </pc:sldChg>
      <pc:sldChg chg="add">
        <pc:chgData name="Tribbett, Jessica" userId="S::tribbett_jessica@cde.state.co.us::b8af59d7-a86d-4166-a022-d856dc24c475" providerId="AD" clId="Web-{1C71BC8C-01E4-3010-177E-41C609F8109F}" dt="2025-01-29T19:25:02.788" v="23"/>
        <pc:sldMkLst>
          <pc:docMk/>
          <pc:sldMk cId="2406663207" sldId="5779"/>
        </pc:sldMkLst>
      </pc:sldChg>
      <pc:sldChg chg="add">
        <pc:chgData name="Tribbett, Jessica" userId="S::tribbett_jessica@cde.state.co.us::b8af59d7-a86d-4166-a022-d856dc24c475" providerId="AD" clId="Web-{1C71BC8C-01E4-3010-177E-41C609F8109F}" dt="2025-01-29T19:25:02.804" v="24"/>
        <pc:sldMkLst>
          <pc:docMk/>
          <pc:sldMk cId="3766001421" sldId="5780"/>
        </pc:sldMkLst>
      </pc:sldChg>
      <pc:sldChg chg="add">
        <pc:chgData name="Tribbett, Jessica" userId="S::tribbett_jessica@cde.state.co.us::b8af59d7-a86d-4166-a022-d856dc24c475" providerId="AD" clId="Web-{1C71BC8C-01E4-3010-177E-41C609F8109F}" dt="2025-01-29T19:25:02.835" v="25"/>
        <pc:sldMkLst>
          <pc:docMk/>
          <pc:sldMk cId="693206576" sldId="5781"/>
        </pc:sldMkLst>
      </pc:sldChg>
      <pc:sldMasterChg chg="addSldLayout">
        <pc:chgData name="Tribbett, Jessica" userId="S::tribbett_jessica@cde.state.co.us::b8af59d7-a86d-4166-a022-d856dc24c475" providerId="AD" clId="Web-{1C71BC8C-01E4-3010-177E-41C609F8109F}" dt="2025-01-29T19:29:45.663" v="124"/>
        <pc:sldMasterMkLst>
          <pc:docMk/>
          <pc:sldMasterMk cId="2150711039" sldId="2147483676"/>
        </pc:sldMasterMkLst>
        <pc:sldLayoutChg chg="add">
          <pc:chgData name="Tribbett, Jessica" userId="S::tribbett_jessica@cde.state.co.us::b8af59d7-a86d-4166-a022-d856dc24c475" providerId="AD" clId="Web-{1C71BC8C-01E4-3010-177E-41C609F8109F}" dt="2025-01-29T19:29:45.663" v="124"/>
          <pc:sldLayoutMkLst>
            <pc:docMk/>
            <pc:sldMasterMk cId="2150711039" sldId="2147483676"/>
            <pc:sldLayoutMk cId="980180063" sldId="2147483710"/>
          </pc:sldLayoutMkLst>
        </pc:sldLayoutChg>
      </pc:sldMasterChg>
    </pc:docChg>
  </pc:docChgLst>
  <pc:docChgLst>
    <pc:chgData name="Gudka, Dawna" userId="823cceae-331b-41d6-9a63-34ad6d1db55c" providerId="ADAL" clId="{73E549BD-6A98-4C15-B9FD-818DC147F65D}"/>
    <pc:docChg chg="undo custSel delSld modSld">
      <pc:chgData name="Gudka, Dawna" userId="823cceae-331b-41d6-9a63-34ad6d1db55c" providerId="ADAL" clId="{73E549BD-6A98-4C15-B9FD-818DC147F65D}" dt="2025-02-20T15:31:46.756" v="58" actId="20577"/>
      <pc:docMkLst>
        <pc:docMk/>
      </pc:docMkLst>
      <pc:sldChg chg="del">
        <pc:chgData name="Gudka, Dawna" userId="823cceae-331b-41d6-9a63-34ad6d1db55c" providerId="ADAL" clId="{73E549BD-6A98-4C15-B9FD-818DC147F65D}" dt="2025-02-20T00:45:48.169" v="13" actId="2696"/>
        <pc:sldMkLst>
          <pc:docMk/>
          <pc:sldMk cId="2609259727" sldId="5760"/>
        </pc:sldMkLst>
      </pc:sldChg>
      <pc:sldChg chg="del">
        <pc:chgData name="Gudka, Dawna" userId="823cceae-331b-41d6-9a63-34ad6d1db55c" providerId="ADAL" clId="{73E549BD-6A98-4C15-B9FD-818DC147F65D}" dt="2025-02-20T00:45:48.169" v="13" actId="2696"/>
        <pc:sldMkLst>
          <pc:docMk/>
          <pc:sldMk cId="2886310719" sldId="5761"/>
        </pc:sldMkLst>
      </pc:sldChg>
      <pc:sldChg chg="del">
        <pc:chgData name="Gudka, Dawna" userId="823cceae-331b-41d6-9a63-34ad6d1db55c" providerId="ADAL" clId="{73E549BD-6A98-4C15-B9FD-818DC147F65D}" dt="2025-02-20T00:45:48.169" v="13" actId="2696"/>
        <pc:sldMkLst>
          <pc:docMk/>
          <pc:sldMk cId="1290816800" sldId="5762"/>
        </pc:sldMkLst>
      </pc:sldChg>
      <pc:sldChg chg="modSp mod">
        <pc:chgData name="Gudka, Dawna" userId="823cceae-331b-41d6-9a63-34ad6d1db55c" providerId="ADAL" clId="{73E549BD-6A98-4C15-B9FD-818DC147F65D}" dt="2025-02-20T00:44:13.515" v="5" actId="27636"/>
        <pc:sldMkLst>
          <pc:docMk/>
          <pc:sldMk cId="3863327952" sldId="5788"/>
        </pc:sldMkLst>
      </pc:sldChg>
      <pc:sldChg chg="addSp delSp modSp mod">
        <pc:chgData name="Gudka, Dawna" userId="823cceae-331b-41d6-9a63-34ad6d1db55c" providerId="ADAL" clId="{73E549BD-6A98-4C15-B9FD-818DC147F65D}" dt="2025-02-20T15:31:46.756" v="58" actId="20577"/>
        <pc:sldMkLst>
          <pc:docMk/>
          <pc:sldMk cId="1237249377" sldId="5798"/>
        </pc:sldMkLst>
      </pc:sldChg>
    </pc:docChg>
  </pc:docChgLst>
  <pc:docChgLst>
    <pc:chgData name="Gudka, Dawna" userId="823cceae-331b-41d6-9a63-34ad6d1db55c" providerId="ADAL" clId="{29F0C0A2-833E-4C76-93F3-6C1BE6B50ED5}"/>
    <pc:docChg chg="undo custSel addSld delSld modSld sldOrd">
      <pc:chgData name="Gudka, Dawna" userId="823cceae-331b-41d6-9a63-34ad6d1db55c" providerId="ADAL" clId="{29F0C0A2-833E-4C76-93F3-6C1BE6B50ED5}" dt="2024-09-24T04:17:50.558" v="943" actId="1076"/>
      <pc:docMkLst>
        <pc:docMk/>
      </pc:docMkLst>
      <pc:sldChg chg="addSp delSp modSp mod">
        <pc:chgData name="Gudka, Dawna" userId="823cceae-331b-41d6-9a63-34ad6d1db55c" providerId="ADAL" clId="{29F0C0A2-833E-4C76-93F3-6C1BE6B50ED5}" dt="2024-09-24T04:17:50.558" v="943" actId="1076"/>
        <pc:sldMkLst>
          <pc:docMk/>
          <pc:sldMk cId="3717000822" sldId="280"/>
        </pc:sldMkLst>
      </pc:sldChg>
      <pc:sldChg chg="modSp mod">
        <pc:chgData name="Gudka, Dawna" userId="823cceae-331b-41d6-9a63-34ad6d1db55c" providerId="ADAL" clId="{29F0C0A2-833E-4C76-93F3-6C1BE6B50ED5}" dt="2024-09-24T04:07:44.916" v="860" actId="20577"/>
        <pc:sldMkLst>
          <pc:docMk/>
          <pc:sldMk cId="1925961931" sldId="5523"/>
        </pc:sldMkLst>
      </pc:sldChg>
      <pc:sldChg chg="del">
        <pc:chgData name="Gudka, Dawna" userId="823cceae-331b-41d6-9a63-34ad6d1db55c" providerId="ADAL" clId="{29F0C0A2-833E-4C76-93F3-6C1BE6B50ED5}" dt="2024-09-24T04:07:07.809" v="850" actId="2696"/>
        <pc:sldMkLst>
          <pc:docMk/>
          <pc:sldMk cId="2283591582" sldId="5555"/>
        </pc:sldMkLst>
      </pc:sldChg>
      <pc:sldChg chg="del">
        <pc:chgData name="Gudka, Dawna" userId="823cceae-331b-41d6-9a63-34ad6d1db55c" providerId="ADAL" clId="{29F0C0A2-833E-4C76-93F3-6C1BE6B50ED5}" dt="2024-09-24T04:07:07.809" v="850" actId="2696"/>
        <pc:sldMkLst>
          <pc:docMk/>
          <pc:sldMk cId="2771759513" sldId="5556"/>
        </pc:sldMkLst>
      </pc:sldChg>
      <pc:sldChg chg="del">
        <pc:chgData name="Gudka, Dawna" userId="823cceae-331b-41d6-9a63-34ad6d1db55c" providerId="ADAL" clId="{29F0C0A2-833E-4C76-93F3-6C1BE6B50ED5}" dt="2024-09-24T04:07:07.809" v="850" actId="2696"/>
        <pc:sldMkLst>
          <pc:docMk/>
          <pc:sldMk cId="2636024391" sldId="5557"/>
        </pc:sldMkLst>
      </pc:sldChg>
      <pc:sldChg chg="modSp del mod">
        <pc:chgData name="Gudka, Dawna" userId="823cceae-331b-41d6-9a63-34ad6d1db55c" providerId="ADAL" clId="{29F0C0A2-833E-4C76-93F3-6C1BE6B50ED5}" dt="2024-09-24T04:07:07.809" v="850" actId="2696"/>
        <pc:sldMkLst>
          <pc:docMk/>
          <pc:sldMk cId="3644114755" sldId="5611"/>
        </pc:sldMkLst>
      </pc:sldChg>
      <pc:sldChg chg="del">
        <pc:chgData name="Gudka, Dawna" userId="823cceae-331b-41d6-9a63-34ad6d1db55c" providerId="ADAL" clId="{29F0C0A2-833E-4C76-93F3-6C1BE6B50ED5}" dt="2024-09-24T04:07:07.809" v="850" actId="2696"/>
        <pc:sldMkLst>
          <pc:docMk/>
          <pc:sldMk cId="1551723905" sldId="5618"/>
        </pc:sldMkLst>
      </pc:sldChg>
      <pc:sldChg chg="modSp mod">
        <pc:chgData name="Gudka, Dawna" userId="823cceae-331b-41d6-9a63-34ad6d1db55c" providerId="ADAL" clId="{29F0C0A2-833E-4C76-93F3-6C1BE6B50ED5}" dt="2024-09-24T04:06:09.229" v="794" actId="20577"/>
        <pc:sldMkLst>
          <pc:docMk/>
          <pc:sldMk cId="45991993" sldId="5627"/>
        </pc:sldMkLst>
      </pc:sldChg>
      <pc:sldChg chg="modSp mod">
        <pc:chgData name="Gudka, Dawna" userId="823cceae-331b-41d6-9a63-34ad6d1db55c" providerId="ADAL" clId="{29F0C0A2-833E-4C76-93F3-6C1BE6B50ED5}" dt="2024-09-24T04:04:29.648" v="632" actId="20577"/>
        <pc:sldMkLst>
          <pc:docMk/>
          <pc:sldMk cId="1399099337" sldId="5628"/>
        </pc:sldMkLst>
      </pc:sldChg>
      <pc:sldChg chg="addSp delSp modSp mod">
        <pc:chgData name="Gudka, Dawna" userId="823cceae-331b-41d6-9a63-34ad6d1db55c" providerId="ADAL" clId="{29F0C0A2-833E-4C76-93F3-6C1BE6B50ED5}" dt="2024-09-24T04:04:54.446" v="635" actId="478"/>
        <pc:sldMkLst>
          <pc:docMk/>
          <pc:sldMk cId="2941160506" sldId="5629"/>
        </pc:sldMkLst>
      </pc:sldChg>
      <pc:sldChg chg="del">
        <pc:chgData name="Gudka, Dawna" userId="823cceae-331b-41d6-9a63-34ad6d1db55c" providerId="ADAL" clId="{29F0C0A2-833E-4C76-93F3-6C1BE6B50ED5}" dt="2024-09-24T04:07:15.067" v="851" actId="2696"/>
        <pc:sldMkLst>
          <pc:docMk/>
          <pc:sldMk cId="1347439500" sldId="5630"/>
        </pc:sldMkLst>
      </pc:sldChg>
      <pc:sldChg chg="del">
        <pc:chgData name="Gudka, Dawna" userId="823cceae-331b-41d6-9a63-34ad6d1db55c" providerId="ADAL" clId="{29F0C0A2-833E-4C76-93F3-6C1BE6B50ED5}" dt="2024-09-24T04:04:42.819" v="633" actId="2696"/>
        <pc:sldMkLst>
          <pc:docMk/>
          <pc:sldMk cId="3321188641" sldId="5632"/>
        </pc:sldMkLst>
      </pc:sldChg>
      <pc:sldChg chg="del">
        <pc:chgData name="Gudka, Dawna" userId="823cceae-331b-41d6-9a63-34ad6d1db55c" providerId="ADAL" clId="{29F0C0A2-833E-4C76-93F3-6C1BE6B50ED5}" dt="2024-09-24T04:06:14.057" v="795" actId="2696"/>
        <pc:sldMkLst>
          <pc:docMk/>
          <pc:sldMk cId="2294712313" sldId="5633"/>
        </pc:sldMkLst>
      </pc:sldChg>
      <pc:sldChg chg="del">
        <pc:chgData name="Gudka, Dawna" userId="823cceae-331b-41d6-9a63-34ad6d1db55c" providerId="ADAL" clId="{29F0C0A2-833E-4C76-93F3-6C1BE6B50ED5}" dt="2024-09-24T04:06:21.831" v="797" actId="2696"/>
        <pc:sldMkLst>
          <pc:docMk/>
          <pc:sldMk cId="2350224396" sldId="5634"/>
        </pc:sldMkLst>
      </pc:sldChg>
      <pc:sldChg chg="del">
        <pc:chgData name="Gudka, Dawna" userId="823cceae-331b-41d6-9a63-34ad6d1db55c" providerId="ADAL" clId="{29F0C0A2-833E-4C76-93F3-6C1BE6B50ED5}" dt="2024-09-24T04:06:17.422" v="796" actId="2696"/>
        <pc:sldMkLst>
          <pc:docMk/>
          <pc:sldMk cId="3143943979" sldId="5635"/>
        </pc:sldMkLst>
      </pc:sldChg>
      <pc:sldChg chg="delSp modSp add mod ord">
        <pc:chgData name="Gudka, Dawna" userId="823cceae-331b-41d6-9a63-34ad6d1db55c" providerId="ADAL" clId="{29F0C0A2-833E-4C76-93F3-6C1BE6B50ED5}" dt="2024-09-24T04:05:45.904" v="749"/>
        <pc:sldMkLst>
          <pc:docMk/>
          <pc:sldMk cId="1682249711" sldId="5636"/>
        </pc:sldMkLst>
      </pc:sldChg>
      <pc:sldChg chg="add del">
        <pc:chgData name="Gudka, Dawna" userId="823cceae-331b-41d6-9a63-34ad6d1db55c" providerId="ADAL" clId="{29F0C0A2-833E-4C76-93F3-6C1BE6B50ED5}" dt="2024-09-24T04:07:21.506" v="852" actId="2696"/>
        <pc:sldMkLst>
          <pc:docMk/>
          <pc:sldMk cId="2401509269" sldId="5639"/>
        </pc:sldMkLst>
      </pc:sldChg>
    </pc:docChg>
  </pc:docChgLst>
  <pc:docChgLst>
    <pc:chgData name="Hoffman, Peter" userId="S::hoffman_p@cde.state.co.us::673cee94-26bd-4c2a-ab82-1b3669e2f049" providerId="AD" clId="Web-{3FF1AC34-C34A-458B-1383-E7F11A1F7C8B}"/>
    <pc:docChg chg="addSld delSld modSld">
      <pc:chgData name="Hoffman, Peter" userId="S::hoffman_p@cde.state.co.us::673cee94-26bd-4c2a-ab82-1b3669e2f049" providerId="AD" clId="Web-{3FF1AC34-C34A-458B-1383-E7F11A1F7C8B}" dt="2025-04-15T16:48:00.033" v="82"/>
      <pc:docMkLst>
        <pc:docMk/>
      </pc:docMkLst>
      <pc:sldChg chg="del">
        <pc:chgData name="Hoffman, Peter" userId="S::hoffman_p@cde.state.co.us::673cee94-26bd-4c2a-ab82-1b3669e2f049" providerId="AD" clId="Web-{3FF1AC34-C34A-458B-1383-E7F11A1F7C8B}" dt="2025-04-15T16:47:41.143" v="75"/>
        <pc:sldMkLst>
          <pc:docMk/>
          <pc:sldMk cId="217821678" sldId="5717"/>
        </pc:sldMkLst>
      </pc:sldChg>
      <pc:sldChg chg="add">
        <pc:chgData name="Hoffman, Peter" userId="S::hoffman_p@cde.state.co.us::673cee94-26bd-4c2a-ab82-1b3669e2f049" providerId="AD" clId="Web-{3FF1AC34-C34A-458B-1383-E7F11A1F7C8B}" dt="2025-04-15T16:47:59.971" v="77"/>
        <pc:sldMkLst>
          <pc:docMk/>
          <pc:sldMk cId="1678483196" sldId="5761"/>
        </pc:sldMkLst>
      </pc:sldChg>
      <pc:sldChg chg="add">
        <pc:chgData name="Hoffman, Peter" userId="S::hoffman_p@cde.state.co.us::673cee94-26bd-4c2a-ab82-1b3669e2f049" providerId="AD" clId="Web-{3FF1AC34-C34A-458B-1383-E7F11A1F7C8B}" dt="2025-04-15T16:47:59.986" v="78"/>
        <pc:sldMkLst>
          <pc:docMk/>
          <pc:sldMk cId="2998683881" sldId="5762"/>
        </pc:sldMkLst>
      </pc:sldChg>
      <pc:sldChg chg="add">
        <pc:chgData name="Hoffman, Peter" userId="S::hoffman_p@cde.state.co.us::673cee94-26bd-4c2a-ab82-1b3669e2f049" providerId="AD" clId="Web-{3FF1AC34-C34A-458B-1383-E7F11A1F7C8B}" dt="2025-04-15T16:47:59.986" v="79"/>
        <pc:sldMkLst>
          <pc:docMk/>
          <pc:sldMk cId="3452760538" sldId="5763"/>
        </pc:sldMkLst>
      </pc:sldChg>
      <pc:sldChg chg="add">
        <pc:chgData name="Hoffman, Peter" userId="S::hoffman_p@cde.state.co.us::673cee94-26bd-4c2a-ab82-1b3669e2f049" providerId="AD" clId="Web-{3FF1AC34-C34A-458B-1383-E7F11A1F7C8B}" dt="2025-04-15T16:48:00.033" v="82"/>
        <pc:sldMkLst>
          <pc:docMk/>
          <pc:sldMk cId="3959241512" sldId="5764"/>
        </pc:sldMkLst>
      </pc:sldChg>
      <pc:sldChg chg="add">
        <pc:chgData name="Hoffman, Peter" userId="S::hoffman_p@cde.state.co.us::673cee94-26bd-4c2a-ab82-1b3669e2f049" providerId="AD" clId="Web-{3FF1AC34-C34A-458B-1383-E7F11A1F7C8B}" dt="2025-04-15T16:48:00.002" v="80"/>
        <pc:sldMkLst>
          <pc:docMk/>
          <pc:sldMk cId="3882279446" sldId="5868"/>
        </pc:sldMkLst>
      </pc:sldChg>
      <pc:sldChg chg="add">
        <pc:chgData name="Hoffman, Peter" userId="S::hoffman_p@cde.state.co.us::673cee94-26bd-4c2a-ab82-1b3669e2f049" providerId="AD" clId="Web-{3FF1AC34-C34A-458B-1383-E7F11A1F7C8B}" dt="2025-04-15T16:48:00.018" v="81"/>
        <pc:sldMkLst>
          <pc:docMk/>
          <pc:sldMk cId="904776247" sldId="5869"/>
        </pc:sldMkLst>
      </pc:sldChg>
      <pc:sldChg chg="del">
        <pc:chgData name="Hoffman, Peter" userId="S::hoffman_p@cde.state.co.us::673cee94-26bd-4c2a-ab82-1b3669e2f049" providerId="AD" clId="Web-{3FF1AC34-C34A-458B-1383-E7F11A1F7C8B}" dt="2025-04-15T16:47:41.158" v="76"/>
        <pc:sldMkLst>
          <pc:docMk/>
          <pc:sldMk cId="2207562061" sldId="5876"/>
        </pc:sldMkLst>
      </pc:sldChg>
      <pc:sldChg chg="del">
        <pc:chgData name="Hoffman, Peter" userId="S::hoffman_p@cde.state.co.us::673cee94-26bd-4c2a-ab82-1b3669e2f049" providerId="AD" clId="Web-{3FF1AC34-C34A-458B-1383-E7F11A1F7C8B}" dt="2025-04-15T16:47:41.143" v="74"/>
        <pc:sldMkLst>
          <pc:docMk/>
          <pc:sldMk cId="709657538" sldId="5877"/>
        </pc:sldMkLst>
      </pc:sldChg>
      <pc:sldChg chg="del">
        <pc:chgData name="Hoffman, Peter" userId="S::hoffman_p@cde.state.co.us::673cee94-26bd-4c2a-ab82-1b3669e2f049" providerId="AD" clId="Web-{3FF1AC34-C34A-458B-1383-E7F11A1F7C8B}" dt="2025-04-15T16:47:41.143" v="73"/>
        <pc:sldMkLst>
          <pc:docMk/>
          <pc:sldMk cId="1702993866" sldId="5878"/>
        </pc:sldMkLst>
      </pc:sldChg>
      <pc:sldChg chg="add del">
        <pc:chgData name="Hoffman, Peter" userId="S::hoffman_p@cde.state.co.us::673cee94-26bd-4c2a-ab82-1b3669e2f049" providerId="AD" clId="Web-{3FF1AC34-C34A-458B-1383-E7F11A1F7C8B}" dt="2025-04-15T16:47:16.299" v="38"/>
        <pc:sldMkLst>
          <pc:docMk/>
          <pc:sldMk cId="3019862327" sldId="5879"/>
        </pc:sldMkLst>
      </pc:sldChg>
    </pc:docChg>
  </pc:docChgLst>
  <pc:docChgLst>
    <pc:chgData name="Rhodes, Tara" userId="S::rhodes_t@cde.state.co.us::566307b0-1e17-4826-87e1-0feb85a922f2" providerId="AD" clId="Web-{09082D25-697B-3E7E-16C1-BFFC041678D3}"/>
    <pc:docChg chg="modSld">
      <pc:chgData name="Rhodes, Tara" userId="S::rhodes_t@cde.state.co.us::566307b0-1e17-4826-87e1-0feb85a922f2" providerId="AD" clId="Web-{09082D25-697B-3E7E-16C1-BFFC041678D3}" dt="2024-11-20T22:44:45.761" v="508" actId="20577"/>
      <pc:docMkLst>
        <pc:docMk/>
      </pc:docMkLst>
      <pc:sldChg chg="modSp">
        <pc:chgData name="Rhodes, Tara" userId="S::rhodes_t@cde.state.co.us::566307b0-1e17-4826-87e1-0feb85a922f2" providerId="AD" clId="Web-{09082D25-697B-3E7E-16C1-BFFC041678D3}" dt="2024-11-20T22:33:30.073" v="316" actId="20577"/>
        <pc:sldMkLst>
          <pc:docMk/>
          <pc:sldMk cId="2941160506" sldId="5629"/>
        </pc:sldMkLst>
      </pc:sldChg>
      <pc:sldChg chg="modSp">
        <pc:chgData name="Rhodes, Tara" userId="S::rhodes_t@cde.state.co.us::566307b0-1e17-4826-87e1-0feb85a922f2" providerId="AD" clId="Web-{09082D25-697B-3E7E-16C1-BFFC041678D3}" dt="2024-11-20T22:44:45.761" v="508" actId="20577"/>
        <pc:sldMkLst>
          <pc:docMk/>
          <pc:sldMk cId="987153537" sldId="5643"/>
        </pc:sldMkLst>
      </pc:sldChg>
      <pc:sldChg chg="modSp">
        <pc:chgData name="Rhodes, Tara" userId="S::rhodes_t@cde.state.co.us::566307b0-1e17-4826-87e1-0feb85a922f2" providerId="AD" clId="Web-{09082D25-697B-3E7E-16C1-BFFC041678D3}" dt="2024-11-20T22:40:02.845" v="420" actId="20577"/>
        <pc:sldMkLst>
          <pc:docMk/>
          <pc:sldMk cId="792695782" sldId="5665"/>
        </pc:sldMkLst>
      </pc:sldChg>
      <pc:sldChg chg="addSp delSp modSp">
        <pc:chgData name="Rhodes, Tara" userId="S::rhodes_t@cde.state.co.us::566307b0-1e17-4826-87e1-0feb85a922f2" providerId="AD" clId="Web-{09082D25-697B-3E7E-16C1-BFFC041678D3}" dt="2024-11-20T22:32:36.885" v="247"/>
        <pc:sldMkLst>
          <pc:docMk/>
          <pc:sldMk cId="3114952086" sldId="5682"/>
        </pc:sldMkLst>
      </pc:sldChg>
    </pc:docChg>
  </pc:docChgLst>
  <pc:docChgLst>
    <pc:chgData name="Ward, Reagan" userId="27291eb4-8241-4961-9e69-8c66e34cc5b0" providerId="ADAL" clId="{4189939D-187F-4229-BA3D-DA2120BC86F5}"/>
    <pc:docChg chg="undo custSel addSld delSld modSld">
      <pc:chgData name="Ward, Reagan" userId="27291eb4-8241-4961-9e69-8c66e34cc5b0" providerId="ADAL" clId="{4189939D-187F-4229-BA3D-DA2120BC86F5}" dt="2024-05-30T14:34:06.239" v="6714" actId="13244"/>
      <pc:docMkLst>
        <pc:docMk/>
      </pc:docMkLst>
      <pc:sldChg chg="modSp mod modClrScheme chgLayout">
        <pc:chgData name="Ward, Reagan" userId="27291eb4-8241-4961-9e69-8c66e34cc5b0" providerId="ADAL" clId="{4189939D-187F-4229-BA3D-DA2120BC86F5}" dt="2024-05-28T22:43:12.004" v="780" actId="700"/>
        <pc:sldMkLst>
          <pc:docMk/>
          <pc:sldMk cId="792433865" sldId="266"/>
        </pc:sldMkLst>
      </pc:sldChg>
      <pc:sldChg chg="modSp mod modClrScheme chgLayout">
        <pc:chgData name="Ward, Reagan" userId="27291eb4-8241-4961-9e69-8c66e34cc5b0" providerId="ADAL" clId="{4189939D-187F-4229-BA3D-DA2120BC86F5}" dt="2024-05-28T22:42:57.726" v="779" actId="700"/>
        <pc:sldMkLst>
          <pc:docMk/>
          <pc:sldMk cId="2933628171" sldId="268"/>
        </pc:sldMkLst>
      </pc:sldChg>
      <pc:sldChg chg="modSp mod modClrScheme chgLayout">
        <pc:chgData name="Ward, Reagan" userId="27291eb4-8241-4961-9e69-8c66e34cc5b0" providerId="ADAL" clId="{4189939D-187F-4229-BA3D-DA2120BC86F5}" dt="2024-05-28T22:43:24.307" v="783" actId="700"/>
        <pc:sldMkLst>
          <pc:docMk/>
          <pc:sldMk cId="997716315" sldId="270"/>
        </pc:sldMkLst>
      </pc:sldChg>
      <pc:sldChg chg="addSp delSp modSp add mod modClrScheme chgLayout">
        <pc:chgData name="Ward, Reagan" userId="27291eb4-8241-4961-9e69-8c66e34cc5b0" providerId="ADAL" clId="{4189939D-187F-4229-BA3D-DA2120BC86F5}" dt="2024-05-29T18:37:44.135" v="6123" actId="13244"/>
        <pc:sldMkLst>
          <pc:docMk/>
          <pc:sldMk cId="499285695" sldId="281"/>
        </pc:sldMkLst>
      </pc:sldChg>
      <pc:sldChg chg="modNotesTx">
        <pc:chgData name="Ward, Reagan" userId="27291eb4-8241-4961-9e69-8c66e34cc5b0" providerId="ADAL" clId="{4189939D-187F-4229-BA3D-DA2120BC86F5}" dt="2024-05-29T18:40:39.722" v="6304" actId="20577"/>
        <pc:sldMkLst>
          <pc:docMk/>
          <pc:sldMk cId="4141676678" sldId="283"/>
        </pc:sldMkLst>
      </pc:sldChg>
      <pc:sldChg chg="del">
        <pc:chgData name="Ward, Reagan" userId="27291eb4-8241-4961-9e69-8c66e34cc5b0" providerId="ADAL" clId="{4189939D-187F-4229-BA3D-DA2120BC86F5}" dt="2024-05-28T17:19:54.897" v="469" actId="47"/>
        <pc:sldMkLst>
          <pc:docMk/>
          <pc:sldMk cId="1991320786" sldId="4834"/>
        </pc:sldMkLst>
      </pc:sldChg>
      <pc:sldChg chg="del">
        <pc:chgData name="Ward, Reagan" userId="27291eb4-8241-4961-9e69-8c66e34cc5b0" providerId="ADAL" clId="{4189939D-187F-4229-BA3D-DA2120BC86F5}" dt="2024-05-28T22:41:12.898" v="766" actId="47"/>
        <pc:sldMkLst>
          <pc:docMk/>
          <pc:sldMk cId="3135651420" sldId="5096"/>
        </pc:sldMkLst>
      </pc:sldChg>
      <pc:sldChg chg="del">
        <pc:chgData name="Ward, Reagan" userId="27291eb4-8241-4961-9e69-8c66e34cc5b0" providerId="ADAL" clId="{4189939D-187F-4229-BA3D-DA2120BC86F5}" dt="2024-05-28T22:41:03.502" v="765" actId="47"/>
        <pc:sldMkLst>
          <pc:docMk/>
          <pc:sldMk cId="2627223314" sldId="5254"/>
        </pc:sldMkLst>
      </pc:sldChg>
      <pc:sldChg chg="del">
        <pc:chgData name="Ward, Reagan" userId="27291eb4-8241-4961-9e69-8c66e34cc5b0" providerId="ADAL" clId="{4189939D-187F-4229-BA3D-DA2120BC86F5}" dt="2024-05-28T22:41:03.502" v="765" actId="47"/>
        <pc:sldMkLst>
          <pc:docMk/>
          <pc:sldMk cId="1114984409" sldId="5290"/>
        </pc:sldMkLst>
      </pc:sldChg>
      <pc:sldChg chg="del">
        <pc:chgData name="Ward, Reagan" userId="27291eb4-8241-4961-9e69-8c66e34cc5b0" providerId="ADAL" clId="{4189939D-187F-4229-BA3D-DA2120BC86F5}" dt="2024-05-28T22:41:03.502" v="765" actId="47"/>
        <pc:sldMkLst>
          <pc:docMk/>
          <pc:sldMk cId="1593808434" sldId="5292"/>
        </pc:sldMkLst>
      </pc:sldChg>
      <pc:sldChg chg="del">
        <pc:chgData name="Ward, Reagan" userId="27291eb4-8241-4961-9e69-8c66e34cc5b0" providerId="ADAL" clId="{4189939D-187F-4229-BA3D-DA2120BC86F5}" dt="2024-05-28T22:41:03.502" v="765" actId="47"/>
        <pc:sldMkLst>
          <pc:docMk/>
          <pc:sldMk cId="1443655953" sldId="5305"/>
        </pc:sldMkLst>
      </pc:sldChg>
      <pc:sldChg chg="modSp mod">
        <pc:chgData name="Ward, Reagan" userId="27291eb4-8241-4961-9e69-8c66e34cc5b0" providerId="ADAL" clId="{4189939D-187F-4229-BA3D-DA2120BC86F5}" dt="2024-05-29T13:54:59.475" v="816" actId="27636"/>
        <pc:sldMkLst>
          <pc:docMk/>
          <pc:sldMk cId="68699369" sldId="5309"/>
        </pc:sldMkLst>
      </pc:sldChg>
      <pc:sldChg chg="modSp mod">
        <pc:chgData name="Ward, Reagan" userId="27291eb4-8241-4961-9e69-8c66e34cc5b0" providerId="ADAL" clId="{4189939D-187F-4229-BA3D-DA2120BC86F5}" dt="2024-05-29T13:54:59.479" v="817" actId="27636"/>
        <pc:sldMkLst>
          <pc:docMk/>
          <pc:sldMk cId="3396060537" sldId="5314"/>
        </pc:sldMkLst>
      </pc:sldChg>
      <pc:sldChg chg="del">
        <pc:chgData name="Ward, Reagan" userId="27291eb4-8241-4961-9e69-8c66e34cc5b0" providerId="ADAL" clId="{4189939D-187F-4229-BA3D-DA2120BC86F5}" dt="2024-05-28T22:41:03.502" v="765" actId="47"/>
        <pc:sldMkLst>
          <pc:docMk/>
          <pc:sldMk cId="3860371057" sldId="5338"/>
        </pc:sldMkLst>
      </pc:sldChg>
      <pc:sldChg chg="del">
        <pc:chgData name="Ward, Reagan" userId="27291eb4-8241-4961-9e69-8c66e34cc5b0" providerId="ADAL" clId="{4189939D-187F-4229-BA3D-DA2120BC86F5}" dt="2024-05-28T22:40:46.524" v="763" actId="47"/>
        <pc:sldMkLst>
          <pc:docMk/>
          <pc:sldMk cId="11504233" sldId="5368"/>
        </pc:sldMkLst>
      </pc:sldChg>
      <pc:sldChg chg="del">
        <pc:chgData name="Ward, Reagan" userId="27291eb4-8241-4961-9e69-8c66e34cc5b0" providerId="ADAL" clId="{4189939D-187F-4229-BA3D-DA2120BC86F5}" dt="2024-05-28T17:19:54.897" v="469" actId="47"/>
        <pc:sldMkLst>
          <pc:docMk/>
          <pc:sldMk cId="2340443948" sldId="5385"/>
        </pc:sldMkLst>
      </pc:sldChg>
      <pc:sldChg chg="del">
        <pc:chgData name="Ward, Reagan" userId="27291eb4-8241-4961-9e69-8c66e34cc5b0" providerId="ADAL" clId="{4189939D-187F-4229-BA3D-DA2120BC86F5}" dt="2024-05-28T22:40:46.524" v="763" actId="47"/>
        <pc:sldMkLst>
          <pc:docMk/>
          <pc:sldMk cId="2498386372" sldId="5387"/>
        </pc:sldMkLst>
      </pc:sldChg>
      <pc:sldChg chg="del">
        <pc:chgData name="Ward, Reagan" userId="27291eb4-8241-4961-9e69-8c66e34cc5b0" providerId="ADAL" clId="{4189939D-187F-4229-BA3D-DA2120BC86F5}" dt="2024-05-28T22:40:46.524" v="763" actId="47"/>
        <pc:sldMkLst>
          <pc:docMk/>
          <pc:sldMk cId="2045124694" sldId="5390"/>
        </pc:sldMkLst>
      </pc:sldChg>
      <pc:sldChg chg="del">
        <pc:chgData name="Ward, Reagan" userId="27291eb4-8241-4961-9e69-8c66e34cc5b0" providerId="ADAL" clId="{4189939D-187F-4229-BA3D-DA2120BC86F5}" dt="2024-05-28T17:19:54.897" v="469" actId="47"/>
        <pc:sldMkLst>
          <pc:docMk/>
          <pc:sldMk cId="1775796373" sldId="5395"/>
        </pc:sldMkLst>
      </pc:sldChg>
      <pc:sldChg chg="del">
        <pc:chgData name="Ward, Reagan" userId="27291eb4-8241-4961-9e69-8c66e34cc5b0" providerId="ADAL" clId="{4189939D-187F-4229-BA3D-DA2120BC86F5}" dt="2024-05-28T22:40:46.524" v="763" actId="47"/>
        <pc:sldMkLst>
          <pc:docMk/>
          <pc:sldMk cId="1173467675" sldId="5398"/>
        </pc:sldMkLst>
      </pc:sldChg>
      <pc:sldChg chg="del">
        <pc:chgData name="Ward, Reagan" userId="27291eb4-8241-4961-9e69-8c66e34cc5b0" providerId="ADAL" clId="{4189939D-187F-4229-BA3D-DA2120BC86F5}" dt="2024-05-28T22:40:46.524" v="763" actId="47"/>
        <pc:sldMkLst>
          <pc:docMk/>
          <pc:sldMk cId="199516191" sldId="5402"/>
        </pc:sldMkLst>
      </pc:sldChg>
      <pc:sldChg chg="del">
        <pc:chgData name="Ward, Reagan" userId="27291eb4-8241-4961-9e69-8c66e34cc5b0" providerId="ADAL" clId="{4189939D-187F-4229-BA3D-DA2120BC86F5}" dt="2024-05-28T22:40:46.524" v="763" actId="47"/>
        <pc:sldMkLst>
          <pc:docMk/>
          <pc:sldMk cId="3372842088" sldId="5404"/>
        </pc:sldMkLst>
      </pc:sldChg>
      <pc:sldChg chg="modSp mod">
        <pc:chgData name="Ward, Reagan" userId="27291eb4-8241-4961-9e69-8c66e34cc5b0" providerId="ADAL" clId="{4189939D-187F-4229-BA3D-DA2120BC86F5}" dt="2024-05-28T22:42:17.396" v="778" actId="207"/>
        <pc:sldMkLst>
          <pc:docMk/>
          <pc:sldMk cId="26054774" sldId="5413"/>
        </pc:sldMkLst>
      </pc:sldChg>
      <pc:sldChg chg="modSp mod">
        <pc:chgData name="Ward, Reagan" userId="27291eb4-8241-4961-9e69-8c66e34cc5b0" providerId="ADAL" clId="{4189939D-187F-4229-BA3D-DA2120BC86F5}" dt="2024-05-30T02:37:28.031" v="6555" actId="14734"/>
        <pc:sldMkLst>
          <pc:docMk/>
          <pc:sldMk cId="1006133002" sldId="5449"/>
        </pc:sldMkLst>
      </pc:sldChg>
      <pc:sldChg chg="modSp mod">
        <pc:chgData name="Ward, Reagan" userId="27291eb4-8241-4961-9e69-8c66e34cc5b0" providerId="ADAL" clId="{4189939D-187F-4229-BA3D-DA2120BC86F5}" dt="2024-05-29T18:38:15.008" v="6127" actId="962"/>
        <pc:sldMkLst>
          <pc:docMk/>
          <pc:sldMk cId="1167242946" sldId="5450"/>
        </pc:sldMkLst>
      </pc:sldChg>
      <pc:sldChg chg="del">
        <pc:chgData name="Ward, Reagan" userId="27291eb4-8241-4961-9e69-8c66e34cc5b0" providerId="ADAL" clId="{4189939D-187F-4229-BA3D-DA2120BC86F5}" dt="2024-05-28T17:19:54.897" v="469" actId="47"/>
        <pc:sldMkLst>
          <pc:docMk/>
          <pc:sldMk cId="1896735902" sldId="5452"/>
        </pc:sldMkLst>
      </pc:sldChg>
      <pc:sldChg chg="del">
        <pc:chgData name="Ward, Reagan" userId="27291eb4-8241-4961-9e69-8c66e34cc5b0" providerId="ADAL" clId="{4189939D-187F-4229-BA3D-DA2120BC86F5}" dt="2024-05-28T22:41:03.502" v="765" actId="47"/>
        <pc:sldMkLst>
          <pc:docMk/>
          <pc:sldMk cId="2357482481" sldId="5453"/>
        </pc:sldMkLst>
      </pc:sldChg>
      <pc:sldChg chg="del">
        <pc:chgData name="Ward, Reagan" userId="27291eb4-8241-4961-9e69-8c66e34cc5b0" providerId="ADAL" clId="{4189939D-187F-4229-BA3D-DA2120BC86F5}" dt="2024-05-28T22:40:46.524" v="763" actId="47"/>
        <pc:sldMkLst>
          <pc:docMk/>
          <pc:sldMk cId="945720936" sldId="5454"/>
        </pc:sldMkLst>
      </pc:sldChg>
      <pc:sldChg chg="del">
        <pc:chgData name="Ward, Reagan" userId="27291eb4-8241-4961-9e69-8c66e34cc5b0" providerId="ADAL" clId="{4189939D-187F-4229-BA3D-DA2120BC86F5}" dt="2024-05-28T22:40:46.524" v="763" actId="47"/>
        <pc:sldMkLst>
          <pc:docMk/>
          <pc:sldMk cId="1262648449" sldId="5455"/>
        </pc:sldMkLst>
      </pc:sldChg>
      <pc:sldChg chg="del">
        <pc:chgData name="Ward, Reagan" userId="27291eb4-8241-4961-9e69-8c66e34cc5b0" providerId="ADAL" clId="{4189939D-187F-4229-BA3D-DA2120BC86F5}" dt="2024-05-28T22:40:46.524" v="763" actId="47"/>
        <pc:sldMkLst>
          <pc:docMk/>
          <pc:sldMk cId="1971136028" sldId="5456"/>
        </pc:sldMkLst>
      </pc:sldChg>
      <pc:sldChg chg="del">
        <pc:chgData name="Ward, Reagan" userId="27291eb4-8241-4961-9e69-8c66e34cc5b0" providerId="ADAL" clId="{4189939D-187F-4229-BA3D-DA2120BC86F5}" dt="2024-05-28T22:41:03.502" v="765" actId="47"/>
        <pc:sldMkLst>
          <pc:docMk/>
          <pc:sldMk cId="2446368680" sldId="5457"/>
        </pc:sldMkLst>
      </pc:sldChg>
      <pc:sldChg chg="addSp delSp modSp new mod modClrScheme chgLayout">
        <pc:chgData name="Ward, Reagan" userId="27291eb4-8241-4961-9e69-8c66e34cc5b0" providerId="ADAL" clId="{4189939D-187F-4229-BA3D-DA2120BC86F5}" dt="2024-05-28T17:18:22.163" v="368" actId="20577"/>
        <pc:sldMkLst>
          <pc:docMk/>
          <pc:sldMk cId="3523556524" sldId="5462"/>
        </pc:sldMkLst>
      </pc:sldChg>
      <pc:sldChg chg="addSp delSp modSp new del mod modClrScheme chgLayout">
        <pc:chgData name="Ward, Reagan" userId="27291eb4-8241-4961-9e69-8c66e34cc5b0" providerId="ADAL" clId="{4189939D-187F-4229-BA3D-DA2120BC86F5}" dt="2024-05-28T17:19:14.023" v="466" actId="47"/>
        <pc:sldMkLst>
          <pc:docMk/>
          <pc:sldMk cId="4279168334" sldId="5463"/>
        </pc:sldMkLst>
      </pc:sldChg>
      <pc:sldChg chg="modSp new mod">
        <pc:chgData name="Ward, Reagan" userId="27291eb4-8241-4961-9e69-8c66e34cc5b0" providerId="ADAL" clId="{4189939D-187F-4229-BA3D-DA2120BC86F5}" dt="2024-05-29T18:39:56.577" v="6302" actId="3626"/>
        <pc:sldMkLst>
          <pc:docMk/>
          <pc:sldMk cId="1539162814" sldId="5464"/>
        </pc:sldMkLst>
      </pc:sldChg>
      <pc:sldChg chg="modSp add mod">
        <pc:chgData name="Ward, Reagan" userId="27291eb4-8241-4961-9e69-8c66e34cc5b0" providerId="ADAL" clId="{4189939D-187F-4229-BA3D-DA2120BC86F5}" dt="2024-05-28T17:20:26.357" v="516" actId="20577"/>
        <pc:sldMkLst>
          <pc:docMk/>
          <pc:sldMk cId="2510589352" sldId="5465"/>
        </pc:sldMkLst>
      </pc:sldChg>
      <pc:sldChg chg="add">
        <pc:chgData name="Ward, Reagan" userId="27291eb4-8241-4961-9e69-8c66e34cc5b0" providerId="ADAL" clId="{4189939D-187F-4229-BA3D-DA2120BC86F5}" dt="2024-05-28T17:20:15.390" v="470"/>
        <pc:sldMkLst>
          <pc:docMk/>
          <pc:sldMk cId="1231979042" sldId="5466"/>
        </pc:sldMkLst>
      </pc:sldChg>
      <pc:sldChg chg="add">
        <pc:chgData name="Ward, Reagan" userId="27291eb4-8241-4961-9e69-8c66e34cc5b0" providerId="ADAL" clId="{4189939D-187F-4229-BA3D-DA2120BC86F5}" dt="2024-05-28T17:20:15.390" v="470"/>
        <pc:sldMkLst>
          <pc:docMk/>
          <pc:sldMk cId="2104916103" sldId="5467"/>
        </pc:sldMkLst>
      </pc:sldChg>
      <pc:sldChg chg="modSp add del mod">
        <pc:chgData name="Ward, Reagan" userId="27291eb4-8241-4961-9e69-8c66e34cc5b0" providerId="ADAL" clId="{4189939D-187F-4229-BA3D-DA2120BC86F5}" dt="2024-05-28T22:40:59.481" v="764" actId="47"/>
        <pc:sldMkLst>
          <pc:docMk/>
          <pc:sldMk cId="443147063" sldId="5468"/>
        </pc:sldMkLst>
      </pc:sldChg>
      <pc:sldChg chg="delSp modSp mod">
        <pc:chgData name="Ward, Reagan" userId="27291eb4-8241-4961-9e69-8c66e34cc5b0" providerId="ADAL" clId="{4189939D-187F-4229-BA3D-DA2120BC86F5}" dt="2024-05-28T22:44:27" v="788" actId="400"/>
        <pc:sldMkLst>
          <pc:docMk/>
          <pc:sldMk cId="2248358354" sldId="5469"/>
        </pc:sldMkLst>
      </pc:sldChg>
      <pc:sldChg chg="addSp delSp modSp new mod">
        <pc:chgData name="Ward, Reagan" userId="27291eb4-8241-4961-9e69-8c66e34cc5b0" providerId="ADAL" clId="{4189939D-187F-4229-BA3D-DA2120BC86F5}" dt="2024-05-29T18:37:57.401" v="6125" actId="13244"/>
        <pc:sldMkLst>
          <pc:docMk/>
          <pc:sldMk cId="191230906" sldId="5470"/>
        </pc:sldMkLst>
      </pc:sldChg>
      <pc:sldChg chg="addSp delSp modSp new mod modClrScheme chgLayout">
        <pc:chgData name="Ward, Reagan" userId="27291eb4-8241-4961-9e69-8c66e34cc5b0" providerId="ADAL" clId="{4189939D-187F-4229-BA3D-DA2120BC86F5}" dt="2024-05-30T14:34:06.239" v="6714" actId="13244"/>
        <pc:sldMkLst>
          <pc:docMk/>
          <pc:sldMk cId="1234570405" sldId="5471"/>
        </pc:sldMkLst>
      </pc:sldChg>
      <pc:sldChg chg="addSp delSp modSp new mod modClrScheme chgLayout">
        <pc:chgData name="Ward, Reagan" userId="27291eb4-8241-4961-9e69-8c66e34cc5b0" providerId="ADAL" clId="{4189939D-187F-4229-BA3D-DA2120BC86F5}" dt="2024-05-29T14:22:50.594" v="2102" actId="20577"/>
        <pc:sldMkLst>
          <pc:docMk/>
          <pc:sldMk cId="3525368408" sldId="5472"/>
        </pc:sldMkLst>
      </pc:sldChg>
    </pc:docChg>
  </pc:docChgLst>
  <pc:docChgLst>
    <pc:chgData name="Wenzel, Brooke" userId="672bf8d3-b15b-4e02-a6d1-39319a0df09b" providerId="ADAL" clId="{496A80AE-72FC-43FC-86CD-2AB990FA5A3F}"/>
    <pc:docChg chg="custSel modSld">
      <pc:chgData name="Wenzel, Brooke" userId="672bf8d3-b15b-4e02-a6d1-39319a0df09b" providerId="ADAL" clId="{496A80AE-72FC-43FC-86CD-2AB990FA5A3F}" dt="2024-11-21T16:03:54.206" v="120" actId="20577"/>
      <pc:docMkLst>
        <pc:docMk/>
      </pc:docMkLst>
      <pc:sldChg chg="modSp mod">
        <pc:chgData name="Wenzel, Brooke" userId="672bf8d3-b15b-4e02-a6d1-39319a0df09b" providerId="ADAL" clId="{496A80AE-72FC-43FC-86CD-2AB990FA5A3F}" dt="2024-11-18T18:11:48.664" v="118" actId="20577"/>
        <pc:sldMkLst>
          <pc:docMk/>
          <pc:sldMk cId="3987200273" sldId="5182"/>
        </pc:sldMkLst>
      </pc:sldChg>
      <pc:sldChg chg="modSp mod">
        <pc:chgData name="Wenzel, Brooke" userId="672bf8d3-b15b-4e02-a6d1-39319a0df09b" providerId="ADAL" clId="{496A80AE-72FC-43FC-86CD-2AB990FA5A3F}" dt="2024-11-18T18:11:20.575" v="64" actId="2165"/>
        <pc:sldMkLst>
          <pc:docMk/>
          <pc:sldMk cId="1302995045" sldId="5536"/>
        </pc:sldMkLst>
      </pc:sldChg>
      <pc:sldChg chg="modSp mod">
        <pc:chgData name="Wenzel, Brooke" userId="672bf8d3-b15b-4e02-a6d1-39319a0df09b" providerId="ADAL" clId="{496A80AE-72FC-43FC-86CD-2AB990FA5A3F}" dt="2024-11-18T18:09:58.994" v="9" actId="27636"/>
        <pc:sldMkLst>
          <pc:docMk/>
          <pc:sldMk cId="3827019278" sldId="5598"/>
        </pc:sldMkLst>
      </pc:sldChg>
    </pc:docChg>
  </pc:docChgLst>
  <pc:docChgLst>
    <pc:chgData name="McRee, Rebecca" userId="S::mcree_r@cde.state.co.us::3a10fa13-9d60-4c0b-b361-471945732c34" providerId="AD" clId="Web-{F371A368-7BDA-562B-CE18-A33B01254AD7}"/>
    <pc:docChg chg="addSld delSld modSld">
      <pc:chgData name="McRee, Rebecca" userId="S::mcree_r@cde.state.co.us::3a10fa13-9d60-4c0b-b361-471945732c34" providerId="AD" clId="Web-{F371A368-7BDA-562B-CE18-A33B01254AD7}" dt="2024-07-08T23:11:01.429" v="164"/>
      <pc:docMkLst>
        <pc:docMk/>
      </pc:docMkLst>
      <pc:sldChg chg="modSp">
        <pc:chgData name="McRee, Rebecca" userId="S::mcree_r@cde.state.co.us::3a10fa13-9d60-4c0b-b361-471945732c34" providerId="AD" clId="Web-{F371A368-7BDA-562B-CE18-A33B01254AD7}" dt="2024-07-08T23:06:07.595" v="163" actId="14100"/>
        <pc:sldMkLst>
          <pc:docMk/>
          <pc:sldMk cId="538669139" sldId="5487"/>
        </pc:sldMkLst>
      </pc:sldChg>
      <pc:sldChg chg="modSp">
        <pc:chgData name="McRee, Rebecca" userId="S::mcree_r@cde.state.co.us::3a10fa13-9d60-4c0b-b361-471945732c34" providerId="AD" clId="Web-{F371A368-7BDA-562B-CE18-A33B01254AD7}" dt="2024-07-08T23:05:48.595" v="160" actId="20577"/>
        <pc:sldMkLst>
          <pc:docMk/>
          <pc:sldMk cId="1185884485" sldId="5488"/>
        </pc:sldMkLst>
      </pc:sldChg>
      <pc:sldChg chg="modSp add replId">
        <pc:chgData name="McRee, Rebecca" userId="S::mcree_r@cde.state.co.us::3a10fa13-9d60-4c0b-b361-471945732c34" providerId="AD" clId="Web-{F371A368-7BDA-562B-CE18-A33B01254AD7}" dt="2024-07-08T23:05:55.611" v="162" actId="20577"/>
        <pc:sldMkLst>
          <pc:docMk/>
          <pc:sldMk cId="2585022322" sldId="5489"/>
        </pc:sldMkLst>
      </pc:sldChg>
      <pc:sldChg chg="new del">
        <pc:chgData name="McRee, Rebecca" userId="S::mcree_r@cde.state.co.us::3a10fa13-9d60-4c0b-b361-471945732c34" providerId="AD" clId="Web-{F371A368-7BDA-562B-CE18-A33B01254AD7}" dt="2024-07-08T23:11:01.429" v="164"/>
        <pc:sldMkLst>
          <pc:docMk/>
          <pc:sldMk cId="3031851790" sldId="5490"/>
        </pc:sldMkLst>
      </pc:sldChg>
      <pc:sldChg chg="addSp delSp modSp new">
        <pc:chgData name="McRee, Rebecca" userId="S::mcree_r@cde.state.co.us::3a10fa13-9d60-4c0b-b361-471945732c34" providerId="AD" clId="Web-{F371A368-7BDA-562B-CE18-A33B01254AD7}" dt="2024-07-08T23:04:27.296" v="156" actId="20577"/>
        <pc:sldMkLst>
          <pc:docMk/>
          <pc:sldMk cId="1982214778" sldId="5491"/>
        </pc:sldMkLst>
      </pc:sldChg>
      <pc:sldChg chg="addSp delSp modSp new del">
        <pc:chgData name="McRee, Rebecca" userId="S::mcree_r@cde.state.co.us::3a10fa13-9d60-4c0b-b361-471945732c34" providerId="AD" clId="Web-{F371A368-7BDA-562B-CE18-A33B01254AD7}" dt="2024-07-08T23:03:40.452" v="135"/>
        <pc:sldMkLst>
          <pc:docMk/>
          <pc:sldMk cId="3510349753" sldId="5492"/>
        </pc:sldMkLst>
      </pc:sldChg>
    </pc:docChg>
  </pc:docChgLst>
  <pc:docChgLst>
    <pc:chgData name="Breza, Madeleine" userId="S::breza_m@cde.state.co.us::39affff4-0746-4e94-9ca9-9e4904fd4a4c" providerId="AD" clId="Web-{89E5F5F1-FA35-5FA3-EE8B-D727638446ED}"/>
    <pc:docChg chg="addSld modSld">
      <pc:chgData name="Breza, Madeleine" userId="S::breza_m@cde.state.co.us::39affff4-0746-4e94-9ca9-9e4904fd4a4c" providerId="AD" clId="Web-{89E5F5F1-FA35-5FA3-EE8B-D727638446ED}" dt="2025-01-08T16:56:57.539" v="6" actId="20577"/>
      <pc:docMkLst>
        <pc:docMk/>
      </pc:docMkLst>
      <pc:sldChg chg="modSp new">
        <pc:chgData name="Breza, Madeleine" userId="S::breza_m@cde.state.co.us::39affff4-0746-4e94-9ca9-9e4904fd4a4c" providerId="AD" clId="Web-{89E5F5F1-FA35-5FA3-EE8B-D727638446ED}" dt="2025-01-08T16:56:57.539" v="6" actId="20577"/>
        <pc:sldMkLst>
          <pc:docMk/>
          <pc:sldMk cId="2626521573" sldId="5747"/>
        </pc:sldMkLst>
      </pc:sldChg>
    </pc:docChg>
  </pc:docChgLst>
  <pc:docChgLst>
    <pc:chgData name="Wenzel, Brooke" userId="672bf8d3-b15b-4e02-a6d1-39319a0df09b" providerId="ADAL" clId="{1B6626AE-5116-4124-8B2B-A857ADCEBE09}"/>
    <pc:docChg chg="custSel modSld">
      <pc:chgData name="Wenzel, Brooke" userId="672bf8d3-b15b-4e02-a6d1-39319a0df09b" providerId="ADAL" clId="{1B6626AE-5116-4124-8B2B-A857ADCEBE09}" dt="2024-05-14T13:10:31.411" v="32" actId="20577"/>
      <pc:docMkLst>
        <pc:docMk/>
      </pc:docMkLst>
    </pc:docChg>
  </pc:docChgLst>
  <pc:docChgLst>
    <pc:chgData name="Slutzky, Collin" userId="S::slutzky_c@cde.state.co.us::21f7fb5c-490d-42a4-8741-4ce78a53b03a" providerId="AD" clId="Web-{014D3AE4-516B-558D-C6B3-DC46594437B6}"/>
    <pc:docChg chg="addSld delSld modSld">
      <pc:chgData name="Slutzky, Collin" userId="S::slutzky_c@cde.state.co.us::21f7fb5c-490d-42a4-8741-4ce78a53b03a" providerId="AD" clId="Web-{014D3AE4-516B-558D-C6B3-DC46594437B6}" dt="2025-02-13T15:26:36.271" v="36"/>
      <pc:docMkLst>
        <pc:docMk/>
      </pc:docMkLst>
      <pc:sldChg chg="modSp">
        <pc:chgData name="Slutzky, Collin" userId="S::slutzky_c@cde.state.co.us::21f7fb5c-490d-42a4-8741-4ce78a53b03a" providerId="AD" clId="Web-{014D3AE4-516B-558D-C6B3-DC46594437B6}" dt="2025-02-13T03:28:16.032" v="3" actId="20577"/>
        <pc:sldMkLst>
          <pc:docMk/>
          <pc:sldMk cId="2815576142" sldId="5313"/>
        </pc:sldMkLst>
      </pc:sldChg>
      <pc:sldChg chg="modSp">
        <pc:chgData name="Slutzky, Collin" userId="S::slutzky_c@cde.state.co.us::21f7fb5c-490d-42a4-8741-4ce78a53b03a" providerId="AD" clId="Web-{014D3AE4-516B-558D-C6B3-DC46594437B6}" dt="2025-02-13T15:12:28.527" v="7" actId="20577"/>
        <pc:sldMkLst>
          <pc:docMk/>
          <pc:sldMk cId="467082449" sldId="5776"/>
        </pc:sldMkLst>
      </pc:sldChg>
      <pc:sldChg chg="new del">
        <pc:chgData name="Slutzky, Collin" userId="S::slutzky_c@cde.state.co.us::21f7fb5c-490d-42a4-8741-4ce78a53b03a" providerId="AD" clId="Web-{014D3AE4-516B-558D-C6B3-DC46594437B6}" dt="2025-02-13T15:12:42.434" v="9"/>
        <pc:sldMkLst>
          <pc:docMk/>
          <pc:sldMk cId="2116528451" sldId="5792"/>
        </pc:sldMkLst>
      </pc:sldChg>
      <pc:sldChg chg="addSp modSp new">
        <pc:chgData name="Slutzky, Collin" userId="S::slutzky_c@cde.state.co.us::21f7fb5c-490d-42a4-8741-4ce78a53b03a" providerId="AD" clId="Web-{014D3AE4-516B-558D-C6B3-DC46594437B6}" dt="2025-02-13T15:26:36.271" v="36"/>
        <pc:sldMkLst>
          <pc:docMk/>
          <pc:sldMk cId="2639106218" sldId="5792"/>
        </pc:sldMkLst>
      </pc:sldChg>
    </pc:docChg>
  </pc:docChgLst>
  <pc:docChgLst>
    <pc:chgData name="Ward, Reagan" userId="27291eb4-8241-4961-9e69-8c66e34cc5b0" providerId="ADAL" clId="{E39DB0A1-F45A-4225-ACFE-3A5EB6D97B77}"/>
    <pc:docChg chg="undo custSel modSld">
      <pc:chgData name="Ward, Reagan" userId="27291eb4-8241-4961-9e69-8c66e34cc5b0" providerId="ADAL" clId="{E39DB0A1-F45A-4225-ACFE-3A5EB6D97B77}" dt="2025-05-08T14:13:10.476" v="216" actId="14100"/>
      <pc:docMkLst>
        <pc:docMk/>
      </pc:docMkLst>
      <pc:sldChg chg="modSp mod">
        <pc:chgData name="Ward, Reagan" userId="27291eb4-8241-4961-9e69-8c66e34cc5b0" providerId="ADAL" clId="{E39DB0A1-F45A-4225-ACFE-3A5EB6D97B77}" dt="2025-05-08T14:09:52.337" v="163" actId="27636"/>
        <pc:sldMkLst>
          <pc:docMk/>
          <pc:sldMk cId="1638711916" sldId="258"/>
        </pc:sldMkLst>
      </pc:sldChg>
      <pc:sldChg chg="modSp mod">
        <pc:chgData name="Ward, Reagan" userId="27291eb4-8241-4961-9e69-8c66e34cc5b0" providerId="ADAL" clId="{E39DB0A1-F45A-4225-ACFE-3A5EB6D97B77}" dt="2025-05-08T14:09:38.360" v="161" actId="20577"/>
        <pc:sldMkLst>
          <pc:docMk/>
          <pc:sldMk cId="1284145060" sldId="264"/>
        </pc:sldMkLst>
      </pc:sldChg>
      <pc:sldChg chg="modSp mod">
        <pc:chgData name="Ward, Reagan" userId="27291eb4-8241-4961-9e69-8c66e34cc5b0" providerId="ADAL" clId="{E39DB0A1-F45A-4225-ACFE-3A5EB6D97B77}" dt="2025-05-08T14:12:58.278" v="215" actId="14100"/>
        <pc:sldMkLst>
          <pc:docMk/>
          <pc:sldMk cId="2578902217" sldId="2932"/>
        </pc:sldMkLst>
      </pc:sldChg>
      <pc:sldChg chg="modSp mod">
        <pc:chgData name="Ward, Reagan" userId="27291eb4-8241-4961-9e69-8c66e34cc5b0" providerId="ADAL" clId="{E39DB0A1-F45A-4225-ACFE-3A5EB6D97B77}" dt="2025-05-08T14:13:10.476" v="216" actId="14100"/>
        <pc:sldMkLst>
          <pc:docMk/>
          <pc:sldMk cId="4236220227" sldId="5395"/>
        </pc:sldMkLst>
      </pc:sldChg>
      <pc:sldChg chg="modSp mod">
        <pc:chgData name="Ward, Reagan" userId="27291eb4-8241-4961-9e69-8c66e34cc5b0" providerId="ADAL" clId="{E39DB0A1-F45A-4225-ACFE-3A5EB6D97B77}" dt="2025-05-08T14:10:50.259" v="166" actId="13926"/>
        <pc:sldMkLst>
          <pc:docMk/>
          <pc:sldMk cId="2998683881" sldId="5762"/>
        </pc:sldMkLst>
      </pc:sldChg>
      <pc:sldChg chg="modSp mod">
        <pc:chgData name="Ward, Reagan" userId="27291eb4-8241-4961-9e69-8c66e34cc5b0" providerId="ADAL" clId="{E39DB0A1-F45A-4225-ACFE-3A5EB6D97B77}" dt="2025-05-08T14:12:29.809" v="212" actId="242"/>
        <pc:sldMkLst>
          <pc:docMk/>
          <pc:sldMk cId="1974436417" sldId="5912"/>
        </pc:sldMkLst>
      </pc:sldChg>
      <pc:sldChg chg="delSp mod">
        <pc:chgData name="Ward, Reagan" userId="27291eb4-8241-4961-9e69-8c66e34cc5b0" providerId="ADAL" clId="{E39DB0A1-F45A-4225-ACFE-3A5EB6D97B77}" dt="2025-05-08T14:11:08.866" v="167" actId="478"/>
        <pc:sldMkLst>
          <pc:docMk/>
          <pc:sldMk cId="4029752383" sldId="5915"/>
        </pc:sldMkLst>
      </pc:sldChg>
      <pc:sldChg chg="delSp modSp mod">
        <pc:chgData name="Ward, Reagan" userId="27291eb4-8241-4961-9e69-8c66e34cc5b0" providerId="ADAL" clId="{E39DB0A1-F45A-4225-ACFE-3A5EB6D97B77}" dt="2025-05-08T14:12:16.318" v="211" actId="478"/>
        <pc:sldMkLst>
          <pc:docMk/>
          <pc:sldMk cId="438735602" sldId="5916"/>
        </pc:sldMkLst>
      </pc:sldChg>
      <pc:sldChg chg="delSp mod">
        <pc:chgData name="Ward, Reagan" userId="27291eb4-8241-4961-9e69-8c66e34cc5b0" providerId="ADAL" clId="{E39DB0A1-F45A-4225-ACFE-3A5EB6D97B77}" dt="2025-05-08T14:12:36.667" v="213" actId="478"/>
        <pc:sldMkLst>
          <pc:docMk/>
          <pc:sldMk cId="4087549549" sldId="5917"/>
        </pc:sldMkLst>
      </pc:sldChg>
      <pc:sldChg chg="addSp delSp modSp mod chgLayout">
        <pc:chgData name="Ward, Reagan" userId="27291eb4-8241-4961-9e69-8c66e34cc5b0" providerId="ADAL" clId="{E39DB0A1-F45A-4225-ACFE-3A5EB6D97B77}" dt="2025-05-08T14:12:08.149" v="209" actId="27636"/>
        <pc:sldMkLst>
          <pc:docMk/>
          <pc:sldMk cId="464245734" sldId="5922"/>
        </pc:sldMkLst>
      </pc:sldChg>
    </pc:docChg>
  </pc:docChgLst>
  <pc:docChgLst>
    <pc:chgData name="Martin, Carrie" userId="3f021071-f948-4caa-8dd8-d3036854ac97" providerId="ADAL" clId="{E0DA996C-07AA-4EDD-8441-13B0A59F6008}"/>
    <pc:docChg chg="undo custSel addSld delSld modSld">
      <pc:chgData name="Martin, Carrie" userId="3f021071-f948-4caa-8dd8-d3036854ac97" providerId="ADAL" clId="{E0DA996C-07AA-4EDD-8441-13B0A59F6008}" dt="2025-06-05T12:56:16.941" v="187" actId="6549"/>
      <pc:docMkLst>
        <pc:docMk/>
      </pc:docMkLst>
      <pc:sldChg chg="del">
        <pc:chgData name="Martin, Carrie" userId="3f021071-f948-4caa-8dd8-d3036854ac97" providerId="ADAL" clId="{E0DA996C-07AA-4EDD-8441-13B0A59F6008}" dt="2025-06-04T20:28:32.653" v="22" actId="47"/>
        <pc:sldMkLst>
          <pc:docMk/>
          <pc:sldMk cId="4006630429" sldId="282"/>
        </pc:sldMkLst>
      </pc:sldChg>
      <pc:sldChg chg="modSp add del mod">
        <pc:chgData name="Martin, Carrie" userId="3f021071-f948-4caa-8dd8-d3036854ac97" providerId="ADAL" clId="{E0DA996C-07AA-4EDD-8441-13B0A59F6008}" dt="2025-06-04T23:31:33.753" v="175" actId="255"/>
        <pc:sldMkLst>
          <pc:docMk/>
          <pc:sldMk cId="93692065" sldId="5837"/>
        </pc:sldMkLst>
      </pc:sldChg>
      <pc:sldChg chg="modSp add mod">
        <pc:chgData name="Martin, Carrie" userId="3f021071-f948-4caa-8dd8-d3036854ac97" providerId="ADAL" clId="{E0DA996C-07AA-4EDD-8441-13B0A59F6008}" dt="2025-06-05T12:56:16.941" v="187" actId="6549"/>
        <pc:sldMkLst>
          <pc:docMk/>
          <pc:sldMk cId="982584362" sldId="5871"/>
        </pc:sldMkLst>
      </pc:sldChg>
      <pc:sldChg chg="add">
        <pc:chgData name="Martin, Carrie" userId="3f021071-f948-4caa-8dd8-d3036854ac97" providerId="ADAL" clId="{E0DA996C-07AA-4EDD-8441-13B0A59F6008}" dt="2025-06-04T20:04:30.675" v="0"/>
        <pc:sldMkLst>
          <pc:docMk/>
          <pc:sldMk cId="1034172162" sldId="5872"/>
        </pc:sldMkLst>
      </pc:sldChg>
      <pc:sldChg chg="add del">
        <pc:chgData name="Martin, Carrie" userId="3f021071-f948-4caa-8dd8-d3036854ac97" providerId="ADAL" clId="{E0DA996C-07AA-4EDD-8441-13B0A59F6008}" dt="2025-06-04T20:29:29.552" v="28" actId="47"/>
        <pc:sldMkLst>
          <pc:docMk/>
          <pc:sldMk cId="2002406002" sldId="5875"/>
        </pc:sldMkLst>
      </pc:sldChg>
      <pc:sldChg chg="modSp add del mod">
        <pc:chgData name="Martin, Carrie" userId="3f021071-f948-4caa-8dd8-d3036854ac97" providerId="ADAL" clId="{E0DA996C-07AA-4EDD-8441-13B0A59F6008}" dt="2025-06-04T20:43:40.876" v="61" actId="2165"/>
        <pc:sldMkLst>
          <pc:docMk/>
          <pc:sldMk cId="606546759" sldId="5881"/>
        </pc:sldMkLst>
      </pc:sldChg>
      <pc:sldChg chg="add del">
        <pc:chgData name="Martin, Carrie" userId="3f021071-f948-4caa-8dd8-d3036854ac97" providerId="ADAL" clId="{E0DA996C-07AA-4EDD-8441-13B0A59F6008}" dt="2025-06-04T20:50:51.335" v="62" actId="47"/>
        <pc:sldMkLst>
          <pc:docMk/>
          <pc:sldMk cId="3407393224" sldId="5882"/>
        </pc:sldMkLst>
      </pc:sldChg>
      <pc:sldChg chg="add del">
        <pc:chgData name="Martin, Carrie" userId="3f021071-f948-4caa-8dd8-d3036854ac97" providerId="ADAL" clId="{E0DA996C-07AA-4EDD-8441-13B0A59F6008}" dt="2025-06-04T20:30:55.527" v="60" actId="47"/>
        <pc:sldMkLst>
          <pc:docMk/>
          <pc:sldMk cId="570080860" sldId="5883"/>
        </pc:sldMkLst>
      </pc:sldChg>
      <pc:sldChg chg="modSp add mod">
        <pc:chgData name="Martin, Carrie" userId="3f021071-f948-4caa-8dd8-d3036854ac97" providerId="ADAL" clId="{E0DA996C-07AA-4EDD-8441-13B0A59F6008}" dt="2025-06-04T21:28:49.169" v="81"/>
        <pc:sldMkLst>
          <pc:docMk/>
          <pc:sldMk cId="646868291" sldId="5905"/>
        </pc:sldMkLst>
      </pc:sldChg>
      <pc:sldChg chg="addSp delSp modSp add del mod">
        <pc:chgData name="Martin, Carrie" userId="3f021071-f948-4caa-8dd8-d3036854ac97" providerId="ADAL" clId="{E0DA996C-07AA-4EDD-8441-13B0A59F6008}" dt="2025-06-04T23:26:22.805" v="118" actId="20577"/>
        <pc:sldMkLst>
          <pc:docMk/>
          <pc:sldMk cId="1324249713" sldId="5906"/>
        </pc:sldMkLst>
      </pc:sldChg>
      <pc:sldChg chg="modSp add mod">
        <pc:chgData name="Martin, Carrie" userId="3f021071-f948-4caa-8dd8-d3036854ac97" providerId="ADAL" clId="{E0DA996C-07AA-4EDD-8441-13B0A59F6008}" dt="2025-06-04T20:05:40.271" v="3" actId="2165"/>
        <pc:sldMkLst>
          <pc:docMk/>
          <pc:sldMk cId="2311154268" sldId="5921"/>
        </pc:sldMkLst>
      </pc:sldChg>
      <pc:sldChg chg="del">
        <pc:chgData name="Martin, Carrie" userId="3f021071-f948-4caa-8dd8-d3036854ac97" providerId="ADAL" clId="{E0DA996C-07AA-4EDD-8441-13B0A59F6008}" dt="2025-06-04T20:28:34.555" v="23" actId="47"/>
        <pc:sldMkLst>
          <pc:docMk/>
          <pc:sldMk cId="3384970212" sldId="5953"/>
        </pc:sldMkLst>
      </pc:sldChg>
      <pc:sldChg chg="add del">
        <pc:chgData name="Martin, Carrie" userId="3f021071-f948-4caa-8dd8-d3036854ac97" providerId="ADAL" clId="{E0DA996C-07AA-4EDD-8441-13B0A59F6008}" dt="2025-06-04T20:53:16.816" v="64" actId="47"/>
        <pc:sldMkLst>
          <pc:docMk/>
          <pc:sldMk cId="30107227" sldId="5954"/>
        </pc:sldMkLst>
      </pc:sldChg>
      <pc:sldChg chg="del">
        <pc:chgData name="Martin, Carrie" userId="3f021071-f948-4caa-8dd8-d3036854ac97" providerId="ADAL" clId="{E0DA996C-07AA-4EDD-8441-13B0A59F6008}" dt="2025-06-04T22:04:09.019" v="107" actId="47"/>
        <pc:sldMkLst>
          <pc:docMk/>
          <pc:sldMk cId="3822991731" sldId="5956"/>
        </pc:sldMkLst>
      </pc:sldChg>
      <pc:sldChg chg="del">
        <pc:chgData name="Martin, Carrie" userId="3f021071-f948-4caa-8dd8-d3036854ac97" providerId="ADAL" clId="{E0DA996C-07AA-4EDD-8441-13B0A59F6008}" dt="2025-06-04T22:04:10.983" v="108" actId="47"/>
        <pc:sldMkLst>
          <pc:docMk/>
          <pc:sldMk cId="3490675940" sldId="5957"/>
        </pc:sldMkLst>
      </pc:sldChg>
      <pc:sldChg chg="del">
        <pc:chgData name="Martin, Carrie" userId="3f021071-f948-4caa-8dd8-d3036854ac97" providerId="ADAL" clId="{E0DA996C-07AA-4EDD-8441-13B0A59F6008}" dt="2025-06-04T22:04:14.088" v="109" actId="47"/>
        <pc:sldMkLst>
          <pc:docMk/>
          <pc:sldMk cId="415831518" sldId="5958"/>
        </pc:sldMkLst>
      </pc:sldChg>
      <pc:sldChg chg="add del">
        <pc:chgData name="Martin, Carrie" userId="3f021071-f948-4caa-8dd8-d3036854ac97" providerId="ADAL" clId="{E0DA996C-07AA-4EDD-8441-13B0A59F6008}" dt="2025-06-04T20:25:30.939" v="19"/>
        <pc:sldMkLst>
          <pc:docMk/>
          <pc:sldMk cId="1859785151" sldId="5963"/>
        </pc:sldMkLst>
      </pc:sldChg>
    </pc:docChg>
  </pc:docChgLst>
  <pc:docChgLst>
    <pc:chgData name="Heitman, Lindsey" userId="a9773a47-99d2-4599-9377-6d37e9ec0bd3" providerId="ADAL" clId="{4BC71C26-5A74-411F-9BD2-FC1FDA7EA62E}"/>
    <pc:docChg chg="undo custSel addSld delSld modSld sldOrd">
      <pc:chgData name="Heitman, Lindsey" userId="a9773a47-99d2-4599-9377-6d37e9ec0bd3" providerId="ADAL" clId="{4BC71C26-5A74-411F-9BD2-FC1FDA7EA62E}" dt="2025-01-30T14:45:03.740" v="688" actId="20577"/>
      <pc:docMkLst>
        <pc:docMk/>
      </pc:docMkLst>
      <pc:sldChg chg="delSp modSp mod ord">
        <pc:chgData name="Heitman, Lindsey" userId="a9773a47-99d2-4599-9377-6d37e9ec0bd3" providerId="ADAL" clId="{4BC71C26-5A74-411F-9BD2-FC1FDA7EA62E}" dt="2025-01-30T14:37:03.576" v="397" actId="21"/>
        <pc:sldMkLst>
          <pc:docMk/>
          <pc:sldMk cId="16586687" sldId="5624"/>
        </pc:sldMkLst>
      </pc:sldChg>
      <pc:sldChg chg="del">
        <pc:chgData name="Heitman, Lindsey" userId="a9773a47-99d2-4599-9377-6d37e9ec0bd3" providerId="ADAL" clId="{4BC71C26-5A74-411F-9BD2-FC1FDA7EA62E}" dt="2025-01-30T14:08:37.997" v="43" actId="2696"/>
        <pc:sldMkLst>
          <pc:docMk/>
          <pc:sldMk cId="1534484015" sldId="5766"/>
        </pc:sldMkLst>
      </pc:sldChg>
      <pc:sldChg chg="del">
        <pc:chgData name="Heitman, Lindsey" userId="a9773a47-99d2-4599-9377-6d37e9ec0bd3" providerId="ADAL" clId="{4BC71C26-5A74-411F-9BD2-FC1FDA7EA62E}" dt="2025-01-30T14:08:44.226" v="44" actId="2696"/>
        <pc:sldMkLst>
          <pc:docMk/>
          <pc:sldMk cId="504068039" sldId="5767"/>
        </pc:sldMkLst>
      </pc:sldChg>
      <pc:sldChg chg="add">
        <pc:chgData name="Heitman, Lindsey" userId="a9773a47-99d2-4599-9377-6d37e9ec0bd3" providerId="ADAL" clId="{4BC71C26-5A74-411F-9BD2-FC1FDA7EA62E}" dt="2025-01-30T14:07:47.417" v="0"/>
        <pc:sldMkLst>
          <pc:docMk/>
          <pc:sldMk cId="3699355277" sldId="5782"/>
        </pc:sldMkLst>
      </pc:sldChg>
      <pc:sldChg chg="addSp delSp modSp add mod modClrScheme chgLayout">
        <pc:chgData name="Heitman, Lindsey" userId="a9773a47-99d2-4599-9377-6d37e9ec0bd3" providerId="ADAL" clId="{4BC71C26-5A74-411F-9BD2-FC1FDA7EA62E}" dt="2025-01-30T14:41:57.428" v="562" actId="6549"/>
        <pc:sldMkLst>
          <pc:docMk/>
          <pc:sldMk cId="3969251191" sldId="5783"/>
        </pc:sldMkLst>
      </pc:sldChg>
      <pc:sldChg chg="addSp delSp modSp add mod modClrScheme chgLayout">
        <pc:chgData name="Heitman, Lindsey" userId="a9773a47-99d2-4599-9377-6d37e9ec0bd3" providerId="ADAL" clId="{4BC71C26-5A74-411F-9BD2-FC1FDA7EA62E}" dt="2025-01-30T14:45:03.740" v="688" actId="20577"/>
        <pc:sldMkLst>
          <pc:docMk/>
          <pc:sldMk cId="728028411" sldId="5784"/>
        </pc:sldMkLst>
      </pc:sldChg>
      <pc:sldChg chg="addSp delSp modSp add mod modClrScheme chgLayout">
        <pc:chgData name="Heitman, Lindsey" userId="a9773a47-99d2-4599-9377-6d37e9ec0bd3" providerId="ADAL" clId="{4BC71C26-5A74-411F-9BD2-FC1FDA7EA62E}" dt="2025-01-30T14:37:59.606" v="426" actId="20577"/>
        <pc:sldMkLst>
          <pc:docMk/>
          <pc:sldMk cId="3422266987" sldId="5785"/>
        </pc:sldMkLst>
      </pc:sldChg>
    </pc:docChg>
  </pc:docChgLst>
  <pc:docChgLst>
    <pc:chgData name="McRee, Rebecca" userId="3a10fa13-9d60-4c0b-b361-471945732c34" providerId="ADAL" clId="{39115E9A-085C-49C9-BE21-485FCEE6BAE3}"/>
    <pc:docChg chg="undo custSel delSld modSld">
      <pc:chgData name="McRee, Rebecca" userId="3a10fa13-9d60-4c0b-b361-471945732c34" providerId="ADAL" clId="{39115E9A-085C-49C9-BE21-485FCEE6BAE3}" dt="2025-05-14T22:27:08.094" v="98"/>
      <pc:docMkLst>
        <pc:docMk/>
      </pc:docMkLst>
      <pc:sldChg chg="addSp modSp del mod modClrScheme chgLayout">
        <pc:chgData name="McRee, Rebecca" userId="3a10fa13-9d60-4c0b-b361-471945732c34" providerId="ADAL" clId="{39115E9A-085C-49C9-BE21-485FCEE6BAE3}" dt="2025-05-14T22:26:38.707" v="90"/>
        <pc:sldMkLst>
          <pc:docMk/>
          <pc:sldMk cId="1302248437" sldId="3398"/>
        </pc:sldMkLst>
      </pc:sldChg>
      <pc:sldChg chg="addSp modSp del mod modClrScheme chgLayout">
        <pc:chgData name="McRee, Rebecca" userId="3a10fa13-9d60-4c0b-b361-471945732c34" providerId="ADAL" clId="{39115E9A-085C-49C9-BE21-485FCEE6BAE3}" dt="2025-05-14T22:26:44.932" v="92"/>
        <pc:sldMkLst>
          <pc:docMk/>
          <pc:sldMk cId="4273129730" sldId="3399"/>
        </pc:sldMkLst>
      </pc:sldChg>
      <pc:sldChg chg="addSp modSp del mod modClrScheme chgLayout">
        <pc:chgData name="McRee, Rebecca" userId="3a10fa13-9d60-4c0b-b361-471945732c34" providerId="ADAL" clId="{39115E9A-085C-49C9-BE21-485FCEE6BAE3}" dt="2025-05-14T22:26:41.126" v="91"/>
        <pc:sldMkLst>
          <pc:docMk/>
          <pc:sldMk cId="1697232487" sldId="3401"/>
        </pc:sldMkLst>
      </pc:sldChg>
      <pc:sldChg chg="modSp del mod modClrScheme chgLayout">
        <pc:chgData name="McRee, Rebecca" userId="3a10fa13-9d60-4c0b-b361-471945732c34" providerId="ADAL" clId="{39115E9A-085C-49C9-BE21-485FCEE6BAE3}" dt="2025-05-14T22:24:40.501" v="22" actId="700"/>
        <pc:sldMkLst>
          <pc:docMk/>
          <pc:sldMk cId="1364882848" sldId="3406"/>
        </pc:sldMkLst>
      </pc:sldChg>
      <pc:sldChg chg="addSp delSp modSp del mod modClrScheme chgLayout">
        <pc:chgData name="McRee, Rebecca" userId="3a10fa13-9d60-4c0b-b361-471945732c34" providerId="ADAL" clId="{39115E9A-085C-49C9-BE21-485FCEE6BAE3}" dt="2025-05-14T22:24:13.750" v="21" actId="27636"/>
        <pc:sldMkLst>
          <pc:docMk/>
          <pc:sldMk cId="3507114357" sldId="3409"/>
        </pc:sldMkLst>
      </pc:sldChg>
      <pc:sldChg chg="addSp modSp del mod modClrScheme chgLayout">
        <pc:chgData name="McRee, Rebecca" userId="3a10fa13-9d60-4c0b-b361-471945732c34" providerId="ADAL" clId="{39115E9A-085C-49C9-BE21-485FCEE6BAE3}" dt="2025-05-14T22:25:40.684" v="78" actId="20577"/>
        <pc:sldMkLst>
          <pc:docMk/>
          <pc:sldMk cId="25185463" sldId="3410"/>
        </pc:sldMkLst>
      </pc:sldChg>
      <pc:sldChg chg="addSp delSp modSp del mod modClrScheme chgLayout">
        <pc:chgData name="McRee, Rebecca" userId="3a10fa13-9d60-4c0b-b361-471945732c34" providerId="ADAL" clId="{39115E9A-085C-49C9-BE21-485FCEE6BAE3}" dt="2025-05-14T22:26:35.820" v="89"/>
        <pc:sldMkLst>
          <pc:docMk/>
          <pc:sldMk cId="1546665045" sldId="3411"/>
        </pc:sldMkLst>
      </pc:sldChg>
      <pc:sldChg chg="modSp del mod modClrScheme chgLayout">
        <pc:chgData name="McRee, Rebecca" userId="3a10fa13-9d60-4c0b-b361-471945732c34" providerId="ADAL" clId="{39115E9A-085C-49C9-BE21-485FCEE6BAE3}" dt="2025-05-14T22:24:46.954" v="23" actId="700"/>
        <pc:sldMkLst>
          <pc:docMk/>
          <pc:sldMk cId="3520971573" sldId="3412"/>
        </pc:sldMkLst>
      </pc:sldChg>
      <pc:sldChg chg="addSp delSp modSp del mod modClrScheme chgLayout">
        <pc:chgData name="McRee, Rebecca" userId="3a10fa13-9d60-4c0b-b361-471945732c34" providerId="ADAL" clId="{39115E9A-085C-49C9-BE21-485FCEE6BAE3}" dt="2025-05-14T22:26:51.607" v="94"/>
        <pc:sldMkLst>
          <pc:docMk/>
          <pc:sldMk cId="3420923571" sldId="3413"/>
        </pc:sldMkLst>
      </pc:sldChg>
      <pc:sldChg chg="addSp delSp modSp del mod modClrScheme chgLayout">
        <pc:chgData name="McRee, Rebecca" userId="3a10fa13-9d60-4c0b-b361-471945732c34" providerId="ADAL" clId="{39115E9A-085C-49C9-BE21-485FCEE6BAE3}" dt="2025-05-14T22:26:48.761" v="93"/>
        <pc:sldMkLst>
          <pc:docMk/>
          <pc:sldMk cId="931101619" sldId="3414"/>
        </pc:sldMkLst>
      </pc:sldChg>
      <pc:sldChg chg="addSp delSp modSp del mod modClrScheme chgLayout">
        <pc:chgData name="McRee, Rebecca" userId="3a10fa13-9d60-4c0b-b361-471945732c34" providerId="ADAL" clId="{39115E9A-085C-49C9-BE21-485FCEE6BAE3}" dt="2025-05-14T22:26:55.368" v="95"/>
        <pc:sldMkLst>
          <pc:docMk/>
          <pc:sldMk cId="3949884753" sldId="3415"/>
        </pc:sldMkLst>
      </pc:sldChg>
      <pc:sldChg chg="addSp delSp modSp del mod modClrScheme chgLayout">
        <pc:chgData name="McRee, Rebecca" userId="3a10fa13-9d60-4c0b-b361-471945732c34" providerId="ADAL" clId="{39115E9A-085C-49C9-BE21-485FCEE6BAE3}" dt="2025-05-14T22:26:58.819" v="96"/>
        <pc:sldMkLst>
          <pc:docMk/>
          <pc:sldMk cId="2837302697" sldId="3416"/>
        </pc:sldMkLst>
      </pc:sldChg>
      <pc:sldChg chg="addSp delSp modSp del mod modClrScheme chgLayout">
        <pc:chgData name="McRee, Rebecca" userId="3a10fa13-9d60-4c0b-b361-471945732c34" providerId="ADAL" clId="{39115E9A-085C-49C9-BE21-485FCEE6BAE3}" dt="2025-05-14T22:27:01.503" v="97"/>
        <pc:sldMkLst>
          <pc:docMk/>
          <pc:sldMk cId="3830526284" sldId="3417"/>
        </pc:sldMkLst>
      </pc:sldChg>
      <pc:sldChg chg="addSp modSp del mod modClrScheme chgLayout">
        <pc:chgData name="McRee, Rebecca" userId="3a10fa13-9d60-4c0b-b361-471945732c34" providerId="ADAL" clId="{39115E9A-085C-49C9-BE21-485FCEE6BAE3}" dt="2025-05-14T22:27:08.094" v="98"/>
        <pc:sldMkLst>
          <pc:docMk/>
          <pc:sldMk cId="1721502946" sldId="3418"/>
        </pc:sldMkLst>
      </pc:sldChg>
    </pc:docChg>
  </pc:docChgLst>
  <pc:docChgLst>
    <pc:chgData name="Hoffman, Peter" userId="673cee94-26bd-4c2a-ab82-1b3669e2f049" providerId="ADAL" clId="{C62932B7-6F88-4AC4-B077-57D4FC995182}"/>
    <pc:docChg chg="delSld modSld">
      <pc:chgData name="Hoffman, Peter" userId="673cee94-26bd-4c2a-ab82-1b3669e2f049" providerId="ADAL" clId="{C62932B7-6F88-4AC4-B077-57D4FC995182}" dt="2025-01-22T21:27:12.044" v="70" actId="20577"/>
      <pc:docMkLst>
        <pc:docMk/>
      </pc:docMkLst>
      <pc:sldChg chg="del">
        <pc:chgData name="Hoffman, Peter" userId="673cee94-26bd-4c2a-ab82-1b3669e2f049" providerId="ADAL" clId="{C62932B7-6F88-4AC4-B077-57D4FC995182}" dt="2025-01-22T21:26:37.677" v="1" actId="2696"/>
        <pc:sldMkLst>
          <pc:docMk/>
          <pc:sldMk cId="2406663207" sldId="5318"/>
        </pc:sldMkLst>
      </pc:sldChg>
      <pc:sldChg chg="del">
        <pc:chgData name="Hoffman, Peter" userId="673cee94-26bd-4c2a-ab82-1b3669e2f049" providerId="ADAL" clId="{C62932B7-6F88-4AC4-B077-57D4FC995182}" dt="2025-01-22T21:26:37.677" v="1" actId="2696"/>
        <pc:sldMkLst>
          <pc:docMk/>
          <pc:sldMk cId="3766001421" sldId="5319"/>
        </pc:sldMkLst>
      </pc:sldChg>
      <pc:sldChg chg="del">
        <pc:chgData name="Hoffman, Peter" userId="673cee94-26bd-4c2a-ab82-1b3669e2f049" providerId="ADAL" clId="{C62932B7-6F88-4AC4-B077-57D4FC995182}" dt="2025-01-22T21:26:37.677" v="1" actId="2696"/>
        <pc:sldMkLst>
          <pc:docMk/>
          <pc:sldMk cId="3812577952" sldId="5715"/>
        </pc:sldMkLst>
      </pc:sldChg>
      <pc:sldChg chg="del">
        <pc:chgData name="Hoffman, Peter" userId="673cee94-26bd-4c2a-ab82-1b3669e2f049" providerId="ADAL" clId="{C62932B7-6F88-4AC4-B077-57D4FC995182}" dt="2025-01-22T21:26:37.677" v="1" actId="2696"/>
        <pc:sldMkLst>
          <pc:docMk/>
          <pc:sldMk cId="438506032" sldId="5735"/>
        </pc:sldMkLst>
      </pc:sldChg>
      <pc:sldChg chg="del">
        <pc:chgData name="Hoffman, Peter" userId="673cee94-26bd-4c2a-ab82-1b3669e2f049" providerId="ADAL" clId="{C62932B7-6F88-4AC4-B077-57D4FC995182}" dt="2025-01-22T21:26:37.677" v="1" actId="2696"/>
        <pc:sldMkLst>
          <pc:docMk/>
          <pc:sldMk cId="693206576" sldId="5756"/>
        </pc:sldMkLst>
      </pc:sldChg>
    </pc:docChg>
  </pc:docChgLst>
  <pc:docChgLst>
    <pc:chgData name="Gudka, Dawna" userId="823cceae-331b-41d6-9a63-34ad6d1db55c" providerId="ADAL" clId="{676E576C-B525-4FF1-97F3-E3DD3E6DEA56}"/>
    <pc:docChg chg="modSld">
      <pc:chgData name="Gudka, Dawna" userId="823cceae-331b-41d6-9a63-34ad6d1db55c" providerId="ADAL" clId="{676E576C-B525-4FF1-97F3-E3DD3E6DEA56}" dt="2024-08-22T13:15:55.025" v="50" actId="20577"/>
      <pc:docMkLst>
        <pc:docMk/>
      </pc:docMkLst>
    </pc:docChg>
  </pc:docChgLst>
  <pc:docChgLst>
    <pc:chgData name="Wenzel, Brooke" userId="672bf8d3-b15b-4e02-a6d1-39319a0df09b" providerId="ADAL" clId="{7AF7DDD8-15B1-44AF-8058-2507979F5459}"/>
    <pc:docChg chg="custSel modSld">
      <pc:chgData name="Wenzel, Brooke" userId="672bf8d3-b15b-4e02-a6d1-39319a0df09b" providerId="ADAL" clId="{7AF7DDD8-15B1-44AF-8058-2507979F5459}" dt="2024-12-12T14:20:17.741" v="128" actId="20577"/>
      <pc:docMkLst>
        <pc:docMk/>
      </pc:docMkLst>
      <pc:sldChg chg="modSp mod">
        <pc:chgData name="Wenzel, Brooke" userId="672bf8d3-b15b-4e02-a6d1-39319a0df09b" providerId="ADAL" clId="{7AF7DDD8-15B1-44AF-8058-2507979F5459}" dt="2024-12-12T14:19:26.388" v="110" actId="27636"/>
        <pc:sldMkLst>
          <pc:docMk/>
          <pc:sldMk cId="1529755073" sldId="5611"/>
        </pc:sldMkLst>
      </pc:sldChg>
    </pc:docChg>
  </pc:docChgLst>
  <pc:docChgLst>
    <pc:chgData name="Ward, Reagan" userId="27291eb4-8241-4961-9e69-8c66e34cc5b0" providerId="ADAL" clId="{B85E6830-5F1F-4154-9473-23F83DD665A6}"/>
    <pc:docChg chg="custSel delSld modSld">
      <pc:chgData name="Ward, Reagan" userId="27291eb4-8241-4961-9e69-8c66e34cc5b0" providerId="ADAL" clId="{B85E6830-5F1F-4154-9473-23F83DD665A6}" dt="2024-08-08T13:23:16.452" v="224" actId="20577"/>
      <pc:docMkLst>
        <pc:docMk/>
      </pc:docMkLst>
      <pc:sldChg chg="modSp mod">
        <pc:chgData name="Ward, Reagan" userId="27291eb4-8241-4961-9e69-8c66e34cc5b0" providerId="ADAL" clId="{B85E6830-5F1F-4154-9473-23F83DD665A6}" dt="2024-08-08T13:23:16.452" v="224" actId="20577"/>
        <pc:sldMkLst>
          <pc:docMk/>
          <pc:sldMk cId="1007356210" sldId="5482"/>
        </pc:sldMkLst>
      </pc:sldChg>
      <pc:sldChg chg="del">
        <pc:chgData name="Ward, Reagan" userId="27291eb4-8241-4961-9e69-8c66e34cc5b0" providerId="ADAL" clId="{B85E6830-5F1F-4154-9473-23F83DD665A6}" dt="2024-08-07T21:28:54.527" v="1" actId="47"/>
        <pc:sldMkLst>
          <pc:docMk/>
          <pc:sldMk cId="3178268862" sldId="5531"/>
        </pc:sldMkLst>
      </pc:sldChg>
      <pc:sldChg chg="del">
        <pc:chgData name="Ward, Reagan" userId="27291eb4-8241-4961-9e69-8c66e34cc5b0" providerId="ADAL" clId="{B85E6830-5F1F-4154-9473-23F83DD665A6}" dt="2024-08-07T21:28:44.627" v="0" actId="47"/>
        <pc:sldMkLst>
          <pc:docMk/>
          <pc:sldMk cId="1877804973" sldId="5532"/>
        </pc:sldMkLst>
      </pc:sldChg>
      <pc:sldChg chg="addSp delSp modSp mod">
        <pc:chgData name="Ward, Reagan" userId="27291eb4-8241-4961-9e69-8c66e34cc5b0" providerId="ADAL" clId="{B85E6830-5F1F-4154-9473-23F83DD665A6}" dt="2024-08-07T21:41:15.629" v="209" actId="478"/>
        <pc:sldMkLst>
          <pc:docMk/>
          <pc:sldMk cId="3863354747" sldId="5544"/>
        </pc:sldMkLst>
      </pc:sldChg>
    </pc:docChg>
  </pc:docChgLst>
  <pc:docChgLst>
    <pc:chgData name="McRee, Rebecca" userId="S::mcree_r@cde.state.co.us::3a10fa13-9d60-4c0b-b361-471945732c34" providerId="AD" clId="Web-{68B55243-7E7A-2D46-29DF-1515C37DE723}"/>
    <pc:docChg chg="mod delSld modSld">
      <pc:chgData name="McRee, Rebecca" userId="S::mcree_r@cde.state.co.us::3a10fa13-9d60-4c0b-b361-471945732c34" providerId="AD" clId="Web-{68B55243-7E7A-2D46-29DF-1515C37DE723}" dt="2024-09-18T17:45:05.219" v="52"/>
      <pc:docMkLst>
        <pc:docMk/>
      </pc:docMkLst>
      <pc:sldChg chg="modSp">
        <pc:chgData name="McRee, Rebecca" userId="S::mcree_r@cde.state.co.us::3a10fa13-9d60-4c0b-b361-471945732c34" providerId="AD" clId="Web-{68B55243-7E7A-2D46-29DF-1515C37DE723}" dt="2024-09-18T17:45:05.219" v="52"/>
        <pc:sldMkLst>
          <pc:docMk/>
          <pc:sldMk cId="1402753334" sldId="5596"/>
        </pc:sldMkLst>
      </pc:sldChg>
      <pc:sldChg chg="del">
        <pc:chgData name="McRee, Rebecca" userId="S::mcree_r@cde.state.co.us::3a10fa13-9d60-4c0b-b361-471945732c34" providerId="AD" clId="Web-{68B55243-7E7A-2D46-29DF-1515C37DE723}" dt="2024-09-18T17:39:13.390" v="45"/>
        <pc:sldMkLst>
          <pc:docMk/>
          <pc:sldMk cId="2422909248" sldId="5597"/>
        </pc:sldMkLst>
      </pc:sldChg>
      <pc:sldChg chg="del">
        <pc:chgData name="McRee, Rebecca" userId="S::mcree_r@cde.state.co.us::3a10fa13-9d60-4c0b-b361-471945732c34" providerId="AD" clId="Web-{68B55243-7E7A-2D46-29DF-1515C37DE723}" dt="2024-09-18T17:39:16.780" v="46"/>
        <pc:sldMkLst>
          <pc:docMk/>
          <pc:sldMk cId="2890554296" sldId="5598"/>
        </pc:sldMkLst>
      </pc:sldChg>
    </pc:docChg>
  </pc:docChgLst>
  <pc:docChgLst>
    <pc:chgData name="Hoffman, Peter" userId="673cee94-26bd-4c2a-ab82-1b3669e2f049" providerId="ADAL" clId="{AE39C5EB-6246-480B-B18A-29FCF1AEFDA2}"/>
    <pc:docChg chg="custSel modSld">
      <pc:chgData name="Hoffman, Peter" userId="673cee94-26bd-4c2a-ab82-1b3669e2f049" providerId="ADAL" clId="{AE39C5EB-6246-480B-B18A-29FCF1AEFDA2}" dt="2024-06-27T01:18:19.944" v="352" actId="20577"/>
      <pc:docMkLst>
        <pc:docMk/>
      </pc:docMkLst>
      <pc:sldChg chg="modSp mod">
        <pc:chgData name="Hoffman, Peter" userId="673cee94-26bd-4c2a-ab82-1b3669e2f049" providerId="ADAL" clId="{AE39C5EB-6246-480B-B18A-29FCF1AEFDA2}" dt="2024-06-26T18:11:30.939" v="0" actId="2165"/>
        <pc:sldMkLst>
          <pc:docMk/>
          <pc:sldMk cId="1991320786" sldId="4834"/>
        </pc:sldMkLst>
      </pc:sldChg>
      <pc:sldChg chg="modSp mod">
        <pc:chgData name="Hoffman, Peter" userId="673cee94-26bd-4c2a-ab82-1b3669e2f049" providerId="ADAL" clId="{AE39C5EB-6246-480B-B18A-29FCF1AEFDA2}" dt="2024-06-26T18:14:19.292" v="209" actId="20577"/>
        <pc:sldMkLst>
          <pc:docMk/>
          <pc:sldMk cId="1775796373" sldId="5395"/>
        </pc:sldMkLst>
      </pc:sldChg>
      <pc:sldChg chg="modSp mod">
        <pc:chgData name="Hoffman, Peter" userId="673cee94-26bd-4c2a-ab82-1b3669e2f049" providerId="ADAL" clId="{AE39C5EB-6246-480B-B18A-29FCF1AEFDA2}" dt="2024-06-27T01:18:19.944" v="352" actId="20577"/>
        <pc:sldMkLst>
          <pc:docMk/>
          <pc:sldMk cId="1896735902" sldId="5469"/>
        </pc:sldMkLst>
      </pc:sldChg>
    </pc:docChg>
  </pc:docChgLst>
  <pc:docChgLst>
    <pc:chgData name="Hoffman, Peter" userId="673cee94-26bd-4c2a-ab82-1b3669e2f049" providerId="ADAL" clId="{C3DFABC3-E697-4FBB-9BE3-2EAAD323211E}"/>
    <pc:docChg chg="custSel delSld modSld sldOrd">
      <pc:chgData name="Hoffman, Peter" userId="673cee94-26bd-4c2a-ab82-1b3669e2f049" providerId="ADAL" clId="{C3DFABC3-E697-4FBB-9BE3-2EAAD323211E}" dt="2024-12-12T00:02:51.576" v="146" actId="20577"/>
      <pc:docMkLst>
        <pc:docMk/>
      </pc:docMkLst>
      <pc:sldChg chg="ord">
        <pc:chgData name="Hoffman, Peter" userId="673cee94-26bd-4c2a-ab82-1b3669e2f049" providerId="ADAL" clId="{C3DFABC3-E697-4FBB-9BE3-2EAAD323211E}" dt="2024-12-11T23:53:59.943" v="121"/>
        <pc:sldMkLst>
          <pc:docMk/>
          <pc:sldMk cId="2383163532" sldId="5310"/>
        </pc:sldMkLst>
      </pc:sldChg>
      <pc:sldChg chg="modSp mod">
        <pc:chgData name="Hoffman, Peter" userId="673cee94-26bd-4c2a-ab82-1b3669e2f049" providerId="ADAL" clId="{C3DFABC3-E697-4FBB-9BE3-2EAAD323211E}" dt="2024-12-11T21:39:28.374" v="119" actId="20577"/>
        <pc:sldMkLst>
          <pc:docMk/>
          <pc:sldMk cId="3918244797" sldId="5314"/>
        </pc:sldMkLst>
      </pc:sldChg>
      <pc:sldChg chg="del">
        <pc:chgData name="Hoffman, Peter" userId="673cee94-26bd-4c2a-ab82-1b3669e2f049" providerId="ADAL" clId="{C3DFABC3-E697-4FBB-9BE3-2EAAD323211E}" dt="2024-12-11T21:38:39.510" v="0" actId="2696"/>
        <pc:sldMkLst>
          <pc:docMk/>
          <pc:sldMk cId="4085267074" sldId="5716"/>
        </pc:sldMkLst>
      </pc:sldChg>
      <pc:sldChg chg="modSp mod">
        <pc:chgData name="Hoffman, Peter" userId="673cee94-26bd-4c2a-ab82-1b3669e2f049" providerId="ADAL" clId="{C3DFABC3-E697-4FBB-9BE3-2EAAD323211E}" dt="2024-12-11T23:54:30.006" v="130" actId="6549"/>
        <pc:sldMkLst>
          <pc:docMk/>
          <pc:sldMk cId="913226430" sldId="5719"/>
        </pc:sldMkLst>
      </pc:sldChg>
    </pc:docChg>
  </pc:docChgLst>
  <pc:docChgLst>
    <pc:chgData name="Carey, Jasmine" userId="S::carey_j@cde.state.co.us::f824631c-ee58-4147-9207-eaf0ccde4905" providerId="AD" clId="Web-{D9841CCE-1C9B-D813-692F-F1CA75996E92}"/>
    <pc:docChg chg="modSld">
      <pc:chgData name="Carey, Jasmine" userId="S::carey_j@cde.state.co.us::f824631c-ee58-4147-9207-eaf0ccde4905" providerId="AD" clId="Web-{D9841CCE-1C9B-D813-692F-F1CA75996E92}" dt="2025-03-05T17:21:00.122" v="86" actId="20577"/>
      <pc:docMkLst>
        <pc:docMk/>
      </pc:docMkLst>
      <pc:sldChg chg="modSp">
        <pc:chgData name="Carey, Jasmine" userId="S::carey_j@cde.state.co.us::f824631c-ee58-4147-9207-eaf0ccde4905" providerId="AD" clId="Web-{D9841CCE-1C9B-D813-692F-F1CA75996E92}" dt="2025-03-05T17:20:45.887" v="78" actId="20577"/>
        <pc:sldMkLst>
          <pc:docMk/>
          <pc:sldMk cId="808108484" sldId="258"/>
        </pc:sldMkLst>
      </pc:sldChg>
      <pc:sldChg chg="modSp">
        <pc:chgData name="Carey, Jasmine" userId="S::carey_j@cde.state.co.us::f824631c-ee58-4147-9207-eaf0ccde4905" providerId="AD" clId="Web-{D9841CCE-1C9B-D813-692F-F1CA75996E92}" dt="2025-03-05T17:21:00.122" v="86" actId="20577"/>
        <pc:sldMkLst>
          <pc:docMk/>
          <pc:sldMk cId="677842995" sldId="264"/>
        </pc:sldMkLst>
      </pc:sldChg>
    </pc:docChg>
  </pc:docChgLst>
  <pc:docChgLst>
    <pc:chgData name="Gudka, Dawna" userId="823cceae-331b-41d6-9a63-34ad6d1db55c" providerId="ADAL" clId="{F9252A39-FB54-448D-ADAC-7F6E67B613FB}"/>
    <pc:docChg chg="undo custSel addSld delSld modSld sldOrd">
      <pc:chgData name="Gudka, Dawna" userId="823cceae-331b-41d6-9a63-34ad6d1db55c" providerId="ADAL" clId="{F9252A39-FB54-448D-ADAC-7F6E67B613FB}" dt="2024-06-27T14:30:42.447" v="1668" actId="20577"/>
      <pc:docMkLst>
        <pc:docMk/>
      </pc:docMkLst>
      <pc:sldChg chg="delSp modSp mod ord">
        <pc:chgData name="Gudka, Dawna" userId="823cceae-331b-41d6-9a63-34ad6d1db55c" providerId="ADAL" clId="{F9252A39-FB54-448D-ADAC-7F6E67B613FB}" dt="2024-06-26T15:16:39.443" v="377"/>
        <pc:sldMkLst>
          <pc:docMk/>
          <pc:sldMk cId="880479634" sldId="301"/>
        </pc:sldMkLst>
      </pc:sldChg>
      <pc:sldChg chg="modSp mod ord">
        <pc:chgData name="Gudka, Dawna" userId="823cceae-331b-41d6-9a63-34ad6d1db55c" providerId="ADAL" clId="{F9252A39-FB54-448D-ADAC-7F6E67B613FB}" dt="2024-06-26T15:18:06.232" v="466" actId="20577"/>
        <pc:sldMkLst>
          <pc:docMk/>
          <pc:sldMk cId="1875050879" sldId="5451"/>
        </pc:sldMkLst>
      </pc:sldChg>
      <pc:sldChg chg="delSp modSp mod ord">
        <pc:chgData name="Gudka, Dawna" userId="823cceae-331b-41d6-9a63-34ad6d1db55c" providerId="ADAL" clId="{F9252A39-FB54-448D-ADAC-7F6E67B613FB}" dt="2024-06-26T15:16:39.443" v="377"/>
        <pc:sldMkLst>
          <pc:docMk/>
          <pc:sldMk cId="1360257167" sldId="5453"/>
        </pc:sldMkLst>
      </pc:sldChg>
      <pc:sldChg chg="del">
        <pc:chgData name="Gudka, Dawna" userId="823cceae-331b-41d6-9a63-34ad6d1db55c" providerId="ADAL" clId="{F9252A39-FB54-448D-ADAC-7F6E67B613FB}" dt="2024-06-26T15:15:40.053" v="331" actId="2696"/>
        <pc:sldMkLst>
          <pc:docMk/>
          <pc:sldMk cId="575234820" sldId="5463"/>
        </pc:sldMkLst>
      </pc:sldChg>
      <pc:sldChg chg="modSp mod">
        <pc:chgData name="Gudka, Dawna" userId="823cceae-331b-41d6-9a63-34ad6d1db55c" providerId="ADAL" clId="{F9252A39-FB54-448D-ADAC-7F6E67B613FB}" dt="2024-06-26T17:37:17.487" v="1188" actId="27636"/>
        <pc:sldMkLst>
          <pc:docMk/>
          <pc:sldMk cId="2968826480" sldId="5465"/>
        </pc:sldMkLst>
      </pc:sldChg>
      <pc:sldChg chg="addSp delSp modSp mod">
        <pc:chgData name="Gudka, Dawna" userId="823cceae-331b-41d6-9a63-34ad6d1db55c" providerId="ADAL" clId="{F9252A39-FB54-448D-ADAC-7F6E67B613FB}" dt="2024-06-27T01:59:41.443" v="1637" actId="13244"/>
        <pc:sldMkLst>
          <pc:docMk/>
          <pc:sldMk cId="3774009915" sldId="5467"/>
        </pc:sldMkLst>
      </pc:sldChg>
      <pc:sldChg chg="ord">
        <pc:chgData name="Gudka, Dawna" userId="823cceae-331b-41d6-9a63-34ad6d1db55c" providerId="ADAL" clId="{F9252A39-FB54-448D-ADAC-7F6E67B613FB}" dt="2024-06-26T17:40:54.587" v="1190"/>
        <pc:sldMkLst>
          <pc:docMk/>
          <pc:sldMk cId="925303632" sldId="5468"/>
        </pc:sldMkLst>
      </pc:sldChg>
      <pc:sldChg chg="del">
        <pc:chgData name="Gudka, Dawna" userId="823cceae-331b-41d6-9a63-34ad6d1db55c" providerId="ADAL" clId="{F9252A39-FB54-448D-ADAC-7F6E67B613FB}" dt="2024-06-26T15:16:21.063" v="375" actId="2696"/>
        <pc:sldMkLst>
          <pc:docMk/>
          <pc:sldMk cId="2147676918" sldId="5471"/>
        </pc:sldMkLst>
      </pc:sldChg>
      <pc:sldChg chg="modSp mod">
        <pc:chgData name="Gudka, Dawna" userId="823cceae-331b-41d6-9a63-34ad6d1db55c" providerId="ADAL" clId="{F9252A39-FB54-448D-ADAC-7F6E67B613FB}" dt="2024-06-26T15:17:15.266" v="422" actId="20577"/>
        <pc:sldMkLst>
          <pc:docMk/>
          <pc:sldMk cId="4010777175" sldId="5471"/>
        </pc:sldMkLst>
      </pc:sldChg>
      <pc:sldChg chg="del">
        <pc:chgData name="Gudka, Dawna" userId="823cceae-331b-41d6-9a63-34ad6d1db55c" providerId="ADAL" clId="{F9252A39-FB54-448D-ADAC-7F6E67B613FB}" dt="2024-06-26T15:16:21.063" v="375" actId="2696"/>
        <pc:sldMkLst>
          <pc:docMk/>
          <pc:sldMk cId="1526248414" sldId="5472"/>
        </pc:sldMkLst>
      </pc:sldChg>
      <pc:sldChg chg="modSp mod">
        <pc:chgData name="Gudka, Dawna" userId="823cceae-331b-41d6-9a63-34ad6d1db55c" providerId="ADAL" clId="{F9252A39-FB54-448D-ADAC-7F6E67B613FB}" dt="2024-06-27T14:30:42.447" v="1668" actId="20577"/>
        <pc:sldMkLst>
          <pc:docMk/>
          <pc:sldMk cId="3839312819" sldId="5472"/>
        </pc:sldMkLst>
      </pc:sldChg>
      <pc:sldChg chg="modSp mod">
        <pc:chgData name="Gudka, Dawna" userId="823cceae-331b-41d6-9a63-34ad6d1db55c" providerId="ADAL" clId="{F9252A39-FB54-448D-ADAC-7F6E67B613FB}" dt="2024-06-26T15:18:25.903" v="519" actId="20577"/>
        <pc:sldMkLst>
          <pc:docMk/>
          <pc:sldMk cId="2348164026" sldId="5474"/>
        </pc:sldMkLst>
      </pc:sldChg>
      <pc:sldChg chg="modSp mod">
        <pc:chgData name="Gudka, Dawna" userId="823cceae-331b-41d6-9a63-34ad6d1db55c" providerId="ADAL" clId="{F9252A39-FB54-448D-ADAC-7F6E67B613FB}" dt="2024-06-26T15:18:40.327" v="549" actId="20577"/>
        <pc:sldMkLst>
          <pc:docMk/>
          <pc:sldMk cId="719504100" sldId="5477"/>
        </pc:sldMkLst>
      </pc:sldChg>
      <pc:sldChg chg="addSp delSp modSp add mod ord">
        <pc:chgData name="Gudka, Dawna" userId="823cceae-331b-41d6-9a63-34ad6d1db55c" providerId="ADAL" clId="{F9252A39-FB54-448D-ADAC-7F6E67B613FB}" dt="2024-06-27T02:00:35.238" v="1643" actId="962"/>
        <pc:sldMkLst>
          <pc:docMk/>
          <pc:sldMk cId="1765433899" sldId="5480"/>
        </pc:sldMkLst>
      </pc:sldChg>
      <pc:sldChg chg="del">
        <pc:chgData name="Gudka, Dawna" userId="823cceae-331b-41d6-9a63-34ad6d1db55c" providerId="ADAL" clId="{F9252A39-FB54-448D-ADAC-7F6E67B613FB}" dt="2024-06-26T15:18:54.070" v="550" actId="2696"/>
        <pc:sldMkLst>
          <pc:docMk/>
          <pc:sldMk cId="3582102482" sldId="5480"/>
        </pc:sldMkLst>
      </pc:sldChg>
      <pc:sldChg chg="addSp delSp modSp add mod ord">
        <pc:chgData name="Gudka, Dawna" userId="823cceae-331b-41d6-9a63-34ad6d1db55c" providerId="ADAL" clId="{F9252A39-FB54-448D-ADAC-7F6E67B613FB}" dt="2024-06-27T01:59:57.296" v="1639" actId="13244"/>
        <pc:sldMkLst>
          <pc:docMk/>
          <pc:sldMk cId="2102237971" sldId="5481"/>
        </pc:sldMkLst>
      </pc:sldChg>
      <pc:sldChg chg="del">
        <pc:chgData name="Gudka, Dawna" userId="823cceae-331b-41d6-9a63-34ad6d1db55c" providerId="ADAL" clId="{F9252A39-FB54-448D-ADAC-7F6E67B613FB}" dt="2024-06-26T15:18:54.070" v="550" actId="2696"/>
        <pc:sldMkLst>
          <pc:docMk/>
          <pc:sldMk cId="4245841880" sldId="5481"/>
        </pc:sldMkLst>
      </pc:sldChg>
      <pc:sldChg chg="delSp add del mod ord">
        <pc:chgData name="Gudka, Dawna" userId="823cceae-331b-41d6-9a63-34ad6d1db55c" providerId="ADAL" clId="{F9252A39-FB54-448D-ADAC-7F6E67B613FB}" dt="2024-06-26T15:43:23.877" v="1142" actId="2696"/>
        <pc:sldMkLst>
          <pc:docMk/>
          <pc:sldMk cId="416512633" sldId="5482"/>
        </pc:sldMkLst>
      </pc:sldChg>
      <pc:sldChg chg="del">
        <pc:chgData name="Gudka, Dawna" userId="823cceae-331b-41d6-9a63-34ad6d1db55c" providerId="ADAL" clId="{F9252A39-FB54-448D-ADAC-7F6E67B613FB}" dt="2024-06-26T15:18:54.070" v="550" actId="2696"/>
        <pc:sldMkLst>
          <pc:docMk/>
          <pc:sldMk cId="963629376" sldId="5482"/>
        </pc:sldMkLst>
      </pc:sldChg>
      <pc:sldChg chg="del">
        <pc:chgData name="Gudka, Dawna" userId="823cceae-331b-41d6-9a63-34ad6d1db55c" providerId="ADAL" clId="{F9252A39-FB54-448D-ADAC-7F6E67B613FB}" dt="2024-06-26T15:19:01.837" v="551" actId="2696"/>
        <pc:sldMkLst>
          <pc:docMk/>
          <pc:sldMk cId="2576373357" sldId="5483"/>
        </pc:sldMkLst>
      </pc:sldChg>
      <pc:sldChg chg="del">
        <pc:chgData name="Gudka, Dawna" userId="823cceae-331b-41d6-9a63-34ad6d1db55c" providerId="ADAL" clId="{F9252A39-FB54-448D-ADAC-7F6E67B613FB}" dt="2024-06-26T15:19:01.837" v="551" actId="2696"/>
        <pc:sldMkLst>
          <pc:docMk/>
          <pc:sldMk cId="4272203687" sldId="5484"/>
        </pc:sldMkLst>
      </pc:sldChg>
      <pc:sldChg chg="del">
        <pc:chgData name="Gudka, Dawna" userId="823cceae-331b-41d6-9a63-34ad6d1db55c" providerId="ADAL" clId="{F9252A39-FB54-448D-ADAC-7F6E67B613FB}" dt="2024-06-26T15:19:01.837" v="551" actId="2696"/>
        <pc:sldMkLst>
          <pc:docMk/>
          <pc:sldMk cId="2372991305" sldId="5485"/>
        </pc:sldMkLst>
      </pc:sldChg>
    </pc:docChg>
  </pc:docChgLst>
  <pc:docChgLst>
    <pc:chgData name="Gudka, Dawna" userId="823cceae-331b-41d6-9a63-34ad6d1db55c" providerId="ADAL" clId="{CD369EB4-B0F1-45E6-92D8-14E480F93B1E}"/>
    <pc:docChg chg="modSld">
      <pc:chgData name="Gudka, Dawna" userId="823cceae-331b-41d6-9a63-34ad6d1db55c" providerId="ADAL" clId="{CD369EB4-B0F1-45E6-92D8-14E480F93B1E}" dt="2025-06-12T13:54:44.208" v="64" actId="20577"/>
      <pc:docMkLst>
        <pc:docMk/>
      </pc:docMkLst>
    </pc:docChg>
  </pc:docChgLst>
  <pc:docChgLst>
    <pc:chgData name="Gudka, Dawna" userId="823cceae-331b-41d6-9a63-34ad6d1db55c" providerId="ADAL" clId="{233FB915-C94E-4141-AA29-DF17297894CB}"/>
    <pc:docChg chg="custSel modSld sldOrd">
      <pc:chgData name="Gudka, Dawna" userId="823cceae-331b-41d6-9a63-34ad6d1db55c" providerId="ADAL" clId="{233FB915-C94E-4141-AA29-DF17297894CB}" dt="2024-11-21T03:29:08.295" v="754" actId="13244"/>
      <pc:docMkLst>
        <pc:docMk/>
      </pc:docMkLst>
      <pc:sldChg chg="addSp delSp modSp mod ord">
        <pc:chgData name="Gudka, Dawna" userId="823cceae-331b-41d6-9a63-34ad6d1db55c" providerId="ADAL" clId="{233FB915-C94E-4141-AA29-DF17297894CB}" dt="2024-11-21T03:28:04.849" v="745" actId="20577"/>
        <pc:sldMkLst>
          <pc:docMk/>
          <pc:sldMk cId="3375647195" sldId="5701"/>
        </pc:sldMkLst>
      </pc:sldChg>
      <pc:sldChg chg="addSp delSp modSp mod ord">
        <pc:chgData name="Gudka, Dawna" userId="823cceae-331b-41d6-9a63-34ad6d1db55c" providerId="ADAL" clId="{233FB915-C94E-4141-AA29-DF17297894CB}" dt="2024-11-21T03:28:46.031" v="750" actId="13244"/>
        <pc:sldMkLst>
          <pc:docMk/>
          <pc:sldMk cId="1783035619" sldId="5703"/>
        </pc:sldMkLst>
      </pc:sldChg>
      <pc:sldChg chg="addSp delSp modSp mod">
        <pc:chgData name="Gudka, Dawna" userId="823cceae-331b-41d6-9a63-34ad6d1db55c" providerId="ADAL" clId="{233FB915-C94E-4141-AA29-DF17297894CB}" dt="2024-11-21T03:29:08.295" v="754" actId="13244"/>
        <pc:sldMkLst>
          <pc:docMk/>
          <pc:sldMk cId="200924607" sldId="5704"/>
        </pc:sldMkLst>
      </pc:sldChg>
    </pc:docChg>
  </pc:docChgLst>
  <pc:docChgLst>
    <pc:chgData name="Ward, Reagan" userId="27291eb4-8241-4961-9e69-8c66e34cc5b0" providerId="ADAL" clId="{88127BAC-A119-4C7E-9B13-E321B09A3B62}"/>
    <pc:docChg chg="custSel modSld">
      <pc:chgData name="Ward, Reagan" userId="27291eb4-8241-4961-9e69-8c66e34cc5b0" providerId="ADAL" clId="{88127BAC-A119-4C7E-9B13-E321B09A3B62}" dt="2024-05-16T14:02:18.313" v="180"/>
      <pc:docMkLst>
        <pc:docMk/>
      </pc:docMkLst>
    </pc:docChg>
  </pc:docChgLst>
  <pc:docChgLst>
    <pc:chgData name="Ward, Reagan" userId="27291eb4-8241-4961-9e69-8c66e34cc5b0" providerId="ADAL" clId="{935EF322-AC97-465C-8012-24AE96F255F2}"/>
    <pc:docChg chg="undo custSel addSld delSld modSld sldOrd">
      <pc:chgData name="Ward, Reagan" userId="27291eb4-8241-4961-9e69-8c66e34cc5b0" providerId="ADAL" clId="{935EF322-AC97-465C-8012-24AE96F255F2}" dt="2024-08-29T14:14:02.414" v="849" actId="6549"/>
      <pc:docMkLst>
        <pc:docMk/>
      </pc:docMkLst>
      <pc:sldChg chg="addSp delSp modSp mod">
        <pc:chgData name="Ward, Reagan" userId="27291eb4-8241-4961-9e69-8c66e34cc5b0" providerId="ADAL" clId="{935EF322-AC97-465C-8012-24AE96F255F2}" dt="2024-08-29T14:10:53.347" v="769" actId="403"/>
        <pc:sldMkLst>
          <pc:docMk/>
          <pc:sldMk cId="3717000822" sldId="280"/>
        </pc:sldMkLst>
      </pc:sldChg>
      <pc:sldChg chg="del">
        <pc:chgData name="Ward, Reagan" userId="27291eb4-8241-4961-9e69-8c66e34cc5b0" providerId="ADAL" clId="{935EF322-AC97-465C-8012-24AE96F255F2}" dt="2024-08-28T19:31:21.563" v="84" actId="47"/>
        <pc:sldMkLst>
          <pc:docMk/>
          <pc:sldMk cId="525739044" sldId="2201"/>
        </pc:sldMkLst>
      </pc:sldChg>
      <pc:sldChg chg="del">
        <pc:chgData name="Ward, Reagan" userId="27291eb4-8241-4961-9e69-8c66e34cc5b0" providerId="ADAL" clId="{935EF322-AC97-465C-8012-24AE96F255F2}" dt="2024-08-28T19:31:08.683" v="83" actId="47"/>
        <pc:sldMkLst>
          <pc:docMk/>
          <pc:sldMk cId="1991320786" sldId="4834"/>
        </pc:sldMkLst>
      </pc:sldChg>
      <pc:sldChg chg="del">
        <pc:chgData name="Ward, Reagan" userId="27291eb4-8241-4961-9e69-8c66e34cc5b0" providerId="ADAL" clId="{935EF322-AC97-465C-8012-24AE96F255F2}" dt="2024-08-28T23:11:22.313" v="747" actId="47"/>
        <pc:sldMkLst>
          <pc:docMk/>
          <pc:sldMk cId="1118867174" sldId="5275"/>
        </pc:sldMkLst>
      </pc:sldChg>
      <pc:sldChg chg="del">
        <pc:chgData name="Ward, Reagan" userId="27291eb4-8241-4961-9e69-8c66e34cc5b0" providerId="ADAL" clId="{935EF322-AC97-465C-8012-24AE96F255F2}" dt="2024-08-28T23:11:22.313" v="747" actId="47"/>
        <pc:sldMkLst>
          <pc:docMk/>
          <pc:sldMk cId="2916385814" sldId="5277"/>
        </pc:sldMkLst>
      </pc:sldChg>
      <pc:sldChg chg="del">
        <pc:chgData name="Ward, Reagan" userId="27291eb4-8241-4961-9e69-8c66e34cc5b0" providerId="ADAL" clId="{935EF322-AC97-465C-8012-24AE96F255F2}" dt="2024-08-28T23:11:22.313" v="747" actId="47"/>
        <pc:sldMkLst>
          <pc:docMk/>
          <pc:sldMk cId="2365850526" sldId="5312"/>
        </pc:sldMkLst>
      </pc:sldChg>
      <pc:sldChg chg="del">
        <pc:chgData name="Ward, Reagan" userId="27291eb4-8241-4961-9e69-8c66e34cc5b0" providerId="ADAL" clId="{935EF322-AC97-465C-8012-24AE96F255F2}" dt="2024-08-28T19:31:08.683" v="83" actId="47"/>
        <pc:sldMkLst>
          <pc:docMk/>
          <pc:sldMk cId="2340443948" sldId="5385"/>
        </pc:sldMkLst>
      </pc:sldChg>
      <pc:sldChg chg="del">
        <pc:chgData name="Ward, Reagan" userId="27291eb4-8241-4961-9e69-8c66e34cc5b0" providerId="ADAL" clId="{935EF322-AC97-465C-8012-24AE96F255F2}" dt="2024-08-28T19:31:08.683" v="83" actId="47"/>
        <pc:sldMkLst>
          <pc:docMk/>
          <pc:sldMk cId="1775796373" sldId="5395"/>
        </pc:sldMkLst>
      </pc:sldChg>
      <pc:sldChg chg="del">
        <pc:chgData name="Ward, Reagan" userId="27291eb4-8241-4961-9e69-8c66e34cc5b0" providerId="ADAL" clId="{935EF322-AC97-465C-8012-24AE96F255F2}" dt="2024-08-28T19:31:21.563" v="84" actId="47"/>
        <pc:sldMkLst>
          <pc:docMk/>
          <pc:sldMk cId="1262648449" sldId="5455"/>
        </pc:sldMkLst>
      </pc:sldChg>
      <pc:sldChg chg="del">
        <pc:chgData name="Ward, Reagan" userId="27291eb4-8241-4961-9e69-8c66e34cc5b0" providerId="ADAL" clId="{935EF322-AC97-465C-8012-24AE96F255F2}" dt="2024-08-28T19:31:08.683" v="83" actId="47"/>
        <pc:sldMkLst>
          <pc:docMk/>
          <pc:sldMk cId="1896735902" sldId="5469"/>
        </pc:sldMkLst>
      </pc:sldChg>
      <pc:sldChg chg="del">
        <pc:chgData name="Ward, Reagan" userId="27291eb4-8241-4961-9e69-8c66e34cc5b0" providerId="ADAL" clId="{935EF322-AC97-465C-8012-24AE96F255F2}" dt="2024-08-28T19:31:21.563" v="84" actId="47"/>
        <pc:sldMkLst>
          <pc:docMk/>
          <pc:sldMk cId="2348164026" sldId="5474"/>
        </pc:sldMkLst>
      </pc:sldChg>
      <pc:sldChg chg="modSp mod">
        <pc:chgData name="Ward, Reagan" userId="27291eb4-8241-4961-9e69-8c66e34cc5b0" providerId="ADAL" clId="{935EF322-AC97-465C-8012-24AE96F255F2}" dt="2024-08-29T14:09:30.299" v="760" actId="20577"/>
        <pc:sldMkLst>
          <pc:docMk/>
          <pc:sldMk cId="1007356210" sldId="5482"/>
        </pc:sldMkLst>
      </pc:sldChg>
      <pc:sldChg chg="modSp mod">
        <pc:chgData name="Ward, Reagan" userId="27291eb4-8241-4961-9e69-8c66e34cc5b0" providerId="ADAL" clId="{935EF322-AC97-465C-8012-24AE96F255F2}" dt="2024-08-29T13:56:33.686" v="748" actId="13244"/>
        <pc:sldMkLst>
          <pc:docMk/>
          <pc:sldMk cId="1153930597" sldId="5504"/>
        </pc:sldMkLst>
      </pc:sldChg>
      <pc:sldChg chg="del">
        <pc:chgData name="Ward, Reagan" userId="27291eb4-8241-4961-9e69-8c66e34cc5b0" providerId="ADAL" clId="{935EF322-AC97-465C-8012-24AE96F255F2}" dt="2024-08-28T19:31:21.563" v="84" actId="47"/>
        <pc:sldMkLst>
          <pc:docMk/>
          <pc:sldMk cId="3018743995" sldId="5527"/>
        </pc:sldMkLst>
      </pc:sldChg>
      <pc:sldChg chg="del">
        <pc:chgData name="Ward, Reagan" userId="27291eb4-8241-4961-9e69-8c66e34cc5b0" providerId="ADAL" clId="{935EF322-AC97-465C-8012-24AE96F255F2}" dt="2024-08-28T19:31:21.563" v="84" actId="47"/>
        <pc:sldMkLst>
          <pc:docMk/>
          <pc:sldMk cId="4044963095" sldId="5529"/>
        </pc:sldMkLst>
      </pc:sldChg>
      <pc:sldChg chg="del">
        <pc:chgData name="Ward, Reagan" userId="27291eb4-8241-4961-9e69-8c66e34cc5b0" providerId="ADAL" clId="{935EF322-AC97-465C-8012-24AE96F255F2}" dt="2024-08-28T19:31:21.563" v="84" actId="47"/>
        <pc:sldMkLst>
          <pc:docMk/>
          <pc:sldMk cId="3822177015" sldId="5531"/>
        </pc:sldMkLst>
      </pc:sldChg>
      <pc:sldChg chg="modSp mod">
        <pc:chgData name="Ward, Reagan" userId="27291eb4-8241-4961-9e69-8c66e34cc5b0" providerId="ADAL" clId="{935EF322-AC97-465C-8012-24AE96F255F2}" dt="2024-08-28T22:19:50.515" v="745" actId="962"/>
        <pc:sldMkLst>
          <pc:docMk/>
          <pc:sldMk cId="3919774085" sldId="5545"/>
        </pc:sldMkLst>
      </pc:sldChg>
      <pc:sldChg chg="modSp mod">
        <pc:chgData name="Ward, Reagan" userId="27291eb4-8241-4961-9e69-8c66e34cc5b0" providerId="ADAL" clId="{935EF322-AC97-465C-8012-24AE96F255F2}" dt="2024-08-28T19:37:12.538" v="381" actId="27636"/>
        <pc:sldMkLst>
          <pc:docMk/>
          <pc:sldMk cId="3757558483" sldId="5547"/>
        </pc:sldMkLst>
      </pc:sldChg>
      <pc:sldChg chg="del">
        <pc:chgData name="Ward, Reagan" userId="27291eb4-8241-4961-9e69-8c66e34cc5b0" providerId="ADAL" clId="{935EF322-AC97-465C-8012-24AE96F255F2}" dt="2024-08-28T19:31:21.563" v="84" actId="47"/>
        <pc:sldMkLst>
          <pc:docMk/>
          <pc:sldMk cId="1084665148" sldId="5557"/>
        </pc:sldMkLst>
      </pc:sldChg>
      <pc:sldChg chg="del">
        <pc:chgData name="Ward, Reagan" userId="27291eb4-8241-4961-9e69-8c66e34cc5b0" providerId="ADAL" clId="{935EF322-AC97-465C-8012-24AE96F255F2}" dt="2024-08-28T23:11:22.313" v="747" actId="47"/>
        <pc:sldMkLst>
          <pc:docMk/>
          <pc:sldMk cId="1232470663" sldId="5558"/>
        </pc:sldMkLst>
      </pc:sldChg>
      <pc:sldChg chg="modSp mod">
        <pc:chgData name="Ward, Reagan" userId="27291eb4-8241-4961-9e69-8c66e34cc5b0" providerId="ADAL" clId="{935EF322-AC97-465C-8012-24AE96F255F2}" dt="2024-08-28T22:19:42.016" v="743" actId="962"/>
        <pc:sldMkLst>
          <pc:docMk/>
          <pc:sldMk cId="2937112473" sldId="5565"/>
        </pc:sldMkLst>
      </pc:sldChg>
      <pc:sldChg chg="addSp delSp modSp new mod modClrScheme chgLayout">
        <pc:chgData name="Ward, Reagan" userId="27291eb4-8241-4961-9e69-8c66e34cc5b0" providerId="ADAL" clId="{935EF322-AC97-465C-8012-24AE96F255F2}" dt="2024-08-28T19:31:34.313" v="113" actId="20577"/>
        <pc:sldMkLst>
          <pc:docMk/>
          <pc:sldMk cId="2719044098" sldId="5566"/>
        </pc:sldMkLst>
      </pc:sldChg>
      <pc:sldChg chg="addSp delSp modSp new mod modClrScheme chgLayout">
        <pc:chgData name="Ward, Reagan" userId="27291eb4-8241-4961-9e69-8c66e34cc5b0" providerId="ADAL" clId="{935EF322-AC97-465C-8012-24AE96F255F2}" dt="2024-08-28T19:32:09.014" v="200" actId="20577"/>
        <pc:sldMkLst>
          <pc:docMk/>
          <pc:sldMk cId="375985229" sldId="5567"/>
        </pc:sldMkLst>
      </pc:sldChg>
      <pc:sldChg chg="addSp delSp modSp new mod modClrScheme chgLayout">
        <pc:chgData name="Ward, Reagan" userId="27291eb4-8241-4961-9e69-8c66e34cc5b0" providerId="ADAL" clId="{935EF322-AC97-465C-8012-24AE96F255F2}" dt="2024-08-28T19:31:54.302" v="148" actId="20577"/>
        <pc:sldMkLst>
          <pc:docMk/>
          <pc:sldMk cId="3167437602" sldId="5568"/>
        </pc:sldMkLst>
      </pc:sldChg>
      <pc:sldChg chg="modSp new mod">
        <pc:chgData name="Ward, Reagan" userId="27291eb4-8241-4961-9e69-8c66e34cc5b0" providerId="ADAL" clId="{935EF322-AC97-465C-8012-24AE96F255F2}" dt="2024-08-28T19:32:18.535" v="242" actId="20577"/>
        <pc:sldMkLst>
          <pc:docMk/>
          <pc:sldMk cId="3373022464" sldId="5569"/>
        </pc:sldMkLst>
      </pc:sldChg>
      <pc:sldChg chg="addSp delSp modSp new mod modClrScheme chgLayout">
        <pc:chgData name="Ward, Reagan" userId="27291eb4-8241-4961-9e69-8c66e34cc5b0" providerId="ADAL" clId="{935EF322-AC97-465C-8012-24AE96F255F2}" dt="2024-08-28T19:32:31.901" v="290" actId="20577"/>
        <pc:sldMkLst>
          <pc:docMk/>
          <pc:sldMk cId="1604154566" sldId="5570"/>
        </pc:sldMkLst>
      </pc:sldChg>
      <pc:sldChg chg="modSp new mod">
        <pc:chgData name="Ward, Reagan" userId="27291eb4-8241-4961-9e69-8c66e34cc5b0" providerId="ADAL" clId="{935EF322-AC97-465C-8012-24AE96F255F2}" dt="2024-08-28T19:32:42.603" v="335" actId="20577"/>
        <pc:sldMkLst>
          <pc:docMk/>
          <pc:sldMk cId="2142046572" sldId="5571"/>
        </pc:sldMkLst>
      </pc:sldChg>
      <pc:sldChg chg="addSp delSp modSp new mod ord modClrScheme chgLayout">
        <pc:chgData name="Ward, Reagan" userId="27291eb4-8241-4961-9e69-8c66e34cc5b0" providerId="ADAL" clId="{935EF322-AC97-465C-8012-24AE96F255F2}" dt="2024-08-28T19:43:13.632" v="693" actId="27636"/>
        <pc:sldMkLst>
          <pc:docMk/>
          <pc:sldMk cId="3957013611" sldId="5572"/>
        </pc:sldMkLst>
      </pc:sldChg>
      <pc:sldChg chg="modSp mod">
        <pc:chgData name="Ward, Reagan" userId="27291eb4-8241-4961-9e69-8c66e34cc5b0" providerId="ADAL" clId="{935EF322-AC97-465C-8012-24AE96F255F2}" dt="2024-08-28T22:19:12.467" v="742" actId="20577"/>
        <pc:sldMkLst>
          <pc:docMk/>
          <pc:sldMk cId="299511397" sldId="5573"/>
        </pc:sldMkLst>
      </pc:sldChg>
    </pc:docChg>
  </pc:docChgLst>
  <pc:docChgLst>
    <pc:chgData name="Carey, Jasmine" userId="S::carey_j@cde.state.co.us::f824631c-ee58-4147-9207-eaf0ccde4905" providerId="AD" clId="Web-{8986ED4F-252B-7D25-ABA1-94CBB47F65E6}"/>
    <pc:docChg chg="modSld">
      <pc:chgData name="Carey, Jasmine" userId="S::carey_j@cde.state.co.us::f824631c-ee58-4147-9207-eaf0ccde4905" providerId="AD" clId="Web-{8986ED4F-252B-7D25-ABA1-94CBB47F65E6}" dt="2025-05-07T22:36:10.617" v="58" actId="20577"/>
      <pc:docMkLst>
        <pc:docMk/>
      </pc:docMkLst>
      <pc:sldChg chg="modSp">
        <pc:chgData name="Carey, Jasmine" userId="S::carey_j@cde.state.co.us::f824631c-ee58-4147-9207-eaf0ccde4905" providerId="AD" clId="Web-{8986ED4F-252B-7D25-ABA1-94CBB47F65E6}" dt="2025-05-07T22:36:10.617" v="58" actId="20577"/>
        <pc:sldMkLst>
          <pc:docMk/>
          <pc:sldMk cId="1284145060" sldId="264"/>
        </pc:sldMkLst>
      </pc:sldChg>
    </pc:docChg>
  </pc:docChgLst>
  <pc:docChgLst>
    <pc:chgData name="Slutzky, Collin" userId="S::slutzky_c@cde.state.co.us::21f7fb5c-490d-42a4-8741-4ce78a53b03a" providerId="AD" clId="Web-{BB1DBD1D-0A01-6CF0-04B6-C3EBB4DD6B06}"/>
    <pc:docChg chg="modSld">
      <pc:chgData name="Slutzky, Collin" userId="S::slutzky_c@cde.state.co.us::21f7fb5c-490d-42a4-8741-4ce78a53b03a" providerId="AD" clId="Web-{BB1DBD1D-0A01-6CF0-04B6-C3EBB4DD6B06}" dt="2024-08-21T22:36:56.910" v="0"/>
      <pc:docMkLst>
        <pc:docMk/>
      </pc:docMkLst>
      <pc:sldChg chg="addSp modSp">
        <pc:chgData name="Slutzky, Collin" userId="S::slutzky_c@cde.state.co.us::21f7fb5c-490d-42a4-8741-4ce78a53b03a" providerId="AD" clId="Web-{BB1DBD1D-0A01-6CF0-04B6-C3EBB4DD6B06}" dt="2024-08-21T22:36:56.910" v="0"/>
        <pc:sldMkLst>
          <pc:docMk/>
          <pc:sldMk cId="1684126465" sldId="5505"/>
        </pc:sldMkLst>
      </pc:sldChg>
    </pc:docChg>
  </pc:docChgLst>
  <pc:docChgLst>
    <pc:chgData name="Hoffman, Peter" userId="S::hoffman_p@cde.state.co.us::673cee94-26bd-4c2a-ab82-1b3669e2f049" providerId="AD" clId="Web-{24905608-4DB1-138F-6592-1A03C543A0E5}"/>
    <pc:docChg chg="delSld modSld">
      <pc:chgData name="Hoffman, Peter" userId="S::hoffman_p@cde.state.co.us::673cee94-26bd-4c2a-ab82-1b3669e2f049" providerId="AD" clId="Web-{24905608-4DB1-138F-6592-1A03C543A0E5}" dt="2025-07-09T23:15:07.307" v="24" actId="20577"/>
      <pc:docMkLst>
        <pc:docMk/>
      </pc:docMkLst>
      <pc:sldChg chg="modSp">
        <pc:chgData name="Hoffman, Peter" userId="S::hoffman_p@cde.state.co.us::673cee94-26bd-4c2a-ab82-1b3669e2f049" providerId="AD" clId="Web-{24905608-4DB1-138F-6592-1A03C543A0E5}" dt="2025-07-09T23:14:12.243" v="2"/>
        <pc:sldMkLst>
          <pc:docMk/>
          <pc:sldMk cId="1212467416" sldId="261"/>
        </pc:sldMkLst>
        <pc:graphicFrameChg chg="mod modGraphic">
          <ac:chgData name="Hoffman, Peter" userId="S::hoffman_p@cde.state.co.us::673cee94-26bd-4c2a-ab82-1b3669e2f049" providerId="AD" clId="Web-{24905608-4DB1-138F-6592-1A03C543A0E5}" dt="2025-07-09T23:14:12.243" v="2"/>
          <ac:graphicFrameMkLst>
            <pc:docMk/>
            <pc:sldMk cId="1212467416" sldId="261"/>
            <ac:graphicFrameMk id="5" creationId="{9C3641C5-EC4F-D3EA-E4A2-8ABB597C5BAA}"/>
          </ac:graphicFrameMkLst>
        </pc:graphicFrameChg>
      </pc:sldChg>
      <pc:sldChg chg="modSp">
        <pc:chgData name="Hoffman, Peter" userId="S::hoffman_p@cde.state.co.us::673cee94-26bd-4c2a-ab82-1b3669e2f049" providerId="AD" clId="Web-{24905608-4DB1-138F-6592-1A03C543A0E5}" dt="2025-07-09T23:15:07.307" v="24" actId="20577"/>
        <pc:sldMkLst>
          <pc:docMk/>
          <pc:sldMk cId="794275993" sldId="5416"/>
        </pc:sldMkLst>
        <pc:spChg chg="mod">
          <ac:chgData name="Hoffman, Peter" userId="S::hoffman_p@cde.state.co.us::673cee94-26bd-4c2a-ab82-1b3669e2f049" providerId="AD" clId="Web-{24905608-4DB1-138F-6592-1A03C543A0E5}" dt="2025-07-09T23:15:07.307" v="24" actId="20577"/>
          <ac:spMkLst>
            <pc:docMk/>
            <pc:sldMk cId="794275993" sldId="5416"/>
            <ac:spMk id="11" creationId="{27F5BE03-B291-E94C-3DAF-8370278906D9}"/>
          </ac:spMkLst>
        </pc:spChg>
      </pc:sldChg>
      <pc:sldChg chg="del">
        <pc:chgData name="Hoffman, Peter" userId="S::hoffman_p@cde.state.co.us::673cee94-26bd-4c2a-ab82-1b3669e2f049" providerId="AD" clId="Web-{24905608-4DB1-138F-6592-1A03C543A0E5}" dt="2025-07-09T23:14:28.087" v="8"/>
        <pc:sldMkLst>
          <pc:docMk/>
          <pc:sldMk cId="93692065" sldId="5837"/>
        </pc:sldMkLst>
      </pc:sldChg>
      <pc:sldChg chg="del">
        <pc:chgData name="Hoffman, Peter" userId="S::hoffman_p@cde.state.co.us::673cee94-26bd-4c2a-ab82-1b3669e2f049" providerId="AD" clId="Web-{24905608-4DB1-138F-6592-1A03C543A0E5}" dt="2025-07-09T23:14:28.072" v="4"/>
        <pc:sldMkLst>
          <pc:docMk/>
          <pc:sldMk cId="982584362" sldId="5871"/>
        </pc:sldMkLst>
      </pc:sldChg>
      <pc:sldChg chg="del">
        <pc:chgData name="Hoffman, Peter" userId="S::hoffman_p@cde.state.co.us::673cee94-26bd-4c2a-ab82-1b3669e2f049" providerId="AD" clId="Web-{24905608-4DB1-138F-6592-1A03C543A0E5}" dt="2025-07-09T23:14:28.072" v="3"/>
        <pc:sldMkLst>
          <pc:docMk/>
          <pc:sldMk cId="1034172162" sldId="5872"/>
        </pc:sldMkLst>
      </pc:sldChg>
      <pc:sldChg chg="del">
        <pc:chgData name="Hoffman, Peter" userId="S::hoffman_p@cde.state.co.us::673cee94-26bd-4c2a-ab82-1b3669e2f049" providerId="AD" clId="Web-{24905608-4DB1-138F-6592-1A03C543A0E5}" dt="2025-07-09T23:14:28.087" v="11"/>
        <pc:sldMkLst>
          <pc:docMk/>
          <pc:sldMk cId="606546759" sldId="5881"/>
        </pc:sldMkLst>
      </pc:sldChg>
      <pc:sldChg chg="del">
        <pc:chgData name="Hoffman, Peter" userId="S::hoffman_p@cde.state.co.us::673cee94-26bd-4c2a-ab82-1b3669e2f049" providerId="AD" clId="Web-{24905608-4DB1-138F-6592-1A03C543A0E5}" dt="2025-07-09T23:14:28.072" v="5"/>
        <pc:sldMkLst>
          <pc:docMk/>
          <pc:sldMk cId="646868291" sldId="5905"/>
        </pc:sldMkLst>
      </pc:sldChg>
      <pc:sldChg chg="del">
        <pc:chgData name="Hoffman, Peter" userId="S::hoffman_p@cde.state.co.us::673cee94-26bd-4c2a-ab82-1b3669e2f049" providerId="AD" clId="Web-{24905608-4DB1-138F-6592-1A03C543A0E5}" dt="2025-07-09T23:14:28.087" v="10"/>
        <pc:sldMkLst>
          <pc:docMk/>
          <pc:sldMk cId="1324249713" sldId="5906"/>
        </pc:sldMkLst>
      </pc:sldChg>
      <pc:sldChg chg="del">
        <pc:chgData name="Hoffman, Peter" userId="S::hoffman_p@cde.state.co.us::673cee94-26bd-4c2a-ab82-1b3669e2f049" providerId="AD" clId="Web-{24905608-4DB1-138F-6592-1A03C543A0E5}" dt="2025-07-09T23:14:28.072" v="6"/>
        <pc:sldMkLst>
          <pc:docMk/>
          <pc:sldMk cId="2311154268" sldId="5921"/>
        </pc:sldMkLst>
      </pc:sldChg>
      <pc:sldChg chg="del">
        <pc:chgData name="Hoffman, Peter" userId="S::hoffman_p@cde.state.co.us::673cee94-26bd-4c2a-ab82-1b3669e2f049" providerId="AD" clId="Web-{24905608-4DB1-138F-6592-1A03C543A0E5}" dt="2025-07-09T23:14:28.087" v="12"/>
        <pc:sldMkLst>
          <pc:docMk/>
          <pc:sldMk cId="12077121" sldId="5952"/>
        </pc:sldMkLst>
      </pc:sldChg>
      <pc:sldChg chg="del">
        <pc:chgData name="Hoffman, Peter" userId="S::hoffman_p@cde.state.co.us::673cee94-26bd-4c2a-ab82-1b3669e2f049" providerId="AD" clId="Web-{24905608-4DB1-138F-6592-1A03C543A0E5}" dt="2025-07-09T23:14:28.087" v="7"/>
        <pc:sldMkLst>
          <pc:docMk/>
          <pc:sldMk cId="3822849067" sldId="5955"/>
        </pc:sldMkLst>
      </pc:sldChg>
      <pc:sldChg chg="del">
        <pc:chgData name="Hoffman, Peter" userId="S::hoffman_p@cde.state.co.us::673cee94-26bd-4c2a-ab82-1b3669e2f049" providerId="AD" clId="Web-{24905608-4DB1-138F-6592-1A03C543A0E5}" dt="2025-07-09T23:14:28.087" v="9"/>
        <pc:sldMkLst>
          <pc:docMk/>
          <pc:sldMk cId="1321016585" sldId="5956"/>
        </pc:sldMkLst>
      </pc:sldChg>
    </pc:docChg>
  </pc:docChgLst>
  <pc:docChgLst>
    <pc:chgData name="Ward, Reagan" userId="27291eb4-8241-4961-9e69-8c66e34cc5b0" providerId="ADAL" clId="{9941803A-085E-47D7-84EF-59AB115E842A}"/>
    <pc:docChg chg="undo custSel addSld delSld modSld">
      <pc:chgData name="Ward, Reagan" userId="27291eb4-8241-4961-9e69-8c66e34cc5b0" providerId="ADAL" clId="{9941803A-085E-47D7-84EF-59AB115E842A}" dt="2024-11-07T15:52:36.824" v="1080" actId="13244"/>
      <pc:docMkLst>
        <pc:docMk/>
      </pc:docMkLst>
      <pc:sldChg chg="add del">
        <pc:chgData name="Ward, Reagan" userId="27291eb4-8241-4961-9e69-8c66e34cc5b0" providerId="ADAL" clId="{9941803A-085E-47D7-84EF-59AB115E842A}" dt="2024-11-06T18:15:35.412" v="782"/>
        <pc:sldMkLst>
          <pc:docMk/>
          <pc:sldMk cId="1872422787" sldId="285"/>
        </pc:sldMkLst>
      </pc:sldChg>
      <pc:sldChg chg="add">
        <pc:chgData name="Ward, Reagan" userId="27291eb4-8241-4961-9e69-8c66e34cc5b0" providerId="ADAL" clId="{9941803A-085E-47D7-84EF-59AB115E842A}" dt="2024-11-06T18:18:04.631" v="848"/>
        <pc:sldMkLst>
          <pc:docMk/>
          <pc:sldMk cId="2017135082" sldId="5626"/>
        </pc:sldMkLst>
      </pc:sldChg>
      <pc:sldChg chg="modSp add del mod modClrScheme chgLayout">
        <pc:chgData name="Ward, Reagan" userId="27291eb4-8241-4961-9e69-8c66e34cc5b0" providerId="ADAL" clId="{9941803A-085E-47D7-84EF-59AB115E842A}" dt="2024-11-06T18:25:35.797" v="1026" actId="47"/>
        <pc:sldMkLst>
          <pc:docMk/>
          <pc:sldMk cId="3507505468" sldId="5647"/>
        </pc:sldMkLst>
      </pc:sldChg>
      <pc:sldChg chg="modSp mod">
        <pc:chgData name="Ward, Reagan" userId="27291eb4-8241-4961-9e69-8c66e34cc5b0" providerId="ADAL" clId="{9941803A-085E-47D7-84EF-59AB115E842A}" dt="2024-11-07T15:07:28.835" v="1075" actId="962"/>
        <pc:sldMkLst>
          <pc:docMk/>
          <pc:sldMk cId="35700584" sldId="5676"/>
        </pc:sldMkLst>
      </pc:sldChg>
      <pc:sldChg chg="addSp delSp modSp add del mod modClrScheme chgLayout">
        <pc:chgData name="Ward, Reagan" userId="27291eb4-8241-4961-9e69-8c66e34cc5b0" providerId="ADAL" clId="{9941803A-085E-47D7-84EF-59AB115E842A}" dt="2024-11-06T18:05:56.240" v="358" actId="47"/>
        <pc:sldMkLst>
          <pc:docMk/>
          <pc:sldMk cId="646360203" sldId="5679"/>
        </pc:sldMkLst>
      </pc:sldChg>
      <pc:sldChg chg="addSp modSp add mod">
        <pc:chgData name="Ward, Reagan" userId="27291eb4-8241-4961-9e69-8c66e34cc5b0" providerId="ADAL" clId="{9941803A-085E-47D7-84EF-59AB115E842A}" dt="2024-11-06T18:26:26.432" v="1036" actId="1076"/>
        <pc:sldMkLst>
          <pc:docMk/>
          <pc:sldMk cId="18737908" sldId="5681"/>
        </pc:sldMkLst>
      </pc:sldChg>
      <pc:sldChg chg="addSp delSp modSp new mod modClrScheme chgLayout">
        <pc:chgData name="Ward, Reagan" userId="27291eb4-8241-4961-9e69-8c66e34cc5b0" providerId="ADAL" clId="{9941803A-085E-47D7-84EF-59AB115E842A}" dt="2024-11-06T17:51:48.069" v="229" actId="20577"/>
        <pc:sldMkLst>
          <pc:docMk/>
          <pc:sldMk cId="4228830971" sldId="5688"/>
        </pc:sldMkLst>
      </pc:sldChg>
      <pc:sldChg chg="addSp delSp modSp new del mod modClrScheme chgLayout">
        <pc:chgData name="Ward, Reagan" userId="27291eb4-8241-4961-9e69-8c66e34cc5b0" providerId="ADAL" clId="{9941803A-085E-47D7-84EF-59AB115E842A}" dt="2024-11-06T18:18:07.654" v="849" actId="47"/>
        <pc:sldMkLst>
          <pc:docMk/>
          <pc:sldMk cId="2678342899" sldId="5689"/>
        </pc:sldMkLst>
      </pc:sldChg>
      <pc:sldChg chg="addSp delSp modSp new del mod modClrScheme chgLayout">
        <pc:chgData name="Ward, Reagan" userId="27291eb4-8241-4961-9e69-8c66e34cc5b0" providerId="ADAL" clId="{9941803A-085E-47D7-84EF-59AB115E842A}" dt="2024-11-06T18:26:14.663" v="1035" actId="2696"/>
        <pc:sldMkLst>
          <pc:docMk/>
          <pc:sldMk cId="3660893124" sldId="5690"/>
        </pc:sldMkLst>
      </pc:sldChg>
      <pc:sldChg chg="addSp delSp modSp new mod modClrScheme chgLayout">
        <pc:chgData name="Ward, Reagan" userId="27291eb4-8241-4961-9e69-8c66e34cc5b0" providerId="ADAL" clId="{9941803A-085E-47D7-84EF-59AB115E842A}" dt="2024-11-06T18:28:01.835" v="1062" actId="13244"/>
        <pc:sldMkLst>
          <pc:docMk/>
          <pc:sldMk cId="799171963" sldId="5691"/>
        </pc:sldMkLst>
      </pc:sldChg>
      <pc:sldChg chg="addSp delSp modSp new mod">
        <pc:chgData name="Ward, Reagan" userId="27291eb4-8241-4961-9e69-8c66e34cc5b0" providerId="ADAL" clId="{9941803A-085E-47D7-84EF-59AB115E842A}" dt="2024-11-06T18:28:13.396" v="1063" actId="13244"/>
        <pc:sldMkLst>
          <pc:docMk/>
          <pc:sldMk cId="3025715436" sldId="5692"/>
        </pc:sldMkLst>
      </pc:sldChg>
      <pc:sldChg chg="addSp delSp modSp new mod modClrScheme chgLayout">
        <pc:chgData name="Ward, Reagan" userId="27291eb4-8241-4961-9e69-8c66e34cc5b0" providerId="ADAL" clId="{9941803A-085E-47D7-84EF-59AB115E842A}" dt="2024-11-07T15:06:57.578" v="1074" actId="27636"/>
        <pc:sldMkLst>
          <pc:docMk/>
          <pc:sldMk cId="1834267042" sldId="5693"/>
        </pc:sldMkLst>
      </pc:sldChg>
    </pc:docChg>
  </pc:docChgLst>
  <pc:docChgLst>
    <pc:chgData name="Heitman, Lindsey" userId="a9773a47-99d2-4599-9377-6d37e9ec0bd3" providerId="ADAL" clId="{C7514503-D597-4045-BF36-AEA4A5207EA6}"/>
    <pc:docChg chg="undo redo custSel addSld modSld">
      <pc:chgData name="Heitman, Lindsey" userId="a9773a47-99d2-4599-9377-6d37e9ec0bd3" providerId="ADAL" clId="{C7514503-D597-4045-BF36-AEA4A5207EA6}" dt="2024-11-06T22:19:45.265" v="763" actId="1076"/>
      <pc:docMkLst>
        <pc:docMk/>
      </pc:docMkLst>
      <pc:sldChg chg="modSp add mod">
        <pc:chgData name="Heitman, Lindsey" userId="a9773a47-99d2-4599-9377-6d37e9ec0bd3" providerId="ADAL" clId="{C7514503-D597-4045-BF36-AEA4A5207EA6}" dt="2024-11-06T21:57:36.852" v="161" actId="1076"/>
        <pc:sldMkLst>
          <pc:docMk/>
          <pc:sldMk cId="2928479345" sldId="5587"/>
        </pc:sldMkLst>
      </pc:sldChg>
      <pc:sldChg chg="addSp delSp modSp add mod modClrScheme chgLayout">
        <pc:chgData name="Heitman, Lindsey" userId="a9773a47-99d2-4599-9377-6d37e9ec0bd3" providerId="ADAL" clId="{C7514503-D597-4045-BF36-AEA4A5207EA6}" dt="2024-11-06T22:19:45.265" v="763" actId="1076"/>
        <pc:sldMkLst>
          <pc:docMk/>
          <pc:sldMk cId="2354672113" sldId="5588"/>
        </pc:sldMkLst>
      </pc:sldChg>
      <pc:sldChg chg="addSp delSp modSp add mod modClrScheme chgLayout">
        <pc:chgData name="Heitman, Lindsey" userId="a9773a47-99d2-4599-9377-6d37e9ec0bd3" providerId="ADAL" clId="{C7514503-D597-4045-BF36-AEA4A5207EA6}" dt="2024-11-06T22:16:26.716" v="755" actId="13244"/>
        <pc:sldMkLst>
          <pc:docMk/>
          <pc:sldMk cId="3970616908" sldId="5592"/>
        </pc:sldMkLst>
      </pc:sldChg>
      <pc:sldChg chg="add">
        <pc:chgData name="Heitman, Lindsey" userId="a9773a47-99d2-4599-9377-6d37e9ec0bd3" providerId="ADAL" clId="{C7514503-D597-4045-BF36-AEA4A5207EA6}" dt="2024-11-06T21:50:51.732" v="6"/>
        <pc:sldMkLst>
          <pc:docMk/>
          <pc:sldMk cId="783971613" sldId="5619"/>
        </pc:sldMkLst>
      </pc:sldChg>
      <pc:sldChg chg="modSp mod">
        <pc:chgData name="Heitman, Lindsey" userId="a9773a47-99d2-4599-9377-6d37e9ec0bd3" providerId="ADAL" clId="{C7514503-D597-4045-BF36-AEA4A5207EA6}" dt="2024-11-06T21:50:16.380" v="1" actId="27636"/>
        <pc:sldMkLst>
          <pc:docMk/>
          <pc:sldMk cId="792695782" sldId="5665"/>
        </pc:sldMkLst>
      </pc:sldChg>
      <pc:sldChg chg="modSp add mod">
        <pc:chgData name="Heitman, Lindsey" userId="a9773a47-99d2-4599-9377-6d37e9ec0bd3" providerId="ADAL" clId="{C7514503-D597-4045-BF36-AEA4A5207EA6}" dt="2024-11-06T21:50:26.590" v="5" actId="20577"/>
        <pc:sldMkLst>
          <pc:docMk/>
          <pc:sldMk cId="3494396476" sldId="5697"/>
        </pc:sldMkLst>
      </pc:sldChg>
      <pc:sldChg chg="addSp delSp modSp add mod modClrScheme chgLayout">
        <pc:chgData name="Heitman, Lindsey" userId="a9773a47-99d2-4599-9377-6d37e9ec0bd3" providerId="ADAL" clId="{C7514503-D597-4045-BF36-AEA4A5207EA6}" dt="2024-11-06T22:15:30.993" v="751" actId="13244"/>
        <pc:sldMkLst>
          <pc:docMk/>
          <pc:sldMk cId="1409975447" sldId="5698"/>
        </pc:sldMkLst>
      </pc:sldChg>
      <pc:sldChg chg="addSp delSp modSp add mod modClrScheme chgLayout">
        <pc:chgData name="Heitman, Lindsey" userId="a9773a47-99d2-4599-9377-6d37e9ec0bd3" providerId="ADAL" clId="{C7514503-D597-4045-BF36-AEA4A5207EA6}" dt="2024-11-06T22:15:59.146" v="753" actId="13244"/>
        <pc:sldMkLst>
          <pc:docMk/>
          <pc:sldMk cId="3535936017" sldId="5699"/>
        </pc:sldMkLst>
      </pc:sldChg>
    </pc:docChg>
  </pc:docChgLst>
  <pc:docChgLst>
    <pc:chgData name="Severson, Annette" userId="199f3c28-b733-4b36-8b0e-b7eb6984ff94" providerId="ADAL" clId="{8D268E07-8D25-4344-89E4-1309CC37493C}"/>
    <pc:docChg chg="custSel addSld delSld modSld">
      <pc:chgData name="Severson, Annette" userId="199f3c28-b733-4b36-8b0e-b7eb6984ff94" providerId="ADAL" clId="{8D268E07-8D25-4344-89E4-1309CC37493C}" dt="2025-01-07T14:58:11.503" v="467" actId="20577"/>
      <pc:docMkLst>
        <pc:docMk/>
      </pc:docMkLst>
      <pc:sldChg chg="modSp mod">
        <pc:chgData name="Severson, Annette" userId="199f3c28-b733-4b36-8b0e-b7eb6984ff94" providerId="ADAL" clId="{8D268E07-8D25-4344-89E4-1309CC37493C}" dt="2025-01-07T14:58:11.503" v="467" actId="20577"/>
        <pc:sldMkLst>
          <pc:docMk/>
          <pc:sldMk cId="500438566" sldId="5672"/>
        </pc:sldMkLst>
      </pc:sldChg>
      <pc:sldChg chg="del">
        <pc:chgData name="Severson, Annette" userId="199f3c28-b733-4b36-8b0e-b7eb6984ff94" providerId="ADAL" clId="{8D268E07-8D25-4344-89E4-1309CC37493C}" dt="2025-01-07T14:51:54.903" v="0" actId="47"/>
        <pc:sldMkLst>
          <pc:docMk/>
          <pc:sldMk cId="3577723423" sldId="5727"/>
        </pc:sldMkLst>
      </pc:sldChg>
      <pc:sldChg chg="del">
        <pc:chgData name="Severson, Annette" userId="199f3c28-b733-4b36-8b0e-b7eb6984ff94" providerId="ADAL" clId="{8D268E07-8D25-4344-89E4-1309CC37493C}" dt="2025-01-07T14:51:56.112" v="1" actId="47"/>
        <pc:sldMkLst>
          <pc:docMk/>
          <pc:sldMk cId="719127971" sldId="5728"/>
        </pc:sldMkLst>
      </pc:sldChg>
      <pc:sldChg chg="addSp delSp modSp new mod modClrScheme chgLayout">
        <pc:chgData name="Severson, Annette" userId="199f3c28-b733-4b36-8b0e-b7eb6984ff94" providerId="ADAL" clId="{8D268E07-8D25-4344-89E4-1309CC37493C}" dt="2025-01-07T14:57:01.786" v="463" actId="20577"/>
        <pc:sldMkLst>
          <pc:docMk/>
          <pc:sldMk cId="1392357813" sldId="5734"/>
        </pc:sldMkLst>
      </pc:sldChg>
    </pc:docChg>
  </pc:docChgLst>
  <pc:docChgLst>
    <pc:chgData name="McRee, Rebecca" userId="S::mcree_r@cde.state.co.us::3a10fa13-9d60-4c0b-b361-471945732c34" providerId="AD" clId="Web-{85EDC345-ACFD-5702-AD87-EFE16B866034}"/>
    <pc:docChg chg="delSld modSld">
      <pc:chgData name="McRee, Rebecca" userId="S::mcree_r@cde.state.co.us::3a10fa13-9d60-4c0b-b361-471945732c34" providerId="AD" clId="Web-{85EDC345-ACFD-5702-AD87-EFE16B866034}" dt="2025-05-15T12:46:45.693" v="13" actId="20577"/>
      <pc:docMkLst>
        <pc:docMk/>
      </pc:docMkLst>
      <pc:sldChg chg="modSp">
        <pc:chgData name="McRee, Rebecca" userId="S::mcree_r@cde.state.co.us::3a10fa13-9d60-4c0b-b361-471945732c34" providerId="AD" clId="Web-{85EDC345-ACFD-5702-AD87-EFE16B866034}" dt="2025-05-15T12:46:45.693" v="13" actId="20577"/>
        <pc:sldMkLst>
          <pc:docMk/>
          <pc:sldMk cId="1697232487" sldId="3401"/>
        </pc:sldMkLst>
      </pc:sldChg>
      <pc:sldChg chg="del">
        <pc:chgData name="McRee, Rebecca" userId="S::mcree_r@cde.state.co.us::3a10fa13-9d60-4c0b-b361-471945732c34" providerId="AD" clId="Web-{85EDC345-ACFD-5702-AD87-EFE16B866034}" dt="2025-05-15T12:45:27.771" v="11"/>
        <pc:sldMkLst>
          <pc:docMk/>
          <pc:sldMk cId="1364882848" sldId="3406"/>
        </pc:sldMkLst>
      </pc:sldChg>
      <pc:sldChg chg="del">
        <pc:chgData name="McRee, Rebecca" userId="S::mcree_r@cde.state.co.us::3a10fa13-9d60-4c0b-b361-471945732c34" providerId="AD" clId="Web-{85EDC345-ACFD-5702-AD87-EFE16B866034}" dt="2025-05-15T12:45:26.568" v="10"/>
        <pc:sldMkLst>
          <pc:docMk/>
          <pc:sldMk cId="3507114357" sldId="3409"/>
        </pc:sldMkLst>
      </pc:sldChg>
      <pc:sldChg chg="del">
        <pc:chgData name="McRee, Rebecca" userId="S::mcree_r@cde.state.co.us::3a10fa13-9d60-4c0b-b361-471945732c34" providerId="AD" clId="Web-{85EDC345-ACFD-5702-AD87-EFE16B866034}" dt="2025-05-15T12:44:58.178" v="5"/>
        <pc:sldMkLst>
          <pc:docMk/>
          <pc:sldMk cId="3520971573" sldId="3412"/>
        </pc:sldMkLst>
      </pc:sldChg>
      <pc:sldChg chg="del">
        <pc:chgData name="McRee, Rebecca" userId="S::mcree_r@cde.state.co.us::3a10fa13-9d60-4c0b-b361-471945732c34" providerId="AD" clId="Web-{85EDC345-ACFD-5702-AD87-EFE16B866034}" dt="2025-05-15T12:44:58.178" v="3"/>
        <pc:sldMkLst>
          <pc:docMk/>
          <pc:sldMk cId="3420923571" sldId="3413"/>
        </pc:sldMkLst>
      </pc:sldChg>
      <pc:sldChg chg="del">
        <pc:chgData name="McRee, Rebecca" userId="S::mcree_r@cde.state.co.us::3a10fa13-9d60-4c0b-b361-471945732c34" providerId="AD" clId="Web-{85EDC345-ACFD-5702-AD87-EFE16B866034}" dt="2025-05-15T12:44:58.178" v="4"/>
        <pc:sldMkLst>
          <pc:docMk/>
          <pc:sldMk cId="931101619" sldId="3414"/>
        </pc:sldMkLst>
      </pc:sldChg>
      <pc:sldChg chg="del">
        <pc:chgData name="McRee, Rebecca" userId="S::mcree_r@cde.state.co.us::3a10fa13-9d60-4c0b-b361-471945732c34" providerId="AD" clId="Web-{85EDC345-ACFD-5702-AD87-EFE16B866034}" dt="2025-05-15T12:44:58.178" v="2"/>
        <pc:sldMkLst>
          <pc:docMk/>
          <pc:sldMk cId="3949884753" sldId="3415"/>
        </pc:sldMkLst>
      </pc:sldChg>
      <pc:sldChg chg="del">
        <pc:chgData name="McRee, Rebecca" userId="S::mcree_r@cde.state.co.us::3a10fa13-9d60-4c0b-b361-471945732c34" providerId="AD" clId="Web-{85EDC345-ACFD-5702-AD87-EFE16B866034}" dt="2025-05-15T12:44:58.162" v="1"/>
        <pc:sldMkLst>
          <pc:docMk/>
          <pc:sldMk cId="2837302697" sldId="3416"/>
        </pc:sldMkLst>
      </pc:sldChg>
      <pc:sldChg chg="del">
        <pc:chgData name="McRee, Rebecca" userId="S::mcree_r@cde.state.co.us::3a10fa13-9d60-4c0b-b361-471945732c34" providerId="AD" clId="Web-{85EDC345-ACFD-5702-AD87-EFE16B866034}" dt="2025-05-15T12:44:58.162" v="0"/>
        <pc:sldMkLst>
          <pc:docMk/>
          <pc:sldMk cId="3830526284" sldId="3417"/>
        </pc:sldMkLst>
      </pc:sldChg>
      <pc:sldChg chg="modSp del">
        <pc:chgData name="McRee, Rebecca" userId="S::mcree_r@cde.state.co.us::3a10fa13-9d60-4c0b-b361-471945732c34" providerId="AD" clId="Web-{85EDC345-ACFD-5702-AD87-EFE16B866034}" dt="2025-05-15T12:46:06.927" v="12"/>
        <pc:sldMkLst>
          <pc:docMk/>
          <pc:sldMk cId="1721502946" sldId="3418"/>
        </pc:sldMkLst>
      </pc:sldChg>
    </pc:docChg>
  </pc:docChgLst>
  <pc:docChgLst>
    <pc:chgData name="Wenzel, Brooke" userId="672bf8d3-b15b-4e02-a6d1-39319a0df09b" providerId="ADAL" clId="{BCCF5842-3E83-443A-A77A-3B81A0CBFF41}"/>
    <pc:docChg chg="undo custSel addSld delSld modSld">
      <pc:chgData name="Wenzel, Brooke" userId="672bf8d3-b15b-4e02-a6d1-39319a0df09b" providerId="ADAL" clId="{BCCF5842-3E83-443A-A77A-3B81A0CBFF41}" dt="2024-08-30T16:03:38.560" v="328" actId="20577"/>
      <pc:docMkLst>
        <pc:docMk/>
      </pc:docMkLst>
      <pc:sldChg chg="modSp mod">
        <pc:chgData name="Wenzel, Brooke" userId="672bf8d3-b15b-4e02-a6d1-39319a0df09b" providerId="ADAL" clId="{BCCF5842-3E83-443A-A77A-3B81A0CBFF41}" dt="2024-08-30T16:03:38.560" v="328" actId="20577"/>
        <pc:sldMkLst>
          <pc:docMk/>
          <pc:sldMk cId="2593708883" sldId="258"/>
        </pc:sldMkLst>
      </pc:sldChg>
      <pc:sldChg chg="del">
        <pc:chgData name="Wenzel, Brooke" userId="672bf8d3-b15b-4e02-a6d1-39319a0df09b" providerId="ADAL" clId="{BCCF5842-3E83-443A-A77A-3B81A0CBFF41}" dt="2024-08-26T21:31:48.009" v="14" actId="47"/>
        <pc:sldMkLst>
          <pc:docMk/>
          <pc:sldMk cId="2811713806" sldId="268"/>
        </pc:sldMkLst>
      </pc:sldChg>
      <pc:sldChg chg="modSp add del mod">
        <pc:chgData name="Wenzel, Brooke" userId="672bf8d3-b15b-4e02-a6d1-39319a0df09b" providerId="ADAL" clId="{BCCF5842-3E83-443A-A77A-3B81A0CBFF41}" dt="2024-08-26T21:29:54.020" v="12" actId="403"/>
        <pc:sldMkLst>
          <pc:docMk/>
          <pc:sldMk cId="1426715698" sldId="5295"/>
        </pc:sldMkLst>
      </pc:sldChg>
      <pc:sldChg chg="addSp delSp modSp add mod">
        <pc:chgData name="Wenzel, Brooke" userId="672bf8d3-b15b-4e02-a6d1-39319a0df09b" providerId="ADAL" clId="{BCCF5842-3E83-443A-A77A-3B81A0CBFF41}" dt="2024-08-26T21:32:06.272" v="20" actId="1076"/>
        <pc:sldMkLst>
          <pc:docMk/>
          <pc:sldMk cId="602901426" sldId="5498"/>
        </pc:sldMkLst>
      </pc:sldChg>
      <pc:sldChg chg="modSp mod">
        <pc:chgData name="Wenzel, Brooke" userId="672bf8d3-b15b-4e02-a6d1-39319a0df09b" providerId="ADAL" clId="{BCCF5842-3E83-443A-A77A-3B81A0CBFF41}" dt="2024-08-26T21:35:58.852" v="233" actId="27636"/>
        <pc:sldMkLst>
          <pc:docMk/>
          <pc:sldMk cId="573740307" sldId="5538"/>
        </pc:sldMkLst>
      </pc:sldChg>
      <pc:sldChg chg="modSp mod">
        <pc:chgData name="Wenzel, Brooke" userId="672bf8d3-b15b-4e02-a6d1-39319a0df09b" providerId="ADAL" clId="{BCCF5842-3E83-443A-A77A-3B81A0CBFF41}" dt="2024-08-26T21:29:06.253" v="8" actId="27636"/>
        <pc:sldMkLst>
          <pc:docMk/>
          <pc:sldMk cId="3757558483" sldId="5547"/>
        </pc:sldMkLst>
      </pc:sldChg>
      <pc:sldMasterChg chg="delSldLayout">
        <pc:chgData name="Wenzel, Brooke" userId="672bf8d3-b15b-4e02-a6d1-39319a0df09b" providerId="ADAL" clId="{BCCF5842-3E83-443A-A77A-3B81A0CBFF41}" dt="2024-08-26T21:31:48.009" v="14" actId="47"/>
        <pc:sldMasterMkLst>
          <pc:docMk/>
          <pc:sldMasterMk cId="2150711039" sldId="2147483676"/>
        </pc:sldMasterMkLst>
        <pc:sldLayoutChg chg="del">
          <pc:chgData name="Wenzel, Brooke" userId="672bf8d3-b15b-4e02-a6d1-39319a0df09b" providerId="ADAL" clId="{BCCF5842-3E83-443A-A77A-3B81A0CBFF41}" dt="2024-08-26T21:31:48.009" v="14" actId="47"/>
          <pc:sldLayoutMkLst>
            <pc:docMk/>
            <pc:sldMasterMk cId="2150711039" sldId="2147483676"/>
            <pc:sldLayoutMk cId="246812654" sldId="2147483711"/>
          </pc:sldLayoutMkLst>
        </pc:sldLayoutChg>
      </pc:sldMasterChg>
    </pc:docChg>
  </pc:docChgLst>
  <pc:docChgLst>
    <pc:chgData name="Chaffin,Melissa" userId="S::chaffin_m@cde.state.co.us::21f0136b-23e1-4eef-9c4f-f29e4cc3ac56" providerId="AD" clId="Web-{C4F4EFDC-65D0-862F-40AB-C8DA266B31C4}"/>
    <pc:docChg chg="modSld">
      <pc:chgData name="Chaffin,Melissa" userId="S::chaffin_m@cde.state.co.us::21f0136b-23e1-4eef-9c4f-f29e4cc3ac56" providerId="AD" clId="Web-{C4F4EFDC-65D0-862F-40AB-C8DA266B31C4}" dt="2024-09-05T15:15:48.859" v="12" actId="20577"/>
      <pc:docMkLst>
        <pc:docMk/>
      </pc:docMkLst>
      <pc:sldChg chg="modSp">
        <pc:chgData name="Chaffin,Melissa" userId="S::chaffin_m@cde.state.co.us::21f0136b-23e1-4eef-9c4f-f29e4cc3ac56" providerId="AD" clId="Web-{C4F4EFDC-65D0-862F-40AB-C8DA266B31C4}" dt="2024-09-05T15:15:48.859" v="12" actId="20577"/>
        <pc:sldMkLst>
          <pc:docMk/>
          <pc:sldMk cId="2464662354" sldId="5418"/>
        </pc:sldMkLst>
      </pc:sldChg>
    </pc:docChg>
  </pc:docChgLst>
  <pc:docChgLst>
    <pc:chgData name="McRee, Rebecca" userId="S::mcree_r@cde.state.co.us::3a10fa13-9d60-4c0b-b361-471945732c34" providerId="AD" clId="Web-{22976FBA-EE7E-98C6-02DE-2E6740CAF711}"/>
    <pc:docChg chg="addSld delSld modSld sldOrd">
      <pc:chgData name="McRee, Rebecca" userId="S::mcree_r@cde.state.co.us::3a10fa13-9d60-4c0b-b361-471945732c34" providerId="AD" clId="Web-{22976FBA-EE7E-98C6-02DE-2E6740CAF711}" dt="2024-08-28T18:31:10.110" v="1675"/>
      <pc:docMkLst>
        <pc:docMk/>
      </pc:docMkLst>
      <pc:sldChg chg="del ord">
        <pc:chgData name="McRee, Rebecca" userId="S::mcree_r@cde.state.co.us::3a10fa13-9d60-4c0b-b361-471945732c34" providerId="AD" clId="Web-{22976FBA-EE7E-98C6-02DE-2E6740CAF711}" dt="2024-08-28T18:15:24.389" v="740"/>
        <pc:sldMkLst>
          <pc:docMk/>
          <pc:sldMk cId="3238901035" sldId="5542"/>
        </pc:sldMkLst>
      </pc:sldChg>
      <pc:sldChg chg="modSp ord">
        <pc:chgData name="McRee, Rebecca" userId="S::mcree_r@cde.state.co.us::3a10fa13-9d60-4c0b-b361-471945732c34" providerId="AD" clId="Web-{22976FBA-EE7E-98C6-02DE-2E6740CAF711}" dt="2024-08-28T18:15:22.608" v="739" actId="20577"/>
        <pc:sldMkLst>
          <pc:docMk/>
          <pc:sldMk cId="735598476" sldId="5543"/>
        </pc:sldMkLst>
      </pc:sldChg>
      <pc:sldChg chg="ord">
        <pc:chgData name="McRee, Rebecca" userId="S::mcree_r@cde.state.co.us::3a10fa13-9d60-4c0b-b361-471945732c34" providerId="AD" clId="Web-{22976FBA-EE7E-98C6-02DE-2E6740CAF711}" dt="2024-08-28T18:09:59.290" v="630"/>
        <pc:sldMkLst>
          <pc:docMk/>
          <pc:sldMk cId="3863354747" sldId="5544"/>
        </pc:sldMkLst>
      </pc:sldChg>
      <pc:sldChg chg="modSp new">
        <pc:chgData name="McRee, Rebecca" userId="S::mcree_r@cde.state.co.us::3a10fa13-9d60-4c0b-b361-471945732c34" providerId="AD" clId="Web-{22976FBA-EE7E-98C6-02DE-2E6740CAF711}" dt="2024-08-28T18:17:28.626" v="897" actId="20577"/>
        <pc:sldMkLst>
          <pc:docMk/>
          <pc:sldMk cId="232252085" sldId="5563"/>
        </pc:sldMkLst>
      </pc:sldChg>
      <pc:sldChg chg="addSp delSp modSp new">
        <pc:chgData name="McRee, Rebecca" userId="S::mcree_r@cde.state.co.us::3a10fa13-9d60-4c0b-b361-471945732c34" providerId="AD" clId="Web-{22976FBA-EE7E-98C6-02DE-2E6740CAF711}" dt="2024-08-28T18:23:08.914" v="1167"/>
        <pc:sldMkLst>
          <pc:docMk/>
          <pc:sldMk cId="1189657152" sldId="5564"/>
        </pc:sldMkLst>
      </pc:sldChg>
      <pc:sldChg chg="addSp delSp modSp new add del">
        <pc:chgData name="McRee, Rebecca" userId="S::mcree_r@cde.state.co.us::3a10fa13-9d60-4c0b-b361-471945732c34" providerId="AD" clId="Web-{22976FBA-EE7E-98C6-02DE-2E6740CAF711}" dt="2024-08-28T18:24:21.056" v="1172"/>
        <pc:sldMkLst>
          <pc:docMk/>
          <pc:sldMk cId="808714077" sldId="5565"/>
        </pc:sldMkLst>
      </pc:sldChg>
      <pc:sldChg chg="addSp delSp modSp new">
        <pc:chgData name="McRee, Rebecca" userId="S::mcree_r@cde.state.co.us::3a10fa13-9d60-4c0b-b361-471945732c34" providerId="AD" clId="Web-{22976FBA-EE7E-98C6-02DE-2E6740CAF711}" dt="2024-08-28T18:29:48.280" v="1674" actId="20577"/>
        <pc:sldMkLst>
          <pc:docMk/>
          <pc:sldMk cId="2937112473" sldId="5565"/>
        </pc:sldMkLst>
      </pc:sldChg>
      <pc:sldChg chg="new del">
        <pc:chgData name="McRee, Rebecca" userId="S::mcree_r@cde.state.co.us::3a10fa13-9d60-4c0b-b361-471945732c34" providerId="AD" clId="Web-{22976FBA-EE7E-98C6-02DE-2E6740CAF711}" dt="2024-08-28T18:31:10.110" v="1675"/>
        <pc:sldMkLst>
          <pc:docMk/>
          <pc:sldMk cId="680920630" sldId="5566"/>
        </pc:sldMkLst>
      </pc:sldChg>
      <pc:sldChg chg="new del">
        <pc:chgData name="McRee, Rebecca" userId="S::mcree_r@cde.state.co.us::3a10fa13-9d60-4c0b-b361-471945732c34" providerId="AD" clId="Web-{22976FBA-EE7E-98C6-02DE-2E6740CAF711}" dt="2024-08-28T18:24:18.696" v="1171"/>
        <pc:sldMkLst>
          <pc:docMk/>
          <pc:sldMk cId="3441200084" sldId="5566"/>
        </pc:sldMkLst>
      </pc:sldChg>
    </pc:docChg>
  </pc:docChgLst>
  <pc:docChgLst>
    <pc:chgData name="Rhodes, Tara" userId="S::rhodes_t@cde.state.co.us::566307b0-1e17-4826-87e1-0feb85a922f2" providerId="AD" clId="Web-{2F78CA4E-0F2D-FA1E-2891-73E1C9ABA441}"/>
    <pc:docChg chg="modSld">
      <pc:chgData name="Rhodes, Tara" userId="S::rhodes_t@cde.state.co.us::566307b0-1e17-4826-87e1-0feb85a922f2" providerId="AD" clId="Web-{2F78CA4E-0F2D-FA1E-2891-73E1C9ABA441}" dt="2025-06-04T17:01:24.467" v="363" actId="14100"/>
      <pc:docMkLst>
        <pc:docMk/>
      </pc:docMkLst>
      <pc:sldChg chg="addSp modSp">
        <pc:chgData name="Rhodes, Tara" userId="S::rhodes_t@cde.state.co.us::566307b0-1e17-4826-87e1-0feb85a922f2" providerId="AD" clId="Web-{2F78CA4E-0F2D-FA1E-2891-73E1C9ABA441}" dt="2025-06-04T17:01:24.467" v="363" actId="14100"/>
        <pc:sldMkLst>
          <pc:docMk/>
          <pc:sldMk cId="1199086367" sldId="5947"/>
        </pc:sldMkLst>
      </pc:sldChg>
    </pc:docChg>
  </pc:docChgLst>
  <pc:docChgLst>
    <pc:chgData name="Rhodes, Tara" userId="S::rhodes_t@cde.state.co.us::566307b0-1e17-4826-87e1-0feb85a922f2" providerId="AD" clId="Web-{6F88785D-C8C0-6BEE-67B9-069F8D2A84DD}"/>
    <pc:docChg chg="modSld">
      <pc:chgData name="Rhodes, Tara" userId="S::rhodes_t@cde.state.co.us::566307b0-1e17-4826-87e1-0feb85a922f2" providerId="AD" clId="Web-{6F88785D-C8C0-6BEE-67B9-069F8D2A84DD}" dt="2024-11-06T21:53:09.030" v="29" actId="20577"/>
      <pc:docMkLst>
        <pc:docMk/>
      </pc:docMkLst>
      <pc:sldChg chg="modSp">
        <pc:chgData name="Rhodes, Tara" userId="S::rhodes_t@cde.state.co.us::566307b0-1e17-4826-87e1-0feb85a922f2" providerId="AD" clId="Web-{6F88785D-C8C0-6BEE-67B9-069F8D2A84DD}" dt="2024-11-06T21:53:09.030" v="29" actId="20577"/>
        <pc:sldMkLst>
          <pc:docMk/>
          <pc:sldMk cId="987153537" sldId="5643"/>
        </pc:sldMkLst>
      </pc:sldChg>
      <pc:sldChg chg="addSp delSp modSp">
        <pc:chgData name="Rhodes, Tara" userId="S::rhodes_t@cde.state.co.us::566307b0-1e17-4826-87e1-0feb85a922f2" providerId="AD" clId="Web-{6F88785D-C8C0-6BEE-67B9-069F8D2A84DD}" dt="2024-11-06T21:52:42.685" v="24"/>
        <pc:sldMkLst>
          <pc:docMk/>
          <pc:sldMk cId="3114952086" sldId="5682"/>
        </pc:sldMkLst>
      </pc:sldChg>
    </pc:docChg>
  </pc:docChgLst>
  <pc:docChgLst>
    <pc:chgData name="McRee, Rebecca" userId="S::mcree_r@cde.state.co.us::3a10fa13-9d60-4c0b-b361-471945732c34" providerId="AD" clId="Web-{3B557659-556A-EB5A-DE31-D5CA3DF5B09F}"/>
    <pc:docChg chg="addSld delSld modSld sldOrd">
      <pc:chgData name="McRee, Rebecca" userId="S::mcree_r@cde.state.co.us::3a10fa13-9d60-4c0b-b361-471945732c34" providerId="AD" clId="Web-{3B557659-556A-EB5A-DE31-D5CA3DF5B09F}" dt="2024-11-19T17:03:31.982" v="392" actId="14100"/>
      <pc:docMkLst>
        <pc:docMk/>
      </pc:docMkLst>
      <pc:sldChg chg="addSp delSp modSp">
        <pc:chgData name="McRee, Rebecca" userId="S::mcree_r@cde.state.co.us::3a10fa13-9d60-4c0b-b361-471945732c34" providerId="AD" clId="Web-{3B557659-556A-EB5A-DE31-D5CA3DF5B09F}" dt="2024-11-19T17:03:16.248" v="390" actId="20577"/>
        <pc:sldMkLst>
          <pc:docMk/>
          <pc:sldMk cId="1801856427" sldId="5683"/>
        </pc:sldMkLst>
      </pc:sldChg>
      <pc:sldChg chg="del">
        <pc:chgData name="McRee, Rebecca" userId="S::mcree_r@cde.state.co.us::3a10fa13-9d60-4c0b-b361-471945732c34" providerId="AD" clId="Web-{3B557659-556A-EB5A-DE31-D5CA3DF5B09F}" dt="2024-11-19T16:44:45.727" v="0"/>
        <pc:sldMkLst>
          <pc:docMk/>
          <pc:sldMk cId="829353435" sldId="5684"/>
        </pc:sldMkLst>
      </pc:sldChg>
      <pc:sldChg chg="modSp ord">
        <pc:chgData name="McRee, Rebecca" userId="S::mcree_r@cde.state.co.us::3a10fa13-9d60-4c0b-b361-471945732c34" providerId="AD" clId="Web-{3B557659-556A-EB5A-DE31-D5CA3DF5B09F}" dt="2024-11-19T17:03:24.560" v="391" actId="14100"/>
        <pc:sldMkLst>
          <pc:docMk/>
          <pc:sldMk cId="1068357804" sldId="5687"/>
        </pc:sldMkLst>
      </pc:sldChg>
      <pc:sldChg chg="modSp new">
        <pc:chgData name="McRee, Rebecca" userId="S::mcree_r@cde.state.co.us::3a10fa13-9d60-4c0b-b361-471945732c34" providerId="AD" clId="Web-{3B557659-556A-EB5A-DE31-D5CA3DF5B09F}" dt="2024-11-19T17:03:31.982" v="392" actId="14100"/>
        <pc:sldMkLst>
          <pc:docMk/>
          <pc:sldMk cId="3205990569" sldId="5707"/>
        </pc:sldMkLst>
      </pc:sldChg>
    </pc:docChg>
  </pc:docChgLst>
  <pc:docChgLst>
    <pc:chgData name="Chaffin,Melissa" userId="S::chaffin_m@cde.state.co.us::21f0136b-23e1-4eef-9c4f-f29e4cc3ac56" providerId="AD" clId="Web-{B8A51D91-30B2-FD19-F9E2-26023865BACF}"/>
    <pc:docChg chg="modSld">
      <pc:chgData name="Chaffin,Melissa" userId="S::chaffin_m@cde.state.co.us::21f0136b-23e1-4eef-9c4f-f29e4cc3ac56" providerId="AD" clId="Web-{B8A51D91-30B2-FD19-F9E2-26023865BACF}" dt="2024-09-25T20:32:10.472" v="51" actId="20577"/>
      <pc:docMkLst>
        <pc:docMk/>
      </pc:docMkLst>
    </pc:docChg>
  </pc:docChgLst>
  <pc:docChgLst>
    <pc:chgData name="Martin, Carrie" userId="S::martin_c@cde.state.co.us::3f021071-f948-4caa-8dd8-d3036854ac97" providerId="AD" clId="Web-{CB476D1F-EC9D-80B0-42DD-35B4FD5032B8}"/>
    <pc:docChg chg="addSld delSld modSld addSection delSection">
      <pc:chgData name="Martin, Carrie" userId="S::martin_c@cde.state.co.us::3f021071-f948-4caa-8dd8-d3036854ac97" providerId="AD" clId="Web-{CB476D1F-EC9D-80B0-42DD-35B4FD5032B8}" dt="2025-04-15T20:58:06.691" v="129"/>
      <pc:docMkLst>
        <pc:docMk/>
      </pc:docMkLst>
      <pc:sldChg chg="addSp delSp modSp add del">
        <pc:chgData name="Martin, Carrie" userId="S::martin_c@cde.state.co.us::3f021071-f948-4caa-8dd8-d3036854ac97" providerId="AD" clId="Web-{CB476D1F-EC9D-80B0-42DD-35B4FD5032B8}" dt="2025-04-15T20:56:07.768" v="121"/>
        <pc:sldMkLst>
          <pc:docMk/>
          <pc:sldMk cId="485604172" sldId="266"/>
        </pc:sldMkLst>
      </pc:sldChg>
      <pc:sldChg chg="addSp delSp modSp new del mod modClrScheme chgLayout">
        <pc:chgData name="Martin, Carrie" userId="S::martin_c@cde.state.co.us::3f021071-f948-4caa-8dd8-d3036854ac97" providerId="AD" clId="Web-{CB476D1F-EC9D-80B0-42DD-35B4FD5032B8}" dt="2025-04-15T20:57:10.581" v="125"/>
        <pc:sldMkLst>
          <pc:docMk/>
          <pc:sldMk cId="1099240654" sldId="5881"/>
        </pc:sldMkLst>
      </pc:sldChg>
      <pc:sldChg chg="addSp delSp modSp new del mod modClrScheme chgLayout">
        <pc:chgData name="Martin, Carrie" userId="S::martin_c@cde.state.co.us::3f021071-f948-4caa-8dd8-d3036854ac97" providerId="AD" clId="Web-{CB476D1F-EC9D-80B0-42DD-35B4FD5032B8}" dt="2025-04-15T20:41:29.009" v="14"/>
        <pc:sldMkLst>
          <pc:docMk/>
          <pc:sldMk cId="2080906487" sldId="5881"/>
        </pc:sldMkLst>
      </pc:sldChg>
      <pc:sldChg chg="addSp delSp modSp new del">
        <pc:chgData name="Martin, Carrie" userId="S::martin_c@cde.state.co.us::3f021071-f948-4caa-8dd8-d3036854ac97" providerId="AD" clId="Web-{CB476D1F-EC9D-80B0-42DD-35B4FD5032B8}" dt="2025-04-15T20:38:46.804" v="6"/>
        <pc:sldMkLst>
          <pc:docMk/>
          <pc:sldMk cId="2114925679" sldId="5881"/>
        </pc:sldMkLst>
      </pc:sldChg>
      <pc:sldChg chg="new del">
        <pc:chgData name="Martin, Carrie" userId="S::martin_c@cde.state.co.us::3f021071-f948-4caa-8dd8-d3036854ac97" providerId="AD" clId="Web-{CB476D1F-EC9D-80B0-42DD-35B4FD5032B8}" dt="2025-04-15T20:40:41.555" v="10"/>
        <pc:sldMkLst>
          <pc:docMk/>
          <pc:sldMk cId="2129449636" sldId="5881"/>
        </pc:sldMkLst>
      </pc:sldChg>
      <pc:sldChg chg="new del">
        <pc:chgData name="Martin, Carrie" userId="S::martin_c@cde.state.co.us::3f021071-f948-4caa-8dd8-d3036854ac97" providerId="AD" clId="Web-{CB476D1F-EC9D-80B0-42DD-35B4FD5032B8}" dt="2025-04-15T20:58:06.691" v="129"/>
        <pc:sldMkLst>
          <pc:docMk/>
          <pc:sldMk cId="3782538742" sldId="5881"/>
        </pc:sldMkLst>
      </pc:sldChg>
      <pc:sldChg chg="add del replId">
        <pc:chgData name="Martin, Carrie" userId="S::martin_c@cde.state.co.us::3f021071-f948-4caa-8dd8-d3036854ac97" providerId="AD" clId="Web-{CB476D1F-EC9D-80B0-42DD-35B4FD5032B8}" dt="2025-04-15T20:58:02.504" v="128"/>
        <pc:sldMkLst>
          <pc:docMk/>
          <pc:sldMk cId="1773583476" sldId="5882"/>
        </pc:sldMkLst>
      </pc:sldChg>
    </pc:docChg>
  </pc:docChgLst>
  <pc:docChgLst>
    <pc:chgData name="Hoffman, Peter" userId="S::hoffman_p@cde.state.co.us::673cee94-26bd-4c2a-ab82-1b3669e2f049" providerId="AD" clId="Web-{542AFDF8-347C-0E51-DCE0-1DB697086C0D}"/>
    <pc:docChg chg="addSld delSld modSld">
      <pc:chgData name="Hoffman, Peter" userId="S::hoffman_p@cde.state.co.us::673cee94-26bd-4c2a-ab82-1b3669e2f049" providerId="AD" clId="Web-{542AFDF8-347C-0E51-DCE0-1DB697086C0D}" dt="2025-05-28T16:08:46.917" v="168"/>
      <pc:docMkLst>
        <pc:docMk/>
      </pc:docMkLst>
      <pc:sldChg chg="add del">
        <pc:chgData name="Hoffman, Peter" userId="S::hoffman_p@cde.state.co.us::673cee94-26bd-4c2a-ab82-1b3669e2f049" providerId="AD" clId="Web-{542AFDF8-347C-0E51-DCE0-1DB697086C0D}" dt="2025-05-28T16:08:46.902" v="165"/>
        <pc:sldMkLst>
          <pc:docMk/>
          <pc:sldMk cId="709657538" sldId="5877"/>
        </pc:sldMkLst>
      </pc:sldChg>
      <pc:sldChg chg="add del">
        <pc:chgData name="Hoffman, Peter" userId="S::hoffman_p@cde.state.co.us::673cee94-26bd-4c2a-ab82-1b3669e2f049" providerId="AD" clId="Web-{542AFDF8-347C-0E51-DCE0-1DB697086C0D}" dt="2025-05-28T16:08:46.902" v="164"/>
        <pc:sldMkLst>
          <pc:docMk/>
          <pc:sldMk cId="1702993866" sldId="5878"/>
        </pc:sldMkLst>
      </pc:sldChg>
      <pc:sldChg chg="add del">
        <pc:chgData name="Hoffman, Peter" userId="S::hoffman_p@cde.state.co.us::673cee94-26bd-4c2a-ab82-1b3669e2f049" providerId="AD" clId="Web-{542AFDF8-347C-0E51-DCE0-1DB697086C0D}" dt="2025-05-28T16:08:46.917" v="168"/>
        <pc:sldMkLst>
          <pc:docMk/>
          <pc:sldMk cId="2656361666" sldId="5884"/>
        </pc:sldMkLst>
      </pc:sldChg>
      <pc:sldChg chg="add del">
        <pc:chgData name="Hoffman, Peter" userId="S::hoffman_p@cde.state.co.us::673cee94-26bd-4c2a-ab82-1b3669e2f049" providerId="AD" clId="Web-{542AFDF8-347C-0E51-DCE0-1DB697086C0D}" dt="2025-05-28T16:08:46.917" v="166"/>
        <pc:sldMkLst>
          <pc:docMk/>
          <pc:sldMk cId="668070653" sldId="5885"/>
        </pc:sldMkLst>
      </pc:sldChg>
    </pc:docChg>
  </pc:docChgLst>
  <pc:docChgLst>
    <pc:chgData name="Tribbett, Jessica" userId="S::tribbett_jessica@cde.state.co.us::b8af59d7-a86d-4166-a022-d856dc24c475" providerId="AD" clId="Web-{7A141D32-E829-AEAB-1795-716DBBD34326}"/>
    <pc:docChg chg="modSld">
      <pc:chgData name="Tribbett, Jessica" userId="S::tribbett_jessica@cde.state.co.us::b8af59d7-a86d-4166-a022-d856dc24c475" providerId="AD" clId="Web-{7A141D32-E829-AEAB-1795-716DBBD34326}" dt="2025-06-13T19:10:07.793" v="0" actId="14100"/>
      <pc:docMkLst>
        <pc:docMk/>
      </pc:docMkLst>
      <pc:sldChg chg="modSp">
        <pc:chgData name="Tribbett, Jessica" userId="S::tribbett_jessica@cde.state.co.us::b8af59d7-a86d-4166-a022-d856dc24c475" providerId="AD" clId="Web-{7A141D32-E829-AEAB-1795-716DBBD34326}" dt="2025-06-13T19:10:07.793" v="0" actId="14100"/>
        <pc:sldMkLst>
          <pc:docMk/>
          <pc:sldMk cId="1389415021" sldId="5965"/>
        </pc:sldMkLst>
      </pc:sldChg>
    </pc:docChg>
  </pc:docChgLst>
  <pc:docChgLst>
    <pc:chgData name="Severson, Annette" userId="S::severson_a@cde.state.co.us::199f3c28-b733-4b36-8b0e-b7eb6984ff94" providerId="AD" clId="Web-{5AD1B12B-E00F-4A04-98DC-0BCFD9061A62}"/>
    <pc:docChg chg="addSld">
      <pc:chgData name="Severson, Annette" userId="S::severson_a@cde.state.co.us::199f3c28-b733-4b36-8b0e-b7eb6984ff94" providerId="AD" clId="Web-{5AD1B12B-E00F-4A04-98DC-0BCFD9061A62}" dt="2025-04-08T18:51:02.573" v="0"/>
      <pc:docMkLst>
        <pc:docMk/>
      </pc:docMkLst>
      <pc:sldChg chg="new">
        <pc:chgData name="Severson, Annette" userId="S::severson_a@cde.state.co.us::199f3c28-b733-4b36-8b0e-b7eb6984ff94" providerId="AD" clId="Web-{5AD1B12B-E00F-4A04-98DC-0BCFD9061A62}" dt="2025-04-08T18:51:02.573" v="0"/>
        <pc:sldMkLst>
          <pc:docMk/>
          <pc:sldMk cId="498841258" sldId="5874"/>
        </pc:sldMkLst>
      </pc:sldChg>
    </pc:docChg>
  </pc:docChgLst>
  <pc:docChgLst>
    <pc:chgData name="Rhodes, Tara" userId="S::rhodes_t@cde.state.co.us::566307b0-1e17-4826-87e1-0feb85a922f2" providerId="AD" clId="Web-{5BF27EFE-568C-4613-8EC4-68063BC699EE}"/>
    <pc:docChg chg="delSld modSld">
      <pc:chgData name="Rhodes, Tara" userId="S::rhodes_t@cde.state.co.us::566307b0-1e17-4826-87e1-0feb85a922f2" providerId="AD" clId="Web-{5BF27EFE-568C-4613-8EC4-68063BC699EE}" dt="2025-07-09T19:00:47.704" v="9"/>
      <pc:docMkLst>
        <pc:docMk/>
      </pc:docMkLst>
      <pc:sldChg chg="modSp">
        <pc:chgData name="Rhodes, Tara" userId="S::rhodes_t@cde.state.co.us::566307b0-1e17-4826-87e1-0feb85a922f2" providerId="AD" clId="Web-{5BF27EFE-568C-4613-8EC4-68063BC699EE}" dt="2025-07-09T19:00:47.704" v="9"/>
        <pc:sldMkLst>
          <pc:docMk/>
          <pc:sldMk cId="1212467416" sldId="261"/>
        </pc:sldMkLst>
        <pc:graphicFrameChg chg="mod modGraphic">
          <ac:chgData name="Rhodes, Tara" userId="S::rhodes_t@cde.state.co.us::566307b0-1e17-4826-87e1-0feb85a922f2" providerId="AD" clId="Web-{5BF27EFE-568C-4613-8EC4-68063BC699EE}" dt="2025-07-09T19:00:47.704" v="9"/>
          <ac:graphicFrameMkLst>
            <pc:docMk/>
            <pc:sldMk cId="1212467416" sldId="261"/>
            <ac:graphicFrameMk id="5" creationId="{9C3641C5-EC4F-D3EA-E4A2-8ABB597C5BAA}"/>
          </ac:graphicFrameMkLst>
        </pc:graphicFrameChg>
      </pc:sldChg>
      <pc:sldChg chg="del">
        <pc:chgData name="Rhodes, Tara" userId="S::rhodes_t@cde.state.co.us::566307b0-1e17-4826-87e1-0feb85a922f2" providerId="AD" clId="Web-{5BF27EFE-568C-4613-8EC4-68063BC699EE}" dt="2025-07-09T19:00:27.688" v="4"/>
        <pc:sldMkLst>
          <pc:docMk/>
          <pc:sldMk cId="1974436417" sldId="5912"/>
        </pc:sldMkLst>
      </pc:sldChg>
      <pc:sldChg chg="del">
        <pc:chgData name="Rhodes, Tara" userId="S::rhodes_t@cde.state.co.us::566307b0-1e17-4826-87e1-0feb85a922f2" providerId="AD" clId="Web-{5BF27EFE-568C-4613-8EC4-68063BC699EE}" dt="2025-07-09T19:00:27.672" v="0"/>
        <pc:sldMkLst>
          <pc:docMk/>
          <pc:sldMk cId="4136330268" sldId="5914"/>
        </pc:sldMkLst>
      </pc:sldChg>
      <pc:sldChg chg="del">
        <pc:chgData name="Rhodes, Tara" userId="S::rhodes_t@cde.state.co.us::566307b0-1e17-4826-87e1-0feb85a922f2" providerId="AD" clId="Web-{5BF27EFE-568C-4613-8EC4-68063BC699EE}" dt="2025-07-09T19:00:27.688" v="5"/>
        <pc:sldMkLst>
          <pc:docMk/>
          <pc:sldMk cId="4029752383" sldId="5915"/>
        </pc:sldMkLst>
      </pc:sldChg>
      <pc:sldChg chg="del">
        <pc:chgData name="Rhodes, Tara" userId="S::rhodes_t@cde.state.co.us::566307b0-1e17-4826-87e1-0feb85a922f2" providerId="AD" clId="Web-{5BF27EFE-568C-4613-8EC4-68063BC699EE}" dt="2025-07-09T19:00:27.688" v="2"/>
        <pc:sldMkLst>
          <pc:docMk/>
          <pc:sldMk cId="4087549549" sldId="5917"/>
        </pc:sldMkLst>
      </pc:sldChg>
      <pc:sldChg chg="del">
        <pc:chgData name="Rhodes, Tara" userId="S::rhodes_t@cde.state.co.us::566307b0-1e17-4826-87e1-0feb85a922f2" providerId="AD" clId="Web-{5BF27EFE-568C-4613-8EC4-68063BC699EE}" dt="2025-07-09T19:00:27.688" v="1"/>
        <pc:sldMkLst>
          <pc:docMk/>
          <pc:sldMk cId="4255130237" sldId="5918"/>
        </pc:sldMkLst>
      </pc:sldChg>
      <pc:sldChg chg="del">
        <pc:chgData name="Rhodes, Tara" userId="S::rhodes_t@cde.state.co.us::566307b0-1e17-4826-87e1-0feb85a922f2" providerId="AD" clId="Web-{5BF27EFE-568C-4613-8EC4-68063BC699EE}" dt="2025-07-09T19:00:27.688" v="6"/>
        <pc:sldMkLst>
          <pc:docMk/>
          <pc:sldMk cId="2813626540" sldId="5951"/>
        </pc:sldMkLst>
      </pc:sldChg>
      <pc:sldChg chg="del">
        <pc:chgData name="Rhodes, Tara" userId="S::rhodes_t@cde.state.co.us::566307b0-1e17-4826-87e1-0feb85a922f2" providerId="AD" clId="Web-{5BF27EFE-568C-4613-8EC4-68063BC699EE}" dt="2025-07-09T19:00:27.688" v="3"/>
        <pc:sldMkLst>
          <pc:docMk/>
          <pc:sldMk cId="2261348429" sldId="5976"/>
        </pc:sldMkLst>
      </pc:sldChg>
    </pc:docChg>
  </pc:docChgLst>
  <pc:docChgLst>
    <pc:chgData name="Rhodes, Tara" userId="S::rhodes_t@cde.state.co.us::566307b0-1e17-4826-87e1-0feb85a922f2" providerId="AD" clId="Web-{CCEC3188-CFAD-D64B-3B95-DFAF1393693F}"/>
    <pc:docChg chg="modSld">
      <pc:chgData name="Rhodes, Tara" userId="S::rhodes_t@cde.state.co.us::566307b0-1e17-4826-87e1-0feb85a922f2" providerId="AD" clId="Web-{CCEC3188-CFAD-D64B-3B95-DFAF1393693F}" dt="2025-04-10T04:24:24.532" v="317" actId="20577"/>
      <pc:docMkLst>
        <pc:docMk/>
      </pc:docMkLst>
      <pc:sldChg chg="modSp">
        <pc:chgData name="Rhodes, Tara" userId="S::rhodes_t@cde.state.co.us::566307b0-1e17-4826-87e1-0feb85a922f2" providerId="AD" clId="Web-{CCEC3188-CFAD-D64B-3B95-DFAF1393693F}" dt="2025-04-10T04:23:11.249" v="216" actId="20577"/>
        <pc:sldMkLst>
          <pc:docMk/>
          <pc:sldMk cId="323882115" sldId="5862"/>
        </pc:sldMkLst>
      </pc:sldChg>
      <pc:sldChg chg="modSp">
        <pc:chgData name="Rhodes, Tara" userId="S::rhodes_t@cde.state.co.us::566307b0-1e17-4826-87e1-0feb85a922f2" providerId="AD" clId="Web-{CCEC3188-CFAD-D64B-3B95-DFAF1393693F}" dt="2025-04-10T04:22:07.905" v="137" actId="20577"/>
        <pc:sldMkLst>
          <pc:docMk/>
          <pc:sldMk cId="2147036906" sldId="5865"/>
        </pc:sldMkLst>
      </pc:sldChg>
      <pc:sldChg chg="modSp">
        <pc:chgData name="Rhodes, Tara" userId="S::rhodes_t@cde.state.co.us::566307b0-1e17-4826-87e1-0feb85a922f2" providerId="AD" clId="Web-{CCEC3188-CFAD-D64B-3B95-DFAF1393693F}" dt="2025-04-10T04:22:38.561" v="149" actId="20577"/>
        <pc:sldMkLst>
          <pc:docMk/>
          <pc:sldMk cId="1953538231" sldId="5866"/>
        </pc:sldMkLst>
      </pc:sldChg>
      <pc:sldChg chg="modSp">
        <pc:chgData name="Rhodes, Tara" userId="S::rhodes_t@cde.state.co.us::566307b0-1e17-4826-87e1-0feb85a922f2" providerId="AD" clId="Web-{CCEC3188-CFAD-D64B-3B95-DFAF1393693F}" dt="2025-04-10T04:24:24.532" v="317" actId="20577"/>
        <pc:sldMkLst>
          <pc:docMk/>
          <pc:sldMk cId="612951964" sldId="5867"/>
        </pc:sldMkLst>
      </pc:sldChg>
    </pc:docChg>
  </pc:docChgLst>
  <pc:docChgLst>
    <pc:chgData name="Ward, Reagan" userId="27291eb4-8241-4961-9e69-8c66e34cc5b0" providerId="ADAL" clId="{00D7D468-0C81-46ED-ABDF-566AB42C884D}"/>
    <pc:docChg chg="undo custSel addSld delSld modSld modMainMaster">
      <pc:chgData name="Ward, Reagan" userId="27291eb4-8241-4961-9e69-8c66e34cc5b0" providerId="ADAL" clId="{00D7D468-0C81-46ED-ABDF-566AB42C884D}" dt="2025-04-03T14:18:08.676" v="3299" actId="14100"/>
      <pc:docMkLst>
        <pc:docMk/>
      </pc:docMkLst>
      <pc:sldChg chg="modSp add mod">
        <pc:chgData name="Ward, Reagan" userId="27291eb4-8241-4961-9e69-8c66e34cc5b0" providerId="ADAL" clId="{00D7D468-0C81-46ED-ABDF-566AB42C884D}" dt="2025-04-02T13:28:56.448" v="196" actId="20577"/>
        <pc:sldMkLst>
          <pc:docMk/>
          <pc:sldMk cId="587239845" sldId="265"/>
        </pc:sldMkLst>
      </pc:sldChg>
      <pc:sldChg chg="modSp add mod">
        <pc:chgData name="Ward, Reagan" userId="27291eb4-8241-4961-9e69-8c66e34cc5b0" providerId="ADAL" clId="{00D7D468-0C81-46ED-ABDF-566AB42C884D}" dt="2025-04-02T13:29:04.743" v="212" actId="20577"/>
        <pc:sldMkLst>
          <pc:docMk/>
          <pc:sldMk cId="485604172" sldId="266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324107815" sldId="267"/>
        </pc:sldMkLst>
      </pc:sldChg>
      <pc:sldChg chg="add">
        <pc:chgData name="Ward, Reagan" userId="27291eb4-8241-4961-9e69-8c66e34cc5b0" providerId="ADAL" clId="{00D7D468-0C81-46ED-ABDF-566AB42C884D}" dt="2025-04-02T13:28:11.499" v="166"/>
        <pc:sldMkLst>
          <pc:docMk/>
          <pc:sldMk cId="499285695" sldId="281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2406663207" sldId="5318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3766001421" sldId="5319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3812577952" sldId="5715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693206576" sldId="5756"/>
        </pc:sldMkLst>
      </pc:sldChg>
      <pc:sldChg chg="addSp delSp modSp new mod modClrScheme chgLayout">
        <pc:chgData name="Ward, Reagan" userId="27291eb4-8241-4961-9e69-8c66e34cc5b0" providerId="ADAL" clId="{00D7D468-0C81-46ED-ABDF-566AB42C884D}" dt="2025-04-02T13:30:20.047" v="295" actId="20577"/>
        <pc:sldMkLst>
          <pc:docMk/>
          <pc:sldMk cId="3153518193" sldId="5758"/>
        </pc:sldMkLst>
      </pc:sldChg>
      <pc:sldChg chg="addSp delSp modSp new mod">
        <pc:chgData name="Ward, Reagan" userId="27291eb4-8241-4961-9e69-8c66e34cc5b0" providerId="ADAL" clId="{00D7D468-0C81-46ED-ABDF-566AB42C884D}" dt="2025-04-02T14:30:09.927" v="3201" actId="962"/>
        <pc:sldMkLst>
          <pc:docMk/>
          <pc:sldMk cId="2463439885" sldId="5759"/>
        </pc:sldMkLst>
      </pc:sldChg>
      <pc:sldChg chg="addSp delSp modSp new del mod modClrScheme chgLayout">
        <pc:chgData name="Ward, Reagan" userId="27291eb4-8241-4961-9e69-8c66e34cc5b0" providerId="ADAL" clId="{00D7D468-0C81-46ED-ABDF-566AB42C884D}" dt="2025-04-02T13:32:21.258" v="389" actId="47"/>
        <pc:sldMkLst>
          <pc:docMk/>
          <pc:sldMk cId="4276620931" sldId="5760"/>
        </pc:sldMkLst>
      </pc:sldChg>
      <pc:sldChg chg="modSp add mod">
        <pc:chgData name="Ward, Reagan" userId="27291eb4-8241-4961-9e69-8c66e34cc5b0" providerId="ADAL" clId="{00D7D468-0C81-46ED-ABDF-566AB42C884D}" dt="2025-04-02T13:29:20.880" v="245" actId="20577"/>
        <pc:sldMkLst>
          <pc:docMk/>
          <pc:sldMk cId="1678483196" sldId="5761"/>
        </pc:sldMkLst>
      </pc:sldChg>
      <pc:sldChg chg="add">
        <pc:chgData name="Ward, Reagan" userId="27291eb4-8241-4961-9e69-8c66e34cc5b0" providerId="ADAL" clId="{00D7D468-0C81-46ED-ABDF-566AB42C884D}" dt="2025-04-02T13:28:15.305" v="167"/>
        <pc:sldMkLst>
          <pc:docMk/>
          <pc:sldMk cId="2998683881" sldId="5762"/>
        </pc:sldMkLst>
      </pc:sldChg>
      <pc:sldChg chg="add">
        <pc:chgData name="Ward, Reagan" userId="27291eb4-8241-4961-9e69-8c66e34cc5b0" providerId="ADAL" clId="{00D7D468-0C81-46ED-ABDF-566AB42C884D}" dt="2025-04-02T13:28:15.305" v="167"/>
        <pc:sldMkLst>
          <pc:docMk/>
          <pc:sldMk cId="3452760538" sldId="5763"/>
        </pc:sldMkLst>
      </pc:sldChg>
      <pc:sldChg chg="modSp add mod">
        <pc:chgData name="Ward, Reagan" userId="27291eb4-8241-4961-9e69-8c66e34cc5b0" providerId="ADAL" clId="{00D7D468-0C81-46ED-ABDF-566AB42C884D}" dt="2025-04-02T13:29:28.209" v="263" actId="20577"/>
        <pc:sldMkLst>
          <pc:docMk/>
          <pc:sldMk cId="3959241512" sldId="5764"/>
        </pc:sldMkLst>
      </pc:sldChg>
      <pc:sldChg chg="modSp add mod">
        <pc:chgData name="Ward, Reagan" userId="27291eb4-8241-4961-9e69-8c66e34cc5b0" providerId="ADAL" clId="{00D7D468-0C81-46ED-ABDF-566AB42C884D}" dt="2025-04-02T13:30:39.100" v="366" actId="20577"/>
        <pc:sldMkLst>
          <pc:docMk/>
          <pc:sldMk cId="674225035" sldId="5765"/>
        </pc:sldMkLst>
      </pc:sldChg>
      <pc:sldChg chg="del">
        <pc:chgData name="Ward, Reagan" userId="27291eb4-8241-4961-9e69-8c66e34cc5b0" providerId="ADAL" clId="{00D7D468-0C81-46ED-ABDF-566AB42C884D}" dt="2025-03-21T22:30:27.614" v="103" actId="47"/>
        <pc:sldMkLst>
          <pc:docMk/>
          <pc:sldMk cId="1039088137" sldId="5765"/>
        </pc:sldMkLst>
      </pc:sldChg>
      <pc:sldChg chg="add del">
        <pc:chgData name="Ward, Reagan" userId="27291eb4-8241-4961-9e69-8c66e34cc5b0" providerId="ADAL" clId="{00D7D468-0C81-46ED-ABDF-566AB42C884D}" dt="2025-04-02T13:31:57.788" v="386" actId="47"/>
        <pc:sldMkLst>
          <pc:docMk/>
          <pc:sldMk cId="3679448753" sldId="5766"/>
        </pc:sldMkLst>
      </pc:sldChg>
      <pc:sldChg chg="add">
        <pc:chgData name="Ward, Reagan" userId="27291eb4-8241-4961-9e69-8c66e34cc5b0" providerId="ADAL" clId="{00D7D468-0C81-46ED-ABDF-566AB42C884D}" dt="2025-04-02T13:28:23.516" v="168"/>
        <pc:sldMkLst>
          <pc:docMk/>
          <pc:sldMk cId="649998623" sldId="5767"/>
        </pc:sldMkLst>
      </pc:sldChg>
      <pc:sldChg chg="modSp add del mod">
        <pc:chgData name="Ward, Reagan" userId="27291eb4-8241-4961-9e69-8c66e34cc5b0" providerId="ADAL" clId="{00D7D468-0C81-46ED-ABDF-566AB42C884D}" dt="2025-04-02T13:33:02.330" v="401" actId="47"/>
        <pc:sldMkLst>
          <pc:docMk/>
          <pc:sldMk cId="3717893861" sldId="5768"/>
        </pc:sldMkLst>
      </pc:sldChg>
      <pc:sldChg chg="del">
        <pc:chgData name="Ward, Reagan" userId="27291eb4-8241-4961-9e69-8c66e34cc5b0" providerId="ADAL" clId="{00D7D468-0C81-46ED-ABDF-566AB42C884D}" dt="2025-03-17T22:56:25.747" v="21" actId="47"/>
        <pc:sldMkLst>
          <pc:docMk/>
          <pc:sldMk cId="4040787201" sldId="5770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2352014641" sldId="5780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1192763855" sldId="5797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3321827063" sldId="5833"/>
        </pc:sldMkLst>
      </pc:sldChg>
      <pc:sldChg chg="modSp add mod">
        <pc:chgData name="Ward, Reagan" userId="27291eb4-8241-4961-9e69-8c66e34cc5b0" providerId="ADAL" clId="{00D7D468-0C81-46ED-ABDF-566AB42C884D}" dt="2025-04-02T13:35:16.664" v="446" actId="404"/>
        <pc:sldMkLst>
          <pc:docMk/>
          <pc:sldMk cId="93692065" sldId="5837"/>
        </pc:sldMkLst>
      </pc:sldChg>
      <pc:sldChg chg="add">
        <pc:chgData name="Ward, Reagan" userId="27291eb4-8241-4961-9e69-8c66e34cc5b0" providerId="ADAL" clId="{00D7D468-0C81-46ED-ABDF-566AB42C884D}" dt="2025-04-02T13:31:55.975" v="385"/>
        <pc:sldMkLst>
          <pc:docMk/>
          <pc:sldMk cId="220528580" sldId="5838"/>
        </pc:sldMkLst>
      </pc:sldChg>
      <pc:sldChg chg="modSp del mod">
        <pc:chgData name="Ward, Reagan" userId="27291eb4-8241-4961-9e69-8c66e34cc5b0" providerId="ADAL" clId="{00D7D468-0C81-46ED-ABDF-566AB42C884D}" dt="2025-03-21T22:30:27.614" v="103" actId="47"/>
        <pc:sldMkLst>
          <pc:docMk/>
          <pc:sldMk cId="1803431067" sldId="5839"/>
        </pc:sldMkLst>
      </pc:sldChg>
      <pc:sldChg chg="modSp add del mod">
        <pc:chgData name="Ward, Reagan" userId="27291eb4-8241-4961-9e69-8c66e34cc5b0" providerId="ADAL" clId="{00D7D468-0C81-46ED-ABDF-566AB42C884D}" dt="2025-04-02T13:49:58.299" v="1386" actId="20577"/>
        <pc:sldMkLst>
          <pc:docMk/>
          <pc:sldMk cId="2705892911" sldId="5840"/>
        </pc:sldMkLst>
      </pc:sldChg>
      <pc:sldChg chg="addSp delSp modSp add mod chgLayout">
        <pc:chgData name="Ward, Reagan" userId="27291eb4-8241-4961-9e69-8c66e34cc5b0" providerId="ADAL" clId="{00D7D468-0C81-46ED-ABDF-566AB42C884D}" dt="2025-04-02T14:09:04.085" v="2174" actId="122"/>
        <pc:sldMkLst>
          <pc:docMk/>
          <pc:sldMk cId="1039088137" sldId="5841"/>
        </pc:sldMkLst>
      </pc:sldChg>
      <pc:sldChg chg="modSp add mod">
        <pc:chgData name="Ward, Reagan" userId="27291eb4-8241-4961-9e69-8c66e34cc5b0" providerId="ADAL" clId="{00D7D468-0C81-46ED-ABDF-566AB42C884D}" dt="2025-04-02T14:03:39.797" v="1575" actId="20577"/>
        <pc:sldMkLst>
          <pc:docMk/>
          <pc:sldMk cId="874737549" sldId="5842"/>
        </pc:sldMkLst>
      </pc:sldChg>
      <pc:sldChg chg="del">
        <pc:chgData name="Ward, Reagan" userId="27291eb4-8241-4961-9e69-8c66e34cc5b0" providerId="ADAL" clId="{00D7D468-0C81-46ED-ABDF-566AB42C884D}" dt="2025-03-17T22:56:25.747" v="21" actId="47"/>
        <pc:sldMkLst>
          <pc:docMk/>
          <pc:sldMk cId="1156151556" sldId="5842"/>
        </pc:sldMkLst>
      </pc:sldChg>
      <pc:sldChg chg="add del">
        <pc:chgData name="Ward, Reagan" userId="27291eb4-8241-4961-9e69-8c66e34cc5b0" providerId="ADAL" clId="{00D7D468-0C81-46ED-ABDF-566AB42C884D}" dt="2025-04-02T14:03:42.483" v="1576" actId="47"/>
        <pc:sldMkLst>
          <pc:docMk/>
          <pc:sldMk cId="1264939924" sldId="5843"/>
        </pc:sldMkLst>
      </pc:sldChg>
      <pc:sldChg chg="del">
        <pc:chgData name="Ward, Reagan" userId="27291eb4-8241-4961-9e69-8c66e34cc5b0" providerId="ADAL" clId="{00D7D468-0C81-46ED-ABDF-566AB42C884D}" dt="2025-03-17T22:56:25.747" v="21" actId="47"/>
        <pc:sldMkLst>
          <pc:docMk/>
          <pc:sldMk cId="4219415275" sldId="5843"/>
        </pc:sldMkLst>
      </pc:sldChg>
      <pc:sldChg chg="modSp add del mod">
        <pc:chgData name="Ward, Reagan" userId="27291eb4-8241-4961-9e69-8c66e34cc5b0" providerId="ADAL" clId="{00D7D468-0C81-46ED-ABDF-566AB42C884D}" dt="2025-04-03T14:09:51.303" v="3251" actId="47"/>
        <pc:sldMkLst>
          <pc:docMk/>
          <pc:sldMk cId="3725978077" sldId="5844"/>
        </pc:sldMkLst>
      </pc:sldChg>
      <pc:sldChg chg="modSp add mod">
        <pc:chgData name="Ward, Reagan" userId="27291eb4-8241-4961-9e69-8c66e34cc5b0" providerId="ADAL" clId="{00D7D468-0C81-46ED-ABDF-566AB42C884D}" dt="2025-04-02T14:03:48.333" v="1580" actId="20577"/>
        <pc:sldMkLst>
          <pc:docMk/>
          <pc:sldMk cId="1524689614" sldId="5845"/>
        </pc:sldMkLst>
      </pc:sldChg>
      <pc:sldChg chg="modSp add mod">
        <pc:chgData name="Ward, Reagan" userId="27291eb4-8241-4961-9e69-8c66e34cc5b0" providerId="ADAL" clId="{00D7D468-0C81-46ED-ABDF-566AB42C884D}" dt="2025-04-02T14:04:07.520" v="1642" actId="20577"/>
        <pc:sldMkLst>
          <pc:docMk/>
          <pc:sldMk cId="3483290919" sldId="5846"/>
        </pc:sldMkLst>
      </pc:sldChg>
      <pc:sldChg chg="add del">
        <pc:chgData name="Ward, Reagan" userId="27291eb4-8241-4961-9e69-8c66e34cc5b0" providerId="ADAL" clId="{00D7D468-0C81-46ED-ABDF-566AB42C884D}" dt="2025-04-02T14:04:24.957" v="1673" actId="47"/>
        <pc:sldMkLst>
          <pc:docMk/>
          <pc:sldMk cId="755535314" sldId="5847"/>
        </pc:sldMkLst>
      </pc:sldChg>
      <pc:sldChg chg="add del">
        <pc:chgData name="Ward, Reagan" userId="27291eb4-8241-4961-9e69-8c66e34cc5b0" providerId="ADAL" clId="{00D7D468-0C81-46ED-ABDF-566AB42C884D}" dt="2025-04-03T14:13:59.349" v="3285" actId="47"/>
        <pc:sldMkLst>
          <pc:docMk/>
          <pc:sldMk cId="2680565526" sldId="5848"/>
        </pc:sldMkLst>
      </pc:sldChg>
      <pc:sldChg chg="modSp add mod">
        <pc:chgData name="Ward, Reagan" userId="27291eb4-8241-4961-9e69-8c66e34cc5b0" providerId="ADAL" clId="{00D7D468-0C81-46ED-ABDF-566AB42C884D}" dt="2025-04-02T14:04:22.409" v="1672" actId="404"/>
        <pc:sldMkLst>
          <pc:docMk/>
          <pc:sldMk cId="3040074917" sldId="5849"/>
        </pc:sldMkLst>
      </pc:sldChg>
      <pc:sldChg chg="modSp add mod">
        <pc:chgData name="Ward, Reagan" userId="27291eb4-8241-4961-9e69-8c66e34cc5b0" providerId="ADAL" clId="{00D7D468-0C81-46ED-ABDF-566AB42C884D}" dt="2025-04-02T14:04:38.913" v="1716" actId="20577"/>
        <pc:sldMkLst>
          <pc:docMk/>
          <pc:sldMk cId="3626476154" sldId="5850"/>
        </pc:sldMkLst>
      </pc:sldChg>
      <pc:sldChg chg="add del">
        <pc:chgData name="Ward, Reagan" userId="27291eb4-8241-4961-9e69-8c66e34cc5b0" providerId="ADAL" clId="{00D7D468-0C81-46ED-ABDF-566AB42C884D}" dt="2025-04-02T14:04:42.378" v="1717" actId="47"/>
        <pc:sldMkLst>
          <pc:docMk/>
          <pc:sldMk cId="992511613" sldId="5851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1000816010" sldId="5851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2047866891" sldId="5852"/>
        </pc:sldMkLst>
      </pc:sldChg>
      <pc:sldChg chg="add">
        <pc:chgData name="Ward, Reagan" userId="27291eb4-8241-4961-9e69-8c66e34cc5b0" providerId="ADAL" clId="{00D7D468-0C81-46ED-ABDF-566AB42C884D}" dt="2025-04-02T14:03:24.014" v="1540"/>
        <pc:sldMkLst>
          <pc:docMk/>
          <pc:sldMk cId="2552259734" sldId="5852"/>
        </pc:sldMkLst>
      </pc:sldChg>
      <pc:sldChg chg="modSp add mod">
        <pc:chgData name="Ward, Reagan" userId="27291eb4-8241-4961-9e69-8c66e34cc5b0" providerId="ADAL" clId="{00D7D468-0C81-46ED-ABDF-566AB42C884D}" dt="2025-04-02T14:04:56.667" v="1755" actId="404"/>
        <pc:sldMkLst>
          <pc:docMk/>
          <pc:sldMk cId="2041717280" sldId="5853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3466889700" sldId="5853"/>
        </pc:sldMkLst>
      </pc:sldChg>
      <pc:sldChg chg="modSp add mod">
        <pc:chgData name="Ward, Reagan" userId="27291eb4-8241-4961-9e69-8c66e34cc5b0" providerId="ADAL" clId="{00D7D468-0C81-46ED-ABDF-566AB42C884D}" dt="2025-04-02T14:05:08.294" v="1793" actId="20577"/>
        <pc:sldMkLst>
          <pc:docMk/>
          <pc:sldMk cId="3472558432" sldId="5854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3878259165" sldId="5854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1284145060" sldId="5855"/>
        </pc:sldMkLst>
      </pc:sldChg>
      <pc:sldChg chg="add del">
        <pc:chgData name="Ward, Reagan" userId="27291eb4-8241-4961-9e69-8c66e34cc5b0" providerId="ADAL" clId="{00D7D468-0C81-46ED-ABDF-566AB42C884D}" dt="2025-04-02T14:05:29.265" v="1815" actId="47"/>
        <pc:sldMkLst>
          <pc:docMk/>
          <pc:sldMk cId="1363554304" sldId="5855"/>
        </pc:sldMkLst>
      </pc:sldChg>
      <pc:sldChg chg="add">
        <pc:chgData name="Ward, Reagan" userId="27291eb4-8241-4961-9e69-8c66e34cc5b0" providerId="ADAL" clId="{00D7D468-0C81-46ED-ABDF-566AB42C884D}" dt="2025-04-02T14:03:24.981" v="1541"/>
        <pc:sldMkLst>
          <pc:docMk/>
          <pc:sldMk cId="1045978547" sldId="5856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1638711916" sldId="5856"/>
        </pc:sldMkLst>
      </pc:sldChg>
      <pc:sldChg chg="del">
        <pc:chgData name="Ward, Reagan" userId="27291eb4-8241-4961-9e69-8c66e34cc5b0" providerId="ADAL" clId="{00D7D468-0C81-46ED-ABDF-566AB42C884D}" dt="2025-04-02T13:27:42.521" v="161" actId="47"/>
        <pc:sldMkLst>
          <pc:docMk/>
          <pc:sldMk cId="391558471" sldId="5857"/>
        </pc:sldMkLst>
      </pc:sldChg>
      <pc:sldChg chg="modSp add mod">
        <pc:chgData name="Ward, Reagan" userId="27291eb4-8241-4961-9e69-8c66e34cc5b0" providerId="ADAL" clId="{00D7D468-0C81-46ED-ABDF-566AB42C884D}" dt="2025-04-02T14:05:16.987" v="1814" actId="20577"/>
        <pc:sldMkLst>
          <pc:docMk/>
          <pc:sldMk cId="4108605165" sldId="5857"/>
        </pc:sldMkLst>
      </pc:sldChg>
      <pc:sldChg chg="addSp delSp modSp new del mod modClrScheme chgLayout">
        <pc:chgData name="Ward, Reagan" userId="27291eb4-8241-4961-9e69-8c66e34cc5b0" providerId="ADAL" clId="{00D7D468-0C81-46ED-ABDF-566AB42C884D}" dt="2025-03-21T22:30:27.614" v="103" actId="47"/>
        <pc:sldMkLst>
          <pc:docMk/>
          <pc:sldMk cId="717274447" sldId="5858"/>
        </pc:sldMkLst>
      </pc:sldChg>
      <pc:sldChg chg="delSp modSp mod modClrScheme chgLayout">
        <pc:chgData name="Ward, Reagan" userId="27291eb4-8241-4961-9e69-8c66e34cc5b0" providerId="ADAL" clId="{00D7D468-0C81-46ED-ABDF-566AB42C884D}" dt="2025-04-03T14:15:06.828" v="3290" actId="1076"/>
        <pc:sldMkLst>
          <pc:docMk/>
          <pc:sldMk cId="4231742710" sldId="5860"/>
        </pc:sldMkLst>
      </pc:sldChg>
      <pc:sldChg chg="delSp modSp mod modClrScheme chgLayout">
        <pc:chgData name="Ward, Reagan" userId="27291eb4-8241-4961-9e69-8c66e34cc5b0" providerId="ADAL" clId="{00D7D468-0C81-46ED-ABDF-566AB42C884D}" dt="2025-04-03T14:15:18.562" v="3293" actId="1076"/>
        <pc:sldMkLst>
          <pc:docMk/>
          <pc:sldMk cId="1990834005" sldId="5861"/>
        </pc:sldMkLst>
      </pc:sldChg>
      <pc:sldChg chg="delSp modSp mod modClrScheme chgLayout">
        <pc:chgData name="Ward, Reagan" userId="27291eb4-8241-4961-9e69-8c66e34cc5b0" providerId="ADAL" clId="{00D7D468-0C81-46ED-ABDF-566AB42C884D}" dt="2025-04-03T14:15:30.061" v="3296" actId="1076"/>
        <pc:sldMkLst>
          <pc:docMk/>
          <pc:sldMk cId="1833610623" sldId="5864"/>
        </pc:sldMkLst>
      </pc:sldChg>
      <pc:sldChg chg="modSp mod">
        <pc:chgData name="Ward, Reagan" userId="27291eb4-8241-4961-9e69-8c66e34cc5b0" providerId="ADAL" clId="{00D7D468-0C81-46ED-ABDF-566AB42C884D}" dt="2025-04-03T14:18:08.676" v="3299" actId="14100"/>
        <pc:sldMkLst>
          <pc:docMk/>
          <pc:sldMk cId="904776247" sldId="5869"/>
        </pc:sldMkLst>
      </pc:sldChg>
      <pc:sldChg chg="modSp mod">
        <pc:chgData name="Ward, Reagan" userId="27291eb4-8241-4961-9e69-8c66e34cc5b0" providerId="ADAL" clId="{00D7D468-0C81-46ED-ABDF-566AB42C884D}" dt="2025-04-03T14:14:19.800" v="3287" actId="13244"/>
        <pc:sldMkLst>
          <pc:docMk/>
          <pc:sldMk cId="2376701188" sldId="5870"/>
        </pc:sldMkLst>
      </pc:sldChg>
      <pc:sldChg chg="addSp delSp modSp new mod modClrScheme chgLayout">
        <pc:chgData name="Ward, Reagan" userId="27291eb4-8241-4961-9e69-8c66e34cc5b0" providerId="ADAL" clId="{00D7D468-0C81-46ED-ABDF-566AB42C884D}" dt="2025-04-03T14:11:58.695" v="3255" actId="13244"/>
        <pc:sldMkLst>
          <pc:docMk/>
          <pc:sldMk cId="2468459013" sldId="5872"/>
        </pc:sldMkLst>
      </pc:sldChg>
      <pc:sldChg chg="addSp delSp modSp new mod modClrScheme chgLayout">
        <pc:chgData name="Ward, Reagan" userId="27291eb4-8241-4961-9e69-8c66e34cc5b0" providerId="ADAL" clId="{00D7D468-0C81-46ED-ABDF-566AB42C884D}" dt="2025-04-03T14:14:07.237" v="3286" actId="13244"/>
        <pc:sldMkLst>
          <pc:docMk/>
          <pc:sldMk cId="1218559079" sldId="5873"/>
        </pc:sldMkLst>
      </pc:sldChg>
    </pc:docChg>
  </pc:docChgLst>
  <pc:docChgLst>
    <pc:chgData name="McRee, Rebecca" userId="S::mcree_r@cde.state.co.us::3a10fa13-9d60-4c0b-b361-471945732c34" providerId="AD" clId="Web-{D1E17A2C-70CF-BF6C-C044-7F2FE025BA68}"/>
    <pc:docChg chg="modSld">
      <pc:chgData name="McRee, Rebecca" userId="S::mcree_r@cde.state.co.us::3a10fa13-9d60-4c0b-b361-471945732c34" providerId="AD" clId="Web-{D1E17A2C-70CF-BF6C-C044-7F2FE025BA68}" dt="2024-07-10T17:02:17.965" v="4"/>
      <pc:docMkLst>
        <pc:docMk/>
      </pc:docMkLst>
      <pc:sldChg chg="modSp">
        <pc:chgData name="McRee, Rebecca" userId="S::mcree_r@cde.state.co.us::3a10fa13-9d60-4c0b-b361-471945732c34" providerId="AD" clId="Web-{D1E17A2C-70CF-BF6C-C044-7F2FE025BA68}" dt="2024-07-10T17:01:38.652" v="2" actId="20577"/>
        <pc:sldMkLst>
          <pc:docMk/>
          <pc:sldMk cId="1039979550" sldId="5495"/>
        </pc:sldMkLst>
      </pc:sldChg>
      <pc:sldChg chg="modSp">
        <pc:chgData name="McRee, Rebecca" userId="S::mcree_r@cde.state.co.us::3a10fa13-9d60-4c0b-b361-471945732c34" providerId="AD" clId="Web-{D1E17A2C-70CF-BF6C-C044-7F2FE025BA68}" dt="2024-07-10T17:02:17.965" v="4"/>
        <pc:sldMkLst>
          <pc:docMk/>
          <pc:sldMk cId="2023168082" sldId="5497"/>
        </pc:sldMkLst>
      </pc:sldChg>
    </pc:docChg>
  </pc:docChgLst>
  <pc:docChgLst>
    <pc:chgData name="Rhodes, Tara" userId="S::rhodes_t@cde.state.co.us::566307b0-1e17-4826-87e1-0feb85a922f2" providerId="AD" clId="Web-{BEAD239F-1C02-CC02-E475-D1FD1C48FF62}"/>
    <pc:docChg chg="addSld delSld modSld sldOrd">
      <pc:chgData name="Rhodes, Tara" userId="S::rhodes_t@cde.state.co.us::566307b0-1e17-4826-87e1-0feb85a922f2" providerId="AD" clId="Web-{BEAD239F-1C02-CC02-E475-D1FD1C48FF62}" dt="2024-10-17T05:49:08.288" v="943"/>
      <pc:docMkLst>
        <pc:docMk/>
      </pc:docMkLst>
      <pc:sldChg chg="modSp">
        <pc:chgData name="Rhodes, Tara" userId="S::rhodes_t@cde.state.co.us::566307b0-1e17-4826-87e1-0feb85a922f2" providerId="AD" clId="Web-{BEAD239F-1C02-CC02-E475-D1FD1C48FF62}" dt="2024-10-17T05:48:58.585" v="942" actId="20577"/>
        <pc:sldMkLst>
          <pc:docMk/>
          <pc:sldMk cId="987153537" sldId="5643"/>
        </pc:sldMkLst>
      </pc:sldChg>
      <pc:sldChg chg="modSp new ord">
        <pc:chgData name="Rhodes, Tara" userId="S::rhodes_t@cde.state.co.us::566307b0-1e17-4826-87e1-0feb85a922f2" providerId="AD" clId="Web-{BEAD239F-1C02-CC02-E475-D1FD1C48FF62}" dt="2024-10-17T05:49:08.288" v="943"/>
        <pc:sldMkLst>
          <pc:docMk/>
          <pc:sldMk cId="832613614" sldId="5675"/>
        </pc:sldMkLst>
      </pc:sldChg>
      <pc:sldChg chg="modSp new del">
        <pc:chgData name="Rhodes, Tara" userId="S::rhodes_t@cde.state.co.us::566307b0-1e17-4826-87e1-0feb85a922f2" providerId="AD" clId="Web-{BEAD239F-1C02-CC02-E475-D1FD1C48FF62}" dt="2024-10-17T05:35:29.366" v="140"/>
        <pc:sldMkLst>
          <pc:docMk/>
          <pc:sldMk cId="3032460984" sldId="5675"/>
        </pc:sldMkLst>
      </pc:sldChg>
      <pc:sldChg chg="addSp delSp modSp new">
        <pc:chgData name="Rhodes, Tara" userId="S::rhodes_t@cde.state.co.us::566307b0-1e17-4826-87e1-0feb85a922f2" providerId="AD" clId="Web-{BEAD239F-1C02-CC02-E475-D1FD1C48FF62}" dt="2024-10-17T05:46:23.217" v="823"/>
        <pc:sldMkLst>
          <pc:docMk/>
          <pc:sldMk cId="35700584" sldId="5676"/>
        </pc:sldMkLst>
      </pc:sldChg>
      <pc:sldChg chg="addSp delSp modSp new ord">
        <pc:chgData name="Rhodes, Tara" userId="S::rhodes_t@cde.state.co.us::566307b0-1e17-4826-87e1-0feb85a922f2" providerId="AD" clId="Web-{BEAD239F-1C02-CC02-E475-D1FD1C48FF62}" dt="2024-10-17T05:45:57.013" v="817" actId="20577"/>
        <pc:sldMkLst>
          <pc:docMk/>
          <pc:sldMk cId="3169505822" sldId="5677"/>
        </pc:sldMkLst>
      </pc:sldChg>
    </pc:docChg>
  </pc:docChgLst>
  <pc:docChgLst>
    <pc:chgData name="Heitman, Lindsey" userId="a9773a47-99d2-4599-9377-6d37e9ec0bd3" providerId="ADAL" clId="{67AEE926-4C8B-446E-9582-8F6A5ADE509D}"/>
    <pc:docChg chg="custSel modSld">
      <pc:chgData name="Heitman, Lindsey" userId="a9773a47-99d2-4599-9377-6d37e9ec0bd3" providerId="ADAL" clId="{67AEE926-4C8B-446E-9582-8F6A5ADE509D}" dt="2024-10-02T19:19:51.889" v="120" actId="478"/>
      <pc:docMkLst>
        <pc:docMk/>
      </pc:docMkLst>
      <pc:sldChg chg="addSp delSp modSp mod">
        <pc:chgData name="Heitman, Lindsey" userId="a9773a47-99d2-4599-9377-6d37e9ec0bd3" providerId="ADAL" clId="{67AEE926-4C8B-446E-9582-8F6A5ADE509D}" dt="2024-10-02T19:19:51.889" v="120" actId="478"/>
        <pc:sldMkLst>
          <pc:docMk/>
          <pc:sldMk cId="4082004543" sldId="5652"/>
        </pc:sldMkLst>
      </pc:sldChg>
    </pc:docChg>
  </pc:docChgLst>
  <pc:docChgLst>
    <pc:chgData name="Ward, Reagan" userId="27291eb4-8241-4961-9e69-8c66e34cc5b0" providerId="ADAL" clId="{9A1F80BB-99BC-4974-ACA8-22349E4197FB}"/>
    <pc:docChg chg="undo custSel addSld delSld modSld">
      <pc:chgData name="Ward, Reagan" userId="27291eb4-8241-4961-9e69-8c66e34cc5b0" providerId="ADAL" clId="{9A1F80BB-99BC-4974-ACA8-22349E4197FB}" dt="2024-10-10T14:24:57.861" v="2101" actId="122"/>
      <pc:docMkLst>
        <pc:docMk/>
      </pc:docMkLst>
      <pc:sldChg chg="addSp delSp modSp mod chgLayout">
        <pc:chgData name="Ward, Reagan" userId="27291eb4-8241-4961-9e69-8c66e34cc5b0" providerId="ADAL" clId="{9A1F80BB-99BC-4974-ACA8-22349E4197FB}" dt="2024-10-10T01:06:31.489" v="2042" actId="20577"/>
        <pc:sldMkLst>
          <pc:docMk/>
          <pc:sldMk cId="1546650072" sldId="4525"/>
        </pc:sldMkLst>
      </pc:sldChg>
      <pc:sldChg chg="modSp mod">
        <pc:chgData name="Ward, Reagan" userId="27291eb4-8241-4961-9e69-8c66e34cc5b0" providerId="ADAL" clId="{9A1F80BB-99BC-4974-ACA8-22349E4197FB}" dt="2024-10-10T00:56:40.655" v="1543" actId="20577"/>
        <pc:sldMkLst>
          <pc:docMk/>
          <pc:sldMk cId="3771905201" sldId="4955"/>
        </pc:sldMkLst>
      </pc:sldChg>
      <pc:sldChg chg="modSp mod">
        <pc:chgData name="Ward, Reagan" userId="27291eb4-8241-4961-9e69-8c66e34cc5b0" providerId="ADAL" clId="{9A1F80BB-99BC-4974-ACA8-22349E4197FB}" dt="2024-10-10T01:07:32.411" v="2064" actId="20577"/>
        <pc:sldMkLst>
          <pc:docMk/>
          <pc:sldMk cId="4183919787" sldId="5028"/>
        </pc:sldMkLst>
      </pc:sldChg>
      <pc:sldChg chg="modSp mod">
        <pc:chgData name="Ward, Reagan" userId="27291eb4-8241-4961-9e69-8c66e34cc5b0" providerId="ADAL" clId="{9A1F80BB-99BC-4974-ACA8-22349E4197FB}" dt="2024-10-10T01:07:50.703" v="2094" actId="20577"/>
        <pc:sldMkLst>
          <pc:docMk/>
          <pc:sldMk cId="312004372" sldId="5524"/>
        </pc:sldMkLst>
      </pc:sldChg>
      <pc:sldChg chg="modSp mod">
        <pc:chgData name="Ward, Reagan" userId="27291eb4-8241-4961-9e69-8c66e34cc5b0" providerId="ADAL" clId="{9A1F80BB-99BC-4974-ACA8-22349E4197FB}" dt="2024-10-10T00:49:10.319" v="1436" actId="2711"/>
        <pc:sldMkLst>
          <pc:docMk/>
          <pc:sldMk cId="168519829" sldId="5589"/>
        </pc:sldMkLst>
      </pc:sldChg>
      <pc:sldChg chg="del">
        <pc:chgData name="Ward, Reagan" userId="27291eb4-8241-4961-9e69-8c66e34cc5b0" providerId="ADAL" clId="{9A1F80BB-99BC-4974-ACA8-22349E4197FB}" dt="2024-10-09T21:45:20.840" v="230" actId="47"/>
        <pc:sldMkLst>
          <pc:docMk/>
          <pc:sldMk cId="592794890" sldId="5601"/>
        </pc:sldMkLst>
      </pc:sldChg>
      <pc:sldChg chg="del">
        <pc:chgData name="Ward, Reagan" userId="27291eb4-8241-4961-9e69-8c66e34cc5b0" providerId="ADAL" clId="{9A1F80BB-99BC-4974-ACA8-22349E4197FB}" dt="2024-10-09T21:45:20.840" v="230" actId="47"/>
        <pc:sldMkLst>
          <pc:docMk/>
          <pc:sldMk cId="840969988" sldId="5602"/>
        </pc:sldMkLst>
      </pc:sldChg>
      <pc:sldChg chg="del">
        <pc:chgData name="Ward, Reagan" userId="27291eb4-8241-4961-9e69-8c66e34cc5b0" providerId="ADAL" clId="{9A1F80BB-99BC-4974-ACA8-22349E4197FB}" dt="2024-10-09T21:45:20.840" v="230" actId="47"/>
        <pc:sldMkLst>
          <pc:docMk/>
          <pc:sldMk cId="3108864082" sldId="5603"/>
        </pc:sldMkLst>
      </pc:sldChg>
      <pc:sldChg chg="del">
        <pc:chgData name="Ward, Reagan" userId="27291eb4-8241-4961-9e69-8c66e34cc5b0" providerId="ADAL" clId="{9A1F80BB-99BC-4974-ACA8-22349E4197FB}" dt="2024-10-09T21:45:20.840" v="230" actId="47"/>
        <pc:sldMkLst>
          <pc:docMk/>
          <pc:sldMk cId="1016378890" sldId="5604"/>
        </pc:sldMkLst>
      </pc:sldChg>
      <pc:sldChg chg="del">
        <pc:chgData name="Ward, Reagan" userId="27291eb4-8241-4961-9e69-8c66e34cc5b0" providerId="ADAL" clId="{9A1F80BB-99BC-4974-ACA8-22349E4197FB}" dt="2024-10-09T21:45:20.840" v="230" actId="47"/>
        <pc:sldMkLst>
          <pc:docMk/>
          <pc:sldMk cId="2592141677" sldId="5605"/>
        </pc:sldMkLst>
      </pc:sldChg>
      <pc:sldChg chg="del">
        <pc:chgData name="Ward, Reagan" userId="27291eb4-8241-4961-9e69-8c66e34cc5b0" providerId="ADAL" clId="{9A1F80BB-99BC-4974-ACA8-22349E4197FB}" dt="2024-10-09T21:45:20.840" v="230" actId="47"/>
        <pc:sldMkLst>
          <pc:docMk/>
          <pc:sldMk cId="2353371677" sldId="5610"/>
        </pc:sldMkLst>
      </pc:sldChg>
      <pc:sldChg chg="addSp delSp modSp mod">
        <pc:chgData name="Ward, Reagan" userId="27291eb4-8241-4961-9e69-8c66e34cc5b0" providerId="ADAL" clId="{9A1F80BB-99BC-4974-ACA8-22349E4197FB}" dt="2024-10-09T21:45:33.886" v="233" actId="2165"/>
        <pc:sldMkLst>
          <pc:docMk/>
          <pc:sldMk cId="4188670183" sldId="5621"/>
        </pc:sldMkLst>
      </pc:sldChg>
      <pc:sldChg chg="modSp add mod">
        <pc:chgData name="Ward, Reagan" userId="27291eb4-8241-4961-9e69-8c66e34cc5b0" providerId="ADAL" clId="{9A1F80BB-99BC-4974-ACA8-22349E4197FB}" dt="2024-10-10T01:09:07.280" v="2097" actId="13926"/>
        <pc:sldMkLst>
          <pc:docMk/>
          <pc:sldMk cId="3911264453" sldId="5624"/>
        </pc:sldMkLst>
      </pc:sldChg>
      <pc:sldChg chg="modSp mod">
        <pc:chgData name="Ward, Reagan" userId="27291eb4-8241-4961-9e69-8c66e34cc5b0" providerId="ADAL" clId="{9A1F80BB-99BC-4974-ACA8-22349E4197FB}" dt="2024-10-10T01:07:24.154" v="2055" actId="20577"/>
        <pc:sldMkLst>
          <pc:docMk/>
          <pc:sldMk cId="2017135082" sldId="5626"/>
        </pc:sldMkLst>
      </pc:sldChg>
      <pc:sldChg chg="del">
        <pc:chgData name="Ward, Reagan" userId="27291eb4-8241-4961-9e69-8c66e34cc5b0" providerId="ADAL" clId="{9A1F80BB-99BC-4974-ACA8-22349E4197FB}" dt="2024-10-10T00:59:51.829" v="1586" actId="47"/>
        <pc:sldMkLst>
          <pc:docMk/>
          <pc:sldMk cId="3704019442" sldId="5631"/>
        </pc:sldMkLst>
      </pc:sldChg>
      <pc:sldChg chg="addSp delSp modSp mod chgLayout">
        <pc:chgData name="Ward, Reagan" userId="27291eb4-8241-4961-9e69-8c66e34cc5b0" providerId="ADAL" clId="{9A1F80BB-99BC-4974-ACA8-22349E4197FB}" dt="2024-10-10T01:07:13.078" v="2046" actId="14100"/>
        <pc:sldMkLst>
          <pc:docMk/>
          <pc:sldMk cId="1220290463" sldId="5638"/>
        </pc:sldMkLst>
      </pc:sldChg>
      <pc:sldChg chg="modSp mod">
        <pc:chgData name="Ward, Reagan" userId="27291eb4-8241-4961-9e69-8c66e34cc5b0" providerId="ADAL" clId="{9A1F80BB-99BC-4974-ACA8-22349E4197FB}" dt="2024-10-10T00:57:23.554" v="1550" actId="20577"/>
        <pc:sldMkLst>
          <pc:docMk/>
          <pc:sldMk cId="987153537" sldId="5643"/>
        </pc:sldMkLst>
      </pc:sldChg>
      <pc:sldChg chg="modSp mod">
        <pc:chgData name="Ward, Reagan" userId="27291eb4-8241-4961-9e69-8c66e34cc5b0" providerId="ADAL" clId="{9A1F80BB-99BC-4974-ACA8-22349E4197FB}" dt="2024-10-09T22:02:16.336" v="1264" actId="27918"/>
        <pc:sldMkLst>
          <pc:docMk/>
          <pc:sldMk cId="3507505468" sldId="5647"/>
        </pc:sldMkLst>
      </pc:sldChg>
      <pc:sldChg chg="del">
        <pc:chgData name="Ward, Reagan" userId="27291eb4-8241-4961-9e69-8c66e34cc5b0" providerId="ADAL" clId="{9A1F80BB-99BC-4974-ACA8-22349E4197FB}" dt="2024-10-09T21:46:12.386" v="238" actId="2696"/>
        <pc:sldMkLst>
          <pc:docMk/>
          <pc:sldMk cId="1420422173" sldId="5648"/>
        </pc:sldMkLst>
      </pc:sldChg>
      <pc:sldChg chg="del">
        <pc:chgData name="Ward, Reagan" userId="27291eb4-8241-4961-9e69-8c66e34cc5b0" providerId="ADAL" clId="{9A1F80BB-99BC-4974-ACA8-22349E4197FB}" dt="2024-10-10T00:59:51.829" v="1586" actId="47"/>
        <pc:sldMkLst>
          <pc:docMk/>
          <pc:sldMk cId="2854760544" sldId="5649"/>
        </pc:sldMkLst>
      </pc:sldChg>
      <pc:sldChg chg="del">
        <pc:chgData name="Ward, Reagan" userId="27291eb4-8241-4961-9e69-8c66e34cc5b0" providerId="ADAL" clId="{9A1F80BB-99BC-4974-ACA8-22349E4197FB}" dt="2024-10-10T00:59:51.829" v="1586" actId="47"/>
        <pc:sldMkLst>
          <pc:docMk/>
          <pc:sldMk cId="637644780" sldId="5650"/>
        </pc:sldMkLst>
      </pc:sldChg>
      <pc:sldChg chg="del">
        <pc:chgData name="Ward, Reagan" userId="27291eb4-8241-4961-9e69-8c66e34cc5b0" providerId="ADAL" clId="{9A1F80BB-99BC-4974-ACA8-22349E4197FB}" dt="2024-10-10T00:59:51.829" v="1586" actId="47"/>
        <pc:sldMkLst>
          <pc:docMk/>
          <pc:sldMk cId="168840990" sldId="5651"/>
        </pc:sldMkLst>
      </pc:sldChg>
      <pc:sldChg chg="addSp delSp modSp mod">
        <pc:chgData name="Ward, Reagan" userId="27291eb4-8241-4961-9e69-8c66e34cc5b0" providerId="ADAL" clId="{9A1F80BB-99BC-4974-ACA8-22349E4197FB}" dt="2024-10-10T01:02:38.335" v="2009" actId="962"/>
        <pc:sldMkLst>
          <pc:docMk/>
          <pc:sldMk cId="4082004543" sldId="5652"/>
        </pc:sldMkLst>
      </pc:sldChg>
      <pc:sldChg chg="addSp delSp modSp mod">
        <pc:chgData name="Ward, Reagan" userId="27291eb4-8241-4961-9e69-8c66e34cc5b0" providerId="ADAL" clId="{9A1F80BB-99BC-4974-ACA8-22349E4197FB}" dt="2024-10-10T00:53:33.043" v="1533" actId="6549"/>
        <pc:sldMkLst>
          <pc:docMk/>
          <pc:sldMk cId="1605519056" sldId="5658"/>
        </pc:sldMkLst>
      </pc:sldChg>
      <pc:sldChg chg="addSp delSp modSp mod chgLayout">
        <pc:chgData name="Ward, Reagan" userId="27291eb4-8241-4961-9e69-8c66e34cc5b0" providerId="ADAL" clId="{9A1F80BB-99BC-4974-ACA8-22349E4197FB}" dt="2024-10-10T00:53:46.884" v="1536" actId="27636"/>
        <pc:sldMkLst>
          <pc:docMk/>
          <pc:sldMk cId="867224577" sldId="5659"/>
        </pc:sldMkLst>
      </pc:sldChg>
      <pc:sldChg chg="addSp delSp modSp new del mod modClrScheme chgLayout">
        <pc:chgData name="Ward, Reagan" userId="27291eb4-8241-4961-9e69-8c66e34cc5b0" providerId="ADAL" clId="{9A1F80BB-99BC-4974-ACA8-22349E4197FB}" dt="2024-10-09T21:53:14.425" v="933" actId="47"/>
        <pc:sldMkLst>
          <pc:docMk/>
          <pc:sldMk cId="2303448540" sldId="5661"/>
        </pc:sldMkLst>
      </pc:sldChg>
      <pc:sldChg chg="addSp delSp modSp new del mod modClrScheme chgLayout">
        <pc:chgData name="Ward, Reagan" userId="27291eb4-8241-4961-9e69-8c66e34cc5b0" providerId="ADAL" clId="{9A1F80BB-99BC-4974-ACA8-22349E4197FB}" dt="2024-10-09T21:53:14.425" v="933" actId="47"/>
        <pc:sldMkLst>
          <pc:docMk/>
          <pc:sldMk cId="1084268203" sldId="5662"/>
        </pc:sldMkLst>
      </pc:sldChg>
      <pc:sldChg chg="addSp delSp modSp new mod">
        <pc:chgData name="Ward, Reagan" userId="27291eb4-8241-4961-9e69-8c66e34cc5b0" providerId="ADAL" clId="{9A1F80BB-99BC-4974-ACA8-22349E4197FB}" dt="2024-10-09T21:58:14.258" v="1257"/>
        <pc:sldMkLst>
          <pc:docMk/>
          <pc:sldMk cId="2241609828" sldId="5663"/>
        </pc:sldMkLst>
      </pc:sldChg>
      <pc:sldChg chg="addSp delSp modSp mod">
        <pc:chgData name="Ward, Reagan" userId="27291eb4-8241-4961-9e69-8c66e34cc5b0" providerId="ADAL" clId="{9A1F80BB-99BC-4974-ACA8-22349E4197FB}" dt="2024-10-10T00:59:06.772" v="1585" actId="962"/>
        <pc:sldMkLst>
          <pc:docMk/>
          <pc:sldMk cId="2510048166" sldId="5664"/>
        </pc:sldMkLst>
      </pc:sldChg>
      <pc:sldChg chg="modSp mod">
        <pc:chgData name="Ward, Reagan" userId="27291eb4-8241-4961-9e69-8c66e34cc5b0" providerId="ADAL" clId="{9A1F80BB-99BC-4974-ACA8-22349E4197FB}" dt="2024-10-10T14:24:57.861" v="2101" actId="122"/>
        <pc:sldMkLst>
          <pc:docMk/>
          <pc:sldMk cId="1295452772" sldId="5669"/>
        </pc:sldMkLst>
      </pc:sldChg>
    </pc:docChg>
  </pc:docChgLst>
  <pc:docChgLst>
    <pc:chgData name="Wenzel, Brooke" userId="672bf8d3-b15b-4e02-a6d1-39319a0df09b" providerId="ADAL" clId="{F55FD375-6DFD-43E4-AF34-A5B848FEAA2D}"/>
    <pc:docChg chg="undo custSel addSld delSld modSld sldOrd">
      <pc:chgData name="Wenzel, Brooke" userId="672bf8d3-b15b-4e02-a6d1-39319a0df09b" providerId="ADAL" clId="{F55FD375-6DFD-43E4-AF34-A5B848FEAA2D}" dt="2024-10-17T12:33:57.992" v="530"/>
      <pc:docMkLst>
        <pc:docMk/>
      </pc:docMkLst>
      <pc:sldChg chg="addSp delSp modSp add del mod modClrScheme chgLayout">
        <pc:chgData name="Wenzel, Brooke" userId="672bf8d3-b15b-4e02-a6d1-39319a0df09b" providerId="ADAL" clId="{F55FD375-6DFD-43E4-AF34-A5B848FEAA2D}" dt="2024-10-15T21:49:26.758" v="319" actId="47"/>
        <pc:sldMkLst>
          <pc:docMk/>
          <pc:sldMk cId="1111420433" sldId="5044"/>
        </pc:sldMkLst>
      </pc:sldChg>
      <pc:sldChg chg="add ord">
        <pc:chgData name="Wenzel, Brooke" userId="672bf8d3-b15b-4e02-a6d1-39319a0df09b" providerId="ADAL" clId="{F55FD375-6DFD-43E4-AF34-A5B848FEAA2D}" dt="2024-10-15T22:02:24.833" v="441"/>
        <pc:sldMkLst>
          <pc:docMk/>
          <pc:sldMk cId="619815111" sldId="5076"/>
        </pc:sldMkLst>
      </pc:sldChg>
      <pc:sldChg chg="modSp add del mod">
        <pc:chgData name="Wenzel, Brooke" userId="672bf8d3-b15b-4e02-a6d1-39319a0df09b" providerId="ADAL" clId="{F55FD375-6DFD-43E4-AF34-A5B848FEAA2D}" dt="2024-10-15T21:50:40.291" v="327" actId="47"/>
        <pc:sldMkLst>
          <pc:docMk/>
          <pc:sldMk cId="495861475" sldId="5122"/>
        </pc:sldMkLst>
      </pc:sldChg>
      <pc:sldChg chg="modSp mod">
        <pc:chgData name="Wenzel, Brooke" userId="672bf8d3-b15b-4e02-a6d1-39319a0df09b" providerId="ADAL" clId="{F55FD375-6DFD-43E4-AF34-A5B848FEAA2D}" dt="2024-10-15T22:03:23.164" v="514" actId="20577"/>
        <pc:sldMkLst>
          <pc:docMk/>
          <pc:sldMk cId="1302995045" sldId="5536"/>
        </pc:sldMkLst>
      </pc:sldChg>
      <pc:sldChg chg="modSp mod">
        <pc:chgData name="Wenzel, Brooke" userId="672bf8d3-b15b-4e02-a6d1-39319a0df09b" providerId="ADAL" clId="{F55FD375-6DFD-43E4-AF34-A5B848FEAA2D}" dt="2024-10-15T22:03:13.442" v="480" actId="20577"/>
        <pc:sldMkLst>
          <pc:docMk/>
          <pc:sldMk cId="900576933" sldId="5537"/>
        </pc:sldMkLst>
      </pc:sldChg>
      <pc:sldChg chg="modSp mod">
        <pc:chgData name="Wenzel, Brooke" userId="672bf8d3-b15b-4e02-a6d1-39319a0df09b" providerId="ADAL" clId="{F55FD375-6DFD-43E4-AF34-A5B848FEAA2D}" dt="2024-10-16T22:17:53.333" v="520" actId="5793"/>
        <pc:sldMkLst>
          <pc:docMk/>
          <pc:sldMk cId="573740307" sldId="5538"/>
        </pc:sldMkLst>
      </pc:sldChg>
      <pc:sldChg chg="del">
        <pc:chgData name="Wenzel, Brooke" userId="672bf8d3-b15b-4e02-a6d1-39319a0df09b" providerId="ADAL" clId="{F55FD375-6DFD-43E4-AF34-A5B848FEAA2D}" dt="2024-10-15T21:43:23.096" v="34" actId="47"/>
        <pc:sldMkLst>
          <pc:docMk/>
          <pc:sldMk cId="2339767579" sldId="5639"/>
        </pc:sldMkLst>
      </pc:sldChg>
      <pc:sldChg chg="modSp add del mod">
        <pc:chgData name="Wenzel, Brooke" userId="672bf8d3-b15b-4e02-a6d1-39319a0df09b" providerId="ADAL" clId="{F55FD375-6DFD-43E4-AF34-A5B848FEAA2D}" dt="2024-10-15T21:47:15.250" v="296" actId="47"/>
        <pc:sldMkLst>
          <pc:docMk/>
          <pc:sldMk cId="70065344" sldId="5640"/>
        </pc:sldMkLst>
      </pc:sldChg>
      <pc:sldChg chg="modSp mod">
        <pc:chgData name="Wenzel, Brooke" userId="672bf8d3-b15b-4e02-a6d1-39319a0df09b" providerId="ADAL" clId="{F55FD375-6DFD-43E4-AF34-A5B848FEAA2D}" dt="2024-10-17T12:33:57.992" v="530"/>
        <pc:sldMkLst>
          <pc:docMk/>
          <pc:sldMk cId="1833070423" sldId="5660"/>
        </pc:sldMkLst>
      </pc:sldChg>
      <pc:sldChg chg="modSp new mod">
        <pc:chgData name="Wenzel, Brooke" userId="672bf8d3-b15b-4e02-a6d1-39319a0df09b" providerId="ADAL" clId="{F55FD375-6DFD-43E4-AF34-A5B848FEAA2D}" dt="2024-10-15T21:49:40.391" v="326" actId="27636"/>
        <pc:sldMkLst>
          <pc:docMk/>
          <pc:sldMk cId="2781239056" sldId="5670"/>
        </pc:sldMkLst>
      </pc:sldChg>
      <pc:sldChg chg="new del">
        <pc:chgData name="Wenzel, Brooke" userId="672bf8d3-b15b-4e02-a6d1-39319a0df09b" providerId="ADAL" clId="{F55FD375-6DFD-43E4-AF34-A5B848FEAA2D}" dt="2024-10-15T21:48:52.655" v="307" actId="47"/>
        <pc:sldMkLst>
          <pc:docMk/>
          <pc:sldMk cId="3189596061" sldId="5670"/>
        </pc:sldMkLst>
      </pc:sldChg>
      <pc:sldChg chg="addSp modSp new mod ord">
        <pc:chgData name="Wenzel, Brooke" userId="672bf8d3-b15b-4e02-a6d1-39319a0df09b" providerId="ADAL" clId="{F55FD375-6DFD-43E4-AF34-A5B848FEAA2D}" dt="2024-10-15T22:02:32.200" v="443"/>
        <pc:sldMkLst>
          <pc:docMk/>
          <pc:sldMk cId="1824294876" sldId="5671"/>
        </pc:sldMkLst>
      </pc:sldChg>
    </pc:docChg>
  </pc:docChgLst>
  <pc:docChgLst>
    <pc:chgData name="Hoffman, Peter" userId="673cee94-26bd-4c2a-ab82-1b3669e2f049" providerId="ADAL" clId="{CCDACD07-3EDB-405D-BF0C-09FB873CBBB0}"/>
    <pc:docChg chg="modSld">
      <pc:chgData name="Hoffman, Peter" userId="673cee94-26bd-4c2a-ab82-1b3669e2f049" providerId="ADAL" clId="{CCDACD07-3EDB-405D-BF0C-09FB873CBBB0}" dt="2025-04-16T15:27:02.521" v="3" actId="20577"/>
      <pc:docMkLst>
        <pc:docMk/>
      </pc:docMkLst>
    </pc:docChg>
  </pc:docChgLst>
  <pc:docChgLst>
    <pc:chgData name="McRee, Rebecca" userId="S::mcree_r@cde.state.co.us::3a10fa13-9d60-4c0b-b361-471945732c34" providerId="AD" clId="Web-{F6C0F4C7-5362-B481-4FF5-EFBF92CBEAF1}"/>
    <pc:docChg chg="modSld">
      <pc:chgData name="McRee, Rebecca" userId="S::mcree_r@cde.state.co.us::3a10fa13-9d60-4c0b-b361-471945732c34" providerId="AD" clId="Web-{F6C0F4C7-5362-B481-4FF5-EFBF92CBEAF1}" dt="2024-08-22T13:40:59.015" v="3" actId="20577"/>
      <pc:docMkLst>
        <pc:docMk/>
      </pc:docMkLst>
      <pc:sldChg chg="modSp">
        <pc:chgData name="McRee, Rebecca" userId="S::mcree_r@cde.state.co.us::3a10fa13-9d60-4c0b-b361-471945732c34" providerId="AD" clId="Web-{F6C0F4C7-5362-B481-4FF5-EFBF92CBEAF1}" dt="2024-08-22T13:40:59.015" v="3" actId="20577"/>
        <pc:sldMkLst>
          <pc:docMk/>
          <pc:sldMk cId="2023168082" sldId="5497"/>
        </pc:sldMkLst>
      </pc:sldChg>
    </pc:docChg>
  </pc:docChgLst>
  <pc:docChgLst>
    <pc:chgData name="Gudka, Dawna" userId="823cceae-331b-41d6-9a63-34ad6d1db55c" providerId="ADAL" clId="{E0F430AA-B593-4401-9970-F2994F39580A}"/>
    <pc:docChg chg="undo custSel addSld modSld sldOrd">
      <pc:chgData name="Gudka, Dawna" userId="823cceae-331b-41d6-9a63-34ad6d1db55c" providerId="ADAL" clId="{E0F430AA-B593-4401-9970-F2994F39580A}" dt="2025-01-09T03:27:17.931" v="1305" actId="13244"/>
      <pc:docMkLst>
        <pc:docMk/>
      </pc:docMkLst>
      <pc:sldChg chg="modSp mod">
        <pc:chgData name="Gudka, Dawna" userId="823cceae-331b-41d6-9a63-34ad6d1db55c" providerId="ADAL" clId="{E0F430AA-B593-4401-9970-F2994F39580A}" dt="2025-01-09T02:35:22.063" v="209" actId="20577"/>
        <pc:sldMkLst>
          <pc:docMk/>
          <pc:sldMk cId="548937371" sldId="5739"/>
        </pc:sldMkLst>
      </pc:sldChg>
      <pc:sldChg chg="modSp mod">
        <pc:chgData name="Gudka, Dawna" userId="823cceae-331b-41d6-9a63-34ad6d1db55c" providerId="ADAL" clId="{E0F430AA-B593-4401-9970-F2994F39580A}" dt="2025-01-09T02:37:23.189" v="405" actId="20577"/>
        <pc:sldMkLst>
          <pc:docMk/>
          <pc:sldMk cId="3902891436" sldId="5740"/>
        </pc:sldMkLst>
      </pc:sldChg>
      <pc:sldChg chg="addSp delSp modSp add mod ord">
        <pc:chgData name="Gudka, Dawna" userId="823cceae-331b-41d6-9a63-34ad6d1db55c" providerId="ADAL" clId="{E0F430AA-B593-4401-9970-F2994F39580A}" dt="2025-01-09T03:05:20.349" v="554" actId="1076"/>
        <pc:sldMkLst>
          <pc:docMk/>
          <pc:sldMk cId="3541186738" sldId="5752"/>
        </pc:sldMkLst>
      </pc:sldChg>
      <pc:sldChg chg="addSp delSp modSp new mod">
        <pc:chgData name="Gudka, Dawna" userId="823cceae-331b-41d6-9a63-34ad6d1db55c" providerId="ADAL" clId="{E0F430AA-B593-4401-9970-F2994F39580A}" dt="2025-01-09T03:24:08.484" v="1286" actId="962"/>
        <pc:sldMkLst>
          <pc:docMk/>
          <pc:sldMk cId="1770559346" sldId="5753"/>
        </pc:sldMkLst>
      </pc:sldChg>
      <pc:sldChg chg="addSp modSp new mod">
        <pc:chgData name="Gudka, Dawna" userId="823cceae-331b-41d6-9a63-34ad6d1db55c" providerId="ADAL" clId="{E0F430AA-B593-4401-9970-F2994F39580A}" dt="2025-01-09T03:27:17.931" v="1305" actId="13244"/>
        <pc:sldMkLst>
          <pc:docMk/>
          <pc:sldMk cId="873995119" sldId="5754"/>
        </pc:sldMkLst>
      </pc:sldChg>
      <pc:sldChg chg="delSp modSp add mod">
        <pc:chgData name="Gudka, Dawna" userId="823cceae-331b-41d6-9a63-34ad6d1db55c" providerId="ADAL" clId="{E0F430AA-B593-4401-9970-F2994F39580A}" dt="2025-01-09T03:26:04.191" v="1300" actId="20577"/>
        <pc:sldMkLst>
          <pc:docMk/>
          <pc:sldMk cId="3236241202" sldId="5755"/>
        </pc:sldMkLst>
      </pc:sldChg>
    </pc:docChg>
  </pc:docChgLst>
  <pc:docChgLst>
    <pc:chgData name="Martin, Carrie" userId="S::martin_c@cde.state.co.us::3f021071-f948-4caa-8dd8-d3036854ac97" providerId="AD" clId="Web-{AF718F92-131F-A206-FC6C-FB144DCCCFD4}"/>
    <pc:docChg chg="modSld">
      <pc:chgData name="Martin, Carrie" userId="S::martin_c@cde.state.co.us::3f021071-f948-4caa-8dd8-d3036854ac97" providerId="AD" clId="Web-{AF718F92-131F-A206-FC6C-FB144DCCCFD4}" dt="2025-04-16T12:36:29.616" v="27" actId="20577"/>
      <pc:docMkLst>
        <pc:docMk/>
      </pc:docMkLst>
      <pc:sldChg chg="modSp">
        <pc:chgData name="Martin, Carrie" userId="S::martin_c@cde.state.co.us::3f021071-f948-4caa-8dd8-d3036854ac97" providerId="AD" clId="Web-{AF718F92-131F-A206-FC6C-FB144DCCCFD4}" dt="2025-04-16T12:36:29.616" v="27" actId="20577"/>
        <pc:sldMkLst>
          <pc:docMk/>
          <pc:sldMk cId="93692065" sldId="5837"/>
        </pc:sldMkLst>
      </pc:sldChg>
      <pc:sldChg chg="modSp">
        <pc:chgData name="Martin, Carrie" userId="S::martin_c@cde.state.co.us::3f021071-f948-4caa-8dd8-d3036854ac97" providerId="AD" clId="Web-{AF718F92-131F-A206-FC6C-FB144DCCCFD4}" dt="2025-04-16T12:34:20.006" v="2" actId="20577"/>
        <pc:sldMkLst>
          <pc:docMk/>
          <pc:sldMk cId="1034172162" sldId="5872"/>
        </pc:sldMkLst>
      </pc:sldChg>
      <pc:sldChg chg="modSp">
        <pc:chgData name="Martin, Carrie" userId="S::martin_c@cde.state.co.us::3f021071-f948-4caa-8dd8-d3036854ac97" providerId="AD" clId="Web-{AF718F92-131F-A206-FC6C-FB144DCCCFD4}" dt="2025-04-16T12:35:51.819" v="22" actId="20577"/>
        <pc:sldMkLst>
          <pc:docMk/>
          <pc:sldMk cId="2002406002" sldId="5875"/>
        </pc:sldMkLst>
      </pc:sldChg>
      <pc:sldChg chg="modSp">
        <pc:chgData name="Martin, Carrie" userId="S::martin_c@cde.state.co.us::3f021071-f948-4caa-8dd8-d3036854ac97" providerId="AD" clId="Web-{AF718F92-131F-A206-FC6C-FB144DCCCFD4}" dt="2025-04-16T12:35:21.522" v="18" actId="20577"/>
        <pc:sldMkLst>
          <pc:docMk/>
          <pc:sldMk cId="3407393224" sldId="5882"/>
        </pc:sldMkLst>
      </pc:sldChg>
    </pc:docChg>
  </pc:docChgLst>
  <pc:docChgLst>
    <pc:chgData name="Gudka, Dawna" userId="823cceae-331b-41d6-9a63-34ad6d1db55c" providerId="ADAL" clId="{549EA42D-A1CD-45B4-95B1-9F750FDEAE30}"/>
    <pc:docChg chg="custSel addSld delSld modSld">
      <pc:chgData name="Gudka, Dawna" userId="823cceae-331b-41d6-9a63-34ad6d1db55c" providerId="ADAL" clId="{549EA42D-A1CD-45B4-95B1-9F750FDEAE30}" dt="2024-07-25T01:11:34.345" v="837" actId="20577"/>
      <pc:docMkLst>
        <pc:docMk/>
      </pc:docMkLst>
      <pc:sldChg chg="addSp delSp modSp mod">
        <pc:chgData name="Gudka, Dawna" userId="823cceae-331b-41d6-9a63-34ad6d1db55c" providerId="ADAL" clId="{549EA42D-A1CD-45B4-95B1-9F750FDEAE30}" dt="2024-07-25T01:10:58.391" v="736" actId="962"/>
        <pc:sldMkLst>
          <pc:docMk/>
          <pc:sldMk cId="2968826480" sldId="5465"/>
        </pc:sldMkLst>
      </pc:sldChg>
      <pc:sldChg chg="del">
        <pc:chgData name="Gudka, Dawna" userId="823cceae-331b-41d6-9a63-34ad6d1db55c" providerId="ADAL" clId="{549EA42D-A1CD-45B4-95B1-9F750FDEAE30}" dt="2024-07-25T00:24:14.215" v="40" actId="2696"/>
        <pc:sldMkLst>
          <pc:docMk/>
          <pc:sldMk cId="3774009915" sldId="5467"/>
        </pc:sldMkLst>
      </pc:sldChg>
      <pc:sldChg chg="del">
        <pc:chgData name="Gudka, Dawna" userId="823cceae-331b-41d6-9a63-34ad6d1db55c" providerId="ADAL" clId="{549EA42D-A1CD-45B4-95B1-9F750FDEAE30}" dt="2024-07-25T00:24:32.458" v="42" actId="2696"/>
        <pc:sldMkLst>
          <pc:docMk/>
          <pc:sldMk cId="925303632" sldId="5468"/>
        </pc:sldMkLst>
      </pc:sldChg>
      <pc:sldChg chg="modSp mod">
        <pc:chgData name="Gudka, Dawna" userId="823cceae-331b-41d6-9a63-34ad6d1db55c" providerId="ADAL" clId="{549EA42D-A1CD-45B4-95B1-9F750FDEAE30}" dt="2024-07-25T00:23:59.496" v="39"/>
        <pc:sldMkLst>
          <pc:docMk/>
          <pc:sldMk cId="1765433899" sldId="5480"/>
        </pc:sldMkLst>
      </pc:sldChg>
      <pc:sldChg chg="del">
        <pc:chgData name="Gudka, Dawna" userId="823cceae-331b-41d6-9a63-34ad6d1db55c" providerId="ADAL" clId="{549EA42D-A1CD-45B4-95B1-9F750FDEAE30}" dt="2024-07-25T00:24:25.228" v="41" actId="2696"/>
        <pc:sldMkLst>
          <pc:docMk/>
          <pc:sldMk cId="2102237971" sldId="5481"/>
        </pc:sldMkLst>
      </pc:sldChg>
      <pc:sldChg chg="modSp add mod">
        <pc:chgData name="Gudka, Dawna" userId="823cceae-331b-41d6-9a63-34ad6d1db55c" providerId="ADAL" clId="{549EA42D-A1CD-45B4-95B1-9F750FDEAE30}" dt="2024-07-25T01:11:34.345" v="837" actId="20577"/>
        <pc:sldMkLst>
          <pc:docMk/>
          <pc:sldMk cId="1218041085" sldId="5519"/>
        </pc:sldMkLst>
      </pc:sldChg>
    </pc:docChg>
  </pc:docChgLst>
  <pc:docChgLst>
    <pc:chgData name="Rhodes, Tara" userId="S::rhodes_t@cde.state.co.us::566307b0-1e17-4826-87e1-0feb85a922f2" providerId="AD" clId="Web-{95B6B1A8-0571-9EF3-6CEB-200EFBF48FEF}"/>
    <pc:docChg chg="addSld delSld modSld sldOrd">
      <pc:chgData name="Rhodes, Tara" userId="S::rhodes_t@cde.state.co.us::566307b0-1e17-4826-87e1-0feb85a922f2" providerId="AD" clId="Web-{95B6B1A8-0571-9EF3-6CEB-200EFBF48FEF}" dt="2024-06-13T12:49:19.897" v="433" actId="20577"/>
      <pc:docMkLst>
        <pc:docMk/>
      </pc:docMkLst>
      <pc:sldChg chg="modSp add replId">
        <pc:chgData name="Rhodes, Tara" userId="S::rhodes_t@cde.state.co.us::566307b0-1e17-4826-87e1-0feb85a922f2" providerId="AD" clId="Web-{95B6B1A8-0571-9EF3-6CEB-200EFBF48FEF}" dt="2024-06-13T12:34:52.306" v="22" actId="20577"/>
        <pc:sldMkLst>
          <pc:docMk/>
          <pc:sldMk cId="2147676918" sldId="5469"/>
        </pc:sldMkLst>
      </pc:sldChg>
      <pc:sldChg chg="add del replId">
        <pc:chgData name="Rhodes, Tara" userId="S::rhodes_t@cde.state.co.us::566307b0-1e17-4826-87e1-0feb85a922f2" providerId="AD" clId="Web-{95B6B1A8-0571-9EF3-6CEB-200EFBF48FEF}" dt="2024-06-13T12:34:41.838" v="9"/>
        <pc:sldMkLst>
          <pc:docMk/>
          <pc:sldMk cId="984653921" sldId="5470"/>
        </pc:sldMkLst>
      </pc:sldChg>
      <pc:sldChg chg="modSp add del replId">
        <pc:chgData name="Rhodes, Tara" userId="S::rhodes_t@cde.state.co.us::566307b0-1e17-4826-87e1-0feb85a922f2" providerId="AD" clId="Web-{95B6B1A8-0571-9EF3-6CEB-200EFBF48FEF}" dt="2024-06-13T12:43:33.204" v="158" actId="20577"/>
        <pc:sldMkLst>
          <pc:docMk/>
          <pc:sldMk cId="1526248414" sldId="5471"/>
        </pc:sldMkLst>
      </pc:sldChg>
      <pc:sldChg chg="modSp add replId">
        <pc:chgData name="Rhodes, Tara" userId="S::rhodes_t@cde.state.co.us::566307b0-1e17-4826-87e1-0feb85a922f2" providerId="AD" clId="Web-{95B6B1A8-0571-9EF3-6CEB-200EFBF48FEF}" dt="2024-06-13T12:34:25.806" v="7" actId="20577"/>
        <pc:sldMkLst>
          <pc:docMk/>
          <pc:sldMk cId="1009687761" sldId="5472"/>
        </pc:sldMkLst>
      </pc:sldChg>
      <pc:sldChg chg="new del">
        <pc:chgData name="Rhodes, Tara" userId="S::rhodes_t@cde.state.co.us::566307b0-1e17-4826-87e1-0feb85a922f2" providerId="AD" clId="Web-{95B6B1A8-0571-9EF3-6CEB-200EFBF48FEF}" dt="2024-06-13T12:43:36.626" v="159"/>
        <pc:sldMkLst>
          <pc:docMk/>
          <pc:sldMk cId="1797076255" sldId="5473"/>
        </pc:sldMkLst>
      </pc:sldChg>
      <pc:sldChg chg="addSp delSp modSp new ord">
        <pc:chgData name="Rhodes, Tara" userId="S::rhodes_t@cde.state.co.us::566307b0-1e17-4826-87e1-0feb85a922f2" providerId="AD" clId="Web-{95B6B1A8-0571-9EF3-6CEB-200EFBF48FEF}" dt="2024-06-13T12:49:19.897" v="433" actId="20577"/>
        <pc:sldMkLst>
          <pc:docMk/>
          <pc:sldMk cId="2250815448" sldId="5473"/>
        </pc:sldMkLst>
      </pc:sldChg>
    </pc:docChg>
  </pc:docChgLst>
  <pc:docChgLst>
    <pc:chgData name="Gudka, Dawna" userId="823cceae-331b-41d6-9a63-34ad6d1db55c" providerId="ADAL" clId="{17A77E6B-17F7-44BC-BB42-A3AF249D67DC}"/>
    <pc:docChg chg="undo custSel addSld delSld modSld">
      <pc:chgData name="Gudka, Dawna" userId="823cceae-331b-41d6-9a63-34ad6d1db55c" providerId="ADAL" clId="{17A77E6B-17F7-44BC-BB42-A3AF249D67DC}" dt="2025-05-22T13:13:18.922" v="298" actId="20577"/>
      <pc:docMkLst>
        <pc:docMk/>
      </pc:docMkLst>
      <pc:sldChg chg="modSp mod">
        <pc:chgData name="Gudka, Dawna" userId="823cceae-331b-41d6-9a63-34ad6d1db55c" providerId="ADAL" clId="{17A77E6B-17F7-44BC-BB42-A3AF249D67DC}" dt="2025-05-21T22:50:02.909" v="29" actId="20577"/>
        <pc:sldMkLst>
          <pc:docMk/>
          <pc:sldMk cId="3227145924" sldId="5097"/>
        </pc:sldMkLst>
      </pc:sldChg>
      <pc:sldChg chg="del">
        <pc:chgData name="Gudka, Dawna" userId="823cceae-331b-41d6-9a63-34ad6d1db55c" providerId="ADAL" clId="{17A77E6B-17F7-44BC-BB42-A3AF249D67DC}" dt="2025-05-21T22:49:34.448" v="1" actId="2696"/>
        <pc:sldMkLst>
          <pc:docMk/>
          <pc:sldMk cId="3677926577" sldId="5766"/>
        </pc:sldMkLst>
      </pc:sldChg>
      <pc:sldChg chg="del">
        <pc:chgData name="Gudka, Dawna" userId="823cceae-331b-41d6-9a63-34ad6d1db55c" providerId="ADAL" clId="{17A77E6B-17F7-44BC-BB42-A3AF249D67DC}" dt="2025-05-21T22:49:34.448" v="1" actId="2696"/>
        <pc:sldMkLst>
          <pc:docMk/>
          <pc:sldMk cId="226281112" sldId="5827"/>
        </pc:sldMkLst>
      </pc:sldChg>
      <pc:sldChg chg="del">
        <pc:chgData name="Gudka, Dawna" userId="823cceae-331b-41d6-9a63-34ad6d1db55c" providerId="ADAL" clId="{17A77E6B-17F7-44BC-BB42-A3AF249D67DC}" dt="2025-05-21T22:49:34.448" v="1" actId="2696"/>
        <pc:sldMkLst>
          <pc:docMk/>
          <pc:sldMk cId="3197381806" sldId="5910"/>
        </pc:sldMkLst>
      </pc:sldChg>
      <pc:sldChg chg="del">
        <pc:chgData name="Gudka, Dawna" userId="823cceae-331b-41d6-9a63-34ad6d1db55c" providerId="ADAL" clId="{17A77E6B-17F7-44BC-BB42-A3AF249D67DC}" dt="2025-05-21T22:49:34.448" v="1" actId="2696"/>
        <pc:sldMkLst>
          <pc:docMk/>
          <pc:sldMk cId="3768008294" sldId="5925"/>
        </pc:sldMkLst>
      </pc:sldChg>
      <pc:sldChg chg="modSp add mod">
        <pc:chgData name="Gudka, Dawna" userId="823cceae-331b-41d6-9a63-34ad6d1db55c" providerId="ADAL" clId="{17A77E6B-17F7-44BC-BB42-A3AF249D67DC}" dt="2025-05-21T22:54:39.926" v="248" actId="13244"/>
        <pc:sldMkLst>
          <pc:docMk/>
          <pc:sldMk cId="2882502669" sldId="5935"/>
        </pc:sldMkLst>
      </pc:sldChg>
      <pc:sldChg chg="modSp add mod">
        <pc:chgData name="Gudka, Dawna" userId="823cceae-331b-41d6-9a63-34ad6d1db55c" providerId="ADAL" clId="{17A77E6B-17F7-44BC-BB42-A3AF249D67DC}" dt="2025-05-21T22:52:53.092" v="231" actId="962"/>
        <pc:sldMkLst>
          <pc:docMk/>
          <pc:sldMk cId="3200898192" sldId="5936"/>
        </pc:sldMkLst>
      </pc:sldChg>
      <pc:sldChg chg="del">
        <pc:chgData name="Gudka, Dawna" userId="823cceae-331b-41d6-9a63-34ad6d1db55c" providerId="ADAL" clId="{17A77E6B-17F7-44BC-BB42-A3AF249D67DC}" dt="2025-05-21T22:49:34.448" v="1" actId="2696"/>
        <pc:sldMkLst>
          <pc:docMk/>
          <pc:sldMk cId="595085163" sldId="5945"/>
        </pc:sldMkLst>
      </pc:sldChg>
      <pc:sldChg chg="del">
        <pc:chgData name="Gudka, Dawna" userId="823cceae-331b-41d6-9a63-34ad6d1db55c" providerId="ADAL" clId="{17A77E6B-17F7-44BC-BB42-A3AF249D67DC}" dt="2025-05-21T22:49:34.448" v="1" actId="2696"/>
        <pc:sldMkLst>
          <pc:docMk/>
          <pc:sldMk cId="473521871" sldId="5946"/>
        </pc:sldMkLst>
      </pc:sldChg>
      <pc:sldChg chg="add">
        <pc:chgData name="Gudka, Dawna" userId="823cceae-331b-41d6-9a63-34ad6d1db55c" providerId="ADAL" clId="{17A77E6B-17F7-44BC-BB42-A3AF249D67DC}" dt="2025-05-21T22:49:19.856" v="0"/>
        <pc:sldMkLst>
          <pc:docMk/>
          <pc:sldMk cId="2377310082" sldId="5948"/>
        </pc:sldMkLst>
      </pc:sldChg>
      <pc:sldChg chg="modSp add mod">
        <pc:chgData name="Gudka, Dawna" userId="823cceae-331b-41d6-9a63-34ad6d1db55c" providerId="ADAL" clId="{17A77E6B-17F7-44BC-BB42-A3AF249D67DC}" dt="2025-05-22T13:13:18.922" v="298" actId="20577"/>
        <pc:sldMkLst>
          <pc:docMk/>
          <pc:sldMk cId="2667335638" sldId="5949"/>
        </pc:sldMkLst>
      </pc:sldChg>
      <pc:sldChg chg="modSp add mod">
        <pc:chgData name="Gudka, Dawna" userId="823cceae-331b-41d6-9a63-34ad6d1db55c" providerId="ADAL" clId="{17A77E6B-17F7-44BC-BB42-A3AF249D67DC}" dt="2025-05-21T22:54:15.749" v="244" actId="962"/>
        <pc:sldMkLst>
          <pc:docMk/>
          <pc:sldMk cId="2793901213" sldId="5950"/>
        </pc:sldMkLst>
      </pc:sldChg>
      <pc:sldChg chg="modSp add mod">
        <pc:chgData name="Gudka, Dawna" userId="823cceae-331b-41d6-9a63-34ad6d1db55c" providerId="ADAL" clId="{17A77E6B-17F7-44BC-BB42-A3AF249D67DC}" dt="2025-05-21T22:54:55.280" v="251" actId="13244"/>
        <pc:sldMkLst>
          <pc:docMk/>
          <pc:sldMk cId="3352049065" sldId="5951"/>
        </pc:sldMkLst>
      </pc:sldChg>
      <pc:sldChg chg="modSp add mod">
        <pc:chgData name="Gudka, Dawna" userId="823cceae-331b-41d6-9a63-34ad6d1db55c" providerId="ADAL" clId="{17A77E6B-17F7-44BC-BB42-A3AF249D67DC}" dt="2025-05-21T22:55:11.678" v="254" actId="13244"/>
        <pc:sldMkLst>
          <pc:docMk/>
          <pc:sldMk cId="2023837616" sldId="5952"/>
        </pc:sldMkLst>
      </pc:sldChg>
      <pc:sldChg chg="add">
        <pc:chgData name="Gudka, Dawna" userId="823cceae-331b-41d6-9a63-34ad6d1db55c" providerId="ADAL" clId="{17A77E6B-17F7-44BC-BB42-A3AF249D67DC}" dt="2025-05-21T22:49:19.856" v="0"/>
        <pc:sldMkLst>
          <pc:docMk/>
          <pc:sldMk cId="2300124133" sldId="5953"/>
        </pc:sldMkLst>
      </pc:sldChg>
    </pc:docChg>
  </pc:docChgLst>
  <pc:docChgLst>
    <pc:chgData name="Hoffman, Peter" userId="673cee94-26bd-4c2a-ab82-1b3669e2f049" providerId="ADAL" clId="{45851F35-F735-4052-8CE5-06DBCAC52263}"/>
    <pc:docChg chg="undo custSel addSld delSld modSld">
      <pc:chgData name="Hoffman, Peter" userId="673cee94-26bd-4c2a-ab82-1b3669e2f049" providerId="ADAL" clId="{45851F35-F735-4052-8CE5-06DBCAC52263}" dt="2025-02-26T18:54:01.664" v="2115" actId="20577"/>
      <pc:docMkLst>
        <pc:docMk/>
      </pc:docMkLst>
      <pc:sldChg chg="modSp mod">
        <pc:chgData name="Hoffman, Peter" userId="673cee94-26bd-4c2a-ab82-1b3669e2f049" providerId="ADAL" clId="{45851F35-F735-4052-8CE5-06DBCAC52263}" dt="2025-02-26T18:53:52.982" v="2114" actId="20577"/>
        <pc:sldMkLst>
          <pc:docMk/>
          <pc:sldMk cId="2475311638" sldId="5803"/>
        </pc:sldMkLst>
      </pc:sldChg>
      <pc:sldChg chg="modSp mod modCm">
        <pc:chgData name="Hoffman, Peter" userId="673cee94-26bd-4c2a-ab82-1b3669e2f049" providerId="ADAL" clId="{45851F35-F735-4052-8CE5-06DBCAC52263}" dt="2025-02-26T18:12:48.075" v="191" actId="20577"/>
        <pc:sldMkLst>
          <pc:docMk/>
          <pc:sldMk cId="1723790075" sldId="58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offman, Peter" userId="673cee94-26bd-4c2a-ab82-1b3669e2f049" providerId="ADAL" clId="{45851F35-F735-4052-8CE5-06DBCAC52263}" dt="2025-02-26T18:12:48.075" v="191" actId="20577"/>
              <pc2:cmMkLst xmlns:pc2="http://schemas.microsoft.com/office/powerpoint/2019/9/main/command">
                <pc:docMk/>
                <pc:sldMk cId="1723790075" sldId="5810"/>
                <pc2:cmMk id="{26FBDB14-D927-48FA-9D01-E387CAC21616}"/>
              </pc2:cmMkLst>
            </pc226:cmChg>
          </p:ext>
        </pc:extLst>
      </pc:sldChg>
      <pc:sldChg chg="del">
        <pc:chgData name="Hoffman, Peter" userId="673cee94-26bd-4c2a-ab82-1b3669e2f049" providerId="ADAL" clId="{45851F35-F735-4052-8CE5-06DBCAC52263}" dt="2025-02-26T18:37:49.580" v="1048" actId="2696"/>
        <pc:sldMkLst>
          <pc:docMk/>
          <pc:sldMk cId="3752946371" sldId="5811"/>
        </pc:sldMkLst>
      </pc:sldChg>
      <pc:sldChg chg="modSp mod">
        <pc:chgData name="Hoffman, Peter" userId="673cee94-26bd-4c2a-ab82-1b3669e2f049" providerId="ADAL" clId="{45851F35-F735-4052-8CE5-06DBCAC52263}" dt="2025-02-26T18:31:57.729" v="847" actId="20577"/>
        <pc:sldMkLst>
          <pc:docMk/>
          <pc:sldMk cId="4147087058" sldId="5813"/>
        </pc:sldMkLst>
      </pc:sldChg>
      <pc:sldChg chg="del">
        <pc:chgData name="Hoffman, Peter" userId="673cee94-26bd-4c2a-ab82-1b3669e2f049" providerId="ADAL" clId="{45851F35-F735-4052-8CE5-06DBCAC52263}" dt="2025-02-26T18:01:12.587" v="93" actId="2696"/>
        <pc:sldMkLst>
          <pc:docMk/>
          <pc:sldMk cId="2500370030" sldId="5814"/>
        </pc:sldMkLst>
      </pc:sldChg>
      <pc:sldChg chg="addSp delSp modSp mod">
        <pc:chgData name="Hoffman, Peter" userId="673cee94-26bd-4c2a-ab82-1b3669e2f049" providerId="ADAL" clId="{45851F35-F735-4052-8CE5-06DBCAC52263}" dt="2025-02-26T18:52:15.339" v="2113" actId="1035"/>
        <pc:sldMkLst>
          <pc:docMk/>
          <pc:sldMk cId="580773463" sldId="5815"/>
        </pc:sldMkLst>
      </pc:sldChg>
      <pc:sldChg chg="addSp delSp modSp mod">
        <pc:chgData name="Hoffman, Peter" userId="673cee94-26bd-4c2a-ab82-1b3669e2f049" providerId="ADAL" clId="{45851F35-F735-4052-8CE5-06DBCAC52263}" dt="2025-02-26T18:28:05.565" v="779"/>
        <pc:sldMkLst>
          <pc:docMk/>
          <pc:sldMk cId="462621828" sldId="5816"/>
        </pc:sldMkLst>
      </pc:sldChg>
      <pc:sldChg chg="addSp delSp modSp add mod">
        <pc:chgData name="Hoffman, Peter" userId="673cee94-26bd-4c2a-ab82-1b3669e2f049" providerId="ADAL" clId="{45851F35-F735-4052-8CE5-06DBCAC52263}" dt="2025-02-26T18:27:51.937" v="777"/>
        <pc:sldMkLst>
          <pc:docMk/>
          <pc:sldMk cId="1781324693" sldId="5817"/>
        </pc:sldMkLst>
      </pc:sldChg>
      <pc:sldChg chg="addSp delSp modSp mod">
        <pc:chgData name="Hoffman, Peter" userId="673cee94-26bd-4c2a-ab82-1b3669e2f049" providerId="ADAL" clId="{45851F35-F735-4052-8CE5-06DBCAC52263}" dt="2025-02-26T18:38:12.176" v="1059" actId="1035"/>
        <pc:sldMkLst>
          <pc:docMk/>
          <pc:sldMk cId="1930914326" sldId="5818"/>
        </pc:sldMkLst>
      </pc:sldChg>
      <pc:sldChg chg="addSp modSp mod">
        <pc:chgData name="Hoffman, Peter" userId="673cee94-26bd-4c2a-ab82-1b3669e2f049" providerId="ADAL" clId="{45851F35-F735-4052-8CE5-06DBCAC52263}" dt="2025-02-26T18:42:07.593" v="1351" actId="20577"/>
        <pc:sldMkLst>
          <pc:docMk/>
          <pc:sldMk cId="685581711" sldId="5819"/>
        </pc:sldMkLst>
      </pc:sldChg>
    </pc:docChg>
  </pc:docChgLst>
  <pc:docChgLst>
    <pc:chgData name="Slutzky, Collin" userId="S::slutzky_c@cde.state.co.us::21f7fb5c-490d-42a4-8741-4ce78a53b03a" providerId="AD" clId="Web-{06E0F1A4-D92D-9A32-AD4C-AB88DC32DBEE}"/>
    <pc:docChg chg="modSld">
      <pc:chgData name="Slutzky, Collin" userId="S::slutzky_c@cde.state.co.us::21f7fb5c-490d-42a4-8741-4ce78a53b03a" providerId="AD" clId="Web-{06E0F1A4-D92D-9A32-AD4C-AB88DC32DBEE}" dt="2024-05-15T19:01:04.262" v="8" actId="20577"/>
      <pc:docMkLst>
        <pc:docMk/>
      </pc:docMkLst>
      <pc:sldChg chg="modSp">
        <pc:chgData name="Slutzky, Collin" userId="S::slutzky_c@cde.state.co.us::21f7fb5c-490d-42a4-8741-4ce78a53b03a" providerId="AD" clId="Web-{06E0F1A4-D92D-9A32-AD4C-AB88DC32DBEE}" dt="2024-05-15T19:01:04.262" v="8" actId="20577"/>
        <pc:sldMkLst>
          <pc:docMk/>
          <pc:sldMk cId="2570410255" sldId="5438"/>
        </pc:sldMkLst>
      </pc:sldChg>
    </pc:docChg>
  </pc:docChgLst>
  <pc:docChgLst>
    <pc:chgData name="Gudka, Dawna" userId="823cceae-331b-41d6-9a63-34ad6d1db55c" providerId="ADAL" clId="{EB43833B-92F3-444C-AA27-D68DCB43D72B}"/>
    <pc:docChg chg="undo custSel modSld">
      <pc:chgData name="Gudka, Dawna" userId="823cceae-331b-41d6-9a63-34ad6d1db55c" providerId="ADAL" clId="{EB43833B-92F3-444C-AA27-D68DCB43D72B}" dt="2024-10-30T23:15:42.721" v="137" actId="6549"/>
      <pc:docMkLst>
        <pc:docMk/>
      </pc:docMkLst>
      <pc:sldChg chg="modSp mod">
        <pc:chgData name="Gudka, Dawna" userId="823cceae-331b-41d6-9a63-34ad6d1db55c" providerId="ADAL" clId="{EB43833B-92F3-444C-AA27-D68DCB43D72B}" dt="2024-10-30T23:15:42.721" v="137" actId="6549"/>
        <pc:sldMkLst>
          <pc:docMk/>
          <pc:sldMk cId="1037917088" sldId="5098"/>
        </pc:sldMkLst>
      </pc:sldChg>
    </pc:docChg>
  </pc:docChgLst>
  <pc:docChgLst>
    <pc:chgData name="Ward, Reagan" userId="27291eb4-8241-4961-9e69-8c66e34cc5b0" providerId="ADAL" clId="{4EEEF422-79E5-4ED2-9E8C-57196E20F121}"/>
    <pc:docChg chg="undo custSel addSld delSld modSld sldOrd">
      <pc:chgData name="Ward, Reagan" userId="27291eb4-8241-4961-9e69-8c66e34cc5b0" providerId="ADAL" clId="{4EEEF422-79E5-4ED2-9E8C-57196E20F121}" dt="2024-06-27T13:20:12.515" v="1259" actId="20577"/>
      <pc:docMkLst>
        <pc:docMk/>
      </pc:docMkLst>
      <pc:sldChg chg="addSp delSp modSp mod modClrScheme chgLayout">
        <pc:chgData name="Ward, Reagan" userId="27291eb4-8241-4961-9e69-8c66e34cc5b0" providerId="ADAL" clId="{4EEEF422-79E5-4ED2-9E8C-57196E20F121}" dt="2024-06-26T20:07:14.199" v="14" actId="5793"/>
        <pc:sldMkLst>
          <pc:docMk/>
          <pc:sldMk cId="880479634" sldId="301"/>
        </pc:sldMkLst>
      </pc:sldChg>
      <pc:sldChg chg="modSp mod">
        <pc:chgData name="Ward, Reagan" userId="27291eb4-8241-4961-9e69-8c66e34cc5b0" providerId="ADAL" clId="{4EEEF422-79E5-4ED2-9E8C-57196E20F121}" dt="2024-06-26T20:09:04.102" v="28" actId="207"/>
        <pc:sldMkLst>
          <pc:docMk/>
          <pc:sldMk cId="26054774" sldId="5413"/>
        </pc:sldMkLst>
      </pc:sldChg>
      <pc:sldChg chg="add">
        <pc:chgData name="Ward, Reagan" userId="27291eb4-8241-4961-9e69-8c66e34cc5b0" providerId="ADAL" clId="{4EEEF422-79E5-4ED2-9E8C-57196E20F121}" dt="2024-06-26T20:06:27.880" v="3"/>
        <pc:sldMkLst>
          <pc:docMk/>
          <pc:sldMk cId="619942572" sldId="5456"/>
        </pc:sldMkLst>
      </pc:sldChg>
      <pc:sldChg chg="add">
        <pc:chgData name="Ward, Reagan" userId="27291eb4-8241-4961-9e69-8c66e34cc5b0" providerId="ADAL" clId="{4EEEF422-79E5-4ED2-9E8C-57196E20F121}" dt="2024-06-26T20:06:16.602" v="2"/>
        <pc:sldMkLst>
          <pc:docMk/>
          <pc:sldMk cId="2648156032" sldId="5462"/>
        </pc:sldMkLst>
      </pc:sldChg>
      <pc:sldChg chg="addSp delSp modSp mod modClrScheme chgLayout">
        <pc:chgData name="Ward, Reagan" userId="27291eb4-8241-4961-9e69-8c66e34cc5b0" providerId="ADAL" clId="{4EEEF422-79E5-4ED2-9E8C-57196E20F121}" dt="2024-06-26T20:07:03.995" v="10" actId="6549"/>
        <pc:sldMkLst>
          <pc:docMk/>
          <pc:sldMk cId="891622158" sldId="5475"/>
        </pc:sldMkLst>
      </pc:sldChg>
      <pc:sldChg chg="addSp delSp modSp del mod modClrScheme chgLayout">
        <pc:chgData name="Ward, Reagan" userId="27291eb4-8241-4961-9e69-8c66e34cc5b0" providerId="ADAL" clId="{4EEEF422-79E5-4ED2-9E8C-57196E20F121}" dt="2024-06-26T20:06:52.471" v="7" actId="47"/>
        <pc:sldMkLst>
          <pc:docMk/>
          <pc:sldMk cId="3635934132" sldId="5478"/>
        </pc:sldMkLst>
      </pc:sldChg>
      <pc:sldChg chg="del">
        <pc:chgData name="Ward, Reagan" userId="27291eb4-8241-4961-9e69-8c66e34cc5b0" providerId="ADAL" clId="{4EEEF422-79E5-4ED2-9E8C-57196E20F121}" dt="2024-06-26T20:06:29.870" v="4" actId="47"/>
        <pc:sldMkLst>
          <pc:docMk/>
          <pc:sldMk cId="2323993048" sldId="5479"/>
        </pc:sldMkLst>
      </pc:sldChg>
      <pc:sldChg chg="addSp delSp modSp new mod modClrScheme chgLayout">
        <pc:chgData name="Ward, Reagan" userId="27291eb4-8241-4961-9e69-8c66e34cc5b0" providerId="ADAL" clId="{4EEEF422-79E5-4ED2-9E8C-57196E20F121}" dt="2024-06-27T13:20:12.515" v="1259" actId="20577"/>
        <pc:sldMkLst>
          <pc:docMk/>
          <pc:sldMk cId="1007356210" sldId="5482"/>
        </pc:sldMkLst>
      </pc:sldChg>
      <pc:sldChg chg="addSp delSp modSp new mod ord modClrScheme chgLayout">
        <pc:chgData name="Ward, Reagan" userId="27291eb4-8241-4961-9e69-8c66e34cc5b0" providerId="ADAL" clId="{4EEEF422-79E5-4ED2-9E8C-57196E20F121}" dt="2024-06-26T21:17:55.135" v="1195"/>
        <pc:sldMkLst>
          <pc:docMk/>
          <pc:sldMk cId="2685988123" sldId="5483"/>
        </pc:sldMkLst>
      </pc:sldChg>
    </pc:docChg>
  </pc:docChgLst>
  <pc:docChgLst>
    <pc:chgData name="Gudka, Dawna" userId="823cceae-331b-41d6-9a63-34ad6d1db55c" providerId="ADAL" clId="{2194ABD4-4475-4451-B69B-6AC7A33640A1}"/>
    <pc:docChg chg="custSel addSld modSld">
      <pc:chgData name="Gudka, Dawna" userId="823cceae-331b-41d6-9a63-34ad6d1db55c" providerId="ADAL" clId="{2194ABD4-4475-4451-B69B-6AC7A33640A1}" dt="2025-04-03T01:29:43.815" v="503" actId="20577"/>
      <pc:docMkLst>
        <pc:docMk/>
      </pc:docMkLst>
      <pc:sldChg chg="addSp delSp modSp mod">
        <pc:chgData name="Gudka, Dawna" userId="823cceae-331b-41d6-9a63-34ad6d1db55c" providerId="ADAL" clId="{2194ABD4-4475-4451-B69B-6AC7A33640A1}" dt="2025-04-03T01:25:14.828" v="355" actId="13244"/>
        <pc:sldMkLst>
          <pc:docMk/>
          <pc:sldMk cId="649998623" sldId="5767"/>
        </pc:sldMkLst>
      </pc:sldChg>
      <pc:sldChg chg="modSp mod">
        <pc:chgData name="Gudka, Dawna" userId="823cceae-331b-41d6-9a63-34ad6d1db55c" providerId="ADAL" clId="{2194ABD4-4475-4451-B69B-6AC7A33640A1}" dt="2025-04-03T01:18:10.288" v="164" actId="20577"/>
        <pc:sldMkLst>
          <pc:docMk/>
          <pc:sldMk cId="220528580" sldId="5838"/>
        </pc:sldMkLst>
      </pc:sldChg>
      <pc:sldChg chg="modSp add mod">
        <pc:chgData name="Gudka, Dawna" userId="823cceae-331b-41d6-9a63-34ad6d1db55c" providerId="ADAL" clId="{2194ABD4-4475-4451-B69B-6AC7A33640A1}" dt="2025-04-03T01:25:36.640" v="358" actId="13244"/>
        <pc:sldMkLst>
          <pc:docMk/>
          <pc:sldMk cId="982584362" sldId="5871"/>
        </pc:sldMkLst>
      </pc:sldChg>
    </pc:docChg>
  </pc:docChgLst>
  <pc:docChgLst>
    <pc:chgData name="McRee, Rebecca" userId="S::mcree_r@cde.state.co.us::3a10fa13-9d60-4c0b-b361-471945732c34" providerId="AD" clId="Web-{F069932E-465C-072C-77BA-0CF987CEF3CB}"/>
    <pc:docChg chg="addSld delSld modSld sldOrd">
      <pc:chgData name="McRee, Rebecca" userId="S::mcree_r@cde.state.co.us::3a10fa13-9d60-4c0b-b361-471945732c34" providerId="AD" clId="Web-{F069932E-465C-072C-77BA-0CF987CEF3CB}" dt="2024-07-30T13:43:04.051" v="338" actId="20577"/>
      <pc:docMkLst>
        <pc:docMk/>
      </pc:docMkLst>
      <pc:sldChg chg="ord">
        <pc:chgData name="McRee, Rebecca" userId="S::mcree_r@cde.state.co.us::3a10fa13-9d60-4c0b-b361-471945732c34" providerId="AD" clId="Web-{F069932E-465C-072C-77BA-0CF987CEF3CB}" dt="2024-07-30T13:35:00.135" v="55"/>
        <pc:sldMkLst>
          <pc:docMk/>
          <pc:sldMk cId="3119728627" sldId="5486"/>
        </pc:sldMkLst>
      </pc:sldChg>
      <pc:sldChg chg="del">
        <pc:chgData name="McRee, Rebecca" userId="S::mcree_r@cde.state.co.us::3a10fa13-9d60-4c0b-b361-471945732c34" providerId="AD" clId="Web-{F069932E-465C-072C-77BA-0CF987CEF3CB}" dt="2024-07-30T13:27:43.344" v="0"/>
        <pc:sldMkLst>
          <pc:docMk/>
          <pc:sldMk cId="538669139" sldId="5487"/>
        </pc:sldMkLst>
      </pc:sldChg>
      <pc:sldChg chg="modSp">
        <pc:chgData name="McRee, Rebecca" userId="S::mcree_r@cde.state.co.us::3a10fa13-9d60-4c0b-b361-471945732c34" providerId="AD" clId="Web-{F069932E-465C-072C-77BA-0CF987CEF3CB}" dt="2024-07-30T13:28:32.892" v="8" actId="20577"/>
        <pc:sldMkLst>
          <pc:docMk/>
          <pc:sldMk cId="1039979550" sldId="5495"/>
        </pc:sldMkLst>
      </pc:sldChg>
      <pc:sldChg chg="modSp">
        <pc:chgData name="McRee, Rebecca" userId="S::mcree_r@cde.state.co.us::3a10fa13-9d60-4c0b-b361-471945732c34" providerId="AD" clId="Web-{F069932E-465C-072C-77BA-0CF987CEF3CB}" dt="2024-07-30T13:32:34.803" v="53" actId="20577"/>
        <pc:sldMkLst>
          <pc:docMk/>
          <pc:sldMk cId="2856351610" sldId="5496"/>
        </pc:sldMkLst>
      </pc:sldChg>
      <pc:sldChg chg="modSp add ord replId">
        <pc:chgData name="McRee, Rebecca" userId="S::mcree_r@cde.state.co.us::3a10fa13-9d60-4c0b-b361-471945732c34" providerId="AD" clId="Web-{F069932E-465C-072C-77BA-0CF987CEF3CB}" dt="2024-07-30T13:35:33.573" v="60" actId="20577"/>
        <pc:sldMkLst>
          <pc:docMk/>
          <pc:sldMk cId="1925961931" sldId="5523"/>
        </pc:sldMkLst>
      </pc:sldChg>
      <pc:sldChg chg="modSp add ord replId">
        <pc:chgData name="McRee, Rebecca" userId="S::mcree_r@cde.state.co.us::3a10fa13-9d60-4c0b-b361-471945732c34" providerId="AD" clId="Web-{F069932E-465C-072C-77BA-0CF987CEF3CB}" dt="2024-07-30T13:37:02.887" v="84" actId="20577"/>
        <pc:sldMkLst>
          <pc:docMk/>
          <pc:sldMk cId="312004372" sldId="5524"/>
        </pc:sldMkLst>
      </pc:sldChg>
      <pc:sldChg chg="modSp new">
        <pc:chgData name="McRee, Rebecca" userId="S::mcree_r@cde.state.co.us::3a10fa13-9d60-4c0b-b361-471945732c34" providerId="AD" clId="Web-{F069932E-465C-072C-77BA-0CF987CEF3CB}" dt="2024-07-30T13:43:04.051" v="338" actId="20577"/>
        <pc:sldMkLst>
          <pc:docMk/>
          <pc:sldMk cId="632710224" sldId="5525"/>
        </pc:sldMkLst>
      </pc:sldChg>
    </pc:docChg>
  </pc:docChgLst>
  <pc:docChgLst>
    <pc:chgData name="Ward, Reagan" userId="27291eb4-8241-4961-9e69-8c66e34cc5b0" providerId="ADAL" clId="{138C3199-1691-4DEA-BF93-657436173F36}"/>
    <pc:docChg chg="undo custSel addSld delSld modSld sldOrd delMainMaster">
      <pc:chgData name="Ward, Reagan" userId="27291eb4-8241-4961-9e69-8c66e34cc5b0" providerId="ADAL" clId="{138C3199-1691-4DEA-BF93-657436173F36}" dt="2024-09-11T22:39:58.267" v="2862" actId="13244"/>
      <pc:docMkLst>
        <pc:docMk/>
      </pc:docMkLst>
      <pc:sldChg chg="delSp modSp add mod">
        <pc:chgData name="Ward, Reagan" userId="27291eb4-8241-4961-9e69-8c66e34cc5b0" providerId="ADAL" clId="{138C3199-1691-4DEA-BF93-657436173F36}" dt="2024-09-10T22:18:06.596" v="586" actId="12"/>
        <pc:sldMkLst>
          <pc:docMk/>
          <pc:sldMk cId="4006630429" sldId="282"/>
        </pc:sldMkLst>
      </pc:sldChg>
      <pc:sldChg chg="addSp delSp modSp del mod modClrScheme chgLayout">
        <pc:chgData name="Ward, Reagan" userId="27291eb4-8241-4961-9e69-8c66e34cc5b0" providerId="ADAL" clId="{138C3199-1691-4DEA-BF93-657436173F36}" dt="2024-09-10T22:12:26.230" v="265" actId="47"/>
        <pc:sldMkLst>
          <pc:docMk/>
          <pc:sldMk cId="1426715698" sldId="5295"/>
        </pc:sldMkLst>
      </pc:sldChg>
      <pc:sldChg chg="modSp del">
        <pc:chgData name="Ward, Reagan" userId="27291eb4-8241-4961-9e69-8c66e34cc5b0" providerId="ADAL" clId="{138C3199-1691-4DEA-BF93-657436173F36}" dt="2024-09-10T22:13:47.707" v="286" actId="47"/>
        <pc:sldMkLst>
          <pc:docMk/>
          <pc:sldMk cId="444206763" sldId="5308"/>
        </pc:sldMkLst>
      </pc:sldChg>
      <pc:sldChg chg="add">
        <pc:chgData name="Ward, Reagan" userId="27291eb4-8241-4961-9e69-8c66e34cc5b0" providerId="ADAL" clId="{138C3199-1691-4DEA-BF93-657436173F36}" dt="2024-09-10T22:19:26.104" v="588"/>
        <pc:sldMkLst>
          <pc:docMk/>
          <pc:sldMk cId="619942572" sldId="5456"/>
        </pc:sldMkLst>
      </pc:sldChg>
      <pc:sldChg chg="addSp delSp modSp mod modClrScheme chgLayout">
        <pc:chgData name="Ward, Reagan" userId="27291eb4-8241-4961-9e69-8c66e34cc5b0" providerId="ADAL" clId="{138C3199-1691-4DEA-BF93-657436173F36}" dt="2024-09-10T22:15:15.022" v="303"/>
        <pc:sldMkLst>
          <pc:docMk/>
          <pc:sldMk cId="602901426" sldId="5498"/>
        </pc:sldMkLst>
      </pc:sldChg>
      <pc:sldChg chg="add ord">
        <pc:chgData name="Ward, Reagan" userId="27291eb4-8241-4961-9e69-8c66e34cc5b0" providerId="ADAL" clId="{138C3199-1691-4DEA-BF93-657436173F36}" dt="2024-09-11T15:53:54.299" v="2687"/>
        <pc:sldMkLst>
          <pc:docMk/>
          <pc:sldMk cId="2971538637" sldId="5560"/>
        </pc:sldMkLst>
      </pc:sldChg>
      <pc:sldChg chg="addSp delSp modSp add mod modClrScheme chgLayout">
        <pc:chgData name="Ward, Reagan" userId="27291eb4-8241-4961-9e69-8c66e34cc5b0" providerId="ADAL" clId="{138C3199-1691-4DEA-BF93-657436173F36}" dt="2024-09-11T15:54:59.663" v="2831" actId="20577"/>
        <pc:sldMkLst>
          <pc:docMk/>
          <pc:sldMk cId="299511397" sldId="5573"/>
        </pc:sldMkLst>
      </pc:sldChg>
      <pc:sldChg chg="addSp delSp modSp mod modClrScheme chgLayout">
        <pc:chgData name="Ward, Reagan" userId="27291eb4-8241-4961-9e69-8c66e34cc5b0" providerId="ADAL" clId="{138C3199-1691-4DEA-BF93-657436173F36}" dt="2024-09-10T22:15:12.531" v="302"/>
        <pc:sldMkLst>
          <pc:docMk/>
          <pc:sldMk cId="936857245" sldId="5587"/>
        </pc:sldMkLst>
      </pc:sldChg>
      <pc:sldChg chg="addSp delSp modSp new mod modClrScheme chgLayout">
        <pc:chgData name="Ward, Reagan" userId="27291eb4-8241-4961-9e69-8c66e34cc5b0" providerId="ADAL" clId="{138C3199-1691-4DEA-BF93-657436173F36}" dt="2024-09-10T22:09:46.227" v="188" actId="20577"/>
        <pc:sldMkLst>
          <pc:docMk/>
          <pc:sldMk cId="3716896197" sldId="5590"/>
        </pc:sldMkLst>
      </pc:sldChg>
      <pc:sldChg chg="addSp delSp modSp new del mod modClrScheme chgLayout">
        <pc:chgData name="Ward, Reagan" userId="27291eb4-8241-4961-9e69-8c66e34cc5b0" providerId="ADAL" clId="{138C3199-1691-4DEA-BF93-657436173F36}" dt="2024-09-10T22:19:28.218" v="589" actId="47"/>
        <pc:sldMkLst>
          <pc:docMk/>
          <pc:sldMk cId="4089868825" sldId="5591"/>
        </pc:sldMkLst>
      </pc:sldChg>
      <pc:sldChg chg="addSp delSp modSp new mod modClrScheme chgLayout">
        <pc:chgData name="Ward, Reagan" userId="27291eb4-8241-4961-9e69-8c66e34cc5b0" providerId="ADAL" clId="{138C3199-1691-4DEA-BF93-657436173F36}" dt="2024-09-11T15:53:14.351" v="2683" actId="13244"/>
        <pc:sldMkLst>
          <pc:docMk/>
          <pc:sldMk cId="1730343134" sldId="5592"/>
        </pc:sldMkLst>
      </pc:sldChg>
      <pc:sldChg chg="addSp delSp modSp new mod modClrScheme chgLayout">
        <pc:chgData name="Ward, Reagan" userId="27291eb4-8241-4961-9e69-8c66e34cc5b0" providerId="ADAL" clId="{138C3199-1691-4DEA-BF93-657436173F36}" dt="2024-09-11T15:53:32.700" v="2685" actId="13244"/>
        <pc:sldMkLst>
          <pc:docMk/>
          <pc:sldMk cId="2200963915" sldId="5593"/>
        </pc:sldMkLst>
      </pc:sldChg>
      <pc:sldChg chg="addSp delSp modSp new mod modClrScheme chgLayout">
        <pc:chgData name="Ward, Reagan" userId="27291eb4-8241-4961-9e69-8c66e34cc5b0" providerId="ADAL" clId="{138C3199-1691-4DEA-BF93-657436173F36}" dt="2024-09-11T22:39:58.267" v="2862" actId="13244"/>
        <pc:sldMkLst>
          <pc:docMk/>
          <pc:sldMk cId="947091266" sldId="5594"/>
        </pc:sldMkLst>
      </pc:sldChg>
      <pc:sldChg chg="new del">
        <pc:chgData name="Ward, Reagan" userId="27291eb4-8241-4961-9e69-8c66e34cc5b0" providerId="ADAL" clId="{138C3199-1691-4DEA-BF93-657436173F36}" dt="2024-09-10T22:13:55.752" v="288" actId="680"/>
        <pc:sldMkLst>
          <pc:docMk/>
          <pc:sldMk cId="4275454903" sldId="5594"/>
        </pc:sldMkLst>
      </pc:sldChg>
      <pc:sldChg chg="addSp delSp modSp new mod">
        <pc:chgData name="Ward, Reagan" userId="27291eb4-8241-4961-9e69-8c66e34cc5b0" providerId="ADAL" clId="{138C3199-1691-4DEA-BF93-657436173F36}" dt="2024-09-10T22:46:40.916" v="2680" actId="478"/>
        <pc:sldMkLst>
          <pc:docMk/>
          <pc:sldMk cId="1945452351" sldId="5595"/>
        </pc:sldMkLst>
      </pc:sldChg>
      <pc:sldChg chg="new del">
        <pc:chgData name="Ward, Reagan" userId="27291eb4-8241-4961-9e69-8c66e34cc5b0" providerId="ADAL" clId="{138C3199-1691-4DEA-BF93-657436173F36}" dt="2024-09-10T22:47:05.219" v="2682" actId="47"/>
        <pc:sldMkLst>
          <pc:docMk/>
          <pc:sldMk cId="3266749224" sldId="5596"/>
        </pc:sldMkLst>
      </pc:sldChg>
      <pc:sldMasterChg chg="del delSldLayout">
        <pc:chgData name="Ward, Reagan" userId="27291eb4-8241-4961-9e69-8c66e34cc5b0" providerId="ADAL" clId="{138C3199-1691-4DEA-BF93-657436173F36}" dt="2024-09-10T22:14:04.734" v="291" actId="700"/>
        <pc:sldMasterMkLst>
          <pc:docMk/>
          <pc:sldMasterMk cId="1824533712" sldId="2147483713"/>
        </pc:sldMasterMkLst>
        <pc:sldLayoutChg chg="del">
          <pc:chgData name="Ward, Reagan" userId="27291eb4-8241-4961-9e69-8c66e34cc5b0" providerId="ADAL" clId="{138C3199-1691-4DEA-BF93-657436173F36}" dt="2024-09-10T22:14:04.734" v="291" actId="700"/>
          <pc:sldLayoutMkLst>
            <pc:docMk/>
            <pc:sldMasterMk cId="1824533712" sldId="2147483713"/>
            <pc:sldLayoutMk cId="1657740497" sldId="2147483715"/>
          </pc:sldLayoutMkLst>
        </pc:sldLayoutChg>
        <pc:sldLayoutChg chg="del">
          <pc:chgData name="Ward, Reagan" userId="27291eb4-8241-4961-9e69-8c66e34cc5b0" providerId="ADAL" clId="{138C3199-1691-4DEA-BF93-657436173F36}" dt="2024-09-10T22:12:26.230" v="265" actId="47"/>
          <pc:sldLayoutMkLst>
            <pc:docMk/>
            <pc:sldMasterMk cId="1824533712" sldId="2147483713"/>
            <pc:sldLayoutMk cId="2251505338" sldId="2147483719"/>
          </pc:sldLayoutMkLst>
        </pc:sldLayoutChg>
      </pc:sldMasterChg>
    </pc:docChg>
  </pc:docChgLst>
  <pc:docChgLst>
    <pc:chgData name="Tribbett, Jessica" userId="S::tribbett_jessica@cde.state.co.us::b8af59d7-a86d-4166-a022-d856dc24c475" providerId="AD" clId="Web-{BAE54013-BD43-18EB-334F-C0FD379D3D03}"/>
    <pc:docChg chg="addSld delSld modSld sldOrd">
      <pc:chgData name="Tribbett, Jessica" userId="S::tribbett_jessica@cde.state.co.us::b8af59d7-a86d-4166-a022-d856dc24c475" providerId="AD" clId="Web-{BAE54013-BD43-18EB-334F-C0FD379D3D03}" dt="2025-06-04T23:12:48.748" v="1338" actId="20577"/>
      <pc:docMkLst>
        <pc:docMk/>
      </pc:docMkLst>
      <pc:sldChg chg="addSp modSp new mod modClrScheme chgLayout">
        <pc:chgData name="Tribbett, Jessica" userId="S::tribbett_jessica@cde.state.co.us::b8af59d7-a86d-4166-a022-d856dc24c475" providerId="AD" clId="Web-{BAE54013-BD43-18EB-334F-C0FD379D3D03}" dt="2025-06-04T21:17:45.068" v="327" actId="20577"/>
        <pc:sldMkLst>
          <pc:docMk/>
          <pc:sldMk cId="873934780" sldId="5962"/>
        </pc:sldMkLst>
      </pc:sldChg>
      <pc:sldChg chg="add del ord replId">
        <pc:chgData name="Tribbett, Jessica" userId="S::tribbett_jessica@cde.state.co.us::b8af59d7-a86d-4166-a022-d856dc24c475" providerId="AD" clId="Web-{BAE54013-BD43-18EB-334F-C0FD379D3D03}" dt="2025-06-04T22:06:22.124" v="549"/>
        <pc:sldMkLst>
          <pc:docMk/>
          <pc:sldMk cId="2274874798" sldId="5963"/>
        </pc:sldMkLst>
      </pc:sldChg>
      <pc:sldChg chg="addSp delSp modSp add ord replId">
        <pc:chgData name="Tribbett, Jessica" userId="S::tribbett_jessica@cde.state.co.us::b8af59d7-a86d-4166-a022-d856dc24c475" providerId="AD" clId="Web-{BAE54013-BD43-18EB-334F-C0FD379D3D03}" dt="2025-06-04T22:26:56.548" v="1133" actId="20577"/>
        <pc:sldMkLst>
          <pc:docMk/>
          <pc:sldMk cId="2556311175" sldId="5964"/>
        </pc:sldMkLst>
      </pc:sldChg>
      <pc:sldChg chg="addSp delSp modSp add replId">
        <pc:chgData name="Tribbett, Jessica" userId="S::tribbett_jessica@cde.state.co.us::b8af59d7-a86d-4166-a022-d856dc24c475" providerId="AD" clId="Web-{BAE54013-BD43-18EB-334F-C0FD379D3D03}" dt="2025-06-04T22:29:39.023" v="1290" actId="14100"/>
        <pc:sldMkLst>
          <pc:docMk/>
          <pc:sldMk cId="1389415021" sldId="5965"/>
        </pc:sldMkLst>
      </pc:sldChg>
      <pc:sldChg chg="modSp add del replId">
        <pc:chgData name="Tribbett, Jessica" userId="S::tribbett_jessica@cde.state.co.us::b8af59d7-a86d-4166-a022-d856dc24c475" providerId="AD" clId="Web-{BAE54013-BD43-18EB-334F-C0FD379D3D03}" dt="2025-06-04T23:10:29.946" v="1292"/>
        <pc:sldMkLst>
          <pc:docMk/>
          <pc:sldMk cId="2563449715" sldId="5966"/>
        </pc:sldMkLst>
      </pc:sldChg>
      <pc:sldChg chg="modSp add replId">
        <pc:chgData name="Tribbett, Jessica" userId="S::tribbett_jessica@cde.state.co.us::b8af59d7-a86d-4166-a022-d856dc24c475" providerId="AD" clId="Web-{BAE54013-BD43-18EB-334F-C0FD379D3D03}" dt="2025-06-04T23:12:48.748" v="1338" actId="20577"/>
        <pc:sldMkLst>
          <pc:docMk/>
          <pc:sldMk cId="1968583266" sldId="5967"/>
        </pc:sldMkLst>
      </pc:sldChg>
      <pc:sldChg chg="modSp add del ord replId">
        <pc:chgData name="Tribbett, Jessica" userId="S::tribbett_jessica@cde.state.co.us::b8af59d7-a86d-4166-a022-d856dc24c475" providerId="AD" clId="Web-{BAE54013-BD43-18EB-334F-C0FD379D3D03}" dt="2025-06-04T22:29:48.929" v="1291"/>
        <pc:sldMkLst>
          <pc:docMk/>
          <pc:sldMk cId="997878543" sldId="5968"/>
        </pc:sldMkLst>
      </pc:sldChg>
      <pc:sldChg chg="add replId">
        <pc:chgData name="Tribbett, Jessica" userId="S::tribbett_jessica@cde.state.co.us::b8af59d7-a86d-4166-a022-d856dc24c475" providerId="AD" clId="Web-{BAE54013-BD43-18EB-334F-C0FD379D3D03}" dt="2025-06-04T22:20:51.564" v="969"/>
        <pc:sldMkLst>
          <pc:docMk/>
          <pc:sldMk cId="37158349" sldId="5971"/>
        </pc:sldMkLst>
      </pc:sldChg>
      <pc:sldChg chg="add del replId">
        <pc:chgData name="Tribbett, Jessica" userId="S::tribbett_jessica@cde.state.co.us::b8af59d7-a86d-4166-a022-d856dc24c475" providerId="AD" clId="Web-{BAE54013-BD43-18EB-334F-C0FD379D3D03}" dt="2025-06-04T22:27:00.423" v="1134"/>
        <pc:sldMkLst>
          <pc:docMk/>
          <pc:sldMk cId="1040807197" sldId="5972"/>
        </pc:sldMkLst>
      </pc:sldChg>
    </pc:docChg>
  </pc:docChgLst>
  <pc:docChgLst>
    <pc:chgData name="Ward, Reagan" userId="27291eb4-8241-4961-9e69-8c66e34cc5b0" providerId="ADAL" clId="{8133E9E3-4430-4705-A0CF-C632368F69FB}"/>
    <pc:docChg chg="custSel addSld delSld modSld">
      <pc:chgData name="Ward, Reagan" userId="27291eb4-8241-4961-9e69-8c66e34cc5b0" providerId="ADAL" clId="{8133E9E3-4430-4705-A0CF-C632368F69FB}" dt="2024-10-24T13:55:07.283" v="332" actId="13244"/>
      <pc:docMkLst>
        <pc:docMk/>
      </pc:docMkLst>
      <pc:sldChg chg="modSp mod">
        <pc:chgData name="Ward, Reagan" userId="27291eb4-8241-4961-9e69-8c66e34cc5b0" providerId="ADAL" clId="{8133E9E3-4430-4705-A0CF-C632368F69FB}" dt="2024-10-23T18:31:22.178" v="200" actId="1076"/>
        <pc:sldMkLst>
          <pc:docMk/>
          <pc:sldMk cId="3409998740" sldId="5502"/>
        </pc:sldMkLst>
      </pc:sldChg>
      <pc:sldChg chg="modSp mod">
        <pc:chgData name="Ward, Reagan" userId="27291eb4-8241-4961-9e69-8c66e34cc5b0" providerId="ADAL" clId="{8133E9E3-4430-4705-A0CF-C632368F69FB}" dt="2024-10-23T18:23:16.065" v="34" actId="20577"/>
        <pc:sldMkLst>
          <pc:docMk/>
          <pc:sldMk cId="4188670183" sldId="5621"/>
        </pc:sldMkLst>
      </pc:sldChg>
      <pc:sldChg chg="del">
        <pc:chgData name="Ward, Reagan" userId="27291eb4-8241-4961-9e69-8c66e34cc5b0" providerId="ADAL" clId="{8133E9E3-4430-4705-A0CF-C632368F69FB}" dt="2024-10-23T18:23:43.176" v="36" actId="47"/>
        <pc:sldMkLst>
          <pc:docMk/>
          <pc:sldMk cId="3507505468" sldId="5647"/>
        </pc:sldMkLst>
      </pc:sldChg>
      <pc:sldChg chg="modSp mod">
        <pc:chgData name="Ward, Reagan" userId="27291eb4-8241-4961-9e69-8c66e34cc5b0" providerId="ADAL" clId="{8133E9E3-4430-4705-A0CF-C632368F69FB}" dt="2024-10-23T18:33:35.797" v="323" actId="20577"/>
        <pc:sldMkLst>
          <pc:docMk/>
          <pc:sldMk cId="500438566" sldId="5672"/>
        </pc:sldMkLst>
      </pc:sldChg>
      <pc:sldChg chg="del">
        <pc:chgData name="Ward, Reagan" userId="27291eb4-8241-4961-9e69-8c66e34cc5b0" providerId="ADAL" clId="{8133E9E3-4430-4705-A0CF-C632368F69FB}" dt="2024-10-23T18:24:16.469" v="37" actId="47"/>
        <pc:sldMkLst>
          <pc:docMk/>
          <pc:sldMk cId="255215457" sldId="5673"/>
        </pc:sldMkLst>
      </pc:sldChg>
      <pc:sldChg chg="del">
        <pc:chgData name="Ward, Reagan" userId="27291eb4-8241-4961-9e69-8c66e34cc5b0" providerId="ADAL" clId="{8133E9E3-4430-4705-A0CF-C632368F69FB}" dt="2024-10-23T18:24:17.111" v="38" actId="47"/>
        <pc:sldMkLst>
          <pc:docMk/>
          <pc:sldMk cId="1333253096" sldId="5674"/>
        </pc:sldMkLst>
      </pc:sldChg>
      <pc:sldChg chg="addSp delSp modSp new mod modClrScheme chgLayout">
        <pc:chgData name="Ward, Reagan" userId="27291eb4-8241-4961-9e69-8c66e34cc5b0" providerId="ADAL" clId="{8133E9E3-4430-4705-A0CF-C632368F69FB}" dt="2024-10-23T18:28:53.962" v="179" actId="27636"/>
        <pc:sldMkLst>
          <pc:docMk/>
          <pc:sldMk cId="3199639070" sldId="5678"/>
        </pc:sldMkLst>
      </pc:sldChg>
      <pc:sldChg chg="addSp delSp modSp new mod">
        <pc:chgData name="Ward, Reagan" userId="27291eb4-8241-4961-9e69-8c66e34cc5b0" providerId="ADAL" clId="{8133E9E3-4430-4705-A0CF-C632368F69FB}" dt="2024-10-23T19:51:26.174" v="326" actId="13926"/>
        <pc:sldMkLst>
          <pc:docMk/>
          <pc:sldMk cId="646360203" sldId="5679"/>
        </pc:sldMkLst>
      </pc:sldChg>
      <pc:sldChg chg="addSp delSp modSp new mod modClrScheme chgLayout">
        <pc:chgData name="Ward, Reagan" userId="27291eb4-8241-4961-9e69-8c66e34cc5b0" providerId="ADAL" clId="{8133E9E3-4430-4705-A0CF-C632368F69FB}" dt="2024-10-23T18:30:54.099" v="198" actId="1076"/>
        <pc:sldMkLst>
          <pc:docMk/>
          <pc:sldMk cId="649355038" sldId="5680"/>
        </pc:sldMkLst>
      </pc:sldChg>
      <pc:sldChg chg="addSp delSp modSp new mod">
        <pc:chgData name="Ward, Reagan" userId="27291eb4-8241-4961-9e69-8c66e34cc5b0" providerId="ADAL" clId="{8133E9E3-4430-4705-A0CF-C632368F69FB}" dt="2024-10-23T19:56:07.067" v="330" actId="14100"/>
        <pc:sldMkLst>
          <pc:docMk/>
          <pc:sldMk cId="18737908" sldId="5681"/>
        </pc:sldMkLst>
      </pc:sldChg>
    </pc:docChg>
  </pc:docChgLst>
  <pc:docChgLst>
    <pc:chgData name="Severson, Annette" userId="199f3c28-b733-4b36-8b0e-b7eb6984ff94" providerId="ADAL" clId="{2B0ECB04-DC13-436E-B399-CB8967A7CF91}"/>
    <pc:docChg chg="undo custSel modSld">
      <pc:chgData name="Severson, Annette" userId="199f3c28-b733-4b36-8b0e-b7eb6984ff94" providerId="ADAL" clId="{2B0ECB04-DC13-436E-B399-CB8967A7CF91}" dt="2025-03-05T22:03:42.315" v="256" actId="20577"/>
      <pc:docMkLst>
        <pc:docMk/>
      </pc:docMkLst>
      <pc:sldChg chg="modSp mod">
        <pc:chgData name="Severson, Annette" userId="199f3c28-b733-4b36-8b0e-b7eb6984ff94" providerId="ADAL" clId="{2B0ECB04-DC13-436E-B399-CB8967A7CF91}" dt="2025-03-05T22:03:42.315" v="256" actId="20577"/>
        <pc:sldMkLst>
          <pc:docMk/>
          <pc:sldMk cId="676481531" sldId="5759"/>
        </pc:sldMkLst>
      </pc:sldChg>
      <pc:sldChg chg="modSp mod">
        <pc:chgData name="Severson, Annette" userId="199f3c28-b733-4b36-8b0e-b7eb6984ff94" providerId="ADAL" clId="{2B0ECB04-DC13-436E-B399-CB8967A7CF91}" dt="2025-03-05T22:03:16.819" v="194" actId="20577"/>
        <pc:sldMkLst>
          <pc:docMk/>
          <pc:sldMk cId="1106028324" sldId="5760"/>
        </pc:sldMkLst>
      </pc:sldChg>
    </pc:docChg>
  </pc:docChgLst>
  <pc:docChgLst>
    <pc:chgData name="Rhodes, Tara" userId="S::rhodes_t@cde.state.co.us::566307b0-1e17-4826-87e1-0feb85a922f2" providerId="AD" clId="Web-{D209AA15-0E88-B355-3E32-45B260E90DED}"/>
    <pc:docChg chg="modSld">
      <pc:chgData name="Rhodes, Tara" userId="S::rhodes_t@cde.state.co.us::566307b0-1e17-4826-87e1-0feb85a922f2" providerId="AD" clId="Web-{D209AA15-0E88-B355-3E32-45B260E90DED}" dt="2024-09-12T03:33:37.271" v="6"/>
      <pc:docMkLst>
        <pc:docMk/>
      </pc:docMkLst>
      <pc:sldChg chg="addSp delSp modSp">
        <pc:chgData name="Rhodes, Tara" userId="S::rhodes_t@cde.state.co.us::566307b0-1e17-4826-87e1-0feb85a922f2" providerId="AD" clId="Web-{D209AA15-0E88-B355-3E32-45B260E90DED}" dt="2024-09-12T03:33:37.271" v="6"/>
        <pc:sldMkLst>
          <pc:docMk/>
          <pc:sldMk cId="1153930597" sldId="5504"/>
        </pc:sldMkLst>
      </pc:sldChg>
    </pc:docChg>
  </pc:docChgLst>
  <pc:docChgLst>
    <pc:chgData name="Ward, Reagan" userId="27291eb4-8241-4961-9e69-8c66e34cc5b0" providerId="ADAL" clId="{B2193BA3-A22A-4584-A9F9-69F44E8358F8}"/>
    <pc:docChg chg="undo custSel addSld delSld modSld">
      <pc:chgData name="Ward, Reagan" userId="27291eb4-8241-4961-9e69-8c66e34cc5b0" providerId="ADAL" clId="{B2193BA3-A22A-4584-A9F9-69F44E8358F8}" dt="2024-12-05T15:21:11.040" v="1542" actId="20577"/>
      <pc:docMkLst>
        <pc:docMk/>
      </pc:docMkLst>
      <pc:sldChg chg="modSp mod">
        <pc:chgData name="Ward, Reagan" userId="27291eb4-8241-4961-9e69-8c66e34cc5b0" providerId="ADAL" clId="{B2193BA3-A22A-4584-A9F9-69F44E8358F8}" dt="2024-12-04T23:50:32.112" v="1275" actId="13244"/>
        <pc:sldMkLst>
          <pc:docMk/>
          <pc:sldMk cId="190815258" sldId="259"/>
        </pc:sldMkLst>
      </pc:sldChg>
      <pc:sldChg chg="addSp delSp modSp mod setBg chgLayout">
        <pc:chgData name="Ward, Reagan" userId="27291eb4-8241-4961-9e69-8c66e34cc5b0" providerId="ADAL" clId="{B2193BA3-A22A-4584-A9F9-69F44E8358F8}" dt="2024-12-04T16:05:57.058" v="840" actId="113"/>
        <pc:sldMkLst>
          <pc:docMk/>
          <pc:sldMk cId="3717000822" sldId="280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2435853885" sldId="1682"/>
        </pc:sldMkLst>
      </pc:sldChg>
      <pc:sldChg chg="addSp modSp mod modClrScheme chgLayout">
        <pc:chgData name="Ward, Reagan" userId="27291eb4-8241-4961-9e69-8c66e34cc5b0" providerId="ADAL" clId="{B2193BA3-A22A-4584-A9F9-69F44E8358F8}" dt="2024-12-04T23:51:38.407" v="1281" actId="13244"/>
        <pc:sldMkLst>
          <pc:docMk/>
          <pc:sldMk cId="1546650072" sldId="4525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3142244239" sldId="4581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4183919787" sldId="5028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3987200273" sldId="5182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95310416" sldId="5184"/>
        </pc:sldMkLst>
      </pc:sldChg>
      <pc:sldChg chg="addSp delSp modSp mod modClrScheme chgLayout">
        <pc:chgData name="Ward, Reagan" userId="27291eb4-8241-4961-9e69-8c66e34cc5b0" providerId="ADAL" clId="{B2193BA3-A22A-4584-A9F9-69F44E8358F8}" dt="2024-12-04T23:53:27.468" v="1289" actId="13244"/>
        <pc:sldMkLst>
          <pc:docMk/>
          <pc:sldMk cId="2383163532" sldId="5310"/>
        </pc:sldMkLst>
      </pc:sldChg>
      <pc:sldChg chg="addSp delSp modSp mod modClrScheme chgLayout">
        <pc:chgData name="Ward, Reagan" userId="27291eb4-8241-4961-9e69-8c66e34cc5b0" providerId="ADAL" clId="{B2193BA3-A22A-4584-A9F9-69F44E8358F8}" dt="2024-12-04T23:52:39.016" v="1284" actId="13244"/>
        <pc:sldMkLst>
          <pc:docMk/>
          <pc:sldMk cId="1135109802" sldId="5313"/>
        </pc:sldMkLst>
      </pc:sldChg>
      <pc:sldChg chg="addSp delSp modSp mod modClrScheme chgLayout">
        <pc:chgData name="Ward, Reagan" userId="27291eb4-8241-4961-9e69-8c66e34cc5b0" providerId="ADAL" clId="{B2193BA3-A22A-4584-A9F9-69F44E8358F8}" dt="2024-12-04T23:53:43.998" v="1293" actId="13244"/>
        <pc:sldMkLst>
          <pc:docMk/>
          <pc:sldMk cId="3918244797" sldId="5314"/>
        </pc:sldMkLst>
      </pc:sldChg>
      <pc:sldChg chg="addSp delSp modSp mod modClrScheme chgLayout">
        <pc:chgData name="Ward, Reagan" userId="27291eb4-8241-4961-9e69-8c66e34cc5b0" providerId="ADAL" clId="{B2193BA3-A22A-4584-A9F9-69F44E8358F8}" dt="2024-12-04T23:53:21.358" v="1288" actId="13244"/>
        <pc:sldMkLst>
          <pc:docMk/>
          <pc:sldMk cId="2406663207" sldId="5318"/>
        </pc:sldMkLst>
      </pc:sldChg>
      <pc:sldChg chg="addSp delSp modSp mod modClrScheme chgLayout">
        <pc:chgData name="Ward, Reagan" userId="27291eb4-8241-4961-9e69-8c66e34cc5b0" providerId="ADAL" clId="{B2193BA3-A22A-4584-A9F9-69F44E8358F8}" dt="2024-12-04T23:53:47.157" v="1294" actId="13244"/>
        <pc:sldMkLst>
          <pc:docMk/>
          <pc:sldMk cId="3766001421" sldId="5319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3545536430" sldId="5403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1925961931" sldId="5523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312004372" sldId="5524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2273958347" sldId="5534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1302995045" sldId="5536"/>
        </pc:sldMkLst>
      </pc:sldChg>
      <pc:sldChg chg="addSp delSp modSp mod modClrScheme chgLayout">
        <pc:chgData name="Ward, Reagan" userId="27291eb4-8241-4961-9e69-8c66e34cc5b0" providerId="ADAL" clId="{B2193BA3-A22A-4584-A9F9-69F44E8358F8}" dt="2024-12-05T15:13:47.726" v="1355"/>
        <pc:sldMkLst>
          <pc:docMk/>
          <pc:sldMk cId="1125029257" sldId="5590"/>
        </pc:sldMkLst>
      </pc:sldChg>
      <pc:sldChg chg="addSp delSp modSp mod modClrScheme chgLayout">
        <pc:chgData name="Ward, Reagan" userId="27291eb4-8241-4961-9e69-8c66e34cc5b0" providerId="ADAL" clId="{B2193BA3-A22A-4584-A9F9-69F44E8358F8}" dt="2024-12-04T23:52:44.576" v="1285" actId="13244"/>
        <pc:sldMkLst>
          <pc:docMk/>
          <pc:sldMk cId="3010654419" sldId="5593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2686374285" sldId="5594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783971613" sldId="5619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4188670183" sldId="5621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2017135082" sldId="5626"/>
        </pc:sldMkLst>
      </pc:sldChg>
      <pc:sldChg chg="modSp del mod">
        <pc:chgData name="Ward, Reagan" userId="27291eb4-8241-4961-9e69-8c66e34cc5b0" providerId="ADAL" clId="{B2193BA3-A22A-4584-A9F9-69F44E8358F8}" dt="2024-12-05T15:18:07.441" v="1522" actId="47"/>
        <pc:sldMkLst>
          <pc:docMk/>
          <pc:sldMk cId="2294712313" sldId="5633"/>
        </pc:sldMkLst>
      </pc:sldChg>
      <pc:sldChg chg="modSp mod">
        <pc:chgData name="Ward, Reagan" userId="27291eb4-8241-4961-9e69-8c66e34cc5b0" providerId="ADAL" clId="{B2193BA3-A22A-4584-A9F9-69F44E8358F8}" dt="2024-12-04T23:53:51.482" v="1295" actId="13244"/>
        <pc:sldMkLst>
          <pc:docMk/>
          <pc:sldMk cId="792695782" sldId="5665"/>
        </pc:sldMkLst>
      </pc:sldChg>
      <pc:sldChg chg="modSp mod">
        <pc:chgData name="Ward, Reagan" userId="27291eb4-8241-4961-9e69-8c66e34cc5b0" providerId="ADAL" clId="{B2193BA3-A22A-4584-A9F9-69F44E8358F8}" dt="2024-12-04T23:53:55.525" v="1296" actId="13244"/>
        <pc:sldMkLst>
          <pc:docMk/>
          <pc:sldMk cId="3114952086" sldId="5682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1801856427" sldId="5683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1068357804" sldId="5687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4228830971" sldId="5688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799171963" sldId="5691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3494396476" sldId="5697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3849532197" sldId="5700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3375647195" sldId="5701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3762705719" sldId="5702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1783035619" sldId="5703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200924607" sldId="5704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1006896488" sldId="5705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1929712594" sldId="5706"/>
        </pc:sldMkLst>
      </pc:sldChg>
      <pc:sldChg chg="del">
        <pc:chgData name="Ward, Reagan" userId="27291eb4-8241-4961-9e69-8c66e34cc5b0" providerId="ADAL" clId="{B2193BA3-A22A-4584-A9F9-69F44E8358F8}" dt="2024-12-04T15:46:46.621" v="146" actId="47"/>
        <pc:sldMkLst>
          <pc:docMk/>
          <pc:sldMk cId="3205990569" sldId="5707"/>
        </pc:sldMkLst>
      </pc:sldChg>
      <pc:sldChg chg="addSp delSp modSp mod modClrScheme chgLayout">
        <pc:chgData name="Ward, Reagan" userId="27291eb4-8241-4961-9e69-8c66e34cc5b0" providerId="ADAL" clId="{B2193BA3-A22A-4584-A9F9-69F44E8358F8}" dt="2024-12-04T23:53:04.073" v="1286" actId="13244"/>
        <pc:sldMkLst>
          <pc:docMk/>
          <pc:sldMk cId="1181260697" sldId="5712"/>
        </pc:sldMkLst>
      </pc:sldChg>
      <pc:sldChg chg="addSp delSp modSp mod modClrScheme chgLayout">
        <pc:chgData name="Ward, Reagan" userId="27291eb4-8241-4961-9e69-8c66e34cc5b0" providerId="ADAL" clId="{B2193BA3-A22A-4584-A9F9-69F44E8358F8}" dt="2024-12-05T15:13:15.291" v="1342"/>
        <pc:sldMkLst>
          <pc:docMk/>
          <pc:sldMk cId="951239136" sldId="5713"/>
        </pc:sldMkLst>
      </pc:sldChg>
      <pc:sldChg chg="addSp delSp modSp new mod modClrScheme chgLayout">
        <pc:chgData name="Ward, Reagan" userId="27291eb4-8241-4961-9e69-8c66e34cc5b0" providerId="ADAL" clId="{B2193BA3-A22A-4584-A9F9-69F44E8358F8}" dt="2024-12-04T15:46:17.043" v="103" actId="20577"/>
        <pc:sldMkLst>
          <pc:docMk/>
          <pc:sldMk cId="2330773793" sldId="5714"/>
        </pc:sldMkLst>
      </pc:sldChg>
      <pc:sldChg chg="addSp delSp modSp new mod modClrScheme chgLayout">
        <pc:chgData name="Ward, Reagan" userId="27291eb4-8241-4961-9e69-8c66e34cc5b0" providerId="ADAL" clId="{B2193BA3-A22A-4584-A9F9-69F44E8358F8}" dt="2024-12-04T15:46:37.287" v="145" actId="20577"/>
        <pc:sldMkLst>
          <pc:docMk/>
          <pc:sldMk cId="3812577952" sldId="5715"/>
        </pc:sldMkLst>
      </pc:sldChg>
      <pc:sldChg chg="addSp modSp mod modClrScheme chgLayout">
        <pc:chgData name="Ward, Reagan" userId="27291eb4-8241-4961-9e69-8c66e34cc5b0" providerId="ADAL" clId="{B2193BA3-A22A-4584-A9F9-69F44E8358F8}" dt="2024-12-04T23:53:12.846" v="1287" actId="13244"/>
        <pc:sldMkLst>
          <pc:docMk/>
          <pc:sldMk cId="4085267074" sldId="5716"/>
        </pc:sldMkLst>
      </pc:sldChg>
      <pc:sldChg chg="addSp delSp modSp new mod modClrScheme chgLayout">
        <pc:chgData name="Ward, Reagan" userId="27291eb4-8241-4961-9e69-8c66e34cc5b0" providerId="ADAL" clId="{B2193BA3-A22A-4584-A9F9-69F44E8358F8}" dt="2024-12-04T18:42:12.191" v="977" actId="20577"/>
        <pc:sldMkLst>
          <pc:docMk/>
          <pc:sldMk cId="4110900880" sldId="5716"/>
        </pc:sldMkLst>
      </pc:sldChg>
      <pc:sldChg chg="addSp delSp modSp mod modClrScheme chgLayout">
        <pc:chgData name="Ward, Reagan" userId="27291eb4-8241-4961-9e69-8c66e34cc5b0" providerId="ADAL" clId="{B2193BA3-A22A-4584-A9F9-69F44E8358F8}" dt="2024-12-04T23:43:13.124" v="1237" actId="13244"/>
        <pc:sldMkLst>
          <pc:docMk/>
          <pc:sldMk cId="217821678" sldId="5717"/>
        </pc:sldMkLst>
      </pc:sldChg>
      <pc:sldChg chg="addSp delSp modSp new mod modClrScheme chgLayout">
        <pc:chgData name="Ward, Reagan" userId="27291eb4-8241-4961-9e69-8c66e34cc5b0" providerId="ADAL" clId="{B2193BA3-A22A-4584-A9F9-69F44E8358F8}" dt="2024-12-04T18:41:43.321" v="936" actId="20577"/>
        <pc:sldMkLst>
          <pc:docMk/>
          <pc:sldMk cId="3546616792" sldId="5717"/>
        </pc:sldMkLst>
      </pc:sldChg>
      <pc:sldChg chg="addSp delSp modSp new mod modClrScheme chgLayout">
        <pc:chgData name="Ward, Reagan" userId="27291eb4-8241-4961-9e69-8c66e34cc5b0" providerId="ADAL" clId="{B2193BA3-A22A-4584-A9F9-69F44E8358F8}" dt="2024-12-04T18:42:29.049" v="979" actId="700"/>
        <pc:sldMkLst>
          <pc:docMk/>
          <pc:sldMk cId="3810554323" sldId="5718"/>
        </pc:sldMkLst>
      </pc:sldChg>
      <pc:sldChg chg="addSp delSp modSp mod modClrScheme chgLayout">
        <pc:chgData name="Ward, Reagan" userId="27291eb4-8241-4961-9e69-8c66e34cc5b0" providerId="ADAL" clId="{B2193BA3-A22A-4584-A9F9-69F44E8358F8}" dt="2024-12-04T23:53:31.341" v="1290" actId="13244"/>
        <pc:sldMkLst>
          <pc:docMk/>
          <pc:sldMk cId="4198473433" sldId="5718"/>
        </pc:sldMkLst>
      </pc:sldChg>
      <pc:sldChg chg="addSp delSp modSp mod modClrScheme chgLayout">
        <pc:chgData name="Ward, Reagan" userId="27291eb4-8241-4961-9e69-8c66e34cc5b0" providerId="ADAL" clId="{B2193BA3-A22A-4584-A9F9-69F44E8358F8}" dt="2024-12-04T23:53:35.841" v="1291" actId="13244"/>
        <pc:sldMkLst>
          <pc:docMk/>
          <pc:sldMk cId="913226430" sldId="5719"/>
        </pc:sldMkLst>
      </pc:sldChg>
      <pc:sldChg chg="addSp delSp modSp mod modClrScheme chgLayout">
        <pc:chgData name="Ward, Reagan" userId="27291eb4-8241-4961-9e69-8c66e34cc5b0" providerId="ADAL" clId="{B2193BA3-A22A-4584-A9F9-69F44E8358F8}" dt="2024-12-04T23:53:39.864" v="1292" actId="13244"/>
        <pc:sldMkLst>
          <pc:docMk/>
          <pc:sldMk cId="3974479967" sldId="5720"/>
        </pc:sldMkLst>
      </pc:sldChg>
      <pc:sldChg chg="addSp delSp modSp new mod">
        <pc:chgData name="Ward, Reagan" userId="27291eb4-8241-4961-9e69-8c66e34cc5b0" providerId="ADAL" clId="{B2193BA3-A22A-4584-A9F9-69F44E8358F8}" dt="2024-12-05T15:18:51.349" v="1525" actId="20577"/>
        <pc:sldMkLst>
          <pc:docMk/>
          <pc:sldMk cId="3135495328" sldId="5721"/>
        </pc:sldMkLst>
      </pc:sldChg>
      <pc:sldMasterChg chg="delSldLayout">
        <pc:chgData name="Ward, Reagan" userId="27291eb4-8241-4961-9e69-8c66e34cc5b0" providerId="ADAL" clId="{B2193BA3-A22A-4584-A9F9-69F44E8358F8}" dt="2024-12-04T15:46:46.621" v="146" actId="47"/>
        <pc:sldMasterMkLst>
          <pc:docMk/>
          <pc:sldMasterMk cId="2150711039" sldId="2147483676"/>
        </pc:sldMasterMkLst>
        <pc:sldLayoutChg chg="del">
          <pc:chgData name="Ward, Reagan" userId="27291eb4-8241-4961-9e69-8c66e34cc5b0" providerId="ADAL" clId="{B2193BA3-A22A-4584-A9F9-69F44E8358F8}" dt="2024-12-04T15:46:46.621" v="146" actId="47"/>
          <pc:sldLayoutMkLst>
            <pc:docMk/>
            <pc:sldMasterMk cId="2150711039" sldId="2147483676"/>
            <pc:sldLayoutMk cId="1166018689" sldId="2147483710"/>
          </pc:sldLayoutMkLst>
        </pc:sldLayoutChg>
      </pc:sldMasterChg>
    </pc:docChg>
  </pc:docChgLst>
  <pc:docChgLst>
    <pc:chgData name="Ward, Reagan" userId="27291eb4-8241-4961-9e69-8c66e34cc5b0" providerId="ADAL" clId="{2C0F0997-474E-40E3-BED4-7C4D69895A50}"/>
    <pc:docChg chg="undo redo custSel addSld delSld modSld sldOrd">
      <pc:chgData name="Ward, Reagan" userId="27291eb4-8241-4961-9e69-8c66e34cc5b0" providerId="ADAL" clId="{2C0F0997-474E-40E3-BED4-7C4D69895A50}" dt="2025-02-27T15:33:44.399" v="5274" actId="12"/>
      <pc:docMkLst>
        <pc:docMk/>
      </pc:docMkLst>
      <pc:sldChg chg="add">
        <pc:chgData name="Ward, Reagan" userId="27291eb4-8241-4961-9e69-8c66e34cc5b0" providerId="ADAL" clId="{2C0F0997-474E-40E3-BED4-7C4D69895A50}" dt="2025-02-26T14:56:00.051" v="145"/>
        <pc:sldMkLst>
          <pc:docMk/>
          <pc:sldMk cId="808108484" sldId="258"/>
        </pc:sldMkLst>
      </pc:sldChg>
      <pc:sldChg chg="del">
        <pc:chgData name="Ward, Reagan" userId="27291eb4-8241-4961-9e69-8c66e34cc5b0" providerId="ADAL" clId="{2C0F0997-474E-40E3-BED4-7C4D69895A50}" dt="2025-02-26T14:55:56.046" v="144" actId="2696"/>
        <pc:sldMkLst>
          <pc:docMk/>
          <pc:sldMk cId="1638711916" sldId="258"/>
        </pc:sldMkLst>
      </pc:sldChg>
      <pc:sldChg chg="add">
        <pc:chgData name="Ward, Reagan" userId="27291eb4-8241-4961-9e69-8c66e34cc5b0" providerId="ADAL" clId="{2C0F0997-474E-40E3-BED4-7C4D69895A50}" dt="2025-02-26T14:56:00.051" v="145"/>
        <pc:sldMkLst>
          <pc:docMk/>
          <pc:sldMk cId="677842995" sldId="264"/>
        </pc:sldMkLst>
      </pc:sldChg>
      <pc:sldChg chg="del">
        <pc:chgData name="Ward, Reagan" userId="27291eb4-8241-4961-9e69-8c66e34cc5b0" providerId="ADAL" clId="{2C0F0997-474E-40E3-BED4-7C4D69895A50}" dt="2025-02-26T14:55:56.046" v="144" actId="2696"/>
        <pc:sldMkLst>
          <pc:docMk/>
          <pc:sldMk cId="1284145060" sldId="264"/>
        </pc:sldMkLst>
      </pc:sldChg>
      <pc:sldChg chg="add">
        <pc:chgData name="Ward, Reagan" userId="27291eb4-8241-4961-9e69-8c66e34cc5b0" providerId="ADAL" clId="{2C0F0997-474E-40E3-BED4-7C4D69895A50}" dt="2025-02-26T14:56:00.051" v="145"/>
        <pc:sldMkLst>
          <pc:docMk/>
          <pc:sldMk cId="385287041" sldId="265"/>
        </pc:sldMkLst>
      </pc:sldChg>
      <pc:sldChg chg="del">
        <pc:chgData name="Ward, Reagan" userId="27291eb4-8241-4961-9e69-8c66e34cc5b0" providerId="ADAL" clId="{2C0F0997-474E-40E3-BED4-7C4D69895A50}" dt="2025-02-26T14:55:56.046" v="144" actId="2696"/>
        <pc:sldMkLst>
          <pc:docMk/>
          <pc:sldMk cId="3878259165" sldId="265"/>
        </pc:sldMkLst>
      </pc:sldChg>
      <pc:sldChg chg="modSp add mod">
        <pc:chgData name="Ward, Reagan" userId="27291eb4-8241-4961-9e69-8c66e34cc5b0" providerId="ADAL" clId="{2C0F0997-474E-40E3-BED4-7C4D69895A50}" dt="2025-02-26T14:57:33.955" v="282" actId="20577"/>
        <pc:sldMkLst>
          <pc:docMk/>
          <pc:sldMk cId="4006630429" sldId="282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3230641908" sldId="334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2406663207" sldId="5318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3766001421" sldId="5319"/>
        </pc:sldMkLst>
      </pc:sldChg>
      <pc:sldChg chg="modSp add mod">
        <pc:chgData name="Ward, Reagan" userId="27291eb4-8241-4961-9e69-8c66e34cc5b0" providerId="ADAL" clId="{2C0F0997-474E-40E3-BED4-7C4D69895A50}" dt="2025-02-26T23:45:47.937" v="4758" actId="13244"/>
        <pc:sldMkLst>
          <pc:docMk/>
          <pc:sldMk cId="3378712492" sldId="5417"/>
        </pc:sldMkLst>
      </pc:sldChg>
      <pc:sldChg chg="del">
        <pc:chgData name="Ward, Reagan" userId="27291eb4-8241-4961-9e69-8c66e34cc5b0" providerId="ADAL" clId="{2C0F0997-474E-40E3-BED4-7C4D69895A50}" dt="2025-02-26T23:45:15.673" v="4743" actId="47"/>
        <pc:sldMkLst>
          <pc:docMk/>
          <pc:sldMk cId="506215753" sldId="5419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783971613" sldId="5619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3812577952" sldId="5715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217821678" sldId="5717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693206576" sldId="5756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1773155316" sldId="5758"/>
        </pc:sldMkLst>
      </pc:sldChg>
      <pc:sldChg chg="del">
        <pc:chgData name="Ward, Reagan" userId="27291eb4-8241-4961-9e69-8c66e34cc5b0" providerId="ADAL" clId="{2C0F0997-474E-40E3-BED4-7C4D69895A50}" dt="2025-02-26T14:55:52.243" v="143" actId="47"/>
        <pc:sldMkLst>
          <pc:docMk/>
          <pc:sldMk cId="727007042" sldId="5763"/>
        </pc:sldMkLst>
      </pc:sldChg>
      <pc:sldChg chg="del">
        <pc:chgData name="Ward, Reagan" userId="27291eb4-8241-4961-9e69-8c66e34cc5b0" providerId="ADAL" clId="{2C0F0997-474E-40E3-BED4-7C4D69895A50}" dt="2025-02-26T14:55:52.243" v="143" actId="47"/>
        <pc:sldMkLst>
          <pc:docMk/>
          <pc:sldMk cId="2051952218" sldId="5764"/>
        </pc:sldMkLst>
      </pc:sldChg>
      <pc:sldChg chg="del">
        <pc:chgData name="Ward, Reagan" userId="27291eb4-8241-4961-9e69-8c66e34cc5b0" providerId="ADAL" clId="{2C0F0997-474E-40E3-BED4-7C4D69895A50}" dt="2025-02-26T14:55:52.243" v="143" actId="47"/>
        <pc:sldMkLst>
          <pc:docMk/>
          <pc:sldMk cId="1039088137" sldId="5765"/>
        </pc:sldMkLst>
      </pc:sldChg>
      <pc:sldChg chg="del">
        <pc:chgData name="Ward, Reagan" userId="27291eb4-8241-4961-9e69-8c66e34cc5b0" providerId="ADAL" clId="{2C0F0997-474E-40E3-BED4-7C4D69895A50}" dt="2025-02-26T14:55:52.243" v="143" actId="47"/>
        <pc:sldMkLst>
          <pc:docMk/>
          <pc:sldMk cId="3184900663" sldId="5766"/>
        </pc:sldMkLst>
      </pc:sldChg>
      <pc:sldChg chg="del">
        <pc:chgData name="Ward, Reagan" userId="27291eb4-8241-4961-9e69-8c66e34cc5b0" providerId="ADAL" clId="{2C0F0997-474E-40E3-BED4-7C4D69895A50}" dt="2025-02-26T14:55:52.243" v="143" actId="47"/>
        <pc:sldMkLst>
          <pc:docMk/>
          <pc:sldMk cId="1012677176" sldId="5767"/>
        </pc:sldMkLst>
      </pc:sldChg>
      <pc:sldChg chg="del">
        <pc:chgData name="Ward, Reagan" userId="27291eb4-8241-4961-9e69-8c66e34cc5b0" providerId="ADAL" clId="{2C0F0997-474E-40E3-BED4-7C4D69895A50}" dt="2025-02-26T14:55:52.243" v="143" actId="47"/>
        <pc:sldMkLst>
          <pc:docMk/>
          <pc:sldMk cId="4029889111" sldId="5768"/>
        </pc:sldMkLst>
      </pc:sldChg>
      <pc:sldChg chg="del">
        <pc:chgData name="Ward, Reagan" userId="27291eb4-8241-4961-9e69-8c66e34cc5b0" providerId="ADAL" clId="{2C0F0997-474E-40E3-BED4-7C4D69895A50}" dt="2025-02-26T14:55:52.243" v="143" actId="47"/>
        <pc:sldMkLst>
          <pc:docMk/>
          <pc:sldMk cId="1975889940" sldId="5769"/>
        </pc:sldMkLst>
      </pc:sldChg>
      <pc:sldChg chg="del">
        <pc:chgData name="Ward, Reagan" userId="27291eb4-8241-4961-9e69-8c66e34cc5b0" providerId="ADAL" clId="{2C0F0997-474E-40E3-BED4-7C4D69895A50}" dt="2025-02-26T14:55:52.243" v="143" actId="47"/>
        <pc:sldMkLst>
          <pc:docMk/>
          <pc:sldMk cId="4040787201" sldId="5770"/>
        </pc:sldMkLst>
      </pc:sldChg>
      <pc:sldChg chg="del">
        <pc:chgData name="Ward, Reagan" userId="27291eb4-8241-4961-9e69-8c66e34cc5b0" providerId="ADAL" clId="{2C0F0997-474E-40E3-BED4-7C4D69895A50}" dt="2025-02-26T14:55:52.243" v="143" actId="47"/>
        <pc:sldMkLst>
          <pc:docMk/>
          <pc:sldMk cId="3538552579" sldId="5771"/>
        </pc:sldMkLst>
      </pc:sldChg>
      <pc:sldChg chg="del">
        <pc:chgData name="Ward, Reagan" userId="27291eb4-8241-4961-9e69-8c66e34cc5b0" providerId="ADAL" clId="{2C0F0997-474E-40E3-BED4-7C4D69895A50}" dt="2025-02-26T14:55:52.243" v="143" actId="47"/>
        <pc:sldMkLst>
          <pc:docMk/>
          <pc:sldMk cId="811684293" sldId="5772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612242576" sldId="5773"/>
        </pc:sldMkLst>
      </pc:sldChg>
      <pc:sldChg chg="del">
        <pc:chgData name="Ward, Reagan" userId="27291eb4-8241-4961-9e69-8c66e34cc5b0" providerId="ADAL" clId="{2C0F0997-474E-40E3-BED4-7C4D69895A50}" dt="2025-02-26T14:55:56.046" v="144" actId="2696"/>
        <pc:sldMkLst>
          <pc:docMk/>
          <pc:sldMk cId="2293255270" sldId="5780"/>
        </pc:sldMkLst>
      </pc:sldChg>
      <pc:sldChg chg="add">
        <pc:chgData name="Ward, Reagan" userId="27291eb4-8241-4961-9e69-8c66e34cc5b0" providerId="ADAL" clId="{2C0F0997-474E-40E3-BED4-7C4D69895A50}" dt="2025-02-26T14:56:00.051" v="145"/>
        <pc:sldMkLst>
          <pc:docMk/>
          <pc:sldMk cId="2352014641" sldId="5780"/>
        </pc:sldMkLst>
      </pc:sldChg>
      <pc:sldChg chg="del">
        <pc:chgData name="Ward, Reagan" userId="27291eb4-8241-4961-9e69-8c66e34cc5b0" providerId="ADAL" clId="{2C0F0997-474E-40E3-BED4-7C4D69895A50}" dt="2025-02-26T14:55:52.243" v="143" actId="47"/>
        <pc:sldMkLst>
          <pc:docMk/>
          <pc:sldMk cId="3129949560" sldId="5783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852275523" sldId="5784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1665958014" sldId="5786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3914415940" sldId="5787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1301326054" sldId="5789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184704913" sldId="5790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2079813554" sldId="5791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1756129710" sldId="5792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3404504799" sldId="5794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2840240653" sldId="5795"/>
        </pc:sldMkLst>
      </pc:sldChg>
      <pc:sldChg chg="del">
        <pc:chgData name="Ward, Reagan" userId="27291eb4-8241-4961-9e69-8c66e34cc5b0" providerId="ADAL" clId="{2C0F0997-474E-40E3-BED4-7C4D69895A50}" dt="2025-02-26T14:55:56.046" v="144" actId="2696"/>
        <pc:sldMkLst>
          <pc:docMk/>
          <pc:sldMk cId="2719454317" sldId="5796"/>
        </pc:sldMkLst>
      </pc:sldChg>
      <pc:sldChg chg="add">
        <pc:chgData name="Ward, Reagan" userId="27291eb4-8241-4961-9e69-8c66e34cc5b0" providerId="ADAL" clId="{2C0F0997-474E-40E3-BED4-7C4D69895A50}" dt="2025-02-26T14:56:00.051" v="145"/>
        <pc:sldMkLst>
          <pc:docMk/>
          <pc:sldMk cId="4056319218" sldId="5796"/>
        </pc:sldMkLst>
      </pc:sldChg>
      <pc:sldChg chg="del">
        <pc:chgData name="Ward, Reagan" userId="27291eb4-8241-4961-9e69-8c66e34cc5b0" providerId="ADAL" clId="{2C0F0997-474E-40E3-BED4-7C4D69895A50}" dt="2025-02-26T14:55:56.046" v="144" actId="2696"/>
        <pc:sldMkLst>
          <pc:docMk/>
          <pc:sldMk cId="148576777" sldId="5797"/>
        </pc:sldMkLst>
      </pc:sldChg>
      <pc:sldChg chg="add">
        <pc:chgData name="Ward, Reagan" userId="27291eb4-8241-4961-9e69-8c66e34cc5b0" providerId="ADAL" clId="{2C0F0997-474E-40E3-BED4-7C4D69895A50}" dt="2025-02-26T14:56:00.051" v="145"/>
        <pc:sldMkLst>
          <pc:docMk/>
          <pc:sldMk cId="1192763855" sldId="5797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1237249377" sldId="5798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746027233" sldId="5799"/>
        </pc:sldMkLst>
      </pc:sldChg>
      <pc:sldChg chg="del">
        <pc:chgData name="Ward, Reagan" userId="27291eb4-8241-4961-9e69-8c66e34cc5b0" providerId="ADAL" clId="{2C0F0997-474E-40E3-BED4-7C4D69895A50}" dt="2025-02-26T14:55:44.828" v="142" actId="47"/>
        <pc:sldMkLst>
          <pc:docMk/>
          <pc:sldMk cId="2347927155" sldId="5800"/>
        </pc:sldMkLst>
      </pc:sldChg>
      <pc:sldChg chg="modSp mod">
        <pc:chgData name="Ward, Reagan" userId="27291eb4-8241-4961-9e69-8c66e34cc5b0" providerId="ADAL" clId="{2C0F0997-474E-40E3-BED4-7C4D69895A50}" dt="2025-02-27T14:55:53.653" v="5054" actId="962"/>
        <pc:sldMkLst>
          <pc:docMk/>
          <pc:sldMk cId="2639106218" sldId="5801"/>
        </pc:sldMkLst>
      </pc:sldChg>
      <pc:sldChg chg="addSp delSp modSp new mod modClrScheme chgLayout">
        <pc:chgData name="Ward, Reagan" userId="27291eb4-8241-4961-9e69-8c66e34cc5b0" providerId="ADAL" clId="{2C0F0997-474E-40E3-BED4-7C4D69895A50}" dt="2025-02-26T14:56:37.795" v="199" actId="20577"/>
        <pc:sldMkLst>
          <pc:docMk/>
          <pc:sldMk cId="2475311638" sldId="5803"/>
        </pc:sldMkLst>
      </pc:sldChg>
      <pc:sldChg chg="addSp delSp modSp new mod ord modClrScheme chgLayout">
        <pc:chgData name="Ward, Reagan" userId="27291eb4-8241-4961-9e69-8c66e34cc5b0" providerId="ADAL" clId="{2C0F0997-474E-40E3-BED4-7C4D69895A50}" dt="2025-02-26T14:57:41.440" v="322" actId="20577"/>
        <pc:sldMkLst>
          <pc:docMk/>
          <pc:sldMk cId="1555008837" sldId="5804"/>
        </pc:sldMkLst>
      </pc:sldChg>
      <pc:sldChg chg="modSp new mod">
        <pc:chgData name="Ward, Reagan" userId="27291eb4-8241-4961-9e69-8c66e34cc5b0" providerId="ADAL" clId="{2C0F0997-474E-40E3-BED4-7C4D69895A50}" dt="2025-02-26T14:57:00.481" v="231" actId="20577"/>
        <pc:sldMkLst>
          <pc:docMk/>
          <pc:sldMk cId="2740483082" sldId="5805"/>
        </pc:sldMkLst>
      </pc:sldChg>
      <pc:sldChg chg="addSp delSp modSp new mod modClrScheme chgLayout">
        <pc:chgData name="Ward, Reagan" userId="27291eb4-8241-4961-9e69-8c66e34cc5b0" providerId="ADAL" clId="{2C0F0997-474E-40E3-BED4-7C4D69895A50}" dt="2025-02-26T23:24:18.020" v="3578" actId="404"/>
        <pc:sldMkLst>
          <pc:docMk/>
          <pc:sldMk cId="2474626920" sldId="5806"/>
        </pc:sldMkLst>
      </pc:sldChg>
      <pc:sldChg chg="addSp delSp modSp new mod modClrScheme chgLayout">
        <pc:chgData name="Ward, Reagan" userId="27291eb4-8241-4961-9e69-8c66e34cc5b0" providerId="ADAL" clId="{2C0F0997-474E-40E3-BED4-7C4D69895A50}" dt="2025-02-26T23:33:39.310" v="3609" actId="20577"/>
        <pc:sldMkLst>
          <pc:docMk/>
          <pc:sldMk cId="803832905" sldId="5807"/>
        </pc:sldMkLst>
      </pc:sldChg>
      <pc:sldChg chg="addSp delSp modSp new mod modClrScheme chgLayout">
        <pc:chgData name="Ward, Reagan" userId="27291eb4-8241-4961-9e69-8c66e34cc5b0" providerId="ADAL" clId="{2C0F0997-474E-40E3-BED4-7C4D69895A50}" dt="2025-02-26T23:26:16.527" v="3601" actId="13244"/>
        <pc:sldMkLst>
          <pc:docMk/>
          <pc:sldMk cId="93270237" sldId="5808"/>
        </pc:sldMkLst>
      </pc:sldChg>
      <pc:sldChg chg="addSp delSp modSp mod">
        <pc:chgData name="Ward, Reagan" userId="27291eb4-8241-4961-9e69-8c66e34cc5b0" providerId="ADAL" clId="{2C0F0997-474E-40E3-BED4-7C4D69895A50}" dt="2025-02-27T15:18:00.771" v="5254" actId="15"/>
        <pc:sldMkLst>
          <pc:docMk/>
          <pc:sldMk cId="4147087058" sldId="5813"/>
        </pc:sldMkLst>
      </pc:sldChg>
      <pc:sldChg chg="addSp delSp modSp mod modClrScheme chgLayout">
        <pc:chgData name="Ward, Reagan" userId="27291eb4-8241-4961-9e69-8c66e34cc5b0" providerId="ADAL" clId="{2C0F0997-474E-40E3-BED4-7C4D69895A50}" dt="2025-02-27T15:02:40.995" v="5103" actId="6549"/>
        <pc:sldMkLst>
          <pc:docMk/>
          <pc:sldMk cId="580773463" sldId="5815"/>
        </pc:sldMkLst>
      </pc:sldChg>
      <pc:sldChg chg="modSp mod chgLayout">
        <pc:chgData name="Ward, Reagan" userId="27291eb4-8241-4961-9e69-8c66e34cc5b0" providerId="ADAL" clId="{2C0F0997-474E-40E3-BED4-7C4D69895A50}" dt="2025-02-27T15:33:44.399" v="5274" actId="12"/>
        <pc:sldMkLst>
          <pc:docMk/>
          <pc:sldMk cId="462621828" sldId="5816"/>
        </pc:sldMkLst>
      </pc:sldChg>
      <pc:sldChg chg="modSp mod">
        <pc:chgData name="Ward, Reagan" userId="27291eb4-8241-4961-9e69-8c66e34cc5b0" providerId="ADAL" clId="{2C0F0997-474E-40E3-BED4-7C4D69895A50}" dt="2025-02-27T15:18:54.943" v="5255" actId="13244"/>
        <pc:sldMkLst>
          <pc:docMk/>
          <pc:sldMk cId="1781324693" sldId="5817"/>
        </pc:sldMkLst>
      </pc:sldChg>
      <pc:sldChg chg="addSp delSp modSp mod">
        <pc:chgData name="Ward, Reagan" userId="27291eb4-8241-4961-9e69-8c66e34cc5b0" providerId="ADAL" clId="{2C0F0997-474E-40E3-BED4-7C4D69895A50}" dt="2025-02-27T15:19:58.126" v="5264" actId="1076"/>
        <pc:sldMkLst>
          <pc:docMk/>
          <pc:sldMk cId="1930914326" sldId="5818"/>
        </pc:sldMkLst>
      </pc:sldChg>
      <pc:sldChg chg="addSp delSp modSp mod">
        <pc:chgData name="Ward, Reagan" userId="27291eb4-8241-4961-9e69-8c66e34cc5b0" providerId="ADAL" clId="{2C0F0997-474E-40E3-BED4-7C4D69895A50}" dt="2025-02-27T15:23:01.449" v="5273" actId="13244"/>
        <pc:sldMkLst>
          <pc:docMk/>
          <pc:sldMk cId="685581711" sldId="5819"/>
        </pc:sldMkLst>
      </pc:sldChg>
      <pc:sldChg chg="addSp delSp modSp new mod modClrScheme chgLayout">
        <pc:chgData name="Ward, Reagan" userId="27291eb4-8241-4961-9e69-8c66e34cc5b0" providerId="ADAL" clId="{2C0F0997-474E-40E3-BED4-7C4D69895A50}" dt="2025-02-26T23:26:01.061" v="3600" actId="6549"/>
        <pc:sldMkLst>
          <pc:docMk/>
          <pc:sldMk cId="4128132315" sldId="5823"/>
        </pc:sldMkLst>
      </pc:sldChg>
      <pc:sldChg chg="addSp delSp modSp new mod modClrScheme chgLayout">
        <pc:chgData name="Ward, Reagan" userId="27291eb4-8241-4961-9e69-8c66e34cc5b0" providerId="ADAL" clId="{2C0F0997-474E-40E3-BED4-7C4D69895A50}" dt="2025-02-26T23:42:45.996" v="4740"/>
        <pc:sldMkLst>
          <pc:docMk/>
          <pc:sldMk cId="1812734061" sldId="5824"/>
        </pc:sldMkLst>
      </pc:sldChg>
    </pc:docChg>
  </pc:docChgLst>
  <pc:docChgLst>
    <pc:chgData name="Ward, Reagan" userId="27291eb4-8241-4961-9e69-8c66e34cc5b0" providerId="ADAL" clId="{BB3F24B8-6C20-405D-B8DA-90B7B1C178B6}"/>
    <pc:docChg chg="undo custSel addSld delSld modSld">
      <pc:chgData name="Ward, Reagan" userId="27291eb4-8241-4961-9e69-8c66e34cc5b0" providerId="ADAL" clId="{BB3F24B8-6C20-405D-B8DA-90B7B1C178B6}" dt="2025-03-13T14:30:51.829" v="3547" actId="13822"/>
      <pc:docMkLst>
        <pc:docMk/>
      </pc:docMkLst>
      <pc:sldChg chg="addSp delSp modSp mod modClrScheme chgLayout">
        <pc:chgData name="Ward, Reagan" userId="27291eb4-8241-4961-9e69-8c66e34cc5b0" providerId="ADAL" clId="{BB3F24B8-6C20-405D-B8DA-90B7B1C178B6}" dt="2025-03-12T23:17:50.020" v="3293"/>
        <pc:sldMkLst>
          <pc:docMk/>
          <pc:sldMk cId="324107815" sldId="267"/>
        </pc:sldMkLst>
      </pc:sldChg>
      <pc:sldChg chg="modSp mod">
        <pc:chgData name="Ward, Reagan" userId="27291eb4-8241-4961-9e69-8c66e34cc5b0" providerId="ADAL" clId="{BB3F24B8-6C20-405D-B8DA-90B7B1C178B6}" dt="2025-03-12T23:10:02.212" v="3185" actId="13244"/>
        <pc:sldMkLst>
          <pc:docMk/>
          <pc:sldMk cId="2705892911" sldId="5840"/>
        </pc:sldMkLst>
      </pc:sldChg>
      <pc:sldChg chg="addSp delSp modSp mod">
        <pc:chgData name="Ward, Reagan" userId="27291eb4-8241-4961-9e69-8c66e34cc5b0" providerId="ADAL" clId="{BB3F24B8-6C20-405D-B8DA-90B7B1C178B6}" dt="2025-03-12T23:08:29.433" v="3171" actId="27636"/>
        <pc:sldMkLst>
          <pc:docMk/>
          <pc:sldMk cId="1156151556" sldId="5842"/>
        </pc:sldMkLst>
      </pc:sldChg>
      <pc:sldChg chg="addSp delSp modSp mod modNotesTx">
        <pc:chgData name="Ward, Reagan" userId="27291eb4-8241-4961-9e69-8c66e34cc5b0" providerId="ADAL" clId="{BB3F24B8-6C20-405D-B8DA-90B7B1C178B6}" dt="2025-03-13T14:30:51.829" v="3547" actId="13822"/>
        <pc:sldMkLst>
          <pc:docMk/>
          <pc:sldMk cId="4219415275" sldId="5843"/>
        </pc:sldMkLst>
      </pc:sldChg>
      <pc:sldChg chg="addSp delSp modSp mod modClrScheme chgLayout">
        <pc:chgData name="Ward, Reagan" userId="27291eb4-8241-4961-9e69-8c66e34cc5b0" providerId="ADAL" clId="{BB3F24B8-6C20-405D-B8DA-90B7B1C178B6}" dt="2025-03-12T23:13:17.739" v="3229" actId="20577"/>
        <pc:sldMkLst>
          <pc:docMk/>
          <pc:sldMk cId="3878259165" sldId="5854"/>
        </pc:sldMkLst>
      </pc:sldChg>
      <pc:sldChg chg="addSp delSp modSp mod modClrScheme chgLayout">
        <pc:chgData name="Ward, Reagan" userId="27291eb4-8241-4961-9e69-8c66e34cc5b0" providerId="ADAL" clId="{BB3F24B8-6C20-405D-B8DA-90B7B1C178B6}" dt="2025-03-12T23:15:07.636" v="3254"/>
        <pc:sldMkLst>
          <pc:docMk/>
          <pc:sldMk cId="1284145060" sldId="5855"/>
        </pc:sldMkLst>
      </pc:sldChg>
      <pc:sldChg chg="addSp delSp modSp mod modClrScheme chgLayout">
        <pc:chgData name="Ward, Reagan" userId="27291eb4-8241-4961-9e69-8c66e34cc5b0" providerId="ADAL" clId="{BB3F24B8-6C20-405D-B8DA-90B7B1C178B6}" dt="2025-03-12T23:15:27.079" v="3258"/>
        <pc:sldMkLst>
          <pc:docMk/>
          <pc:sldMk cId="1638711916" sldId="5856"/>
        </pc:sldMkLst>
      </pc:sldChg>
      <pc:sldChg chg="addSp delSp modSp add mod modClrScheme chgLayout">
        <pc:chgData name="Ward, Reagan" userId="27291eb4-8241-4961-9e69-8c66e34cc5b0" providerId="ADAL" clId="{BB3F24B8-6C20-405D-B8DA-90B7B1C178B6}" dt="2025-03-12T23:14:52.172" v="3252"/>
        <pc:sldMkLst>
          <pc:docMk/>
          <pc:sldMk cId="391558471" sldId="5857"/>
        </pc:sldMkLst>
      </pc:sldChg>
    </pc:docChg>
  </pc:docChgLst>
  <pc:docChgLst>
    <pc:chgData name="Rhodes, Tara" userId="S::rhodes_t@cde.state.co.us::566307b0-1e17-4826-87e1-0feb85a922f2" providerId="AD" clId="Web-{14BF1E86-80C9-973F-1506-83AB0CC40E07}"/>
    <pc:docChg chg="addSld modSld sldOrd">
      <pc:chgData name="Rhodes, Tara" userId="S::rhodes_t@cde.state.co.us::566307b0-1e17-4826-87e1-0feb85a922f2" providerId="AD" clId="Web-{14BF1E86-80C9-973F-1506-83AB0CC40E07}" dt="2024-10-24T03:41:01.107" v="273"/>
      <pc:docMkLst>
        <pc:docMk/>
      </pc:docMkLst>
      <pc:sldChg chg="modSp">
        <pc:chgData name="Rhodes, Tara" userId="S::rhodes_t@cde.state.co.us::566307b0-1e17-4826-87e1-0feb85a922f2" providerId="AD" clId="Web-{14BF1E86-80C9-973F-1506-83AB0CC40E07}" dt="2024-10-24T03:27:31.047" v="21" actId="20577"/>
        <pc:sldMkLst>
          <pc:docMk/>
          <pc:sldMk cId="792695782" sldId="5665"/>
        </pc:sldMkLst>
      </pc:sldChg>
      <pc:sldChg chg="ord">
        <pc:chgData name="Rhodes, Tara" userId="S::rhodes_t@cde.state.co.us::566307b0-1e17-4826-87e1-0feb85a922f2" providerId="AD" clId="Web-{14BF1E86-80C9-973F-1506-83AB0CC40E07}" dt="2024-10-24T03:36:32.681" v="142"/>
        <pc:sldMkLst>
          <pc:docMk/>
          <pc:sldMk cId="832613614" sldId="5675"/>
        </pc:sldMkLst>
      </pc:sldChg>
      <pc:sldChg chg="addSp modSp">
        <pc:chgData name="Rhodes, Tara" userId="S::rhodes_t@cde.state.co.us::566307b0-1e17-4826-87e1-0feb85a922f2" providerId="AD" clId="Web-{14BF1E86-80C9-973F-1506-83AB0CC40E07}" dt="2024-10-24T03:41:01.107" v="273"/>
        <pc:sldMkLst>
          <pc:docMk/>
          <pc:sldMk cId="3169505822" sldId="5677"/>
        </pc:sldMkLst>
      </pc:sldChg>
      <pc:sldChg chg="addSp delSp modSp new">
        <pc:chgData name="Rhodes, Tara" userId="S::rhodes_t@cde.state.co.us::566307b0-1e17-4826-87e1-0feb85a922f2" providerId="AD" clId="Web-{14BF1E86-80C9-973F-1506-83AB0CC40E07}" dt="2024-10-24T03:40:40.544" v="271"/>
        <pc:sldMkLst>
          <pc:docMk/>
          <pc:sldMk cId="3114952086" sldId="5682"/>
        </pc:sldMkLst>
      </pc:sldChg>
    </pc:docChg>
  </pc:docChgLst>
  <pc:docChgLst>
    <pc:chgData name="Heitman, Lindsey" userId="a9773a47-99d2-4599-9377-6d37e9ec0bd3" providerId="ADAL" clId="{F321491C-8544-407D-B047-51C65D4C8BA6}"/>
    <pc:docChg chg="custSel addSld delSld modSld">
      <pc:chgData name="Heitman, Lindsey" userId="a9773a47-99d2-4599-9377-6d37e9ec0bd3" providerId="ADAL" clId="{F321491C-8544-407D-B047-51C65D4C8BA6}" dt="2024-12-11T21:31:11.734" v="91" actId="13244"/>
      <pc:docMkLst>
        <pc:docMk/>
      </pc:docMkLst>
      <pc:sldChg chg="add del">
        <pc:chgData name="Heitman, Lindsey" userId="a9773a47-99d2-4599-9377-6d37e9ec0bd3" providerId="ADAL" clId="{F321491C-8544-407D-B047-51C65D4C8BA6}" dt="2024-12-11T21:29:56.688" v="84" actId="2696"/>
        <pc:sldMkLst>
          <pc:docMk/>
          <pc:sldMk cId="1945729696" sldId="5609"/>
        </pc:sldMkLst>
      </pc:sldChg>
      <pc:sldChg chg="modSp add mod">
        <pc:chgData name="Heitman, Lindsey" userId="a9773a47-99d2-4599-9377-6d37e9ec0bd3" providerId="ADAL" clId="{F321491C-8544-407D-B047-51C65D4C8BA6}" dt="2024-12-11T21:29:53.205" v="83" actId="27636"/>
        <pc:sldMkLst>
          <pc:docMk/>
          <pc:sldMk cId="1529755073" sldId="5611"/>
        </pc:sldMkLst>
      </pc:sldChg>
      <pc:sldChg chg="add">
        <pc:chgData name="Heitman, Lindsey" userId="a9773a47-99d2-4599-9377-6d37e9ec0bd3" providerId="ADAL" clId="{F321491C-8544-407D-B047-51C65D4C8BA6}" dt="2024-12-11T21:22:30.625" v="79"/>
        <pc:sldMkLst>
          <pc:docMk/>
          <pc:sldMk cId="2878770330" sldId="5612"/>
        </pc:sldMkLst>
      </pc:sldChg>
      <pc:sldChg chg="add">
        <pc:chgData name="Heitman, Lindsey" userId="a9773a47-99d2-4599-9377-6d37e9ec0bd3" providerId="ADAL" clId="{F321491C-8544-407D-B047-51C65D4C8BA6}" dt="2024-12-11T21:24:09.566" v="81"/>
        <pc:sldMkLst>
          <pc:docMk/>
          <pc:sldMk cId="783971613" sldId="5619"/>
        </pc:sldMkLst>
      </pc:sldChg>
      <pc:sldChg chg="add">
        <pc:chgData name="Heitman, Lindsey" userId="a9773a47-99d2-4599-9377-6d37e9ec0bd3" providerId="ADAL" clId="{F321491C-8544-407D-B047-51C65D4C8BA6}" dt="2024-12-11T21:23:40.703" v="80"/>
        <pc:sldMkLst>
          <pc:docMk/>
          <pc:sldMk cId="3494396476" sldId="5697"/>
        </pc:sldMkLst>
      </pc:sldChg>
      <pc:sldChg chg="modSp add mod">
        <pc:chgData name="Heitman, Lindsey" userId="a9773a47-99d2-4599-9377-6d37e9ec0bd3" providerId="ADAL" clId="{F321491C-8544-407D-B047-51C65D4C8BA6}" dt="2024-12-11T21:31:11.734" v="91" actId="13244"/>
        <pc:sldMkLst>
          <pc:docMk/>
          <pc:sldMk cId="3924515015" sldId="5731"/>
        </pc:sldMkLst>
      </pc:sldChg>
    </pc:docChg>
  </pc:docChgLst>
  <pc:docChgLst>
    <pc:chgData name="Hoffman, Peter" userId="673cee94-26bd-4c2a-ab82-1b3669e2f049" providerId="ADAL" clId="{5BF0C4E0-9AC5-492B-BCCF-A3751BECFF44}"/>
    <pc:docChg chg="modSld">
      <pc:chgData name="Hoffman, Peter" userId="673cee94-26bd-4c2a-ab82-1b3669e2f049" providerId="ADAL" clId="{5BF0C4E0-9AC5-492B-BCCF-A3751BECFF44}" dt="2024-09-03T20:09:12.910" v="78" actId="14826"/>
      <pc:docMkLst>
        <pc:docMk/>
      </pc:docMkLst>
    </pc:docChg>
  </pc:docChgLst>
  <pc:docChgLst>
    <pc:chgData name="Slutzky, Collin" userId="21f7fb5c-490d-42a4-8741-4ce78a53b03a" providerId="ADAL" clId="{FCF5F19C-7F72-4711-AB8A-FA80D5940D1D}"/>
    <pc:docChg chg="modSld">
      <pc:chgData name="Slutzky, Collin" userId="21f7fb5c-490d-42a4-8741-4ce78a53b03a" providerId="ADAL" clId="{FCF5F19C-7F72-4711-AB8A-FA80D5940D1D}" dt="2025-01-30T15:56:42.431" v="0" actId="6549"/>
      <pc:docMkLst>
        <pc:docMk/>
      </pc:docMkLst>
      <pc:sldChg chg="modSp mod">
        <pc:chgData name="Slutzky, Collin" userId="21f7fb5c-490d-42a4-8741-4ce78a53b03a" providerId="ADAL" clId="{FCF5F19C-7F72-4711-AB8A-FA80D5940D1D}" dt="2025-01-30T15:56:42.431" v="0" actId="6549"/>
        <pc:sldMkLst>
          <pc:docMk/>
          <pc:sldMk cId="467082449" sldId="5776"/>
        </pc:sldMkLst>
      </pc:sldChg>
    </pc:docChg>
  </pc:docChgLst>
  <pc:docChgLst>
    <pc:chgData name="Ward, Reagan" userId="27291eb4-8241-4961-9e69-8c66e34cc5b0" providerId="ADAL" clId="{3143B3A6-FD1D-42D1-A9F6-B87A64E48F05}"/>
    <pc:docChg chg="undo custSel addSld delSld modSld sldOrd">
      <pc:chgData name="Ward, Reagan" userId="27291eb4-8241-4961-9e69-8c66e34cc5b0" providerId="ADAL" clId="{3143B3A6-FD1D-42D1-A9F6-B87A64E48F05}" dt="2025-07-10T14:44:41.514" v="7696" actId="962"/>
      <pc:docMkLst>
        <pc:docMk/>
      </pc:docMkLst>
      <pc:sldChg chg="modSp mod">
        <pc:chgData name="Ward, Reagan" userId="27291eb4-8241-4961-9e69-8c66e34cc5b0" providerId="ADAL" clId="{3143B3A6-FD1D-42D1-A9F6-B87A64E48F05}" dt="2025-07-09T17:47:40.866" v="6" actId="20577"/>
        <pc:sldMkLst>
          <pc:docMk/>
          <pc:sldMk cId="3044915438" sldId="256"/>
        </pc:sldMkLst>
        <pc:spChg chg="mod">
          <ac:chgData name="Ward, Reagan" userId="27291eb4-8241-4961-9e69-8c66e34cc5b0" providerId="ADAL" clId="{3143B3A6-FD1D-42D1-A9F6-B87A64E48F05}" dt="2025-07-09T17:47:40.866" v="6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Ward, Reagan" userId="27291eb4-8241-4961-9e69-8c66e34cc5b0" providerId="ADAL" clId="{3143B3A6-FD1D-42D1-A9F6-B87A64E48F05}" dt="2025-07-09T17:48:19.204" v="84" actId="2165"/>
        <pc:sldMkLst>
          <pc:docMk/>
          <pc:sldMk cId="1212467416" sldId="261"/>
        </pc:sldMkLst>
        <pc:graphicFrameChg chg="modGraphic">
          <ac:chgData name="Ward, Reagan" userId="27291eb4-8241-4961-9e69-8c66e34cc5b0" providerId="ADAL" clId="{3143B3A6-FD1D-42D1-A9F6-B87A64E48F05}" dt="2025-07-09T17:48:19.204" v="84" actId="2165"/>
          <ac:graphicFrameMkLst>
            <pc:docMk/>
            <pc:sldMk cId="1212467416" sldId="261"/>
            <ac:graphicFrameMk id="5" creationId="{9C3641C5-EC4F-D3EA-E4A2-8ABB597C5BAA}"/>
          </ac:graphicFrameMkLst>
        </pc:graphicFrameChg>
      </pc:sldChg>
      <pc:sldChg chg="modSp mod">
        <pc:chgData name="Ward, Reagan" userId="27291eb4-8241-4961-9e69-8c66e34cc5b0" providerId="ADAL" clId="{3143B3A6-FD1D-42D1-A9F6-B87A64E48F05}" dt="2025-07-10T14:23:51.247" v="6940" actId="113"/>
        <pc:sldMkLst>
          <pc:docMk/>
          <pc:sldMk cId="4141676678" sldId="283"/>
        </pc:sldMkLst>
        <pc:spChg chg="mod">
          <ac:chgData name="Ward, Reagan" userId="27291eb4-8241-4961-9e69-8c66e34cc5b0" providerId="ADAL" clId="{3143B3A6-FD1D-42D1-A9F6-B87A64E48F05}" dt="2025-07-10T14:23:51.247" v="6940" actId="113"/>
          <ac:spMkLst>
            <pc:docMk/>
            <pc:sldMk cId="4141676678" sldId="283"/>
            <ac:spMk id="2" creationId="{8D3A017B-8EAE-DBEB-61C6-391F67C502F2}"/>
          </ac:spMkLst>
        </pc:spChg>
      </pc:sldChg>
      <pc:sldChg chg="del">
        <pc:chgData name="Ward, Reagan" userId="27291eb4-8241-4961-9e69-8c66e34cc5b0" providerId="ADAL" clId="{3143B3A6-FD1D-42D1-A9F6-B87A64E48F05}" dt="2025-07-09T17:52:31.778" v="104" actId="47"/>
        <pc:sldMkLst>
          <pc:docMk/>
          <pc:sldMk cId="2838705259" sldId="2863"/>
        </pc:sldMkLst>
      </pc:sldChg>
      <pc:sldChg chg="modSp mod">
        <pc:chgData name="Ward, Reagan" userId="27291eb4-8241-4961-9e69-8c66e34cc5b0" providerId="ADAL" clId="{3143B3A6-FD1D-42D1-A9F6-B87A64E48F05}" dt="2025-07-09T21:24:18.713" v="6309" actId="20577"/>
        <pc:sldMkLst>
          <pc:docMk/>
          <pc:sldMk cId="3227145924" sldId="5097"/>
        </pc:sldMkLst>
        <pc:graphicFrameChg chg="mod modGraphic">
          <ac:chgData name="Ward, Reagan" userId="27291eb4-8241-4961-9e69-8c66e34cc5b0" providerId="ADAL" clId="{3143B3A6-FD1D-42D1-A9F6-B87A64E48F05}" dt="2025-07-09T21:24:18.713" v="6309" actId="20577"/>
          <ac:graphicFrameMkLst>
            <pc:docMk/>
            <pc:sldMk cId="3227145924" sldId="5097"/>
            <ac:graphicFrameMk id="7" creationId="{2864BB53-F741-4FFC-0348-1AC10AD60EEB}"/>
          </ac:graphicFrameMkLst>
        </pc:graphicFrameChg>
      </pc:sldChg>
      <pc:sldChg chg="modSp mod">
        <pc:chgData name="Ward, Reagan" userId="27291eb4-8241-4961-9e69-8c66e34cc5b0" providerId="ADAL" clId="{3143B3A6-FD1D-42D1-A9F6-B87A64E48F05}" dt="2025-07-09T21:22:02.373" v="6241" actId="20577"/>
        <pc:sldMkLst>
          <pc:docMk/>
          <pc:sldMk cId="1037917088" sldId="5098"/>
        </pc:sldMkLst>
        <pc:graphicFrameChg chg="mod modGraphic">
          <ac:chgData name="Ward, Reagan" userId="27291eb4-8241-4961-9e69-8c66e34cc5b0" providerId="ADAL" clId="{3143B3A6-FD1D-42D1-A9F6-B87A64E48F05}" dt="2025-07-09T21:22:02.373" v="6241" actId="20577"/>
          <ac:graphicFrameMkLst>
            <pc:docMk/>
            <pc:sldMk cId="1037917088" sldId="5098"/>
            <ac:graphicFrameMk id="5" creationId="{5E4612F7-68C6-57CA-E918-38EF641F73CF}"/>
          </ac:graphicFrameMkLst>
        </pc:graphicFrameChg>
      </pc:sldChg>
      <pc:sldChg chg="add">
        <pc:chgData name="Ward, Reagan" userId="27291eb4-8241-4961-9e69-8c66e34cc5b0" providerId="ADAL" clId="{3143B3A6-FD1D-42D1-A9F6-B87A64E48F05}" dt="2025-07-09T19:32:05.912" v="3083"/>
        <pc:sldMkLst>
          <pc:docMk/>
          <pc:sldMk cId="794275993" sldId="5416"/>
        </pc:sldMkLst>
      </pc:sldChg>
      <pc:sldChg chg="del">
        <pc:chgData name="Ward, Reagan" userId="27291eb4-8241-4961-9e69-8c66e34cc5b0" providerId="ADAL" clId="{3143B3A6-FD1D-42D1-A9F6-B87A64E48F05}" dt="2025-07-09T19:32:08.836" v="3084" actId="47"/>
        <pc:sldMkLst>
          <pc:docMk/>
          <pc:sldMk cId="3343705851" sldId="5418"/>
        </pc:sldMkLst>
      </pc:sldChg>
      <pc:sldChg chg="del">
        <pc:chgData name="Ward, Reagan" userId="27291eb4-8241-4961-9e69-8c66e34cc5b0" providerId="ADAL" clId="{3143B3A6-FD1D-42D1-A9F6-B87A64E48F05}" dt="2025-07-09T18:01:44.482" v="1194" actId="47"/>
        <pc:sldMkLst>
          <pc:docMk/>
          <pc:sldMk cId="570074823" sldId="5472"/>
        </pc:sldMkLst>
      </pc:sldChg>
      <pc:sldChg chg="del">
        <pc:chgData name="Ward, Reagan" userId="27291eb4-8241-4961-9e69-8c66e34cc5b0" providerId="ADAL" clId="{3143B3A6-FD1D-42D1-A9F6-B87A64E48F05}" dt="2025-07-09T18:01:44.482" v="1194" actId="47"/>
        <pc:sldMkLst>
          <pc:docMk/>
          <pc:sldMk cId="807434472" sldId="5473"/>
        </pc:sldMkLst>
      </pc:sldChg>
      <pc:sldChg chg="del">
        <pc:chgData name="Ward, Reagan" userId="27291eb4-8241-4961-9e69-8c66e34cc5b0" providerId="ADAL" clId="{3143B3A6-FD1D-42D1-A9F6-B87A64E48F05}" dt="2025-07-09T18:01:44.482" v="1194" actId="47"/>
        <pc:sldMkLst>
          <pc:docMk/>
          <pc:sldMk cId="1393504931" sldId="5475"/>
        </pc:sldMkLst>
      </pc:sldChg>
      <pc:sldChg chg="del">
        <pc:chgData name="Ward, Reagan" userId="27291eb4-8241-4961-9e69-8c66e34cc5b0" providerId="ADAL" clId="{3143B3A6-FD1D-42D1-A9F6-B87A64E48F05}" dt="2025-07-09T17:52:31.778" v="104" actId="47"/>
        <pc:sldMkLst>
          <pc:docMk/>
          <pc:sldMk cId="3587138845" sldId="5548"/>
        </pc:sldMkLst>
      </pc:sldChg>
      <pc:sldChg chg="del">
        <pc:chgData name="Ward, Reagan" userId="27291eb4-8241-4961-9e69-8c66e34cc5b0" providerId="ADAL" clId="{3143B3A6-FD1D-42D1-A9F6-B87A64E48F05}" dt="2025-07-09T17:52:31.778" v="104" actId="47"/>
        <pc:sldMkLst>
          <pc:docMk/>
          <pc:sldMk cId="2250048154" sldId="5549"/>
        </pc:sldMkLst>
      </pc:sldChg>
      <pc:sldChg chg="del">
        <pc:chgData name="Ward, Reagan" userId="27291eb4-8241-4961-9e69-8c66e34cc5b0" providerId="ADAL" clId="{3143B3A6-FD1D-42D1-A9F6-B87A64E48F05}" dt="2025-07-09T17:52:31.778" v="104" actId="47"/>
        <pc:sldMkLst>
          <pc:docMk/>
          <pc:sldMk cId="492248944" sldId="5550"/>
        </pc:sldMkLst>
      </pc:sldChg>
      <pc:sldChg chg="del">
        <pc:chgData name="Ward, Reagan" userId="27291eb4-8241-4961-9e69-8c66e34cc5b0" providerId="ADAL" clId="{3143B3A6-FD1D-42D1-A9F6-B87A64E48F05}" dt="2025-07-09T17:52:31.778" v="104" actId="47"/>
        <pc:sldMkLst>
          <pc:docMk/>
          <pc:sldMk cId="4181786878" sldId="5568"/>
        </pc:sldMkLst>
      </pc:sldChg>
      <pc:sldChg chg="modSp mod">
        <pc:chgData name="Ward, Reagan" userId="27291eb4-8241-4961-9e69-8c66e34cc5b0" providerId="ADAL" clId="{3143B3A6-FD1D-42D1-A9F6-B87A64E48F05}" dt="2025-07-09T21:23:26.826" v="6289" actId="20577"/>
        <pc:sldMkLst>
          <pc:docMk/>
          <pc:sldMk cId="500438566" sldId="5672"/>
        </pc:sldMkLst>
        <pc:graphicFrameChg chg="mod modGraphic">
          <ac:chgData name="Ward, Reagan" userId="27291eb4-8241-4961-9e69-8c66e34cc5b0" providerId="ADAL" clId="{3143B3A6-FD1D-42D1-A9F6-B87A64E48F05}" dt="2025-07-09T21:23:26.826" v="6289" actId="20577"/>
          <ac:graphicFrameMkLst>
            <pc:docMk/>
            <pc:sldMk cId="500438566" sldId="5672"/>
            <ac:graphicFrameMk id="5" creationId="{5E4612F7-68C6-57CA-E918-38EF641F73CF}"/>
          </ac:graphicFrameMkLst>
        </pc:graphicFrameChg>
      </pc:sldChg>
      <pc:sldChg chg="del">
        <pc:chgData name="Ward, Reagan" userId="27291eb4-8241-4961-9e69-8c66e34cc5b0" providerId="ADAL" clId="{3143B3A6-FD1D-42D1-A9F6-B87A64E48F05}" dt="2025-07-09T17:52:31.778" v="104" actId="47"/>
        <pc:sldMkLst>
          <pc:docMk/>
          <pc:sldMk cId="3445224250" sldId="5896"/>
        </pc:sldMkLst>
      </pc:sldChg>
      <pc:sldChg chg="del">
        <pc:chgData name="Ward, Reagan" userId="27291eb4-8241-4961-9e69-8c66e34cc5b0" providerId="ADAL" clId="{3143B3A6-FD1D-42D1-A9F6-B87A64E48F05}" dt="2025-07-09T17:52:31.778" v="104" actId="47"/>
        <pc:sldMkLst>
          <pc:docMk/>
          <pc:sldMk cId="120784883" sldId="5898"/>
        </pc:sldMkLst>
      </pc:sldChg>
      <pc:sldChg chg="del">
        <pc:chgData name="Ward, Reagan" userId="27291eb4-8241-4961-9e69-8c66e34cc5b0" providerId="ADAL" clId="{3143B3A6-FD1D-42D1-A9F6-B87A64E48F05}" dt="2025-07-09T17:52:31.778" v="104" actId="47"/>
        <pc:sldMkLst>
          <pc:docMk/>
          <pc:sldMk cId="896102050" sldId="5899"/>
        </pc:sldMkLst>
      </pc:sldChg>
      <pc:sldChg chg="del">
        <pc:chgData name="Ward, Reagan" userId="27291eb4-8241-4961-9e69-8c66e34cc5b0" providerId="ADAL" clId="{3143B3A6-FD1D-42D1-A9F6-B87A64E48F05}" dt="2025-07-09T17:52:31.778" v="104" actId="47"/>
        <pc:sldMkLst>
          <pc:docMk/>
          <pc:sldMk cId="2055979038" sldId="5901"/>
        </pc:sldMkLst>
      </pc:sldChg>
      <pc:sldChg chg="modSp mod">
        <pc:chgData name="Ward, Reagan" userId="27291eb4-8241-4961-9e69-8c66e34cc5b0" providerId="ADAL" clId="{3143B3A6-FD1D-42D1-A9F6-B87A64E48F05}" dt="2025-07-09T17:52:38.165" v="132" actId="20577"/>
        <pc:sldMkLst>
          <pc:docMk/>
          <pc:sldMk cId="3763548243" sldId="5960"/>
        </pc:sldMkLst>
        <pc:spChg chg="mod">
          <ac:chgData name="Ward, Reagan" userId="27291eb4-8241-4961-9e69-8c66e34cc5b0" providerId="ADAL" clId="{3143B3A6-FD1D-42D1-A9F6-B87A64E48F05}" dt="2025-07-09T17:52:38.165" v="132" actId="20577"/>
          <ac:spMkLst>
            <pc:docMk/>
            <pc:sldMk cId="3763548243" sldId="5960"/>
            <ac:spMk id="2" creationId="{F1817900-7D16-4F61-7CF1-745BC118202F}"/>
          </ac:spMkLst>
        </pc:spChg>
      </pc:sldChg>
      <pc:sldChg chg="del">
        <pc:chgData name="Ward, Reagan" userId="27291eb4-8241-4961-9e69-8c66e34cc5b0" providerId="ADAL" clId="{3143B3A6-FD1D-42D1-A9F6-B87A64E48F05}" dt="2025-07-09T17:52:45.247" v="135" actId="47"/>
        <pc:sldMkLst>
          <pc:docMk/>
          <pc:sldMk cId="873934780" sldId="5962"/>
        </pc:sldMkLst>
      </pc:sldChg>
      <pc:sldChg chg="modSp mod">
        <pc:chgData name="Ward, Reagan" userId="27291eb4-8241-4961-9e69-8c66e34cc5b0" providerId="ADAL" clId="{3143B3A6-FD1D-42D1-A9F6-B87A64E48F05}" dt="2025-07-10T14:12:52.509" v="6351" actId="255"/>
        <pc:sldMkLst>
          <pc:docMk/>
          <pc:sldMk cId="584765294" sldId="5973"/>
        </pc:sldMkLst>
        <pc:spChg chg="mod">
          <ac:chgData name="Ward, Reagan" userId="27291eb4-8241-4961-9e69-8c66e34cc5b0" providerId="ADAL" clId="{3143B3A6-FD1D-42D1-A9F6-B87A64E48F05}" dt="2025-07-09T17:53:04.756" v="208" actId="14100"/>
          <ac:spMkLst>
            <pc:docMk/>
            <pc:sldMk cId="584765294" sldId="5973"/>
            <ac:spMk id="2" creationId="{263BBC37-DDD5-6BE9-B990-915317D47636}"/>
          </ac:spMkLst>
        </pc:spChg>
        <pc:spChg chg="mod">
          <ac:chgData name="Ward, Reagan" userId="27291eb4-8241-4961-9e69-8c66e34cc5b0" providerId="ADAL" clId="{3143B3A6-FD1D-42D1-A9F6-B87A64E48F05}" dt="2025-07-10T14:12:52.509" v="6351" actId="255"/>
          <ac:spMkLst>
            <pc:docMk/>
            <pc:sldMk cId="584765294" sldId="5973"/>
            <ac:spMk id="3" creationId="{94805149-7371-FA2D-C11A-4C81E2BDE526}"/>
          </ac:spMkLst>
        </pc:spChg>
      </pc:sldChg>
      <pc:sldChg chg="del">
        <pc:chgData name="Ward, Reagan" userId="27291eb4-8241-4961-9e69-8c66e34cc5b0" providerId="ADAL" clId="{3143B3A6-FD1D-42D1-A9F6-B87A64E48F05}" dt="2025-07-09T17:52:31.778" v="104" actId="47"/>
        <pc:sldMkLst>
          <pc:docMk/>
          <pc:sldMk cId="1772522532" sldId="5975"/>
        </pc:sldMkLst>
      </pc:sldChg>
      <pc:sldChg chg="addSp delSp modSp mod modClrScheme chgLayout">
        <pc:chgData name="Ward, Reagan" userId="27291eb4-8241-4961-9e69-8c66e34cc5b0" providerId="ADAL" clId="{3143B3A6-FD1D-42D1-A9F6-B87A64E48F05}" dt="2025-07-09T19:24:00.926" v="2282" actId="20577"/>
        <pc:sldMkLst>
          <pc:docMk/>
          <pc:sldMk cId="3777476972" sldId="5977"/>
        </pc:sldMkLst>
        <pc:spChg chg="mod ord">
          <ac:chgData name="Ward, Reagan" userId="27291eb4-8241-4961-9e69-8c66e34cc5b0" providerId="ADAL" clId="{3143B3A6-FD1D-42D1-A9F6-B87A64E48F05}" dt="2025-07-09T19:23:07.490" v="2255" actId="700"/>
          <ac:spMkLst>
            <pc:docMk/>
            <pc:sldMk cId="3777476972" sldId="5977"/>
            <ac:spMk id="2" creationId="{7641D026-E392-7404-A03D-D8F8952A7C26}"/>
          </ac:spMkLst>
        </pc:spChg>
        <pc:spChg chg="del mod ord">
          <ac:chgData name="Ward, Reagan" userId="27291eb4-8241-4961-9e69-8c66e34cc5b0" providerId="ADAL" clId="{3143B3A6-FD1D-42D1-A9F6-B87A64E48F05}" dt="2025-07-09T19:23:10.088" v="2257" actId="478"/>
          <ac:spMkLst>
            <pc:docMk/>
            <pc:sldMk cId="3777476972" sldId="5977"/>
            <ac:spMk id="3" creationId="{0CA3C4FF-CD46-1711-00BB-DFA7B026781B}"/>
          </ac:spMkLst>
        </pc:spChg>
        <pc:spChg chg="mod ord">
          <ac:chgData name="Ward, Reagan" userId="27291eb4-8241-4961-9e69-8c66e34cc5b0" providerId="ADAL" clId="{3143B3A6-FD1D-42D1-A9F6-B87A64E48F05}" dt="2025-07-09T19:23:07.548" v="2256" actId="27636"/>
          <ac:spMkLst>
            <pc:docMk/>
            <pc:sldMk cId="3777476972" sldId="5977"/>
            <ac:spMk id="4" creationId="{4BEDD84C-5678-B814-4461-6EAFE4885105}"/>
          </ac:spMkLst>
        </pc:spChg>
        <pc:spChg chg="del">
          <ac:chgData name="Ward, Reagan" userId="27291eb4-8241-4961-9e69-8c66e34cc5b0" providerId="ADAL" clId="{3143B3A6-FD1D-42D1-A9F6-B87A64E48F05}" dt="2025-07-09T19:23:01.757" v="2254" actId="478"/>
          <ac:spMkLst>
            <pc:docMk/>
            <pc:sldMk cId="3777476972" sldId="5977"/>
            <ac:spMk id="5" creationId="{79F6C228-EBE2-0782-5E43-58CBA3EF7528}"/>
          </ac:spMkLst>
        </pc:spChg>
        <pc:spChg chg="del mod">
          <ac:chgData name="Ward, Reagan" userId="27291eb4-8241-4961-9e69-8c66e34cc5b0" providerId="ADAL" clId="{3143B3A6-FD1D-42D1-A9F6-B87A64E48F05}" dt="2025-07-09T19:23:01.757" v="2254" actId="478"/>
          <ac:spMkLst>
            <pc:docMk/>
            <pc:sldMk cId="3777476972" sldId="5977"/>
            <ac:spMk id="6" creationId="{B7D1C5C7-9AFE-6E24-99B5-9E29A398E9A8}"/>
          </ac:spMkLst>
        </pc:spChg>
        <pc:spChg chg="mod ord">
          <ac:chgData name="Ward, Reagan" userId="27291eb4-8241-4961-9e69-8c66e34cc5b0" providerId="ADAL" clId="{3143B3A6-FD1D-42D1-A9F6-B87A64E48F05}" dt="2025-07-09T19:23:07.490" v="2255" actId="700"/>
          <ac:spMkLst>
            <pc:docMk/>
            <pc:sldMk cId="3777476972" sldId="5977"/>
            <ac:spMk id="7" creationId="{A3D44B09-F1A8-57CF-734F-65316D9EBE0F}"/>
          </ac:spMkLst>
        </pc:spChg>
        <pc:spChg chg="add del mod">
          <ac:chgData name="Ward, Reagan" userId="27291eb4-8241-4961-9e69-8c66e34cc5b0" providerId="ADAL" clId="{3143B3A6-FD1D-42D1-A9F6-B87A64E48F05}" dt="2025-07-09T19:23:07.490" v="2255" actId="700"/>
          <ac:spMkLst>
            <pc:docMk/>
            <pc:sldMk cId="3777476972" sldId="5977"/>
            <ac:spMk id="9" creationId="{08557F6D-C312-5E53-E735-3BCE1DB6C958}"/>
          </ac:spMkLst>
        </pc:spChg>
        <pc:spChg chg="mod ord">
          <ac:chgData name="Ward, Reagan" userId="27291eb4-8241-4961-9e69-8c66e34cc5b0" providerId="ADAL" clId="{3143B3A6-FD1D-42D1-A9F6-B87A64E48F05}" dt="2025-07-09T19:23:55.072" v="2263"/>
          <ac:spMkLst>
            <pc:docMk/>
            <pc:sldMk cId="3777476972" sldId="5977"/>
            <ac:spMk id="10" creationId="{4349B3A3-7D39-7C57-D6FC-2E367FA89EAC}"/>
          </ac:spMkLst>
        </pc:spChg>
        <pc:spChg chg="mod ord">
          <ac:chgData name="Ward, Reagan" userId="27291eb4-8241-4961-9e69-8c66e34cc5b0" providerId="ADAL" clId="{3143B3A6-FD1D-42D1-A9F6-B87A64E48F05}" dt="2025-07-09T19:24:00.926" v="2282" actId="20577"/>
          <ac:spMkLst>
            <pc:docMk/>
            <pc:sldMk cId="3777476972" sldId="5977"/>
            <ac:spMk id="11" creationId="{FFC5E66A-CADC-29CD-8282-442EC3D9E35D}"/>
          </ac:spMkLst>
        </pc:spChg>
        <pc:spChg chg="add del mod ord">
          <ac:chgData name="Ward, Reagan" userId="27291eb4-8241-4961-9e69-8c66e34cc5b0" providerId="ADAL" clId="{3143B3A6-FD1D-42D1-A9F6-B87A64E48F05}" dt="2025-07-09T19:23:07.490" v="2255" actId="700"/>
          <ac:spMkLst>
            <pc:docMk/>
            <pc:sldMk cId="3777476972" sldId="5977"/>
            <ac:spMk id="13" creationId="{2C022A9A-F77F-84F9-D4C0-73BBDC5826B8}"/>
          </ac:spMkLst>
        </pc:spChg>
      </pc:sldChg>
      <pc:sldChg chg="addSp delSp modSp new mod chgLayout">
        <pc:chgData name="Ward, Reagan" userId="27291eb4-8241-4961-9e69-8c66e34cc5b0" providerId="ADAL" clId="{3143B3A6-FD1D-42D1-A9F6-B87A64E48F05}" dt="2025-07-09T17:52:43.921" v="134" actId="700"/>
        <pc:sldMkLst>
          <pc:docMk/>
          <pc:sldMk cId="337183937" sldId="5978"/>
        </pc:sldMkLst>
        <pc:spChg chg="del">
          <ac:chgData name="Ward, Reagan" userId="27291eb4-8241-4961-9e69-8c66e34cc5b0" providerId="ADAL" clId="{3143B3A6-FD1D-42D1-A9F6-B87A64E48F05}" dt="2025-07-09T17:52:43.921" v="134" actId="700"/>
          <ac:spMkLst>
            <pc:docMk/>
            <pc:sldMk cId="337183937" sldId="5978"/>
            <ac:spMk id="2" creationId="{5BDE9696-1692-14E4-A7C2-0D5D2679407E}"/>
          </ac:spMkLst>
        </pc:spChg>
        <pc:spChg chg="del">
          <ac:chgData name="Ward, Reagan" userId="27291eb4-8241-4961-9e69-8c66e34cc5b0" providerId="ADAL" clId="{3143B3A6-FD1D-42D1-A9F6-B87A64E48F05}" dt="2025-07-09T17:52:43.921" v="134" actId="700"/>
          <ac:spMkLst>
            <pc:docMk/>
            <pc:sldMk cId="337183937" sldId="5978"/>
            <ac:spMk id="3" creationId="{830E5C9E-BA16-D794-55D0-FBD624BA1905}"/>
          </ac:spMkLst>
        </pc:spChg>
        <pc:spChg chg="mod ord">
          <ac:chgData name="Ward, Reagan" userId="27291eb4-8241-4961-9e69-8c66e34cc5b0" providerId="ADAL" clId="{3143B3A6-FD1D-42D1-A9F6-B87A64E48F05}" dt="2025-07-09T17:52:43.921" v="134" actId="700"/>
          <ac:spMkLst>
            <pc:docMk/>
            <pc:sldMk cId="337183937" sldId="5978"/>
            <ac:spMk id="4" creationId="{2BA44605-8445-055A-1C58-2CC6BDF4CA36}"/>
          </ac:spMkLst>
        </pc:spChg>
        <pc:spChg chg="del">
          <ac:chgData name="Ward, Reagan" userId="27291eb4-8241-4961-9e69-8c66e34cc5b0" providerId="ADAL" clId="{3143B3A6-FD1D-42D1-A9F6-B87A64E48F05}" dt="2025-07-09T17:52:43.921" v="134" actId="700"/>
          <ac:spMkLst>
            <pc:docMk/>
            <pc:sldMk cId="337183937" sldId="5978"/>
            <ac:spMk id="5" creationId="{D2180A05-D58E-E27D-C63D-DF68B38312D5}"/>
          </ac:spMkLst>
        </pc:spChg>
        <pc:spChg chg="del">
          <ac:chgData name="Ward, Reagan" userId="27291eb4-8241-4961-9e69-8c66e34cc5b0" providerId="ADAL" clId="{3143B3A6-FD1D-42D1-A9F6-B87A64E48F05}" dt="2025-07-09T17:52:43.921" v="134" actId="700"/>
          <ac:spMkLst>
            <pc:docMk/>
            <pc:sldMk cId="337183937" sldId="5978"/>
            <ac:spMk id="6" creationId="{A058EAB1-E60D-DF34-4F10-622C622474CD}"/>
          </ac:spMkLst>
        </pc:spChg>
        <pc:spChg chg="add mod ord">
          <ac:chgData name="Ward, Reagan" userId="27291eb4-8241-4961-9e69-8c66e34cc5b0" providerId="ADAL" clId="{3143B3A6-FD1D-42D1-A9F6-B87A64E48F05}" dt="2025-07-09T17:52:43.921" v="134" actId="700"/>
          <ac:spMkLst>
            <pc:docMk/>
            <pc:sldMk cId="337183937" sldId="5978"/>
            <ac:spMk id="7" creationId="{BD673CB9-BAFA-06F1-8093-D0E9CEE9E4D3}"/>
          </ac:spMkLst>
        </pc:spChg>
        <pc:spChg chg="add mod ord">
          <ac:chgData name="Ward, Reagan" userId="27291eb4-8241-4961-9e69-8c66e34cc5b0" providerId="ADAL" clId="{3143B3A6-FD1D-42D1-A9F6-B87A64E48F05}" dt="2025-07-09T17:52:43.921" v="134" actId="700"/>
          <ac:spMkLst>
            <pc:docMk/>
            <pc:sldMk cId="337183937" sldId="5978"/>
            <ac:spMk id="8" creationId="{EA314729-429E-C11E-32FF-97C3228FBD46}"/>
          </ac:spMkLst>
        </pc:spChg>
        <pc:spChg chg="add mod ord">
          <ac:chgData name="Ward, Reagan" userId="27291eb4-8241-4961-9e69-8c66e34cc5b0" providerId="ADAL" clId="{3143B3A6-FD1D-42D1-A9F6-B87A64E48F05}" dt="2025-07-09T17:52:43.921" v="134" actId="700"/>
          <ac:spMkLst>
            <pc:docMk/>
            <pc:sldMk cId="337183937" sldId="5978"/>
            <ac:spMk id="9" creationId="{921FDCB6-A3FE-79F3-93CD-C6BD224E312D}"/>
          </ac:spMkLst>
        </pc:spChg>
        <pc:spChg chg="add mod ord">
          <ac:chgData name="Ward, Reagan" userId="27291eb4-8241-4961-9e69-8c66e34cc5b0" providerId="ADAL" clId="{3143B3A6-FD1D-42D1-A9F6-B87A64E48F05}" dt="2025-07-09T17:52:43.921" v="134" actId="700"/>
          <ac:spMkLst>
            <pc:docMk/>
            <pc:sldMk cId="337183937" sldId="5978"/>
            <ac:spMk id="10" creationId="{E635BC15-D0F2-50F9-E6C9-AD4E3B5465E9}"/>
          </ac:spMkLst>
        </pc:spChg>
      </pc:sldChg>
      <pc:sldChg chg="addSp delSp modSp new mod modClrScheme chgLayout">
        <pc:chgData name="Ward, Reagan" userId="27291eb4-8241-4961-9e69-8c66e34cc5b0" providerId="ADAL" clId="{3143B3A6-FD1D-42D1-A9F6-B87A64E48F05}" dt="2025-07-09T21:24:49.831" v="6320" actId="20577"/>
        <pc:sldMkLst>
          <pc:docMk/>
          <pc:sldMk cId="2599569053" sldId="5979"/>
        </pc:sldMkLst>
        <pc:spChg chg="del mod ord">
          <ac:chgData name="Ward, Reagan" userId="27291eb4-8241-4961-9e69-8c66e34cc5b0" providerId="ADAL" clId="{3143B3A6-FD1D-42D1-A9F6-B87A64E48F05}" dt="2025-07-09T17:53:23.469" v="211" actId="700"/>
          <ac:spMkLst>
            <pc:docMk/>
            <pc:sldMk cId="2599569053" sldId="5979"/>
            <ac:spMk id="2" creationId="{1AD26DBF-BDC4-30D7-EC04-FBA3C1EAA003}"/>
          </ac:spMkLst>
        </pc:spChg>
        <pc:spChg chg="del mod ord">
          <ac:chgData name="Ward, Reagan" userId="27291eb4-8241-4961-9e69-8c66e34cc5b0" providerId="ADAL" clId="{3143B3A6-FD1D-42D1-A9F6-B87A64E48F05}" dt="2025-07-09T17:53:23.469" v="211" actId="700"/>
          <ac:spMkLst>
            <pc:docMk/>
            <pc:sldMk cId="2599569053" sldId="5979"/>
            <ac:spMk id="3" creationId="{6C166E75-DEF9-ED55-769E-BD85DC051EA8}"/>
          </ac:spMkLst>
        </pc:spChg>
        <pc:spChg chg="mod ord">
          <ac:chgData name="Ward, Reagan" userId="27291eb4-8241-4961-9e69-8c66e34cc5b0" providerId="ADAL" clId="{3143B3A6-FD1D-42D1-A9F6-B87A64E48F05}" dt="2025-07-09T17:53:26.611" v="212" actId="700"/>
          <ac:spMkLst>
            <pc:docMk/>
            <pc:sldMk cId="2599569053" sldId="5979"/>
            <ac:spMk id="4" creationId="{9AF0CB53-F8FF-24EB-E75A-ED441758A47D}"/>
          </ac:spMkLst>
        </pc:spChg>
        <pc:spChg chg="add del mod ord">
          <ac:chgData name="Ward, Reagan" userId="27291eb4-8241-4961-9e69-8c66e34cc5b0" providerId="ADAL" clId="{3143B3A6-FD1D-42D1-A9F6-B87A64E48F05}" dt="2025-07-09T17:53:26.611" v="212" actId="700"/>
          <ac:spMkLst>
            <pc:docMk/>
            <pc:sldMk cId="2599569053" sldId="5979"/>
            <ac:spMk id="5" creationId="{FF24B244-050E-C6E8-170A-41728B614E3C}"/>
          </ac:spMkLst>
        </pc:spChg>
        <pc:spChg chg="add del mod ord">
          <ac:chgData name="Ward, Reagan" userId="27291eb4-8241-4961-9e69-8c66e34cc5b0" providerId="ADAL" clId="{3143B3A6-FD1D-42D1-A9F6-B87A64E48F05}" dt="2025-07-09T17:53:26.611" v="212" actId="700"/>
          <ac:spMkLst>
            <pc:docMk/>
            <pc:sldMk cId="2599569053" sldId="5979"/>
            <ac:spMk id="6" creationId="{01A9B7C5-88B2-7697-427F-786596716E6F}"/>
          </ac:spMkLst>
        </pc:spChg>
        <pc:spChg chg="add del mod ord">
          <ac:chgData name="Ward, Reagan" userId="27291eb4-8241-4961-9e69-8c66e34cc5b0" providerId="ADAL" clId="{3143B3A6-FD1D-42D1-A9F6-B87A64E48F05}" dt="2025-07-09T17:53:26.611" v="212" actId="700"/>
          <ac:spMkLst>
            <pc:docMk/>
            <pc:sldMk cId="2599569053" sldId="5979"/>
            <ac:spMk id="7" creationId="{2F87D060-D786-44BD-FD8C-481A0693F318}"/>
          </ac:spMkLst>
        </pc:spChg>
        <pc:spChg chg="add del mod ord">
          <ac:chgData name="Ward, Reagan" userId="27291eb4-8241-4961-9e69-8c66e34cc5b0" providerId="ADAL" clId="{3143B3A6-FD1D-42D1-A9F6-B87A64E48F05}" dt="2025-07-09T17:53:26.611" v="212" actId="700"/>
          <ac:spMkLst>
            <pc:docMk/>
            <pc:sldMk cId="2599569053" sldId="5979"/>
            <ac:spMk id="8" creationId="{0010AC32-463D-0B6F-8D0E-F93E06132085}"/>
          </ac:spMkLst>
        </pc:spChg>
        <pc:spChg chg="add mod ord">
          <ac:chgData name="Ward, Reagan" userId="27291eb4-8241-4961-9e69-8c66e34cc5b0" providerId="ADAL" clId="{3143B3A6-FD1D-42D1-A9F6-B87A64E48F05}" dt="2025-07-09T17:53:29.619" v="231" actId="20577"/>
          <ac:spMkLst>
            <pc:docMk/>
            <pc:sldMk cId="2599569053" sldId="5979"/>
            <ac:spMk id="9" creationId="{20A1EEE4-DC8C-6CC5-FDE2-738C0C69EC0D}"/>
          </ac:spMkLst>
        </pc:spChg>
        <pc:spChg chg="add mod ord">
          <ac:chgData name="Ward, Reagan" userId="27291eb4-8241-4961-9e69-8c66e34cc5b0" providerId="ADAL" clId="{3143B3A6-FD1D-42D1-A9F6-B87A64E48F05}" dt="2025-07-09T21:24:49.831" v="6320" actId="20577"/>
          <ac:spMkLst>
            <pc:docMk/>
            <pc:sldMk cId="2599569053" sldId="5979"/>
            <ac:spMk id="10" creationId="{C98E923E-16F0-7278-BCDB-713E34F6055D}"/>
          </ac:spMkLst>
        </pc:spChg>
      </pc:sldChg>
      <pc:sldChg chg="modSp add mod">
        <pc:chgData name="Ward, Reagan" userId="27291eb4-8241-4961-9e69-8c66e34cc5b0" providerId="ADAL" clId="{3143B3A6-FD1D-42D1-A9F6-B87A64E48F05}" dt="2025-07-09T21:25:33.570" v="6329" actId="27636"/>
        <pc:sldMkLst>
          <pc:docMk/>
          <pc:sldMk cId="3994330696" sldId="5980"/>
        </pc:sldMkLst>
        <pc:spChg chg="mod">
          <ac:chgData name="Ward, Reagan" userId="27291eb4-8241-4961-9e69-8c66e34cc5b0" providerId="ADAL" clId="{3143B3A6-FD1D-42D1-A9F6-B87A64E48F05}" dt="2025-07-09T17:53:42.767" v="254" actId="20577"/>
          <ac:spMkLst>
            <pc:docMk/>
            <pc:sldMk cId="3994330696" sldId="5980"/>
            <ac:spMk id="5" creationId="{945EF936-E120-9F9E-391B-B8AB1E54E799}"/>
          </ac:spMkLst>
        </pc:spChg>
        <pc:spChg chg="mod">
          <ac:chgData name="Ward, Reagan" userId="27291eb4-8241-4961-9e69-8c66e34cc5b0" providerId="ADAL" clId="{3143B3A6-FD1D-42D1-A9F6-B87A64E48F05}" dt="2025-07-09T21:25:33.570" v="6329" actId="27636"/>
          <ac:spMkLst>
            <pc:docMk/>
            <pc:sldMk cId="3994330696" sldId="5980"/>
            <ac:spMk id="6" creationId="{A8212472-36D6-231D-518A-3952977EF63A}"/>
          </ac:spMkLst>
        </pc:spChg>
      </pc:sldChg>
      <pc:sldChg chg="addSp delSp modSp new del mod modClrScheme chgLayout">
        <pc:chgData name="Ward, Reagan" userId="27291eb4-8241-4961-9e69-8c66e34cc5b0" providerId="ADAL" clId="{3143B3A6-FD1D-42D1-A9F6-B87A64E48F05}" dt="2025-07-09T17:54:14.238" v="257" actId="47"/>
        <pc:sldMkLst>
          <pc:docMk/>
          <pc:sldMk cId="3886851000" sldId="5981"/>
        </pc:sldMkLst>
        <pc:spChg chg="del mod ord">
          <ac:chgData name="Ward, Reagan" userId="27291eb4-8241-4961-9e69-8c66e34cc5b0" providerId="ADAL" clId="{3143B3A6-FD1D-42D1-A9F6-B87A64E48F05}" dt="2025-07-09T17:53:36.762" v="233" actId="700"/>
          <ac:spMkLst>
            <pc:docMk/>
            <pc:sldMk cId="3886851000" sldId="5981"/>
            <ac:spMk id="2" creationId="{5391A73B-BDC3-AE77-7A57-77B019CD2BB8}"/>
          </ac:spMkLst>
        </pc:spChg>
        <pc:spChg chg="del mod ord">
          <ac:chgData name="Ward, Reagan" userId="27291eb4-8241-4961-9e69-8c66e34cc5b0" providerId="ADAL" clId="{3143B3A6-FD1D-42D1-A9F6-B87A64E48F05}" dt="2025-07-09T17:53:36.762" v="233" actId="700"/>
          <ac:spMkLst>
            <pc:docMk/>
            <pc:sldMk cId="3886851000" sldId="5981"/>
            <ac:spMk id="3" creationId="{F48CCB38-9FA7-9C6E-5D12-F8DAA197A15D}"/>
          </ac:spMkLst>
        </pc:spChg>
        <pc:spChg chg="mod ord">
          <ac:chgData name="Ward, Reagan" userId="27291eb4-8241-4961-9e69-8c66e34cc5b0" providerId="ADAL" clId="{3143B3A6-FD1D-42D1-A9F6-B87A64E48F05}" dt="2025-07-09T17:53:36.762" v="233" actId="700"/>
          <ac:spMkLst>
            <pc:docMk/>
            <pc:sldMk cId="3886851000" sldId="5981"/>
            <ac:spMk id="4" creationId="{D194D053-078E-07BD-E0FE-6EC98F68A372}"/>
          </ac:spMkLst>
        </pc:spChg>
        <pc:spChg chg="add mod ord">
          <ac:chgData name="Ward, Reagan" userId="27291eb4-8241-4961-9e69-8c66e34cc5b0" providerId="ADAL" clId="{3143B3A6-FD1D-42D1-A9F6-B87A64E48F05}" dt="2025-07-09T17:53:36.762" v="233" actId="700"/>
          <ac:spMkLst>
            <pc:docMk/>
            <pc:sldMk cId="3886851000" sldId="5981"/>
            <ac:spMk id="5" creationId="{90B7C531-D422-DBF1-F801-1D25DA55DB65}"/>
          </ac:spMkLst>
        </pc:spChg>
        <pc:spChg chg="add mod ord">
          <ac:chgData name="Ward, Reagan" userId="27291eb4-8241-4961-9e69-8c66e34cc5b0" providerId="ADAL" clId="{3143B3A6-FD1D-42D1-A9F6-B87A64E48F05}" dt="2025-07-09T17:53:36.809" v="235" actId="27636"/>
          <ac:spMkLst>
            <pc:docMk/>
            <pc:sldMk cId="3886851000" sldId="5981"/>
            <ac:spMk id="6" creationId="{FAE47159-06F8-B80B-DD7C-20A26C53E195}"/>
          </ac:spMkLst>
        </pc:spChg>
        <pc:spChg chg="add mod ord">
          <ac:chgData name="Ward, Reagan" userId="27291eb4-8241-4961-9e69-8c66e34cc5b0" providerId="ADAL" clId="{3143B3A6-FD1D-42D1-A9F6-B87A64E48F05}" dt="2025-07-09T17:53:36.807" v="234" actId="27636"/>
          <ac:spMkLst>
            <pc:docMk/>
            <pc:sldMk cId="3886851000" sldId="5981"/>
            <ac:spMk id="7" creationId="{86B92B19-76FC-C9A3-409D-59BA6AB4F129}"/>
          </ac:spMkLst>
        </pc:spChg>
        <pc:spChg chg="add mod ord">
          <ac:chgData name="Ward, Reagan" userId="27291eb4-8241-4961-9e69-8c66e34cc5b0" providerId="ADAL" clId="{3143B3A6-FD1D-42D1-A9F6-B87A64E48F05}" dt="2025-07-09T17:53:36.762" v="233" actId="700"/>
          <ac:spMkLst>
            <pc:docMk/>
            <pc:sldMk cId="3886851000" sldId="5981"/>
            <ac:spMk id="8" creationId="{DF2781D4-2D49-3A0D-3E5D-4E813AB0D34C}"/>
          </ac:spMkLst>
        </pc:spChg>
      </pc:sldChg>
      <pc:sldChg chg="addSp delSp modSp add mod">
        <pc:chgData name="Ward, Reagan" userId="27291eb4-8241-4961-9e69-8c66e34cc5b0" providerId="ADAL" clId="{3143B3A6-FD1D-42D1-A9F6-B87A64E48F05}" dt="2025-07-09T21:28:13.232" v="6342" actId="13244"/>
        <pc:sldMkLst>
          <pc:docMk/>
          <pc:sldMk cId="2871468232" sldId="5982"/>
        </pc:sldMkLst>
        <pc:spChg chg="mod ord">
          <ac:chgData name="Ward, Reagan" userId="27291eb4-8241-4961-9e69-8c66e34cc5b0" providerId="ADAL" clId="{3143B3A6-FD1D-42D1-A9F6-B87A64E48F05}" dt="2025-07-09T21:27:46.220" v="6337" actId="13244"/>
          <ac:spMkLst>
            <pc:docMk/>
            <pc:sldMk cId="2871468232" sldId="5982"/>
            <ac:spMk id="2" creationId="{285A41DA-2269-7451-2A5E-56929D2B5765}"/>
          </ac:spMkLst>
        </pc:spChg>
        <pc:spChg chg="mod">
          <ac:chgData name="Ward, Reagan" userId="27291eb4-8241-4961-9e69-8c66e34cc5b0" providerId="ADAL" clId="{3143B3A6-FD1D-42D1-A9F6-B87A64E48F05}" dt="2025-07-09T19:16:46.565" v="1982" actId="14100"/>
          <ac:spMkLst>
            <pc:docMk/>
            <pc:sldMk cId="2871468232" sldId="5982"/>
            <ac:spMk id="3" creationId="{955053F5-4A68-EAC9-CB5F-B1C0A6A7C268}"/>
          </ac:spMkLst>
        </pc:spChg>
        <pc:spChg chg="ord">
          <ac:chgData name="Ward, Reagan" userId="27291eb4-8241-4961-9e69-8c66e34cc5b0" providerId="ADAL" clId="{3143B3A6-FD1D-42D1-A9F6-B87A64E48F05}" dt="2025-07-09T21:27:52.826" v="6339" actId="13244"/>
          <ac:spMkLst>
            <pc:docMk/>
            <pc:sldMk cId="2871468232" sldId="5982"/>
            <ac:spMk id="4" creationId="{F29A0895-9ECE-A42E-90AE-38C0EA7C50E1}"/>
          </ac:spMkLst>
        </pc:spChg>
        <pc:spChg chg="del">
          <ac:chgData name="Ward, Reagan" userId="27291eb4-8241-4961-9e69-8c66e34cc5b0" providerId="ADAL" clId="{3143B3A6-FD1D-42D1-A9F6-B87A64E48F05}" dt="2025-07-09T17:54:28.085" v="287" actId="478"/>
          <ac:spMkLst>
            <pc:docMk/>
            <pc:sldMk cId="2871468232" sldId="5982"/>
            <ac:spMk id="5" creationId="{4ABBDBF2-1D23-D5A9-4AF6-A7C00455C883}"/>
          </ac:spMkLst>
        </pc:spChg>
        <pc:spChg chg="add mod ord">
          <ac:chgData name="Ward, Reagan" userId="27291eb4-8241-4961-9e69-8c66e34cc5b0" providerId="ADAL" clId="{3143B3A6-FD1D-42D1-A9F6-B87A64E48F05}" dt="2025-07-09T21:28:13.232" v="6342" actId="13244"/>
          <ac:spMkLst>
            <pc:docMk/>
            <pc:sldMk cId="2871468232" sldId="5982"/>
            <ac:spMk id="6" creationId="{F56828AF-8B4D-BF4B-D38D-8F930973B01E}"/>
          </ac:spMkLst>
        </pc:spChg>
        <pc:spChg chg="mod ord">
          <ac:chgData name="Ward, Reagan" userId="27291eb4-8241-4961-9e69-8c66e34cc5b0" providerId="ADAL" clId="{3143B3A6-FD1D-42D1-A9F6-B87A64E48F05}" dt="2025-07-09T21:27:56.520" v="6341" actId="13244"/>
          <ac:spMkLst>
            <pc:docMk/>
            <pc:sldMk cId="2871468232" sldId="5982"/>
            <ac:spMk id="9" creationId="{CD348111-66F4-706B-DCDE-C8F435F61477}"/>
          </ac:spMkLst>
        </pc:spChg>
        <pc:graphicFrameChg chg="mod ord modGraphic">
          <ac:chgData name="Ward, Reagan" userId="27291eb4-8241-4961-9e69-8c66e34cc5b0" providerId="ADAL" clId="{3143B3A6-FD1D-42D1-A9F6-B87A64E48F05}" dt="2025-07-09T21:27:49.578" v="6338" actId="13244"/>
          <ac:graphicFrameMkLst>
            <pc:docMk/>
            <pc:sldMk cId="2871468232" sldId="5982"/>
            <ac:graphicFrameMk id="11" creationId="{932C17AC-7628-85AB-0515-6E5127DD510B}"/>
          </ac:graphicFrameMkLst>
        </pc:graphicFrameChg>
      </pc:sldChg>
      <pc:sldChg chg="addSp delSp modSp add mod ord">
        <pc:chgData name="Ward, Reagan" userId="27291eb4-8241-4961-9e69-8c66e34cc5b0" providerId="ADAL" clId="{3143B3A6-FD1D-42D1-A9F6-B87A64E48F05}" dt="2025-07-09T21:27:38.812" v="6336" actId="13244"/>
        <pc:sldMkLst>
          <pc:docMk/>
          <pc:sldMk cId="3511793099" sldId="5983"/>
        </pc:sldMkLst>
        <pc:spChg chg="mod">
          <ac:chgData name="Ward, Reagan" userId="27291eb4-8241-4961-9e69-8c66e34cc5b0" providerId="ADAL" clId="{3143B3A6-FD1D-42D1-A9F6-B87A64E48F05}" dt="2025-07-09T17:54:41.437" v="297" actId="20577"/>
          <ac:spMkLst>
            <pc:docMk/>
            <pc:sldMk cId="3511793099" sldId="5983"/>
            <ac:spMk id="2" creationId="{51B89A07-41A7-57FA-204F-6D850F9CBB01}"/>
          </ac:spMkLst>
        </pc:spChg>
        <pc:spChg chg="del">
          <ac:chgData name="Ward, Reagan" userId="27291eb4-8241-4961-9e69-8c66e34cc5b0" providerId="ADAL" clId="{3143B3A6-FD1D-42D1-A9F6-B87A64E48F05}" dt="2025-07-09T19:19:13.951" v="2162" actId="478"/>
          <ac:spMkLst>
            <pc:docMk/>
            <pc:sldMk cId="3511793099" sldId="5983"/>
            <ac:spMk id="3" creationId="{A9EC4FE4-86B7-38FE-33E4-01E20C99D186}"/>
          </ac:spMkLst>
        </pc:spChg>
        <pc:spChg chg="ord">
          <ac:chgData name="Ward, Reagan" userId="27291eb4-8241-4961-9e69-8c66e34cc5b0" providerId="ADAL" clId="{3143B3A6-FD1D-42D1-A9F6-B87A64E48F05}" dt="2025-07-09T21:27:35.032" v="6335" actId="13244"/>
          <ac:spMkLst>
            <pc:docMk/>
            <pc:sldMk cId="3511793099" sldId="5983"/>
            <ac:spMk id="4" creationId="{77FD9C91-91A0-1517-C291-B83C7E92005B}"/>
          </ac:spMkLst>
        </pc:spChg>
        <pc:spChg chg="add del mod">
          <ac:chgData name="Ward, Reagan" userId="27291eb4-8241-4961-9e69-8c66e34cc5b0" providerId="ADAL" clId="{3143B3A6-FD1D-42D1-A9F6-B87A64E48F05}" dt="2025-07-09T18:01:21.414" v="1193" actId="478"/>
          <ac:spMkLst>
            <pc:docMk/>
            <pc:sldMk cId="3511793099" sldId="5983"/>
            <ac:spMk id="5" creationId="{87E0F043-2E06-2ABF-4C01-86E15688E7AF}"/>
          </ac:spMkLst>
        </pc:spChg>
        <pc:spChg chg="del">
          <ac:chgData name="Ward, Reagan" userId="27291eb4-8241-4961-9e69-8c66e34cc5b0" providerId="ADAL" clId="{3143B3A6-FD1D-42D1-A9F6-B87A64E48F05}" dt="2025-07-09T19:19:13.951" v="2162" actId="478"/>
          <ac:spMkLst>
            <pc:docMk/>
            <pc:sldMk cId="3511793099" sldId="5983"/>
            <ac:spMk id="9" creationId="{ECDD4204-CCDE-51C4-7681-B6981EB94F00}"/>
          </ac:spMkLst>
        </pc:spChg>
        <pc:spChg chg="add del mod">
          <ac:chgData name="Ward, Reagan" userId="27291eb4-8241-4961-9e69-8c66e34cc5b0" providerId="ADAL" clId="{3143B3A6-FD1D-42D1-A9F6-B87A64E48F05}" dt="2025-07-09T19:19:18.022" v="2165" actId="478"/>
          <ac:spMkLst>
            <pc:docMk/>
            <pc:sldMk cId="3511793099" sldId="5983"/>
            <ac:spMk id="10" creationId="{85A85D81-309D-73F6-8F10-20CF562EB86B}"/>
          </ac:spMkLst>
        </pc:spChg>
        <pc:spChg chg="add del mod">
          <ac:chgData name="Ward, Reagan" userId="27291eb4-8241-4961-9e69-8c66e34cc5b0" providerId="ADAL" clId="{3143B3A6-FD1D-42D1-A9F6-B87A64E48F05}" dt="2025-07-09T19:19:19.728" v="2166" actId="478"/>
          <ac:spMkLst>
            <pc:docMk/>
            <pc:sldMk cId="3511793099" sldId="5983"/>
            <ac:spMk id="13" creationId="{C5971F5D-6E46-2E2A-FD20-49AF9347732D}"/>
          </ac:spMkLst>
        </pc:spChg>
        <pc:spChg chg="add mod">
          <ac:chgData name="Ward, Reagan" userId="27291eb4-8241-4961-9e69-8c66e34cc5b0" providerId="ADAL" clId="{3143B3A6-FD1D-42D1-A9F6-B87A64E48F05}" dt="2025-07-09T19:19:20.051" v="2167"/>
          <ac:spMkLst>
            <pc:docMk/>
            <pc:sldMk cId="3511793099" sldId="5983"/>
            <ac:spMk id="14" creationId="{96647846-1C8E-5412-503B-D78492D2056D}"/>
          </ac:spMkLst>
        </pc:spChg>
        <pc:spChg chg="add mod ord">
          <ac:chgData name="Ward, Reagan" userId="27291eb4-8241-4961-9e69-8c66e34cc5b0" providerId="ADAL" clId="{3143B3A6-FD1D-42D1-A9F6-B87A64E48F05}" dt="2025-07-09T21:27:38.812" v="6336" actId="13244"/>
          <ac:spMkLst>
            <pc:docMk/>
            <pc:sldMk cId="3511793099" sldId="5983"/>
            <ac:spMk id="15" creationId="{BCE582C3-A1E6-5129-FE09-C280FABE1E95}"/>
          </ac:spMkLst>
        </pc:spChg>
        <pc:graphicFrameChg chg="add del mod">
          <ac:chgData name="Ward, Reagan" userId="27291eb4-8241-4961-9e69-8c66e34cc5b0" providerId="ADAL" clId="{3143B3A6-FD1D-42D1-A9F6-B87A64E48F05}" dt="2025-07-09T19:00:33.545" v="1196" actId="478"/>
          <ac:graphicFrameMkLst>
            <pc:docMk/>
            <pc:sldMk cId="3511793099" sldId="5983"/>
            <ac:graphicFrameMk id="6" creationId="{CC12A704-B171-D771-8325-861543243A37}"/>
          </ac:graphicFrameMkLst>
        </pc:graphicFrameChg>
        <pc:graphicFrameChg chg="add mod ord modGraphic">
          <ac:chgData name="Ward, Reagan" userId="27291eb4-8241-4961-9e69-8c66e34cc5b0" providerId="ADAL" clId="{3143B3A6-FD1D-42D1-A9F6-B87A64E48F05}" dt="2025-07-09T21:27:33.658" v="6334" actId="13244"/>
          <ac:graphicFrameMkLst>
            <pc:docMk/>
            <pc:sldMk cId="3511793099" sldId="5983"/>
            <ac:graphicFrameMk id="7" creationId="{18F5037F-FBD3-D00D-865B-47227893D383}"/>
          </ac:graphicFrameMkLst>
        </pc:graphicFrameChg>
        <pc:graphicFrameChg chg="mod modGraphic">
          <ac:chgData name="Ward, Reagan" userId="27291eb4-8241-4961-9e69-8c66e34cc5b0" providerId="ADAL" clId="{3143B3A6-FD1D-42D1-A9F6-B87A64E48F05}" dt="2025-07-09T19:24:44.706" v="2287" actId="207"/>
          <ac:graphicFrameMkLst>
            <pc:docMk/>
            <pc:sldMk cId="3511793099" sldId="5983"/>
            <ac:graphicFrameMk id="11" creationId="{14333EF4-81C9-6B7C-80F1-7A51D75B65F6}"/>
          </ac:graphicFrameMkLst>
        </pc:graphicFrameChg>
      </pc:sldChg>
      <pc:sldChg chg="addSp delSp modSp new mod modClrScheme chgLayout">
        <pc:chgData name="Ward, Reagan" userId="27291eb4-8241-4961-9e69-8c66e34cc5b0" providerId="ADAL" clId="{3143B3A6-FD1D-42D1-A9F6-B87A64E48F05}" dt="2025-07-09T19:59:31.207" v="3478" actId="700"/>
        <pc:sldMkLst>
          <pc:docMk/>
          <pc:sldMk cId="2678723744" sldId="5985"/>
        </pc:sldMkLst>
        <pc:spChg chg="del mod ord">
          <ac:chgData name="Ward, Reagan" userId="27291eb4-8241-4961-9e69-8c66e34cc5b0" providerId="ADAL" clId="{3143B3A6-FD1D-42D1-A9F6-B87A64E48F05}" dt="2025-07-09T19:09:35.200" v="1660" actId="700"/>
          <ac:spMkLst>
            <pc:docMk/>
            <pc:sldMk cId="2678723744" sldId="5985"/>
            <ac:spMk id="2" creationId="{6CBAFE5D-AF18-4E73-6655-78984767426C}"/>
          </ac:spMkLst>
        </pc:spChg>
        <pc:spChg chg="mod ord">
          <ac:chgData name="Ward, Reagan" userId="27291eb4-8241-4961-9e69-8c66e34cc5b0" providerId="ADAL" clId="{3143B3A6-FD1D-42D1-A9F6-B87A64E48F05}" dt="2025-07-09T19:59:31.207" v="3478" actId="700"/>
          <ac:spMkLst>
            <pc:docMk/>
            <pc:sldMk cId="2678723744" sldId="5985"/>
            <ac:spMk id="3" creationId="{8760F5CB-4713-F192-04A9-00D20B05FAC0}"/>
          </ac:spMkLst>
        </pc:spChg>
        <pc:spChg chg="del mod ord">
          <ac:chgData name="Ward, Reagan" userId="27291eb4-8241-4961-9e69-8c66e34cc5b0" providerId="ADAL" clId="{3143B3A6-FD1D-42D1-A9F6-B87A64E48F05}" dt="2025-07-09T19:09:35.200" v="1660" actId="700"/>
          <ac:spMkLst>
            <pc:docMk/>
            <pc:sldMk cId="2678723744" sldId="5985"/>
            <ac:spMk id="5" creationId="{EDF6106B-5B50-FA15-5DA4-9E207B7A0D99}"/>
          </ac:spMkLst>
        </pc:spChg>
        <pc:spChg chg="del mod ord">
          <ac:chgData name="Ward, Reagan" userId="27291eb4-8241-4961-9e69-8c66e34cc5b0" providerId="ADAL" clId="{3143B3A6-FD1D-42D1-A9F6-B87A64E48F05}" dt="2025-07-09T19:09:35.200" v="1660" actId="700"/>
          <ac:spMkLst>
            <pc:docMk/>
            <pc:sldMk cId="2678723744" sldId="5985"/>
            <ac:spMk id="6" creationId="{D354D8F1-9ADC-963C-BB71-8CFCBA22D774}"/>
          </ac:spMkLst>
        </pc:spChg>
        <pc:spChg chg="add mod ord">
          <ac:chgData name="Ward, Reagan" userId="27291eb4-8241-4961-9e69-8c66e34cc5b0" providerId="ADAL" clId="{3143B3A6-FD1D-42D1-A9F6-B87A64E48F05}" dt="2025-07-09T19:59:31.207" v="3478" actId="700"/>
          <ac:spMkLst>
            <pc:docMk/>
            <pc:sldMk cId="2678723744" sldId="5985"/>
            <ac:spMk id="7" creationId="{F99F9332-069D-755F-C041-3B02DAF99656}"/>
          </ac:spMkLst>
        </pc:spChg>
        <pc:spChg chg="add del mod ord">
          <ac:chgData name="Ward, Reagan" userId="27291eb4-8241-4961-9e69-8c66e34cc5b0" providerId="ADAL" clId="{3143B3A6-FD1D-42D1-A9F6-B87A64E48F05}" dt="2025-07-09T19:59:31.207" v="3478" actId="700"/>
          <ac:spMkLst>
            <pc:docMk/>
            <pc:sldMk cId="2678723744" sldId="5985"/>
            <ac:spMk id="8" creationId="{D42EFDF3-6782-5CEC-A8D0-28093EB3BA4B}"/>
          </ac:spMkLst>
        </pc:spChg>
        <pc:spChg chg="add mod ord">
          <ac:chgData name="Ward, Reagan" userId="27291eb4-8241-4961-9e69-8c66e34cc5b0" providerId="ADAL" clId="{3143B3A6-FD1D-42D1-A9F6-B87A64E48F05}" dt="2025-07-09T19:59:31.207" v="3478" actId="700"/>
          <ac:spMkLst>
            <pc:docMk/>
            <pc:sldMk cId="2678723744" sldId="5985"/>
            <ac:spMk id="9" creationId="{622DF98A-D81F-083D-6821-E3325FF693EF}"/>
          </ac:spMkLst>
        </pc:spChg>
        <pc:spChg chg="add mod ord">
          <ac:chgData name="Ward, Reagan" userId="27291eb4-8241-4961-9e69-8c66e34cc5b0" providerId="ADAL" clId="{3143B3A6-FD1D-42D1-A9F6-B87A64E48F05}" dt="2025-07-09T19:59:31.207" v="3478" actId="700"/>
          <ac:spMkLst>
            <pc:docMk/>
            <pc:sldMk cId="2678723744" sldId="5985"/>
            <ac:spMk id="10" creationId="{DA8B73A4-A680-A9D1-E9FE-C7586A89A535}"/>
          </ac:spMkLst>
        </pc:spChg>
        <pc:spChg chg="add mod ord">
          <ac:chgData name="Ward, Reagan" userId="27291eb4-8241-4961-9e69-8c66e34cc5b0" providerId="ADAL" clId="{3143B3A6-FD1D-42D1-A9F6-B87A64E48F05}" dt="2025-07-09T19:59:31.207" v="3478" actId="700"/>
          <ac:spMkLst>
            <pc:docMk/>
            <pc:sldMk cId="2678723744" sldId="5985"/>
            <ac:spMk id="11" creationId="{9CD57446-20D6-3121-5396-801DF0B1B2EF}"/>
          </ac:spMkLst>
        </pc:spChg>
        <pc:spChg chg="del">
          <ac:chgData name="Ward, Reagan" userId="27291eb4-8241-4961-9e69-8c66e34cc5b0" providerId="ADAL" clId="{3143B3A6-FD1D-42D1-A9F6-B87A64E48F05}" dt="2025-07-09T19:43:29.002" v="3188" actId="478"/>
          <ac:spMkLst>
            <pc:docMk/>
            <pc:sldMk cId="2678723744" sldId="5985"/>
            <ac:spMk id="12" creationId="{3865F48A-F4E4-C73A-1AA1-F75A53BF3FFE}"/>
          </ac:spMkLst>
        </pc:spChg>
        <pc:spChg chg="add del mod ord">
          <ac:chgData name="Ward, Reagan" userId="27291eb4-8241-4961-9e69-8c66e34cc5b0" providerId="ADAL" clId="{3143B3A6-FD1D-42D1-A9F6-B87A64E48F05}" dt="2025-07-09T19:43:29.002" v="3188" actId="478"/>
          <ac:spMkLst>
            <pc:docMk/>
            <pc:sldMk cId="2678723744" sldId="5985"/>
            <ac:spMk id="13" creationId="{B360D911-FD92-C988-0F8C-3D51D7C86A7C}"/>
          </ac:spMkLst>
        </pc:spChg>
        <pc:spChg chg="add mod">
          <ac:chgData name="Ward, Reagan" userId="27291eb4-8241-4961-9e69-8c66e34cc5b0" providerId="ADAL" clId="{3143B3A6-FD1D-42D1-A9F6-B87A64E48F05}" dt="2025-07-09T19:43:30.733" v="3190"/>
          <ac:spMkLst>
            <pc:docMk/>
            <pc:sldMk cId="2678723744" sldId="5985"/>
            <ac:spMk id="15" creationId="{2E603946-1110-5AB7-E303-595B9498DD25}"/>
          </ac:spMkLst>
        </pc:spChg>
        <pc:spChg chg="add mod">
          <ac:chgData name="Ward, Reagan" userId="27291eb4-8241-4961-9e69-8c66e34cc5b0" providerId="ADAL" clId="{3143B3A6-FD1D-42D1-A9F6-B87A64E48F05}" dt="2025-07-09T19:43:30.733" v="3190"/>
          <ac:spMkLst>
            <pc:docMk/>
            <pc:sldMk cId="2678723744" sldId="5985"/>
            <ac:spMk id="16" creationId="{C7FCE02B-DD4D-26E2-00F7-86ECF3C047AC}"/>
          </ac:spMkLst>
        </pc:spChg>
        <pc:spChg chg="add mod">
          <ac:chgData name="Ward, Reagan" userId="27291eb4-8241-4961-9e69-8c66e34cc5b0" providerId="ADAL" clId="{3143B3A6-FD1D-42D1-A9F6-B87A64E48F05}" dt="2025-07-09T19:44:05.356" v="3195" actId="113"/>
          <ac:spMkLst>
            <pc:docMk/>
            <pc:sldMk cId="2678723744" sldId="5985"/>
            <ac:spMk id="17" creationId="{2775DE4D-5FD3-19D4-36DE-6C85DB14B93C}"/>
          </ac:spMkLst>
        </pc:spChg>
        <pc:spChg chg="add mod">
          <ac:chgData name="Ward, Reagan" userId="27291eb4-8241-4961-9e69-8c66e34cc5b0" providerId="ADAL" clId="{3143B3A6-FD1D-42D1-A9F6-B87A64E48F05}" dt="2025-07-09T19:44:05.356" v="3195" actId="113"/>
          <ac:spMkLst>
            <pc:docMk/>
            <pc:sldMk cId="2678723744" sldId="5985"/>
            <ac:spMk id="18" creationId="{FFE5AD48-1F99-C9D1-DDD2-56EFFAFBE8AB}"/>
          </ac:spMkLst>
        </pc:spChg>
        <pc:picChg chg="add del mod ord">
          <ac:chgData name="Ward, Reagan" userId="27291eb4-8241-4961-9e69-8c66e34cc5b0" providerId="ADAL" clId="{3143B3A6-FD1D-42D1-A9F6-B87A64E48F05}" dt="2025-07-09T19:13:58.386" v="1863" actId="34307"/>
          <ac:picMkLst>
            <pc:docMk/>
            <pc:sldMk cId="2678723744" sldId="5985"/>
            <ac:picMk id="14" creationId="{8569F9EA-E328-9788-B25F-4B32D7885616}"/>
          </ac:picMkLst>
        </pc:picChg>
        <pc:picChg chg="add mod">
          <ac:chgData name="Ward, Reagan" userId="27291eb4-8241-4961-9e69-8c66e34cc5b0" providerId="ADAL" clId="{3143B3A6-FD1D-42D1-A9F6-B87A64E48F05}" dt="2025-07-09T19:49:07.200" v="3201" actId="1076"/>
          <ac:picMkLst>
            <pc:docMk/>
            <pc:sldMk cId="2678723744" sldId="5985"/>
            <ac:picMk id="2050" creationId="{EAC02625-7746-1BE8-66B9-4C5124E7CB10}"/>
          </ac:picMkLst>
        </pc:picChg>
      </pc:sldChg>
      <pc:sldChg chg="addSp delSp modSp new mod modClrScheme chgLayout">
        <pc:chgData name="Ward, Reagan" userId="27291eb4-8241-4961-9e69-8c66e34cc5b0" providerId="ADAL" clId="{3143B3A6-FD1D-42D1-A9F6-B87A64E48F05}" dt="2025-07-10T14:27:42.033" v="7117" actId="20577"/>
        <pc:sldMkLst>
          <pc:docMk/>
          <pc:sldMk cId="1831047312" sldId="5986"/>
        </pc:sldMkLst>
        <pc:spChg chg="del mod ord">
          <ac:chgData name="Ward, Reagan" userId="27291eb4-8241-4961-9e69-8c66e34cc5b0" providerId="ADAL" clId="{3143B3A6-FD1D-42D1-A9F6-B87A64E48F05}" dt="2025-07-09T19:19:49.817" v="2170" actId="700"/>
          <ac:spMkLst>
            <pc:docMk/>
            <pc:sldMk cId="1831047312" sldId="5986"/>
            <ac:spMk id="2" creationId="{D0943577-0F3A-7F59-3E13-D5485AE89DE2}"/>
          </ac:spMkLst>
        </pc:spChg>
        <pc:spChg chg="del">
          <ac:chgData name="Ward, Reagan" userId="27291eb4-8241-4961-9e69-8c66e34cc5b0" providerId="ADAL" clId="{3143B3A6-FD1D-42D1-A9F6-B87A64E48F05}" dt="2025-07-09T19:19:49.817" v="2170" actId="700"/>
          <ac:spMkLst>
            <pc:docMk/>
            <pc:sldMk cId="1831047312" sldId="5986"/>
            <ac:spMk id="3" creationId="{DCAD2710-1088-4C47-DBB2-F6C6B9AE4B8D}"/>
          </ac:spMkLst>
        </pc:spChg>
        <pc:spChg chg="del mod ord">
          <ac:chgData name="Ward, Reagan" userId="27291eb4-8241-4961-9e69-8c66e34cc5b0" providerId="ADAL" clId="{3143B3A6-FD1D-42D1-A9F6-B87A64E48F05}" dt="2025-07-09T19:19:49.817" v="2170" actId="700"/>
          <ac:spMkLst>
            <pc:docMk/>
            <pc:sldMk cId="1831047312" sldId="5986"/>
            <ac:spMk id="4" creationId="{DE7207F3-840A-E1DE-8683-8DAA5F5AD86E}"/>
          </ac:spMkLst>
        </pc:spChg>
        <pc:spChg chg="del">
          <ac:chgData name="Ward, Reagan" userId="27291eb4-8241-4961-9e69-8c66e34cc5b0" providerId="ADAL" clId="{3143B3A6-FD1D-42D1-A9F6-B87A64E48F05}" dt="2025-07-09T19:19:49.817" v="2170" actId="700"/>
          <ac:spMkLst>
            <pc:docMk/>
            <pc:sldMk cId="1831047312" sldId="5986"/>
            <ac:spMk id="5" creationId="{31FFDF7C-4E56-FFC8-B173-93D3BF83C151}"/>
          </ac:spMkLst>
        </pc:spChg>
        <pc:spChg chg="del mod ord">
          <ac:chgData name="Ward, Reagan" userId="27291eb4-8241-4961-9e69-8c66e34cc5b0" providerId="ADAL" clId="{3143B3A6-FD1D-42D1-A9F6-B87A64E48F05}" dt="2025-07-09T19:19:49.817" v="2170" actId="700"/>
          <ac:spMkLst>
            <pc:docMk/>
            <pc:sldMk cId="1831047312" sldId="5986"/>
            <ac:spMk id="6" creationId="{DD48F4AB-0297-754D-87DE-2F5CB5A199DA}"/>
          </ac:spMkLst>
        </pc:spChg>
        <pc:spChg chg="mod ord">
          <ac:chgData name="Ward, Reagan" userId="27291eb4-8241-4961-9e69-8c66e34cc5b0" providerId="ADAL" clId="{3143B3A6-FD1D-42D1-A9F6-B87A64E48F05}" dt="2025-07-09T19:25:16.293" v="2288" actId="700"/>
          <ac:spMkLst>
            <pc:docMk/>
            <pc:sldMk cId="1831047312" sldId="5986"/>
            <ac:spMk id="7" creationId="{3CE2D3AF-87BA-2EB8-FF64-78B7CB49310A}"/>
          </ac:spMkLst>
        </pc:spChg>
        <pc:spChg chg="del mod ord">
          <ac:chgData name="Ward, Reagan" userId="27291eb4-8241-4961-9e69-8c66e34cc5b0" providerId="ADAL" clId="{3143B3A6-FD1D-42D1-A9F6-B87A64E48F05}" dt="2025-07-09T19:19:49.817" v="2170" actId="700"/>
          <ac:spMkLst>
            <pc:docMk/>
            <pc:sldMk cId="1831047312" sldId="5986"/>
            <ac:spMk id="8" creationId="{730D9738-EF02-D44A-FD0E-EDC06704B5AD}"/>
          </ac:spMkLst>
        </pc:spChg>
        <pc:spChg chg="add mod ord">
          <ac:chgData name="Ward, Reagan" userId="27291eb4-8241-4961-9e69-8c66e34cc5b0" providerId="ADAL" clId="{3143B3A6-FD1D-42D1-A9F6-B87A64E48F05}" dt="2025-07-09T20:00:08.148" v="3565" actId="20577"/>
          <ac:spMkLst>
            <pc:docMk/>
            <pc:sldMk cId="1831047312" sldId="5986"/>
            <ac:spMk id="10" creationId="{380ECC80-18FC-E678-D252-8F2C66FD1F85}"/>
          </ac:spMkLst>
        </pc:spChg>
        <pc:spChg chg="del mod ord">
          <ac:chgData name="Ward, Reagan" userId="27291eb4-8241-4961-9e69-8c66e34cc5b0" providerId="ADAL" clId="{3143B3A6-FD1D-42D1-A9F6-B87A64E48F05}" dt="2025-07-09T19:25:16.293" v="2288" actId="700"/>
          <ac:spMkLst>
            <pc:docMk/>
            <pc:sldMk cId="1831047312" sldId="5986"/>
            <ac:spMk id="11" creationId="{AB02D2CB-3188-D024-6CCF-54523B74AC69}"/>
          </ac:spMkLst>
        </pc:spChg>
        <pc:spChg chg="add del mod ord">
          <ac:chgData name="Ward, Reagan" userId="27291eb4-8241-4961-9e69-8c66e34cc5b0" providerId="ADAL" clId="{3143B3A6-FD1D-42D1-A9F6-B87A64E48F05}" dt="2025-07-09T19:25:16.293" v="2288" actId="700"/>
          <ac:spMkLst>
            <pc:docMk/>
            <pc:sldMk cId="1831047312" sldId="5986"/>
            <ac:spMk id="12" creationId="{403FC3CC-9AB4-112E-57BA-A144DC388A6A}"/>
          </ac:spMkLst>
        </pc:spChg>
        <pc:spChg chg="add del mod ord">
          <ac:chgData name="Ward, Reagan" userId="27291eb4-8241-4961-9e69-8c66e34cc5b0" providerId="ADAL" clId="{3143B3A6-FD1D-42D1-A9F6-B87A64E48F05}" dt="2025-07-09T19:25:16.293" v="2288" actId="700"/>
          <ac:spMkLst>
            <pc:docMk/>
            <pc:sldMk cId="1831047312" sldId="5986"/>
            <ac:spMk id="13" creationId="{DF8D1F6C-85D1-4AF7-34B7-A50615E294BC}"/>
          </ac:spMkLst>
        </pc:spChg>
        <pc:spChg chg="add mod ord">
          <ac:chgData name="Ward, Reagan" userId="27291eb4-8241-4961-9e69-8c66e34cc5b0" providerId="ADAL" clId="{3143B3A6-FD1D-42D1-A9F6-B87A64E48F05}" dt="2025-07-09T20:37:26.265" v="4541"/>
          <ac:spMkLst>
            <pc:docMk/>
            <pc:sldMk cId="1831047312" sldId="5986"/>
            <ac:spMk id="14" creationId="{A0244207-E911-D66B-E31E-B8DD29100F78}"/>
          </ac:spMkLst>
        </pc:spChg>
        <pc:spChg chg="add mod ord">
          <ac:chgData name="Ward, Reagan" userId="27291eb4-8241-4961-9e69-8c66e34cc5b0" providerId="ADAL" clId="{3143B3A6-FD1D-42D1-A9F6-B87A64E48F05}" dt="2025-07-10T14:27:42.033" v="7117" actId="20577"/>
          <ac:spMkLst>
            <pc:docMk/>
            <pc:sldMk cId="1831047312" sldId="5986"/>
            <ac:spMk id="15" creationId="{22D372D5-AD27-261E-1F3A-AFC263BB678A}"/>
          </ac:spMkLst>
        </pc:spChg>
        <pc:spChg chg="add mod ord">
          <ac:chgData name="Ward, Reagan" userId="27291eb4-8241-4961-9e69-8c66e34cc5b0" providerId="ADAL" clId="{3143B3A6-FD1D-42D1-A9F6-B87A64E48F05}" dt="2025-07-09T19:42:56.771" v="3116" actId="14100"/>
          <ac:spMkLst>
            <pc:docMk/>
            <pc:sldMk cId="1831047312" sldId="5986"/>
            <ac:spMk id="16" creationId="{3A306FD8-B273-70C8-A3A6-61327C910577}"/>
          </ac:spMkLst>
        </pc:spChg>
        <pc:spChg chg="add mod ord">
          <ac:chgData name="Ward, Reagan" userId="27291eb4-8241-4961-9e69-8c66e34cc5b0" providerId="ADAL" clId="{3143B3A6-FD1D-42D1-A9F6-B87A64E48F05}" dt="2025-07-09T19:43:18.841" v="3187" actId="207"/>
          <ac:spMkLst>
            <pc:docMk/>
            <pc:sldMk cId="1831047312" sldId="5986"/>
            <ac:spMk id="17" creationId="{6481DF03-FF35-52FF-E424-40822C87B2F4}"/>
          </ac:spMkLst>
        </pc:spChg>
      </pc:sldChg>
      <pc:sldChg chg="addSp delSp modSp new del mod ord modClrScheme chgLayout">
        <pc:chgData name="Ward, Reagan" userId="27291eb4-8241-4961-9e69-8c66e34cc5b0" providerId="ADAL" clId="{3143B3A6-FD1D-42D1-A9F6-B87A64E48F05}" dt="2025-07-09T21:02:24.284" v="6042" actId="47"/>
        <pc:sldMkLst>
          <pc:docMk/>
          <pc:sldMk cId="1480276100" sldId="5987"/>
        </pc:sldMkLst>
        <pc:spChg chg="mod">
          <ac:chgData name="Ward, Reagan" userId="27291eb4-8241-4961-9e69-8c66e34cc5b0" providerId="ADAL" clId="{3143B3A6-FD1D-42D1-A9F6-B87A64E48F05}" dt="2025-07-09T20:44:11.380" v="4772" actId="20577"/>
          <ac:spMkLst>
            <pc:docMk/>
            <pc:sldMk cId="1480276100" sldId="5987"/>
            <ac:spMk id="2" creationId="{9AC2C171-DD1F-E8B3-22B0-6582EFACDC5B}"/>
          </ac:spMkLst>
        </pc:spChg>
        <pc:spChg chg="del mod ord">
          <ac:chgData name="Ward, Reagan" userId="27291eb4-8241-4961-9e69-8c66e34cc5b0" providerId="ADAL" clId="{3143B3A6-FD1D-42D1-A9F6-B87A64E48F05}" dt="2025-07-09T20:44:00.400" v="4754" actId="700"/>
          <ac:spMkLst>
            <pc:docMk/>
            <pc:sldMk cId="1480276100" sldId="5987"/>
            <ac:spMk id="4" creationId="{E6CB4005-F67B-F9B3-2F71-B275E2EAF47B}"/>
          </ac:spMkLst>
        </pc:spChg>
        <pc:spChg chg="del">
          <ac:chgData name="Ward, Reagan" userId="27291eb4-8241-4961-9e69-8c66e34cc5b0" providerId="ADAL" clId="{3143B3A6-FD1D-42D1-A9F6-B87A64E48F05}" dt="2025-07-09T20:44:00.400" v="4754" actId="700"/>
          <ac:spMkLst>
            <pc:docMk/>
            <pc:sldMk cId="1480276100" sldId="5987"/>
            <ac:spMk id="5" creationId="{28B7DE58-D630-CBBF-50DF-7FA55D7AE687}"/>
          </ac:spMkLst>
        </pc:spChg>
        <pc:spChg chg="del mod ord">
          <ac:chgData name="Ward, Reagan" userId="27291eb4-8241-4961-9e69-8c66e34cc5b0" providerId="ADAL" clId="{3143B3A6-FD1D-42D1-A9F6-B87A64E48F05}" dt="2025-07-09T20:44:00.400" v="4754" actId="700"/>
          <ac:spMkLst>
            <pc:docMk/>
            <pc:sldMk cId="1480276100" sldId="5987"/>
            <ac:spMk id="6" creationId="{4CD88F12-D1B0-09A0-8DBB-AEE4D9AE0555}"/>
          </ac:spMkLst>
        </pc:spChg>
        <pc:spChg chg="mod ord">
          <ac:chgData name="Ward, Reagan" userId="27291eb4-8241-4961-9e69-8c66e34cc5b0" providerId="ADAL" clId="{3143B3A6-FD1D-42D1-A9F6-B87A64E48F05}" dt="2025-07-09T20:44:00.400" v="4754" actId="700"/>
          <ac:spMkLst>
            <pc:docMk/>
            <pc:sldMk cId="1480276100" sldId="5987"/>
            <ac:spMk id="7" creationId="{38EFE01B-B7B2-EA98-0817-EF4092FAE95F}"/>
          </ac:spMkLst>
        </pc:spChg>
        <pc:spChg chg="del mod ord">
          <ac:chgData name="Ward, Reagan" userId="27291eb4-8241-4961-9e69-8c66e34cc5b0" providerId="ADAL" clId="{3143B3A6-FD1D-42D1-A9F6-B87A64E48F05}" dt="2025-07-09T20:44:00.400" v="4754" actId="700"/>
          <ac:spMkLst>
            <pc:docMk/>
            <pc:sldMk cId="1480276100" sldId="5987"/>
            <ac:spMk id="8" creationId="{6DE7429D-D97C-2EFC-0BB5-1772A3194E73}"/>
          </ac:spMkLst>
        </pc:spChg>
        <pc:spChg chg="del mod ord">
          <ac:chgData name="Ward, Reagan" userId="27291eb4-8241-4961-9e69-8c66e34cc5b0" providerId="ADAL" clId="{3143B3A6-FD1D-42D1-A9F6-B87A64E48F05}" dt="2025-07-09T20:44:00.400" v="4754" actId="700"/>
          <ac:spMkLst>
            <pc:docMk/>
            <pc:sldMk cId="1480276100" sldId="5987"/>
            <ac:spMk id="9" creationId="{C99A148A-70CA-8482-B748-1A7B731C6D23}"/>
          </ac:spMkLst>
        </pc:spChg>
        <pc:spChg chg="add mod ord">
          <ac:chgData name="Ward, Reagan" userId="27291eb4-8241-4961-9e69-8c66e34cc5b0" providerId="ADAL" clId="{3143B3A6-FD1D-42D1-A9F6-B87A64E48F05}" dt="2025-07-09T20:51:40.417" v="5723" actId="20577"/>
          <ac:spMkLst>
            <pc:docMk/>
            <pc:sldMk cId="1480276100" sldId="5987"/>
            <ac:spMk id="10" creationId="{BD2EE21E-ADF9-C701-8AC6-815B76CF37D8}"/>
          </ac:spMkLst>
        </pc:spChg>
        <pc:spChg chg="mod">
          <ac:chgData name="Ward, Reagan" userId="27291eb4-8241-4961-9e69-8c66e34cc5b0" providerId="ADAL" clId="{3143B3A6-FD1D-42D1-A9F6-B87A64E48F05}" dt="2025-07-09T20:51:54.320" v="5757" actId="207"/>
          <ac:spMkLst>
            <pc:docMk/>
            <pc:sldMk cId="1480276100" sldId="5987"/>
            <ac:spMk id="11" creationId="{25C9E3C5-7451-0E8F-F2ED-8C0A5F2A8315}"/>
          </ac:spMkLst>
        </pc:spChg>
        <pc:spChg chg="add del mod ord">
          <ac:chgData name="Ward, Reagan" userId="27291eb4-8241-4961-9e69-8c66e34cc5b0" providerId="ADAL" clId="{3143B3A6-FD1D-42D1-A9F6-B87A64E48F05}" dt="2025-07-09T20:44:06.507" v="4757"/>
          <ac:spMkLst>
            <pc:docMk/>
            <pc:sldMk cId="1480276100" sldId="5987"/>
            <ac:spMk id="12" creationId="{5DDF310C-11FE-B8A7-E230-FB52A60B69C7}"/>
          </ac:spMkLst>
        </pc:spChg>
        <pc:spChg chg="add del mod ord">
          <ac:chgData name="Ward, Reagan" userId="27291eb4-8241-4961-9e69-8c66e34cc5b0" providerId="ADAL" clId="{3143B3A6-FD1D-42D1-A9F6-B87A64E48F05}" dt="2025-07-09T20:44:17.764" v="4773"/>
          <ac:spMkLst>
            <pc:docMk/>
            <pc:sldMk cId="1480276100" sldId="5987"/>
            <ac:spMk id="13" creationId="{1F779963-F24B-1988-BF42-4C64528DCA69}"/>
          </ac:spMkLst>
        </pc:spChg>
        <pc:spChg chg="add del mod ord">
          <ac:chgData name="Ward, Reagan" userId="27291eb4-8241-4961-9e69-8c66e34cc5b0" providerId="ADAL" clId="{3143B3A6-FD1D-42D1-A9F6-B87A64E48F05}" dt="2025-07-09T20:46:57.198" v="5069" actId="478"/>
          <ac:spMkLst>
            <pc:docMk/>
            <pc:sldMk cId="1480276100" sldId="5987"/>
            <ac:spMk id="14" creationId="{86560D1D-E620-FF70-84AB-8460AB37BB27}"/>
          </ac:spMkLst>
        </pc:spChg>
        <pc:spChg chg="add mod">
          <ac:chgData name="Ward, Reagan" userId="27291eb4-8241-4961-9e69-8c66e34cc5b0" providerId="ADAL" clId="{3143B3A6-FD1D-42D1-A9F6-B87A64E48F05}" dt="2025-07-09T20:54:29.687" v="5861" actId="27636"/>
          <ac:spMkLst>
            <pc:docMk/>
            <pc:sldMk cId="1480276100" sldId="5987"/>
            <ac:spMk id="16" creationId="{2DD8226E-C6DA-EA30-CA5D-7A24EBE2B6A9}"/>
          </ac:spMkLst>
        </pc:spChg>
        <pc:picChg chg="add mod">
          <ac:chgData name="Ward, Reagan" userId="27291eb4-8241-4961-9e69-8c66e34cc5b0" providerId="ADAL" clId="{3143B3A6-FD1D-42D1-A9F6-B87A64E48F05}" dt="2025-07-09T20:52:40.217" v="5759" actId="1076"/>
          <ac:picMkLst>
            <pc:docMk/>
            <pc:sldMk cId="1480276100" sldId="5987"/>
            <ac:picMk id="15" creationId="{F86D639B-335F-9DDA-5420-80FC52C253A6}"/>
          </ac:picMkLst>
        </pc:picChg>
        <pc:picChg chg="add del mod">
          <ac:chgData name="Ward, Reagan" userId="27291eb4-8241-4961-9e69-8c66e34cc5b0" providerId="ADAL" clId="{3143B3A6-FD1D-42D1-A9F6-B87A64E48F05}" dt="2025-07-09T20:53:29.825" v="5853" actId="478"/>
          <ac:picMkLst>
            <pc:docMk/>
            <pc:sldMk cId="1480276100" sldId="5987"/>
            <ac:picMk id="17" creationId="{848B3DD4-2906-E8D6-B311-94532AE3F60E}"/>
          </ac:picMkLst>
        </pc:picChg>
      </pc:sldChg>
      <pc:sldChg chg="addSp delSp modSp new mod ord modClrScheme chgLayout">
        <pc:chgData name="Ward, Reagan" userId="27291eb4-8241-4961-9e69-8c66e34cc5b0" providerId="ADAL" clId="{3143B3A6-FD1D-42D1-A9F6-B87A64E48F05}" dt="2025-07-10T14:28:58.109" v="7129" actId="27636"/>
        <pc:sldMkLst>
          <pc:docMk/>
          <pc:sldMk cId="3486092456" sldId="5989"/>
        </pc:sldMkLst>
        <pc:spChg chg="del mod ord">
          <ac:chgData name="Ward, Reagan" userId="27291eb4-8241-4961-9e69-8c66e34cc5b0" providerId="ADAL" clId="{3143B3A6-FD1D-42D1-A9F6-B87A64E48F05}" dt="2025-07-09T19:59:38.976" v="3480" actId="700"/>
          <ac:spMkLst>
            <pc:docMk/>
            <pc:sldMk cId="3486092456" sldId="5989"/>
            <ac:spMk id="2" creationId="{90CC0568-0365-802E-EF7F-118631293003}"/>
          </ac:spMkLst>
        </pc:spChg>
        <pc:spChg chg="del mod ord">
          <ac:chgData name="Ward, Reagan" userId="27291eb4-8241-4961-9e69-8c66e34cc5b0" providerId="ADAL" clId="{3143B3A6-FD1D-42D1-A9F6-B87A64E48F05}" dt="2025-07-09T19:59:38.976" v="3480" actId="700"/>
          <ac:spMkLst>
            <pc:docMk/>
            <pc:sldMk cId="3486092456" sldId="5989"/>
            <ac:spMk id="3" creationId="{B546EE86-8454-DCCA-0C8A-D74FD2B72D2F}"/>
          </ac:spMkLst>
        </pc:spChg>
        <pc:spChg chg="del mod ord">
          <ac:chgData name="Ward, Reagan" userId="27291eb4-8241-4961-9e69-8c66e34cc5b0" providerId="ADAL" clId="{3143B3A6-FD1D-42D1-A9F6-B87A64E48F05}" dt="2025-07-09T19:59:38.976" v="3480" actId="700"/>
          <ac:spMkLst>
            <pc:docMk/>
            <pc:sldMk cId="3486092456" sldId="5989"/>
            <ac:spMk id="4" creationId="{DD535854-345D-4AE2-D924-35623CF9376B}"/>
          </ac:spMkLst>
        </pc:spChg>
        <pc:spChg chg="mod ord">
          <ac:chgData name="Ward, Reagan" userId="27291eb4-8241-4961-9e69-8c66e34cc5b0" providerId="ADAL" clId="{3143B3A6-FD1D-42D1-A9F6-B87A64E48F05}" dt="2025-07-09T21:28:21.018" v="6343" actId="13244"/>
          <ac:spMkLst>
            <pc:docMk/>
            <pc:sldMk cId="3486092456" sldId="5989"/>
            <ac:spMk id="5" creationId="{762C01AC-0F25-0422-FE57-EFA30AEE324C}"/>
          </ac:spMkLst>
        </pc:spChg>
        <pc:spChg chg="del mod ord">
          <ac:chgData name="Ward, Reagan" userId="27291eb4-8241-4961-9e69-8c66e34cc5b0" providerId="ADAL" clId="{3143B3A6-FD1D-42D1-A9F6-B87A64E48F05}" dt="2025-07-09T19:59:38.976" v="3480" actId="700"/>
          <ac:spMkLst>
            <pc:docMk/>
            <pc:sldMk cId="3486092456" sldId="5989"/>
            <ac:spMk id="6" creationId="{5155B65B-CE24-C1EB-AA24-DF974EBEEA1C}"/>
          </ac:spMkLst>
        </pc:spChg>
        <pc:spChg chg="del">
          <ac:chgData name="Ward, Reagan" userId="27291eb4-8241-4961-9e69-8c66e34cc5b0" providerId="ADAL" clId="{3143B3A6-FD1D-42D1-A9F6-B87A64E48F05}" dt="2025-07-09T19:59:38.976" v="3480" actId="700"/>
          <ac:spMkLst>
            <pc:docMk/>
            <pc:sldMk cId="3486092456" sldId="5989"/>
            <ac:spMk id="7" creationId="{43F65936-292D-043D-436B-42955C193B8E}"/>
          </ac:spMkLst>
        </pc:spChg>
        <pc:spChg chg="add mod ord">
          <ac:chgData name="Ward, Reagan" userId="27291eb4-8241-4961-9e69-8c66e34cc5b0" providerId="ADAL" clId="{3143B3A6-FD1D-42D1-A9F6-B87A64E48F05}" dt="2025-07-09T20:37:13.187" v="4537" actId="20577"/>
          <ac:spMkLst>
            <pc:docMk/>
            <pc:sldMk cId="3486092456" sldId="5989"/>
            <ac:spMk id="8" creationId="{DC02F8D5-4C77-07DB-FE30-FFAE1C7478B4}"/>
          </ac:spMkLst>
        </pc:spChg>
        <pc:spChg chg="add del mod ord">
          <ac:chgData name="Ward, Reagan" userId="27291eb4-8241-4961-9e69-8c66e34cc5b0" providerId="ADAL" clId="{3143B3A6-FD1D-42D1-A9F6-B87A64E48F05}" dt="2025-07-09T20:01:30.427" v="3566" actId="700"/>
          <ac:spMkLst>
            <pc:docMk/>
            <pc:sldMk cId="3486092456" sldId="5989"/>
            <ac:spMk id="9" creationId="{B3F56DDA-65DD-497C-E212-C61314E8907C}"/>
          </ac:spMkLst>
        </pc:spChg>
        <pc:spChg chg="add del mod ord">
          <ac:chgData name="Ward, Reagan" userId="27291eb4-8241-4961-9e69-8c66e34cc5b0" providerId="ADAL" clId="{3143B3A6-FD1D-42D1-A9F6-B87A64E48F05}" dt="2025-07-09T20:01:30.427" v="3566" actId="700"/>
          <ac:spMkLst>
            <pc:docMk/>
            <pc:sldMk cId="3486092456" sldId="5989"/>
            <ac:spMk id="10" creationId="{9552FECB-2AEE-FF81-D10D-D8A155071215}"/>
          </ac:spMkLst>
        </pc:spChg>
        <pc:spChg chg="add del mod ord">
          <ac:chgData name="Ward, Reagan" userId="27291eb4-8241-4961-9e69-8c66e34cc5b0" providerId="ADAL" clId="{3143B3A6-FD1D-42D1-A9F6-B87A64E48F05}" dt="2025-07-09T20:01:30.427" v="3566" actId="700"/>
          <ac:spMkLst>
            <pc:docMk/>
            <pc:sldMk cId="3486092456" sldId="5989"/>
            <ac:spMk id="11" creationId="{8D07978A-BB74-3065-8E7F-A544D4CB1771}"/>
          </ac:spMkLst>
        </pc:spChg>
        <pc:spChg chg="add del mod ord">
          <ac:chgData name="Ward, Reagan" userId="27291eb4-8241-4961-9e69-8c66e34cc5b0" providerId="ADAL" clId="{3143B3A6-FD1D-42D1-A9F6-B87A64E48F05}" dt="2025-07-09T20:21:48.732" v="4125" actId="6264"/>
          <ac:spMkLst>
            <pc:docMk/>
            <pc:sldMk cId="3486092456" sldId="5989"/>
            <ac:spMk id="12" creationId="{27AD3E0E-E7CE-9E64-9ACB-4398DF05334F}"/>
          </ac:spMkLst>
        </pc:spChg>
        <pc:spChg chg="add mod ord">
          <ac:chgData name="Ward, Reagan" userId="27291eb4-8241-4961-9e69-8c66e34cc5b0" providerId="ADAL" clId="{3143B3A6-FD1D-42D1-A9F6-B87A64E48F05}" dt="2025-07-09T20:01:30.473" v="3568" actId="27636"/>
          <ac:spMkLst>
            <pc:docMk/>
            <pc:sldMk cId="3486092456" sldId="5989"/>
            <ac:spMk id="13" creationId="{E711DF9B-E69F-4055-6AB7-638899061E9A}"/>
          </ac:spMkLst>
        </pc:spChg>
        <pc:spChg chg="add mod ord">
          <ac:chgData name="Ward, Reagan" userId="27291eb4-8241-4961-9e69-8c66e34cc5b0" providerId="ADAL" clId="{3143B3A6-FD1D-42D1-A9F6-B87A64E48F05}" dt="2025-07-09T20:36:51.651" v="4533" actId="14100"/>
          <ac:spMkLst>
            <pc:docMk/>
            <pc:sldMk cId="3486092456" sldId="5989"/>
            <ac:spMk id="14" creationId="{9A14B0CD-510D-52A7-054B-C70A4F8911AC}"/>
          </ac:spMkLst>
        </pc:spChg>
        <pc:spChg chg="add mod ord">
          <ac:chgData name="Ward, Reagan" userId="27291eb4-8241-4961-9e69-8c66e34cc5b0" providerId="ADAL" clId="{3143B3A6-FD1D-42D1-A9F6-B87A64E48F05}" dt="2025-07-10T14:28:58.109" v="7129" actId="27636"/>
          <ac:spMkLst>
            <pc:docMk/>
            <pc:sldMk cId="3486092456" sldId="5989"/>
            <ac:spMk id="15" creationId="{819AB4D5-CFB1-4FD7-3AEB-315AB3F830CD}"/>
          </ac:spMkLst>
        </pc:spChg>
        <pc:spChg chg="add del mod ord">
          <ac:chgData name="Ward, Reagan" userId="27291eb4-8241-4961-9e69-8c66e34cc5b0" providerId="ADAL" clId="{3143B3A6-FD1D-42D1-A9F6-B87A64E48F05}" dt="2025-07-09T21:28:24.596" v="6344" actId="13244"/>
          <ac:spMkLst>
            <pc:docMk/>
            <pc:sldMk cId="3486092456" sldId="5989"/>
            <ac:spMk id="16" creationId="{C9F855C0-C5BF-EADE-FE72-B37403A52446}"/>
          </ac:spMkLst>
        </pc:spChg>
        <pc:spChg chg="add del mod">
          <ac:chgData name="Ward, Reagan" userId="27291eb4-8241-4961-9e69-8c66e34cc5b0" providerId="ADAL" clId="{3143B3A6-FD1D-42D1-A9F6-B87A64E48F05}" dt="2025-07-09T20:21:48.732" v="4125" actId="6264"/>
          <ac:spMkLst>
            <pc:docMk/>
            <pc:sldMk cId="3486092456" sldId="5989"/>
            <ac:spMk id="18" creationId="{4781A833-4CB9-171D-AFC5-1E3A8D3A8DCB}"/>
          </ac:spMkLst>
        </pc:spChg>
        <pc:spChg chg="add del mod">
          <ac:chgData name="Ward, Reagan" userId="27291eb4-8241-4961-9e69-8c66e34cc5b0" providerId="ADAL" clId="{3143B3A6-FD1D-42D1-A9F6-B87A64E48F05}" dt="2025-07-09T20:21:48.732" v="4125" actId="6264"/>
          <ac:spMkLst>
            <pc:docMk/>
            <pc:sldMk cId="3486092456" sldId="5989"/>
            <ac:spMk id="20" creationId="{F0978926-AED6-9E8A-7A34-2297F48D215F}"/>
          </ac:spMkLst>
        </pc:spChg>
        <pc:spChg chg="add del mod">
          <ac:chgData name="Ward, Reagan" userId="27291eb4-8241-4961-9e69-8c66e34cc5b0" providerId="ADAL" clId="{3143B3A6-FD1D-42D1-A9F6-B87A64E48F05}" dt="2025-07-09T20:21:48.732" v="4125" actId="6264"/>
          <ac:spMkLst>
            <pc:docMk/>
            <pc:sldMk cId="3486092456" sldId="5989"/>
            <ac:spMk id="21" creationId="{BADFCCDA-4F06-3579-CAE1-0FECA8E60EFF}"/>
          </ac:spMkLst>
        </pc:spChg>
        <pc:spChg chg="del mod">
          <ac:chgData name="Ward, Reagan" userId="27291eb4-8241-4961-9e69-8c66e34cc5b0" providerId="ADAL" clId="{3143B3A6-FD1D-42D1-A9F6-B87A64E48F05}" dt="2025-07-09T20:37:04.983" v="4535" actId="478"/>
          <ac:spMkLst>
            <pc:docMk/>
            <pc:sldMk cId="3486092456" sldId="5989"/>
            <ac:spMk id="22" creationId="{9D9286B2-2C85-FF1B-5FCC-D05CAD4CA1AE}"/>
          </ac:spMkLst>
        </pc:spChg>
        <pc:spChg chg="add del mod ord">
          <ac:chgData name="Ward, Reagan" userId="27291eb4-8241-4961-9e69-8c66e34cc5b0" providerId="ADAL" clId="{3143B3A6-FD1D-42D1-A9F6-B87A64E48F05}" dt="2025-07-09T20:37:04.983" v="4535" actId="478"/>
          <ac:spMkLst>
            <pc:docMk/>
            <pc:sldMk cId="3486092456" sldId="5989"/>
            <ac:spMk id="23" creationId="{48B72B8D-9D72-C749-0122-232A0B43C5DB}"/>
          </ac:spMkLst>
        </pc:spChg>
        <pc:spChg chg="add mod">
          <ac:chgData name="Ward, Reagan" userId="27291eb4-8241-4961-9e69-8c66e34cc5b0" providerId="ADAL" clId="{3143B3A6-FD1D-42D1-A9F6-B87A64E48F05}" dt="2025-07-09T20:37:05.484" v="4536"/>
          <ac:spMkLst>
            <pc:docMk/>
            <pc:sldMk cId="3486092456" sldId="5989"/>
            <ac:spMk id="24" creationId="{CF8B680A-E96D-F568-BFFD-728C8ABA3CA7}"/>
          </ac:spMkLst>
        </pc:spChg>
        <pc:spChg chg="add mod ord">
          <ac:chgData name="Ward, Reagan" userId="27291eb4-8241-4961-9e69-8c66e34cc5b0" providerId="ADAL" clId="{3143B3A6-FD1D-42D1-A9F6-B87A64E48F05}" dt="2025-07-09T21:28:26.643" v="6345" actId="13244"/>
          <ac:spMkLst>
            <pc:docMk/>
            <pc:sldMk cId="3486092456" sldId="5989"/>
            <ac:spMk id="25" creationId="{C52CD5DF-E424-732E-8D5A-55294A0FC6E9}"/>
          </ac:spMkLst>
        </pc:spChg>
      </pc:sldChg>
      <pc:sldChg chg="del">
        <pc:chgData name="Ward, Reagan" userId="27291eb4-8241-4961-9e69-8c66e34cc5b0" providerId="ADAL" clId="{3143B3A6-FD1D-42D1-A9F6-B87A64E48F05}" dt="2025-07-10T14:12:56.856" v="6352" actId="47"/>
        <pc:sldMkLst>
          <pc:docMk/>
          <pc:sldMk cId="1783783174" sldId="5990"/>
        </pc:sldMkLst>
      </pc:sldChg>
      <pc:sldChg chg="addSp delSp modSp new mod">
        <pc:chgData name="Ward, Reagan" userId="27291eb4-8241-4961-9e69-8c66e34cc5b0" providerId="ADAL" clId="{3143B3A6-FD1D-42D1-A9F6-B87A64E48F05}" dt="2025-07-09T21:27:18.393" v="6333" actId="13244"/>
        <pc:sldMkLst>
          <pc:docMk/>
          <pc:sldMk cId="3303942044" sldId="5991"/>
        </pc:sldMkLst>
        <pc:spChg chg="mod">
          <ac:chgData name="Ward, Reagan" userId="27291eb4-8241-4961-9e69-8c66e34cc5b0" providerId="ADAL" clId="{3143B3A6-FD1D-42D1-A9F6-B87A64E48F05}" dt="2025-07-09T21:02:22.034" v="6041"/>
          <ac:spMkLst>
            <pc:docMk/>
            <pc:sldMk cId="3303942044" sldId="5991"/>
            <ac:spMk id="2" creationId="{84248846-4F07-EA86-0D20-33036A59E1EC}"/>
          </ac:spMkLst>
        </pc:spChg>
        <pc:spChg chg="ord">
          <ac:chgData name="Ward, Reagan" userId="27291eb4-8241-4961-9e69-8c66e34cc5b0" providerId="ADAL" clId="{3143B3A6-FD1D-42D1-A9F6-B87A64E48F05}" dt="2025-07-09T21:27:10.528" v="6331" actId="13244"/>
          <ac:spMkLst>
            <pc:docMk/>
            <pc:sldMk cId="3303942044" sldId="5991"/>
            <ac:spMk id="3" creationId="{841640E3-E5A6-19C9-AD97-5A8B0D6809B9}"/>
          </ac:spMkLst>
        </pc:spChg>
        <pc:spChg chg="del mod">
          <ac:chgData name="Ward, Reagan" userId="27291eb4-8241-4961-9e69-8c66e34cc5b0" providerId="ADAL" clId="{3143B3A6-FD1D-42D1-A9F6-B87A64E48F05}" dt="2025-07-09T21:02:29.515" v="6043"/>
          <ac:spMkLst>
            <pc:docMk/>
            <pc:sldMk cId="3303942044" sldId="5991"/>
            <ac:spMk id="4" creationId="{EE3383FB-8FEF-5276-ACC6-142DEFAE41EA}"/>
          </ac:spMkLst>
        </pc:spChg>
        <pc:spChg chg="del mod">
          <ac:chgData name="Ward, Reagan" userId="27291eb4-8241-4961-9e69-8c66e34cc5b0" providerId="ADAL" clId="{3143B3A6-FD1D-42D1-A9F6-B87A64E48F05}" dt="2025-07-09T21:02:35.671" v="6045"/>
          <ac:spMkLst>
            <pc:docMk/>
            <pc:sldMk cId="3303942044" sldId="5991"/>
            <ac:spMk id="5" creationId="{3C7C454F-7E8C-05D9-65AA-AB083CCB146B}"/>
          </ac:spMkLst>
        </pc:spChg>
        <pc:spChg chg="mod">
          <ac:chgData name="Ward, Reagan" userId="27291eb4-8241-4961-9e69-8c66e34cc5b0" providerId="ADAL" clId="{3143B3A6-FD1D-42D1-A9F6-B87A64E48F05}" dt="2025-07-09T20:56:21.740" v="5899" actId="20577"/>
          <ac:spMkLst>
            <pc:docMk/>
            <pc:sldMk cId="3303942044" sldId="5991"/>
            <ac:spMk id="6" creationId="{7C121696-4149-856F-019B-2FB9C3BFD287}"/>
          </ac:spMkLst>
        </pc:spChg>
        <pc:spChg chg="del">
          <ac:chgData name="Ward, Reagan" userId="27291eb4-8241-4961-9e69-8c66e34cc5b0" providerId="ADAL" clId="{3143B3A6-FD1D-42D1-A9F6-B87A64E48F05}" dt="2025-07-09T20:55:59.249" v="5894"/>
          <ac:spMkLst>
            <pc:docMk/>
            <pc:sldMk cId="3303942044" sldId="5991"/>
            <ac:spMk id="7" creationId="{CBE629C7-711F-477E-C8BC-CC304A0CFAAE}"/>
          </ac:spMkLst>
        </pc:spChg>
        <pc:spChg chg="mod">
          <ac:chgData name="Ward, Reagan" userId="27291eb4-8241-4961-9e69-8c66e34cc5b0" providerId="ADAL" clId="{3143B3A6-FD1D-42D1-A9F6-B87A64E48F05}" dt="2025-07-09T20:55:54.076" v="5893" actId="27636"/>
          <ac:spMkLst>
            <pc:docMk/>
            <pc:sldMk cId="3303942044" sldId="5991"/>
            <ac:spMk id="8" creationId="{4BFC45E3-6201-084C-CF88-ABD40F33DF20}"/>
          </ac:spMkLst>
        </pc:spChg>
        <pc:spChg chg="add del mod">
          <ac:chgData name="Ward, Reagan" userId="27291eb4-8241-4961-9e69-8c66e34cc5b0" providerId="ADAL" clId="{3143B3A6-FD1D-42D1-A9F6-B87A64E48F05}" dt="2025-07-09T21:01:13.838" v="5922" actId="22"/>
          <ac:spMkLst>
            <pc:docMk/>
            <pc:sldMk cId="3303942044" sldId="5991"/>
            <ac:spMk id="13" creationId="{064B80CC-4BC6-294C-F0EF-F474A4A6C5BF}"/>
          </ac:spMkLst>
        </pc:spChg>
        <pc:spChg chg="add mod">
          <ac:chgData name="Ward, Reagan" userId="27291eb4-8241-4961-9e69-8c66e34cc5b0" providerId="ADAL" clId="{3143B3A6-FD1D-42D1-A9F6-B87A64E48F05}" dt="2025-07-09T21:02:29.583" v="6044" actId="27636"/>
          <ac:spMkLst>
            <pc:docMk/>
            <pc:sldMk cId="3303942044" sldId="5991"/>
            <ac:spMk id="16" creationId="{781B3E36-8A6B-A431-B071-D9FD6BB20508}"/>
          </ac:spMkLst>
        </pc:spChg>
        <pc:spChg chg="add mod">
          <ac:chgData name="Ward, Reagan" userId="27291eb4-8241-4961-9e69-8c66e34cc5b0" providerId="ADAL" clId="{3143B3A6-FD1D-42D1-A9F6-B87A64E48F05}" dt="2025-07-09T21:02:35.729" v="6046" actId="27636"/>
          <ac:spMkLst>
            <pc:docMk/>
            <pc:sldMk cId="3303942044" sldId="5991"/>
            <ac:spMk id="17" creationId="{27EF4A0E-9090-50A4-BA7C-16D6A65702FD}"/>
          </ac:spMkLst>
        </pc:spChg>
        <pc:picChg chg="add del mod ord modCrop">
          <ac:chgData name="Ward, Reagan" userId="27291eb4-8241-4961-9e69-8c66e34cc5b0" providerId="ADAL" clId="{3143B3A6-FD1D-42D1-A9F6-B87A64E48F05}" dt="2025-07-09T21:00:29.921" v="5921" actId="478"/>
          <ac:picMkLst>
            <pc:docMk/>
            <pc:sldMk cId="3303942044" sldId="5991"/>
            <ac:picMk id="9" creationId="{50A2B865-19D8-3930-11A3-A71DB46E8572}"/>
          </ac:picMkLst>
        </pc:picChg>
        <pc:picChg chg="add mod ord">
          <ac:chgData name="Ward, Reagan" userId="27291eb4-8241-4961-9e69-8c66e34cc5b0" providerId="ADAL" clId="{3143B3A6-FD1D-42D1-A9F6-B87A64E48F05}" dt="2025-07-09T21:27:18.393" v="6333" actId="13244"/>
          <ac:picMkLst>
            <pc:docMk/>
            <pc:sldMk cId="3303942044" sldId="5991"/>
            <ac:picMk id="11" creationId="{CF37BA5C-3CC3-C792-EF39-63D2F6A9E948}"/>
          </ac:picMkLst>
        </pc:picChg>
        <pc:picChg chg="add mod ord">
          <ac:chgData name="Ward, Reagan" userId="27291eb4-8241-4961-9e69-8c66e34cc5b0" providerId="ADAL" clId="{3143B3A6-FD1D-42D1-A9F6-B87A64E48F05}" dt="2025-07-09T21:27:14.647" v="6332" actId="13244"/>
          <ac:picMkLst>
            <pc:docMk/>
            <pc:sldMk cId="3303942044" sldId="5991"/>
            <ac:picMk id="15" creationId="{B8E8D6DF-AE5B-F257-D46C-ACC715CD33DD}"/>
          </ac:picMkLst>
        </pc:picChg>
      </pc:sldChg>
      <pc:sldChg chg="addSp delSp modSp new mod">
        <pc:chgData name="Ward, Reagan" userId="27291eb4-8241-4961-9e69-8c66e34cc5b0" providerId="ADAL" clId="{3143B3A6-FD1D-42D1-A9F6-B87A64E48F05}" dt="2025-07-10T14:25:22.491" v="6994"/>
        <pc:sldMkLst>
          <pc:docMk/>
          <pc:sldMk cId="2374623960" sldId="5992"/>
        </pc:sldMkLst>
        <pc:spChg chg="mod">
          <ac:chgData name="Ward, Reagan" userId="27291eb4-8241-4961-9e69-8c66e34cc5b0" providerId="ADAL" clId="{3143B3A6-FD1D-42D1-A9F6-B87A64E48F05}" dt="2025-07-10T14:25:05.400" v="6990" actId="20577"/>
          <ac:spMkLst>
            <pc:docMk/>
            <pc:sldMk cId="2374623960" sldId="5992"/>
            <ac:spMk id="2" creationId="{1F94F61D-A1CE-53C2-9B05-C3EE566A9B48}"/>
          </ac:spMkLst>
        </pc:spChg>
        <pc:spChg chg="mod">
          <ac:chgData name="Ward, Reagan" userId="27291eb4-8241-4961-9e69-8c66e34cc5b0" providerId="ADAL" clId="{3143B3A6-FD1D-42D1-A9F6-B87A64E48F05}" dt="2025-07-10T14:25:10.001" v="6992" actId="27636"/>
          <ac:spMkLst>
            <pc:docMk/>
            <pc:sldMk cId="2374623960" sldId="5992"/>
            <ac:spMk id="3" creationId="{64E3114A-D21A-5D23-73AA-F014C0519D83}"/>
          </ac:spMkLst>
        </pc:spChg>
        <pc:spChg chg="del">
          <ac:chgData name="Ward, Reagan" userId="27291eb4-8241-4961-9e69-8c66e34cc5b0" providerId="ADAL" clId="{3143B3A6-FD1D-42D1-A9F6-B87A64E48F05}" dt="2025-07-10T14:25:18.722" v="6993"/>
          <ac:spMkLst>
            <pc:docMk/>
            <pc:sldMk cId="2374623960" sldId="5992"/>
            <ac:spMk id="5" creationId="{446879DF-94FF-327E-B431-F3AD7DA47822}"/>
          </ac:spMkLst>
        </pc:spChg>
        <pc:spChg chg="del">
          <ac:chgData name="Ward, Reagan" userId="27291eb4-8241-4961-9e69-8c66e34cc5b0" providerId="ADAL" clId="{3143B3A6-FD1D-42D1-A9F6-B87A64E48F05}" dt="2025-07-10T14:25:22.491" v="6994"/>
          <ac:spMkLst>
            <pc:docMk/>
            <pc:sldMk cId="2374623960" sldId="5992"/>
            <ac:spMk id="6" creationId="{AB4517A4-E27B-CE22-F36B-562F7B06F66D}"/>
          </ac:spMkLst>
        </pc:spChg>
        <pc:spChg chg="add mod">
          <ac:chgData name="Ward, Reagan" userId="27291eb4-8241-4961-9e69-8c66e34cc5b0" providerId="ADAL" clId="{3143B3A6-FD1D-42D1-A9F6-B87A64E48F05}" dt="2025-07-10T14:25:18.722" v="6993"/>
          <ac:spMkLst>
            <pc:docMk/>
            <pc:sldMk cId="2374623960" sldId="5992"/>
            <ac:spMk id="7" creationId="{88F1E4BB-58DB-D8B5-9821-B38AAC1998D8}"/>
          </ac:spMkLst>
        </pc:spChg>
        <pc:spChg chg="add mod">
          <ac:chgData name="Ward, Reagan" userId="27291eb4-8241-4961-9e69-8c66e34cc5b0" providerId="ADAL" clId="{3143B3A6-FD1D-42D1-A9F6-B87A64E48F05}" dt="2025-07-10T14:25:22.491" v="6994"/>
          <ac:spMkLst>
            <pc:docMk/>
            <pc:sldMk cId="2374623960" sldId="5992"/>
            <ac:spMk id="8" creationId="{F823D0D9-AE73-706A-9244-8A07266B0FA3}"/>
          </ac:spMkLst>
        </pc:spChg>
      </pc:sldChg>
      <pc:sldChg chg="addSp delSp modSp new mod modClrScheme chgLayout">
        <pc:chgData name="Ward, Reagan" userId="27291eb4-8241-4961-9e69-8c66e34cc5b0" providerId="ADAL" clId="{3143B3A6-FD1D-42D1-A9F6-B87A64E48F05}" dt="2025-07-10T14:26:56.519" v="7073" actId="20577"/>
        <pc:sldMkLst>
          <pc:docMk/>
          <pc:sldMk cId="3980221347" sldId="5993"/>
        </pc:sldMkLst>
        <pc:spChg chg="del mod ord">
          <ac:chgData name="Ward, Reagan" userId="27291eb4-8241-4961-9e69-8c66e34cc5b0" providerId="ADAL" clId="{3143B3A6-FD1D-42D1-A9F6-B87A64E48F05}" dt="2025-07-10T14:25:33.817" v="6995" actId="700"/>
          <ac:spMkLst>
            <pc:docMk/>
            <pc:sldMk cId="3980221347" sldId="5993"/>
            <ac:spMk id="2" creationId="{658F739B-010D-5FC6-A98E-A415B404706D}"/>
          </ac:spMkLst>
        </pc:spChg>
        <pc:spChg chg="del mod ord">
          <ac:chgData name="Ward, Reagan" userId="27291eb4-8241-4961-9e69-8c66e34cc5b0" providerId="ADAL" clId="{3143B3A6-FD1D-42D1-A9F6-B87A64E48F05}" dt="2025-07-10T14:25:33.817" v="6995" actId="700"/>
          <ac:spMkLst>
            <pc:docMk/>
            <pc:sldMk cId="3980221347" sldId="5993"/>
            <ac:spMk id="3" creationId="{1DC4C0E8-E823-451D-6F9E-22FA8E3BC993}"/>
          </ac:spMkLst>
        </pc:spChg>
        <pc:spChg chg="mod ord">
          <ac:chgData name="Ward, Reagan" userId="27291eb4-8241-4961-9e69-8c66e34cc5b0" providerId="ADAL" clId="{3143B3A6-FD1D-42D1-A9F6-B87A64E48F05}" dt="2025-07-10T14:25:33.817" v="6995" actId="700"/>
          <ac:spMkLst>
            <pc:docMk/>
            <pc:sldMk cId="3980221347" sldId="5993"/>
            <ac:spMk id="4" creationId="{ED1C0143-36A3-F6BE-456B-3AFDA6F3007B}"/>
          </ac:spMkLst>
        </pc:spChg>
        <pc:spChg chg="del mod ord">
          <ac:chgData name="Ward, Reagan" userId="27291eb4-8241-4961-9e69-8c66e34cc5b0" providerId="ADAL" clId="{3143B3A6-FD1D-42D1-A9F6-B87A64E48F05}" dt="2025-07-10T14:25:33.817" v="6995" actId="700"/>
          <ac:spMkLst>
            <pc:docMk/>
            <pc:sldMk cId="3980221347" sldId="5993"/>
            <ac:spMk id="5" creationId="{28FC7AB2-DF0B-7D59-2C8A-750956FD6077}"/>
          </ac:spMkLst>
        </pc:spChg>
        <pc:spChg chg="del mod ord">
          <ac:chgData name="Ward, Reagan" userId="27291eb4-8241-4961-9e69-8c66e34cc5b0" providerId="ADAL" clId="{3143B3A6-FD1D-42D1-A9F6-B87A64E48F05}" dt="2025-07-10T14:25:33.817" v="6995" actId="700"/>
          <ac:spMkLst>
            <pc:docMk/>
            <pc:sldMk cId="3980221347" sldId="5993"/>
            <ac:spMk id="6" creationId="{CC1609BF-2D1A-6336-6971-04867C8F7BFB}"/>
          </ac:spMkLst>
        </pc:spChg>
        <pc:spChg chg="add mod ord">
          <ac:chgData name="Ward, Reagan" userId="27291eb4-8241-4961-9e69-8c66e34cc5b0" providerId="ADAL" clId="{3143B3A6-FD1D-42D1-A9F6-B87A64E48F05}" dt="2025-07-10T14:26:08.592" v="7020" actId="20577"/>
          <ac:spMkLst>
            <pc:docMk/>
            <pc:sldMk cId="3980221347" sldId="5993"/>
            <ac:spMk id="7" creationId="{5C4E6E91-B4FE-8558-4886-77EFD4D25E60}"/>
          </ac:spMkLst>
        </pc:spChg>
        <pc:spChg chg="add mod ord">
          <ac:chgData name="Ward, Reagan" userId="27291eb4-8241-4961-9e69-8c66e34cc5b0" providerId="ADAL" clId="{3143B3A6-FD1D-42D1-A9F6-B87A64E48F05}" dt="2025-07-10T14:26:56.519" v="7073" actId="20577"/>
          <ac:spMkLst>
            <pc:docMk/>
            <pc:sldMk cId="3980221347" sldId="5993"/>
            <ac:spMk id="8" creationId="{353C53B1-AE4F-E2A3-2197-43CE07327E43}"/>
          </ac:spMkLst>
        </pc:spChg>
        <pc:spChg chg="add del mod ord">
          <ac:chgData name="Ward, Reagan" userId="27291eb4-8241-4961-9e69-8c66e34cc5b0" providerId="ADAL" clId="{3143B3A6-FD1D-42D1-A9F6-B87A64E48F05}" dt="2025-07-10T14:25:53.910" v="7003" actId="478"/>
          <ac:spMkLst>
            <pc:docMk/>
            <pc:sldMk cId="3980221347" sldId="5993"/>
            <ac:spMk id="9" creationId="{D69C5452-6CF0-6B0A-736D-ED81776866A6}"/>
          </ac:spMkLst>
        </pc:spChg>
        <pc:spChg chg="add del mod ord">
          <ac:chgData name="Ward, Reagan" userId="27291eb4-8241-4961-9e69-8c66e34cc5b0" providerId="ADAL" clId="{3143B3A6-FD1D-42D1-A9F6-B87A64E48F05}" dt="2025-07-10T14:26:14.472" v="7021"/>
          <ac:spMkLst>
            <pc:docMk/>
            <pc:sldMk cId="3980221347" sldId="5993"/>
            <ac:spMk id="10" creationId="{DBC0AF8F-1D31-01EE-67E8-420D1BF7B5A4}"/>
          </ac:spMkLst>
        </pc:spChg>
        <pc:spChg chg="add del mod ord">
          <ac:chgData name="Ward, Reagan" userId="27291eb4-8241-4961-9e69-8c66e34cc5b0" providerId="ADAL" clId="{3143B3A6-FD1D-42D1-A9F6-B87A64E48F05}" dt="2025-07-10T14:26:18.345" v="7022"/>
          <ac:spMkLst>
            <pc:docMk/>
            <pc:sldMk cId="3980221347" sldId="5993"/>
            <ac:spMk id="11" creationId="{EAFE7412-7D37-18DA-890C-D7674E3E768F}"/>
          </ac:spMkLst>
        </pc:spChg>
        <pc:spChg chg="add mod">
          <ac:chgData name="Ward, Reagan" userId="27291eb4-8241-4961-9e69-8c66e34cc5b0" providerId="ADAL" clId="{3143B3A6-FD1D-42D1-A9F6-B87A64E48F05}" dt="2025-07-10T14:26:14.472" v="7021"/>
          <ac:spMkLst>
            <pc:docMk/>
            <pc:sldMk cId="3980221347" sldId="5993"/>
            <ac:spMk id="13" creationId="{D3BB6011-501D-E102-3ABE-36A2BBD3C979}"/>
          </ac:spMkLst>
        </pc:spChg>
        <pc:spChg chg="add mod">
          <ac:chgData name="Ward, Reagan" userId="27291eb4-8241-4961-9e69-8c66e34cc5b0" providerId="ADAL" clId="{3143B3A6-FD1D-42D1-A9F6-B87A64E48F05}" dt="2025-07-10T14:26:18.345" v="7022"/>
          <ac:spMkLst>
            <pc:docMk/>
            <pc:sldMk cId="3980221347" sldId="5993"/>
            <ac:spMk id="14" creationId="{8C4FE34E-1854-F8B1-03F2-AD9ED9723EF8}"/>
          </ac:spMkLst>
        </pc:spChg>
        <pc:graphicFrameChg chg="add mod modGraphic">
          <ac:chgData name="Ward, Reagan" userId="27291eb4-8241-4961-9e69-8c66e34cc5b0" providerId="ADAL" clId="{3143B3A6-FD1D-42D1-A9F6-B87A64E48F05}" dt="2025-07-10T14:26:04.566" v="7005" actId="12385"/>
          <ac:graphicFrameMkLst>
            <pc:docMk/>
            <pc:sldMk cId="3980221347" sldId="5993"/>
            <ac:graphicFrameMk id="12" creationId="{E4EF6654-2C1C-E4E8-AF54-AC162323C2B8}"/>
          </ac:graphicFrameMkLst>
        </pc:graphicFrameChg>
      </pc:sldChg>
      <pc:sldChg chg="addSp delSp modSp new mod modClrScheme chgLayout">
        <pc:chgData name="Ward, Reagan" userId="27291eb4-8241-4961-9e69-8c66e34cc5b0" providerId="ADAL" clId="{3143B3A6-FD1D-42D1-A9F6-B87A64E48F05}" dt="2025-07-10T14:44:41.514" v="7696" actId="962"/>
        <pc:sldMkLst>
          <pc:docMk/>
          <pc:sldMk cId="1860695371" sldId="5994"/>
        </pc:sldMkLst>
        <pc:spChg chg="del mod ord">
          <ac:chgData name="Ward, Reagan" userId="27291eb4-8241-4961-9e69-8c66e34cc5b0" providerId="ADAL" clId="{3143B3A6-FD1D-42D1-A9F6-B87A64E48F05}" dt="2025-07-10T14:34:19.625" v="7131" actId="700"/>
          <ac:spMkLst>
            <pc:docMk/>
            <pc:sldMk cId="1860695371" sldId="5994"/>
            <ac:spMk id="2" creationId="{10DA12D4-D16E-2DB2-7D36-B7EF8BA586D5}"/>
          </ac:spMkLst>
        </pc:spChg>
        <pc:spChg chg="del mod ord">
          <ac:chgData name="Ward, Reagan" userId="27291eb4-8241-4961-9e69-8c66e34cc5b0" providerId="ADAL" clId="{3143B3A6-FD1D-42D1-A9F6-B87A64E48F05}" dt="2025-07-10T14:34:19.625" v="7131" actId="700"/>
          <ac:spMkLst>
            <pc:docMk/>
            <pc:sldMk cId="1860695371" sldId="5994"/>
            <ac:spMk id="4" creationId="{568F4CB9-2608-1262-3B7F-F951FA4F6330}"/>
          </ac:spMkLst>
        </pc:spChg>
        <pc:spChg chg="del mod ord">
          <ac:chgData name="Ward, Reagan" userId="27291eb4-8241-4961-9e69-8c66e34cc5b0" providerId="ADAL" clId="{3143B3A6-FD1D-42D1-A9F6-B87A64E48F05}" dt="2025-07-10T14:34:19.625" v="7131" actId="700"/>
          <ac:spMkLst>
            <pc:docMk/>
            <pc:sldMk cId="1860695371" sldId="5994"/>
            <ac:spMk id="5" creationId="{FA040709-C738-DF63-E1CF-A6D56CE2029B}"/>
          </ac:spMkLst>
        </pc:spChg>
        <pc:spChg chg="del mod ord">
          <ac:chgData name="Ward, Reagan" userId="27291eb4-8241-4961-9e69-8c66e34cc5b0" providerId="ADAL" clId="{3143B3A6-FD1D-42D1-A9F6-B87A64E48F05}" dt="2025-07-10T14:34:19.625" v="7131" actId="700"/>
          <ac:spMkLst>
            <pc:docMk/>
            <pc:sldMk cId="1860695371" sldId="5994"/>
            <ac:spMk id="6" creationId="{7A585AC4-CFC3-08AF-C0E5-284F327F1B9A}"/>
          </ac:spMkLst>
        </pc:spChg>
        <pc:spChg chg="add mod ord">
          <ac:chgData name="Ward, Reagan" userId="27291eb4-8241-4961-9e69-8c66e34cc5b0" providerId="ADAL" clId="{3143B3A6-FD1D-42D1-A9F6-B87A64E48F05}" dt="2025-07-10T14:34:30.896" v="7207" actId="20577"/>
          <ac:spMkLst>
            <pc:docMk/>
            <pc:sldMk cId="1860695371" sldId="5994"/>
            <ac:spMk id="7" creationId="{DEA937CE-F738-8FBE-94E2-657703154D62}"/>
          </ac:spMkLst>
        </pc:spChg>
        <pc:spChg chg="mod">
          <ac:chgData name="Ward, Reagan" userId="27291eb4-8241-4961-9e69-8c66e34cc5b0" providerId="ADAL" clId="{3143B3A6-FD1D-42D1-A9F6-B87A64E48F05}" dt="2025-07-10T14:41:20.469" v="7674" actId="14100"/>
          <ac:spMkLst>
            <pc:docMk/>
            <pc:sldMk cId="1860695371" sldId="5994"/>
            <ac:spMk id="8" creationId="{0B663A3E-EF7F-0AE9-205C-3EB8E2C21C6A}"/>
          </ac:spMkLst>
        </pc:spChg>
        <pc:spChg chg="add mod ord">
          <ac:chgData name="Ward, Reagan" userId="27291eb4-8241-4961-9e69-8c66e34cc5b0" providerId="ADAL" clId="{3143B3A6-FD1D-42D1-A9F6-B87A64E48F05}" dt="2025-07-10T14:41:20.494" v="7675" actId="27636"/>
          <ac:spMkLst>
            <pc:docMk/>
            <pc:sldMk cId="1860695371" sldId="5994"/>
            <ac:spMk id="9" creationId="{5293A4A8-CE59-0645-C627-D4BC47B29F07}"/>
          </ac:spMkLst>
        </pc:spChg>
        <pc:spChg chg="add mod ord">
          <ac:chgData name="Ward, Reagan" userId="27291eb4-8241-4961-9e69-8c66e34cc5b0" providerId="ADAL" clId="{3143B3A6-FD1D-42D1-A9F6-B87A64E48F05}" dt="2025-07-10T14:41:07.937" v="7671" actId="242"/>
          <ac:spMkLst>
            <pc:docMk/>
            <pc:sldMk cId="1860695371" sldId="5994"/>
            <ac:spMk id="10" creationId="{B28E3783-F98F-B206-3BB2-EC1720A8421F}"/>
          </ac:spMkLst>
        </pc:spChg>
        <pc:spChg chg="add mod ord">
          <ac:chgData name="Ward, Reagan" userId="27291eb4-8241-4961-9e69-8c66e34cc5b0" providerId="ADAL" clId="{3143B3A6-FD1D-42D1-A9F6-B87A64E48F05}" dt="2025-07-10T14:41:07.937" v="7671" actId="242"/>
          <ac:spMkLst>
            <pc:docMk/>
            <pc:sldMk cId="1860695371" sldId="5994"/>
            <ac:spMk id="11" creationId="{B92E4D6F-6841-09AF-E002-6FD5EFE12671}"/>
          </ac:spMkLst>
        </pc:spChg>
        <pc:spChg chg="add del mod ord">
          <ac:chgData name="Ward, Reagan" userId="27291eb4-8241-4961-9e69-8c66e34cc5b0" providerId="ADAL" clId="{3143B3A6-FD1D-42D1-A9F6-B87A64E48F05}" dt="2025-07-10T14:41:31.144" v="7676" actId="478"/>
          <ac:spMkLst>
            <pc:docMk/>
            <pc:sldMk cId="1860695371" sldId="5994"/>
            <ac:spMk id="12" creationId="{7D5E4798-0A54-F8D9-5D0A-B7C1030767ED}"/>
          </ac:spMkLst>
        </pc:spChg>
        <pc:spChg chg="add del mod ord">
          <ac:chgData name="Ward, Reagan" userId="27291eb4-8241-4961-9e69-8c66e34cc5b0" providerId="ADAL" clId="{3143B3A6-FD1D-42D1-A9F6-B87A64E48F05}" dt="2025-07-10T14:41:33.319" v="7677" actId="478"/>
          <ac:spMkLst>
            <pc:docMk/>
            <pc:sldMk cId="1860695371" sldId="5994"/>
            <ac:spMk id="13" creationId="{FF02E696-3F1C-DD12-EE94-8645A51E2268}"/>
          </ac:spMkLst>
        </pc:spChg>
        <pc:spChg chg="add mod">
          <ac:chgData name="Ward, Reagan" userId="27291eb4-8241-4961-9e69-8c66e34cc5b0" providerId="ADAL" clId="{3143B3A6-FD1D-42D1-A9F6-B87A64E48F05}" dt="2025-07-10T14:41:33.640" v="7678"/>
          <ac:spMkLst>
            <pc:docMk/>
            <pc:sldMk cId="1860695371" sldId="5994"/>
            <ac:spMk id="14" creationId="{00D5054F-052F-D4DC-B67D-4C2AD3489066}"/>
          </ac:spMkLst>
        </pc:spChg>
        <pc:spChg chg="add mod">
          <ac:chgData name="Ward, Reagan" userId="27291eb4-8241-4961-9e69-8c66e34cc5b0" providerId="ADAL" clId="{3143B3A6-FD1D-42D1-A9F6-B87A64E48F05}" dt="2025-07-10T14:41:33.640" v="7678"/>
          <ac:spMkLst>
            <pc:docMk/>
            <pc:sldMk cId="1860695371" sldId="5994"/>
            <ac:spMk id="15" creationId="{CE0E24EF-4A67-0DA6-44F8-EA81B40C588A}"/>
          </ac:spMkLst>
        </pc:spChg>
        <pc:picChg chg="add del mod">
          <ac:chgData name="Ward, Reagan" userId="27291eb4-8241-4961-9e69-8c66e34cc5b0" providerId="ADAL" clId="{3143B3A6-FD1D-42D1-A9F6-B87A64E48F05}" dt="2025-07-10T14:43:36.479" v="7684" actId="478"/>
          <ac:picMkLst>
            <pc:docMk/>
            <pc:sldMk cId="1860695371" sldId="5994"/>
            <ac:picMk id="17" creationId="{A1162AB9-B084-E518-97F6-8287E0A67856}"/>
          </ac:picMkLst>
        </pc:picChg>
        <pc:picChg chg="add mod">
          <ac:chgData name="Ward, Reagan" userId="27291eb4-8241-4961-9e69-8c66e34cc5b0" providerId="ADAL" clId="{3143B3A6-FD1D-42D1-A9F6-B87A64E48F05}" dt="2025-07-10T14:44:41.514" v="7696" actId="962"/>
          <ac:picMkLst>
            <pc:docMk/>
            <pc:sldMk cId="1860695371" sldId="5994"/>
            <ac:picMk id="19" creationId="{D7E541E5-63DB-116D-CA66-A1747E9DC957}"/>
          </ac:picMkLst>
        </pc:picChg>
        <pc:picChg chg="add mod">
          <ac:chgData name="Ward, Reagan" userId="27291eb4-8241-4961-9e69-8c66e34cc5b0" providerId="ADAL" clId="{3143B3A6-FD1D-42D1-A9F6-B87A64E48F05}" dt="2025-07-10T14:44:39.913" v="7695" actId="962"/>
          <ac:picMkLst>
            <pc:docMk/>
            <pc:sldMk cId="1860695371" sldId="5994"/>
            <ac:picMk id="21" creationId="{0E629440-0D50-4E28-00A6-E5E655D6DF8A}"/>
          </ac:picMkLst>
        </pc:picChg>
      </pc:sldChg>
    </pc:docChg>
  </pc:docChgLst>
  <pc:docChgLst>
    <pc:chgData name="Rhodes, Tara" userId="S::rhodes_t@cde.state.co.us::566307b0-1e17-4826-87e1-0feb85a922f2" providerId="AD" clId="Web-{52B43D55-4D8D-85D6-D64E-737CAABDABCD}"/>
    <pc:docChg chg="addSld delSld modSld sldOrd">
      <pc:chgData name="Rhodes, Tara" userId="S::rhodes_t@cde.state.co.us::566307b0-1e17-4826-87e1-0feb85a922f2" providerId="AD" clId="Web-{52B43D55-4D8D-85D6-D64E-737CAABDABCD}" dt="2025-05-14T16:27:11.750" v="107" actId="20577"/>
      <pc:docMkLst>
        <pc:docMk/>
      </pc:docMkLst>
      <pc:sldChg chg="del">
        <pc:chgData name="Rhodes, Tara" userId="S::rhodes_t@cde.state.co.us::566307b0-1e17-4826-87e1-0feb85a922f2" providerId="AD" clId="Web-{52B43D55-4D8D-85D6-D64E-737CAABDABCD}" dt="2025-05-14T16:14:47.555" v="72"/>
        <pc:sldMkLst>
          <pc:docMk/>
          <pc:sldMk cId="2808442126" sldId="5913"/>
        </pc:sldMkLst>
      </pc:sldChg>
      <pc:sldChg chg="modSp">
        <pc:chgData name="Rhodes, Tara" userId="S::rhodes_t@cde.state.co.us::566307b0-1e17-4826-87e1-0feb85a922f2" providerId="AD" clId="Web-{52B43D55-4D8D-85D6-D64E-737CAABDABCD}" dt="2025-05-14T15:59:38.765" v="4" actId="20577"/>
        <pc:sldMkLst>
          <pc:docMk/>
          <pc:sldMk cId="4255130237" sldId="5918"/>
        </pc:sldMkLst>
      </pc:sldChg>
      <pc:sldChg chg="del">
        <pc:chgData name="Rhodes, Tara" userId="S::rhodes_t@cde.state.co.us::566307b0-1e17-4826-87e1-0feb85a922f2" providerId="AD" clId="Web-{52B43D55-4D8D-85D6-D64E-737CAABDABCD}" dt="2025-05-14T16:14:49.087" v="73"/>
        <pc:sldMkLst>
          <pc:docMk/>
          <pc:sldMk cId="464245734" sldId="5922"/>
        </pc:sldMkLst>
      </pc:sldChg>
      <pc:sldChg chg="ord">
        <pc:chgData name="Rhodes, Tara" userId="S::rhodes_t@cde.state.co.us::566307b0-1e17-4826-87e1-0feb85a922f2" providerId="AD" clId="Web-{52B43D55-4D8D-85D6-D64E-737CAABDABCD}" dt="2025-05-14T16:14:42.134" v="71"/>
        <pc:sldMkLst>
          <pc:docMk/>
          <pc:sldMk cId="329321599" sldId="5923"/>
        </pc:sldMkLst>
      </pc:sldChg>
      <pc:sldChg chg="modSp">
        <pc:chgData name="Rhodes, Tara" userId="S::rhodes_t@cde.state.co.us::566307b0-1e17-4826-87e1-0feb85a922f2" providerId="AD" clId="Web-{52B43D55-4D8D-85D6-D64E-737CAABDABCD}" dt="2025-05-14T16:01:21.798" v="22" actId="20577"/>
        <pc:sldMkLst>
          <pc:docMk/>
          <pc:sldMk cId="3702270092" sldId="5924"/>
        </pc:sldMkLst>
      </pc:sldChg>
      <pc:sldChg chg="modSp new">
        <pc:chgData name="Rhodes, Tara" userId="S::rhodes_t@cde.state.co.us::566307b0-1e17-4826-87e1-0feb85a922f2" providerId="AD" clId="Web-{52B43D55-4D8D-85D6-D64E-737CAABDABCD}" dt="2025-05-14T16:27:11.750" v="107" actId="20577"/>
        <pc:sldMkLst>
          <pc:docMk/>
          <pc:sldMk cId="2179557037" sldId="5932"/>
        </pc:sldMkLst>
      </pc:sldChg>
    </pc:docChg>
  </pc:docChgLst>
  <pc:docChgLst>
    <pc:chgData name="Chaffin,Melissa" userId="S::chaffin_m@cde.state.co.us::21f0136b-23e1-4eef-9c4f-f29e4cc3ac56" providerId="AD" clId="Web-{701910B4-8F1E-9980-E67E-B585A2FBDFFD}"/>
    <pc:docChg chg="modSld">
      <pc:chgData name="Chaffin,Melissa" userId="S::chaffin_m@cde.state.co.us::21f0136b-23e1-4eef-9c4f-f29e4cc3ac56" providerId="AD" clId="Web-{701910B4-8F1E-9980-E67E-B585A2FBDFFD}" dt="2024-10-02T15:59:42.312" v="1" actId="20577"/>
      <pc:docMkLst>
        <pc:docMk/>
      </pc:docMkLst>
      <pc:sldChg chg="modSp">
        <pc:chgData name="Chaffin,Melissa" userId="S::chaffin_m@cde.state.co.us::21f0136b-23e1-4eef-9c4f-f29e4cc3ac56" providerId="AD" clId="Web-{701910B4-8F1E-9980-E67E-B585A2FBDFFD}" dt="2024-10-02T15:59:42.312" v="1" actId="20577"/>
        <pc:sldMkLst>
          <pc:docMk/>
          <pc:sldMk cId="2592141677" sldId="5605"/>
        </pc:sldMkLst>
      </pc:sldChg>
    </pc:docChg>
  </pc:docChgLst>
  <pc:docChgLst>
    <pc:chgData name="Heitman, Lindsey" userId="a9773a47-99d2-4599-9377-6d37e9ec0bd3" providerId="ADAL" clId="{16A33F30-6E80-45A2-9174-CB0BCA512B9C}"/>
    <pc:docChg chg="undo custSel addSld delSld modSld">
      <pc:chgData name="Heitman, Lindsey" userId="a9773a47-99d2-4599-9377-6d37e9ec0bd3" providerId="ADAL" clId="{16A33F30-6E80-45A2-9174-CB0BCA512B9C}" dt="2025-01-09T15:11:23.329" v="1764" actId="20577"/>
      <pc:docMkLst>
        <pc:docMk/>
      </pc:docMkLst>
      <pc:sldChg chg="addSp delSp modSp add mod modClrScheme chgLayout">
        <pc:chgData name="Heitman, Lindsey" userId="a9773a47-99d2-4599-9377-6d37e9ec0bd3" providerId="ADAL" clId="{16A33F30-6E80-45A2-9174-CB0BCA512B9C}" dt="2025-01-09T14:53:00.090" v="1096" actId="13244"/>
        <pc:sldMkLst>
          <pc:docMk/>
          <pc:sldMk cId="3674759564" sldId="5255"/>
        </pc:sldMkLst>
      </pc:sldChg>
      <pc:sldChg chg="del">
        <pc:chgData name="Heitman, Lindsey" userId="a9773a47-99d2-4599-9377-6d37e9ec0bd3" providerId="ADAL" clId="{16A33F30-6E80-45A2-9174-CB0BCA512B9C}" dt="2025-01-09T14:50:54.489" v="1086" actId="2696"/>
        <pc:sldMkLst>
          <pc:docMk/>
          <pc:sldMk cId="1529755073" sldId="5611"/>
        </pc:sldMkLst>
      </pc:sldChg>
      <pc:sldChg chg="del">
        <pc:chgData name="Heitman, Lindsey" userId="a9773a47-99d2-4599-9377-6d37e9ec0bd3" providerId="ADAL" clId="{16A33F30-6E80-45A2-9174-CB0BCA512B9C}" dt="2025-01-09T14:50:54.489" v="1086" actId="2696"/>
        <pc:sldMkLst>
          <pc:docMk/>
          <pc:sldMk cId="2878770330" sldId="5612"/>
        </pc:sldMkLst>
      </pc:sldChg>
      <pc:sldChg chg="addSp delSp modSp add mod modClrScheme chgLayout">
        <pc:chgData name="Heitman, Lindsey" userId="a9773a47-99d2-4599-9377-6d37e9ec0bd3" providerId="ADAL" clId="{16A33F30-6E80-45A2-9174-CB0BCA512B9C}" dt="2025-01-09T15:06:45.050" v="1223" actId="21"/>
        <pc:sldMkLst>
          <pc:docMk/>
          <pc:sldMk cId="1255530368" sldId="5613"/>
        </pc:sldMkLst>
      </pc:sldChg>
      <pc:sldChg chg="addSp delSp modSp add mod">
        <pc:chgData name="Heitman, Lindsey" userId="a9773a47-99d2-4599-9377-6d37e9ec0bd3" providerId="ADAL" clId="{16A33F30-6E80-45A2-9174-CB0BCA512B9C}" dt="2025-01-09T15:11:23.329" v="1764" actId="20577"/>
        <pc:sldMkLst>
          <pc:docMk/>
          <pc:sldMk cId="2054928620" sldId="5618"/>
        </pc:sldMkLst>
      </pc:sldChg>
      <pc:sldChg chg="del">
        <pc:chgData name="Heitman, Lindsey" userId="a9773a47-99d2-4599-9377-6d37e9ec0bd3" providerId="ADAL" clId="{16A33F30-6E80-45A2-9174-CB0BCA512B9C}" dt="2025-01-09T14:35:53.803" v="1" actId="2696"/>
        <pc:sldMkLst>
          <pc:docMk/>
          <pc:sldMk cId="3924515015" sldId="5731"/>
        </pc:sldMkLst>
      </pc:sldChg>
    </pc:docChg>
  </pc:docChgLst>
  <pc:docChgLst>
    <pc:chgData name="Ryan, Erica" userId="S::ryan_e@cde.state.co.us::2cbcda9b-16dc-40f4-b0ba-82e204f6e4ca" providerId="AD" clId="Web-{2951141A-4A95-C69C-17C3-41B2EFA131D5}"/>
    <pc:docChg chg="addSld modSld">
      <pc:chgData name="Ryan, Erica" userId="S::ryan_e@cde.state.co.us::2cbcda9b-16dc-40f4-b0ba-82e204f6e4ca" providerId="AD" clId="Web-{2951141A-4A95-C69C-17C3-41B2EFA131D5}" dt="2024-09-18T19:21:58.153" v="663" actId="20577"/>
      <pc:docMkLst>
        <pc:docMk/>
      </pc:docMkLst>
      <pc:sldChg chg="modSp">
        <pc:chgData name="Ryan, Erica" userId="S::ryan_e@cde.state.co.us::2cbcda9b-16dc-40f4-b0ba-82e204f6e4ca" providerId="AD" clId="Web-{2951141A-4A95-C69C-17C3-41B2EFA131D5}" dt="2024-09-18T18:44:17.672" v="15" actId="20577"/>
        <pc:sldMkLst>
          <pc:docMk/>
          <pc:sldMk cId="1399099337" sldId="5628"/>
        </pc:sldMkLst>
      </pc:sldChg>
      <pc:sldChg chg="modSp add replId">
        <pc:chgData name="Ryan, Erica" userId="S::ryan_e@cde.state.co.us::2cbcda9b-16dc-40f4-b0ba-82e204f6e4ca" providerId="AD" clId="Web-{2951141A-4A95-C69C-17C3-41B2EFA131D5}" dt="2024-09-18T19:21:53.231" v="662" actId="20577"/>
        <pc:sldMkLst>
          <pc:docMk/>
          <pc:sldMk cId="3321188641" sldId="5632"/>
        </pc:sldMkLst>
      </pc:sldChg>
    </pc:docChg>
  </pc:docChgLst>
  <pc:docChgLst>
    <pc:chgData name="Rhodes, Tara" userId="S::rhodes_t@cde.state.co.us::566307b0-1e17-4826-87e1-0feb85a922f2" providerId="AD" clId="Web-{47F696D0-2310-23B2-E9CC-14E2A533C1EE}"/>
    <pc:docChg chg="addSld delSld modSld">
      <pc:chgData name="Rhodes, Tara" userId="S::rhodes_t@cde.state.co.us::566307b0-1e17-4826-87e1-0feb85a922f2" providerId="AD" clId="Web-{47F696D0-2310-23B2-E9CC-14E2A533C1EE}" dt="2024-05-16T12:55:06.442" v="285" actId="20577"/>
      <pc:docMkLst>
        <pc:docMk/>
      </pc:docMkLst>
      <pc:sldChg chg="add del">
        <pc:chgData name="Rhodes, Tara" userId="S::rhodes_t@cde.state.co.us::566307b0-1e17-4826-87e1-0feb85a922f2" providerId="AD" clId="Web-{47F696D0-2310-23B2-E9CC-14E2A533C1EE}" dt="2024-05-16T12:44:18.103" v="16"/>
        <pc:sldMkLst>
          <pc:docMk/>
          <pc:sldMk cId="1696118646" sldId="5296"/>
        </pc:sldMkLst>
      </pc:sldChg>
      <pc:sldChg chg="add">
        <pc:chgData name="Rhodes, Tara" userId="S::rhodes_t@cde.state.co.us::566307b0-1e17-4826-87e1-0feb85a922f2" providerId="AD" clId="Web-{47F696D0-2310-23B2-E9CC-14E2A533C1EE}" dt="2024-05-16T12:44:08.306" v="5"/>
        <pc:sldMkLst>
          <pc:docMk/>
          <pc:sldMk cId="2941789031" sldId="5298"/>
        </pc:sldMkLst>
      </pc:sldChg>
      <pc:sldChg chg="add">
        <pc:chgData name="Rhodes, Tara" userId="S::rhodes_t@cde.state.co.us::566307b0-1e17-4826-87e1-0feb85a922f2" providerId="AD" clId="Web-{47F696D0-2310-23B2-E9CC-14E2A533C1EE}" dt="2024-05-16T12:44:08.322" v="6"/>
        <pc:sldMkLst>
          <pc:docMk/>
          <pc:sldMk cId="308806799" sldId="5299"/>
        </pc:sldMkLst>
      </pc:sldChg>
      <pc:sldChg chg="add">
        <pc:chgData name="Rhodes, Tara" userId="S::rhodes_t@cde.state.co.us::566307b0-1e17-4826-87e1-0feb85a922f2" providerId="AD" clId="Web-{47F696D0-2310-23B2-E9CC-14E2A533C1EE}" dt="2024-05-16T12:44:08.369" v="9"/>
        <pc:sldMkLst>
          <pc:docMk/>
          <pc:sldMk cId="94867858" sldId="5301"/>
        </pc:sldMkLst>
      </pc:sldChg>
      <pc:sldChg chg="add">
        <pc:chgData name="Rhodes, Tara" userId="S::rhodes_t@cde.state.co.us::566307b0-1e17-4826-87e1-0feb85a922f2" providerId="AD" clId="Web-{47F696D0-2310-23B2-E9CC-14E2A533C1EE}" dt="2024-05-16T12:44:08.259" v="2"/>
        <pc:sldMkLst>
          <pc:docMk/>
          <pc:sldMk cId="2925374892" sldId="5307"/>
        </pc:sldMkLst>
      </pc:sldChg>
      <pc:sldChg chg="add">
        <pc:chgData name="Rhodes, Tara" userId="S::rhodes_t@cde.state.co.us::566307b0-1e17-4826-87e1-0feb85a922f2" providerId="AD" clId="Web-{47F696D0-2310-23B2-E9CC-14E2A533C1EE}" dt="2024-05-16T12:44:08.291" v="4"/>
        <pc:sldMkLst>
          <pc:docMk/>
          <pc:sldMk cId="2187083967" sldId="5308"/>
        </pc:sldMkLst>
      </pc:sldChg>
      <pc:sldChg chg="modSp add">
        <pc:chgData name="Rhodes, Tara" userId="S::rhodes_t@cde.state.co.us::566307b0-1e17-4826-87e1-0feb85a922f2" providerId="AD" clId="Web-{47F696D0-2310-23B2-E9CC-14E2A533C1EE}" dt="2024-05-16T12:52:33.674" v="144" actId="20577"/>
        <pc:sldMkLst>
          <pc:docMk/>
          <pc:sldMk cId="68699369" sldId="5309"/>
        </pc:sldMkLst>
      </pc:sldChg>
      <pc:sldChg chg="add">
        <pc:chgData name="Rhodes, Tara" userId="S::rhodes_t@cde.state.co.us::566307b0-1e17-4826-87e1-0feb85a922f2" providerId="AD" clId="Web-{47F696D0-2310-23B2-E9CC-14E2A533C1EE}" dt="2024-05-16T12:44:08.353" v="8"/>
        <pc:sldMkLst>
          <pc:docMk/>
          <pc:sldMk cId="1720752477" sldId="5311"/>
        </pc:sldMkLst>
      </pc:sldChg>
      <pc:sldChg chg="modSp add">
        <pc:chgData name="Rhodes, Tara" userId="S::rhodes_t@cde.state.co.us::566307b0-1e17-4826-87e1-0feb85a922f2" providerId="AD" clId="Web-{47F696D0-2310-23B2-E9CC-14E2A533C1EE}" dt="2024-05-16T12:55:06.442" v="285" actId="20577"/>
        <pc:sldMkLst>
          <pc:docMk/>
          <pc:sldMk cId="3396060537" sldId="5314"/>
        </pc:sldMkLst>
      </pc:sldChg>
      <pc:sldChg chg="add">
        <pc:chgData name="Rhodes, Tara" userId="S::rhodes_t@cde.state.co.us::566307b0-1e17-4826-87e1-0feb85a922f2" providerId="AD" clId="Web-{47F696D0-2310-23B2-E9CC-14E2A533C1EE}" dt="2024-05-16T12:44:08.462" v="15"/>
        <pc:sldMkLst>
          <pc:docMk/>
          <pc:sldMk cId="4112676723" sldId="5347"/>
        </pc:sldMkLst>
      </pc:sldChg>
      <pc:sldChg chg="add">
        <pc:chgData name="Rhodes, Tara" userId="S::rhodes_t@cde.state.co.us::566307b0-1e17-4826-87e1-0feb85a922f2" providerId="AD" clId="Web-{47F696D0-2310-23B2-E9CC-14E2A533C1EE}" dt="2024-05-16T12:44:08.384" v="10"/>
        <pc:sldMkLst>
          <pc:docMk/>
          <pc:sldMk cId="556071794" sldId="5348"/>
        </pc:sldMkLst>
      </pc:sldChg>
      <pc:sldChg chg="add">
        <pc:chgData name="Rhodes, Tara" userId="S::rhodes_t@cde.state.co.us::566307b0-1e17-4826-87e1-0feb85a922f2" providerId="AD" clId="Web-{47F696D0-2310-23B2-E9CC-14E2A533C1EE}" dt="2024-05-16T12:44:08.447" v="14"/>
        <pc:sldMkLst>
          <pc:docMk/>
          <pc:sldMk cId="49926316" sldId="5349"/>
        </pc:sldMkLst>
      </pc:sldChg>
      <pc:sldChg chg="modSp">
        <pc:chgData name="Rhodes, Tara" userId="S::rhodes_t@cde.state.co.us::566307b0-1e17-4826-87e1-0feb85a922f2" providerId="AD" clId="Web-{47F696D0-2310-23B2-E9CC-14E2A533C1EE}" dt="2024-05-16T12:43:25.712" v="0" actId="20577"/>
        <pc:sldMkLst>
          <pc:docMk/>
          <pc:sldMk cId="1474977630" sldId="5414"/>
        </pc:sldMkLst>
      </pc:sldChg>
      <pc:sldChg chg="add">
        <pc:chgData name="Rhodes, Tara" userId="S::rhodes_t@cde.state.co.us::566307b0-1e17-4826-87e1-0feb85a922f2" providerId="AD" clId="Web-{47F696D0-2310-23B2-E9CC-14E2A533C1EE}" dt="2024-05-16T12:44:08.400" v="11"/>
        <pc:sldMkLst>
          <pc:docMk/>
          <pc:sldMk cId="1006133002" sldId="5449"/>
        </pc:sldMkLst>
      </pc:sldChg>
      <pc:sldChg chg="add">
        <pc:chgData name="Rhodes, Tara" userId="S::rhodes_t@cde.state.co.us::566307b0-1e17-4826-87e1-0feb85a922f2" providerId="AD" clId="Web-{47F696D0-2310-23B2-E9CC-14E2A533C1EE}" dt="2024-05-16T12:44:08.416" v="12"/>
        <pc:sldMkLst>
          <pc:docMk/>
          <pc:sldMk cId="1167242946" sldId="5450"/>
        </pc:sldMkLst>
      </pc:sldChg>
      <pc:sldChg chg="add">
        <pc:chgData name="Rhodes, Tara" userId="S::rhodes_t@cde.state.co.us::566307b0-1e17-4826-87e1-0feb85a922f2" providerId="AD" clId="Web-{47F696D0-2310-23B2-E9CC-14E2A533C1EE}" dt="2024-05-16T12:44:08.431" v="13"/>
        <pc:sldMkLst>
          <pc:docMk/>
          <pc:sldMk cId="2632896885" sldId="5451"/>
        </pc:sldMkLst>
      </pc:sldChg>
    </pc:docChg>
  </pc:docChgLst>
  <pc:docChgLst>
    <pc:chgData name="Slutzky, Collin" userId="S::slutzky_c@cde.state.co.us::21f7fb5c-490d-42a4-8741-4ce78a53b03a" providerId="AD" clId="Web-{82556BCC-AA6A-DCAB-39BC-299E44096130}"/>
    <pc:docChg chg="addSld modSld">
      <pc:chgData name="Slutzky, Collin" userId="S::slutzky_c@cde.state.co.us::21f7fb5c-490d-42a4-8741-4ce78a53b03a" providerId="AD" clId="Web-{82556BCC-AA6A-DCAB-39BC-299E44096130}" dt="2025-01-08T16:41:49.370" v="441" actId="20577"/>
      <pc:docMkLst>
        <pc:docMk/>
      </pc:docMkLst>
      <pc:sldChg chg="modSp add replId">
        <pc:chgData name="Slutzky, Collin" userId="S::slutzky_c@cde.state.co.us::21f7fb5c-490d-42a4-8741-4ce78a53b03a" providerId="AD" clId="Web-{82556BCC-AA6A-DCAB-39BC-299E44096130}" dt="2025-01-08T15:47:57.948" v="27" actId="20577"/>
        <pc:sldMkLst>
          <pc:docMk/>
          <pc:sldMk cId="522260969" sldId="5746"/>
        </pc:sldMkLst>
      </pc:sldChg>
    </pc:docChg>
  </pc:docChgLst>
  <pc:docChgLst>
    <pc:chgData name="Hoffman, Peter" userId="673cee94-26bd-4c2a-ab82-1b3669e2f049" providerId="ADAL" clId="{06705DCC-7C24-4B11-8772-283831413D65}"/>
    <pc:docChg chg="custSel modSld">
      <pc:chgData name="Hoffman, Peter" userId="673cee94-26bd-4c2a-ab82-1b3669e2f049" providerId="ADAL" clId="{06705DCC-7C24-4B11-8772-283831413D65}" dt="2024-07-31T20:13:32.754" v="140" actId="14100"/>
      <pc:docMkLst>
        <pc:docMk/>
      </pc:docMkLst>
      <pc:sldChg chg="modSp">
        <pc:chgData name="Hoffman, Peter" userId="673cee94-26bd-4c2a-ab82-1b3669e2f049" providerId="ADAL" clId="{06705DCC-7C24-4B11-8772-283831413D65}" dt="2024-07-31T20:12:48.883" v="133" actId="962"/>
        <pc:sldMkLst>
          <pc:docMk/>
          <pc:sldMk cId="1007356210" sldId="5482"/>
        </pc:sldMkLst>
      </pc:sldChg>
      <pc:sldChg chg="modSp mod">
        <pc:chgData name="Hoffman, Peter" userId="673cee94-26bd-4c2a-ab82-1b3669e2f049" providerId="ADAL" clId="{06705DCC-7C24-4B11-8772-283831413D65}" dt="2024-07-31T20:12:22.630" v="4" actId="27636"/>
        <pc:sldMkLst>
          <pc:docMk/>
          <pc:sldMk cId="1218041085" sldId="5519"/>
        </pc:sldMkLst>
      </pc:sldChg>
      <pc:sldChg chg="modSp">
        <pc:chgData name="Hoffman, Peter" userId="673cee94-26bd-4c2a-ab82-1b3669e2f049" providerId="ADAL" clId="{06705DCC-7C24-4B11-8772-283831413D65}" dt="2024-07-31T20:13:11.921" v="137" actId="962"/>
        <pc:sldMkLst>
          <pc:docMk/>
          <pc:sldMk cId="2824051488" sldId="5529"/>
        </pc:sldMkLst>
      </pc:sldChg>
    </pc:docChg>
  </pc:docChgLst>
  <pc:docChgLst>
    <pc:chgData name="Hoffman, Peter" userId="673cee94-26bd-4c2a-ab82-1b3669e2f049" providerId="ADAL" clId="{B83FD1DF-4A66-4A53-A66D-5ED6B87207B4}"/>
    <pc:docChg chg="undo custSel modSld">
      <pc:chgData name="Hoffman, Peter" userId="673cee94-26bd-4c2a-ab82-1b3669e2f049" providerId="ADAL" clId="{B83FD1DF-4A66-4A53-A66D-5ED6B87207B4}" dt="2024-07-10T21:42:11.284" v="686" actId="1037"/>
      <pc:docMkLst>
        <pc:docMk/>
      </pc:docMkLst>
      <pc:sldChg chg="modSp mod">
        <pc:chgData name="Hoffman, Peter" userId="673cee94-26bd-4c2a-ab82-1b3669e2f049" providerId="ADAL" clId="{B83FD1DF-4A66-4A53-A66D-5ED6B87207B4}" dt="2024-07-10T21:39:45.577" v="659" actId="13926"/>
        <pc:sldMkLst>
          <pc:docMk/>
          <pc:sldMk cId="1991320786" sldId="4834"/>
        </pc:sldMkLst>
      </pc:sldChg>
      <pc:sldChg chg="addSp modSp mod">
        <pc:chgData name="Hoffman, Peter" userId="673cee94-26bd-4c2a-ab82-1b3669e2f049" providerId="ADAL" clId="{B83FD1DF-4A66-4A53-A66D-5ED6B87207B4}" dt="2024-07-10T21:42:11.284" v="686" actId="1037"/>
        <pc:sldMkLst>
          <pc:docMk/>
          <pc:sldMk cId="1896735902" sldId="5469"/>
        </pc:sldMkLst>
      </pc:sldChg>
    </pc:docChg>
  </pc:docChgLst>
  <pc:docChgLst>
    <pc:chgData name="Gudka, Dawna" userId="823cceae-331b-41d6-9a63-34ad6d1db55c" providerId="ADAL" clId="{E2419683-2627-4603-89D0-53EE5A7A7D7B}"/>
    <pc:docChg chg="undo custSel addSld delSld modSld sldOrd">
      <pc:chgData name="Gudka, Dawna" userId="823cceae-331b-41d6-9a63-34ad6d1db55c" providerId="ADAL" clId="{E2419683-2627-4603-89D0-53EE5A7A7D7B}" dt="2025-01-23T04:32:46.049" v="1736" actId="962"/>
      <pc:docMkLst>
        <pc:docMk/>
      </pc:docMkLst>
      <pc:sldChg chg="addSp delSp modSp mod">
        <pc:chgData name="Gudka, Dawna" userId="823cceae-331b-41d6-9a63-34ad6d1db55c" providerId="ADAL" clId="{E2419683-2627-4603-89D0-53EE5A7A7D7B}" dt="2025-01-23T04:32:46.049" v="1736" actId="962"/>
        <pc:sldMkLst>
          <pc:docMk/>
          <pc:sldMk cId="3378712492" sldId="5417"/>
        </pc:sldMkLst>
      </pc:sldChg>
      <pc:sldChg chg="addSp delSp modSp mod">
        <pc:chgData name="Gudka, Dawna" userId="823cceae-331b-41d6-9a63-34ad6d1db55c" providerId="ADAL" clId="{E2419683-2627-4603-89D0-53EE5A7A7D7B}" dt="2025-01-23T04:23:17.920" v="1640" actId="962"/>
        <pc:sldMkLst>
          <pc:docMk/>
          <pc:sldMk cId="3236241202" sldId="5755"/>
        </pc:sldMkLst>
      </pc:sldChg>
      <pc:sldChg chg="del">
        <pc:chgData name="Gudka, Dawna" userId="823cceae-331b-41d6-9a63-34ad6d1db55c" providerId="ADAL" clId="{E2419683-2627-4603-89D0-53EE5A7A7D7B}" dt="2025-01-23T04:10:42.202" v="1081" actId="2696"/>
        <pc:sldMkLst>
          <pc:docMk/>
          <pc:sldMk cId="3851355157" sldId="5758"/>
        </pc:sldMkLst>
      </pc:sldChg>
      <pc:sldChg chg="modSp mod">
        <pc:chgData name="Gudka, Dawna" userId="823cceae-331b-41d6-9a63-34ad6d1db55c" providerId="ADAL" clId="{E2419683-2627-4603-89D0-53EE5A7A7D7B}" dt="2025-01-23T04:22:24.014" v="1637" actId="2"/>
        <pc:sldMkLst>
          <pc:docMk/>
          <pc:sldMk cId="1534484015" sldId="5766"/>
        </pc:sldMkLst>
      </pc:sldChg>
      <pc:sldChg chg="modSp add mod ord">
        <pc:chgData name="Gudka, Dawna" userId="823cceae-331b-41d6-9a63-34ad6d1db55c" providerId="ADAL" clId="{E2419683-2627-4603-89D0-53EE5A7A7D7B}" dt="2025-01-23T03:57:44.543" v="525" actId="20577"/>
        <pc:sldMkLst>
          <pc:docMk/>
          <pc:sldMk cId="2880554835" sldId="5768"/>
        </pc:sldMkLst>
      </pc:sldChg>
      <pc:sldChg chg="addSp delSp modSp add mod ord">
        <pc:chgData name="Gudka, Dawna" userId="823cceae-331b-41d6-9a63-34ad6d1db55c" providerId="ADAL" clId="{E2419683-2627-4603-89D0-53EE5A7A7D7B}" dt="2025-01-23T04:26:13.403" v="1670" actId="13244"/>
        <pc:sldMkLst>
          <pc:docMk/>
          <pc:sldMk cId="237879848" sldId="5769"/>
        </pc:sldMkLst>
      </pc:sldChg>
      <pc:sldChg chg="addSp delSp modSp add mod">
        <pc:chgData name="Gudka, Dawna" userId="823cceae-331b-41d6-9a63-34ad6d1db55c" providerId="ADAL" clId="{E2419683-2627-4603-89D0-53EE5A7A7D7B}" dt="2025-01-23T04:27:23.920" v="1682" actId="1076"/>
        <pc:sldMkLst>
          <pc:docMk/>
          <pc:sldMk cId="1735835177" sldId="5770"/>
        </pc:sldMkLst>
      </pc:sldChg>
      <pc:sldChg chg="add del">
        <pc:chgData name="Gudka, Dawna" userId="823cceae-331b-41d6-9a63-34ad6d1db55c" providerId="ADAL" clId="{E2419683-2627-4603-89D0-53EE5A7A7D7B}" dt="2025-01-23T03:36:51.374" v="102" actId="2696"/>
        <pc:sldMkLst>
          <pc:docMk/>
          <pc:sldMk cId="3457369326" sldId="5770"/>
        </pc:sldMkLst>
      </pc:sldChg>
      <pc:sldChg chg="addSp delSp modSp add mod">
        <pc:chgData name="Gudka, Dawna" userId="823cceae-331b-41d6-9a63-34ad6d1db55c" providerId="ADAL" clId="{E2419683-2627-4603-89D0-53EE5A7A7D7B}" dt="2025-01-23T04:26:34.786" v="1674" actId="13244"/>
        <pc:sldMkLst>
          <pc:docMk/>
          <pc:sldMk cId="53929586" sldId="5771"/>
        </pc:sldMkLst>
      </pc:sldChg>
      <pc:sldChg chg="new del">
        <pc:chgData name="Gudka, Dawna" userId="823cceae-331b-41d6-9a63-34ad6d1db55c" providerId="ADAL" clId="{E2419683-2627-4603-89D0-53EE5A7A7D7B}" dt="2025-01-23T03:56:44.502" v="481" actId="2696"/>
        <pc:sldMkLst>
          <pc:docMk/>
          <pc:sldMk cId="2805265861" sldId="5771"/>
        </pc:sldMkLst>
      </pc:sldChg>
      <pc:sldChg chg="add del">
        <pc:chgData name="Gudka, Dawna" userId="823cceae-331b-41d6-9a63-34ad6d1db55c" providerId="ADAL" clId="{E2419683-2627-4603-89D0-53EE5A7A7D7B}" dt="2025-01-23T03:37:01.881" v="103" actId="2696"/>
        <pc:sldMkLst>
          <pc:docMk/>
          <pc:sldMk cId="3960982730" sldId="5771"/>
        </pc:sldMkLst>
      </pc:sldChg>
      <pc:sldChg chg="modSp add mod ord">
        <pc:chgData name="Gudka, Dawna" userId="823cceae-331b-41d6-9a63-34ad6d1db55c" providerId="ADAL" clId="{E2419683-2627-4603-89D0-53EE5A7A7D7B}" dt="2025-01-23T04:01:24.350" v="750"/>
        <pc:sldMkLst>
          <pc:docMk/>
          <pc:sldMk cId="3937432044" sldId="5772"/>
        </pc:sldMkLst>
      </pc:sldChg>
      <pc:sldChg chg="addSp delSp modSp add mod">
        <pc:chgData name="Gudka, Dawna" userId="823cceae-331b-41d6-9a63-34ad6d1db55c" providerId="ADAL" clId="{E2419683-2627-4603-89D0-53EE5A7A7D7B}" dt="2025-01-23T04:25:57.187" v="1668" actId="13244"/>
        <pc:sldMkLst>
          <pc:docMk/>
          <pc:sldMk cId="1888481401" sldId="5773"/>
        </pc:sldMkLst>
      </pc:sldChg>
      <pc:sldChg chg="add del">
        <pc:chgData name="Gudka, Dawna" userId="823cceae-331b-41d6-9a63-34ad6d1db55c" providerId="ADAL" clId="{E2419683-2627-4603-89D0-53EE5A7A7D7B}" dt="2025-01-23T04:10:23.332" v="1080" actId="2890"/>
        <pc:sldMkLst>
          <pc:docMk/>
          <pc:sldMk cId="2262310918" sldId="5773"/>
        </pc:sldMkLst>
      </pc:sldChg>
    </pc:docChg>
  </pc:docChgLst>
  <pc:docChgLst>
    <pc:chgData name="Hoffman, Peter" userId="673cee94-26bd-4c2a-ab82-1b3669e2f049" providerId="ADAL" clId="{00CB08FC-D8F4-4D17-AED1-18CF40B65C32}"/>
    <pc:docChg chg="delSld modSld sldOrd">
      <pc:chgData name="Hoffman, Peter" userId="673cee94-26bd-4c2a-ab82-1b3669e2f049" providerId="ADAL" clId="{00CB08FC-D8F4-4D17-AED1-18CF40B65C32}" dt="2024-08-08T14:35:33.700" v="55"/>
      <pc:docMkLst>
        <pc:docMk/>
      </pc:docMkLst>
      <pc:sldChg chg="del">
        <pc:chgData name="Hoffman, Peter" userId="673cee94-26bd-4c2a-ab82-1b3669e2f049" providerId="ADAL" clId="{00CB08FC-D8F4-4D17-AED1-18CF40B65C32}" dt="2024-08-07T14:38:50.529" v="0" actId="2696"/>
        <pc:sldMkLst>
          <pc:docMk/>
          <pc:sldMk cId="1991320786" sldId="4834"/>
        </pc:sldMkLst>
      </pc:sldChg>
      <pc:sldChg chg="del">
        <pc:chgData name="Hoffman, Peter" userId="673cee94-26bd-4c2a-ab82-1b3669e2f049" providerId="ADAL" clId="{00CB08FC-D8F4-4D17-AED1-18CF40B65C32}" dt="2024-08-07T14:38:50.529" v="0" actId="2696"/>
        <pc:sldMkLst>
          <pc:docMk/>
          <pc:sldMk cId="2340443948" sldId="5385"/>
        </pc:sldMkLst>
      </pc:sldChg>
      <pc:sldChg chg="del">
        <pc:chgData name="Hoffman, Peter" userId="673cee94-26bd-4c2a-ab82-1b3669e2f049" providerId="ADAL" clId="{00CB08FC-D8F4-4D17-AED1-18CF40B65C32}" dt="2024-08-07T14:38:50.529" v="0" actId="2696"/>
        <pc:sldMkLst>
          <pc:docMk/>
          <pc:sldMk cId="1775796373" sldId="5395"/>
        </pc:sldMkLst>
      </pc:sldChg>
      <pc:sldChg chg="del">
        <pc:chgData name="Hoffman, Peter" userId="673cee94-26bd-4c2a-ab82-1b3669e2f049" providerId="ADAL" clId="{00CB08FC-D8F4-4D17-AED1-18CF40B65C32}" dt="2024-08-07T14:39:26.423" v="1" actId="2696"/>
        <pc:sldMkLst>
          <pc:docMk/>
          <pc:sldMk cId="3126198227" sldId="5457"/>
        </pc:sldMkLst>
      </pc:sldChg>
      <pc:sldChg chg="del">
        <pc:chgData name="Hoffman, Peter" userId="673cee94-26bd-4c2a-ab82-1b3669e2f049" providerId="ADAL" clId="{00CB08FC-D8F4-4D17-AED1-18CF40B65C32}" dt="2024-08-07T14:39:26.423" v="1" actId="2696"/>
        <pc:sldMkLst>
          <pc:docMk/>
          <pc:sldMk cId="2968826480" sldId="5465"/>
        </pc:sldMkLst>
      </pc:sldChg>
      <pc:sldChg chg="del">
        <pc:chgData name="Hoffman, Peter" userId="673cee94-26bd-4c2a-ab82-1b3669e2f049" providerId="ADAL" clId="{00CB08FC-D8F4-4D17-AED1-18CF40B65C32}" dt="2024-08-07T14:39:26.423" v="1" actId="2696"/>
        <pc:sldMkLst>
          <pc:docMk/>
          <pc:sldMk cId="2823243994" sldId="5466"/>
        </pc:sldMkLst>
      </pc:sldChg>
      <pc:sldChg chg="del">
        <pc:chgData name="Hoffman, Peter" userId="673cee94-26bd-4c2a-ab82-1b3669e2f049" providerId="ADAL" clId="{00CB08FC-D8F4-4D17-AED1-18CF40B65C32}" dt="2024-08-07T14:38:50.529" v="0" actId="2696"/>
        <pc:sldMkLst>
          <pc:docMk/>
          <pc:sldMk cId="1896735902" sldId="5469"/>
        </pc:sldMkLst>
      </pc:sldChg>
      <pc:sldChg chg="del">
        <pc:chgData name="Hoffman, Peter" userId="673cee94-26bd-4c2a-ab82-1b3669e2f049" providerId="ADAL" clId="{00CB08FC-D8F4-4D17-AED1-18CF40B65C32}" dt="2024-08-07T14:39:26.423" v="1" actId="2696"/>
        <pc:sldMkLst>
          <pc:docMk/>
          <pc:sldMk cId="1765433899" sldId="5480"/>
        </pc:sldMkLst>
      </pc:sldChg>
      <pc:sldChg chg="ord">
        <pc:chgData name="Hoffman, Peter" userId="673cee94-26bd-4c2a-ab82-1b3669e2f049" providerId="ADAL" clId="{00CB08FC-D8F4-4D17-AED1-18CF40B65C32}" dt="2024-08-08T14:35:33.700" v="55"/>
        <pc:sldMkLst>
          <pc:docMk/>
          <pc:sldMk cId="1684126465" sldId="5505"/>
        </pc:sldMkLst>
      </pc:sldChg>
      <pc:sldChg chg="del">
        <pc:chgData name="Hoffman, Peter" userId="673cee94-26bd-4c2a-ab82-1b3669e2f049" providerId="ADAL" clId="{00CB08FC-D8F4-4D17-AED1-18CF40B65C32}" dt="2024-08-07T14:39:26.423" v="1" actId="2696"/>
        <pc:sldMkLst>
          <pc:docMk/>
          <pc:sldMk cId="1218041085" sldId="5519"/>
        </pc:sldMkLst>
      </pc:sldChg>
    </pc:docChg>
  </pc:docChgLst>
  <pc:docChgLst>
    <pc:chgData name="Severson, Annette" userId="199f3c28-b733-4b36-8b0e-b7eb6984ff94" providerId="ADAL" clId="{6C33BF44-7AEB-428D-A32F-F89BEF575547}"/>
    <pc:docChg chg="custSel addSld delSld modSld">
      <pc:chgData name="Severson, Annette" userId="199f3c28-b733-4b36-8b0e-b7eb6984ff94" providerId="ADAL" clId="{6C33BF44-7AEB-428D-A32F-F89BEF575547}" dt="2024-07-10T15:34:19.866" v="6" actId="47"/>
      <pc:docMkLst>
        <pc:docMk/>
      </pc:docMkLst>
      <pc:sldChg chg="addSp delSp modSp add del mod chgLayout">
        <pc:chgData name="Severson, Annette" userId="199f3c28-b733-4b36-8b0e-b7eb6984ff94" providerId="ADAL" clId="{6C33BF44-7AEB-428D-A32F-F89BEF575547}" dt="2024-07-10T15:34:09.288" v="5" actId="47"/>
        <pc:sldMkLst>
          <pc:docMk/>
          <pc:sldMk cId="287417011" sldId="257"/>
        </pc:sldMkLst>
      </pc:sldChg>
      <pc:sldChg chg="addSp delSp modSp add del mod chgLayout">
        <pc:chgData name="Severson, Annette" userId="199f3c28-b733-4b36-8b0e-b7eb6984ff94" providerId="ADAL" clId="{6C33BF44-7AEB-428D-A32F-F89BEF575547}" dt="2024-07-10T15:34:19.866" v="6" actId="47"/>
        <pc:sldMkLst>
          <pc:docMk/>
          <pc:sldMk cId="691128877" sldId="5146"/>
        </pc:sldMkLst>
      </pc:sldChg>
    </pc:docChg>
  </pc:docChgLst>
  <pc:docChgLst>
    <pc:chgData name="Heitman, Lindsey" userId="a9773a47-99d2-4599-9377-6d37e9ec0bd3" providerId="ADAL" clId="{B9656CC9-200C-4FB3-A52B-B175A9295EE8}"/>
    <pc:docChg chg="undo custSel addSld delSld modSld sldOrd">
      <pc:chgData name="Heitman, Lindsey" userId="a9773a47-99d2-4599-9377-6d37e9ec0bd3" providerId="ADAL" clId="{B9656CC9-200C-4FB3-A52B-B175A9295EE8}" dt="2024-07-18T13:23:04.652" v="440" actId="13244"/>
      <pc:docMkLst>
        <pc:docMk/>
      </pc:docMkLst>
      <pc:sldChg chg="delSp modSp del mod">
        <pc:chgData name="Heitman, Lindsey" userId="a9773a47-99d2-4599-9377-6d37e9ec0bd3" providerId="ADAL" clId="{B9656CC9-200C-4FB3-A52B-B175A9295EE8}" dt="2024-07-18T13:16:26.153" v="11" actId="2696"/>
        <pc:sldMkLst>
          <pc:docMk/>
          <pc:sldMk cId="3285076560" sldId="2178"/>
        </pc:sldMkLst>
      </pc:sldChg>
      <pc:sldChg chg="modSp add mod">
        <pc:chgData name="Heitman, Lindsey" userId="a9773a47-99d2-4599-9377-6d37e9ec0bd3" providerId="ADAL" clId="{B9656CC9-200C-4FB3-A52B-B175A9295EE8}" dt="2024-07-18T13:21:47.949" v="392" actId="13244"/>
        <pc:sldMkLst>
          <pc:docMk/>
          <pc:sldMk cId="205806169" sldId="2180"/>
        </pc:sldMkLst>
      </pc:sldChg>
      <pc:sldChg chg="add">
        <pc:chgData name="Heitman, Lindsey" userId="a9773a47-99d2-4599-9377-6d37e9ec0bd3" providerId="ADAL" clId="{B9656CC9-200C-4FB3-A52B-B175A9295EE8}" dt="2024-07-18T13:16:12.986" v="9"/>
        <pc:sldMkLst>
          <pc:docMk/>
          <pc:sldMk cId="2586715951" sldId="4847"/>
        </pc:sldMkLst>
      </pc:sldChg>
      <pc:sldChg chg="modSp del mod">
        <pc:chgData name="Heitman, Lindsey" userId="a9773a47-99d2-4599-9377-6d37e9ec0bd3" providerId="ADAL" clId="{B9656CC9-200C-4FB3-A52B-B175A9295EE8}" dt="2024-07-18T13:16:20.571" v="10" actId="2696"/>
        <pc:sldMkLst>
          <pc:docMk/>
          <pc:sldMk cId="2545278991" sldId="5460"/>
        </pc:sldMkLst>
      </pc:sldChg>
      <pc:sldChg chg="del">
        <pc:chgData name="Heitman, Lindsey" userId="a9773a47-99d2-4599-9377-6d37e9ec0bd3" providerId="ADAL" clId="{B9656CC9-200C-4FB3-A52B-B175A9295EE8}" dt="2024-07-17T20:53:33.944" v="4" actId="2696"/>
        <pc:sldMkLst>
          <pc:docMk/>
          <pc:sldMk cId="518718281" sldId="5461"/>
        </pc:sldMkLst>
      </pc:sldChg>
      <pc:sldChg chg="modSp del mod">
        <pc:chgData name="Heitman, Lindsey" userId="a9773a47-99d2-4599-9377-6d37e9ec0bd3" providerId="ADAL" clId="{B9656CC9-200C-4FB3-A52B-B175A9295EE8}" dt="2024-07-18T13:16:39.862" v="12" actId="2696"/>
        <pc:sldMkLst>
          <pc:docMk/>
          <pc:sldMk cId="3488335527" sldId="5510"/>
        </pc:sldMkLst>
      </pc:sldChg>
      <pc:sldChg chg="add del">
        <pc:chgData name="Heitman, Lindsey" userId="a9773a47-99d2-4599-9377-6d37e9ec0bd3" providerId="ADAL" clId="{B9656CC9-200C-4FB3-A52B-B175A9295EE8}" dt="2024-07-18T13:16:20.571" v="10" actId="2696"/>
        <pc:sldMkLst>
          <pc:docMk/>
          <pc:sldMk cId="1745810292" sldId="5512"/>
        </pc:sldMkLst>
      </pc:sldChg>
      <pc:sldChg chg="add">
        <pc:chgData name="Heitman, Lindsey" userId="a9773a47-99d2-4599-9377-6d37e9ec0bd3" providerId="ADAL" clId="{B9656CC9-200C-4FB3-A52B-B175A9295EE8}" dt="2024-07-18T13:16:12.986" v="9"/>
        <pc:sldMkLst>
          <pc:docMk/>
          <pc:sldMk cId="3475955931" sldId="5513"/>
        </pc:sldMkLst>
      </pc:sldChg>
      <pc:sldChg chg="addSp modSp add mod ord">
        <pc:chgData name="Heitman, Lindsey" userId="a9773a47-99d2-4599-9377-6d37e9ec0bd3" providerId="ADAL" clId="{B9656CC9-200C-4FB3-A52B-B175A9295EE8}" dt="2024-07-18T13:23:04.652" v="440" actId="13244"/>
        <pc:sldMkLst>
          <pc:docMk/>
          <pc:sldMk cId="3595776090" sldId="5514"/>
        </pc:sldMkLst>
      </pc:sldChg>
      <pc:sldChg chg="modSp add mod">
        <pc:chgData name="Heitman, Lindsey" userId="a9773a47-99d2-4599-9377-6d37e9ec0bd3" providerId="ADAL" clId="{B9656CC9-200C-4FB3-A52B-B175A9295EE8}" dt="2024-07-18T13:18:57.496" v="281" actId="13244"/>
        <pc:sldMkLst>
          <pc:docMk/>
          <pc:sldMk cId="4020536417" sldId="5517"/>
        </pc:sldMkLst>
      </pc:sldChg>
    </pc:docChg>
  </pc:docChgLst>
  <pc:docChgLst>
    <pc:chgData name="McRee, Rebecca" userId="S::mcree_r@cde.state.co.us::3a10fa13-9d60-4c0b-b361-471945732c34" providerId="AD" clId="Web-{F5FA9782-9792-F984-34F0-6887B399A48C}"/>
    <pc:docChg chg="modSld">
      <pc:chgData name="McRee, Rebecca" userId="S::mcree_r@cde.state.co.us::3a10fa13-9d60-4c0b-b361-471945732c34" providerId="AD" clId="Web-{F5FA9782-9792-F984-34F0-6887B399A48C}" dt="2024-08-13T22:51:12.375" v="59" actId="20577"/>
      <pc:docMkLst>
        <pc:docMk/>
      </pc:docMkLst>
      <pc:sldChg chg="modSp">
        <pc:chgData name="McRee, Rebecca" userId="S::mcree_r@cde.state.co.us::3a10fa13-9d60-4c0b-b361-471945732c34" providerId="AD" clId="Web-{F5FA9782-9792-F984-34F0-6887B399A48C}" dt="2024-08-13T22:47:39.261" v="3" actId="20577"/>
        <pc:sldMkLst>
          <pc:docMk/>
          <pc:sldMk cId="1185884485" sldId="5488"/>
        </pc:sldMkLst>
      </pc:sldChg>
      <pc:sldChg chg="modSp">
        <pc:chgData name="McRee, Rebecca" userId="S::mcree_r@cde.state.co.us::3a10fa13-9d60-4c0b-b361-471945732c34" providerId="AD" clId="Web-{F5FA9782-9792-F984-34F0-6887B399A48C}" dt="2024-08-13T22:49:35.639" v="4" actId="20577"/>
        <pc:sldMkLst>
          <pc:docMk/>
          <pc:sldMk cId="2023168082" sldId="5497"/>
        </pc:sldMkLst>
      </pc:sldChg>
      <pc:sldChg chg="modSp">
        <pc:chgData name="McRee, Rebecca" userId="S::mcree_r@cde.state.co.us::3a10fa13-9d60-4c0b-b361-471945732c34" providerId="AD" clId="Web-{F5FA9782-9792-F984-34F0-6887B399A48C}" dt="2024-08-13T22:51:12.375" v="59" actId="20577"/>
        <pc:sldMkLst>
          <pc:docMk/>
          <pc:sldMk cId="3238901035" sldId="5542"/>
        </pc:sldMkLst>
      </pc:sldChg>
    </pc:docChg>
  </pc:docChgLst>
  <pc:docChgLst>
    <pc:chgData name="Gudka, Dawna" userId="823cceae-331b-41d6-9a63-34ad6d1db55c" providerId="ADAL" clId="{5658B153-E217-4E97-A21A-81D9A81BA333}"/>
    <pc:docChg chg="custSel addSld modSld sldOrd">
      <pc:chgData name="Gudka, Dawna" userId="823cceae-331b-41d6-9a63-34ad6d1db55c" providerId="ADAL" clId="{5658B153-E217-4E97-A21A-81D9A81BA333}" dt="2025-05-15T00:25:36.446" v="703" actId="13244"/>
      <pc:docMkLst>
        <pc:docMk/>
      </pc:docMkLst>
      <pc:sldChg chg="modSp mod">
        <pc:chgData name="Gudka, Dawna" userId="823cceae-331b-41d6-9a63-34ad6d1db55c" providerId="ADAL" clId="{5658B153-E217-4E97-A21A-81D9A81BA333}" dt="2025-05-15T00:15:55.098" v="4" actId="27636"/>
        <pc:sldMkLst>
          <pc:docMk/>
          <pc:sldMk cId="3949884753" sldId="3415"/>
        </pc:sldMkLst>
      </pc:sldChg>
      <pc:sldChg chg="addSp modSp mod">
        <pc:chgData name="Gudka, Dawna" userId="823cceae-331b-41d6-9a63-34ad6d1db55c" providerId="ADAL" clId="{5658B153-E217-4E97-A21A-81D9A81BA333}" dt="2025-05-15T00:25:01.341" v="697" actId="962"/>
        <pc:sldMkLst>
          <pc:docMk/>
          <pc:sldMk cId="2998683881" sldId="5762"/>
        </pc:sldMkLst>
      </pc:sldChg>
      <pc:sldChg chg="modSp mod ord">
        <pc:chgData name="Gudka, Dawna" userId="823cceae-331b-41d6-9a63-34ad6d1db55c" providerId="ADAL" clId="{5658B153-E217-4E97-A21A-81D9A81BA333}" dt="2025-05-15T00:21:52.405" v="623" actId="20577"/>
        <pc:sldMkLst>
          <pc:docMk/>
          <pc:sldMk cId="226281112" sldId="5827"/>
        </pc:sldMkLst>
      </pc:sldChg>
      <pc:sldChg chg="addSp delSp modSp mod">
        <pc:chgData name="Gudka, Dawna" userId="823cceae-331b-41d6-9a63-34ad6d1db55c" providerId="ADAL" clId="{5658B153-E217-4E97-A21A-81D9A81BA333}" dt="2025-05-15T00:25:18.044" v="700" actId="13244"/>
        <pc:sldMkLst>
          <pc:docMk/>
          <pc:sldMk cId="3768008294" sldId="5925"/>
        </pc:sldMkLst>
      </pc:sldChg>
      <pc:sldChg chg="addSp delSp modSp add mod">
        <pc:chgData name="Gudka, Dawna" userId="823cceae-331b-41d6-9a63-34ad6d1db55c" providerId="ADAL" clId="{5658B153-E217-4E97-A21A-81D9A81BA333}" dt="2025-05-15T00:25:36.446" v="703" actId="13244"/>
        <pc:sldMkLst>
          <pc:docMk/>
          <pc:sldMk cId="473521871" sldId="5934"/>
        </pc:sldMkLst>
      </pc:sldChg>
    </pc:docChg>
  </pc:docChgLst>
  <pc:docChgLst>
    <pc:chgData name="Martin, Carrie" userId="3f021071-f948-4caa-8dd8-d3036854ac97" providerId="ADAL" clId="{CFA19A81-988E-4588-99D1-7DFCDAA7E53A}"/>
    <pc:docChg chg="custSel addSld delSld modSld">
      <pc:chgData name="Martin, Carrie" userId="3f021071-f948-4caa-8dd8-d3036854ac97" providerId="ADAL" clId="{CFA19A81-988E-4588-99D1-7DFCDAA7E53A}" dt="2025-06-25T21:54:10.836" v="48" actId="20577"/>
      <pc:docMkLst>
        <pc:docMk/>
      </pc:docMkLst>
      <pc:sldChg chg="add">
        <pc:chgData name="Martin, Carrie" userId="3f021071-f948-4caa-8dd8-d3036854ac97" providerId="ADAL" clId="{CFA19A81-988E-4588-99D1-7DFCDAA7E53A}" dt="2025-06-25T21:52:24.517" v="4"/>
        <pc:sldMkLst>
          <pc:docMk/>
          <pc:sldMk cId="646868291" sldId="5905"/>
        </pc:sldMkLst>
      </pc:sldChg>
      <pc:sldChg chg="add">
        <pc:chgData name="Martin, Carrie" userId="3f021071-f948-4caa-8dd8-d3036854ac97" providerId="ADAL" clId="{CFA19A81-988E-4588-99D1-7DFCDAA7E53A}" dt="2025-06-25T21:51:47.326" v="1"/>
        <pc:sldMkLst>
          <pc:docMk/>
          <pc:sldMk cId="1324249713" sldId="5906"/>
        </pc:sldMkLst>
      </pc:sldChg>
      <pc:sldChg chg="add del">
        <pc:chgData name="Martin, Carrie" userId="3f021071-f948-4caa-8dd8-d3036854ac97" providerId="ADAL" clId="{CFA19A81-988E-4588-99D1-7DFCDAA7E53A}" dt="2025-06-25T21:52:24.517" v="4"/>
        <pc:sldMkLst>
          <pc:docMk/>
          <pc:sldMk cId="2311154268" sldId="5921"/>
        </pc:sldMkLst>
      </pc:sldChg>
      <pc:sldChg chg="add">
        <pc:chgData name="Martin, Carrie" userId="3f021071-f948-4caa-8dd8-d3036854ac97" providerId="ADAL" clId="{CFA19A81-988E-4588-99D1-7DFCDAA7E53A}" dt="2025-06-25T21:51:47.326" v="1"/>
        <pc:sldMkLst>
          <pc:docMk/>
          <pc:sldMk cId="1321016585" sldId="5956"/>
        </pc:sldMkLst>
      </pc:sldChg>
      <pc:sldChg chg="modSp mod">
        <pc:chgData name="Martin, Carrie" userId="3f021071-f948-4caa-8dd8-d3036854ac97" providerId="ADAL" clId="{CFA19A81-988E-4588-99D1-7DFCDAA7E53A}" dt="2025-06-25T21:51:47.498" v="2" actId="27636"/>
        <pc:sldMkLst>
          <pc:docMk/>
          <pc:sldMk cId="2261348429" sldId="5976"/>
        </pc:sldMkLst>
      </pc:sldChg>
    </pc:docChg>
  </pc:docChgLst>
  <pc:docChgLst>
    <pc:chgData name="Severson, Annette" userId="199f3c28-b733-4b36-8b0e-b7eb6984ff94" providerId="ADAL" clId="{9424A305-7B44-4C89-BBA8-05384C65BDF3}"/>
    <pc:docChg chg="undo custSel addSld delSld modSld">
      <pc:chgData name="Severson, Annette" userId="199f3c28-b733-4b36-8b0e-b7eb6984ff94" providerId="ADAL" clId="{9424A305-7B44-4C89-BBA8-05384C65BDF3}" dt="2025-04-08T18:59:33.025" v="887" actId="20577"/>
      <pc:docMkLst>
        <pc:docMk/>
      </pc:docMkLst>
      <pc:sldChg chg="addSp modSp del mod">
        <pc:chgData name="Severson, Annette" userId="199f3c28-b733-4b36-8b0e-b7eb6984ff94" providerId="ADAL" clId="{9424A305-7B44-4C89-BBA8-05384C65BDF3}" dt="2025-04-08T18:52:20.859" v="39" actId="47"/>
        <pc:sldMkLst>
          <pc:docMk/>
          <pc:sldMk cId="498841258" sldId="5874"/>
        </pc:sldMkLst>
      </pc:sldChg>
      <pc:sldChg chg="addSp modSp add mod modClrScheme chgLayout">
        <pc:chgData name="Severson, Annette" userId="199f3c28-b733-4b36-8b0e-b7eb6984ff94" providerId="ADAL" clId="{9424A305-7B44-4C89-BBA8-05384C65BDF3}" dt="2025-04-08T18:59:33.025" v="887" actId="20577"/>
        <pc:sldMkLst>
          <pc:docMk/>
          <pc:sldMk cId="642296227" sldId="5874"/>
        </pc:sldMkLst>
      </pc:sldChg>
    </pc:docChg>
  </pc:docChgLst>
  <pc:docChgLst>
    <pc:chgData name="Gudka, Dawna" userId="823cceae-331b-41d6-9a63-34ad6d1db55c" providerId="ADAL" clId="{1D3E9880-9638-4724-BCCE-C960103D41C6}"/>
    <pc:docChg chg="modSld">
      <pc:chgData name="Gudka, Dawna" userId="823cceae-331b-41d6-9a63-34ad6d1db55c" providerId="ADAL" clId="{1D3E9880-9638-4724-BCCE-C960103D41C6}" dt="2024-09-05T15:14:03.724" v="200" actId="20577"/>
      <pc:docMkLst>
        <pc:docMk/>
      </pc:docMkLst>
    </pc:docChg>
  </pc:docChgLst>
  <pc:docChgLst>
    <pc:chgData name="Rhodes, Tara" userId="S::rhodes_t@cde.state.co.us::566307b0-1e17-4826-87e1-0feb85a922f2" providerId="AD" clId="Web-{31542571-EA72-862E-54D7-E197AA20EA6E}"/>
    <pc:docChg chg="addSld delSld modSld">
      <pc:chgData name="Rhodes, Tara" userId="S::rhodes_t@cde.state.co.us::566307b0-1e17-4826-87e1-0feb85a922f2" providerId="AD" clId="Web-{31542571-EA72-862E-54D7-E197AA20EA6E}" dt="2024-08-29T04:42:41.620" v="510" actId="20577"/>
      <pc:docMkLst>
        <pc:docMk/>
      </pc:docMkLst>
      <pc:sldChg chg="del">
        <pc:chgData name="Rhodes, Tara" userId="S::rhodes_t@cde.state.co.us::566307b0-1e17-4826-87e1-0feb85a922f2" providerId="AD" clId="Web-{31542571-EA72-862E-54D7-E197AA20EA6E}" dt="2024-08-29T04:38:04.866" v="207"/>
        <pc:sldMkLst>
          <pc:docMk/>
          <pc:sldMk cId="2025537005" sldId="5515"/>
        </pc:sldMkLst>
      </pc:sldChg>
      <pc:sldChg chg="del">
        <pc:chgData name="Rhodes, Tara" userId="S::rhodes_t@cde.state.co.us::566307b0-1e17-4826-87e1-0feb85a922f2" providerId="AD" clId="Web-{31542571-EA72-862E-54D7-E197AA20EA6E}" dt="2024-08-29T04:38:04.866" v="206"/>
        <pc:sldMkLst>
          <pc:docMk/>
          <pc:sldMk cId="3919774085" sldId="5545"/>
        </pc:sldMkLst>
      </pc:sldChg>
      <pc:sldChg chg="del">
        <pc:chgData name="Rhodes, Tara" userId="S::rhodes_t@cde.state.co.us::566307b0-1e17-4826-87e1-0feb85a922f2" providerId="AD" clId="Web-{31542571-EA72-862E-54D7-E197AA20EA6E}" dt="2024-08-29T04:38:04.866" v="205"/>
        <pc:sldMkLst>
          <pc:docMk/>
          <pc:sldMk cId="3696308903" sldId="5546"/>
        </pc:sldMkLst>
      </pc:sldChg>
      <pc:sldChg chg="del">
        <pc:chgData name="Rhodes, Tara" userId="S::rhodes_t@cde.state.co.us::566307b0-1e17-4826-87e1-0feb85a922f2" providerId="AD" clId="Web-{31542571-EA72-862E-54D7-E197AA20EA6E}" dt="2024-08-29T04:38:04.866" v="204"/>
        <pc:sldMkLst>
          <pc:docMk/>
          <pc:sldMk cId="3757558483" sldId="5547"/>
        </pc:sldMkLst>
      </pc:sldChg>
      <pc:sldChg chg="modSp">
        <pc:chgData name="Rhodes, Tara" userId="S::rhodes_t@cde.state.co.us::566307b0-1e17-4826-87e1-0feb85a922f2" providerId="AD" clId="Web-{31542571-EA72-862E-54D7-E197AA20EA6E}" dt="2024-08-29T04:42:41.620" v="510" actId="20577"/>
        <pc:sldMkLst>
          <pc:docMk/>
          <pc:sldMk cId="129463232" sldId="5554"/>
        </pc:sldMkLst>
      </pc:sldChg>
      <pc:sldChg chg="del">
        <pc:chgData name="Rhodes, Tara" userId="S::rhodes_t@cde.state.co.us::566307b0-1e17-4826-87e1-0feb85a922f2" providerId="AD" clId="Web-{31542571-EA72-862E-54D7-E197AA20EA6E}" dt="2024-08-29T04:38:50.757" v="209"/>
        <pc:sldMkLst>
          <pc:docMk/>
          <pc:sldMk cId="3613590764" sldId="5555"/>
        </pc:sldMkLst>
      </pc:sldChg>
      <pc:sldChg chg="del">
        <pc:chgData name="Rhodes, Tara" userId="S::rhodes_t@cde.state.co.us::566307b0-1e17-4826-87e1-0feb85a922f2" providerId="AD" clId="Web-{31542571-EA72-862E-54D7-E197AA20EA6E}" dt="2024-08-29T04:39:47.180" v="244"/>
        <pc:sldMkLst>
          <pc:docMk/>
          <pc:sldMk cId="2663003536" sldId="5556"/>
        </pc:sldMkLst>
      </pc:sldChg>
      <pc:sldChg chg="del">
        <pc:chgData name="Rhodes, Tara" userId="S::rhodes_t@cde.state.co.us::566307b0-1e17-4826-87e1-0feb85a922f2" providerId="AD" clId="Web-{31542571-EA72-862E-54D7-E197AA20EA6E}" dt="2024-08-29T04:38:50.757" v="208"/>
        <pc:sldMkLst>
          <pc:docMk/>
          <pc:sldMk cId="3463355162" sldId="5561"/>
        </pc:sldMkLst>
      </pc:sldChg>
      <pc:sldChg chg="del">
        <pc:chgData name="Rhodes, Tara" userId="S::rhodes_t@cde.state.co.us::566307b0-1e17-4826-87e1-0feb85a922f2" providerId="AD" clId="Web-{31542571-EA72-862E-54D7-E197AA20EA6E}" dt="2024-08-29T04:38:53.617" v="210"/>
        <pc:sldMkLst>
          <pc:docMk/>
          <pc:sldMk cId="1320593860" sldId="5562"/>
        </pc:sldMkLst>
      </pc:sldChg>
      <pc:sldChg chg="modSp add replId">
        <pc:chgData name="Rhodes, Tara" userId="S::rhodes_t@cde.state.co.us::566307b0-1e17-4826-87e1-0feb85a922f2" providerId="AD" clId="Web-{31542571-EA72-862E-54D7-E197AA20EA6E}" dt="2024-08-29T04:18:16.685" v="44"/>
        <pc:sldMkLst>
          <pc:docMk/>
          <pc:sldMk cId="1729304503" sldId="5580"/>
        </pc:sldMkLst>
      </pc:sldChg>
    </pc:docChg>
  </pc:docChgLst>
  <pc:docChgLst>
    <pc:chgData name="Heitman, Lindsey" userId="S::heitman_l@cde.state.co.us::a9773a47-99d2-4599-9377-6d37e9ec0bd3" providerId="AD" clId="Web-{C4E9F164-D9E1-432E-A4A8-EF5C53FBCA4A}"/>
    <pc:docChg chg="addSld delSld modSld">
      <pc:chgData name="Heitman, Lindsey" userId="S::heitman_l@cde.state.co.us::a9773a47-99d2-4599-9377-6d37e9ec0bd3" providerId="AD" clId="Web-{C4E9F164-D9E1-432E-A4A8-EF5C53FBCA4A}" dt="2024-06-05T21:37:24.441" v="611"/>
      <pc:docMkLst>
        <pc:docMk/>
      </pc:docMkLst>
      <pc:sldChg chg="modSp add del">
        <pc:chgData name="Heitman, Lindsey" userId="S::heitman_l@cde.state.co.us::a9773a47-99d2-4599-9377-6d37e9ec0bd3" providerId="AD" clId="Web-{C4E9F164-D9E1-432E-A4A8-EF5C53FBCA4A}" dt="2024-06-05T21:33:40.527" v="576"/>
        <pc:sldMkLst>
          <pc:docMk/>
          <pc:sldMk cId="3569457717" sldId="347"/>
        </pc:sldMkLst>
      </pc:sldChg>
      <pc:sldChg chg="add">
        <pc:chgData name="Heitman, Lindsey" userId="S::heitman_l@cde.state.co.us::a9773a47-99d2-4599-9377-6d37e9ec0bd3" providerId="AD" clId="Web-{C4E9F164-D9E1-432E-A4A8-EF5C53FBCA4A}" dt="2024-06-05T21:08:03.569" v="128"/>
        <pc:sldMkLst>
          <pc:docMk/>
          <pc:sldMk cId="3733038381" sldId="2932"/>
        </pc:sldMkLst>
      </pc:sldChg>
      <pc:sldChg chg="modSp add del">
        <pc:chgData name="Heitman, Lindsey" userId="S::heitman_l@cde.state.co.us::a9773a47-99d2-4599-9377-6d37e9ec0bd3" providerId="AD" clId="Web-{C4E9F164-D9E1-432E-A4A8-EF5C53FBCA4A}" dt="2024-06-05T21:36:06.173" v="579"/>
        <pc:sldMkLst>
          <pc:docMk/>
          <pc:sldMk cId="3920961835" sldId="4845"/>
        </pc:sldMkLst>
      </pc:sldChg>
      <pc:sldChg chg="modSp add">
        <pc:chgData name="Heitman, Lindsey" userId="S::heitman_l@cde.state.co.us::a9773a47-99d2-4599-9377-6d37e9ec0bd3" providerId="AD" clId="Web-{C4E9F164-D9E1-432E-A4A8-EF5C53FBCA4A}" dt="2024-06-05T21:09:26.978" v="152" actId="14100"/>
        <pc:sldMkLst>
          <pc:docMk/>
          <pc:sldMk cId="11504233" sldId="5368"/>
        </pc:sldMkLst>
      </pc:sldChg>
      <pc:sldChg chg="delSp modSp add">
        <pc:chgData name="Heitman, Lindsey" userId="S::heitman_l@cde.state.co.us::a9773a47-99d2-4599-9377-6d37e9ec0bd3" providerId="AD" clId="Web-{C4E9F164-D9E1-432E-A4A8-EF5C53FBCA4A}" dt="2024-06-05T21:11:30.092" v="165" actId="14100"/>
        <pc:sldMkLst>
          <pc:docMk/>
          <pc:sldMk cId="2498386372" sldId="5387"/>
        </pc:sldMkLst>
      </pc:sldChg>
      <pc:sldChg chg="add">
        <pc:chgData name="Heitman, Lindsey" userId="S::heitman_l@cde.state.co.us::a9773a47-99d2-4599-9377-6d37e9ec0bd3" providerId="AD" clId="Web-{C4E9F164-D9E1-432E-A4A8-EF5C53FBCA4A}" dt="2024-06-05T21:07:37.990" v="126"/>
        <pc:sldMkLst>
          <pc:docMk/>
          <pc:sldMk cId="2045124694" sldId="5390"/>
        </pc:sldMkLst>
      </pc:sldChg>
      <pc:sldChg chg="add">
        <pc:chgData name="Heitman, Lindsey" userId="S::heitman_l@cde.state.co.us::a9773a47-99d2-4599-9377-6d37e9ec0bd3" providerId="AD" clId="Web-{C4E9F164-D9E1-432E-A4A8-EF5C53FBCA4A}" dt="2024-06-05T21:08:03.600" v="129"/>
        <pc:sldMkLst>
          <pc:docMk/>
          <pc:sldMk cId="4042838123" sldId="5394"/>
        </pc:sldMkLst>
      </pc:sldChg>
      <pc:sldChg chg="add del">
        <pc:chgData name="Heitman, Lindsey" userId="S::heitman_l@cde.state.co.us::a9773a47-99d2-4599-9377-6d37e9ec0bd3" providerId="AD" clId="Web-{C4E9F164-D9E1-432E-A4A8-EF5C53FBCA4A}" dt="2024-06-05T21:11:02.513" v="159"/>
        <pc:sldMkLst>
          <pc:docMk/>
          <pc:sldMk cId="1173467675" sldId="5398"/>
        </pc:sldMkLst>
      </pc:sldChg>
      <pc:sldChg chg="modSp add del">
        <pc:chgData name="Heitman, Lindsey" userId="S::heitman_l@cde.state.co.us::a9773a47-99d2-4599-9377-6d37e9ec0bd3" providerId="AD" clId="Web-{C4E9F164-D9E1-432E-A4A8-EF5C53FBCA4A}" dt="2024-06-05T21:30:52.053" v="573"/>
        <pc:sldMkLst>
          <pc:docMk/>
          <pc:sldMk cId="78516318" sldId="5409"/>
        </pc:sldMkLst>
      </pc:sldChg>
      <pc:sldChg chg="add">
        <pc:chgData name="Heitman, Lindsey" userId="S::heitman_l@cde.state.co.us::a9773a47-99d2-4599-9377-6d37e9ec0bd3" providerId="AD" clId="Web-{C4E9F164-D9E1-432E-A4A8-EF5C53FBCA4A}" dt="2024-06-05T21:10:50.262" v="153"/>
        <pc:sldMkLst>
          <pc:docMk/>
          <pc:sldMk cId="945720936" sldId="5454"/>
        </pc:sldMkLst>
      </pc:sldChg>
      <pc:sldChg chg="add">
        <pc:chgData name="Heitman, Lindsey" userId="S::heitman_l@cde.state.co.us::a9773a47-99d2-4599-9377-6d37e9ec0bd3" providerId="AD" clId="Web-{C4E9F164-D9E1-432E-A4A8-EF5C53FBCA4A}" dt="2024-06-05T21:10:50.371" v="157"/>
        <pc:sldMkLst>
          <pc:docMk/>
          <pc:sldMk cId="1262648449" sldId="5455"/>
        </pc:sldMkLst>
      </pc:sldChg>
      <pc:sldChg chg="add del">
        <pc:chgData name="Heitman, Lindsey" userId="S::heitman_l@cde.state.co.us::a9773a47-99d2-4599-9377-6d37e9ec0bd3" providerId="AD" clId="Web-{C4E9F164-D9E1-432E-A4A8-EF5C53FBCA4A}" dt="2024-06-05T21:10:59.575" v="158"/>
        <pc:sldMkLst>
          <pc:docMk/>
          <pc:sldMk cId="1971136028" sldId="5456"/>
        </pc:sldMkLst>
      </pc:sldChg>
      <pc:sldChg chg="modSp add">
        <pc:chgData name="Heitman, Lindsey" userId="S::heitman_l@cde.state.co.us::a9773a47-99d2-4599-9377-6d37e9ec0bd3" providerId="AD" clId="Web-{C4E9F164-D9E1-432E-A4A8-EF5C53FBCA4A}" dt="2024-06-05T21:33:45.262" v="577" actId="1076"/>
        <pc:sldMkLst>
          <pc:docMk/>
          <pc:sldMk cId="2333027735" sldId="5458"/>
        </pc:sldMkLst>
      </pc:sldChg>
      <pc:sldChg chg="modSp add">
        <pc:chgData name="Heitman, Lindsey" userId="S::heitman_l@cde.state.co.us::a9773a47-99d2-4599-9377-6d37e9ec0bd3" providerId="AD" clId="Web-{C4E9F164-D9E1-432E-A4A8-EF5C53FBCA4A}" dt="2024-06-05T21:30:55.459" v="574" actId="1076"/>
        <pc:sldMkLst>
          <pc:docMk/>
          <pc:sldMk cId="2403973243" sldId="5481"/>
        </pc:sldMkLst>
      </pc:sldChg>
      <pc:sldChg chg="addSp delSp modSp add">
        <pc:chgData name="Heitman, Lindsey" userId="S::heitman_l@cde.state.co.us::a9773a47-99d2-4599-9377-6d37e9ec0bd3" providerId="AD" clId="Web-{C4E9F164-D9E1-432E-A4A8-EF5C53FBCA4A}" dt="2024-06-05T21:37:24.441" v="611"/>
        <pc:sldMkLst>
          <pc:docMk/>
          <pc:sldMk cId="1354576042" sldId="5482"/>
        </pc:sldMkLst>
      </pc:sldChg>
      <pc:sldMasterChg chg="addSldLayout">
        <pc:chgData name="Heitman, Lindsey" userId="S::heitman_l@cde.state.co.us::a9773a47-99d2-4599-9377-6d37e9ec0bd3" providerId="AD" clId="Web-{C4E9F164-D9E1-432E-A4A8-EF5C53FBCA4A}" dt="2024-06-05T21:10:50.325" v="155"/>
        <pc:sldMasterMkLst>
          <pc:docMk/>
          <pc:sldMasterMk cId="2150711039" sldId="2147483676"/>
        </pc:sldMasterMkLst>
        <pc:sldLayoutChg chg="add">
          <pc:chgData name="Heitman, Lindsey" userId="S::heitman_l@cde.state.co.us::a9773a47-99d2-4599-9377-6d37e9ec0bd3" providerId="AD" clId="Web-{C4E9F164-D9E1-432E-A4A8-EF5C53FBCA4A}" dt="2024-06-05T21:08:03.569" v="128"/>
          <pc:sldLayoutMkLst>
            <pc:docMk/>
            <pc:sldMasterMk cId="2150711039" sldId="2147483676"/>
            <pc:sldLayoutMk cId="2644323513" sldId="2147483706"/>
          </pc:sldLayoutMkLst>
        </pc:sldLayoutChg>
        <pc:sldLayoutChg chg="add">
          <pc:chgData name="Heitman, Lindsey" userId="S::heitman_l@cde.state.co.us::a9773a47-99d2-4599-9377-6d37e9ec0bd3" providerId="AD" clId="Web-{C4E9F164-D9E1-432E-A4A8-EF5C53FBCA4A}" dt="2024-06-05T21:10:50.325" v="155"/>
          <pc:sldLayoutMkLst>
            <pc:docMk/>
            <pc:sldMasterMk cId="2150711039" sldId="2147483676"/>
            <pc:sldLayoutMk cId="487113610" sldId="2147483707"/>
          </pc:sldLayoutMkLst>
        </pc:sldLayoutChg>
      </pc:sldMasterChg>
    </pc:docChg>
  </pc:docChgLst>
  <pc:docChgLst>
    <pc:chgData name="Martin, Carrie" userId="S::martin_c@cde.state.co.us::3f021071-f948-4caa-8dd8-d3036854ac97" providerId="AD" clId="Web-{D456688B-8EBE-C028-8462-C8791C1C447B}"/>
    <pc:docChg chg="modSld">
      <pc:chgData name="Martin, Carrie" userId="S::martin_c@cde.state.co.us::3f021071-f948-4caa-8dd8-d3036854ac97" providerId="AD" clId="Web-{D456688B-8EBE-C028-8462-C8791C1C447B}" dt="2025-04-16T12:58:42.423" v="2" actId="20577"/>
      <pc:docMkLst>
        <pc:docMk/>
      </pc:docMkLst>
      <pc:sldChg chg="modSp">
        <pc:chgData name="Martin, Carrie" userId="S::martin_c@cde.state.co.us::3f021071-f948-4caa-8dd8-d3036854ac97" providerId="AD" clId="Web-{D456688B-8EBE-C028-8462-C8791C1C447B}" dt="2025-04-16T12:58:42.423" v="2" actId="20577"/>
        <pc:sldMkLst>
          <pc:docMk/>
          <pc:sldMk cId="982584362" sldId="5871"/>
        </pc:sldMkLst>
      </pc:sldChg>
    </pc:docChg>
  </pc:docChgLst>
  <pc:docChgLst>
    <pc:chgData name="Ward, Reagan" userId="27291eb4-8241-4961-9e69-8c66e34cc5b0" providerId="ADAL" clId="{95462795-F530-401E-9A80-E67D0A6CA69B}"/>
    <pc:docChg chg="undo custSel addSld delSld modSld sldOrd addMainMaster delMainMaster modMainMaster">
      <pc:chgData name="Ward, Reagan" userId="27291eb4-8241-4961-9e69-8c66e34cc5b0" providerId="ADAL" clId="{95462795-F530-401E-9A80-E67D0A6CA69B}" dt="2025-01-09T15:07:57.181" v="5515" actId="13244"/>
      <pc:docMkLst>
        <pc:docMk/>
      </pc:docMkLst>
      <pc:sldChg chg="modSp mod">
        <pc:chgData name="Ward, Reagan" userId="27291eb4-8241-4961-9e69-8c66e34cc5b0" providerId="ADAL" clId="{95462795-F530-401E-9A80-E67D0A6CA69B}" dt="2025-01-09T15:03:48.542" v="5481" actId="13244"/>
        <pc:sldMkLst>
          <pc:docMk/>
          <pc:sldMk cId="3674759564" sldId="5255"/>
        </pc:sldMkLst>
      </pc:sldChg>
      <pc:sldChg chg="del">
        <pc:chgData name="Ward, Reagan" userId="27291eb4-8241-4961-9e69-8c66e34cc5b0" providerId="ADAL" clId="{95462795-F530-401E-9A80-E67D0A6CA69B}" dt="2025-01-07T15:53:43.592" v="613" actId="47"/>
        <pc:sldMkLst>
          <pc:docMk/>
          <pc:sldMk cId="2383163532" sldId="5310"/>
        </pc:sldMkLst>
      </pc:sldChg>
      <pc:sldChg chg="del">
        <pc:chgData name="Ward, Reagan" userId="27291eb4-8241-4961-9e69-8c66e34cc5b0" providerId="ADAL" clId="{95462795-F530-401E-9A80-E67D0A6CA69B}" dt="2025-01-07T15:53:43.592" v="613" actId="47"/>
        <pc:sldMkLst>
          <pc:docMk/>
          <pc:sldMk cId="3918244797" sldId="5314"/>
        </pc:sldMkLst>
      </pc:sldChg>
      <pc:sldChg chg="del">
        <pc:chgData name="Ward, Reagan" userId="27291eb4-8241-4961-9e69-8c66e34cc5b0" providerId="ADAL" clId="{95462795-F530-401E-9A80-E67D0A6CA69B}" dt="2025-01-07T15:53:43.592" v="613" actId="47"/>
        <pc:sldMkLst>
          <pc:docMk/>
          <pc:sldMk cId="2406663207" sldId="5318"/>
        </pc:sldMkLst>
      </pc:sldChg>
      <pc:sldChg chg="del">
        <pc:chgData name="Ward, Reagan" userId="27291eb4-8241-4961-9e69-8c66e34cc5b0" providerId="ADAL" clId="{95462795-F530-401E-9A80-E67D0A6CA69B}" dt="2025-01-07T15:53:43.592" v="613" actId="47"/>
        <pc:sldMkLst>
          <pc:docMk/>
          <pc:sldMk cId="3766001421" sldId="5319"/>
        </pc:sldMkLst>
      </pc:sldChg>
      <pc:sldChg chg="modSp add del setBg">
        <pc:chgData name="Ward, Reagan" userId="27291eb4-8241-4961-9e69-8c66e34cc5b0" providerId="ADAL" clId="{95462795-F530-401E-9A80-E67D0A6CA69B}" dt="2025-01-07T16:21:41.069" v="939" actId="47"/>
        <pc:sldMkLst>
          <pc:docMk/>
          <pc:sldMk cId="2043052333" sldId="5414"/>
        </pc:sldMkLst>
      </pc:sldChg>
      <pc:sldChg chg="modSp add mod">
        <pc:chgData name="Ward, Reagan" userId="27291eb4-8241-4961-9e69-8c66e34cc5b0" providerId="ADAL" clId="{95462795-F530-401E-9A80-E67D0A6CA69B}" dt="2025-01-07T18:27:12.876" v="5319" actId="13244"/>
        <pc:sldMkLst>
          <pc:docMk/>
          <pc:sldMk cId="4101540543" sldId="5420"/>
        </pc:sldMkLst>
      </pc:sldChg>
      <pc:sldChg chg="del">
        <pc:chgData name="Ward, Reagan" userId="27291eb4-8241-4961-9e69-8c66e34cc5b0" providerId="ADAL" clId="{95462795-F530-401E-9A80-E67D0A6CA69B}" dt="2025-01-07T15:53:43.592" v="613" actId="47"/>
        <pc:sldMkLst>
          <pc:docMk/>
          <pc:sldMk cId="2330773793" sldId="5714"/>
        </pc:sldMkLst>
      </pc:sldChg>
      <pc:sldChg chg="del">
        <pc:chgData name="Ward, Reagan" userId="27291eb4-8241-4961-9e69-8c66e34cc5b0" providerId="ADAL" clId="{95462795-F530-401E-9A80-E67D0A6CA69B}" dt="2025-01-07T15:53:43.592" v="613" actId="47"/>
        <pc:sldMkLst>
          <pc:docMk/>
          <pc:sldMk cId="3812577952" sldId="5715"/>
        </pc:sldMkLst>
      </pc:sldChg>
      <pc:sldChg chg="del">
        <pc:chgData name="Ward, Reagan" userId="27291eb4-8241-4961-9e69-8c66e34cc5b0" providerId="ADAL" clId="{95462795-F530-401E-9A80-E67D0A6CA69B}" dt="2025-01-07T15:53:43.592" v="613" actId="47"/>
        <pc:sldMkLst>
          <pc:docMk/>
          <pc:sldMk cId="4198473433" sldId="5718"/>
        </pc:sldMkLst>
      </pc:sldChg>
      <pc:sldChg chg="del">
        <pc:chgData name="Ward, Reagan" userId="27291eb4-8241-4961-9e69-8c66e34cc5b0" providerId="ADAL" clId="{95462795-F530-401E-9A80-E67D0A6CA69B}" dt="2025-01-07T15:53:43.592" v="613" actId="47"/>
        <pc:sldMkLst>
          <pc:docMk/>
          <pc:sldMk cId="913226430" sldId="5719"/>
        </pc:sldMkLst>
      </pc:sldChg>
      <pc:sldChg chg="del">
        <pc:chgData name="Ward, Reagan" userId="27291eb4-8241-4961-9e69-8c66e34cc5b0" providerId="ADAL" clId="{95462795-F530-401E-9A80-E67D0A6CA69B}" dt="2025-01-07T15:53:43.592" v="613" actId="47"/>
        <pc:sldMkLst>
          <pc:docMk/>
          <pc:sldMk cId="3974479967" sldId="5720"/>
        </pc:sldMkLst>
      </pc:sldChg>
      <pc:sldChg chg="modSp add mod ord">
        <pc:chgData name="Ward, Reagan" userId="27291eb4-8241-4961-9e69-8c66e34cc5b0" providerId="ADAL" clId="{95462795-F530-401E-9A80-E67D0A6CA69B}" dt="2025-01-07T17:58:00.642" v="5277"/>
        <pc:sldMkLst>
          <pc:docMk/>
          <pc:sldMk cId="3821929316" sldId="5723"/>
        </pc:sldMkLst>
      </pc:sldChg>
      <pc:sldChg chg="modSp mod">
        <pc:chgData name="Ward, Reagan" userId="27291eb4-8241-4961-9e69-8c66e34cc5b0" providerId="ADAL" clId="{95462795-F530-401E-9A80-E67D0A6CA69B}" dt="2025-01-07T15:53:07.130" v="612" actId="6549"/>
        <pc:sldMkLst>
          <pc:docMk/>
          <pc:sldMk cId="1392357813" sldId="5734"/>
        </pc:sldMkLst>
      </pc:sldChg>
      <pc:sldChg chg="modSp new mod ord">
        <pc:chgData name="Ward, Reagan" userId="27291eb4-8241-4961-9e69-8c66e34cc5b0" providerId="ADAL" clId="{95462795-F530-401E-9A80-E67D0A6CA69B}" dt="2025-01-09T15:05:55.160" v="5512" actId="20577"/>
        <pc:sldMkLst>
          <pc:docMk/>
          <pc:sldMk cId="438506032" sldId="5735"/>
        </pc:sldMkLst>
      </pc:sldChg>
      <pc:sldChg chg="addSp delSp modSp new del mod modClrScheme chgLayout">
        <pc:chgData name="Ward, Reagan" userId="27291eb4-8241-4961-9e69-8c66e34cc5b0" providerId="ADAL" clId="{95462795-F530-401E-9A80-E67D0A6CA69B}" dt="2025-01-07T15:55:20.238" v="680" actId="47"/>
        <pc:sldMkLst>
          <pc:docMk/>
          <pc:sldMk cId="3863876575" sldId="5736"/>
        </pc:sldMkLst>
      </pc:sldChg>
      <pc:sldChg chg="addSp delSp modSp new mod modClrScheme chgLayout">
        <pc:chgData name="Ward, Reagan" userId="27291eb4-8241-4961-9e69-8c66e34cc5b0" providerId="ADAL" clId="{95462795-F530-401E-9A80-E67D0A6CA69B}" dt="2025-01-07T15:55:41.029" v="743" actId="20577"/>
        <pc:sldMkLst>
          <pc:docMk/>
          <pc:sldMk cId="2848462145" sldId="5737"/>
        </pc:sldMkLst>
      </pc:sldChg>
      <pc:sldChg chg="addSp delSp modSp new mod modClrScheme chgLayout">
        <pc:chgData name="Ward, Reagan" userId="27291eb4-8241-4961-9e69-8c66e34cc5b0" providerId="ADAL" clId="{95462795-F530-401E-9A80-E67D0A6CA69B}" dt="2025-01-07T15:56:45.172" v="777" actId="20577"/>
        <pc:sldMkLst>
          <pc:docMk/>
          <pc:sldMk cId="3577132534" sldId="5738"/>
        </pc:sldMkLst>
      </pc:sldChg>
      <pc:sldChg chg="modSp add mod">
        <pc:chgData name="Ward, Reagan" userId="27291eb4-8241-4961-9e69-8c66e34cc5b0" providerId="ADAL" clId="{95462795-F530-401E-9A80-E67D0A6CA69B}" dt="2025-01-07T18:26:51.829" v="5318" actId="13244"/>
        <pc:sldMkLst>
          <pc:docMk/>
          <pc:sldMk cId="548937371" sldId="5739"/>
        </pc:sldMkLst>
      </pc:sldChg>
      <pc:sldChg chg="addSp delSp modSp new mod modClrScheme chgLayout">
        <pc:chgData name="Ward, Reagan" userId="27291eb4-8241-4961-9e69-8c66e34cc5b0" providerId="ADAL" clId="{95462795-F530-401E-9A80-E67D0A6CA69B}" dt="2025-01-07T15:58:00.805" v="818" actId="20577"/>
        <pc:sldMkLst>
          <pc:docMk/>
          <pc:sldMk cId="3902891436" sldId="5740"/>
        </pc:sldMkLst>
      </pc:sldChg>
      <pc:sldChg chg="modSp add mod">
        <pc:chgData name="Ward, Reagan" userId="27291eb4-8241-4961-9e69-8c66e34cc5b0" providerId="ADAL" clId="{95462795-F530-401E-9A80-E67D0A6CA69B}" dt="2025-01-07T16:00:34.393" v="875" actId="20577"/>
        <pc:sldMkLst>
          <pc:docMk/>
          <pc:sldMk cId="1598745897" sldId="5741"/>
        </pc:sldMkLst>
      </pc:sldChg>
      <pc:sldChg chg="addSp delSp modSp add mod modClrScheme chgLayout">
        <pc:chgData name="Ward, Reagan" userId="27291eb4-8241-4961-9e69-8c66e34cc5b0" providerId="ADAL" clId="{95462795-F530-401E-9A80-E67D0A6CA69B}" dt="2025-01-07T18:29:02.254" v="5328" actId="20577"/>
        <pc:sldMkLst>
          <pc:docMk/>
          <pc:sldMk cId="2647138156" sldId="5742"/>
        </pc:sldMkLst>
      </pc:sldChg>
      <pc:sldChg chg="modSp add mod">
        <pc:chgData name="Ward, Reagan" userId="27291eb4-8241-4961-9e69-8c66e34cc5b0" providerId="ADAL" clId="{95462795-F530-401E-9A80-E67D0A6CA69B}" dt="2025-01-07T16:47:40.987" v="1488" actId="20577"/>
        <pc:sldMkLst>
          <pc:docMk/>
          <pc:sldMk cId="2456718271" sldId="5743"/>
        </pc:sldMkLst>
      </pc:sldChg>
      <pc:sldChg chg="add del">
        <pc:chgData name="Ward, Reagan" userId="27291eb4-8241-4961-9e69-8c66e34cc5b0" providerId="ADAL" clId="{95462795-F530-401E-9A80-E67D0A6CA69B}" dt="2025-01-07T16:05:48.640" v="897"/>
        <pc:sldMkLst>
          <pc:docMk/>
          <pc:sldMk cId="1724666906" sldId="5744"/>
        </pc:sldMkLst>
      </pc:sldChg>
      <pc:sldChg chg="addSp delSp modSp new mod modClrScheme chgLayout">
        <pc:chgData name="Ward, Reagan" userId="27291eb4-8241-4961-9e69-8c66e34cc5b0" providerId="ADAL" clId="{95462795-F530-401E-9A80-E67D0A6CA69B}" dt="2025-01-07T23:23:38.098" v="5477" actId="962"/>
        <pc:sldMkLst>
          <pc:docMk/>
          <pc:sldMk cId="1958343904" sldId="5744"/>
        </pc:sldMkLst>
      </pc:sldChg>
      <pc:sldChg chg="addSp delSp modSp new mod">
        <pc:chgData name="Ward, Reagan" userId="27291eb4-8241-4961-9e69-8c66e34cc5b0" providerId="ADAL" clId="{95462795-F530-401E-9A80-E67D0A6CA69B}" dt="2025-01-07T18:26:23.562" v="5314" actId="962"/>
        <pc:sldMkLst>
          <pc:docMk/>
          <pc:sldMk cId="983116058" sldId="5745"/>
        </pc:sldMkLst>
      </pc:sldChg>
      <pc:sldChg chg="modSp mod">
        <pc:chgData name="Ward, Reagan" userId="27291eb4-8241-4961-9e69-8c66e34cc5b0" providerId="ADAL" clId="{95462795-F530-401E-9A80-E67D0A6CA69B}" dt="2025-01-09T15:04:05.770" v="5482" actId="14100"/>
        <pc:sldMkLst>
          <pc:docMk/>
          <pc:sldMk cId="2000218390" sldId="5748"/>
        </pc:sldMkLst>
      </pc:sldChg>
      <pc:sldChg chg="modSp mod">
        <pc:chgData name="Ward, Reagan" userId="27291eb4-8241-4961-9e69-8c66e34cc5b0" providerId="ADAL" clId="{95462795-F530-401E-9A80-E67D0A6CA69B}" dt="2025-01-09T15:04:16.754" v="5485" actId="27636"/>
        <pc:sldMkLst>
          <pc:docMk/>
          <pc:sldMk cId="1791642701" sldId="5749"/>
        </pc:sldMkLst>
      </pc:sldChg>
      <pc:sldMasterChg chg="new del mod addSldLayout delSldLayout">
        <pc:chgData name="Ward, Reagan" userId="27291eb4-8241-4961-9e69-8c66e34cc5b0" providerId="ADAL" clId="{95462795-F530-401E-9A80-E67D0A6CA69B}" dt="2025-01-07T16:20:36.726" v="919" actId="6938"/>
        <pc:sldMasterMkLst>
          <pc:docMk/>
          <pc:sldMasterMk cId="2518949483" sldId="2147483708"/>
        </pc:sldMasterMkLst>
        <pc:sldLayoutChg chg="new del replId">
          <pc:chgData name="Ward, Reagan" userId="27291eb4-8241-4961-9e69-8c66e34cc5b0" providerId="ADAL" clId="{95462795-F530-401E-9A80-E67D0A6CA69B}" dt="2025-01-07T16:20:36.726" v="919" actId="6938"/>
          <pc:sldLayoutMkLst>
            <pc:docMk/>
            <pc:sldMasterMk cId="2518949483" sldId="2147483708"/>
            <pc:sldLayoutMk cId="1582933801" sldId="2147483709"/>
          </pc:sldLayoutMkLst>
        </pc:sldLayoutChg>
        <pc:sldLayoutChg chg="new del replId">
          <pc:chgData name="Ward, Reagan" userId="27291eb4-8241-4961-9e69-8c66e34cc5b0" providerId="ADAL" clId="{95462795-F530-401E-9A80-E67D0A6CA69B}" dt="2025-01-07T16:20:36.726" v="919" actId="6938"/>
          <pc:sldLayoutMkLst>
            <pc:docMk/>
            <pc:sldMasterMk cId="2518949483" sldId="2147483708"/>
            <pc:sldLayoutMk cId="1916987522" sldId="2147483710"/>
          </pc:sldLayoutMkLst>
        </pc:sldLayoutChg>
        <pc:sldLayoutChg chg="new del replId">
          <pc:chgData name="Ward, Reagan" userId="27291eb4-8241-4961-9e69-8c66e34cc5b0" providerId="ADAL" clId="{95462795-F530-401E-9A80-E67D0A6CA69B}" dt="2025-01-07T16:20:36.726" v="919" actId="6938"/>
          <pc:sldLayoutMkLst>
            <pc:docMk/>
            <pc:sldMasterMk cId="2518949483" sldId="2147483708"/>
            <pc:sldLayoutMk cId="3609398134" sldId="2147483711"/>
          </pc:sldLayoutMkLst>
        </pc:sldLayoutChg>
        <pc:sldLayoutChg chg="new del replId">
          <pc:chgData name="Ward, Reagan" userId="27291eb4-8241-4961-9e69-8c66e34cc5b0" providerId="ADAL" clId="{95462795-F530-401E-9A80-E67D0A6CA69B}" dt="2025-01-07T16:20:36.726" v="919" actId="6938"/>
          <pc:sldLayoutMkLst>
            <pc:docMk/>
            <pc:sldMasterMk cId="2518949483" sldId="2147483708"/>
            <pc:sldLayoutMk cId="1932262821" sldId="2147483712"/>
          </pc:sldLayoutMkLst>
        </pc:sldLayoutChg>
        <pc:sldLayoutChg chg="new del replId">
          <pc:chgData name="Ward, Reagan" userId="27291eb4-8241-4961-9e69-8c66e34cc5b0" providerId="ADAL" clId="{95462795-F530-401E-9A80-E67D0A6CA69B}" dt="2025-01-07T16:20:36.726" v="919" actId="6938"/>
          <pc:sldLayoutMkLst>
            <pc:docMk/>
            <pc:sldMasterMk cId="2518949483" sldId="2147483708"/>
            <pc:sldLayoutMk cId="2620476241" sldId="2147483713"/>
          </pc:sldLayoutMkLst>
        </pc:sldLayoutChg>
        <pc:sldLayoutChg chg="new del replId">
          <pc:chgData name="Ward, Reagan" userId="27291eb4-8241-4961-9e69-8c66e34cc5b0" providerId="ADAL" clId="{95462795-F530-401E-9A80-E67D0A6CA69B}" dt="2025-01-07T16:20:36.726" v="919" actId="6938"/>
          <pc:sldLayoutMkLst>
            <pc:docMk/>
            <pc:sldMasterMk cId="2518949483" sldId="2147483708"/>
            <pc:sldLayoutMk cId="1566955391" sldId="2147483714"/>
          </pc:sldLayoutMkLst>
        </pc:sldLayoutChg>
        <pc:sldLayoutChg chg="new del replId">
          <pc:chgData name="Ward, Reagan" userId="27291eb4-8241-4961-9e69-8c66e34cc5b0" providerId="ADAL" clId="{95462795-F530-401E-9A80-E67D0A6CA69B}" dt="2025-01-07T16:20:36.726" v="919" actId="6938"/>
          <pc:sldLayoutMkLst>
            <pc:docMk/>
            <pc:sldMasterMk cId="2518949483" sldId="2147483708"/>
            <pc:sldLayoutMk cId="3211748180" sldId="2147483715"/>
          </pc:sldLayoutMkLst>
        </pc:sldLayoutChg>
        <pc:sldLayoutChg chg="new del replId">
          <pc:chgData name="Ward, Reagan" userId="27291eb4-8241-4961-9e69-8c66e34cc5b0" providerId="ADAL" clId="{95462795-F530-401E-9A80-E67D0A6CA69B}" dt="2025-01-07T16:20:36.726" v="919" actId="6938"/>
          <pc:sldLayoutMkLst>
            <pc:docMk/>
            <pc:sldMasterMk cId="2518949483" sldId="2147483708"/>
            <pc:sldLayoutMk cId="1849408927" sldId="2147483716"/>
          </pc:sldLayoutMkLst>
        </pc:sldLayoutChg>
        <pc:sldLayoutChg chg="new del replId">
          <pc:chgData name="Ward, Reagan" userId="27291eb4-8241-4961-9e69-8c66e34cc5b0" providerId="ADAL" clId="{95462795-F530-401E-9A80-E67D0A6CA69B}" dt="2025-01-07T16:20:36.726" v="919" actId="6938"/>
          <pc:sldLayoutMkLst>
            <pc:docMk/>
            <pc:sldMasterMk cId="2518949483" sldId="2147483708"/>
            <pc:sldLayoutMk cId="2558593351" sldId="2147483717"/>
          </pc:sldLayoutMkLst>
        </pc:sldLayoutChg>
        <pc:sldLayoutChg chg="new del replId">
          <pc:chgData name="Ward, Reagan" userId="27291eb4-8241-4961-9e69-8c66e34cc5b0" providerId="ADAL" clId="{95462795-F530-401E-9A80-E67D0A6CA69B}" dt="2025-01-07T16:20:36.726" v="919" actId="6938"/>
          <pc:sldLayoutMkLst>
            <pc:docMk/>
            <pc:sldMasterMk cId="2518949483" sldId="2147483708"/>
            <pc:sldLayoutMk cId="1278465587" sldId="2147483718"/>
          </pc:sldLayoutMkLst>
        </pc:sldLayoutChg>
        <pc:sldLayoutChg chg="new del replId">
          <pc:chgData name="Ward, Reagan" userId="27291eb4-8241-4961-9e69-8c66e34cc5b0" providerId="ADAL" clId="{95462795-F530-401E-9A80-E67D0A6CA69B}" dt="2025-01-07T16:20:36.726" v="919" actId="6938"/>
          <pc:sldLayoutMkLst>
            <pc:docMk/>
            <pc:sldMasterMk cId="2518949483" sldId="2147483708"/>
            <pc:sldLayoutMk cId="3283628835" sldId="2147483719"/>
          </pc:sldLayoutMkLst>
        </pc:sldLayoutChg>
      </pc:sldMasterChg>
    </pc:docChg>
  </pc:docChgLst>
  <pc:docChgLst>
    <pc:chgData name="Chaffin,Melissa" userId="S::chaffin_m@cde.state.co.us::21f0136b-23e1-4eef-9c4f-f29e4cc3ac56" providerId="AD" clId="Web-{9C612C83-31B2-033C-8DD2-C85DBDF328B4}"/>
    <pc:docChg chg="addSld delSld modSld">
      <pc:chgData name="Chaffin,Melissa" userId="S::chaffin_m@cde.state.co.us::21f0136b-23e1-4eef-9c4f-f29e4cc3ac56" providerId="AD" clId="Web-{9C612C83-31B2-033C-8DD2-C85DBDF328B4}" dt="2024-05-28T19:19:05.485" v="489" actId="20577"/>
      <pc:docMkLst>
        <pc:docMk/>
      </pc:docMkLst>
      <pc:sldChg chg="addSp delSp modSp add">
        <pc:chgData name="Chaffin,Melissa" userId="S::chaffin_m@cde.state.co.us::21f0136b-23e1-4eef-9c4f-f29e4cc3ac56" providerId="AD" clId="Web-{9C612C83-31B2-033C-8DD2-C85DBDF328B4}" dt="2024-05-28T19:17:04.311" v="276" actId="20577"/>
        <pc:sldMkLst>
          <pc:docMk/>
          <pc:sldMk cId="792433865" sldId="266"/>
        </pc:sldMkLst>
      </pc:sldChg>
      <pc:sldChg chg="add">
        <pc:chgData name="Chaffin,Melissa" userId="S::chaffin_m@cde.state.co.us::21f0136b-23e1-4eef-9c4f-f29e4cc3ac56" providerId="AD" clId="Web-{9C612C83-31B2-033C-8DD2-C85DBDF328B4}" dt="2024-05-28T19:09:20.614" v="3"/>
        <pc:sldMkLst>
          <pc:docMk/>
          <pc:sldMk cId="2933628171" sldId="268"/>
        </pc:sldMkLst>
      </pc:sldChg>
      <pc:sldChg chg="modSp add">
        <pc:chgData name="Chaffin,Melissa" userId="S::chaffin_m@cde.state.co.us::21f0136b-23e1-4eef-9c4f-f29e4cc3ac56" providerId="AD" clId="Web-{9C612C83-31B2-033C-8DD2-C85DBDF328B4}" dt="2024-05-28T19:19:05.485" v="489" actId="20577"/>
        <pc:sldMkLst>
          <pc:docMk/>
          <pc:sldMk cId="997716315" sldId="270"/>
        </pc:sldMkLst>
      </pc:sldChg>
      <pc:sldChg chg="add">
        <pc:chgData name="Chaffin,Melissa" userId="S::chaffin_m@cde.state.co.us::21f0136b-23e1-4eef-9c4f-f29e4cc3ac56" providerId="AD" clId="Web-{9C612C83-31B2-033C-8DD2-C85DBDF328B4}" dt="2024-05-28T19:09:20.630" v="4"/>
        <pc:sldMkLst>
          <pc:docMk/>
          <pc:sldMk cId="1247749747" sldId="5393"/>
        </pc:sldMkLst>
      </pc:sldChg>
      <pc:sldChg chg="del">
        <pc:chgData name="Chaffin,Melissa" userId="S::chaffin_m@cde.state.co.us::21f0136b-23e1-4eef-9c4f-f29e4cc3ac56" providerId="AD" clId="Web-{9C612C83-31B2-033C-8DD2-C85DBDF328B4}" dt="2024-05-28T19:09:41.115" v="6"/>
        <pc:sldMkLst>
          <pc:docMk/>
          <pc:sldMk cId="1231979042" sldId="5466"/>
        </pc:sldMkLst>
      </pc:sldChg>
      <pc:sldChg chg="del">
        <pc:chgData name="Chaffin,Melissa" userId="S::chaffin_m@cde.state.co.us::21f0136b-23e1-4eef-9c4f-f29e4cc3ac56" providerId="AD" clId="Web-{9C612C83-31B2-033C-8DD2-C85DBDF328B4}" dt="2024-05-28T19:09:33.318" v="5"/>
        <pc:sldMkLst>
          <pc:docMk/>
          <pc:sldMk cId="2104916103" sldId="5467"/>
        </pc:sldMkLst>
      </pc:sldChg>
      <pc:sldChg chg="addSp modSp add">
        <pc:chgData name="Chaffin,Melissa" userId="S::chaffin_m@cde.state.co.us::21f0136b-23e1-4eef-9c4f-f29e4cc3ac56" providerId="AD" clId="Web-{9C612C83-31B2-033C-8DD2-C85DBDF328B4}" dt="2024-05-28T19:11:09.476" v="14" actId="14100"/>
        <pc:sldMkLst>
          <pc:docMk/>
          <pc:sldMk cId="2248358354" sldId="5469"/>
        </pc:sldMkLst>
      </pc:sldChg>
    </pc:docChg>
  </pc:docChgLst>
  <pc:docChgLst>
    <pc:chgData name="Martin, Carrie" userId="S::martin_c@cde.state.co.us::3f021071-f948-4caa-8dd8-d3036854ac97" providerId="AD" clId="Web-{9638FD2E-9EE6-D23B-5901-BEAAF95516E0}"/>
    <pc:docChg chg="modSld">
      <pc:chgData name="Martin, Carrie" userId="S::martin_c@cde.state.co.us::3f021071-f948-4caa-8dd8-d3036854ac97" providerId="AD" clId="Web-{9638FD2E-9EE6-D23B-5901-BEAAF95516E0}" dt="2025-07-10T12:51:05.827" v="11"/>
      <pc:docMkLst>
        <pc:docMk/>
      </pc:docMkLst>
      <pc:sldChg chg="modSp">
        <pc:chgData name="Martin, Carrie" userId="S::martin_c@cde.state.co.us::3f021071-f948-4caa-8dd8-d3036854ac97" providerId="AD" clId="Web-{9638FD2E-9EE6-D23B-5901-BEAAF95516E0}" dt="2025-07-10T12:51:05.827" v="11"/>
        <pc:sldMkLst>
          <pc:docMk/>
          <pc:sldMk cId="1037917088" sldId="5098"/>
        </pc:sldMkLst>
        <pc:graphicFrameChg chg="mod modGraphic">
          <ac:chgData name="Martin, Carrie" userId="S::martin_c@cde.state.co.us::3f021071-f948-4caa-8dd8-d3036854ac97" providerId="AD" clId="Web-{9638FD2E-9EE6-D23B-5901-BEAAF95516E0}" dt="2025-07-10T12:51:05.827" v="11"/>
          <ac:graphicFrameMkLst>
            <pc:docMk/>
            <pc:sldMk cId="1037917088" sldId="5098"/>
            <ac:graphicFrameMk id="5" creationId="{5E4612F7-68C6-57CA-E918-38EF641F73CF}"/>
          </ac:graphicFrameMkLst>
        </pc:graphicFrameChg>
      </pc:sldChg>
    </pc:docChg>
  </pc:docChgLst>
  <pc:docChgLst>
    <pc:chgData name="Gudka, Dawna" userId="823cceae-331b-41d6-9a63-34ad6d1db55c" providerId="ADAL" clId="{42F2ED5D-A4F4-4ECC-B075-736DD58303AF}"/>
    <pc:docChg chg="delSld modSld">
      <pc:chgData name="Gudka, Dawna" userId="823cceae-331b-41d6-9a63-34ad6d1db55c" providerId="ADAL" clId="{42F2ED5D-A4F4-4ECC-B075-736DD58303AF}" dt="2024-06-19T21:04:17.147" v="340" actId="2696"/>
      <pc:docMkLst>
        <pc:docMk/>
      </pc:docMkLst>
      <pc:sldChg chg="del">
        <pc:chgData name="Gudka, Dawna" userId="823cceae-331b-41d6-9a63-34ad6d1db55c" providerId="ADAL" clId="{42F2ED5D-A4F4-4ECC-B075-736DD58303AF}" dt="2024-06-19T20:59:03.893" v="337" actId="2696"/>
        <pc:sldMkLst>
          <pc:docMk/>
          <pc:sldMk cId="1532556162" sldId="314"/>
        </pc:sldMkLst>
      </pc:sldChg>
      <pc:sldChg chg="modSp del mod">
        <pc:chgData name="Gudka, Dawna" userId="823cceae-331b-41d6-9a63-34ad6d1db55c" providerId="ADAL" clId="{42F2ED5D-A4F4-4ECC-B075-736DD58303AF}" dt="2024-06-19T21:04:17.147" v="340" actId="2696"/>
        <pc:sldMkLst>
          <pc:docMk/>
          <pc:sldMk cId="1464257442" sldId="5452"/>
        </pc:sldMkLst>
      </pc:sldChg>
      <pc:sldChg chg="modSp del mod">
        <pc:chgData name="Gudka, Dawna" userId="823cceae-331b-41d6-9a63-34ad6d1db55c" providerId="ADAL" clId="{42F2ED5D-A4F4-4ECC-B075-736DD58303AF}" dt="2024-06-19T21:04:05.204" v="339" actId="2696"/>
        <pc:sldMkLst>
          <pc:docMk/>
          <pc:sldMk cId="1405902670" sldId="5458"/>
        </pc:sldMkLst>
      </pc:sldChg>
    </pc:docChg>
  </pc:docChgLst>
  <pc:docChgLst>
    <pc:chgData name="Chaffin,Melissa" userId="S::chaffin_m@cde.state.co.us::21f0136b-23e1-4eef-9c4f-f29e4cc3ac56" providerId="AD" clId="Web-{E865880F-8322-D018-E76B-F9540EEA26DE}"/>
    <pc:docChg chg="mod modSld">
      <pc:chgData name="Chaffin,Melissa" userId="S::chaffin_m@cde.state.co.us::21f0136b-23e1-4eef-9c4f-f29e4cc3ac56" providerId="AD" clId="Web-{E865880F-8322-D018-E76B-F9540EEA26DE}" dt="2024-09-18T15:23:01.210" v="1567" actId="20577"/>
      <pc:docMkLst>
        <pc:docMk/>
      </pc:docMkLst>
      <pc:sldChg chg="modSp">
        <pc:chgData name="Chaffin,Melissa" userId="S::chaffin_m@cde.state.co.us::21f0136b-23e1-4eef-9c4f-f29e4cc3ac56" providerId="AD" clId="Web-{E865880F-8322-D018-E76B-F9540EEA26DE}" dt="2024-09-18T15:16:01.505" v="1364"/>
        <pc:sldMkLst>
          <pc:docMk/>
          <pc:sldMk cId="3108864082" sldId="5603"/>
        </pc:sldMkLst>
      </pc:sldChg>
      <pc:sldChg chg="modSp">
        <pc:chgData name="Chaffin,Melissa" userId="S::chaffin_m@cde.state.co.us::21f0136b-23e1-4eef-9c4f-f29e4cc3ac56" providerId="AD" clId="Web-{E865880F-8322-D018-E76B-F9540EEA26DE}" dt="2024-09-18T15:22:44.507" v="1566" actId="20577"/>
        <pc:sldMkLst>
          <pc:docMk/>
          <pc:sldMk cId="1016378890" sldId="5604"/>
        </pc:sldMkLst>
      </pc:sldChg>
      <pc:sldChg chg="modSp">
        <pc:chgData name="Chaffin,Melissa" userId="S::chaffin_m@cde.state.co.us::21f0136b-23e1-4eef-9c4f-f29e4cc3ac56" providerId="AD" clId="Web-{E865880F-8322-D018-E76B-F9540EEA26DE}" dt="2024-09-18T15:23:01.210" v="1567" actId="20577"/>
        <pc:sldMkLst>
          <pc:docMk/>
          <pc:sldMk cId="2592141677" sldId="5605"/>
        </pc:sldMkLst>
      </pc:sldChg>
      <pc:sldChg chg="modSp">
        <pc:chgData name="Chaffin,Melissa" userId="S::chaffin_m@cde.state.co.us::21f0136b-23e1-4eef-9c4f-f29e4cc3ac56" providerId="AD" clId="Web-{E865880F-8322-D018-E76B-F9540EEA26DE}" dt="2024-09-18T15:19:26.725" v="1515" actId="20577"/>
        <pc:sldMkLst>
          <pc:docMk/>
          <pc:sldMk cId="1020133488" sldId="5607"/>
        </pc:sldMkLst>
      </pc:sldChg>
      <pc:sldChg chg="modSp">
        <pc:chgData name="Chaffin,Melissa" userId="S::chaffin_m@cde.state.co.us::21f0136b-23e1-4eef-9c4f-f29e4cc3ac56" providerId="AD" clId="Web-{E865880F-8322-D018-E76B-F9540EEA26DE}" dt="2024-09-18T15:21:30.897" v="1534" actId="20577"/>
        <pc:sldMkLst>
          <pc:docMk/>
          <pc:sldMk cId="2760380853" sldId="5608"/>
        </pc:sldMkLst>
      </pc:sldChg>
    </pc:docChg>
  </pc:docChgLst>
  <pc:docChgLst>
    <pc:chgData name="Slutzky, Collin" userId="S::slutzky_c@cde.state.co.us::21f7fb5c-490d-42a4-8741-4ce78a53b03a" providerId="AD" clId="Web-{ABC30ED7-9CB5-13FF-C2BD-100B1235A6BF}"/>
    <pc:docChg chg="addSld delSld modSld">
      <pc:chgData name="Slutzky, Collin" userId="S::slutzky_c@cde.state.co.us::21f7fb5c-490d-42a4-8741-4ce78a53b03a" providerId="AD" clId="Web-{ABC30ED7-9CB5-13FF-C2BD-100B1235A6BF}" dt="2024-07-17T19:17:13.774" v="16" actId="14100"/>
      <pc:docMkLst>
        <pc:docMk/>
      </pc:docMkLst>
      <pc:sldChg chg="modSp add">
        <pc:chgData name="Slutzky, Collin" userId="S::slutzky_c@cde.state.co.us::21f7fb5c-490d-42a4-8741-4ce78a53b03a" providerId="AD" clId="Web-{ABC30ED7-9CB5-13FF-C2BD-100B1235A6BF}" dt="2024-07-17T19:17:13.774" v="16" actId="14100"/>
        <pc:sldMkLst>
          <pc:docMk/>
          <pc:sldMk cId="1118867174" sldId="5275"/>
        </pc:sldMkLst>
      </pc:sldChg>
      <pc:sldChg chg="add">
        <pc:chgData name="Slutzky, Collin" userId="S::slutzky_c@cde.state.co.us::21f7fb5c-490d-42a4-8741-4ce78a53b03a" providerId="AD" clId="Web-{ABC30ED7-9CB5-13FF-C2BD-100B1235A6BF}" dt="2024-07-17T19:15:27.819" v="6"/>
        <pc:sldMkLst>
          <pc:docMk/>
          <pc:sldMk cId="2916385814" sldId="5277"/>
        </pc:sldMkLst>
      </pc:sldChg>
      <pc:sldChg chg="modSp add">
        <pc:chgData name="Slutzky, Collin" userId="S::slutzky_c@cde.state.co.us::21f7fb5c-490d-42a4-8741-4ce78a53b03a" providerId="AD" clId="Web-{ABC30ED7-9CB5-13FF-C2BD-100B1235A6BF}" dt="2024-07-17T19:16:22.757" v="10" actId="20577"/>
        <pc:sldMkLst>
          <pc:docMk/>
          <pc:sldMk cId="2365850526" sldId="5312"/>
        </pc:sldMkLst>
      </pc:sldChg>
      <pc:sldChg chg="add del">
        <pc:chgData name="Slutzky, Collin" userId="S::slutzky_c@cde.state.co.us::21f7fb5c-490d-42a4-8741-4ce78a53b03a" providerId="AD" clId="Web-{ABC30ED7-9CB5-13FF-C2BD-100B1235A6BF}" dt="2024-07-17T19:15:37.554" v="8"/>
        <pc:sldMkLst>
          <pc:docMk/>
          <pc:sldMk cId="3373880383" sldId="5448"/>
        </pc:sldMkLst>
      </pc:sldChg>
      <pc:sldChg chg="del">
        <pc:chgData name="Slutzky, Collin" userId="S::slutzky_c@cde.state.co.us::21f7fb5c-490d-42a4-8741-4ce78a53b03a" providerId="AD" clId="Web-{ABC30ED7-9CB5-13FF-C2BD-100B1235A6BF}" dt="2024-07-17T19:15:19.600" v="0"/>
        <pc:sldMkLst>
          <pc:docMk/>
          <pc:sldMk cId="1491437949" sldId="5512"/>
        </pc:sldMkLst>
      </pc:sldChg>
      <pc:sldChg chg="del">
        <pc:chgData name="Slutzky, Collin" userId="S::slutzky_c@cde.state.co.us::21f7fb5c-490d-42a4-8741-4ce78a53b03a" providerId="AD" clId="Web-{ABC30ED7-9CB5-13FF-C2BD-100B1235A6BF}" dt="2024-07-17T19:15:19.600" v="2"/>
        <pc:sldMkLst>
          <pc:docMk/>
          <pc:sldMk cId="37509649" sldId="5513"/>
        </pc:sldMkLst>
      </pc:sldChg>
      <pc:sldChg chg="del">
        <pc:chgData name="Slutzky, Collin" userId="S::slutzky_c@cde.state.co.us::21f7fb5c-490d-42a4-8741-4ce78a53b03a" providerId="AD" clId="Web-{ABC30ED7-9CB5-13FF-C2BD-100B1235A6BF}" dt="2024-07-17T19:15:19.600" v="1"/>
        <pc:sldMkLst>
          <pc:docMk/>
          <pc:sldMk cId="297946087" sldId="5514"/>
        </pc:sldMkLst>
      </pc:sldChg>
    </pc:docChg>
  </pc:docChgLst>
  <pc:docChgLst>
    <pc:chgData name="Severson, Annette" userId="199f3c28-b733-4b36-8b0e-b7eb6984ff94" providerId="ADAL" clId="{7E31638E-0BB2-40CC-A353-5A2CF5F722A7}"/>
    <pc:docChg chg="custSel addSld modSld">
      <pc:chgData name="Severson, Annette" userId="199f3c28-b733-4b36-8b0e-b7eb6984ff94" providerId="ADAL" clId="{7E31638E-0BB2-40CC-A353-5A2CF5F722A7}" dt="2025-01-23T15:21:57.825" v="914" actId="20577"/>
      <pc:docMkLst>
        <pc:docMk/>
      </pc:docMkLst>
      <pc:sldChg chg="addSp delSp modSp new mod modClrScheme chgLayout">
        <pc:chgData name="Severson, Annette" userId="199f3c28-b733-4b36-8b0e-b7eb6984ff94" providerId="ADAL" clId="{7E31638E-0BB2-40CC-A353-5A2CF5F722A7}" dt="2025-01-23T15:17:10.029" v="877" actId="255"/>
        <pc:sldMkLst>
          <pc:docMk/>
          <pc:sldMk cId="43145733" sldId="5774"/>
        </pc:sldMkLst>
      </pc:sldChg>
      <pc:sldChg chg="modSp new mod">
        <pc:chgData name="Severson, Annette" userId="199f3c28-b733-4b36-8b0e-b7eb6984ff94" providerId="ADAL" clId="{7E31638E-0BB2-40CC-A353-5A2CF5F722A7}" dt="2025-01-23T15:21:57.825" v="914" actId="20577"/>
        <pc:sldMkLst>
          <pc:docMk/>
          <pc:sldMk cId="1052360825" sldId="5775"/>
        </pc:sldMkLst>
      </pc:sldChg>
    </pc:docChg>
  </pc:docChgLst>
  <pc:docChgLst>
    <pc:chgData name="Tribbett, Jessica" userId="S::tribbett_jessica@cde.state.co.us::b8af59d7-a86d-4166-a022-d856dc24c475" providerId="AD" clId="Web-{BB471A18-33B3-A41B-C59B-93FFE86FA80D}"/>
    <pc:docChg chg="modSld">
      <pc:chgData name="Tribbett, Jessica" userId="S::tribbett_jessica@cde.state.co.us::b8af59d7-a86d-4166-a022-d856dc24c475" providerId="AD" clId="Web-{BB471A18-33B3-A41B-C59B-93FFE86FA80D}" dt="2024-11-07T15:50:07.588" v="34" actId="20577"/>
      <pc:docMkLst>
        <pc:docMk/>
      </pc:docMkLst>
      <pc:sldChg chg="modSp">
        <pc:chgData name="Tribbett, Jessica" userId="S::tribbett_jessica@cde.state.co.us::b8af59d7-a86d-4166-a022-d856dc24c475" providerId="AD" clId="Web-{BB471A18-33B3-A41B-C59B-93FFE86FA80D}" dt="2024-11-07T15:48:58.101" v="18"/>
        <pc:sldMkLst>
          <pc:docMk/>
          <pc:sldMk cId="1212467416" sldId="261"/>
        </pc:sldMkLst>
      </pc:sldChg>
      <pc:sldChg chg="modSp">
        <pc:chgData name="Tribbett, Jessica" userId="S::tribbett_jessica@cde.state.co.us::b8af59d7-a86d-4166-a022-d856dc24c475" providerId="AD" clId="Web-{BB471A18-33B3-A41B-C59B-93FFE86FA80D}" dt="2024-11-07T15:47:34.895" v="3" actId="20577"/>
        <pc:sldMkLst>
          <pc:docMk/>
          <pc:sldMk cId="1510423645" sldId="5695"/>
        </pc:sldMkLst>
      </pc:sldChg>
      <pc:sldChg chg="modSp">
        <pc:chgData name="Tribbett, Jessica" userId="S::tribbett_jessica@cde.state.co.us::b8af59d7-a86d-4166-a022-d856dc24c475" providerId="AD" clId="Web-{BB471A18-33B3-A41B-C59B-93FFE86FA80D}" dt="2024-11-07T15:50:07.588" v="34" actId="20577"/>
        <pc:sldMkLst>
          <pc:docMk/>
          <pc:sldMk cId="3521937358" sldId="5696"/>
        </pc:sldMkLst>
      </pc:sldChg>
    </pc:docChg>
  </pc:docChgLst>
  <pc:docChgLst>
    <pc:chgData name="McRee, Rebecca" userId="S::mcree_r@cde.state.co.us::3a10fa13-9d60-4c0b-b361-471945732c34" providerId="AD" clId="Web-{72F7D51A-7F30-EB58-A603-0E8FE4587D5C}"/>
    <pc:docChg chg="modSld">
      <pc:chgData name="McRee, Rebecca" userId="S::mcree_r@cde.state.co.us::3a10fa13-9d60-4c0b-b361-471945732c34" providerId="AD" clId="Web-{72F7D51A-7F30-EB58-A603-0E8FE4587D5C}" dt="2024-07-18T00:44:38.090" v="65" actId="20577"/>
      <pc:docMkLst>
        <pc:docMk/>
      </pc:docMkLst>
      <pc:sldChg chg="modSp">
        <pc:chgData name="McRee, Rebecca" userId="S::mcree_r@cde.state.co.us::3a10fa13-9d60-4c0b-b361-471945732c34" providerId="AD" clId="Web-{72F7D51A-7F30-EB58-A603-0E8FE4587D5C}" dt="2024-07-18T00:41:29.385" v="3" actId="20577"/>
        <pc:sldMkLst>
          <pc:docMk/>
          <pc:sldMk cId="3720038814" sldId="5492"/>
        </pc:sldMkLst>
      </pc:sldChg>
      <pc:sldChg chg="modSp">
        <pc:chgData name="McRee, Rebecca" userId="S::mcree_r@cde.state.co.us::3a10fa13-9d60-4c0b-b361-471945732c34" providerId="AD" clId="Web-{72F7D51A-7F30-EB58-A603-0E8FE4587D5C}" dt="2024-07-18T00:44:38.090" v="65" actId="20577"/>
        <pc:sldMkLst>
          <pc:docMk/>
          <pc:sldMk cId="1039979550" sldId="5495"/>
        </pc:sldMkLst>
      </pc:sldChg>
    </pc:docChg>
  </pc:docChgLst>
  <pc:docChgLst>
    <pc:chgData name="Gudka, Dawna" userId="823cceae-331b-41d6-9a63-34ad6d1db55c" providerId="ADAL" clId="{702EF09D-0767-4653-8F8F-168A40EEE050}"/>
    <pc:docChg chg="custSel addSld modSld">
      <pc:chgData name="Gudka, Dawna" userId="823cceae-331b-41d6-9a63-34ad6d1db55c" providerId="ADAL" clId="{702EF09D-0767-4653-8F8F-168A40EEE050}" dt="2024-10-03T12:43:42.821" v="558" actId="1076"/>
      <pc:docMkLst>
        <pc:docMk/>
      </pc:docMkLst>
      <pc:sldChg chg="addSp delSp modSp mod">
        <pc:chgData name="Gudka, Dawna" userId="823cceae-331b-41d6-9a63-34ad6d1db55c" providerId="ADAL" clId="{702EF09D-0767-4653-8F8F-168A40EEE050}" dt="2024-10-03T12:36:47.975" v="347" actId="962"/>
        <pc:sldMkLst>
          <pc:docMk/>
          <pc:sldMk cId="2584461513" sldId="5653"/>
        </pc:sldMkLst>
      </pc:sldChg>
      <pc:sldChg chg="delSp modSp mod">
        <pc:chgData name="Gudka, Dawna" userId="823cceae-331b-41d6-9a63-34ad6d1db55c" providerId="ADAL" clId="{702EF09D-0767-4653-8F8F-168A40EEE050}" dt="2024-10-03T12:43:27.926" v="557" actId="13244"/>
        <pc:sldMkLst>
          <pc:docMk/>
          <pc:sldMk cId="1900829240" sldId="5654"/>
        </pc:sldMkLst>
      </pc:sldChg>
      <pc:sldChg chg="addSp delSp modSp new mod">
        <pc:chgData name="Gudka, Dawna" userId="823cceae-331b-41d6-9a63-34ad6d1db55c" providerId="ADAL" clId="{702EF09D-0767-4653-8F8F-168A40EEE050}" dt="2024-10-03T12:43:42.821" v="558" actId="1076"/>
        <pc:sldMkLst>
          <pc:docMk/>
          <pc:sldMk cId="713185014" sldId="5655"/>
        </pc:sldMkLst>
      </pc:sldChg>
    </pc:docChg>
  </pc:docChgLst>
  <pc:docChgLst>
    <pc:chgData name="Ward, Reagan" userId="27291eb4-8241-4961-9e69-8c66e34cc5b0" providerId="ADAL" clId="{A3CCD100-94AB-4171-ABF8-0D87469CCDDE}"/>
    <pc:docChg chg="undo custSel addSld delSld modSld sldOrd">
      <pc:chgData name="Ward, Reagan" userId="27291eb4-8241-4961-9e69-8c66e34cc5b0" providerId="ADAL" clId="{A3CCD100-94AB-4171-ABF8-0D87469CCDDE}" dt="2024-06-12T22:57:43.855" v="3582" actId="6549"/>
      <pc:docMkLst>
        <pc:docMk/>
      </pc:docMkLst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792433865" sldId="266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2933628171" sldId="268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997716315" sldId="270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3733038381" sldId="2932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2627223314" sldId="5254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1114984409" sldId="5290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1593808434" sldId="5292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3860371057" sldId="5338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2340443948" sldId="5385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2498386372" sldId="5387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2045124694" sldId="5390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1247749747" sldId="5393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4042838123" sldId="5394"/>
        </pc:sldMkLst>
      </pc:sldChg>
      <pc:sldChg chg="addSp delSp modSp new mod modClrScheme chgLayout">
        <pc:chgData name="Ward, Reagan" userId="27291eb4-8241-4961-9e69-8c66e34cc5b0" providerId="ADAL" clId="{A3CCD100-94AB-4171-ABF8-0D87469CCDDE}" dt="2024-06-11T15:48:09.964" v="160" actId="20577"/>
        <pc:sldMkLst>
          <pc:docMk/>
          <pc:sldMk cId="1875050879" sldId="5451"/>
        </pc:sldMkLst>
      </pc:sldChg>
      <pc:sldChg chg="addSp delSp modSp new mod modClrScheme chgLayout">
        <pc:chgData name="Ward, Reagan" userId="27291eb4-8241-4961-9e69-8c66e34cc5b0" providerId="ADAL" clId="{A3CCD100-94AB-4171-ABF8-0D87469CCDDE}" dt="2024-06-11T15:51:30.065" v="369" actId="13244"/>
        <pc:sldMkLst>
          <pc:docMk/>
          <pc:sldMk cId="1464257442" sldId="5452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1896735902" sldId="5452"/>
        </pc:sldMkLst>
      </pc:sldChg>
      <pc:sldChg chg="addSp delSp modSp new mod modClrScheme chgLayout">
        <pc:chgData name="Ward, Reagan" userId="27291eb4-8241-4961-9e69-8c66e34cc5b0" providerId="ADAL" clId="{A3CCD100-94AB-4171-ABF8-0D87469CCDDE}" dt="2024-06-11T15:49:07.288" v="233" actId="20577"/>
        <pc:sldMkLst>
          <pc:docMk/>
          <pc:sldMk cId="1360257167" sldId="5453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2357482481" sldId="5453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945720936" sldId="5454"/>
        </pc:sldMkLst>
      </pc:sldChg>
      <pc:sldChg chg="modSp add mod ord">
        <pc:chgData name="Ward, Reagan" userId="27291eb4-8241-4961-9e69-8c66e34cc5b0" providerId="ADAL" clId="{A3CCD100-94AB-4171-ABF8-0D87469CCDDE}" dt="2024-06-11T15:50:15.246" v="327" actId="20577"/>
        <pc:sldMkLst>
          <pc:docMk/>
          <pc:sldMk cId="2020876240" sldId="5454"/>
        </pc:sldMkLst>
      </pc:sldChg>
      <pc:sldChg chg="modSp add del mod ord">
        <pc:chgData name="Ward, Reagan" userId="27291eb4-8241-4961-9e69-8c66e34cc5b0" providerId="ADAL" clId="{A3CCD100-94AB-4171-ABF8-0D87469CCDDE}" dt="2024-06-12T19:59:34.990" v="390" actId="47"/>
        <pc:sldMkLst>
          <pc:docMk/>
          <pc:sldMk cId="2515163578" sldId="5455"/>
        </pc:sldMkLst>
      </pc:sldChg>
      <pc:sldChg chg="modSp add mod ord">
        <pc:chgData name="Ward, Reagan" userId="27291eb4-8241-4961-9e69-8c66e34cc5b0" providerId="ADAL" clId="{A3CCD100-94AB-4171-ABF8-0D87469CCDDE}" dt="2024-06-12T20:28:46.294" v="1344" actId="20577"/>
        <pc:sldMkLst>
          <pc:docMk/>
          <pc:sldMk cId="619942572" sldId="5456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2446368680" sldId="5457"/>
        </pc:sldMkLst>
      </pc:sldChg>
      <pc:sldChg chg="modSp add mod">
        <pc:chgData name="Ward, Reagan" userId="27291eb4-8241-4961-9e69-8c66e34cc5b0" providerId="ADAL" clId="{A3CCD100-94AB-4171-ABF8-0D87469CCDDE}" dt="2024-06-11T15:49:33.362" v="256" actId="20577"/>
        <pc:sldMkLst>
          <pc:docMk/>
          <pc:sldMk cId="3126198227" sldId="5457"/>
        </pc:sldMkLst>
      </pc:sldChg>
      <pc:sldChg chg="modSp add mod">
        <pc:chgData name="Ward, Reagan" userId="27291eb4-8241-4961-9e69-8c66e34cc5b0" providerId="ADAL" clId="{A3CCD100-94AB-4171-ABF8-0D87469CCDDE}" dt="2024-06-11T15:51:35.959" v="371" actId="13244"/>
        <pc:sldMkLst>
          <pc:docMk/>
          <pc:sldMk cId="1405902670" sldId="5458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2333027735" sldId="5458"/>
        </pc:sldMkLst>
      </pc:sldChg>
      <pc:sldChg chg="modSp add mod">
        <pc:chgData name="Ward, Reagan" userId="27291eb4-8241-4961-9e69-8c66e34cc5b0" providerId="ADAL" clId="{A3CCD100-94AB-4171-ABF8-0D87469CCDDE}" dt="2024-06-11T15:50:05.145" v="297" actId="20577"/>
        <pc:sldMkLst>
          <pc:docMk/>
          <pc:sldMk cId="3509166781" sldId="5459"/>
        </pc:sldMkLst>
      </pc:sldChg>
      <pc:sldChg chg="addSp delSp modSp new mod modClrScheme chgLayout">
        <pc:chgData name="Ward, Reagan" userId="27291eb4-8241-4961-9e69-8c66e34cc5b0" providerId="ADAL" clId="{A3CCD100-94AB-4171-ABF8-0D87469CCDDE}" dt="2024-06-12T20:24:09.940" v="1200" actId="962"/>
        <pc:sldMkLst>
          <pc:docMk/>
          <pc:sldMk cId="1511123926" sldId="5460"/>
        </pc:sldMkLst>
      </pc:sldChg>
      <pc:sldChg chg="addSp delSp modSp new mod modClrScheme chgLayout">
        <pc:chgData name="Ward, Reagan" userId="27291eb4-8241-4961-9e69-8c66e34cc5b0" providerId="ADAL" clId="{A3CCD100-94AB-4171-ABF8-0D87469CCDDE}" dt="2024-06-12T20:24:01.164" v="1199"/>
        <pc:sldMkLst>
          <pc:docMk/>
          <pc:sldMk cId="2479646994" sldId="5461"/>
        </pc:sldMkLst>
      </pc:sldChg>
      <pc:sldChg chg="addSp delSp modSp new mod modClrScheme chgLayout">
        <pc:chgData name="Ward, Reagan" userId="27291eb4-8241-4961-9e69-8c66e34cc5b0" providerId="ADAL" clId="{A3CCD100-94AB-4171-ABF8-0D87469CCDDE}" dt="2024-06-12T22:55:21.400" v="3405" actId="13244"/>
        <pc:sldMkLst>
          <pc:docMk/>
          <pc:sldMk cId="2648156032" sldId="5462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2510589352" sldId="5465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2248358354" sldId="5469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2049247827" sldId="5474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3252275141" sldId="5475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553582281" sldId="5476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1626949317" sldId="5477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1261406126" sldId="5478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3254232048" sldId="5479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2499726713" sldId="5480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2403973243" sldId="5481"/>
        </pc:sldMkLst>
      </pc:sldChg>
      <pc:sldChg chg="del">
        <pc:chgData name="Ward, Reagan" userId="27291eb4-8241-4961-9e69-8c66e34cc5b0" providerId="ADAL" clId="{A3CCD100-94AB-4171-ABF8-0D87469CCDDE}" dt="2024-06-11T15:45:49.795" v="104" actId="47"/>
        <pc:sldMkLst>
          <pc:docMk/>
          <pc:sldMk cId="1354576042" sldId="5482"/>
        </pc:sldMkLst>
      </pc:sldChg>
    </pc:docChg>
  </pc:docChgLst>
  <pc:docChgLst>
    <pc:chgData name="Hoffman, Peter" userId="S::hoffman_p@cde.state.co.us::673cee94-26bd-4c2a-ab82-1b3669e2f049" providerId="AD" clId="Web-{2A796FF1-426D-1489-D2E8-EB29689E6F4F}"/>
    <pc:docChg chg="addSld delSld modSld">
      <pc:chgData name="Hoffman, Peter" userId="S::hoffman_p@cde.state.co.us::673cee94-26bd-4c2a-ab82-1b3669e2f049" providerId="AD" clId="Web-{2A796FF1-426D-1489-D2E8-EB29689E6F4F}" dt="2025-05-21T20:23:21.330" v="35"/>
      <pc:docMkLst>
        <pc:docMk/>
      </pc:docMkLst>
      <pc:sldChg chg="modSp add">
        <pc:chgData name="Hoffman, Peter" userId="S::hoffman_p@cde.state.co.us::673cee94-26bd-4c2a-ab82-1b3669e2f049" providerId="AD" clId="Web-{2A796FF1-426D-1489-D2E8-EB29689E6F4F}" dt="2025-05-21T20:23:05.173" v="32" actId="20577"/>
        <pc:sldMkLst>
          <pc:docMk/>
          <pc:sldMk cId="2446368680" sldId="5457"/>
        </pc:sldMkLst>
      </pc:sldChg>
      <pc:sldChg chg="del">
        <pc:chgData name="Hoffman, Peter" userId="S::hoffman_p@cde.state.co.us::673cee94-26bd-4c2a-ab82-1b3669e2f049" providerId="AD" clId="Web-{2A796FF1-426D-1489-D2E8-EB29689E6F4F}" dt="2025-05-21T20:22:19.376" v="18"/>
        <pc:sldMkLst>
          <pc:docMk/>
          <pc:sldMk cId="1905334640" sldId="5759"/>
        </pc:sldMkLst>
      </pc:sldChg>
      <pc:sldChg chg="del">
        <pc:chgData name="Hoffman, Peter" userId="S::hoffman_p@cde.state.co.us::673cee94-26bd-4c2a-ab82-1b3669e2f049" providerId="AD" clId="Web-{2A796FF1-426D-1489-D2E8-EB29689E6F4F}" dt="2025-05-21T20:23:09.986" v="34"/>
        <pc:sldMkLst>
          <pc:docMk/>
          <pc:sldMk cId="2942299458" sldId="5760"/>
        </pc:sldMkLst>
      </pc:sldChg>
      <pc:sldChg chg="add">
        <pc:chgData name="Hoffman, Peter" userId="S::hoffman_p@cde.state.co.us::673cee94-26bd-4c2a-ab82-1b3669e2f049" providerId="AD" clId="Web-{2A796FF1-426D-1489-D2E8-EB29689E6F4F}" dt="2025-05-21T20:23:05.814" v="33"/>
        <pc:sldMkLst>
          <pc:docMk/>
          <pc:sldMk cId="3959241512" sldId="5764"/>
        </pc:sldMkLst>
      </pc:sldChg>
      <pc:sldChg chg="modSp add">
        <pc:chgData name="Hoffman, Peter" userId="S::hoffman_p@cde.state.co.us::673cee94-26bd-4c2a-ab82-1b3669e2f049" providerId="AD" clId="Web-{2A796FF1-426D-1489-D2E8-EB29689E6F4F}" dt="2025-05-21T20:22:05.220" v="16" actId="20577"/>
        <pc:sldMkLst>
          <pc:docMk/>
          <pc:sldMk cId="3882279446" sldId="5868"/>
        </pc:sldMkLst>
      </pc:sldChg>
    </pc:docChg>
  </pc:docChgLst>
  <pc:docChgLst>
    <pc:chgData name="Ward, Reagan" userId="27291eb4-8241-4961-9e69-8c66e34cc5b0" providerId="ADAL" clId="{874C5487-1423-481D-8640-FF1A30EB5998}"/>
    <pc:docChg chg="custSel addSld delSld modSld">
      <pc:chgData name="Ward, Reagan" userId="27291eb4-8241-4961-9e69-8c66e34cc5b0" providerId="ADAL" clId="{874C5487-1423-481D-8640-FF1A30EB5998}" dt="2024-10-17T13:21:21.060" v="3952" actId="13926"/>
      <pc:docMkLst>
        <pc:docMk/>
      </pc:docMkLst>
      <pc:sldChg chg="modSp mod">
        <pc:chgData name="Ward, Reagan" userId="27291eb4-8241-4961-9e69-8c66e34cc5b0" providerId="ADAL" clId="{874C5487-1423-481D-8640-FF1A30EB5998}" dt="2024-10-15T22:53:51.548" v="682" actId="1076"/>
        <pc:sldMkLst>
          <pc:docMk/>
          <pc:sldMk cId="4188670183" sldId="5621"/>
        </pc:sldMkLst>
      </pc:sldChg>
      <pc:sldChg chg="del">
        <pc:chgData name="Ward, Reagan" userId="27291eb4-8241-4961-9e69-8c66e34cc5b0" providerId="ADAL" clId="{874C5487-1423-481D-8640-FF1A30EB5998}" dt="2024-10-15T22:54:37.522" v="684" actId="47"/>
        <pc:sldMkLst>
          <pc:docMk/>
          <pc:sldMk cId="3911264453" sldId="5624"/>
        </pc:sldMkLst>
      </pc:sldChg>
      <pc:sldChg chg="modSp mod">
        <pc:chgData name="Ward, Reagan" userId="27291eb4-8241-4961-9e69-8c66e34cc5b0" providerId="ADAL" clId="{874C5487-1423-481D-8640-FF1A30EB5998}" dt="2024-10-17T13:20:43.146" v="3950" actId="27918"/>
        <pc:sldMkLst>
          <pc:docMk/>
          <pc:sldMk cId="3507505468" sldId="5647"/>
        </pc:sldMkLst>
      </pc:sldChg>
      <pc:sldChg chg="del">
        <pc:chgData name="Ward, Reagan" userId="27291eb4-8241-4961-9e69-8c66e34cc5b0" providerId="ADAL" clId="{874C5487-1423-481D-8640-FF1A30EB5998}" dt="2024-10-15T22:54:35.332" v="683" actId="47"/>
        <pc:sldMkLst>
          <pc:docMk/>
          <pc:sldMk cId="2241609828" sldId="5663"/>
        </pc:sldMkLst>
      </pc:sldChg>
      <pc:sldChg chg="addSp delSp modSp new mod modClrScheme chgLayout">
        <pc:chgData name="Ward, Reagan" userId="27291eb4-8241-4961-9e69-8c66e34cc5b0" providerId="ADAL" clId="{874C5487-1423-481D-8640-FF1A30EB5998}" dt="2024-10-17T13:21:21.060" v="3952" actId="13926"/>
        <pc:sldMkLst>
          <pc:docMk/>
          <pc:sldMk cId="255215457" sldId="5673"/>
        </pc:sldMkLst>
      </pc:sldChg>
      <pc:sldChg chg="addSp delSp modSp new mod modClrScheme chgLayout">
        <pc:chgData name="Ward, Reagan" userId="27291eb4-8241-4961-9e69-8c66e34cc5b0" providerId="ADAL" clId="{874C5487-1423-481D-8640-FF1A30EB5998}" dt="2024-10-16T22:13:04.863" v="3935" actId="962"/>
        <pc:sldMkLst>
          <pc:docMk/>
          <pc:sldMk cId="1333253096" sldId="5674"/>
        </pc:sldMkLst>
      </pc:sldChg>
    </pc:docChg>
  </pc:docChgLst>
  <pc:docChgLst>
    <pc:chgData name="Severson, Annette" userId="199f3c28-b733-4b36-8b0e-b7eb6984ff94" providerId="ADAL" clId="{ACE50045-CB3F-4C00-AB1D-23C8230B6AA7}"/>
    <pc:docChg chg="undo custSel addSld modSld">
      <pc:chgData name="Severson, Annette" userId="199f3c28-b733-4b36-8b0e-b7eb6984ff94" providerId="ADAL" clId="{ACE50045-CB3F-4C00-AB1D-23C8230B6AA7}" dt="2024-10-29T14:04:47.627" v="213" actId="20577"/>
      <pc:docMkLst>
        <pc:docMk/>
      </pc:docMkLst>
      <pc:sldChg chg="add">
        <pc:chgData name="Severson, Annette" userId="199f3c28-b733-4b36-8b0e-b7eb6984ff94" providerId="ADAL" clId="{ACE50045-CB3F-4C00-AB1D-23C8230B6AA7}" dt="2024-10-29T14:01:14.182" v="0"/>
        <pc:sldMkLst>
          <pc:docMk/>
          <pc:sldMk cId="1720555448" sldId="5312"/>
        </pc:sldMkLst>
      </pc:sldChg>
      <pc:sldChg chg="modSp add mod">
        <pc:chgData name="Severson, Annette" userId="199f3c28-b733-4b36-8b0e-b7eb6984ff94" providerId="ADAL" clId="{ACE50045-CB3F-4C00-AB1D-23C8230B6AA7}" dt="2024-10-29T14:01:14.394" v="2" actId="27636"/>
        <pc:sldMkLst>
          <pc:docMk/>
          <pc:sldMk cId="1135109802" sldId="5313"/>
        </pc:sldMkLst>
      </pc:sldChg>
      <pc:sldChg chg="modSp add mod">
        <pc:chgData name="Severson, Annette" userId="199f3c28-b733-4b36-8b0e-b7eb6984ff94" providerId="ADAL" clId="{ACE50045-CB3F-4C00-AB1D-23C8230B6AA7}" dt="2024-10-29T14:03:46.766" v="162"/>
        <pc:sldMkLst>
          <pc:docMk/>
          <pc:sldMk cId="1125029257" sldId="5590"/>
        </pc:sldMkLst>
      </pc:sldChg>
      <pc:sldChg chg="modSp add mod">
        <pc:chgData name="Severson, Annette" userId="199f3c28-b733-4b36-8b0e-b7eb6984ff94" providerId="ADAL" clId="{ACE50045-CB3F-4C00-AB1D-23C8230B6AA7}" dt="2024-10-29T14:02:37.801" v="40" actId="20577"/>
        <pc:sldMkLst>
          <pc:docMk/>
          <pc:sldMk cId="3805491149" sldId="5591"/>
        </pc:sldMkLst>
      </pc:sldChg>
    </pc:docChg>
  </pc:docChgLst>
  <pc:docChgLst>
    <pc:chgData name="Ward, Reagan" userId="27291eb4-8241-4961-9e69-8c66e34cc5b0" providerId="ADAL" clId="{52FF46C1-D3A9-41A8-8A52-4C0AE9DFE0C1}"/>
    <pc:docChg chg="undo custSel addSld delSld modSld sldOrd">
      <pc:chgData name="Ward, Reagan" userId="27291eb4-8241-4961-9e69-8c66e34cc5b0" providerId="ADAL" clId="{52FF46C1-D3A9-41A8-8A52-4C0AE9DFE0C1}" dt="2024-09-26T13:48:27.730" v="6161" actId="6549"/>
      <pc:docMkLst>
        <pc:docMk/>
      </pc:docMkLst>
      <pc:sldChg chg="modSp mod">
        <pc:chgData name="Ward, Reagan" userId="27291eb4-8241-4961-9e69-8c66e34cc5b0" providerId="ADAL" clId="{52FF46C1-D3A9-41A8-8A52-4C0AE9DFE0C1}" dt="2024-09-25T19:22:34.969" v="5926" actId="962"/>
        <pc:sldMkLst>
          <pc:docMk/>
          <pc:sldMk cId="3717000822" sldId="280"/>
        </pc:sldMkLst>
      </pc:sldChg>
      <pc:sldChg chg="modSp mod">
        <pc:chgData name="Ward, Reagan" userId="27291eb4-8241-4961-9e69-8c66e34cc5b0" providerId="ADAL" clId="{52FF46C1-D3A9-41A8-8A52-4C0AE9DFE0C1}" dt="2024-09-25T18:38:50.199" v="5637" actId="13244"/>
        <pc:sldMkLst>
          <pc:docMk/>
          <pc:sldMk cId="1402753334" sldId="5596"/>
        </pc:sldMkLst>
      </pc:sldChg>
      <pc:sldChg chg="modSp">
        <pc:chgData name="Ward, Reagan" userId="27291eb4-8241-4961-9e69-8c66e34cc5b0" providerId="ADAL" clId="{52FF46C1-D3A9-41A8-8A52-4C0AE9DFE0C1}" dt="2024-09-25T18:36:39.292" v="5604" actId="13244"/>
        <pc:sldMkLst>
          <pc:docMk/>
          <pc:sldMk cId="840969988" sldId="5602"/>
        </pc:sldMkLst>
      </pc:sldChg>
      <pc:sldChg chg="modSp ord">
        <pc:chgData name="Ward, Reagan" userId="27291eb4-8241-4961-9e69-8c66e34cc5b0" providerId="ADAL" clId="{52FF46C1-D3A9-41A8-8A52-4C0AE9DFE0C1}" dt="2024-09-25T18:36:26.483" v="5602" actId="13244"/>
        <pc:sldMkLst>
          <pc:docMk/>
          <pc:sldMk cId="3108864082" sldId="5603"/>
        </pc:sldMkLst>
      </pc:sldChg>
      <pc:sldChg chg="modSp">
        <pc:chgData name="Ward, Reagan" userId="27291eb4-8241-4961-9e69-8c66e34cc5b0" providerId="ADAL" clId="{52FF46C1-D3A9-41A8-8A52-4C0AE9DFE0C1}" dt="2024-09-25T18:36:54.197" v="5605" actId="13244"/>
        <pc:sldMkLst>
          <pc:docMk/>
          <pc:sldMk cId="1016378890" sldId="5604"/>
        </pc:sldMkLst>
      </pc:sldChg>
      <pc:sldChg chg="addSp delSp modSp mod modClrScheme chgLayout">
        <pc:chgData name="Ward, Reagan" userId="27291eb4-8241-4961-9e69-8c66e34cc5b0" providerId="ADAL" clId="{52FF46C1-D3A9-41A8-8A52-4C0AE9DFE0C1}" dt="2024-09-25T18:38:32.283" v="5636"/>
        <pc:sldMkLst>
          <pc:docMk/>
          <pc:sldMk cId="2592141677" sldId="5605"/>
        </pc:sldMkLst>
      </pc:sldChg>
      <pc:sldChg chg="modSp mod">
        <pc:chgData name="Ward, Reagan" userId="27291eb4-8241-4961-9e69-8c66e34cc5b0" providerId="ADAL" clId="{52FF46C1-D3A9-41A8-8A52-4C0AE9DFE0C1}" dt="2024-09-26T13:48:27.730" v="6161" actId="6549"/>
        <pc:sldMkLst>
          <pc:docMk/>
          <pc:sldMk cId="2353371677" sldId="5610"/>
        </pc:sldMkLst>
      </pc:sldChg>
      <pc:sldChg chg="modSp mod">
        <pc:chgData name="Ward, Reagan" userId="27291eb4-8241-4961-9e69-8c66e34cc5b0" providerId="ADAL" clId="{52FF46C1-D3A9-41A8-8A52-4C0AE9DFE0C1}" dt="2024-09-26T02:30:41.420" v="5985" actId="20577"/>
        <pc:sldMkLst>
          <pc:docMk/>
          <pc:sldMk cId="4188670183" sldId="5621"/>
        </pc:sldMkLst>
      </pc:sldChg>
      <pc:sldChg chg="add del">
        <pc:chgData name="Ward, Reagan" userId="27291eb4-8241-4961-9e69-8c66e34cc5b0" providerId="ADAL" clId="{52FF46C1-D3A9-41A8-8A52-4C0AE9DFE0C1}" dt="2024-09-25T15:03:24.306" v="414" actId="47"/>
        <pc:sldMkLst>
          <pc:docMk/>
          <pc:sldMk cId="2270614247" sldId="5623"/>
        </pc:sldMkLst>
      </pc:sldChg>
      <pc:sldChg chg="add del">
        <pc:chgData name="Ward, Reagan" userId="27291eb4-8241-4961-9e69-8c66e34cc5b0" providerId="ADAL" clId="{52FF46C1-D3A9-41A8-8A52-4C0AE9DFE0C1}" dt="2024-09-25T15:03:24.306" v="414" actId="47"/>
        <pc:sldMkLst>
          <pc:docMk/>
          <pc:sldMk cId="3911264453" sldId="5624"/>
        </pc:sldMkLst>
      </pc:sldChg>
      <pc:sldChg chg="add del">
        <pc:chgData name="Ward, Reagan" userId="27291eb4-8241-4961-9e69-8c66e34cc5b0" providerId="ADAL" clId="{52FF46C1-D3A9-41A8-8A52-4C0AE9DFE0C1}" dt="2024-09-25T15:03:24.306" v="414" actId="47"/>
        <pc:sldMkLst>
          <pc:docMk/>
          <pc:sldMk cId="2125977764" sldId="5625"/>
        </pc:sldMkLst>
      </pc:sldChg>
      <pc:sldChg chg="modSp mod">
        <pc:chgData name="Ward, Reagan" userId="27291eb4-8241-4961-9e69-8c66e34cc5b0" providerId="ADAL" clId="{52FF46C1-D3A9-41A8-8A52-4C0AE9DFE0C1}" dt="2024-09-26T02:36:07.835" v="6105" actId="13244"/>
        <pc:sldMkLst>
          <pc:docMk/>
          <pc:sldMk cId="2941160506" sldId="5629"/>
        </pc:sldMkLst>
      </pc:sldChg>
      <pc:sldChg chg="del">
        <pc:chgData name="Ward, Reagan" userId="27291eb4-8241-4961-9e69-8c66e34cc5b0" providerId="ADAL" clId="{52FF46C1-D3A9-41A8-8A52-4C0AE9DFE0C1}" dt="2024-09-25T15:18:54.977" v="1650" actId="2696"/>
        <pc:sldMkLst>
          <pc:docMk/>
          <pc:sldMk cId="3704019442" sldId="5631"/>
        </pc:sldMkLst>
      </pc:sldChg>
      <pc:sldChg chg="addSp delSp modSp del mod chgLayout">
        <pc:chgData name="Ward, Reagan" userId="27291eb4-8241-4961-9e69-8c66e34cc5b0" providerId="ADAL" clId="{52FF46C1-D3A9-41A8-8A52-4C0AE9DFE0C1}" dt="2024-09-26T02:34:50.960" v="6039" actId="47"/>
        <pc:sldMkLst>
          <pc:docMk/>
          <pc:sldMk cId="1682249711" sldId="5636"/>
        </pc:sldMkLst>
      </pc:sldChg>
      <pc:sldChg chg="addSp delSp modSp mod chgLayout">
        <pc:chgData name="Ward, Reagan" userId="27291eb4-8241-4961-9e69-8c66e34cc5b0" providerId="ADAL" clId="{52FF46C1-D3A9-41A8-8A52-4C0AE9DFE0C1}" dt="2024-09-26T02:36:35.924" v="6126" actId="20577"/>
        <pc:sldMkLst>
          <pc:docMk/>
          <pc:sldMk cId="3253466667" sldId="5637"/>
        </pc:sldMkLst>
      </pc:sldChg>
      <pc:sldChg chg="modSp mod">
        <pc:chgData name="Ward, Reagan" userId="27291eb4-8241-4961-9e69-8c66e34cc5b0" providerId="ADAL" clId="{52FF46C1-D3A9-41A8-8A52-4C0AE9DFE0C1}" dt="2024-09-26T02:36:27.856" v="6114" actId="13244"/>
        <pc:sldMkLst>
          <pc:docMk/>
          <pc:sldMk cId="1220290463" sldId="5638"/>
        </pc:sldMkLst>
      </pc:sldChg>
      <pc:sldChg chg="addSp delSp modSp new del mod modClrScheme chgLayout">
        <pc:chgData name="Ward, Reagan" userId="27291eb4-8241-4961-9e69-8c66e34cc5b0" providerId="ADAL" clId="{52FF46C1-D3A9-41A8-8A52-4C0AE9DFE0C1}" dt="2024-09-25T15:00:12.349" v="25" actId="680"/>
        <pc:sldMkLst>
          <pc:docMk/>
          <pc:sldMk cId="2075849850" sldId="5639"/>
        </pc:sldMkLst>
      </pc:sldChg>
      <pc:sldChg chg="addSp delSp modSp new mod modClrScheme chgLayout">
        <pc:chgData name="Ward, Reagan" userId="27291eb4-8241-4961-9e69-8c66e34cc5b0" providerId="ADAL" clId="{52FF46C1-D3A9-41A8-8A52-4C0AE9DFE0C1}" dt="2024-09-26T02:31:12.740" v="6008"/>
        <pc:sldMkLst>
          <pc:docMk/>
          <pc:sldMk cId="3834122063" sldId="5639"/>
        </pc:sldMkLst>
      </pc:sldChg>
      <pc:sldChg chg="addSp delSp modSp new mod modClrScheme chgLayout">
        <pc:chgData name="Ward, Reagan" userId="27291eb4-8241-4961-9e69-8c66e34cc5b0" providerId="ADAL" clId="{52FF46C1-D3A9-41A8-8A52-4C0AE9DFE0C1}" dt="2024-09-25T16:52:33.819" v="2329" actId="13926"/>
        <pc:sldMkLst>
          <pc:docMk/>
          <pc:sldMk cId="1533238000" sldId="5640"/>
        </pc:sldMkLst>
      </pc:sldChg>
      <pc:sldChg chg="addSp delSp modSp new mod modClrScheme chgLayout">
        <pc:chgData name="Ward, Reagan" userId="27291eb4-8241-4961-9e69-8c66e34cc5b0" providerId="ADAL" clId="{52FF46C1-D3A9-41A8-8A52-4C0AE9DFE0C1}" dt="2024-09-25T17:30:02.436" v="5151"/>
        <pc:sldMkLst>
          <pc:docMk/>
          <pc:sldMk cId="240262686" sldId="5641"/>
        </pc:sldMkLst>
      </pc:sldChg>
      <pc:sldChg chg="addSp delSp modSp add mod chgLayout">
        <pc:chgData name="Ward, Reagan" userId="27291eb4-8241-4961-9e69-8c66e34cc5b0" providerId="ADAL" clId="{52FF46C1-D3A9-41A8-8A52-4C0AE9DFE0C1}" dt="2024-09-25T19:21:50.689" v="5925" actId="962"/>
        <pc:sldMkLst>
          <pc:docMk/>
          <pc:sldMk cId="2865947116" sldId="5642"/>
        </pc:sldMkLst>
      </pc:sldChg>
      <pc:sldChg chg="addSp delSp modSp new mod">
        <pc:chgData name="Ward, Reagan" userId="27291eb4-8241-4961-9e69-8c66e34cc5b0" providerId="ADAL" clId="{52FF46C1-D3A9-41A8-8A52-4C0AE9DFE0C1}" dt="2024-09-26T02:36:01.087" v="6104" actId="13244"/>
        <pc:sldMkLst>
          <pc:docMk/>
          <pc:sldMk cId="987153537" sldId="5643"/>
        </pc:sldMkLst>
      </pc:sldChg>
      <pc:sldChg chg="modSp mod">
        <pc:chgData name="Ward, Reagan" userId="27291eb4-8241-4961-9e69-8c66e34cc5b0" providerId="ADAL" clId="{52FF46C1-D3A9-41A8-8A52-4C0AE9DFE0C1}" dt="2024-09-26T13:48:02.800" v="6160" actId="962"/>
        <pc:sldMkLst>
          <pc:docMk/>
          <pc:sldMk cId="2101563100" sldId="5644"/>
        </pc:sldMkLst>
      </pc:sldChg>
    </pc:docChg>
  </pc:docChgLst>
  <pc:docChgLst>
    <pc:chgData name="Tribbett, Jessica" userId="S::tribbett_jessica@cde.state.co.us::b8af59d7-a86d-4166-a022-d856dc24c475" providerId="AD" clId="Web-{56CC30EF-DA0F-19B6-B165-9FAFF3DCA61C}"/>
    <pc:docChg chg="modSld">
      <pc:chgData name="Tribbett, Jessica" userId="S::tribbett_jessica@cde.state.co.us::b8af59d7-a86d-4166-a022-d856dc24c475" providerId="AD" clId="Web-{56CC30EF-DA0F-19B6-B165-9FAFF3DCA61C}" dt="2024-06-26T22:19:40.892" v="314" actId="20577"/>
      <pc:docMkLst>
        <pc:docMk/>
      </pc:docMkLst>
      <pc:sldChg chg="addSp delSp modSp">
        <pc:chgData name="Tribbett, Jessica" userId="S::tribbett_jessica@cde.state.co.us::b8af59d7-a86d-4166-a022-d856dc24c475" providerId="AD" clId="Web-{56CC30EF-DA0F-19B6-B165-9FAFF3DCA61C}" dt="2024-06-26T22:19:40.892" v="314" actId="20577"/>
        <pc:sldMkLst>
          <pc:docMk/>
          <pc:sldMk cId="3839312819" sldId="5472"/>
        </pc:sldMkLst>
      </pc:sldChg>
      <pc:sldChg chg="modSp">
        <pc:chgData name="Tribbett, Jessica" userId="S::tribbett_jessica@cde.state.co.us::b8af59d7-a86d-4166-a022-d856dc24c475" providerId="AD" clId="Web-{56CC30EF-DA0F-19B6-B165-9FAFF3DCA61C}" dt="2024-06-26T22:12:19.945" v="65" actId="20577"/>
        <pc:sldMkLst>
          <pc:docMk/>
          <pc:sldMk cId="2020384015" sldId="5473"/>
        </pc:sldMkLst>
      </pc:sldChg>
    </pc:docChg>
  </pc:docChgLst>
  <pc:docChgLst>
    <pc:chgData name="Martin, Carrie" userId="3f021071-f948-4caa-8dd8-d3036854ac97" providerId="ADAL" clId="{8DEDD9BA-7DEF-4E8E-ACB6-98E6A4DDE1FF}"/>
    <pc:docChg chg="undo custSel addSld delSld modSld">
      <pc:chgData name="Martin, Carrie" userId="3f021071-f948-4caa-8dd8-d3036854ac97" providerId="ADAL" clId="{8DEDD9BA-7DEF-4E8E-ACB6-98E6A4DDE1FF}" dt="2025-05-07T20:01:01.566" v="294" actId="20577"/>
      <pc:docMkLst>
        <pc:docMk/>
      </pc:docMkLst>
      <pc:sldChg chg="addSp delSp modSp mod">
        <pc:chgData name="Martin, Carrie" userId="3f021071-f948-4caa-8dd8-d3036854ac97" providerId="ADAL" clId="{8DEDD9BA-7DEF-4E8E-ACB6-98E6A4DDE1FF}" dt="2025-05-07T19:44:01.139" v="65" actId="22"/>
        <pc:sldMkLst>
          <pc:docMk/>
          <pc:sldMk cId="674225035" sldId="5765"/>
        </pc:sldMkLst>
      </pc:sldChg>
      <pc:sldChg chg="del">
        <pc:chgData name="Martin, Carrie" userId="3f021071-f948-4caa-8dd8-d3036854ac97" providerId="ADAL" clId="{8DEDD9BA-7DEF-4E8E-ACB6-98E6A4DDE1FF}" dt="2025-05-07T19:45:10.373" v="69" actId="47"/>
        <pc:sldMkLst>
          <pc:docMk/>
          <pc:sldMk cId="220528580" sldId="5838"/>
        </pc:sldMkLst>
      </pc:sldChg>
      <pc:sldChg chg="add del">
        <pc:chgData name="Martin, Carrie" userId="3f021071-f948-4caa-8dd8-d3036854ac97" providerId="ADAL" clId="{8DEDD9BA-7DEF-4E8E-ACB6-98E6A4DDE1FF}" dt="2025-05-07T19:45:32.475" v="71"/>
        <pc:sldMkLst>
          <pc:docMk/>
          <pc:sldMk cId="646868291" sldId="5905"/>
        </pc:sldMkLst>
      </pc:sldChg>
      <pc:sldChg chg="new del">
        <pc:chgData name="Martin, Carrie" userId="3f021071-f948-4caa-8dd8-d3036854ac97" providerId="ADAL" clId="{8DEDD9BA-7DEF-4E8E-ACB6-98E6A4DDE1FF}" dt="2025-05-07T19:45:00.185" v="68" actId="47"/>
        <pc:sldMkLst>
          <pc:docMk/>
          <pc:sldMk cId="3531430700" sldId="5920"/>
        </pc:sldMkLst>
      </pc:sldChg>
      <pc:sldChg chg="add">
        <pc:chgData name="Martin, Carrie" userId="3f021071-f948-4caa-8dd8-d3036854ac97" providerId="ADAL" clId="{8DEDD9BA-7DEF-4E8E-ACB6-98E6A4DDE1FF}" dt="2025-05-07T19:44:56.442" v="67"/>
        <pc:sldMkLst>
          <pc:docMk/>
          <pc:sldMk cId="2311154268" sldId="5921"/>
        </pc:sldMkLst>
      </pc:sldChg>
    </pc:docChg>
  </pc:docChgLst>
  <pc:docChgLst>
    <pc:chgData name="McRee, Rebecca" userId="S::mcree_r@cde.state.co.us::3a10fa13-9d60-4c0b-b361-471945732c34" providerId="AD" clId="Web-{47D39376-ECE7-747A-57E3-750FDE970C9E}"/>
    <pc:docChg chg="modSld">
      <pc:chgData name="McRee, Rebecca" userId="S::mcree_r@cde.state.co.us::3a10fa13-9d60-4c0b-b361-471945732c34" providerId="AD" clId="Web-{47D39376-ECE7-747A-57E3-750FDE970C9E}" dt="2025-05-14T22:28:19.709" v="20" actId="20577"/>
      <pc:docMkLst>
        <pc:docMk/>
      </pc:docMkLst>
      <pc:sldChg chg="modSp">
        <pc:chgData name="McRee, Rebecca" userId="S::mcree_r@cde.state.co.us::3a10fa13-9d60-4c0b-b361-471945732c34" providerId="AD" clId="Web-{47D39376-ECE7-747A-57E3-750FDE970C9E}" dt="2025-05-14T22:28:19.709" v="20" actId="20577"/>
        <pc:sldMkLst>
          <pc:docMk/>
          <pc:sldMk cId="3507114357" sldId="3409"/>
        </pc:sldMkLst>
      </pc:sldChg>
    </pc:docChg>
  </pc:docChgLst>
  <pc:docChgLst>
    <pc:chgData name="Severson, Annette" userId="199f3c28-b733-4b36-8b0e-b7eb6984ff94" providerId="ADAL" clId="{CEE84C19-27D6-4E86-B83E-6E9241D5DFDA}"/>
    <pc:docChg chg="custSel addSld delSld modSld">
      <pc:chgData name="Severson, Annette" userId="199f3c28-b733-4b36-8b0e-b7eb6984ff94" providerId="ADAL" clId="{CEE84C19-27D6-4E86-B83E-6E9241D5DFDA}" dt="2024-10-10T13:59:47.404" v="134" actId="255"/>
      <pc:docMkLst>
        <pc:docMk/>
      </pc:docMkLst>
      <pc:sldChg chg="del">
        <pc:chgData name="Severson, Annette" userId="199f3c28-b733-4b36-8b0e-b7eb6984ff94" providerId="ADAL" clId="{CEE84C19-27D6-4E86-B83E-6E9241D5DFDA}" dt="2024-10-10T01:15:09.934" v="4" actId="47"/>
        <pc:sldMkLst>
          <pc:docMk/>
          <pc:sldMk cId="1546650072" sldId="4525"/>
        </pc:sldMkLst>
      </pc:sldChg>
      <pc:sldChg chg="del">
        <pc:chgData name="Severson, Annette" userId="199f3c28-b733-4b36-8b0e-b7eb6984ff94" providerId="ADAL" clId="{CEE84C19-27D6-4E86-B83E-6E9241D5DFDA}" dt="2024-10-10T01:15:07.574" v="3" actId="47"/>
        <pc:sldMkLst>
          <pc:docMk/>
          <pc:sldMk cId="883951864" sldId="4953"/>
        </pc:sldMkLst>
      </pc:sldChg>
      <pc:sldChg chg="del">
        <pc:chgData name="Severson, Annette" userId="199f3c28-b733-4b36-8b0e-b7eb6984ff94" providerId="ADAL" clId="{CEE84C19-27D6-4E86-B83E-6E9241D5DFDA}" dt="2024-10-10T01:15:11.864" v="5" actId="47"/>
        <pc:sldMkLst>
          <pc:docMk/>
          <pc:sldMk cId="3771905201" sldId="4955"/>
        </pc:sldMkLst>
      </pc:sldChg>
      <pc:sldChg chg="del">
        <pc:chgData name="Severson, Annette" userId="199f3c28-b733-4b36-8b0e-b7eb6984ff94" providerId="ADAL" clId="{CEE84C19-27D6-4E86-B83E-6E9241D5DFDA}" dt="2024-10-10T01:15:13.145" v="6" actId="47"/>
        <pc:sldMkLst>
          <pc:docMk/>
          <pc:sldMk cId="168519829" sldId="5589"/>
        </pc:sldMkLst>
      </pc:sldChg>
      <pc:sldChg chg="modSp add mod modCm">
        <pc:chgData name="Severson, Annette" userId="199f3c28-b733-4b36-8b0e-b7eb6984ff94" providerId="ADAL" clId="{CEE84C19-27D6-4E86-B83E-6E9241D5DFDA}" dt="2024-10-10T13:59:30.258" v="133" actId="20577"/>
        <pc:sldMkLst>
          <pc:docMk/>
          <pc:sldMk cId="1125029257" sldId="55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everson, Annette" userId="199f3c28-b733-4b36-8b0e-b7eb6984ff94" providerId="ADAL" clId="{CEE84C19-27D6-4E86-B83E-6E9241D5DFDA}" dt="2024-10-10T13:59:30.258" v="133" actId="20577"/>
              <pc2:cmMkLst xmlns:pc2="http://schemas.microsoft.com/office/powerpoint/2019/9/main/command">
                <pc:docMk/>
                <pc:sldMk cId="1125029257" sldId="5590"/>
                <pc2:cmMk id="{70E16B14-6907-4DFE-9B49-6958D2BECE83}"/>
              </pc2:cmMkLst>
            </pc226:cmChg>
          </p:ext>
        </pc:extLst>
      </pc:sldChg>
      <pc:sldChg chg="add">
        <pc:chgData name="Severson, Annette" userId="199f3c28-b733-4b36-8b0e-b7eb6984ff94" providerId="ADAL" clId="{CEE84C19-27D6-4E86-B83E-6E9241D5DFDA}" dt="2024-10-10T01:14:55.814" v="0"/>
        <pc:sldMkLst>
          <pc:docMk/>
          <pc:sldMk cId="3805491149" sldId="5591"/>
        </pc:sldMkLst>
      </pc:sldChg>
      <pc:sldChg chg="add">
        <pc:chgData name="Severson, Annette" userId="199f3c28-b733-4b36-8b0e-b7eb6984ff94" providerId="ADAL" clId="{CEE84C19-27D6-4E86-B83E-6E9241D5DFDA}" dt="2024-10-10T01:14:55.814" v="0"/>
        <pc:sldMkLst>
          <pc:docMk/>
          <pc:sldMk cId="3373075697" sldId="5666"/>
        </pc:sldMkLst>
      </pc:sldChg>
      <pc:sldChg chg="modSp add mod">
        <pc:chgData name="Severson, Annette" userId="199f3c28-b733-4b36-8b0e-b7eb6984ff94" providerId="ADAL" clId="{CEE84C19-27D6-4E86-B83E-6E9241D5DFDA}" dt="2024-10-10T01:14:55.982" v="1" actId="27636"/>
        <pc:sldMkLst>
          <pc:docMk/>
          <pc:sldMk cId="433331985" sldId="5667"/>
        </pc:sldMkLst>
      </pc:sldChg>
      <pc:sldChg chg="modSp add mod modCm">
        <pc:chgData name="Severson, Annette" userId="199f3c28-b733-4b36-8b0e-b7eb6984ff94" providerId="ADAL" clId="{CEE84C19-27D6-4E86-B83E-6E9241D5DFDA}" dt="2024-10-10T13:59:47.404" v="134" actId="255"/>
        <pc:sldMkLst>
          <pc:docMk/>
          <pc:sldMk cId="2699268540" sldId="56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everson, Annette" userId="199f3c28-b733-4b36-8b0e-b7eb6984ff94" providerId="ADAL" clId="{CEE84C19-27D6-4E86-B83E-6E9241D5DFDA}" dt="2024-10-10T13:58:14.513" v="26" actId="20577"/>
              <pc2:cmMkLst xmlns:pc2="http://schemas.microsoft.com/office/powerpoint/2019/9/main/command">
                <pc:docMk/>
                <pc:sldMk cId="2699268540" sldId="5668"/>
                <pc2:cmMk id="{CD8D9926-9114-4E94-8065-7EFF497E147A}"/>
              </pc2:cmMkLst>
            </pc226:cmChg>
          </p:ext>
        </pc:extLst>
      </pc:sldChg>
      <pc:sldChg chg="add">
        <pc:chgData name="Severson, Annette" userId="199f3c28-b733-4b36-8b0e-b7eb6984ff94" providerId="ADAL" clId="{CEE84C19-27D6-4E86-B83E-6E9241D5DFDA}" dt="2024-10-10T01:14:55.814" v="0"/>
        <pc:sldMkLst>
          <pc:docMk/>
          <pc:sldMk cId="1295452772" sldId="5669"/>
        </pc:sldMkLst>
      </pc:sldChg>
    </pc:docChg>
  </pc:docChgLst>
  <pc:docChgLst>
    <pc:chgData name="Heitman, Lindsey" userId="a9773a47-99d2-4599-9377-6d37e9ec0bd3" providerId="ADAL" clId="{01EE32F4-A9BB-48F7-B815-413DF45ED2F3}"/>
    <pc:docChg chg="undo custSel addSld delSld modSld">
      <pc:chgData name="Heitman, Lindsey" userId="a9773a47-99d2-4599-9377-6d37e9ec0bd3" providerId="ADAL" clId="{01EE32F4-A9BB-48F7-B815-413DF45ED2F3}" dt="2025-05-15T13:17:49.316" v="438"/>
      <pc:docMkLst>
        <pc:docMk/>
      </pc:docMkLst>
      <pc:sldChg chg="modSp add mod">
        <pc:chgData name="Heitman, Lindsey" userId="a9773a47-99d2-4599-9377-6d37e9ec0bd3" providerId="ADAL" clId="{01EE32F4-A9BB-48F7-B815-413DF45ED2F3}" dt="2025-05-15T12:58:37.631" v="118" actId="20577"/>
        <pc:sldMkLst>
          <pc:docMk/>
          <pc:sldMk cId="1479812214" sldId="303"/>
        </pc:sldMkLst>
      </pc:sldChg>
      <pc:sldChg chg="del">
        <pc:chgData name="Heitman, Lindsey" userId="a9773a47-99d2-4599-9377-6d37e9ec0bd3" providerId="ADAL" clId="{01EE32F4-A9BB-48F7-B815-413DF45ED2F3}" dt="2025-05-15T12:39:32.074" v="0" actId="2696"/>
        <pc:sldMkLst>
          <pc:docMk/>
          <pc:sldMk cId="2055849504" sldId="2932"/>
        </pc:sldMkLst>
      </pc:sldChg>
      <pc:sldChg chg="del">
        <pc:chgData name="Heitman, Lindsey" userId="a9773a47-99d2-4599-9377-6d37e9ec0bd3" providerId="ADAL" clId="{01EE32F4-A9BB-48F7-B815-413DF45ED2F3}" dt="2025-05-15T12:39:32.074" v="0" actId="2696"/>
        <pc:sldMkLst>
          <pc:docMk/>
          <pc:sldMk cId="2332989696" sldId="5395"/>
        </pc:sldMkLst>
      </pc:sldChg>
      <pc:sldChg chg="delSp modSp mod">
        <pc:chgData name="Heitman, Lindsey" userId="a9773a47-99d2-4599-9377-6d37e9ec0bd3" providerId="ADAL" clId="{01EE32F4-A9BB-48F7-B815-413DF45ED2F3}" dt="2025-05-15T13:14:07.971" v="343" actId="21"/>
        <pc:sldMkLst>
          <pc:docMk/>
          <pc:sldMk cId="3186413146" sldId="5537"/>
        </pc:sldMkLst>
      </pc:sldChg>
      <pc:sldChg chg="del">
        <pc:chgData name="Heitman, Lindsey" userId="a9773a47-99d2-4599-9377-6d37e9ec0bd3" providerId="ADAL" clId="{01EE32F4-A9BB-48F7-B815-413DF45ED2F3}" dt="2025-05-15T12:39:32.074" v="0" actId="2696"/>
        <pc:sldMkLst>
          <pc:docMk/>
          <pc:sldMk cId="1409971493" sldId="5560"/>
        </pc:sldMkLst>
      </pc:sldChg>
      <pc:sldChg chg="delSp modSp add mod">
        <pc:chgData name="Heitman, Lindsey" userId="a9773a47-99d2-4599-9377-6d37e9ec0bd3" providerId="ADAL" clId="{01EE32F4-A9BB-48F7-B815-413DF45ED2F3}" dt="2025-05-15T13:15:22.072" v="422" actId="13244"/>
        <pc:sldMkLst>
          <pc:docMk/>
          <pc:sldMk cId="2198266952" sldId="5561"/>
        </pc:sldMkLst>
      </pc:sldChg>
      <pc:sldChg chg="addSp delSp modSp add mod chgLayout">
        <pc:chgData name="Heitman, Lindsey" userId="a9773a47-99d2-4599-9377-6d37e9ec0bd3" providerId="ADAL" clId="{01EE32F4-A9BB-48F7-B815-413DF45ED2F3}" dt="2025-05-15T13:13:18.758" v="341"/>
        <pc:sldMkLst>
          <pc:docMk/>
          <pc:sldMk cId="3511270056" sldId="5562"/>
        </pc:sldMkLst>
      </pc:sldChg>
      <pc:sldChg chg="addSp delSp modSp add mod chgLayout">
        <pc:chgData name="Heitman, Lindsey" userId="a9773a47-99d2-4599-9377-6d37e9ec0bd3" providerId="ADAL" clId="{01EE32F4-A9BB-48F7-B815-413DF45ED2F3}" dt="2025-05-15T13:17:49.316" v="438"/>
        <pc:sldMkLst>
          <pc:docMk/>
          <pc:sldMk cId="3894756585" sldId="5563"/>
        </pc:sldMkLst>
      </pc:sldChg>
      <pc:sldChg chg="del">
        <pc:chgData name="Heitman, Lindsey" userId="a9773a47-99d2-4599-9377-6d37e9ec0bd3" providerId="ADAL" clId="{01EE32F4-A9BB-48F7-B815-413DF45ED2F3}" dt="2025-05-15T12:39:57.987" v="2" actId="2696"/>
        <pc:sldMkLst>
          <pc:docMk/>
          <pc:sldMk cId="3699394542" sldId="5907"/>
        </pc:sldMkLst>
      </pc:sldChg>
    </pc:docChg>
  </pc:docChgLst>
  <pc:docChgLst>
    <pc:chgData name="Rhodes, Tara" userId="S::rhodes_t@cde.state.co.us::566307b0-1e17-4826-87e1-0feb85a922f2" providerId="AD" clId="Web-{20D2B1E4-1B5C-0675-7341-A1F4E8AF3447}"/>
    <pc:docChg chg="modSld">
      <pc:chgData name="Rhodes, Tara" userId="S::rhodes_t@cde.state.co.us::566307b0-1e17-4826-87e1-0feb85a922f2" providerId="AD" clId="Web-{20D2B1E4-1B5C-0675-7341-A1F4E8AF3447}" dt="2024-10-02T21:23:22.358" v="25" actId="20577"/>
      <pc:docMkLst>
        <pc:docMk/>
      </pc:docMkLst>
    </pc:docChg>
  </pc:docChgLst>
  <pc:docChgLst>
    <pc:chgData name="Gudka, Dawna" userId="823cceae-331b-41d6-9a63-34ad6d1db55c" providerId="ADAL" clId="{1BC5CFDB-28A5-4F00-83C0-9CC9655386DA}"/>
    <pc:docChg chg="custSel modSld">
      <pc:chgData name="Gudka, Dawna" userId="823cceae-331b-41d6-9a63-34ad6d1db55c" providerId="ADAL" clId="{1BC5CFDB-28A5-4F00-83C0-9CC9655386DA}" dt="2024-11-07T15:53:22.500" v="26" actId="20577"/>
      <pc:docMkLst>
        <pc:docMk/>
      </pc:docMkLst>
    </pc:docChg>
  </pc:docChgLst>
  <pc:docChgLst>
    <pc:chgData name="Ward, Reagan" userId="27291eb4-8241-4961-9e69-8c66e34cc5b0" providerId="ADAL" clId="{B271BC04-010B-46AB-876F-BCA9990F5FB3}"/>
    <pc:docChg chg="undo custSel addSld delSld modSld sldOrd">
      <pc:chgData name="Ward, Reagan" userId="27291eb4-8241-4961-9e69-8c66e34cc5b0" providerId="ADAL" clId="{B271BC04-010B-46AB-876F-BCA9990F5FB3}" dt="2024-10-03T13:59:30.943" v="5194" actId="27918"/>
      <pc:docMkLst>
        <pc:docMk/>
      </pc:docMkLst>
      <pc:sldChg chg="del">
        <pc:chgData name="Ward, Reagan" userId="27291eb4-8241-4961-9e69-8c66e34cc5b0" providerId="ADAL" clId="{B271BC04-010B-46AB-876F-BCA9990F5FB3}" dt="2024-10-01T23:02:56.368" v="4519" actId="47"/>
        <pc:sldMkLst>
          <pc:docMk/>
          <pc:sldMk cId="3717000822" sldId="280"/>
        </pc:sldMkLst>
      </pc:sldChg>
      <pc:sldChg chg="addSp delSp modSp add mod">
        <pc:chgData name="Ward, Reagan" userId="27291eb4-8241-4961-9e69-8c66e34cc5b0" providerId="ADAL" clId="{B271BC04-010B-46AB-876F-BCA9990F5FB3}" dt="2024-10-01T23:00:45.579" v="4498" actId="13244"/>
        <pc:sldMkLst>
          <pc:docMk/>
          <pc:sldMk cId="3704019442" sldId="5631"/>
        </pc:sldMkLst>
      </pc:sldChg>
      <pc:sldChg chg="del">
        <pc:chgData name="Ward, Reagan" userId="27291eb4-8241-4961-9e69-8c66e34cc5b0" providerId="ADAL" clId="{B271BC04-010B-46AB-876F-BCA9990F5FB3}" dt="2024-10-01T21:50:05.736" v="259" actId="47"/>
        <pc:sldMkLst>
          <pc:docMk/>
          <pc:sldMk cId="3834122063" sldId="5639"/>
        </pc:sldMkLst>
      </pc:sldChg>
      <pc:sldChg chg="add del">
        <pc:chgData name="Ward, Reagan" userId="27291eb4-8241-4961-9e69-8c66e34cc5b0" providerId="ADAL" clId="{B271BC04-010B-46AB-876F-BCA9990F5FB3}" dt="2024-10-01T21:51:28.255" v="264" actId="47"/>
        <pc:sldMkLst>
          <pc:docMk/>
          <pc:sldMk cId="1533238000" sldId="5640"/>
        </pc:sldMkLst>
      </pc:sldChg>
      <pc:sldChg chg="del">
        <pc:chgData name="Ward, Reagan" userId="27291eb4-8241-4961-9e69-8c66e34cc5b0" providerId="ADAL" clId="{B271BC04-010B-46AB-876F-BCA9990F5FB3}" dt="2024-10-01T21:51:28.255" v="264" actId="47"/>
        <pc:sldMkLst>
          <pc:docMk/>
          <pc:sldMk cId="240262686" sldId="5641"/>
        </pc:sldMkLst>
      </pc:sldChg>
      <pc:sldChg chg="add del">
        <pc:chgData name="Ward, Reagan" userId="27291eb4-8241-4961-9e69-8c66e34cc5b0" providerId="ADAL" clId="{B271BC04-010B-46AB-876F-BCA9990F5FB3}" dt="2024-10-01T21:51:28.255" v="264" actId="47"/>
        <pc:sldMkLst>
          <pc:docMk/>
          <pc:sldMk cId="2865947116" sldId="5642"/>
        </pc:sldMkLst>
      </pc:sldChg>
      <pc:sldChg chg="addSp delSp modSp new mod modClrScheme chgLayout">
        <pc:chgData name="Ward, Reagan" userId="27291eb4-8241-4961-9e69-8c66e34cc5b0" providerId="ADAL" clId="{B271BC04-010B-46AB-876F-BCA9990F5FB3}" dt="2024-10-01T21:48:33.609" v="143" actId="20577"/>
        <pc:sldMkLst>
          <pc:docMk/>
          <pc:sldMk cId="1642551370" sldId="5645"/>
        </pc:sldMkLst>
      </pc:sldChg>
      <pc:sldChg chg="addSp delSp modSp new mod modClrScheme chgLayout">
        <pc:chgData name="Ward, Reagan" userId="27291eb4-8241-4961-9e69-8c66e34cc5b0" providerId="ADAL" clId="{B271BC04-010B-46AB-876F-BCA9990F5FB3}" dt="2024-10-01T21:49:23.908" v="229" actId="20577"/>
        <pc:sldMkLst>
          <pc:docMk/>
          <pc:sldMk cId="598057764" sldId="5646"/>
        </pc:sldMkLst>
      </pc:sldChg>
      <pc:sldChg chg="addSp delSp modSp new mod ord modClrScheme chgLayout">
        <pc:chgData name="Ward, Reagan" userId="27291eb4-8241-4961-9e69-8c66e34cc5b0" providerId="ADAL" clId="{B271BC04-010B-46AB-876F-BCA9990F5FB3}" dt="2024-10-03T13:59:30.943" v="5194" actId="27918"/>
        <pc:sldMkLst>
          <pc:docMk/>
          <pc:sldMk cId="3507505468" sldId="5647"/>
        </pc:sldMkLst>
      </pc:sldChg>
      <pc:sldChg chg="new del">
        <pc:chgData name="Ward, Reagan" userId="27291eb4-8241-4961-9e69-8c66e34cc5b0" providerId="ADAL" clId="{B271BC04-010B-46AB-876F-BCA9990F5FB3}" dt="2024-10-01T21:49:30.891" v="230" actId="47"/>
        <pc:sldMkLst>
          <pc:docMk/>
          <pc:sldMk cId="4289651389" sldId="5647"/>
        </pc:sldMkLst>
      </pc:sldChg>
      <pc:sldChg chg="addSp delSp modSp new mod modClrScheme chgLayout">
        <pc:chgData name="Ward, Reagan" userId="27291eb4-8241-4961-9e69-8c66e34cc5b0" providerId="ADAL" clId="{B271BC04-010B-46AB-876F-BCA9990F5FB3}" dt="2024-10-02T17:09:25.567" v="5166" actId="20577"/>
        <pc:sldMkLst>
          <pc:docMk/>
          <pc:sldMk cId="1420422173" sldId="5648"/>
        </pc:sldMkLst>
      </pc:sldChg>
      <pc:sldChg chg="addSp delSp modSp new mod modClrScheme chgLayout">
        <pc:chgData name="Ward, Reagan" userId="27291eb4-8241-4961-9e69-8c66e34cc5b0" providerId="ADAL" clId="{B271BC04-010B-46AB-876F-BCA9990F5FB3}" dt="2024-10-01T22:30:26.360" v="2557" actId="20577"/>
        <pc:sldMkLst>
          <pc:docMk/>
          <pc:sldMk cId="2854760544" sldId="5649"/>
        </pc:sldMkLst>
      </pc:sldChg>
      <pc:sldChg chg="addSp delSp modSp new mod modClrScheme chgLayout">
        <pc:chgData name="Ward, Reagan" userId="27291eb4-8241-4961-9e69-8c66e34cc5b0" providerId="ADAL" clId="{B271BC04-010B-46AB-876F-BCA9990F5FB3}" dt="2024-10-01T22:55:14.071" v="4195" actId="20577"/>
        <pc:sldMkLst>
          <pc:docMk/>
          <pc:sldMk cId="637644780" sldId="5650"/>
        </pc:sldMkLst>
      </pc:sldChg>
      <pc:sldChg chg="addSp delSp modSp new mod modClrScheme chgLayout">
        <pc:chgData name="Ward, Reagan" userId="27291eb4-8241-4961-9e69-8c66e34cc5b0" providerId="ADAL" clId="{B271BC04-010B-46AB-876F-BCA9990F5FB3}" dt="2024-10-01T23:01:06.397" v="4502" actId="13244"/>
        <pc:sldMkLst>
          <pc:docMk/>
          <pc:sldMk cId="168840990" sldId="5651"/>
        </pc:sldMkLst>
      </pc:sldChg>
      <pc:sldChg chg="addSp delSp modSp add mod setBg">
        <pc:chgData name="Ward, Reagan" userId="27291eb4-8241-4961-9e69-8c66e34cc5b0" providerId="ADAL" clId="{B271BC04-010B-46AB-876F-BCA9990F5FB3}" dt="2024-10-01T23:06:49.110" v="4933" actId="962"/>
        <pc:sldMkLst>
          <pc:docMk/>
          <pc:sldMk cId="4082004543" sldId="5652"/>
        </pc:sldMkLst>
      </pc:sldChg>
    </pc:docChg>
  </pc:docChgLst>
  <pc:docChgLst>
    <pc:chgData name="McRee, Rebecca" userId="S::mcree_r@cde.state.co.us::3a10fa13-9d60-4c0b-b361-471945732c34" providerId="AD" clId="Web-{2509A1F5-E800-9898-5178-B548A9DE16E6}"/>
    <pc:docChg chg="modSld">
      <pc:chgData name="McRee, Rebecca" userId="S::mcree_r@cde.state.co.us::3a10fa13-9d60-4c0b-b361-471945732c34" providerId="AD" clId="Web-{2509A1F5-E800-9898-5178-B548A9DE16E6}" dt="2024-08-20T00:26:33.550" v="28" actId="20577"/>
      <pc:docMkLst>
        <pc:docMk/>
      </pc:docMkLst>
      <pc:sldChg chg="modSp">
        <pc:chgData name="McRee, Rebecca" userId="S::mcree_r@cde.state.co.us::3a10fa13-9d60-4c0b-b361-471945732c34" providerId="AD" clId="Web-{2509A1F5-E800-9898-5178-B548A9DE16E6}" dt="2024-08-20T00:21:19.062" v="2" actId="20577"/>
        <pc:sldMkLst>
          <pc:docMk/>
          <pc:sldMk cId="1185884485" sldId="5488"/>
        </pc:sldMkLst>
      </pc:sldChg>
      <pc:sldChg chg="modSp">
        <pc:chgData name="McRee, Rebecca" userId="S::mcree_r@cde.state.co.us::3a10fa13-9d60-4c0b-b361-471945732c34" providerId="AD" clId="Web-{2509A1F5-E800-9898-5178-B548A9DE16E6}" dt="2024-08-20T00:26:33.550" v="28" actId="20577"/>
        <pc:sldMkLst>
          <pc:docMk/>
          <pc:sldMk cId="2023168082" sldId="5497"/>
        </pc:sldMkLst>
      </pc:sldChg>
      <pc:sldChg chg="modSp">
        <pc:chgData name="McRee, Rebecca" userId="S::mcree_r@cde.state.co.us::3a10fa13-9d60-4c0b-b361-471945732c34" providerId="AD" clId="Web-{2509A1F5-E800-9898-5178-B548A9DE16E6}" dt="2024-08-20T00:23:36.329" v="25" actId="20577"/>
        <pc:sldMkLst>
          <pc:docMk/>
          <pc:sldMk cId="3238901035" sldId="5542"/>
        </pc:sldMkLst>
      </pc:sldChg>
    </pc:docChg>
  </pc:docChgLst>
  <pc:docChgLst>
    <pc:chgData name="Chaffin,Melissa" userId="S::chaffin_m@cde.state.co.us::21f0136b-23e1-4eef-9c4f-f29e4cc3ac56" providerId="AD" clId="Web-{720AD878-97DB-D8E7-4C09-BF2D0D6BE6F4}"/>
    <pc:docChg chg="delSld modSld">
      <pc:chgData name="Chaffin,Melissa" userId="S::chaffin_m@cde.state.co.us::21f0136b-23e1-4eef-9c4f-f29e4cc3ac56" providerId="AD" clId="Web-{720AD878-97DB-D8E7-4C09-BF2D0D6BE6F4}" dt="2024-09-24T14:32:41.342" v="160" actId="1076"/>
      <pc:docMkLst>
        <pc:docMk/>
      </pc:docMkLst>
      <pc:sldChg chg="modSp">
        <pc:chgData name="Chaffin,Melissa" userId="S::chaffin_m@cde.state.co.us::21f0136b-23e1-4eef-9c4f-f29e4cc3ac56" providerId="AD" clId="Web-{720AD878-97DB-D8E7-4C09-BF2D0D6BE6F4}" dt="2024-09-24T14:25:39.107" v="3"/>
        <pc:sldMkLst>
          <pc:docMk/>
          <pc:sldMk cId="840969988" sldId="5602"/>
        </pc:sldMkLst>
      </pc:sldChg>
      <pc:sldChg chg="addSp modSp">
        <pc:chgData name="Chaffin,Melissa" userId="S::chaffin_m@cde.state.co.us::21f0136b-23e1-4eef-9c4f-f29e4cc3ac56" providerId="AD" clId="Web-{720AD878-97DB-D8E7-4C09-BF2D0D6BE6F4}" dt="2024-09-24T14:32:41.342" v="160" actId="1076"/>
        <pc:sldMkLst>
          <pc:docMk/>
          <pc:sldMk cId="1016378890" sldId="5604"/>
        </pc:sldMkLst>
      </pc:sldChg>
      <pc:sldChg chg="addSp modSp">
        <pc:chgData name="Chaffin,Melissa" userId="S::chaffin_m@cde.state.co.us::21f0136b-23e1-4eef-9c4f-f29e4cc3ac56" providerId="AD" clId="Web-{720AD878-97DB-D8E7-4C09-BF2D0D6BE6F4}" dt="2024-09-24T14:32:15.451" v="157" actId="1076"/>
        <pc:sldMkLst>
          <pc:docMk/>
          <pc:sldMk cId="2592141677" sldId="5605"/>
        </pc:sldMkLst>
      </pc:sldChg>
      <pc:sldChg chg="del">
        <pc:chgData name="Chaffin,Melissa" userId="S::chaffin_m@cde.state.co.us::21f0136b-23e1-4eef-9c4f-f29e4cc3ac56" providerId="AD" clId="Web-{720AD878-97DB-D8E7-4C09-BF2D0D6BE6F4}" dt="2024-09-24T14:29:43.232" v="138"/>
        <pc:sldMkLst>
          <pc:docMk/>
          <pc:sldMk cId="3530695552" sldId="5606"/>
        </pc:sldMkLst>
      </pc:sldChg>
      <pc:sldChg chg="del">
        <pc:chgData name="Chaffin,Melissa" userId="S::chaffin_m@cde.state.co.us::21f0136b-23e1-4eef-9c4f-f29e4cc3ac56" providerId="AD" clId="Web-{720AD878-97DB-D8E7-4C09-BF2D0D6BE6F4}" dt="2024-09-24T14:29:49.326" v="139"/>
        <pc:sldMkLst>
          <pc:docMk/>
          <pc:sldMk cId="1020133488" sldId="5607"/>
        </pc:sldMkLst>
      </pc:sldChg>
      <pc:sldChg chg="del">
        <pc:chgData name="Chaffin,Melissa" userId="S::chaffin_m@cde.state.co.us::21f0136b-23e1-4eef-9c4f-f29e4cc3ac56" providerId="AD" clId="Web-{720AD878-97DB-D8E7-4C09-BF2D0D6BE6F4}" dt="2024-09-24T14:32:26.998" v="158"/>
        <pc:sldMkLst>
          <pc:docMk/>
          <pc:sldMk cId="2760380853" sldId="5608"/>
        </pc:sldMkLst>
      </pc:sldChg>
      <pc:sldChg chg="del">
        <pc:chgData name="Chaffin,Melissa" userId="S::chaffin_m@cde.state.co.us::21f0136b-23e1-4eef-9c4f-f29e4cc3ac56" providerId="AD" clId="Web-{720AD878-97DB-D8E7-4C09-BF2D0D6BE6F4}" dt="2024-09-24T14:31:14.029" v="145"/>
        <pc:sldMkLst>
          <pc:docMk/>
          <pc:sldMk cId="1226889934" sldId="5609"/>
        </pc:sldMkLst>
      </pc:sldChg>
    </pc:docChg>
  </pc:docChgLst>
  <pc:docChgLst>
    <pc:chgData name="Gudka, Dawna" userId="823cceae-331b-41d6-9a63-34ad6d1db55c" providerId="ADAL" clId="{7EB8EB41-016A-43D2-9B57-D8C940405AF1}"/>
    <pc:docChg chg="modSld">
      <pc:chgData name="Gudka, Dawna" userId="823cceae-331b-41d6-9a63-34ad6d1db55c" providerId="ADAL" clId="{7EB8EB41-016A-43D2-9B57-D8C940405AF1}" dt="2025-04-16T13:30:28.827" v="14" actId="20577"/>
      <pc:docMkLst>
        <pc:docMk/>
      </pc:docMkLst>
    </pc:docChg>
  </pc:docChgLst>
  <pc:docChgLst>
    <pc:chgData name="Wenzel, Brooke" userId="672bf8d3-b15b-4e02-a6d1-39319a0df09b" providerId="ADAL" clId="{45692EFA-40FF-420F-8AB9-A895BE4AA2BA}"/>
    <pc:docChg chg="undo redo custSel addSld delSld modSld">
      <pc:chgData name="Wenzel, Brooke" userId="672bf8d3-b15b-4e02-a6d1-39319a0df09b" providerId="ADAL" clId="{45692EFA-40FF-420F-8AB9-A895BE4AA2BA}" dt="2024-09-12T16:37:32.185" v="1795" actId="20577"/>
      <pc:docMkLst>
        <pc:docMk/>
      </pc:docMkLst>
      <pc:sldChg chg="modSp mod">
        <pc:chgData name="Wenzel, Brooke" userId="672bf8d3-b15b-4e02-a6d1-39319a0df09b" providerId="ADAL" clId="{45692EFA-40FF-420F-8AB9-A895BE4AA2BA}" dt="2024-09-09T15:25:48.810" v="2" actId="20577"/>
        <pc:sldMkLst>
          <pc:docMk/>
          <pc:sldMk cId="3044915438" sldId="256"/>
        </pc:sldMkLst>
      </pc:sldChg>
      <pc:sldChg chg="modSp mod">
        <pc:chgData name="Wenzel, Brooke" userId="672bf8d3-b15b-4e02-a6d1-39319a0df09b" providerId="ADAL" clId="{45692EFA-40FF-420F-8AB9-A895BE4AA2BA}" dt="2024-09-10T19:28:27.767" v="1183" actId="20577"/>
        <pc:sldMkLst>
          <pc:docMk/>
          <pc:sldMk cId="587239845" sldId="265"/>
        </pc:sldMkLst>
      </pc:sldChg>
      <pc:sldChg chg="modSp mod">
        <pc:chgData name="Wenzel, Brooke" userId="672bf8d3-b15b-4e02-a6d1-39319a0df09b" providerId="ADAL" clId="{45692EFA-40FF-420F-8AB9-A895BE4AA2BA}" dt="2024-09-11T16:09:13.040" v="1775" actId="20577"/>
        <pc:sldMkLst>
          <pc:docMk/>
          <pc:sldMk cId="485604172" sldId="266"/>
        </pc:sldMkLst>
      </pc:sldChg>
      <pc:sldChg chg="del">
        <pc:chgData name="Wenzel, Brooke" userId="672bf8d3-b15b-4e02-a6d1-39319a0df09b" providerId="ADAL" clId="{45692EFA-40FF-420F-8AB9-A895BE4AA2BA}" dt="2024-09-10T19:28:13.359" v="1182" actId="47"/>
        <pc:sldMkLst>
          <pc:docMk/>
          <pc:sldMk cId="399469708" sldId="2671"/>
        </pc:sldMkLst>
      </pc:sldChg>
      <pc:sldChg chg="addSp modSp mod">
        <pc:chgData name="Wenzel, Brooke" userId="672bf8d3-b15b-4e02-a6d1-39319a0df09b" providerId="ADAL" clId="{45692EFA-40FF-420F-8AB9-A895BE4AA2BA}" dt="2024-09-09T15:27:53.708" v="48" actId="1076"/>
        <pc:sldMkLst>
          <pc:docMk/>
          <pc:sldMk cId="1426715698" sldId="5295"/>
        </pc:sldMkLst>
      </pc:sldChg>
      <pc:sldChg chg="addSp delSp modSp add mod">
        <pc:chgData name="Wenzel, Brooke" userId="672bf8d3-b15b-4e02-a6d1-39319a0df09b" providerId="ADAL" clId="{45692EFA-40FF-420F-8AB9-A895BE4AA2BA}" dt="2024-09-09T15:30:12.763" v="59" actId="20577"/>
        <pc:sldMkLst>
          <pc:docMk/>
          <pc:sldMk cId="444206763" sldId="5308"/>
        </pc:sldMkLst>
      </pc:sldChg>
      <pc:sldChg chg="del">
        <pc:chgData name="Wenzel, Brooke" userId="672bf8d3-b15b-4e02-a6d1-39319a0df09b" providerId="ADAL" clId="{45692EFA-40FF-420F-8AB9-A895BE4AA2BA}" dt="2024-09-09T15:26:04.456" v="3" actId="2696"/>
        <pc:sldMkLst>
          <pc:docMk/>
          <pc:sldMk cId="26054774" sldId="5413"/>
        </pc:sldMkLst>
      </pc:sldChg>
      <pc:sldChg chg="modSp mod">
        <pc:chgData name="Wenzel, Brooke" userId="672bf8d3-b15b-4e02-a6d1-39319a0df09b" providerId="ADAL" clId="{45692EFA-40FF-420F-8AB9-A895BE4AA2BA}" dt="2024-09-11T16:09:34.171" v="1777" actId="13244"/>
        <pc:sldMkLst>
          <pc:docMk/>
          <pc:sldMk cId="1153930597" sldId="5504"/>
        </pc:sldMkLst>
      </pc:sldChg>
      <pc:sldChg chg="modSp mod">
        <pc:chgData name="Wenzel, Brooke" userId="672bf8d3-b15b-4e02-a6d1-39319a0df09b" providerId="ADAL" clId="{45692EFA-40FF-420F-8AB9-A895BE4AA2BA}" dt="2024-09-09T15:26:20.202" v="4" actId="2165"/>
        <pc:sldMkLst>
          <pc:docMk/>
          <pc:sldMk cId="1302995045" sldId="5536"/>
        </pc:sldMkLst>
      </pc:sldChg>
      <pc:sldChg chg="delSp modSp mod">
        <pc:chgData name="Wenzel, Brooke" userId="672bf8d3-b15b-4e02-a6d1-39319a0df09b" providerId="ADAL" clId="{45692EFA-40FF-420F-8AB9-A895BE4AA2BA}" dt="2024-09-12T16:37:32.185" v="1795" actId="20577"/>
        <pc:sldMkLst>
          <pc:docMk/>
          <pc:sldMk cId="573740307" sldId="5538"/>
        </pc:sldMkLst>
      </pc:sldChg>
      <pc:sldChg chg="del">
        <pc:chgData name="Wenzel, Brooke" userId="672bf8d3-b15b-4e02-a6d1-39319a0df09b" providerId="ADAL" clId="{45692EFA-40FF-420F-8AB9-A895BE4AA2BA}" dt="2024-09-10T19:28:13.359" v="1182" actId="47"/>
        <pc:sldMkLst>
          <pc:docMk/>
          <pc:sldMk cId="2719044098" sldId="5566"/>
        </pc:sldMkLst>
      </pc:sldChg>
      <pc:sldChg chg="del">
        <pc:chgData name="Wenzel, Brooke" userId="672bf8d3-b15b-4e02-a6d1-39319a0df09b" providerId="ADAL" clId="{45692EFA-40FF-420F-8AB9-A895BE4AA2BA}" dt="2024-09-10T19:28:13.359" v="1182" actId="47"/>
        <pc:sldMkLst>
          <pc:docMk/>
          <pc:sldMk cId="375985229" sldId="5567"/>
        </pc:sldMkLst>
      </pc:sldChg>
      <pc:sldChg chg="del">
        <pc:chgData name="Wenzel, Brooke" userId="672bf8d3-b15b-4e02-a6d1-39319a0df09b" providerId="ADAL" clId="{45692EFA-40FF-420F-8AB9-A895BE4AA2BA}" dt="2024-09-09T15:28:07.357" v="49" actId="47"/>
        <pc:sldMkLst>
          <pc:docMk/>
          <pc:sldMk cId="2925807044" sldId="5585"/>
        </pc:sldMkLst>
      </pc:sldChg>
      <pc:sldChg chg="modSp add mod">
        <pc:chgData name="Wenzel, Brooke" userId="672bf8d3-b15b-4e02-a6d1-39319a0df09b" providerId="ADAL" clId="{45692EFA-40FF-420F-8AB9-A895BE4AA2BA}" dt="2024-09-11T13:11:54.661" v="1721" actId="20577"/>
        <pc:sldMkLst>
          <pc:docMk/>
          <pc:sldMk cId="936857245" sldId="5587"/>
        </pc:sldMkLst>
      </pc:sldChg>
      <pc:sldChg chg="modSp add del mod">
        <pc:chgData name="Wenzel, Brooke" userId="672bf8d3-b15b-4e02-a6d1-39319a0df09b" providerId="ADAL" clId="{45692EFA-40FF-420F-8AB9-A895BE4AA2BA}" dt="2024-09-11T19:49:40.855" v="1781" actId="47"/>
        <pc:sldMkLst>
          <pc:docMk/>
          <pc:sldMk cId="3222580534" sldId="5588"/>
        </pc:sldMkLst>
      </pc:sldChg>
      <pc:sldChg chg="modSp add mod">
        <pc:chgData name="Wenzel, Brooke" userId="672bf8d3-b15b-4e02-a6d1-39319a0df09b" providerId="ADAL" clId="{45692EFA-40FF-420F-8AB9-A895BE4AA2BA}" dt="2024-09-10T20:02:24.219" v="1368" actId="20577"/>
        <pc:sldMkLst>
          <pc:docMk/>
          <pc:sldMk cId="168519829" sldId="5589"/>
        </pc:sldMkLst>
      </pc:sldChg>
    </pc:docChg>
  </pc:docChgLst>
  <pc:docChgLst>
    <pc:chgData name="Slutzky, Collin" userId="S::slutzky_c@cde.state.co.us::21f7fb5c-490d-42a4-8741-4ce78a53b03a" providerId="AD" clId="Web-{1A9FD4F1-5FDD-18CE-60FE-F46CD7035038}"/>
    <pc:docChg chg="addSld delSld modSld">
      <pc:chgData name="Slutzky, Collin" userId="S::slutzky_c@cde.state.co.us::21f7fb5c-490d-42a4-8741-4ce78a53b03a" providerId="AD" clId="Web-{1A9FD4F1-5FDD-18CE-60FE-F46CD7035038}" dt="2025-02-20T15:03:50.039" v="10" actId="1076"/>
      <pc:docMkLst>
        <pc:docMk/>
      </pc:docMkLst>
      <pc:sldChg chg="add">
        <pc:chgData name="Slutzky, Collin" userId="S::slutzky_c@cde.state.co.us::21f7fb5c-490d-42a4-8741-4ce78a53b03a" providerId="AD" clId="Web-{1A9FD4F1-5FDD-18CE-60FE-F46CD7035038}" dt="2025-02-20T14:55:05.305" v="4"/>
        <pc:sldMkLst>
          <pc:docMk/>
          <pc:sldMk cId="2815576142" sldId="5313"/>
        </pc:sldMkLst>
      </pc:sldChg>
      <pc:sldChg chg="add">
        <pc:chgData name="Slutzky, Collin" userId="S::slutzky_c@cde.state.co.us::21f7fb5c-490d-42a4-8741-4ce78a53b03a" providerId="AD" clId="Web-{1A9FD4F1-5FDD-18CE-60FE-F46CD7035038}" dt="2025-02-20T14:55:05.274" v="3"/>
        <pc:sldMkLst>
          <pc:docMk/>
          <pc:sldMk cId="2365850526" sldId="5733"/>
        </pc:sldMkLst>
      </pc:sldChg>
      <pc:sldChg chg="add">
        <pc:chgData name="Slutzky, Collin" userId="S::slutzky_c@cde.state.co.us::21f7fb5c-490d-42a4-8741-4ce78a53b03a" providerId="AD" clId="Web-{1A9FD4F1-5FDD-18CE-60FE-F46CD7035038}" dt="2025-02-20T14:55:05.352" v="6"/>
        <pc:sldMkLst>
          <pc:docMk/>
          <pc:sldMk cId="522260969" sldId="5746"/>
        </pc:sldMkLst>
      </pc:sldChg>
      <pc:sldChg chg="del">
        <pc:chgData name="Slutzky, Collin" userId="S::slutzky_c@cde.state.co.us::21f7fb5c-490d-42a4-8741-4ce78a53b03a" providerId="AD" clId="Web-{1A9FD4F1-5FDD-18CE-60FE-F46CD7035038}" dt="2025-02-20T14:54:20.226" v="1"/>
        <pc:sldMkLst>
          <pc:docMk/>
          <pc:sldMk cId="3985292775" sldId="5777"/>
        </pc:sldMkLst>
      </pc:sldChg>
      <pc:sldChg chg="del">
        <pc:chgData name="Slutzky, Collin" userId="S::slutzky_c@cde.state.co.us::21f7fb5c-490d-42a4-8741-4ce78a53b03a" providerId="AD" clId="Web-{1A9FD4F1-5FDD-18CE-60FE-F46CD7035038}" dt="2025-02-20T14:54:20.226" v="0"/>
        <pc:sldMkLst>
          <pc:docMk/>
          <pc:sldMk cId="1177166043" sldId="5778"/>
        </pc:sldMkLst>
      </pc:sldChg>
      <pc:sldChg chg="addSp delSp modSp add">
        <pc:chgData name="Slutzky, Collin" userId="S::slutzky_c@cde.state.co.us::21f7fb5c-490d-42a4-8741-4ce78a53b03a" providerId="AD" clId="Web-{1A9FD4F1-5FDD-18CE-60FE-F46CD7035038}" dt="2025-02-20T15:03:50.039" v="10" actId="1076"/>
        <pc:sldMkLst>
          <pc:docMk/>
          <pc:sldMk cId="2639106218" sldId="5801"/>
        </pc:sldMkLst>
      </pc:sldChg>
      <pc:sldChg chg="add">
        <pc:chgData name="Slutzky, Collin" userId="S::slutzky_c@cde.state.co.us::21f7fb5c-490d-42a4-8741-4ce78a53b03a" providerId="AD" clId="Web-{1A9FD4F1-5FDD-18CE-60FE-F46CD7035038}" dt="2025-02-20T14:55:05.321" v="5"/>
        <pc:sldMkLst>
          <pc:docMk/>
          <pc:sldMk cId="467082449" sldId="5802"/>
        </pc:sldMkLst>
      </pc:sldChg>
    </pc:docChg>
  </pc:docChgLst>
  <pc:docChgLst>
    <pc:chgData name="Gudka, Dawna" userId="823cceae-331b-41d6-9a63-34ad6d1db55c" providerId="ADAL" clId="{A7DD2492-2752-43CB-AC3E-6D60B9F207EE}"/>
    <pc:docChg chg="undo custSel modSld">
      <pc:chgData name="Gudka, Dawna" userId="823cceae-331b-41d6-9a63-34ad6d1db55c" providerId="ADAL" clId="{A7DD2492-2752-43CB-AC3E-6D60B9F207EE}" dt="2024-05-23T13:31:45.318" v="35" actId="20577"/>
      <pc:docMkLst>
        <pc:docMk/>
      </pc:docMkLst>
    </pc:docChg>
  </pc:docChgLst>
  <pc:docChgLst>
    <pc:chgData name="Hoffman, Peter" userId="S::hoffman_p@cde.state.co.us::673cee94-26bd-4c2a-ab82-1b3669e2f049" providerId="AD" clId="Web-{081600B5-88F9-42BF-4C66-2A1DA33C9C8A}"/>
    <pc:docChg chg="addSld delSld modSld">
      <pc:chgData name="Hoffman, Peter" userId="S::hoffman_p@cde.state.co.us::673cee94-26bd-4c2a-ab82-1b3669e2f049" providerId="AD" clId="Web-{081600B5-88F9-42BF-4C66-2A1DA33C9C8A}" dt="2025-04-28T18:35:40.411" v="292" actId="20577"/>
      <pc:docMkLst>
        <pc:docMk/>
      </pc:docMkLst>
      <pc:sldChg chg="del">
        <pc:chgData name="Hoffman, Peter" userId="S::hoffman_p@cde.state.co.us::673cee94-26bd-4c2a-ab82-1b3669e2f049" providerId="AD" clId="Web-{081600B5-88F9-42BF-4C66-2A1DA33C9C8A}" dt="2025-04-28T18:34:23.315" v="286"/>
        <pc:sldMkLst>
          <pc:docMk/>
          <pc:sldMk cId="587239845" sldId="265"/>
        </pc:sldMkLst>
      </pc:sldChg>
      <pc:sldChg chg="del">
        <pc:chgData name="Hoffman, Peter" userId="S::hoffman_p@cde.state.co.us::673cee94-26bd-4c2a-ab82-1b3669e2f049" providerId="AD" clId="Web-{081600B5-88F9-42BF-4C66-2A1DA33C9C8A}" dt="2025-04-28T18:34:23.268" v="275"/>
        <pc:sldMkLst>
          <pc:docMk/>
          <pc:sldMk cId="485604172" sldId="266"/>
        </pc:sldMkLst>
      </pc:sldChg>
      <pc:sldChg chg="del">
        <pc:chgData name="Hoffman, Peter" userId="S::hoffman_p@cde.state.co.us::673cee94-26bd-4c2a-ab82-1b3669e2f049" providerId="AD" clId="Web-{081600B5-88F9-42BF-4C66-2A1DA33C9C8A}" dt="2025-04-28T18:34:23.315" v="284"/>
        <pc:sldMkLst>
          <pc:docMk/>
          <pc:sldMk cId="499285695" sldId="281"/>
        </pc:sldMkLst>
      </pc:sldChg>
      <pc:sldChg chg="modSp add">
        <pc:chgData name="Hoffman, Peter" userId="S::hoffman_p@cde.state.co.us::673cee94-26bd-4c2a-ab82-1b3669e2f049" providerId="AD" clId="Web-{081600B5-88F9-42BF-4C66-2A1DA33C9C8A}" dt="2025-04-28T18:35:40.411" v="292" actId="20577"/>
        <pc:sldMkLst>
          <pc:docMk/>
          <pc:sldMk cId="3378712492" sldId="5417"/>
        </pc:sldMkLst>
      </pc:sldChg>
      <pc:sldChg chg="del">
        <pc:chgData name="Hoffman, Peter" userId="S::hoffman_p@cde.state.co.us::673cee94-26bd-4c2a-ab82-1b3669e2f049" providerId="AD" clId="Web-{081600B5-88F9-42BF-4C66-2A1DA33C9C8A}" dt="2025-04-28T18:34:23.315" v="285"/>
        <pc:sldMkLst>
          <pc:docMk/>
          <pc:sldMk cId="4231742710" sldId="5860"/>
        </pc:sldMkLst>
      </pc:sldChg>
      <pc:sldChg chg="del">
        <pc:chgData name="Hoffman, Peter" userId="S::hoffman_p@cde.state.co.us::673cee94-26bd-4c2a-ab82-1b3669e2f049" providerId="AD" clId="Web-{081600B5-88F9-42BF-4C66-2A1DA33C9C8A}" dt="2025-04-28T18:34:23.299" v="281"/>
        <pc:sldMkLst>
          <pc:docMk/>
          <pc:sldMk cId="1990834005" sldId="5861"/>
        </pc:sldMkLst>
      </pc:sldChg>
      <pc:sldChg chg="del">
        <pc:chgData name="Hoffman, Peter" userId="S::hoffman_p@cde.state.co.us::673cee94-26bd-4c2a-ab82-1b3669e2f049" providerId="AD" clId="Web-{081600B5-88F9-42BF-4C66-2A1DA33C9C8A}" dt="2025-04-28T18:34:23.299" v="280"/>
        <pc:sldMkLst>
          <pc:docMk/>
          <pc:sldMk cId="323882115" sldId="5862"/>
        </pc:sldMkLst>
      </pc:sldChg>
      <pc:sldChg chg="del">
        <pc:chgData name="Hoffman, Peter" userId="S::hoffman_p@cde.state.co.us::673cee94-26bd-4c2a-ab82-1b3669e2f049" providerId="AD" clId="Web-{081600B5-88F9-42BF-4C66-2A1DA33C9C8A}" dt="2025-04-28T18:34:23.283" v="277"/>
        <pc:sldMkLst>
          <pc:docMk/>
          <pc:sldMk cId="1135543252" sldId="5863"/>
        </pc:sldMkLst>
      </pc:sldChg>
      <pc:sldChg chg="del">
        <pc:chgData name="Hoffman, Peter" userId="S::hoffman_p@cde.state.co.us::673cee94-26bd-4c2a-ab82-1b3669e2f049" providerId="AD" clId="Web-{081600B5-88F9-42BF-4C66-2A1DA33C9C8A}" dt="2025-04-28T18:34:23.283" v="278"/>
        <pc:sldMkLst>
          <pc:docMk/>
          <pc:sldMk cId="1833610623" sldId="5864"/>
        </pc:sldMkLst>
      </pc:sldChg>
      <pc:sldChg chg="del">
        <pc:chgData name="Hoffman, Peter" userId="S::hoffman_p@cde.state.co.us::673cee94-26bd-4c2a-ab82-1b3669e2f049" providerId="AD" clId="Web-{081600B5-88F9-42BF-4C66-2A1DA33C9C8A}" dt="2025-04-28T18:34:23.299" v="283"/>
        <pc:sldMkLst>
          <pc:docMk/>
          <pc:sldMk cId="2147036906" sldId="5865"/>
        </pc:sldMkLst>
      </pc:sldChg>
      <pc:sldChg chg="del">
        <pc:chgData name="Hoffman, Peter" userId="S::hoffman_p@cde.state.co.us::673cee94-26bd-4c2a-ab82-1b3669e2f049" providerId="AD" clId="Web-{081600B5-88F9-42BF-4C66-2A1DA33C9C8A}" dt="2025-04-28T18:34:23.299" v="282"/>
        <pc:sldMkLst>
          <pc:docMk/>
          <pc:sldMk cId="1953538231" sldId="5866"/>
        </pc:sldMkLst>
      </pc:sldChg>
      <pc:sldChg chg="del">
        <pc:chgData name="Hoffman, Peter" userId="S::hoffman_p@cde.state.co.us::673cee94-26bd-4c2a-ab82-1b3669e2f049" providerId="AD" clId="Web-{081600B5-88F9-42BF-4C66-2A1DA33C9C8A}" dt="2025-04-28T18:34:23.283" v="276"/>
        <pc:sldMkLst>
          <pc:docMk/>
          <pc:sldMk cId="612951964" sldId="5867"/>
        </pc:sldMkLst>
      </pc:sldChg>
    </pc:docChg>
  </pc:docChgLst>
  <pc:docChgLst>
    <pc:chgData name="Hoffman, Peter" userId="673cee94-26bd-4c2a-ab82-1b3669e2f049" providerId="ADAL" clId="{10BF84EB-DAB4-4F60-B14F-7F6C019FEF0E}"/>
    <pc:docChg chg="undo custSel addSld delSld modSld">
      <pc:chgData name="Hoffman, Peter" userId="673cee94-26bd-4c2a-ab82-1b3669e2f049" providerId="ADAL" clId="{10BF84EB-DAB4-4F60-B14F-7F6C019FEF0E}" dt="2024-12-05T15:37:41.317" v="845" actId="20577"/>
      <pc:docMkLst>
        <pc:docMk/>
      </pc:docMkLst>
      <pc:sldChg chg="modSp mod">
        <pc:chgData name="Hoffman, Peter" userId="673cee94-26bd-4c2a-ab82-1b3669e2f049" providerId="ADAL" clId="{10BF84EB-DAB4-4F60-B14F-7F6C019FEF0E}" dt="2024-12-05T15:37:41.317" v="845" actId="20577"/>
        <pc:sldMkLst>
          <pc:docMk/>
          <pc:sldMk cId="3918244797" sldId="5314"/>
        </pc:sldMkLst>
      </pc:sldChg>
      <pc:sldChg chg="modSp mod">
        <pc:chgData name="Hoffman, Peter" userId="673cee94-26bd-4c2a-ab82-1b3669e2f049" providerId="ADAL" clId="{10BF84EB-DAB4-4F60-B14F-7F6C019FEF0E}" dt="2024-12-04T21:48:25.921" v="745" actId="20577"/>
        <pc:sldMkLst>
          <pc:docMk/>
          <pc:sldMk cId="3812577952" sldId="5715"/>
        </pc:sldMkLst>
      </pc:sldChg>
      <pc:sldChg chg="modSp add mod">
        <pc:chgData name="Hoffman, Peter" userId="673cee94-26bd-4c2a-ab82-1b3669e2f049" providerId="ADAL" clId="{10BF84EB-DAB4-4F60-B14F-7F6C019FEF0E}" dt="2024-12-05T15:35:03.875" v="834" actId="20577"/>
        <pc:sldMkLst>
          <pc:docMk/>
          <pc:sldMk cId="4085267074" sldId="5716"/>
        </pc:sldMkLst>
      </pc:sldChg>
      <pc:sldChg chg="addSp delSp modSp new mod">
        <pc:chgData name="Hoffman, Peter" userId="673cee94-26bd-4c2a-ab82-1b3669e2f049" providerId="ADAL" clId="{10BF84EB-DAB4-4F60-B14F-7F6C019FEF0E}" dt="2024-12-04T21:41:56.952" v="68" actId="14100"/>
        <pc:sldMkLst>
          <pc:docMk/>
          <pc:sldMk cId="217821678" sldId="5717"/>
        </pc:sldMkLst>
      </pc:sldChg>
      <pc:sldChg chg="addSp delSp modSp new mod">
        <pc:chgData name="Hoffman, Peter" userId="673cee94-26bd-4c2a-ab82-1b3669e2f049" providerId="ADAL" clId="{10BF84EB-DAB4-4F60-B14F-7F6C019FEF0E}" dt="2024-12-04T21:44:14.430" v="247" actId="22"/>
        <pc:sldMkLst>
          <pc:docMk/>
          <pc:sldMk cId="4198473433" sldId="5718"/>
        </pc:sldMkLst>
      </pc:sldChg>
      <pc:sldChg chg="modSp add mod">
        <pc:chgData name="Hoffman, Peter" userId="673cee94-26bd-4c2a-ab82-1b3669e2f049" providerId="ADAL" clId="{10BF84EB-DAB4-4F60-B14F-7F6C019FEF0E}" dt="2024-12-04T21:44:45.239" v="292" actId="20577"/>
        <pc:sldMkLst>
          <pc:docMk/>
          <pc:sldMk cId="913226430" sldId="5719"/>
        </pc:sldMkLst>
      </pc:sldChg>
      <pc:sldChg chg="add del">
        <pc:chgData name="Hoffman, Peter" userId="673cee94-26bd-4c2a-ab82-1b3669e2f049" providerId="ADAL" clId="{10BF84EB-DAB4-4F60-B14F-7F6C019FEF0E}" dt="2024-12-04T21:44:56.406" v="294"/>
        <pc:sldMkLst>
          <pc:docMk/>
          <pc:sldMk cId="3974479967" sldId="5720"/>
        </pc:sldMkLst>
      </pc:sldChg>
    </pc:docChg>
  </pc:docChgLst>
  <pc:docChgLst>
    <pc:chgData name="Gudka, Dawna" userId="823cceae-331b-41d6-9a63-34ad6d1db55c" providerId="ADAL" clId="{8887CFB9-C32A-4B46-9C04-00C8100DE555}"/>
    <pc:docChg chg="modSld">
      <pc:chgData name="Gudka, Dawna" userId="823cceae-331b-41d6-9a63-34ad6d1db55c" providerId="ADAL" clId="{8887CFB9-C32A-4B46-9C04-00C8100DE555}" dt="2024-10-17T14:31:50.591" v="4" actId="27918"/>
      <pc:docMkLst>
        <pc:docMk/>
      </pc:docMkLst>
      <pc:sldChg chg="mod">
        <pc:chgData name="Gudka, Dawna" userId="823cceae-331b-41d6-9a63-34ad6d1db55c" providerId="ADAL" clId="{8887CFB9-C32A-4B46-9C04-00C8100DE555}" dt="2024-10-17T14:31:50.591" v="4" actId="27918"/>
        <pc:sldMkLst>
          <pc:docMk/>
          <pc:sldMk cId="2510048166" sldId="5664"/>
        </pc:sldMkLst>
      </pc:sldChg>
    </pc:docChg>
  </pc:docChgLst>
  <pc:docChgLst>
    <pc:chgData name="Ward, Reagan" userId="27291eb4-8241-4961-9e69-8c66e34cc5b0" providerId="ADAL" clId="{755D4D08-3F12-4932-B84B-62DEFFE1BA54}"/>
    <pc:docChg chg="undo custSel addSld delSld modSld sldOrd">
      <pc:chgData name="Ward, Reagan" userId="27291eb4-8241-4961-9e69-8c66e34cc5b0" providerId="ADAL" clId="{755D4D08-3F12-4932-B84B-62DEFFE1BA54}" dt="2025-04-10T13:49:06.139" v="2275" actId="13244"/>
      <pc:docMkLst>
        <pc:docMk/>
      </pc:docMkLst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857372145" sldId="5533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3152826107" sldId="5558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3153518193" sldId="5758"/>
        </pc:sldMkLst>
      </pc:sldChg>
      <pc:sldChg chg="modSp del mod chgLayout">
        <pc:chgData name="Ward, Reagan" userId="27291eb4-8241-4961-9e69-8c66e34cc5b0" providerId="ADAL" clId="{755D4D08-3F12-4932-B84B-62DEFFE1BA54}" dt="2025-04-08T20:31:27.104" v="58" actId="47"/>
        <pc:sldMkLst>
          <pc:docMk/>
          <pc:sldMk cId="2463439885" sldId="5759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1678483196" sldId="5761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3452760538" sldId="5763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3959241512" sldId="5764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674225035" sldId="5765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649998623" sldId="5767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220528580" sldId="5838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2705892911" sldId="5840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1039088137" sldId="5841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874737549" sldId="5842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1524689614" sldId="5845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3483290919" sldId="5846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3040074917" sldId="5849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3626476154" sldId="5850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3472558432" sldId="5854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3882279446" sldId="5868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904776247" sldId="5869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2376701188" sldId="5870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2468459013" sldId="5872"/>
        </pc:sldMkLst>
      </pc:sldChg>
      <pc:sldChg chg="del">
        <pc:chgData name="Ward, Reagan" userId="27291eb4-8241-4961-9e69-8c66e34cc5b0" providerId="ADAL" clId="{755D4D08-3F12-4932-B84B-62DEFFE1BA54}" dt="2025-04-08T20:31:27.104" v="58" actId="47"/>
        <pc:sldMkLst>
          <pc:docMk/>
          <pc:sldMk cId="1218559079" sldId="5873"/>
        </pc:sldMkLst>
      </pc:sldChg>
      <pc:sldChg chg="addSp delSp modSp mod ord chgLayout">
        <pc:chgData name="Ward, Reagan" userId="27291eb4-8241-4961-9e69-8c66e34cc5b0" providerId="ADAL" clId="{755D4D08-3F12-4932-B84B-62DEFFE1BA54}" dt="2025-04-09T16:49:01.739" v="2272" actId="404"/>
        <pc:sldMkLst>
          <pc:docMk/>
          <pc:sldMk cId="642296227" sldId="5874"/>
        </pc:sldMkLst>
      </pc:sldChg>
      <pc:sldChg chg="new del">
        <pc:chgData name="Ward, Reagan" userId="27291eb4-8241-4961-9e69-8c66e34cc5b0" providerId="ADAL" clId="{755D4D08-3F12-4932-B84B-62DEFFE1BA54}" dt="2025-04-08T20:31:27.104" v="58" actId="47"/>
        <pc:sldMkLst>
          <pc:docMk/>
          <pc:sldMk cId="2392105782" sldId="5875"/>
        </pc:sldMkLst>
      </pc:sldChg>
      <pc:sldChg chg="addSp delSp modSp new mod modClrScheme chgLayout">
        <pc:chgData name="Ward, Reagan" userId="27291eb4-8241-4961-9e69-8c66e34cc5b0" providerId="ADAL" clId="{755D4D08-3F12-4932-B84B-62DEFFE1BA54}" dt="2025-04-08T20:31:44.496" v="96" actId="20577"/>
        <pc:sldMkLst>
          <pc:docMk/>
          <pc:sldMk cId="2207562061" sldId="5876"/>
        </pc:sldMkLst>
      </pc:sldChg>
      <pc:sldChg chg="addSp delSp modSp new mod modClrScheme chgLayout">
        <pc:chgData name="Ward, Reagan" userId="27291eb4-8241-4961-9e69-8c66e34cc5b0" providerId="ADAL" clId="{755D4D08-3F12-4932-B84B-62DEFFE1BA54}" dt="2025-04-08T20:31:06.544" v="55" actId="700"/>
        <pc:sldMkLst>
          <pc:docMk/>
          <pc:sldMk cId="709657538" sldId="5877"/>
        </pc:sldMkLst>
      </pc:sldChg>
      <pc:sldChg chg="addSp delSp modSp new mod modClrScheme chgLayout">
        <pc:chgData name="Ward, Reagan" userId="27291eb4-8241-4961-9e69-8c66e34cc5b0" providerId="ADAL" clId="{755D4D08-3F12-4932-B84B-62DEFFE1BA54}" dt="2025-04-08T20:32:08.060" v="123" actId="20577"/>
        <pc:sldMkLst>
          <pc:docMk/>
          <pc:sldMk cId="1702993866" sldId="5878"/>
        </pc:sldMkLst>
      </pc:sldChg>
      <pc:sldChg chg="addSp delSp modSp new mod ord modClrScheme chgLayout">
        <pc:chgData name="Ward, Reagan" userId="27291eb4-8241-4961-9e69-8c66e34cc5b0" providerId="ADAL" clId="{755D4D08-3F12-4932-B84B-62DEFFE1BA54}" dt="2025-04-09T14:10:37.606" v="248" actId="20577"/>
        <pc:sldMkLst>
          <pc:docMk/>
          <pc:sldMk cId="3019862327" sldId="5879"/>
        </pc:sldMkLst>
      </pc:sldChg>
      <pc:sldChg chg="addSp delSp modSp new mod modClrScheme chgLayout">
        <pc:chgData name="Ward, Reagan" userId="27291eb4-8241-4961-9e69-8c66e34cc5b0" providerId="ADAL" clId="{755D4D08-3F12-4932-B84B-62DEFFE1BA54}" dt="2025-04-10T13:49:06.139" v="2275" actId="13244"/>
        <pc:sldMkLst>
          <pc:docMk/>
          <pc:sldMk cId="1086810456" sldId="5880"/>
        </pc:sldMkLst>
      </pc:sldChg>
    </pc:docChg>
  </pc:docChgLst>
  <pc:docChgLst>
    <pc:chgData name="Hoffman, Peter" userId="S::hoffman_p@cde.state.co.us::673cee94-26bd-4c2a-ab82-1b3669e2f049" providerId="AD" clId="Web-{247E85B3-B2A6-FDEA-5433-DD4A813B18EB}"/>
    <pc:docChg chg="addSld delSld modSld">
      <pc:chgData name="Hoffman, Peter" userId="S::hoffman_p@cde.state.co.us::673cee94-26bd-4c2a-ab82-1b3669e2f049" providerId="AD" clId="Web-{247E85B3-B2A6-FDEA-5433-DD4A813B18EB}" dt="2025-04-30T23:11:09.857" v="18"/>
      <pc:docMkLst>
        <pc:docMk/>
      </pc:docMkLst>
      <pc:sldChg chg="add">
        <pc:chgData name="Hoffman, Peter" userId="S::hoffman_p@cde.state.co.us::673cee94-26bd-4c2a-ab82-1b3669e2f049" providerId="AD" clId="Web-{247E85B3-B2A6-FDEA-5433-DD4A813B18EB}" dt="2025-04-30T23:09:53.698" v="2"/>
        <pc:sldMkLst>
          <pc:docMk/>
          <pc:sldMk cId="638276779" sldId="257"/>
        </pc:sldMkLst>
      </pc:sldChg>
      <pc:sldChg chg="add">
        <pc:chgData name="Hoffman, Peter" userId="S::hoffman_p@cde.state.co.us::673cee94-26bd-4c2a-ab82-1b3669e2f049" providerId="AD" clId="Web-{247E85B3-B2A6-FDEA-5433-DD4A813B18EB}" dt="2025-04-30T23:09:53.714" v="4"/>
        <pc:sldMkLst>
          <pc:docMk/>
          <pc:sldMk cId="1638711916" sldId="258"/>
        </pc:sldMkLst>
      </pc:sldChg>
      <pc:sldChg chg="add">
        <pc:chgData name="Hoffman, Peter" userId="S::hoffman_p@cde.state.co.us::673cee94-26bd-4c2a-ab82-1b3669e2f049" providerId="AD" clId="Web-{247E85B3-B2A6-FDEA-5433-DD4A813B18EB}" dt="2025-04-30T23:09:53.667" v="0"/>
        <pc:sldMkLst>
          <pc:docMk/>
          <pc:sldMk cId="4155096050" sldId="263"/>
        </pc:sldMkLst>
      </pc:sldChg>
      <pc:sldChg chg="modSp add">
        <pc:chgData name="Hoffman, Peter" userId="S::hoffman_p@cde.state.co.us::673cee94-26bd-4c2a-ab82-1b3669e2f049" providerId="AD" clId="Web-{247E85B3-B2A6-FDEA-5433-DD4A813B18EB}" dt="2025-04-30T23:11:09.857" v="18"/>
        <pc:sldMkLst>
          <pc:docMk/>
          <pc:sldMk cId="1284145060" sldId="264"/>
        </pc:sldMkLst>
      </pc:sldChg>
      <pc:sldChg chg="add">
        <pc:chgData name="Hoffman, Peter" userId="S::hoffman_p@cde.state.co.us::673cee94-26bd-4c2a-ab82-1b3669e2f049" providerId="AD" clId="Web-{247E85B3-B2A6-FDEA-5433-DD4A813B18EB}" dt="2025-04-30T23:09:53.667" v="1"/>
        <pc:sldMkLst>
          <pc:docMk/>
          <pc:sldMk cId="3878259165" sldId="265"/>
        </pc:sldMkLst>
      </pc:sldChg>
      <pc:sldChg chg="add">
        <pc:chgData name="Hoffman, Peter" userId="S::hoffman_p@cde.state.co.us::673cee94-26bd-4c2a-ab82-1b3669e2f049" providerId="AD" clId="Web-{247E85B3-B2A6-FDEA-5433-DD4A813B18EB}" dt="2025-04-30T23:09:53.730" v="5"/>
        <pc:sldMkLst>
          <pc:docMk/>
          <pc:sldMk cId="296844926" sldId="266"/>
        </pc:sldMkLst>
      </pc:sldChg>
      <pc:sldChg chg="add">
        <pc:chgData name="Hoffman, Peter" userId="S::hoffman_p@cde.state.co.us::673cee94-26bd-4c2a-ab82-1b3669e2f049" providerId="AD" clId="Web-{247E85B3-B2A6-FDEA-5433-DD4A813B18EB}" dt="2025-04-30T23:09:53.730" v="6"/>
        <pc:sldMkLst>
          <pc:docMk/>
          <pc:sldMk cId="324107815" sldId="267"/>
        </pc:sldMkLst>
      </pc:sldChg>
      <pc:sldChg chg="del">
        <pc:chgData name="Hoffman, Peter" userId="S::hoffman_p@cde.state.co.us::673cee94-26bd-4c2a-ab82-1b3669e2f049" providerId="AD" clId="Web-{247E85B3-B2A6-FDEA-5433-DD4A813B18EB}" dt="2025-04-30T23:10:08.496" v="9"/>
        <pc:sldMkLst>
          <pc:docMk/>
          <pc:sldMk cId="277775759" sldId="5893"/>
        </pc:sldMkLst>
      </pc:sldChg>
      <pc:sldChg chg="del">
        <pc:chgData name="Hoffman, Peter" userId="S::hoffman_p@cde.state.co.us::673cee94-26bd-4c2a-ab82-1b3669e2f049" providerId="AD" clId="Web-{247E85B3-B2A6-FDEA-5433-DD4A813B18EB}" dt="2025-04-30T23:10:08.496" v="8"/>
        <pc:sldMkLst>
          <pc:docMk/>
          <pc:sldMk cId="3033162285" sldId="5894"/>
        </pc:sldMkLst>
      </pc:sldChg>
      <pc:sldChg chg="del">
        <pc:chgData name="Hoffman, Peter" userId="S::hoffman_p@cde.state.co.us::673cee94-26bd-4c2a-ab82-1b3669e2f049" providerId="AD" clId="Web-{247E85B3-B2A6-FDEA-5433-DD4A813B18EB}" dt="2025-04-30T23:10:08.496" v="7"/>
        <pc:sldMkLst>
          <pc:docMk/>
          <pc:sldMk cId="1616317432" sldId="5895"/>
        </pc:sldMkLst>
      </pc:sldChg>
    </pc:docChg>
  </pc:docChgLst>
  <pc:docChgLst>
    <pc:chgData name="Gudka, Dawna" userId="823cceae-331b-41d6-9a63-34ad6d1db55c" providerId="ADAL" clId="{F2DDA93F-3148-4AB7-A20F-9D7A99F07B42}"/>
    <pc:docChg chg="undo custSel addSld delSld modSld sldOrd">
      <pc:chgData name="Gudka, Dawna" userId="823cceae-331b-41d6-9a63-34ad6d1db55c" providerId="ADAL" clId="{F2DDA93F-3148-4AB7-A20F-9D7A99F07B42}" dt="2024-08-29T03:07:17.251" v="3138" actId="20577"/>
      <pc:docMkLst>
        <pc:docMk/>
      </pc:docMkLst>
      <pc:sldChg chg="modSp mod">
        <pc:chgData name="Gudka, Dawna" userId="823cceae-331b-41d6-9a63-34ad6d1db55c" providerId="ADAL" clId="{F2DDA93F-3148-4AB7-A20F-9D7A99F07B42}" dt="2024-08-28T20:00:38.170" v="171" actId="27636"/>
        <pc:sldMkLst>
          <pc:docMk/>
          <pc:sldMk cId="3757558483" sldId="5547"/>
        </pc:sldMkLst>
      </pc:sldChg>
      <pc:sldChg chg="modSp mod">
        <pc:chgData name="Gudka, Dawna" userId="823cceae-331b-41d6-9a63-34ad6d1db55c" providerId="ADAL" clId="{F2DDA93F-3148-4AB7-A20F-9D7A99F07B42}" dt="2024-08-29T03:07:17.251" v="3138" actId="20577"/>
        <pc:sldMkLst>
          <pc:docMk/>
          <pc:sldMk cId="375985229" sldId="5567"/>
        </pc:sldMkLst>
      </pc:sldChg>
      <pc:sldChg chg="modSp mod">
        <pc:chgData name="Gudka, Dawna" userId="823cceae-331b-41d6-9a63-34ad6d1db55c" providerId="ADAL" clId="{F2DDA93F-3148-4AB7-A20F-9D7A99F07B42}" dt="2024-08-29T02:59:16.843" v="2891" actId="20577"/>
        <pc:sldMkLst>
          <pc:docMk/>
          <pc:sldMk cId="3373022464" sldId="5569"/>
        </pc:sldMkLst>
      </pc:sldChg>
      <pc:sldChg chg="addSp delSp modSp mod ord">
        <pc:chgData name="Gudka, Dawna" userId="823cceae-331b-41d6-9a63-34ad6d1db55c" providerId="ADAL" clId="{F2DDA93F-3148-4AB7-A20F-9D7A99F07B42}" dt="2024-08-29T03:02:25.494" v="3091" actId="13244"/>
        <pc:sldMkLst>
          <pc:docMk/>
          <pc:sldMk cId="3957013611" sldId="5572"/>
        </pc:sldMkLst>
      </pc:sldChg>
      <pc:sldChg chg="add">
        <pc:chgData name="Gudka, Dawna" userId="823cceae-331b-41d6-9a63-34ad6d1db55c" providerId="ADAL" clId="{F2DDA93F-3148-4AB7-A20F-9D7A99F07B42}" dt="2024-08-28T19:58:43.575" v="0" actId="2890"/>
        <pc:sldMkLst>
          <pc:docMk/>
          <pc:sldMk cId="299511397" sldId="5573"/>
        </pc:sldMkLst>
      </pc:sldChg>
      <pc:sldChg chg="modSp del mod ord">
        <pc:chgData name="Gudka, Dawna" userId="823cceae-331b-41d6-9a63-34ad6d1db55c" providerId="ADAL" clId="{F2DDA93F-3148-4AB7-A20F-9D7A99F07B42}" dt="2024-08-29T02:22:26.137" v="1057" actId="2696"/>
        <pc:sldMkLst>
          <pc:docMk/>
          <pc:sldMk cId="4082338873" sldId="5574"/>
        </pc:sldMkLst>
      </pc:sldChg>
      <pc:sldChg chg="addSp delSp modSp add mod ord">
        <pc:chgData name="Gudka, Dawna" userId="823cceae-331b-41d6-9a63-34ad6d1db55c" providerId="ADAL" clId="{F2DDA93F-3148-4AB7-A20F-9D7A99F07B42}" dt="2024-08-29T03:05:09.824" v="3111" actId="13244"/>
        <pc:sldMkLst>
          <pc:docMk/>
          <pc:sldMk cId="509389481" sldId="5575"/>
        </pc:sldMkLst>
      </pc:sldChg>
      <pc:sldChg chg="modSp add mod">
        <pc:chgData name="Gudka, Dawna" userId="823cceae-331b-41d6-9a63-34ad6d1db55c" providerId="ADAL" clId="{F2DDA93F-3148-4AB7-A20F-9D7A99F07B42}" dt="2024-08-29T03:01:16.053" v="3080" actId="207"/>
        <pc:sldMkLst>
          <pc:docMk/>
          <pc:sldMk cId="1102476344" sldId="5576"/>
        </pc:sldMkLst>
      </pc:sldChg>
      <pc:sldChg chg="addSp delSp modSp add mod">
        <pc:chgData name="Gudka, Dawna" userId="823cceae-331b-41d6-9a63-34ad6d1db55c" providerId="ADAL" clId="{F2DDA93F-3148-4AB7-A20F-9D7A99F07B42}" dt="2024-08-29T03:03:58.683" v="3102" actId="13244"/>
        <pc:sldMkLst>
          <pc:docMk/>
          <pc:sldMk cId="3484672216" sldId="5577"/>
        </pc:sldMkLst>
      </pc:sldChg>
      <pc:sldChg chg="addSp delSp modSp add mod">
        <pc:chgData name="Gudka, Dawna" userId="823cceae-331b-41d6-9a63-34ad6d1db55c" providerId="ADAL" clId="{F2DDA93F-3148-4AB7-A20F-9D7A99F07B42}" dt="2024-08-29T03:04:23.183" v="3104" actId="13244"/>
        <pc:sldMkLst>
          <pc:docMk/>
          <pc:sldMk cId="2332850885" sldId="5578"/>
        </pc:sldMkLst>
      </pc:sldChg>
      <pc:sldChg chg="addSp delSp modSp new mod ord">
        <pc:chgData name="Gudka, Dawna" userId="823cceae-331b-41d6-9a63-34ad6d1db55c" providerId="ADAL" clId="{F2DDA93F-3148-4AB7-A20F-9D7A99F07B42}" dt="2024-08-29T03:04:38.122" v="3105" actId="13244"/>
        <pc:sldMkLst>
          <pc:docMk/>
          <pc:sldMk cId="1627638273" sldId="5579"/>
        </pc:sldMkLst>
      </pc:sldChg>
    </pc:docChg>
  </pc:docChgLst>
  <pc:docChgLst>
    <pc:chgData name="Tribbett, Jessica" userId="S::tribbett_jessica@cde.state.co.us::b8af59d7-a86d-4166-a022-d856dc24c475" providerId="AD" clId="Web-{81F99F68-FF9E-44D6-B2F2-F7AA54557B53}"/>
    <pc:docChg chg="addSld delSld modSld">
      <pc:chgData name="Tribbett, Jessica" userId="S::tribbett_jessica@cde.state.co.us::b8af59d7-a86d-4166-a022-d856dc24c475" providerId="AD" clId="Web-{81F99F68-FF9E-44D6-B2F2-F7AA54557B53}" dt="2024-11-07T15:45:47.725" v="40"/>
      <pc:docMkLst>
        <pc:docMk/>
      </pc:docMkLst>
      <pc:sldChg chg="add del">
        <pc:chgData name="Tribbett, Jessica" userId="S::tribbett_jessica@cde.state.co.us::b8af59d7-a86d-4166-a022-d856dc24c475" providerId="AD" clId="Web-{81F99F68-FF9E-44D6-B2F2-F7AA54557B53}" dt="2024-11-07T15:44:41.269" v="8"/>
        <pc:sldMkLst>
          <pc:docMk/>
          <pc:sldMk cId="1546650072" sldId="4525"/>
        </pc:sldMkLst>
      </pc:sldChg>
      <pc:sldChg chg="add del">
        <pc:chgData name="Tribbett, Jessica" userId="S::tribbett_jessica@cde.state.co.us::b8af59d7-a86d-4166-a022-d856dc24c475" providerId="AD" clId="Web-{81F99F68-FF9E-44D6-B2F2-F7AA54557B53}" dt="2024-11-07T15:44:41.285" v="9"/>
        <pc:sldMkLst>
          <pc:docMk/>
          <pc:sldMk cId="3771905201" sldId="4955"/>
        </pc:sldMkLst>
      </pc:sldChg>
      <pc:sldChg chg="add del">
        <pc:chgData name="Tribbett, Jessica" userId="S::tribbett_jessica@cde.state.co.us::b8af59d7-a86d-4166-a022-d856dc24c475" providerId="AD" clId="Web-{81F99F68-FF9E-44D6-B2F2-F7AA54557B53}" dt="2024-11-07T15:44:41.254" v="7"/>
        <pc:sldMkLst>
          <pc:docMk/>
          <pc:sldMk cId="1720555448" sldId="5312"/>
        </pc:sldMkLst>
      </pc:sldChg>
      <pc:sldChg chg="add del">
        <pc:chgData name="Tribbett, Jessica" userId="S::tribbett_jessica@cde.state.co.us::b8af59d7-a86d-4166-a022-d856dc24c475" providerId="AD" clId="Web-{81F99F68-FF9E-44D6-B2F2-F7AA54557B53}" dt="2024-11-07T15:44:41.332" v="12"/>
        <pc:sldMkLst>
          <pc:docMk/>
          <pc:sldMk cId="1135109802" sldId="5313"/>
        </pc:sldMkLst>
      </pc:sldChg>
      <pc:sldChg chg="add del">
        <pc:chgData name="Tribbett, Jessica" userId="S::tribbett_jessica@cde.state.co.us::b8af59d7-a86d-4166-a022-d856dc24c475" providerId="AD" clId="Web-{81F99F68-FF9E-44D6-B2F2-F7AA54557B53}" dt="2024-11-07T15:44:41.363" v="13"/>
        <pc:sldMkLst>
          <pc:docMk/>
          <pc:sldMk cId="168519829" sldId="5589"/>
        </pc:sldMkLst>
      </pc:sldChg>
      <pc:sldChg chg="add del">
        <pc:chgData name="Tribbett, Jessica" userId="S::tribbett_jessica@cde.state.co.us::b8af59d7-a86d-4166-a022-d856dc24c475" providerId="AD" clId="Web-{81F99F68-FF9E-44D6-B2F2-F7AA54557B53}" dt="2024-11-07T15:44:41.301" v="10"/>
        <pc:sldMkLst>
          <pc:docMk/>
          <pc:sldMk cId="1125029257" sldId="5590"/>
        </pc:sldMkLst>
      </pc:sldChg>
      <pc:sldChg chg="add del">
        <pc:chgData name="Tribbett, Jessica" userId="S::tribbett_jessica@cde.state.co.us::b8af59d7-a86d-4166-a022-d856dc24c475" providerId="AD" clId="Web-{81F99F68-FF9E-44D6-B2F2-F7AA54557B53}" dt="2024-11-07T15:44:41.316" v="11"/>
        <pc:sldMkLst>
          <pc:docMk/>
          <pc:sldMk cId="3805491149" sldId="5591"/>
        </pc:sldMkLst>
      </pc:sldChg>
    </pc:docChg>
  </pc:docChgLst>
  <pc:docChgLst>
    <pc:chgData name="Chaffin,Melissa" userId="S::chaffin_m@cde.state.co.us::21f0136b-23e1-4eef-9c4f-f29e4cc3ac56" providerId="AD" clId="Web-{7CD282E3-D816-3030-AEAF-D93B4D20850B}"/>
    <pc:docChg chg="modSld">
      <pc:chgData name="Chaffin,Melissa" userId="S::chaffin_m@cde.state.co.us::21f0136b-23e1-4eef-9c4f-f29e4cc3ac56" providerId="AD" clId="Web-{7CD282E3-D816-3030-AEAF-D93B4D20850B}" dt="2024-10-01T16:36:37.226" v="212" actId="20577"/>
      <pc:docMkLst>
        <pc:docMk/>
      </pc:docMkLst>
      <pc:sldChg chg="modSp">
        <pc:chgData name="Chaffin,Melissa" userId="S::chaffin_m@cde.state.co.us::21f0136b-23e1-4eef-9c4f-f29e4cc3ac56" providerId="AD" clId="Web-{7CD282E3-D816-3030-AEAF-D93B4D20850B}" dt="2024-10-01T16:29:02.727" v="1"/>
        <pc:sldMkLst>
          <pc:docMk/>
          <pc:sldMk cId="3108864082" sldId="5603"/>
        </pc:sldMkLst>
      </pc:sldChg>
      <pc:sldChg chg="modSp">
        <pc:chgData name="Chaffin,Melissa" userId="S::chaffin_m@cde.state.co.us::21f0136b-23e1-4eef-9c4f-f29e4cc3ac56" providerId="AD" clId="Web-{7CD282E3-D816-3030-AEAF-D93B4D20850B}" dt="2024-10-01T16:36:37.226" v="212" actId="20577"/>
        <pc:sldMkLst>
          <pc:docMk/>
          <pc:sldMk cId="1016378890" sldId="5604"/>
        </pc:sldMkLst>
      </pc:sldChg>
      <pc:sldChg chg="modSp">
        <pc:chgData name="Chaffin,Melissa" userId="S::chaffin_m@cde.state.co.us::21f0136b-23e1-4eef-9c4f-f29e4cc3ac56" providerId="AD" clId="Web-{7CD282E3-D816-3030-AEAF-D93B4D20850B}" dt="2024-10-01T16:36:04.867" v="210" actId="1076"/>
        <pc:sldMkLst>
          <pc:docMk/>
          <pc:sldMk cId="2592141677" sldId="5605"/>
        </pc:sldMkLst>
      </pc:sldChg>
    </pc:docChg>
  </pc:docChgLst>
  <pc:docChgLst>
    <pc:chgData name="Tribbett, Jessica" userId="S::tribbett_jessica@cde.state.co.us::b8af59d7-a86d-4166-a022-d856dc24c475" providerId="AD" clId="Web-{7A6FF8B5-607E-F428-7817-A325138F35DD}"/>
    <pc:docChg chg="addSld modSld sldOrd">
      <pc:chgData name="Tribbett, Jessica" userId="S::tribbett_jessica@cde.state.co.us::b8af59d7-a86d-4166-a022-d856dc24c475" providerId="AD" clId="Web-{7A6FF8B5-607E-F428-7817-A325138F35DD}" dt="2024-07-11T14:03:12.602" v="516" actId="20577"/>
      <pc:docMkLst>
        <pc:docMk/>
      </pc:docMkLst>
      <pc:sldChg chg="addSp delSp modSp">
        <pc:chgData name="Tribbett, Jessica" userId="S::tribbett_jessica@cde.state.co.us::b8af59d7-a86d-4166-a022-d856dc24c475" providerId="AD" clId="Web-{7A6FF8B5-607E-F428-7817-A325138F35DD}" dt="2024-07-11T14:00:43.943" v="449" actId="20577"/>
        <pc:sldMkLst>
          <pc:docMk/>
          <pc:sldMk cId="2919007612" sldId="5501"/>
        </pc:sldMkLst>
      </pc:sldChg>
      <pc:sldChg chg="modSp">
        <pc:chgData name="Tribbett, Jessica" userId="S::tribbett_jessica@cde.state.co.us::b8af59d7-a86d-4166-a022-d856dc24c475" providerId="AD" clId="Web-{7A6FF8B5-607E-F428-7817-A325138F35DD}" dt="2024-07-11T14:03:12.602" v="516" actId="20577"/>
        <pc:sldMkLst>
          <pc:docMk/>
          <pc:sldMk cId="2114177830" sldId="5502"/>
        </pc:sldMkLst>
      </pc:sldChg>
      <pc:sldChg chg="addSp delSp modSp add ord replId">
        <pc:chgData name="Tribbett, Jessica" userId="S::tribbett_jessica@cde.state.co.us::b8af59d7-a86d-4166-a022-d856dc24c475" providerId="AD" clId="Web-{7A6FF8B5-607E-F428-7817-A325138F35DD}" dt="2024-07-11T14:00:40.208" v="448" actId="20577"/>
        <pc:sldMkLst>
          <pc:docMk/>
          <pc:sldMk cId="3998294606" sldId="5511"/>
        </pc:sldMkLst>
      </pc:sldChg>
      <pc:sldChg chg="modSp add ord replId">
        <pc:chgData name="Tribbett, Jessica" userId="S::tribbett_jessica@cde.state.co.us::b8af59d7-a86d-4166-a022-d856dc24c475" providerId="AD" clId="Web-{7A6FF8B5-607E-F428-7817-A325138F35DD}" dt="2024-07-11T14:00:46.833" v="450" actId="20577"/>
        <pc:sldMkLst>
          <pc:docMk/>
          <pc:sldMk cId="4165047958" sldId="5512"/>
        </pc:sldMkLst>
      </pc:sldChg>
    </pc:docChg>
  </pc:docChgLst>
  <pc:docChgLst>
    <pc:chgData name="Heitman, Lindsey" userId="a9773a47-99d2-4599-9377-6d37e9ec0bd3" providerId="ADAL" clId="{8A7F7779-D7DC-485C-BD53-D0B433BECE12}"/>
    <pc:docChg chg="undo custSel addSld delSld modSld">
      <pc:chgData name="Heitman, Lindsey" userId="a9773a47-99d2-4599-9377-6d37e9ec0bd3" providerId="ADAL" clId="{8A7F7779-D7DC-485C-BD53-D0B433BECE12}" dt="2025-05-08T14:02:19.659" v="483" actId="13244"/>
      <pc:docMkLst>
        <pc:docMk/>
      </pc:docMkLst>
      <pc:sldChg chg="del">
        <pc:chgData name="Heitman, Lindsey" userId="a9773a47-99d2-4599-9377-6d37e9ec0bd3" providerId="ADAL" clId="{8A7F7779-D7DC-485C-BD53-D0B433BECE12}" dt="2025-05-08T13:29:14.906" v="98" actId="2696"/>
        <pc:sldMkLst>
          <pc:docMk/>
          <pc:sldMk cId="1194284413" sldId="277"/>
        </pc:sldMkLst>
      </pc:sldChg>
      <pc:sldChg chg="del">
        <pc:chgData name="Heitman, Lindsey" userId="a9773a47-99d2-4599-9377-6d37e9ec0bd3" providerId="ADAL" clId="{8A7F7779-D7DC-485C-BD53-D0B433BECE12}" dt="2025-05-08T13:29:19.101" v="99" actId="2696"/>
        <pc:sldMkLst>
          <pc:docMk/>
          <pc:sldMk cId="3366969197" sldId="301"/>
        </pc:sldMkLst>
      </pc:sldChg>
      <pc:sldChg chg="add">
        <pc:chgData name="Heitman, Lindsey" userId="a9773a47-99d2-4599-9377-6d37e9ec0bd3" providerId="ADAL" clId="{8A7F7779-D7DC-485C-BD53-D0B433BECE12}" dt="2025-05-08T13:59:56.628" v="361"/>
        <pc:sldMkLst>
          <pc:docMk/>
          <pc:sldMk cId="2578902217" sldId="2932"/>
        </pc:sldMkLst>
      </pc:sldChg>
      <pc:sldChg chg="addSp modSp add del mod modClrScheme chgLayout">
        <pc:chgData name="Heitman, Lindsey" userId="a9773a47-99d2-4599-9377-6d37e9ec0bd3" providerId="ADAL" clId="{8A7F7779-D7DC-485C-BD53-D0B433BECE12}" dt="2025-05-08T13:59:46.476" v="360" actId="2696"/>
        <pc:sldMkLst>
          <pc:docMk/>
          <pc:sldMk cId="3128201656" sldId="2932"/>
        </pc:sldMkLst>
      </pc:sldChg>
      <pc:sldChg chg="addSp modSp add del mod modClrScheme chgLayout">
        <pc:chgData name="Heitman, Lindsey" userId="a9773a47-99d2-4599-9377-6d37e9ec0bd3" providerId="ADAL" clId="{8A7F7779-D7DC-485C-BD53-D0B433BECE12}" dt="2025-05-08T13:59:46.476" v="360" actId="2696"/>
        <pc:sldMkLst>
          <pc:docMk/>
          <pc:sldMk cId="2917161135" sldId="5395"/>
        </pc:sldMkLst>
      </pc:sldChg>
      <pc:sldChg chg="modSp add mod">
        <pc:chgData name="Heitman, Lindsey" userId="a9773a47-99d2-4599-9377-6d37e9ec0bd3" providerId="ADAL" clId="{8A7F7779-D7DC-485C-BD53-D0B433BECE12}" dt="2025-05-08T14:02:19.659" v="483" actId="13244"/>
        <pc:sldMkLst>
          <pc:docMk/>
          <pc:sldMk cId="4236220227" sldId="5395"/>
        </pc:sldMkLst>
      </pc:sldChg>
      <pc:sldChg chg="del">
        <pc:chgData name="Heitman, Lindsey" userId="a9773a47-99d2-4599-9377-6d37e9ec0bd3" providerId="ADAL" clId="{8A7F7779-D7DC-485C-BD53-D0B433BECE12}" dt="2025-05-08T13:28:32.322" v="94" actId="2696"/>
        <pc:sldMkLst>
          <pc:docMk/>
          <pc:sldMk cId="533802028" sldId="5536"/>
        </pc:sldMkLst>
      </pc:sldChg>
      <pc:sldChg chg="add">
        <pc:chgData name="Heitman, Lindsey" userId="a9773a47-99d2-4599-9377-6d37e9ec0bd3" providerId="ADAL" clId="{8A7F7779-D7DC-485C-BD53-D0B433BECE12}" dt="2025-05-08T13:59:56.628" v="361"/>
        <pc:sldMkLst>
          <pc:docMk/>
          <pc:sldMk cId="1058470754" sldId="5537"/>
        </pc:sldMkLst>
      </pc:sldChg>
      <pc:sldChg chg="modSp del mod">
        <pc:chgData name="Heitman, Lindsey" userId="a9773a47-99d2-4599-9377-6d37e9ec0bd3" providerId="ADAL" clId="{8A7F7779-D7DC-485C-BD53-D0B433BECE12}" dt="2025-05-08T13:59:46.476" v="360" actId="2696"/>
        <pc:sldMkLst>
          <pc:docMk/>
          <pc:sldMk cId="2337604935" sldId="5537"/>
        </pc:sldMkLst>
      </pc:sldChg>
      <pc:sldChg chg="del">
        <pc:chgData name="Heitman, Lindsey" userId="a9773a47-99d2-4599-9377-6d37e9ec0bd3" providerId="ADAL" clId="{8A7F7779-D7DC-485C-BD53-D0B433BECE12}" dt="2025-05-08T13:28:44.708" v="95" actId="2696"/>
        <pc:sldMkLst>
          <pc:docMk/>
          <pc:sldMk cId="1905588214" sldId="5538"/>
        </pc:sldMkLst>
      </pc:sldChg>
      <pc:sldChg chg="add">
        <pc:chgData name="Heitman, Lindsey" userId="a9773a47-99d2-4599-9377-6d37e9ec0bd3" providerId="ADAL" clId="{8A7F7779-D7DC-485C-BD53-D0B433BECE12}" dt="2025-05-08T13:59:56.628" v="361"/>
        <pc:sldMkLst>
          <pc:docMk/>
          <pc:sldMk cId="1888067551" sldId="5560"/>
        </pc:sldMkLst>
      </pc:sldChg>
      <pc:sldChg chg="addSp delSp modSp add del mod chgLayout">
        <pc:chgData name="Heitman, Lindsey" userId="a9773a47-99d2-4599-9377-6d37e9ec0bd3" providerId="ADAL" clId="{8A7F7779-D7DC-485C-BD53-D0B433BECE12}" dt="2025-05-08T13:59:46.476" v="360" actId="2696"/>
        <pc:sldMkLst>
          <pc:docMk/>
          <pc:sldMk cId="2894270407" sldId="5560"/>
        </pc:sldMkLst>
      </pc:sldChg>
      <pc:sldChg chg="del">
        <pc:chgData name="Heitman, Lindsey" userId="a9773a47-99d2-4599-9377-6d37e9ec0bd3" providerId="ADAL" clId="{8A7F7779-D7DC-485C-BD53-D0B433BECE12}" dt="2025-05-08T13:59:46.476" v="360" actId="2696"/>
        <pc:sldMkLst>
          <pc:docMk/>
          <pc:sldMk cId="779877572" sldId="5896"/>
        </pc:sldMkLst>
      </pc:sldChg>
      <pc:sldChg chg="add">
        <pc:chgData name="Heitman, Lindsey" userId="a9773a47-99d2-4599-9377-6d37e9ec0bd3" providerId="ADAL" clId="{8A7F7779-D7DC-485C-BD53-D0B433BECE12}" dt="2025-05-08T13:59:56.628" v="361"/>
        <pc:sldMkLst>
          <pc:docMk/>
          <pc:sldMk cId="4058016579" sldId="5896"/>
        </pc:sldMkLst>
      </pc:sldChg>
      <pc:sldChg chg="add">
        <pc:chgData name="Heitman, Lindsey" userId="a9773a47-99d2-4599-9377-6d37e9ec0bd3" providerId="ADAL" clId="{8A7F7779-D7DC-485C-BD53-D0B433BECE12}" dt="2025-05-08T13:59:56.628" v="361"/>
        <pc:sldMkLst>
          <pc:docMk/>
          <pc:sldMk cId="1555645539" sldId="5898"/>
        </pc:sldMkLst>
      </pc:sldChg>
      <pc:sldChg chg="del">
        <pc:chgData name="Heitman, Lindsey" userId="a9773a47-99d2-4599-9377-6d37e9ec0bd3" providerId="ADAL" clId="{8A7F7779-D7DC-485C-BD53-D0B433BECE12}" dt="2025-05-08T13:59:46.476" v="360" actId="2696"/>
        <pc:sldMkLst>
          <pc:docMk/>
          <pc:sldMk cId="2134965363" sldId="5898"/>
        </pc:sldMkLst>
      </pc:sldChg>
      <pc:sldChg chg="add">
        <pc:chgData name="Heitman, Lindsey" userId="a9773a47-99d2-4599-9377-6d37e9ec0bd3" providerId="ADAL" clId="{8A7F7779-D7DC-485C-BD53-D0B433BECE12}" dt="2025-05-08T13:59:56.628" v="361"/>
        <pc:sldMkLst>
          <pc:docMk/>
          <pc:sldMk cId="1932170445" sldId="5899"/>
        </pc:sldMkLst>
      </pc:sldChg>
      <pc:sldChg chg="del">
        <pc:chgData name="Heitman, Lindsey" userId="a9773a47-99d2-4599-9377-6d37e9ec0bd3" providerId="ADAL" clId="{8A7F7779-D7DC-485C-BD53-D0B433BECE12}" dt="2025-05-08T13:59:46.476" v="360" actId="2696"/>
        <pc:sldMkLst>
          <pc:docMk/>
          <pc:sldMk cId="2215164425" sldId="5899"/>
        </pc:sldMkLst>
      </pc:sldChg>
      <pc:sldChg chg="del">
        <pc:chgData name="Heitman, Lindsey" userId="a9773a47-99d2-4599-9377-6d37e9ec0bd3" providerId="ADAL" clId="{8A7F7779-D7DC-485C-BD53-D0B433BECE12}" dt="2025-05-08T13:59:46.476" v="360" actId="2696"/>
        <pc:sldMkLst>
          <pc:docMk/>
          <pc:sldMk cId="44139870" sldId="5901"/>
        </pc:sldMkLst>
      </pc:sldChg>
      <pc:sldChg chg="add">
        <pc:chgData name="Heitman, Lindsey" userId="a9773a47-99d2-4599-9377-6d37e9ec0bd3" providerId="ADAL" clId="{8A7F7779-D7DC-485C-BD53-D0B433BECE12}" dt="2025-05-08T13:59:56.628" v="361"/>
        <pc:sldMkLst>
          <pc:docMk/>
          <pc:sldMk cId="1897099325" sldId="5901"/>
        </pc:sldMkLst>
      </pc:sldChg>
      <pc:sldChg chg="del">
        <pc:chgData name="Heitman, Lindsey" userId="a9773a47-99d2-4599-9377-6d37e9ec0bd3" providerId="ADAL" clId="{8A7F7779-D7DC-485C-BD53-D0B433BECE12}" dt="2025-05-08T13:59:46.476" v="360" actId="2696"/>
        <pc:sldMkLst>
          <pc:docMk/>
          <pc:sldMk cId="392465301" sldId="5907"/>
        </pc:sldMkLst>
      </pc:sldChg>
      <pc:sldChg chg="add">
        <pc:chgData name="Heitman, Lindsey" userId="a9773a47-99d2-4599-9377-6d37e9ec0bd3" providerId="ADAL" clId="{8A7F7779-D7DC-485C-BD53-D0B433BECE12}" dt="2025-05-08T13:59:56.628" v="361"/>
        <pc:sldMkLst>
          <pc:docMk/>
          <pc:sldMk cId="2483342054" sldId="5907"/>
        </pc:sldMkLst>
      </pc:sldChg>
    </pc:docChg>
  </pc:docChgLst>
  <pc:docChgLst>
    <pc:chgData name="Tribbett, Jessica" userId="S::tribbett_jessica@cde.state.co.us::b8af59d7-a86d-4166-a022-d856dc24c475" providerId="AD" clId="Web-{8E71B02B-E3FF-7504-0F3D-2B2C5F2FAEA7}"/>
    <pc:docChg chg="modSld">
      <pc:chgData name="Tribbett, Jessica" userId="S::tribbett_jessica@cde.state.co.us::b8af59d7-a86d-4166-a022-d856dc24c475" providerId="AD" clId="Web-{8E71B02B-E3FF-7504-0F3D-2B2C5F2FAEA7}" dt="2025-06-04T23:15:54" v="99" actId="20577"/>
      <pc:docMkLst>
        <pc:docMk/>
      </pc:docMkLst>
      <pc:sldChg chg="modSp">
        <pc:chgData name="Tribbett, Jessica" userId="S::tribbett_jessica@cde.state.co.us::b8af59d7-a86d-4166-a022-d856dc24c475" providerId="AD" clId="Web-{8E71B02B-E3FF-7504-0F3D-2B2C5F2FAEA7}" dt="2025-06-04T23:14:55.341" v="53" actId="20577"/>
        <pc:sldMkLst>
          <pc:docMk/>
          <pc:sldMk cId="873934780" sldId="5962"/>
        </pc:sldMkLst>
      </pc:sldChg>
      <pc:sldChg chg="modSp">
        <pc:chgData name="Tribbett, Jessica" userId="S::tribbett_jessica@cde.state.co.us::b8af59d7-a86d-4166-a022-d856dc24c475" providerId="AD" clId="Web-{8E71B02B-E3FF-7504-0F3D-2B2C5F2FAEA7}" dt="2025-06-04T23:15:12.311" v="54" actId="20577"/>
        <pc:sldMkLst>
          <pc:docMk/>
          <pc:sldMk cId="584765294" sldId="5973"/>
        </pc:sldMkLst>
      </pc:sldChg>
      <pc:sldChg chg="modSp">
        <pc:chgData name="Tribbett, Jessica" userId="S::tribbett_jessica@cde.state.co.us::b8af59d7-a86d-4166-a022-d856dc24c475" providerId="AD" clId="Web-{8E71B02B-E3FF-7504-0F3D-2B2C5F2FAEA7}" dt="2025-06-04T23:15:54" v="99" actId="20577"/>
        <pc:sldMkLst>
          <pc:docMk/>
          <pc:sldMk cId="4209271324" sldId="5974"/>
        </pc:sldMkLst>
      </pc:sldChg>
    </pc:docChg>
  </pc:docChgLst>
  <pc:docChgLst>
    <pc:chgData name="Gudka, Dawna" userId="823cceae-331b-41d6-9a63-34ad6d1db55c" providerId="ADAL" clId="{819FD98B-32DD-43EF-B791-5CE27314D5CB}"/>
    <pc:docChg chg="undo custSel modSld">
      <pc:chgData name="Gudka, Dawna" userId="823cceae-331b-41d6-9a63-34ad6d1db55c" providerId="ADAL" clId="{819FD98B-32DD-43EF-B791-5CE27314D5CB}" dt="2024-08-15T14:19:39.707" v="45" actId="13244"/>
      <pc:docMkLst>
        <pc:docMk/>
      </pc:docMkLst>
      <pc:sldChg chg="modSp mod">
        <pc:chgData name="Gudka, Dawna" userId="823cceae-331b-41d6-9a63-34ad6d1db55c" providerId="ADAL" clId="{819FD98B-32DD-43EF-B791-5CE27314D5CB}" dt="2024-08-15T14:16:53.736" v="40" actId="13244"/>
        <pc:sldMkLst>
          <pc:docMk/>
          <pc:sldMk cId="2023168082" sldId="5497"/>
        </pc:sldMkLst>
      </pc:sldChg>
      <pc:sldChg chg="modSp mod">
        <pc:chgData name="Gudka, Dawna" userId="823cceae-331b-41d6-9a63-34ad6d1db55c" providerId="ADAL" clId="{819FD98B-32DD-43EF-B791-5CE27314D5CB}" dt="2024-08-15T14:19:21.588" v="44" actId="13244"/>
        <pc:sldMkLst>
          <pc:docMk/>
          <pc:sldMk cId="3919774085" sldId="5545"/>
        </pc:sldMkLst>
      </pc:sldChg>
      <pc:sldChg chg="modSp mod">
        <pc:chgData name="Gudka, Dawna" userId="823cceae-331b-41d6-9a63-34ad6d1db55c" providerId="ADAL" clId="{819FD98B-32DD-43EF-B791-5CE27314D5CB}" dt="2024-08-15T14:19:39.707" v="45" actId="13244"/>
        <pc:sldMkLst>
          <pc:docMk/>
          <pc:sldMk cId="3696308903" sldId="5546"/>
        </pc:sldMkLst>
      </pc:sldChg>
      <pc:sldChg chg="modSp mod">
        <pc:chgData name="Gudka, Dawna" userId="823cceae-331b-41d6-9a63-34ad6d1db55c" providerId="ADAL" clId="{819FD98B-32DD-43EF-B791-5CE27314D5CB}" dt="2024-08-15T14:16:06.371" v="37" actId="962"/>
        <pc:sldMkLst>
          <pc:docMk/>
          <pc:sldMk cId="3613590764" sldId="5555"/>
        </pc:sldMkLst>
      </pc:sldChg>
    </pc:docChg>
  </pc:docChgLst>
  <pc:docChgLst>
    <pc:chgData name="Gudka, Dawna" userId="823cceae-331b-41d6-9a63-34ad6d1db55c" providerId="ADAL" clId="{8E077B94-6E85-451A-8781-D86FA53C016E}"/>
    <pc:docChg chg="custSel modSld">
      <pc:chgData name="Gudka, Dawna" userId="823cceae-331b-41d6-9a63-34ad6d1db55c" providerId="ADAL" clId="{8E077B94-6E85-451A-8781-D86FA53C016E}" dt="2024-07-11T14:05:09.113" v="388" actId="27918"/>
      <pc:docMkLst>
        <pc:docMk/>
      </pc:docMkLst>
      <pc:sldChg chg="addSp delSp modSp mod">
        <pc:chgData name="Gudka, Dawna" userId="823cceae-331b-41d6-9a63-34ad6d1db55c" providerId="ADAL" clId="{8E077B94-6E85-451A-8781-D86FA53C016E}" dt="2024-07-10T18:46:11.981" v="377" actId="13244"/>
        <pc:sldMkLst>
          <pc:docMk/>
          <pc:sldMk cId="2968826480" sldId="5465"/>
        </pc:sldMkLst>
      </pc:sldChg>
      <pc:sldChg chg="addSp delSp modSp mod">
        <pc:chgData name="Gudka, Dawna" userId="823cceae-331b-41d6-9a63-34ad6d1db55c" providerId="ADAL" clId="{8E077B94-6E85-451A-8781-D86FA53C016E}" dt="2024-07-10T18:45:54.363" v="375" actId="962"/>
        <pc:sldMkLst>
          <pc:docMk/>
          <pc:sldMk cId="925303632" sldId="5468"/>
        </pc:sldMkLst>
      </pc:sldChg>
      <pc:sldChg chg="modSp mod">
        <pc:chgData name="Gudka, Dawna" userId="823cceae-331b-41d6-9a63-34ad6d1db55c" providerId="ADAL" clId="{8E077B94-6E85-451A-8781-D86FA53C016E}" dt="2024-07-11T14:05:09.113" v="388" actId="27918"/>
        <pc:sldMkLst>
          <pc:docMk/>
          <pc:sldMk cId="1765433899" sldId="5480"/>
        </pc:sldMkLst>
      </pc:sldChg>
    </pc:docChg>
  </pc:docChgLst>
  <pc:docChgLst>
    <pc:chgData name="Slutzky, Collin" userId="S::slutzky_c@cde.state.co.us::21f7fb5c-490d-42a4-8741-4ce78a53b03a" providerId="AD" clId="Web-{BABB1D6E-E2AD-8567-CFA5-C49E18E24A35}"/>
    <pc:docChg chg="addSld delSld modSld">
      <pc:chgData name="Slutzky, Collin" userId="S::slutzky_c@cde.state.co.us::21f7fb5c-490d-42a4-8741-4ce78a53b03a" providerId="AD" clId="Web-{BABB1D6E-E2AD-8567-CFA5-C49E18E24A35}" dt="2025-01-06T15:18:19.589" v="456" actId="20577"/>
      <pc:docMkLst>
        <pc:docMk/>
      </pc:docMkLst>
      <pc:sldChg chg="modSp">
        <pc:chgData name="Slutzky, Collin" userId="S::slutzky_c@cde.state.co.us::21f7fb5c-490d-42a4-8741-4ce78a53b03a" providerId="AD" clId="Web-{BABB1D6E-E2AD-8567-CFA5-C49E18E24A35}" dt="2025-01-05T17:01:33.959" v="11" actId="20577"/>
        <pc:sldMkLst>
          <pc:docMk/>
          <pc:sldMk cId="3044915438" sldId="256"/>
        </pc:sldMkLst>
      </pc:sldChg>
      <pc:sldChg chg="modSp add">
        <pc:chgData name="Slutzky, Collin" userId="S::slutzky_c@cde.state.co.us::21f7fb5c-490d-42a4-8741-4ce78a53b03a" providerId="AD" clId="Web-{BABB1D6E-E2AD-8567-CFA5-C49E18E24A35}" dt="2025-01-06T15:12:29.229" v="419" actId="20577"/>
        <pc:sldMkLst>
          <pc:docMk/>
          <pc:sldMk cId="2815576142" sldId="5313"/>
        </pc:sldMkLst>
      </pc:sldChg>
      <pc:sldChg chg="del">
        <pc:chgData name="Slutzky, Collin" userId="S::slutzky_c@cde.state.co.us::21f7fb5c-490d-42a4-8741-4ce78a53b03a" providerId="AD" clId="Web-{BABB1D6E-E2AD-8567-CFA5-C49E18E24A35}" dt="2025-01-06T14:57:28.694" v="352"/>
        <pc:sldMkLst>
          <pc:docMk/>
          <pc:sldMk cId="1399099337" sldId="5628"/>
        </pc:sldMkLst>
      </pc:sldChg>
      <pc:sldChg chg="del">
        <pc:chgData name="Slutzky, Collin" userId="S::slutzky_c@cde.state.co.us::21f7fb5c-490d-42a4-8741-4ce78a53b03a" providerId="AD" clId="Web-{BABB1D6E-E2AD-8567-CFA5-C49E18E24A35}" dt="2025-01-06T14:57:28.694" v="349"/>
        <pc:sldMkLst>
          <pc:docMk/>
          <pc:sldMk cId="2941160506" sldId="5629"/>
        </pc:sldMkLst>
      </pc:sldChg>
      <pc:sldChg chg="modSp">
        <pc:chgData name="Slutzky, Collin" userId="S::slutzky_c@cde.state.co.us::21f7fb5c-490d-42a4-8741-4ce78a53b03a" providerId="AD" clId="Web-{BABB1D6E-E2AD-8567-CFA5-C49E18E24A35}" dt="2025-01-05T17:15:01.323" v="322"/>
        <pc:sldMkLst>
          <pc:docMk/>
          <pc:sldMk cId="500438566" sldId="5672"/>
        </pc:sldMkLst>
      </pc:sldChg>
      <pc:sldChg chg="del">
        <pc:chgData name="Slutzky, Collin" userId="S::slutzky_c@cde.state.co.us::21f7fb5c-490d-42a4-8741-4ce78a53b03a" providerId="AD" clId="Web-{BABB1D6E-E2AD-8567-CFA5-C49E18E24A35}" dt="2025-01-06T14:57:28.694" v="351"/>
        <pc:sldMkLst>
          <pc:docMk/>
          <pc:sldMk cId="3114952086" sldId="5682"/>
        </pc:sldMkLst>
      </pc:sldChg>
      <pc:sldChg chg="del">
        <pc:chgData name="Slutzky, Collin" userId="S::slutzky_c@cde.state.co.us::21f7fb5c-490d-42a4-8741-4ce78a53b03a" providerId="AD" clId="Web-{BABB1D6E-E2AD-8567-CFA5-C49E18E24A35}" dt="2025-01-06T14:58:08.054" v="355"/>
        <pc:sldMkLst>
          <pc:docMk/>
          <pc:sldMk cId="1928308913" sldId="5721"/>
        </pc:sldMkLst>
      </pc:sldChg>
      <pc:sldChg chg="del">
        <pc:chgData name="Slutzky, Collin" userId="S::slutzky_c@cde.state.co.us::21f7fb5c-490d-42a4-8741-4ce78a53b03a" providerId="AD" clId="Web-{BABB1D6E-E2AD-8567-CFA5-C49E18E24A35}" dt="2025-01-06T14:58:08.054" v="353"/>
        <pc:sldMkLst>
          <pc:docMk/>
          <pc:sldMk cId="244830633" sldId="5722"/>
        </pc:sldMkLst>
      </pc:sldChg>
      <pc:sldChg chg="del">
        <pc:chgData name="Slutzky, Collin" userId="S::slutzky_c@cde.state.co.us::21f7fb5c-490d-42a4-8741-4ce78a53b03a" providerId="AD" clId="Web-{BABB1D6E-E2AD-8567-CFA5-C49E18E24A35}" dt="2025-01-06T14:58:08.054" v="354"/>
        <pc:sldMkLst>
          <pc:docMk/>
          <pc:sldMk cId="3821929316" sldId="5723"/>
        </pc:sldMkLst>
      </pc:sldChg>
      <pc:sldChg chg="del">
        <pc:chgData name="Slutzky, Collin" userId="S::slutzky_c@cde.state.co.us::21f7fb5c-490d-42a4-8741-4ce78a53b03a" providerId="AD" clId="Web-{BABB1D6E-E2AD-8567-CFA5-C49E18E24A35}" dt="2025-01-06T14:58:20.304" v="358"/>
        <pc:sldMkLst>
          <pc:docMk/>
          <pc:sldMk cId="3846372300" sldId="5724"/>
        </pc:sldMkLst>
      </pc:sldChg>
      <pc:sldChg chg="del">
        <pc:chgData name="Slutzky, Collin" userId="S::slutzky_c@cde.state.co.us::21f7fb5c-490d-42a4-8741-4ce78a53b03a" providerId="AD" clId="Web-{BABB1D6E-E2AD-8567-CFA5-C49E18E24A35}" dt="2025-01-06T14:58:20.288" v="356"/>
        <pc:sldMkLst>
          <pc:docMk/>
          <pc:sldMk cId="2873612640" sldId="5725"/>
        </pc:sldMkLst>
      </pc:sldChg>
      <pc:sldChg chg="add del">
        <pc:chgData name="Slutzky, Collin" userId="S::slutzky_c@cde.state.co.us::21f7fb5c-490d-42a4-8741-4ce78a53b03a" providerId="AD" clId="Web-{BABB1D6E-E2AD-8567-CFA5-C49E18E24A35}" dt="2025-01-05T17:19:02.972" v="325"/>
        <pc:sldMkLst>
          <pc:docMk/>
          <pc:sldMk cId="3577723423" sldId="5727"/>
        </pc:sldMkLst>
      </pc:sldChg>
      <pc:sldChg chg="add del">
        <pc:chgData name="Slutzky, Collin" userId="S::slutzky_c@cde.state.co.us::21f7fb5c-490d-42a4-8741-4ce78a53b03a" providerId="AD" clId="Web-{BABB1D6E-E2AD-8567-CFA5-C49E18E24A35}" dt="2025-01-05T17:19:03.034" v="326"/>
        <pc:sldMkLst>
          <pc:docMk/>
          <pc:sldMk cId="719127971" sldId="5728"/>
        </pc:sldMkLst>
      </pc:sldChg>
      <pc:sldChg chg="del">
        <pc:chgData name="Slutzky, Collin" userId="S::slutzky_c@cde.state.co.us::21f7fb5c-490d-42a4-8741-4ce78a53b03a" providerId="AD" clId="Web-{BABB1D6E-E2AD-8567-CFA5-C49E18E24A35}" dt="2025-01-06T14:58:20.288" v="357"/>
        <pc:sldMkLst>
          <pc:docMk/>
          <pc:sldMk cId="2569823441" sldId="5730"/>
        </pc:sldMkLst>
      </pc:sldChg>
      <pc:sldChg chg="modSp add replId">
        <pc:chgData name="Slutzky, Collin" userId="S::slutzky_c@cde.state.co.us::21f7fb5c-490d-42a4-8741-4ce78a53b03a" providerId="AD" clId="Web-{BABB1D6E-E2AD-8567-CFA5-C49E18E24A35}" dt="2025-01-06T15:01:45.008" v="366" actId="20577"/>
        <pc:sldMkLst>
          <pc:docMk/>
          <pc:sldMk cId="3176056638" sldId="5732"/>
        </pc:sldMkLst>
      </pc:sldChg>
      <pc:sldChg chg="modSp add modCm">
        <pc:chgData name="Slutzky, Collin" userId="S::slutzky_c@cde.state.co.us::21f7fb5c-490d-42a4-8741-4ce78a53b03a" providerId="AD" clId="Web-{BABB1D6E-E2AD-8567-CFA5-C49E18E24A35}" dt="2025-01-06T15:18:19.589" v="456" actId="20577"/>
        <pc:sldMkLst>
          <pc:docMk/>
          <pc:sldMk cId="2365850526" sldId="57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lutzky, Collin" userId="S::slutzky_c@cde.state.co.us::21f7fb5c-490d-42a4-8741-4ce78a53b03a" providerId="AD" clId="Web-{BABB1D6E-E2AD-8567-CFA5-C49E18E24A35}" dt="2025-01-06T15:18:19.589" v="456" actId="20577"/>
              <pc2:cmMkLst xmlns:pc2="http://schemas.microsoft.com/office/powerpoint/2019/9/main/command">
                <pc:docMk/>
                <pc:sldMk cId="2365850526" sldId="5733"/>
                <pc2:cmMk id="{F747DB23-9F63-42E5-B213-33AC753409D6}"/>
              </pc2:cmMkLst>
            </pc226:cmChg>
            <pc226:cmChg xmlns:pc226="http://schemas.microsoft.com/office/powerpoint/2022/06/main/command" chg="mod">
              <pc226:chgData name="Slutzky, Collin" userId="S::slutzky_c@cde.state.co.us::21f7fb5c-490d-42a4-8741-4ce78a53b03a" providerId="AD" clId="Web-{BABB1D6E-E2AD-8567-CFA5-C49E18E24A35}" dt="2025-01-06T15:18:19.589" v="456" actId="20577"/>
              <pc2:cmMkLst xmlns:pc2="http://schemas.microsoft.com/office/powerpoint/2019/9/main/command">
                <pc:docMk/>
                <pc:sldMk cId="2365850526" sldId="5733"/>
                <pc2:cmMk id="{72722A84-197F-448F-947A-52C969D8BB25}"/>
              </pc2:cmMkLst>
            </pc226:cmChg>
          </p:ext>
        </pc:extLst>
      </pc:sldChg>
    </pc:docChg>
  </pc:docChgLst>
  <pc:docChgLst>
    <pc:chgData name="Severson, Annette" userId="S::severson_a@cde.state.co.us::199f3c28-b733-4b36-8b0e-b7eb6984ff94" providerId="AD" clId="Web-{E49D82B7-2379-62EA-5071-70958AFCC922}"/>
    <pc:docChg chg="addSld delSld modSld">
      <pc:chgData name="Severson, Annette" userId="S::severson_a@cde.state.co.us::199f3c28-b733-4b36-8b0e-b7eb6984ff94" providerId="AD" clId="Web-{E49D82B7-2379-62EA-5071-70958AFCC922}" dt="2024-12-04T15:02:17.945" v="59"/>
      <pc:docMkLst>
        <pc:docMk/>
      </pc:docMkLst>
      <pc:sldChg chg="del">
        <pc:chgData name="Severson, Annette" userId="S::severson_a@cde.state.co.us::199f3c28-b733-4b36-8b0e-b7eb6984ff94" providerId="AD" clId="Web-{E49D82B7-2379-62EA-5071-70958AFCC922}" dt="2024-12-04T14:59:17.881" v="0"/>
        <pc:sldMkLst>
          <pc:docMk/>
          <pc:sldMk cId="3771905201" sldId="4955"/>
        </pc:sldMkLst>
      </pc:sldChg>
      <pc:sldChg chg="modSp">
        <pc:chgData name="Severson, Annette" userId="S::severson_a@cde.state.co.us::199f3c28-b733-4b36-8b0e-b7eb6984ff94" providerId="AD" clId="Web-{E49D82B7-2379-62EA-5071-70958AFCC922}" dt="2024-12-04T14:59:29.834" v="9" actId="20577"/>
        <pc:sldMkLst>
          <pc:docMk/>
          <pc:sldMk cId="1125029257" sldId="5590"/>
        </pc:sldMkLst>
      </pc:sldChg>
      <pc:sldChg chg="modSp del">
        <pc:chgData name="Severson, Annette" userId="S::severson_a@cde.state.co.us::199f3c28-b733-4b36-8b0e-b7eb6984ff94" providerId="AD" clId="Web-{E49D82B7-2379-62EA-5071-70958AFCC922}" dt="2024-12-04T15:02:02.601" v="56"/>
        <pc:sldMkLst>
          <pc:docMk/>
          <pc:sldMk cId="3805491149" sldId="5591"/>
        </pc:sldMkLst>
      </pc:sldChg>
      <pc:sldChg chg="add del">
        <pc:chgData name="Severson, Annette" userId="S::severson_a@cde.state.co.us::199f3c28-b733-4b36-8b0e-b7eb6984ff94" providerId="AD" clId="Web-{E49D82B7-2379-62EA-5071-70958AFCC922}" dt="2024-12-04T15:02:14.336" v="57"/>
        <pc:sldMkLst>
          <pc:docMk/>
          <pc:sldMk cId="1155336096" sldId="5709"/>
        </pc:sldMkLst>
      </pc:sldChg>
      <pc:sldChg chg="add del">
        <pc:chgData name="Severson, Annette" userId="S::severson_a@cde.state.co.us::199f3c28-b733-4b36-8b0e-b7eb6984ff94" providerId="AD" clId="Web-{E49D82B7-2379-62EA-5071-70958AFCC922}" dt="2024-12-04T15:02:16.039" v="58"/>
        <pc:sldMkLst>
          <pc:docMk/>
          <pc:sldMk cId="2853606676" sldId="5710"/>
        </pc:sldMkLst>
      </pc:sldChg>
      <pc:sldChg chg="del">
        <pc:chgData name="Severson, Annette" userId="S::severson_a@cde.state.co.us::199f3c28-b733-4b36-8b0e-b7eb6984ff94" providerId="AD" clId="Web-{E49D82B7-2379-62EA-5071-70958AFCC922}" dt="2024-12-04T15:02:17.945" v="59"/>
        <pc:sldMkLst>
          <pc:docMk/>
          <pc:sldMk cId="1789465247" sldId="5711"/>
        </pc:sldMkLst>
      </pc:sldChg>
      <pc:sldChg chg="modSp add replId">
        <pc:chgData name="Severson, Annette" userId="S::severson_a@cde.state.co.us::199f3c28-b733-4b36-8b0e-b7eb6984ff94" providerId="AD" clId="Web-{E49D82B7-2379-62EA-5071-70958AFCC922}" dt="2024-12-04T15:01:09.304" v="48" actId="20577"/>
        <pc:sldMkLst>
          <pc:docMk/>
          <pc:sldMk cId="951239136" sldId="5713"/>
        </pc:sldMkLst>
      </pc:sldChg>
      <pc:sldChg chg="add del replId">
        <pc:chgData name="Severson, Annette" userId="S::severson_a@cde.state.co.us::199f3c28-b733-4b36-8b0e-b7eb6984ff94" providerId="AD" clId="Web-{E49D82B7-2379-62EA-5071-70958AFCC922}" dt="2024-12-04T15:00:29.741" v="39"/>
        <pc:sldMkLst>
          <pc:docMk/>
          <pc:sldMk cId="1112960660" sldId="5713"/>
        </pc:sldMkLst>
      </pc:sldChg>
    </pc:docChg>
  </pc:docChgLst>
  <pc:docChgLst>
    <pc:chgData name="Tribbett, Jessica" userId="S::tribbett_jessica@cde.state.co.us::b8af59d7-a86d-4166-a022-d856dc24c475" providerId="AD" clId="Web-{DC42F570-3969-2116-AB54-E291B7A7E620}"/>
    <pc:docChg chg="addSld delSld modSld sldOrd">
      <pc:chgData name="Tribbett, Jessica" userId="S::tribbett_jessica@cde.state.co.us::b8af59d7-a86d-4166-a022-d856dc24c475" providerId="AD" clId="Web-{DC42F570-3969-2116-AB54-E291B7A7E620}" dt="2024-11-06T19:07:13.094" v="126" actId="20577"/>
      <pc:docMkLst>
        <pc:docMk/>
      </pc:docMkLst>
      <pc:sldChg chg="modSp new ord">
        <pc:chgData name="Tribbett, Jessica" userId="S::tribbett_jessica@cde.state.co.us::b8af59d7-a86d-4166-a022-d856dc24c475" providerId="AD" clId="Web-{DC42F570-3969-2116-AB54-E291B7A7E620}" dt="2024-11-06T19:02:20.880" v="28" actId="20577"/>
        <pc:sldMkLst>
          <pc:docMk/>
          <pc:sldMk cId="1434292746" sldId="5694"/>
        </pc:sldMkLst>
      </pc:sldChg>
      <pc:sldChg chg="add del ord replId">
        <pc:chgData name="Tribbett, Jessica" userId="S::tribbett_jessica@cde.state.co.us::b8af59d7-a86d-4166-a022-d856dc24c475" providerId="AD" clId="Web-{DC42F570-3969-2116-AB54-E291B7A7E620}" dt="2024-11-06T19:01:54.691" v="2"/>
        <pc:sldMkLst>
          <pc:docMk/>
          <pc:sldMk cId="3632967144" sldId="5694"/>
        </pc:sldMkLst>
      </pc:sldChg>
      <pc:sldChg chg="addSp delSp modSp new">
        <pc:chgData name="Tribbett, Jessica" userId="S::tribbett_jessica@cde.state.co.us::b8af59d7-a86d-4166-a022-d856dc24c475" providerId="AD" clId="Web-{DC42F570-3969-2116-AB54-E291B7A7E620}" dt="2024-11-06T19:06:33.405" v="108" actId="20577"/>
        <pc:sldMkLst>
          <pc:docMk/>
          <pc:sldMk cId="1510423645" sldId="5695"/>
        </pc:sldMkLst>
      </pc:sldChg>
      <pc:sldChg chg="modSp new">
        <pc:chgData name="Tribbett, Jessica" userId="S::tribbett_jessica@cde.state.co.us::b8af59d7-a86d-4166-a022-d856dc24c475" providerId="AD" clId="Web-{DC42F570-3969-2116-AB54-E291B7A7E620}" dt="2024-11-06T19:07:13.094" v="126" actId="20577"/>
        <pc:sldMkLst>
          <pc:docMk/>
          <pc:sldMk cId="3521937358" sldId="5696"/>
        </pc:sldMkLst>
      </pc:sldChg>
    </pc:docChg>
  </pc:docChgLst>
  <pc:docChgLst>
    <pc:chgData name="McRee, Rebecca" userId="S::mcree_r@cde.state.co.us::3a10fa13-9d60-4c0b-b361-471945732c34" providerId="AD" clId="Web-{3AE495F8-0324-2416-6963-599298F9FAC3}"/>
    <pc:docChg chg="delSld">
      <pc:chgData name="McRee, Rebecca" userId="S::mcree_r@cde.state.co.us::3a10fa13-9d60-4c0b-b361-471945732c34" providerId="AD" clId="Web-{3AE495F8-0324-2416-6963-599298F9FAC3}" dt="2024-09-18T20:37:45.103" v="0"/>
      <pc:docMkLst>
        <pc:docMk/>
      </pc:docMkLst>
      <pc:sldChg chg="del">
        <pc:chgData name="McRee, Rebecca" userId="S::mcree_r@cde.state.co.us::3a10fa13-9d60-4c0b-b361-471945732c34" providerId="AD" clId="Web-{3AE495F8-0324-2416-6963-599298F9FAC3}" dt="2024-09-18T20:37:45.103" v="0"/>
        <pc:sldMkLst>
          <pc:docMk/>
          <pc:sldMk cId="3013877092" sldId="5599"/>
        </pc:sldMkLst>
      </pc:sldChg>
    </pc:docChg>
  </pc:docChgLst>
  <pc:docChgLst>
    <pc:chgData name="Wenzel, Brooke" userId="672bf8d3-b15b-4e02-a6d1-39319a0df09b" providerId="ADAL" clId="{8851C040-168C-4C03-B0C4-C65DB5729320}"/>
    <pc:docChg chg="undo redo custSel addSld delSld modSld">
      <pc:chgData name="Wenzel, Brooke" userId="672bf8d3-b15b-4e02-a6d1-39319a0df09b" providerId="ADAL" clId="{8851C040-168C-4C03-B0C4-C65DB5729320}" dt="2024-07-11T12:28:10.519" v="4141" actId="27918"/>
      <pc:docMkLst>
        <pc:docMk/>
      </pc:docMkLst>
      <pc:sldChg chg="addSp delSp modSp mod modClrScheme chgLayout">
        <pc:chgData name="Wenzel, Brooke" userId="672bf8d3-b15b-4e02-a6d1-39319a0df09b" providerId="ADAL" clId="{8851C040-168C-4C03-B0C4-C65DB5729320}" dt="2024-07-10T16:03:11.584" v="906" actId="1076"/>
        <pc:sldMkLst>
          <pc:docMk/>
          <pc:sldMk cId="341910037" sldId="448"/>
        </pc:sldMkLst>
      </pc:sldChg>
      <pc:sldChg chg="addSp delSp modSp add mod modClrScheme chgLayout">
        <pc:chgData name="Wenzel, Brooke" userId="672bf8d3-b15b-4e02-a6d1-39319a0df09b" providerId="ADAL" clId="{8851C040-168C-4C03-B0C4-C65DB5729320}" dt="2024-07-10T16:22:05.969" v="2094" actId="115"/>
        <pc:sldMkLst>
          <pc:docMk/>
          <pc:sldMk cId="1874361841" sldId="3377"/>
        </pc:sldMkLst>
      </pc:sldChg>
      <pc:sldChg chg="addSp delSp modSp add mod modClrScheme chgLayout">
        <pc:chgData name="Wenzel, Brooke" userId="672bf8d3-b15b-4e02-a6d1-39319a0df09b" providerId="ADAL" clId="{8851C040-168C-4C03-B0C4-C65DB5729320}" dt="2024-07-10T16:10:43.247" v="1147" actId="1076"/>
        <pc:sldMkLst>
          <pc:docMk/>
          <pc:sldMk cId="619204014" sldId="3378"/>
        </pc:sldMkLst>
      </pc:sldChg>
      <pc:sldChg chg="delSp add del mod">
        <pc:chgData name="Wenzel, Brooke" userId="672bf8d3-b15b-4e02-a6d1-39319a0df09b" providerId="ADAL" clId="{8851C040-168C-4C03-B0C4-C65DB5729320}" dt="2024-07-10T16:11:00.108" v="1148" actId="47"/>
        <pc:sldMkLst>
          <pc:docMk/>
          <pc:sldMk cId="1363610118" sldId="3379"/>
        </pc:sldMkLst>
      </pc:sldChg>
      <pc:sldChg chg="modSp add mod">
        <pc:chgData name="Wenzel, Brooke" userId="672bf8d3-b15b-4e02-a6d1-39319a0df09b" providerId="ADAL" clId="{8851C040-168C-4C03-B0C4-C65DB5729320}" dt="2024-07-10T15:51:34.263" v="352" actId="20577"/>
        <pc:sldMkLst>
          <pc:docMk/>
          <pc:sldMk cId="2070836297" sldId="4983"/>
        </pc:sldMkLst>
      </pc:sldChg>
      <pc:sldChg chg="add del">
        <pc:chgData name="Wenzel, Brooke" userId="672bf8d3-b15b-4e02-a6d1-39319a0df09b" providerId="ADAL" clId="{8851C040-168C-4C03-B0C4-C65DB5729320}" dt="2024-07-10T16:19:31.347" v="2049" actId="47"/>
        <pc:sldMkLst>
          <pc:docMk/>
          <pc:sldMk cId="965443979" sldId="4984"/>
        </pc:sldMkLst>
      </pc:sldChg>
      <pc:sldChg chg="addSp delSp modSp add mod modClrScheme chgLayout">
        <pc:chgData name="Wenzel, Brooke" userId="672bf8d3-b15b-4e02-a6d1-39319a0df09b" providerId="ADAL" clId="{8851C040-168C-4C03-B0C4-C65DB5729320}" dt="2024-07-10T16:22:27.315" v="2096" actId="20577"/>
        <pc:sldMkLst>
          <pc:docMk/>
          <pc:sldMk cId="1346212388" sldId="4989"/>
        </pc:sldMkLst>
      </pc:sldChg>
      <pc:sldChg chg="modSp mod">
        <pc:chgData name="Wenzel, Brooke" userId="672bf8d3-b15b-4e02-a6d1-39319a0df09b" providerId="ADAL" clId="{8851C040-168C-4C03-B0C4-C65DB5729320}" dt="2024-07-09T18:58:38.785" v="38" actId="1076"/>
        <pc:sldMkLst>
          <pc:docMk/>
          <pc:sldMk cId="2627223314" sldId="5254"/>
        </pc:sldMkLst>
      </pc:sldChg>
      <pc:sldChg chg="modSp del mod">
        <pc:chgData name="Wenzel, Brooke" userId="672bf8d3-b15b-4e02-a6d1-39319a0df09b" providerId="ADAL" clId="{8851C040-168C-4C03-B0C4-C65DB5729320}" dt="2024-07-09T18:56:20.736" v="23" actId="47"/>
        <pc:sldMkLst>
          <pc:docMk/>
          <pc:sldMk cId="26054774" sldId="5413"/>
        </pc:sldMkLst>
      </pc:sldChg>
      <pc:sldChg chg="modSp mod">
        <pc:chgData name="Wenzel, Brooke" userId="672bf8d3-b15b-4e02-a6d1-39319a0df09b" providerId="ADAL" clId="{8851C040-168C-4C03-B0C4-C65DB5729320}" dt="2024-07-11T12:28:10.519" v="4141" actId="27918"/>
        <pc:sldMkLst>
          <pc:docMk/>
          <pc:sldMk cId="2357482481" sldId="5470"/>
        </pc:sldMkLst>
      </pc:sldChg>
      <pc:sldChg chg="modSp mod">
        <pc:chgData name="Wenzel, Brooke" userId="672bf8d3-b15b-4e02-a6d1-39319a0df09b" providerId="ADAL" clId="{8851C040-168C-4C03-B0C4-C65DB5729320}" dt="2024-07-10T16:25:19.206" v="2184" actId="6549"/>
        <pc:sldMkLst>
          <pc:docMk/>
          <pc:sldMk cId="3119728627" sldId="5486"/>
        </pc:sldMkLst>
      </pc:sldChg>
      <pc:sldChg chg="addSp delSp modSp mod">
        <pc:chgData name="Wenzel, Brooke" userId="672bf8d3-b15b-4e02-a6d1-39319a0df09b" providerId="ADAL" clId="{8851C040-168C-4C03-B0C4-C65DB5729320}" dt="2024-07-10T16:28:17.618" v="2332" actId="1076"/>
        <pc:sldMkLst>
          <pc:docMk/>
          <pc:sldMk cId="538669139" sldId="5487"/>
        </pc:sldMkLst>
      </pc:sldChg>
      <pc:sldChg chg="modSp mod">
        <pc:chgData name="Wenzel, Brooke" userId="672bf8d3-b15b-4e02-a6d1-39319a0df09b" providerId="ADAL" clId="{8851C040-168C-4C03-B0C4-C65DB5729320}" dt="2024-07-10T16:26:36.996" v="2237" actId="20577"/>
        <pc:sldMkLst>
          <pc:docMk/>
          <pc:sldMk cId="1185884485" sldId="5488"/>
        </pc:sldMkLst>
      </pc:sldChg>
      <pc:sldChg chg="modSp mod">
        <pc:chgData name="Wenzel, Brooke" userId="672bf8d3-b15b-4e02-a6d1-39319a0df09b" providerId="ADAL" clId="{8851C040-168C-4C03-B0C4-C65DB5729320}" dt="2024-07-10T22:25:22.912" v="2494" actId="20577"/>
        <pc:sldMkLst>
          <pc:docMk/>
          <pc:sldMk cId="2585022322" sldId="5489"/>
        </pc:sldMkLst>
      </pc:sldChg>
      <pc:sldChg chg="addSp delSp modSp mod">
        <pc:chgData name="Wenzel, Brooke" userId="672bf8d3-b15b-4e02-a6d1-39319a0df09b" providerId="ADAL" clId="{8851C040-168C-4C03-B0C4-C65DB5729320}" dt="2024-07-10T22:28:13.886" v="4119" actId="962"/>
        <pc:sldMkLst>
          <pc:docMk/>
          <pc:sldMk cId="1982214778" sldId="5491"/>
        </pc:sldMkLst>
      </pc:sldChg>
      <pc:sldChg chg="modSp mod">
        <pc:chgData name="Wenzel, Brooke" userId="672bf8d3-b15b-4e02-a6d1-39319a0df09b" providerId="ADAL" clId="{8851C040-168C-4C03-B0C4-C65DB5729320}" dt="2024-07-10T16:27:35.331" v="2322" actId="255"/>
        <pc:sldMkLst>
          <pc:docMk/>
          <pc:sldMk cId="3720038814" sldId="5492"/>
        </pc:sldMkLst>
      </pc:sldChg>
      <pc:sldChg chg="modSp mod">
        <pc:chgData name="Wenzel, Brooke" userId="672bf8d3-b15b-4e02-a6d1-39319a0df09b" providerId="ADAL" clId="{8851C040-168C-4C03-B0C4-C65DB5729320}" dt="2024-07-10T16:27:18.499" v="2319" actId="20577"/>
        <pc:sldMkLst>
          <pc:docMk/>
          <pc:sldMk cId="2237555646" sldId="5493"/>
        </pc:sldMkLst>
      </pc:sldChg>
      <pc:sldChg chg="modSp mod">
        <pc:chgData name="Wenzel, Brooke" userId="672bf8d3-b15b-4e02-a6d1-39319a0df09b" providerId="ADAL" clId="{8851C040-168C-4C03-B0C4-C65DB5729320}" dt="2024-07-10T16:26:51.447" v="2273" actId="20577"/>
        <pc:sldMkLst>
          <pc:docMk/>
          <pc:sldMk cId="2135472359" sldId="5494"/>
        </pc:sldMkLst>
      </pc:sldChg>
      <pc:sldChg chg="modSp mod">
        <pc:chgData name="Wenzel, Brooke" userId="672bf8d3-b15b-4e02-a6d1-39319a0df09b" providerId="ADAL" clId="{8851C040-168C-4C03-B0C4-C65DB5729320}" dt="2024-07-10T22:25:33.054" v="2503" actId="20577"/>
        <pc:sldMkLst>
          <pc:docMk/>
          <pc:sldMk cId="1039979550" sldId="5495"/>
        </pc:sldMkLst>
      </pc:sldChg>
      <pc:sldChg chg="modSp mod">
        <pc:chgData name="Wenzel, Brooke" userId="672bf8d3-b15b-4e02-a6d1-39319a0df09b" providerId="ADAL" clId="{8851C040-168C-4C03-B0C4-C65DB5729320}" dt="2024-07-10T16:24:21.079" v="2103" actId="27636"/>
        <pc:sldMkLst>
          <pc:docMk/>
          <pc:sldMk cId="2856351610" sldId="5496"/>
        </pc:sldMkLst>
      </pc:sldChg>
      <pc:sldChg chg="addSp delSp modSp add mod">
        <pc:chgData name="Wenzel, Brooke" userId="672bf8d3-b15b-4e02-a6d1-39319a0df09b" providerId="ADAL" clId="{8851C040-168C-4C03-B0C4-C65DB5729320}" dt="2024-07-10T18:21:53.126" v="2468" actId="113"/>
        <pc:sldMkLst>
          <pc:docMk/>
          <pc:sldMk cId="2023168082" sldId="5497"/>
        </pc:sldMkLst>
      </pc:sldChg>
      <pc:sldChg chg="modSp new mod">
        <pc:chgData name="Wenzel, Brooke" userId="672bf8d3-b15b-4e02-a6d1-39319a0df09b" providerId="ADAL" clId="{8851C040-168C-4C03-B0C4-C65DB5729320}" dt="2024-07-10T16:19:11.881" v="2047" actId="20577"/>
        <pc:sldMkLst>
          <pc:docMk/>
          <pc:sldMk cId="2492277544" sldId="5498"/>
        </pc:sldMkLst>
      </pc:sldChg>
      <pc:sldChg chg="modSp add mod">
        <pc:chgData name="Wenzel, Brooke" userId="672bf8d3-b15b-4e02-a6d1-39319a0df09b" providerId="ADAL" clId="{8851C040-168C-4C03-B0C4-C65DB5729320}" dt="2024-07-10T16:19:45.950" v="2085" actId="20577"/>
        <pc:sldMkLst>
          <pc:docMk/>
          <pc:sldMk cId="21647436" sldId="5499"/>
        </pc:sldMkLst>
      </pc:sldChg>
      <pc:sldMasterChg chg="delSldLayout">
        <pc:chgData name="Wenzel, Brooke" userId="672bf8d3-b15b-4e02-a6d1-39319a0df09b" providerId="ADAL" clId="{8851C040-168C-4C03-B0C4-C65DB5729320}" dt="2024-07-10T16:19:31.347" v="2049" actId="47"/>
        <pc:sldMasterMkLst>
          <pc:docMk/>
          <pc:sldMasterMk cId="2150711039" sldId="2147483676"/>
        </pc:sldMasterMkLst>
        <pc:sldLayoutChg chg="del">
          <pc:chgData name="Wenzel, Brooke" userId="672bf8d3-b15b-4e02-a6d1-39319a0df09b" providerId="ADAL" clId="{8851C040-168C-4C03-B0C4-C65DB5729320}" dt="2024-07-10T16:19:31.347" v="2049" actId="47"/>
          <pc:sldLayoutMkLst>
            <pc:docMk/>
            <pc:sldMasterMk cId="2150711039" sldId="2147483676"/>
            <pc:sldLayoutMk cId="3444825213" sldId="2147483709"/>
          </pc:sldLayoutMkLst>
        </pc:sldLayoutChg>
      </pc:sldMasterChg>
    </pc:docChg>
  </pc:docChgLst>
  <pc:docChgLst>
    <pc:chgData name="Hoffman, Peter" userId="S::hoffman_p@cde.state.co.us::673cee94-26bd-4c2a-ab82-1b3669e2f049" providerId="AD" clId="Web-{D63727CC-CB73-3C98-E81E-D3A4E8C4FC43}"/>
    <pc:docChg chg="modSld">
      <pc:chgData name="Hoffman, Peter" userId="S::hoffman_p@cde.state.co.us::673cee94-26bd-4c2a-ab82-1b3669e2f049" providerId="AD" clId="Web-{D63727CC-CB73-3C98-E81E-D3A4E8C4FC43}" dt="2025-05-13T19:37:42.579" v="113"/>
      <pc:docMkLst>
        <pc:docMk/>
      </pc:docMkLst>
    </pc:docChg>
  </pc:docChgLst>
  <pc:docChgLst>
    <pc:chgData name="Ward, Reagan" userId="27291eb4-8241-4961-9e69-8c66e34cc5b0" providerId="ADAL" clId="{16D2CFF9-0098-46A6-9AE3-3E9DAB22010B}"/>
    <pc:docChg chg="undo custSel modSld">
      <pc:chgData name="Ward, Reagan" userId="27291eb4-8241-4961-9e69-8c66e34cc5b0" providerId="ADAL" clId="{16D2CFF9-0098-46A6-9AE3-3E9DAB22010B}" dt="2025-06-12T12:51:55.513" v="239" actId="13244"/>
      <pc:docMkLst>
        <pc:docMk/>
      </pc:docMkLst>
      <pc:sldChg chg="modSp mod">
        <pc:chgData name="Ward, Reagan" userId="27291eb4-8241-4961-9e69-8c66e34cc5b0" providerId="ADAL" clId="{16D2CFF9-0098-46A6-9AE3-3E9DAB22010B}" dt="2025-06-11T18:19:19.215" v="17" actId="2161"/>
        <pc:sldMkLst>
          <pc:docMk/>
          <pc:sldMk cId="1212467416" sldId="261"/>
        </pc:sldMkLst>
        <pc:graphicFrameChg chg="modGraphic">
          <ac:chgData name="Ward, Reagan" userId="27291eb4-8241-4961-9e69-8c66e34cc5b0" providerId="ADAL" clId="{16D2CFF9-0098-46A6-9AE3-3E9DAB22010B}" dt="2025-06-11T18:19:19.215" v="17" actId="2161"/>
          <ac:graphicFrameMkLst>
            <pc:docMk/>
            <pc:sldMk cId="1212467416" sldId="261"/>
            <ac:graphicFrameMk id="5" creationId="{9C3641C5-EC4F-D3EA-E4A2-8ABB597C5BAA}"/>
          </ac:graphicFrameMkLst>
        </pc:graphicFrameChg>
      </pc:sldChg>
      <pc:sldChg chg="modSp mod">
        <pc:chgData name="Ward, Reagan" userId="27291eb4-8241-4961-9e69-8c66e34cc5b0" providerId="ADAL" clId="{16D2CFF9-0098-46A6-9AE3-3E9DAB22010B}" dt="2025-06-12T12:47:14.067" v="77" actId="113"/>
        <pc:sldMkLst>
          <pc:docMk/>
          <pc:sldMk cId="3227145924" sldId="5097"/>
        </pc:sldMkLst>
        <pc:graphicFrameChg chg="modGraphic">
          <ac:chgData name="Ward, Reagan" userId="27291eb4-8241-4961-9e69-8c66e34cc5b0" providerId="ADAL" clId="{16D2CFF9-0098-46A6-9AE3-3E9DAB22010B}" dt="2025-06-12T12:47:14.067" v="77" actId="113"/>
          <ac:graphicFrameMkLst>
            <pc:docMk/>
            <pc:sldMk cId="3227145924" sldId="5097"/>
            <ac:graphicFrameMk id="7" creationId="{2864BB53-F741-4FFC-0348-1AC10AD60EEB}"/>
          </ac:graphicFrameMkLst>
        </pc:graphicFrameChg>
      </pc:sldChg>
      <pc:sldChg chg="modSp mod">
        <pc:chgData name="Ward, Reagan" userId="27291eb4-8241-4961-9e69-8c66e34cc5b0" providerId="ADAL" clId="{16D2CFF9-0098-46A6-9AE3-3E9DAB22010B}" dt="2025-06-12T12:48:19.486" v="205" actId="20577"/>
        <pc:sldMkLst>
          <pc:docMk/>
          <pc:sldMk cId="1037917088" sldId="5098"/>
        </pc:sldMkLst>
        <pc:graphicFrameChg chg="modGraphic">
          <ac:chgData name="Ward, Reagan" userId="27291eb4-8241-4961-9e69-8c66e34cc5b0" providerId="ADAL" clId="{16D2CFF9-0098-46A6-9AE3-3E9DAB22010B}" dt="2025-06-12T12:48:19.486" v="205" actId="20577"/>
          <ac:graphicFrameMkLst>
            <pc:docMk/>
            <pc:sldMk cId="1037917088" sldId="5098"/>
            <ac:graphicFrameMk id="5" creationId="{5E4612F7-68C6-57CA-E918-38EF641F73CF}"/>
          </ac:graphicFrameMkLst>
        </pc:graphicFrameChg>
      </pc:sldChg>
      <pc:sldChg chg="modSp mod">
        <pc:chgData name="Ward, Reagan" userId="27291eb4-8241-4961-9e69-8c66e34cc5b0" providerId="ADAL" clId="{16D2CFF9-0098-46A6-9AE3-3E9DAB22010B}" dt="2025-06-12T12:49:38.845" v="212" actId="13244"/>
        <pc:sldMkLst>
          <pc:docMk/>
          <pc:sldMk cId="1974436417" sldId="5912"/>
        </pc:sldMkLst>
      </pc:sldChg>
      <pc:sldChg chg="modSp mod">
        <pc:chgData name="Ward, Reagan" userId="27291eb4-8241-4961-9e69-8c66e34cc5b0" providerId="ADAL" clId="{16D2CFF9-0098-46A6-9AE3-3E9DAB22010B}" dt="2025-06-12T12:51:36.763" v="237" actId="13244"/>
        <pc:sldMkLst>
          <pc:docMk/>
          <pc:sldMk cId="4136330268" sldId="5914"/>
        </pc:sldMkLst>
      </pc:sldChg>
      <pc:sldChg chg="modSp mod">
        <pc:chgData name="Ward, Reagan" userId="27291eb4-8241-4961-9e69-8c66e34cc5b0" providerId="ADAL" clId="{16D2CFF9-0098-46A6-9AE3-3E9DAB22010B}" dt="2025-06-12T12:49:20.189" v="208" actId="13244"/>
        <pc:sldMkLst>
          <pc:docMk/>
          <pc:sldMk cId="4029752383" sldId="5915"/>
        </pc:sldMkLst>
      </pc:sldChg>
      <pc:sldChg chg="modSp mod">
        <pc:chgData name="Ward, Reagan" userId="27291eb4-8241-4961-9e69-8c66e34cc5b0" providerId="ADAL" clId="{16D2CFF9-0098-46A6-9AE3-3E9DAB22010B}" dt="2025-06-12T12:51:11.996" v="231" actId="13244"/>
        <pc:sldMkLst>
          <pc:docMk/>
          <pc:sldMk cId="4087549549" sldId="5917"/>
        </pc:sldMkLst>
      </pc:sldChg>
      <pc:sldChg chg="modSp mod">
        <pc:chgData name="Ward, Reagan" userId="27291eb4-8241-4961-9e69-8c66e34cc5b0" providerId="ADAL" clId="{16D2CFF9-0098-46A6-9AE3-3E9DAB22010B}" dt="2025-06-12T12:51:31.753" v="236" actId="13244"/>
        <pc:sldMkLst>
          <pc:docMk/>
          <pc:sldMk cId="4255130237" sldId="5918"/>
        </pc:sldMkLst>
      </pc:sldChg>
      <pc:sldChg chg="modSp mod">
        <pc:chgData name="Ward, Reagan" userId="27291eb4-8241-4961-9e69-8c66e34cc5b0" providerId="ADAL" clId="{16D2CFF9-0098-46A6-9AE3-3E9DAB22010B}" dt="2025-06-12T12:50:34.969" v="224" actId="13244"/>
        <pc:sldMkLst>
          <pc:docMk/>
          <pc:sldMk cId="3702270092" sldId="5924"/>
        </pc:sldMkLst>
      </pc:sldChg>
      <pc:sldChg chg="modSp mod">
        <pc:chgData name="Ward, Reagan" userId="27291eb4-8241-4961-9e69-8c66e34cc5b0" providerId="ADAL" clId="{16D2CFF9-0098-46A6-9AE3-3E9DAB22010B}" dt="2025-06-12T12:50:05.764" v="217" actId="13244"/>
        <pc:sldMkLst>
          <pc:docMk/>
          <pc:sldMk cId="1199086367" sldId="5947"/>
        </pc:sldMkLst>
      </pc:sldChg>
      <pc:sldChg chg="modSp mod">
        <pc:chgData name="Ward, Reagan" userId="27291eb4-8241-4961-9e69-8c66e34cc5b0" providerId="ADAL" clId="{16D2CFF9-0098-46A6-9AE3-3E9DAB22010B}" dt="2025-06-12T12:49:14.044" v="207" actId="13244"/>
        <pc:sldMkLst>
          <pc:docMk/>
          <pc:sldMk cId="2813626540" sldId="5951"/>
        </pc:sldMkLst>
      </pc:sldChg>
      <pc:sldChg chg="modSp mod">
        <pc:chgData name="Ward, Reagan" userId="27291eb4-8241-4961-9e69-8c66e34cc5b0" providerId="ADAL" clId="{16D2CFF9-0098-46A6-9AE3-3E9DAB22010B}" dt="2025-06-12T12:51:55.513" v="239" actId="13244"/>
        <pc:sldMkLst>
          <pc:docMk/>
          <pc:sldMk cId="1772522532" sldId="5975"/>
        </pc:sldMkLst>
      </pc:sldChg>
      <pc:sldChg chg="modSp mod">
        <pc:chgData name="Ward, Reagan" userId="27291eb4-8241-4961-9e69-8c66e34cc5b0" providerId="ADAL" clId="{16D2CFF9-0098-46A6-9AE3-3E9DAB22010B}" dt="2025-06-12T12:51:18.784" v="232" actId="1076"/>
        <pc:sldMkLst>
          <pc:docMk/>
          <pc:sldMk cId="2079092147" sldId="5976"/>
        </pc:sldMkLst>
      </pc:sldChg>
    </pc:docChg>
  </pc:docChgLst>
  <pc:docChgLst>
    <pc:chgData name="Gudka, Dawna" userId="823cceae-331b-41d6-9a63-34ad6d1db55c" providerId="ADAL" clId="{DE23817A-57F2-4AB5-AB81-8773A672682C}"/>
    <pc:docChg chg="undo custSel modSld">
      <pc:chgData name="Gudka, Dawna" userId="823cceae-331b-41d6-9a63-34ad6d1db55c" providerId="ADAL" clId="{DE23817A-57F2-4AB5-AB81-8773A672682C}" dt="2024-07-18T13:38:48.736" v="173" actId="1076"/>
      <pc:docMkLst>
        <pc:docMk/>
      </pc:docMkLst>
      <pc:sldChg chg="modSp mod">
        <pc:chgData name="Gudka, Dawna" userId="823cceae-331b-41d6-9a63-34ad6d1db55c" providerId="ADAL" clId="{DE23817A-57F2-4AB5-AB81-8773A672682C}" dt="2024-07-18T13:38:48.736" v="173" actId="1076"/>
        <pc:sldMkLst>
          <pc:docMk/>
          <pc:sldMk cId="925303632" sldId="5468"/>
        </pc:sldMkLst>
      </pc:sldChg>
      <pc:sldChg chg="addSp delSp modSp mod">
        <pc:chgData name="Gudka, Dawna" userId="823cceae-331b-41d6-9a63-34ad6d1db55c" providerId="ADAL" clId="{DE23817A-57F2-4AB5-AB81-8773A672682C}" dt="2024-07-18T12:27:31.167" v="172" actId="962"/>
        <pc:sldMkLst>
          <pc:docMk/>
          <pc:sldMk cId="1765433899" sldId="5480"/>
        </pc:sldMkLst>
      </pc:sldChg>
    </pc:docChg>
  </pc:docChgLst>
  <pc:docChgLst>
    <pc:chgData name="Slutzky, Collin" userId="S::slutzky_c@cde.state.co.us::21f7fb5c-490d-42a4-8741-4ce78a53b03a" providerId="AD" clId="Web-{EE01D835-F2B4-683E-844F-7E22088866CC}"/>
    <pc:docChg chg="modSld">
      <pc:chgData name="Slutzky, Collin" userId="S::slutzky_c@cde.state.co.us::21f7fb5c-490d-42a4-8741-4ce78a53b03a" providerId="AD" clId="Web-{EE01D835-F2B4-683E-844F-7E22088866CC}" dt="2024-10-29T00:11:02.404" v="1" actId="20577"/>
      <pc:docMkLst>
        <pc:docMk/>
      </pc:docMkLst>
    </pc:docChg>
  </pc:docChgLst>
  <pc:docChgLst>
    <pc:chgData name="McRee, Rebecca" userId="S::mcree_r@cde.state.co.us::3a10fa13-9d60-4c0b-b361-471945732c34" providerId="AD" clId="Web-{DD3C28DD-4CBD-8D0A-157E-B49514D3BE9A}"/>
    <pc:docChg chg="addSld delSld modSld">
      <pc:chgData name="McRee, Rebecca" userId="S::mcree_r@cde.state.co.us::3a10fa13-9d60-4c0b-b361-471945732c34" providerId="AD" clId="Web-{DD3C28DD-4CBD-8D0A-157E-B49514D3BE9A}" dt="2024-07-08T22:40:16.854" v="443" actId="20577"/>
      <pc:docMkLst>
        <pc:docMk/>
      </pc:docMkLst>
      <pc:sldChg chg="modSp new">
        <pc:chgData name="McRee, Rebecca" userId="S::mcree_r@cde.state.co.us::3a10fa13-9d60-4c0b-b361-471945732c34" providerId="AD" clId="Web-{DD3C28DD-4CBD-8D0A-157E-B49514D3BE9A}" dt="2024-07-08T22:22:07.937" v="12" actId="20577"/>
        <pc:sldMkLst>
          <pc:docMk/>
          <pc:sldMk cId="3738962996" sldId="5485"/>
        </pc:sldMkLst>
      </pc:sldChg>
      <pc:sldChg chg="addSp delSp modSp new del">
        <pc:chgData name="McRee, Rebecca" userId="S::mcree_r@cde.state.co.us::3a10fa13-9d60-4c0b-b361-471945732c34" providerId="AD" clId="Web-{DD3C28DD-4CBD-8D0A-157E-B49514D3BE9A}" dt="2024-07-08T22:23:15.985" v="32"/>
        <pc:sldMkLst>
          <pc:docMk/>
          <pc:sldMk cId="735740708" sldId="5486"/>
        </pc:sldMkLst>
      </pc:sldChg>
      <pc:sldChg chg="modSp add replId">
        <pc:chgData name="McRee, Rebecca" userId="S::mcree_r@cde.state.co.us::3a10fa13-9d60-4c0b-b361-471945732c34" providerId="AD" clId="Web-{DD3C28DD-4CBD-8D0A-157E-B49514D3BE9A}" dt="2024-07-08T22:27:28.882" v="98" actId="20577"/>
        <pc:sldMkLst>
          <pc:docMk/>
          <pc:sldMk cId="3119728627" sldId="5486"/>
        </pc:sldMkLst>
      </pc:sldChg>
      <pc:sldChg chg="modSp new">
        <pc:chgData name="McRee, Rebecca" userId="S::mcree_r@cde.state.co.us::3a10fa13-9d60-4c0b-b361-471945732c34" providerId="AD" clId="Web-{DD3C28DD-4CBD-8D0A-157E-B49514D3BE9A}" dt="2024-07-08T22:38:51.961" v="437" actId="20577"/>
        <pc:sldMkLst>
          <pc:docMk/>
          <pc:sldMk cId="538669139" sldId="5487"/>
        </pc:sldMkLst>
      </pc:sldChg>
      <pc:sldChg chg="modSp add replId">
        <pc:chgData name="McRee, Rebecca" userId="S::mcree_r@cde.state.co.us::3a10fa13-9d60-4c0b-b361-471945732c34" providerId="AD" clId="Web-{DD3C28DD-4CBD-8D0A-157E-B49514D3BE9A}" dt="2024-07-08T22:40:16.854" v="443" actId="20577"/>
        <pc:sldMkLst>
          <pc:docMk/>
          <pc:sldMk cId="1185884485" sldId="5488"/>
        </pc:sldMkLst>
      </pc:sldChg>
      <pc:sldChg chg="addSp delSp modSp new del">
        <pc:chgData name="McRee, Rebecca" userId="S::mcree_r@cde.state.co.us::3a10fa13-9d60-4c0b-b361-471945732c34" providerId="AD" clId="Web-{DD3C28DD-4CBD-8D0A-157E-B49514D3BE9A}" dt="2024-07-08T22:39:30.525" v="440"/>
        <pc:sldMkLst>
          <pc:docMk/>
          <pc:sldMk cId="2625193570" sldId="5488"/>
        </pc:sldMkLst>
      </pc:sldChg>
    </pc:docChg>
  </pc:docChgLst>
  <pc:docChgLst>
    <pc:chgData name="Tribbett, Jessica" userId="S::tribbett_jessica@cde.state.co.us::b8af59d7-a86d-4166-a022-d856dc24c475" providerId="AD" clId="Web-{1FC40648-CC5B-9730-139A-3B977471875B}"/>
    <pc:docChg chg="addSld delSld modSld">
      <pc:chgData name="Tribbett, Jessica" userId="S::tribbett_jessica@cde.state.co.us::b8af59d7-a86d-4166-a022-d856dc24c475" providerId="AD" clId="Web-{1FC40648-CC5B-9730-139A-3B977471875B}" dt="2024-08-14T19:45:46.757" v="548" actId="20577"/>
      <pc:docMkLst>
        <pc:docMk/>
      </pc:docMkLst>
      <pc:sldChg chg="add">
        <pc:chgData name="Tribbett, Jessica" userId="S::tribbett_jessica@cde.state.co.us::b8af59d7-a86d-4166-a022-d856dc24c475" providerId="AD" clId="Web-{1FC40648-CC5B-9730-139A-3B977471875B}" dt="2024-08-14T19:35:43.694" v="0"/>
        <pc:sldMkLst>
          <pc:docMk/>
          <pc:sldMk cId="1626949317" sldId="5477"/>
        </pc:sldMkLst>
      </pc:sldChg>
      <pc:sldChg chg="addSp delSp modSp add">
        <pc:chgData name="Tribbett, Jessica" userId="S::tribbett_jessica@cde.state.co.us::b8af59d7-a86d-4166-a022-d856dc24c475" providerId="AD" clId="Web-{1FC40648-CC5B-9730-139A-3B977471875B}" dt="2024-08-14T19:45:46.757" v="548" actId="20577"/>
        <pc:sldMkLst>
          <pc:docMk/>
          <pc:sldMk cId="2499726713" sldId="5480"/>
        </pc:sldMkLst>
      </pc:sldChg>
      <pc:sldChg chg="del">
        <pc:chgData name="Tribbett, Jessica" userId="S::tribbett_jessica@cde.state.co.us::b8af59d7-a86d-4166-a022-d856dc24c475" providerId="AD" clId="Web-{1FC40648-CC5B-9730-139A-3B977471875B}" dt="2024-08-14T19:35:47.460" v="1"/>
        <pc:sldMkLst>
          <pc:docMk/>
          <pc:sldMk cId="980218803" sldId="5551"/>
        </pc:sldMkLst>
      </pc:sldChg>
      <pc:sldChg chg="modSp add del replId">
        <pc:chgData name="Tribbett, Jessica" userId="S::tribbett_jessica@cde.state.co.us::b8af59d7-a86d-4166-a022-d856dc24c475" providerId="AD" clId="Web-{1FC40648-CC5B-9730-139A-3B977471875B}" dt="2024-08-14T19:45:10.507" v="511"/>
        <pc:sldMkLst>
          <pc:docMk/>
          <pc:sldMk cId="1791442923" sldId="5553"/>
        </pc:sldMkLst>
      </pc:sldChg>
    </pc:docChg>
  </pc:docChgLst>
  <pc:docChgLst>
    <pc:chgData name="Hoffman, Peter" userId="S::hoffman_p@cde.state.co.us::673cee94-26bd-4c2a-ab82-1b3669e2f049" providerId="AD" clId="Web-{2C8217A3-01B4-8D7F-6FEC-BC7705D8B718}"/>
    <pc:docChg chg="modSld">
      <pc:chgData name="Hoffman, Peter" userId="S::hoffman_p@cde.state.co.us::673cee94-26bd-4c2a-ab82-1b3669e2f049" providerId="AD" clId="Web-{2C8217A3-01B4-8D7F-6FEC-BC7705D8B718}" dt="2025-03-12T22:41:49.983" v="108"/>
      <pc:docMkLst>
        <pc:docMk/>
      </pc:docMkLst>
      <pc:sldChg chg="modSp">
        <pc:chgData name="Hoffman, Peter" userId="S::hoffman_p@cde.state.co.us::673cee94-26bd-4c2a-ab82-1b3669e2f049" providerId="AD" clId="Web-{2C8217A3-01B4-8D7F-6FEC-BC7705D8B718}" dt="2025-03-12T22:41:49.983" v="108"/>
        <pc:sldMkLst>
          <pc:docMk/>
          <pc:sldMk cId="3227145924" sldId="5097"/>
        </pc:sldMkLst>
      </pc:sldChg>
      <pc:sldChg chg="modSp">
        <pc:chgData name="Hoffman, Peter" userId="S::hoffman_p@cde.state.co.us::673cee94-26bd-4c2a-ab82-1b3669e2f049" providerId="AD" clId="Web-{2C8217A3-01B4-8D7F-6FEC-BC7705D8B718}" dt="2025-03-12T22:41:28.310" v="94"/>
        <pc:sldMkLst>
          <pc:docMk/>
          <pc:sldMk cId="1037917088" sldId="5098"/>
        </pc:sldMkLst>
      </pc:sldChg>
      <pc:sldChg chg="modSp">
        <pc:chgData name="Hoffman, Peter" userId="S::hoffman_p@cde.state.co.us::673cee94-26bd-4c2a-ab82-1b3669e2f049" providerId="AD" clId="Web-{2C8217A3-01B4-8D7F-6FEC-BC7705D8B718}" dt="2025-03-12T22:37:06.870" v="13" actId="20577"/>
        <pc:sldMkLst>
          <pc:docMk/>
          <pc:sldMk cId="1000816010" sldId="5851"/>
        </pc:sldMkLst>
      </pc:sldChg>
      <pc:sldChg chg="modSp">
        <pc:chgData name="Hoffman, Peter" userId="S::hoffman_p@cde.state.co.us::673cee94-26bd-4c2a-ab82-1b3669e2f049" providerId="AD" clId="Web-{2C8217A3-01B4-8D7F-6FEC-BC7705D8B718}" dt="2025-03-12T22:37:24.432" v="16" actId="20577"/>
        <pc:sldMkLst>
          <pc:docMk/>
          <pc:sldMk cId="2047866891" sldId="5852"/>
        </pc:sldMkLst>
      </pc:sldChg>
    </pc:docChg>
  </pc:docChgLst>
  <pc:docChgLst>
    <pc:chgData name="Rhodes, Tara" userId="S::rhodes_t@cde.state.co.us::566307b0-1e17-4826-87e1-0feb85a922f2" providerId="AD" clId="Web-{FEE02213-E639-81DE-51B7-5F9E56BA477A}"/>
    <pc:docChg chg="modSld">
      <pc:chgData name="Rhodes, Tara" userId="S::rhodes_t@cde.state.co.us::566307b0-1e17-4826-87e1-0feb85a922f2" providerId="AD" clId="Web-{FEE02213-E639-81DE-51B7-5F9E56BA477A}" dt="2024-12-04T17:55:43.643" v="537" actId="20577"/>
      <pc:docMkLst>
        <pc:docMk/>
      </pc:docMkLst>
      <pc:sldChg chg="modSp">
        <pc:chgData name="Rhodes, Tara" userId="S::rhodes_t@cde.state.co.us::566307b0-1e17-4826-87e1-0feb85a922f2" providerId="AD" clId="Web-{FEE02213-E639-81DE-51B7-5F9E56BA477A}" dt="2024-12-04T16:53:36.035" v="32" actId="20577"/>
        <pc:sldMkLst>
          <pc:docMk/>
          <pc:sldMk cId="2941160506" sldId="5629"/>
        </pc:sldMkLst>
      </pc:sldChg>
      <pc:sldChg chg="addSp delSp modSp">
        <pc:chgData name="Rhodes, Tara" userId="S::rhodes_t@cde.state.co.us::566307b0-1e17-4826-87e1-0feb85a922f2" providerId="AD" clId="Web-{FEE02213-E639-81DE-51B7-5F9E56BA477A}" dt="2024-12-04T17:55:00.032" v="454" actId="1076"/>
        <pc:sldMkLst>
          <pc:docMk/>
          <pc:sldMk cId="3114952086" sldId="5682"/>
        </pc:sldMkLst>
      </pc:sldChg>
    </pc:docChg>
  </pc:docChgLst>
  <pc:docChgLst>
    <pc:chgData name="Slutzky, Collin" userId="21f7fb5c-490d-42a4-8741-4ce78a53b03a" providerId="ADAL" clId="{6CF08F2D-E065-44DD-861A-A34DD41DA35F}"/>
    <pc:docChg chg="undo custSel modSld">
      <pc:chgData name="Slutzky, Collin" userId="21f7fb5c-490d-42a4-8741-4ce78a53b03a" providerId="ADAL" clId="{6CF08F2D-E065-44DD-861A-A34DD41DA35F}" dt="2025-01-16T15:10:28.318" v="168" actId="13926"/>
      <pc:docMkLst>
        <pc:docMk/>
      </pc:docMkLst>
    </pc:docChg>
  </pc:docChgLst>
  <pc:docChgLst>
    <pc:chgData name="Wenzel, Brooke" userId="672bf8d3-b15b-4e02-a6d1-39319a0df09b" providerId="ADAL" clId="{5B76CABB-76CE-463A-890C-34F77C2DEC52}"/>
    <pc:docChg chg="custSel addSld delSld modSld">
      <pc:chgData name="Wenzel, Brooke" userId="672bf8d3-b15b-4e02-a6d1-39319a0df09b" providerId="ADAL" clId="{5B76CABB-76CE-463A-890C-34F77C2DEC52}" dt="2024-05-23T12:51:55.485" v="1465" actId="27918"/>
      <pc:docMkLst>
        <pc:docMk/>
      </pc:docMkLst>
      <pc:sldChg chg="add">
        <pc:chgData name="Wenzel, Brooke" userId="672bf8d3-b15b-4e02-a6d1-39319a0df09b" providerId="ADAL" clId="{5B76CABB-76CE-463A-890C-34F77C2DEC52}" dt="2024-05-21T21:43:52.143" v="13"/>
        <pc:sldMkLst>
          <pc:docMk/>
          <pc:sldMk cId="2627223314" sldId="5254"/>
        </pc:sldMkLst>
      </pc:sldChg>
      <pc:sldChg chg="add del">
        <pc:chgData name="Wenzel, Brooke" userId="672bf8d3-b15b-4e02-a6d1-39319a0df09b" providerId="ADAL" clId="{5B76CABB-76CE-463A-890C-34F77C2DEC52}" dt="2024-05-21T21:44:02.528" v="14" actId="47"/>
        <pc:sldMkLst>
          <pc:docMk/>
          <pc:sldMk cId="4218201814" sldId="5273"/>
        </pc:sldMkLst>
      </pc:sldChg>
      <pc:sldChg chg="add">
        <pc:chgData name="Wenzel, Brooke" userId="672bf8d3-b15b-4e02-a6d1-39319a0df09b" providerId="ADAL" clId="{5B76CABB-76CE-463A-890C-34F77C2DEC52}" dt="2024-05-21T21:43:52.143" v="13"/>
        <pc:sldMkLst>
          <pc:docMk/>
          <pc:sldMk cId="1114984409" sldId="5290"/>
        </pc:sldMkLst>
      </pc:sldChg>
      <pc:sldChg chg="add">
        <pc:chgData name="Wenzel, Brooke" userId="672bf8d3-b15b-4e02-a6d1-39319a0df09b" providerId="ADAL" clId="{5B76CABB-76CE-463A-890C-34F77C2DEC52}" dt="2024-05-21T21:43:52.143" v="13"/>
        <pc:sldMkLst>
          <pc:docMk/>
          <pc:sldMk cId="1593808434" sldId="5292"/>
        </pc:sldMkLst>
      </pc:sldChg>
      <pc:sldChg chg="addSp delSp modSp add del mod modClrScheme chgLayout">
        <pc:chgData name="Wenzel, Brooke" userId="672bf8d3-b15b-4e02-a6d1-39319a0df09b" providerId="ADAL" clId="{5B76CABB-76CE-463A-890C-34F77C2DEC52}" dt="2024-05-22T21:32:56.051" v="729" actId="47"/>
        <pc:sldMkLst>
          <pc:docMk/>
          <pc:sldMk cId="2250972986" sldId="5294"/>
        </pc:sldMkLst>
      </pc:sldChg>
      <pc:sldChg chg="add del">
        <pc:chgData name="Wenzel, Brooke" userId="672bf8d3-b15b-4e02-a6d1-39319a0df09b" providerId="ADAL" clId="{5B76CABB-76CE-463A-890C-34F77C2DEC52}" dt="2024-05-21T21:44:09.276" v="15" actId="47"/>
        <pc:sldMkLst>
          <pc:docMk/>
          <pc:sldMk cId="4104978656" sldId="5302"/>
        </pc:sldMkLst>
      </pc:sldChg>
      <pc:sldChg chg="add">
        <pc:chgData name="Wenzel, Brooke" userId="672bf8d3-b15b-4e02-a6d1-39319a0df09b" providerId="ADAL" clId="{5B76CABB-76CE-463A-890C-34F77C2DEC52}" dt="2024-05-21T21:43:52.143" v="13"/>
        <pc:sldMkLst>
          <pc:docMk/>
          <pc:sldMk cId="1443655953" sldId="5305"/>
        </pc:sldMkLst>
      </pc:sldChg>
      <pc:sldChg chg="modSp add mod">
        <pc:chgData name="Wenzel, Brooke" userId="672bf8d3-b15b-4e02-a6d1-39319a0df09b" providerId="ADAL" clId="{5B76CABB-76CE-463A-890C-34F77C2DEC52}" dt="2024-05-21T22:02:31.919" v="432" actId="20577"/>
        <pc:sldMkLst>
          <pc:docMk/>
          <pc:sldMk cId="3860371057" sldId="5338"/>
        </pc:sldMkLst>
      </pc:sldChg>
      <pc:sldChg chg="addSp delSp modSp new mod">
        <pc:chgData name="Wenzel, Brooke" userId="672bf8d3-b15b-4e02-a6d1-39319a0df09b" providerId="ADAL" clId="{5B76CABB-76CE-463A-890C-34F77C2DEC52}" dt="2024-05-23T12:51:55.485" v="1465" actId="27918"/>
        <pc:sldMkLst>
          <pc:docMk/>
          <pc:sldMk cId="2357482481" sldId="5453"/>
        </pc:sldMkLst>
      </pc:sldChg>
      <pc:sldChg chg="addSp modSp add mod">
        <pc:chgData name="Wenzel, Brooke" userId="672bf8d3-b15b-4e02-a6d1-39319a0df09b" providerId="ADAL" clId="{5B76CABB-76CE-463A-890C-34F77C2DEC52}" dt="2024-05-23T12:50:55.533" v="1461" actId="13244"/>
        <pc:sldMkLst>
          <pc:docMk/>
          <pc:sldMk cId="2446368680" sldId="5457"/>
        </pc:sldMkLst>
      </pc:sldChg>
    </pc:docChg>
  </pc:docChgLst>
  <pc:docChgLst>
    <pc:chgData name="Heitman, Lindsey" userId="a9773a47-99d2-4599-9377-6d37e9ec0bd3" providerId="ADAL" clId="{F2EEF32D-1470-4FE0-94F2-54FA2F569774}"/>
    <pc:docChg chg="undo custSel addSld delSld modSld">
      <pc:chgData name="Heitman, Lindsey" userId="a9773a47-99d2-4599-9377-6d37e9ec0bd3" providerId="ADAL" clId="{F2EEF32D-1470-4FE0-94F2-54FA2F569774}" dt="2024-07-11T13:31:44.230" v="1396" actId="1076"/>
      <pc:docMkLst>
        <pc:docMk/>
      </pc:docMkLst>
      <pc:sldChg chg="add del">
        <pc:chgData name="Heitman, Lindsey" userId="a9773a47-99d2-4599-9377-6d37e9ec0bd3" providerId="ADAL" clId="{F2EEF32D-1470-4FE0-94F2-54FA2F569774}" dt="2024-07-11T13:22:35.738" v="899" actId="2696"/>
        <pc:sldMkLst>
          <pc:docMk/>
          <pc:sldMk cId="1527526601" sldId="2177"/>
        </pc:sldMkLst>
      </pc:sldChg>
      <pc:sldChg chg="addSp delSp modSp add mod">
        <pc:chgData name="Heitman, Lindsey" userId="a9773a47-99d2-4599-9377-6d37e9ec0bd3" providerId="ADAL" clId="{F2EEF32D-1470-4FE0-94F2-54FA2F569774}" dt="2024-07-11T13:31:44.230" v="1396" actId="1076"/>
        <pc:sldMkLst>
          <pc:docMk/>
          <pc:sldMk cId="3285076560" sldId="2178"/>
        </pc:sldMkLst>
      </pc:sldChg>
      <pc:sldChg chg="del">
        <pc:chgData name="Heitman, Lindsey" userId="a9773a47-99d2-4599-9377-6d37e9ec0bd3" providerId="ADAL" clId="{F2EEF32D-1470-4FE0-94F2-54FA2F569774}" dt="2024-07-10T22:00:17.638" v="519" actId="2696"/>
        <pc:sldMkLst>
          <pc:docMk/>
          <pc:sldMk cId="3920709822" sldId="4844"/>
        </pc:sldMkLst>
      </pc:sldChg>
      <pc:sldChg chg="modSp mod">
        <pc:chgData name="Heitman, Lindsey" userId="a9773a47-99d2-4599-9377-6d37e9ec0bd3" providerId="ADAL" clId="{F2EEF32D-1470-4FE0-94F2-54FA2F569774}" dt="2024-07-11T13:08:48.218" v="530" actId="20577"/>
        <pc:sldMkLst>
          <pc:docMk/>
          <pc:sldMk cId="2545278991" sldId="5460"/>
        </pc:sldMkLst>
      </pc:sldChg>
      <pc:sldChg chg="modSp mod">
        <pc:chgData name="Heitman, Lindsey" userId="a9773a47-99d2-4599-9377-6d37e9ec0bd3" providerId="ADAL" clId="{F2EEF32D-1470-4FE0-94F2-54FA2F569774}" dt="2024-07-11T13:06:31.411" v="527" actId="20577"/>
        <pc:sldMkLst>
          <pc:docMk/>
          <pc:sldMk cId="518718281" sldId="5461"/>
        </pc:sldMkLst>
      </pc:sldChg>
      <pc:sldChg chg="addSp delSp modSp new mod">
        <pc:chgData name="Heitman, Lindsey" userId="a9773a47-99d2-4599-9377-6d37e9ec0bd3" providerId="ADAL" clId="{F2EEF32D-1470-4FE0-94F2-54FA2F569774}" dt="2024-07-11T13:31:27.051" v="1392" actId="27636"/>
        <pc:sldMkLst>
          <pc:docMk/>
          <pc:sldMk cId="3488335527" sldId="5510"/>
        </pc:sldMkLst>
      </pc:sldChg>
      <pc:sldChg chg="new del">
        <pc:chgData name="Heitman, Lindsey" userId="a9773a47-99d2-4599-9377-6d37e9ec0bd3" providerId="ADAL" clId="{F2EEF32D-1470-4FE0-94F2-54FA2F569774}" dt="2024-07-11T13:31:18.035" v="1391" actId="680"/>
        <pc:sldMkLst>
          <pc:docMk/>
          <pc:sldMk cId="1820037878" sldId="5511"/>
        </pc:sldMkLst>
      </pc:sldChg>
    </pc:docChg>
  </pc:docChgLst>
  <pc:docChgLst>
    <pc:chgData name="Rhodes, Tara" userId="S::rhodes_t@cde.state.co.us::566307b0-1e17-4826-87e1-0feb85a922f2" providerId="AD" clId="Web-{BB8D2FE4-59A1-FCFE-FB96-5DBB5ABD5E59}"/>
    <pc:docChg chg="addSld modSld sldOrd">
      <pc:chgData name="Rhodes, Tara" userId="S::rhodes_t@cde.state.co.us::566307b0-1e17-4826-87e1-0feb85a922f2" providerId="AD" clId="Web-{BB8D2FE4-59A1-FCFE-FB96-5DBB5ABD5E59}" dt="2024-08-08T12:54:12.133" v="1088" actId="20577"/>
      <pc:docMkLst>
        <pc:docMk/>
      </pc:docMkLst>
      <pc:sldChg chg="modSp">
        <pc:chgData name="Rhodes, Tara" userId="S::rhodes_t@cde.state.co.us::566307b0-1e17-4826-87e1-0feb85a922f2" providerId="AD" clId="Web-{BB8D2FE4-59A1-FCFE-FB96-5DBB5ABD5E59}" dt="2024-08-08T12:09:16.824" v="84" actId="20577"/>
        <pc:sldMkLst>
          <pc:docMk/>
          <pc:sldMk cId="1153930597" sldId="5504"/>
        </pc:sldMkLst>
      </pc:sldChg>
      <pc:sldChg chg="addSp delSp modSp">
        <pc:chgData name="Rhodes, Tara" userId="S::rhodes_t@cde.state.co.us::566307b0-1e17-4826-87e1-0feb85a922f2" providerId="AD" clId="Web-{BB8D2FE4-59A1-FCFE-FB96-5DBB5ABD5E59}" dt="2024-08-08T12:29:17.892" v="254" actId="20577"/>
        <pc:sldMkLst>
          <pc:docMk/>
          <pc:sldMk cId="2394703095" sldId="5507"/>
        </pc:sldMkLst>
      </pc:sldChg>
      <pc:sldChg chg="addSp modSp add replId">
        <pc:chgData name="Rhodes, Tara" userId="S::rhodes_t@cde.state.co.us::566307b0-1e17-4826-87e1-0feb85a922f2" providerId="AD" clId="Web-{BB8D2FE4-59A1-FCFE-FB96-5DBB5ABD5E59}" dt="2024-08-08T12:39:43.057" v="745"/>
        <pc:sldMkLst>
          <pc:docMk/>
          <pc:sldMk cId="3919774085" sldId="5545"/>
        </pc:sldMkLst>
      </pc:sldChg>
      <pc:sldChg chg="addSp delSp modSp new">
        <pc:chgData name="Rhodes, Tara" userId="S::rhodes_t@cde.state.co.us::566307b0-1e17-4826-87e1-0feb85a922f2" providerId="AD" clId="Web-{BB8D2FE4-59A1-FCFE-FB96-5DBB5ABD5E59}" dt="2024-08-08T12:54:12.133" v="1088" actId="20577"/>
        <pc:sldMkLst>
          <pc:docMk/>
          <pc:sldMk cId="3696308903" sldId="5546"/>
        </pc:sldMkLst>
      </pc:sldChg>
      <pc:sldChg chg="modSp new ord">
        <pc:chgData name="Rhodes, Tara" userId="S::rhodes_t@cde.state.co.us::566307b0-1e17-4826-87e1-0feb85a922f2" providerId="AD" clId="Web-{BB8D2FE4-59A1-FCFE-FB96-5DBB5ABD5E59}" dt="2024-08-08T12:53:19.522" v="1077" actId="20577"/>
        <pc:sldMkLst>
          <pc:docMk/>
          <pc:sldMk cId="3757558483" sldId="5547"/>
        </pc:sldMkLst>
      </pc:sldChg>
    </pc:docChg>
  </pc:docChgLst>
  <pc:docChgLst>
    <pc:chgData name="McRee, Rebecca" userId="S::mcree_r@cde.state.co.us::3a10fa13-9d60-4c0b-b361-471945732c34" providerId="AD" clId="Web-{C142478C-60F7-114B-8B48-C0EF44E0E196}"/>
    <pc:docChg chg="addSld delSld modSld sldOrd">
      <pc:chgData name="McRee, Rebecca" userId="S::mcree_r@cde.state.co.us::3a10fa13-9d60-4c0b-b361-471945732c34" providerId="AD" clId="Web-{C142478C-60F7-114B-8B48-C0EF44E0E196}" dt="2024-09-12T03:29:27.410" v="459"/>
      <pc:docMkLst>
        <pc:docMk/>
      </pc:docMkLst>
      <pc:sldChg chg="modSp add">
        <pc:chgData name="McRee, Rebecca" userId="S::mcree_r@cde.state.co.us::3a10fa13-9d60-4c0b-b361-471945732c34" providerId="AD" clId="Web-{C142478C-60F7-114B-8B48-C0EF44E0E196}" dt="2024-09-12T03:25:38.611" v="452" actId="20577"/>
        <pc:sldMkLst>
          <pc:docMk/>
          <pc:sldMk cId="201204202" sldId="3389"/>
        </pc:sldMkLst>
      </pc:sldChg>
      <pc:sldChg chg="modSp add">
        <pc:chgData name="McRee, Rebecca" userId="S::mcree_r@cde.state.co.us::3a10fa13-9d60-4c0b-b361-471945732c34" providerId="AD" clId="Web-{C142478C-60F7-114B-8B48-C0EF44E0E196}" dt="2024-09-12T03:25:59.330" v="454" actId="20577"/>
        <pc:sldMkLst>
          <pc:docMk/>
          <pc:sldMk cId="3727940737" sldId="3390"/>
        </pc:sldMkLst>
      </pc:sldChg>
      <pc:sldChg chg="modSp add del">
        <pc:chgData name="McRee, Rebecca" userId="S::mcree_r@cde.state.co.us::3a10fa13-9d60-4c0b-b361-471945732c34" providerId="AD" clId="Web-{C142478C-60F7-114B-8B48-C0EF44E0E196}" dt="2024-09-12T03:25:23.080" v="450"/>
        <pc:sldMkLst>
          <pc:docMk/>
          <pc:sldMk cId="2160277610" sldId="3424"/>
        </pc:sldMkLst>
      </pc:sldChg>
      <pc:sldChg chg="del">
        <pc:chgData name="McRee, Rebecca" userId="S::mcree_r@cde.state.co.us::3a10fa13-9d60-4c0b-b361-471945732c34" providerId="AD" clId="Web-{C142478C-60F7-114B-8B48-C0EF44E0E196}" dt="2024-09-12T03:26:07.971" v="455"/>
        <pc:sldMkLst>
          <pc:docMk/>
          <pc:sldMk cId="2135472359" sldId="5494"/>
        </pc:sldMkLst>
      </pc:sldChg>
      <pc:sldChg chg="modSp">
        <pc:chgData name="McRee, Rebecca" userId="S::mcree_r@cde.state.co.us::3a10fa13-9d60-4c0b-b361-471945732c34" providerId="AD" clId="Web-{C142478C-60F7-114B-8B48-C0EF44E0E196}" dt="2024-09-12T03:09:14.377" v="203" actId="20577"/>
        <pc:sldMkLst>
          <pc:docMk/>
          <pc:sldMk cId="1039979550" sldId="5495"/>
        </pc:sldMkLst>
      </pc:sldChg>
      <pc:sldChg chg="addSp delSp modSp ord">
        <pc:chgData name="McRee, Rebecca" userId="S::mcree_r@cde.state.co.us::3a10fa13-9d60-4c0b-b361-471945732c34" providerId="AD" clId="Web-{C142478C-60F7-114B-8B48-C0EF44E0E196}" dt="2024-09-12T03:14:58.208" v="340"/>
        <pc:sldMkLst>
          <pc:docMk/>
          <pc:sldMk cId="2421796188" sldId="5518"/>
        </pc:sldMkLst>
      </pc:sldChg>
      <pc:sldChg chg="modSp ord">
        <pc:chgData name="McRee, Rebecca" userId="S::mcree_r@cde.state.co.us::3a10fa13-9d60-4c0b-b361-471945732c34" providerId="AD" clId="Web-{C142478C-60F7-114B-8B48-C0EF44E0E196}" dt="2024-09-12T03:29:27.410" v="459"/>
        <pc:sldMkLst>
          <pc:docMk/>
          <pc:sldMk cId="4247325259" sldId="5541"/>
        </pc:sldMkLst>
      </pc:sldChg>
      <pc:sldChg chg="modSp">
        <pc:chgData name="McRee, Rebecca" userId="S::mcree_r@cde.state.co.us::3a10fa13-9d60-4c0b-b361-471945732c34" providerId="AD" clId="Web-{C142478C-60F7-114B-8B48-C0EF44E0E196}" dt="2024-09-12T03:02:48.154" v="133" actId="20577"/>
        <pc:sldMkLst>
          <pc:docMk/>
          <pc:sldMk cId="735598476" sldId="5543"/>
        </pc:sldMkLst>
      </pc:sldChg>
      <pc:sldChg chg="addSp modSp">
        <pc:chgData name="McRee, Rebecca" userId="S::mcree_r@cde.state.co.us::3a10fa13-9d60-4c0b-b361-471945732c34" providerId="AD" clId="Web-{C142478C-60F7-114B-8B48-C0EF44E0E196}" dt="2024-09-12T03:04:19.077" v="140" actId="14100"/>
        <pc:sldMkLst>
          <pc:docMk/>
          <pc:sldMk cId="3863354747" sldId="5544"/>
        </pc:sldMkLst>
      </pc:sldChg>
      <pc:sldChg chg="del">
        <pc:chgData name="McRee, Rebecca" userId="S::mcree_r@cde.state.co.us::3a10fa13-9d60-4c0b-b361-471945732c34" providerId="AD" clId="Web-{C142478C-60F7-114B-8B48-C0EF44E0E196}" dt="2024-09-12T02:56:34.291" v="83"/>
        <pc:sldMkLst>
          <pc:docMk/>
          <pc:sldMk cId="232252085" sldId="5563"/>
        </pc:sldMkLst>
      </pc:sldChg>
      <pc:sldChg chg="del ord">
        <pc:chgData name="McRee, Rebecca" userId="S::mcree_r@cde.state.co.us::3a10fa13-9d60-4c0b-b361-471945732c34" providerId="AD" clId="Web-{C142478C-60F7-114B-8B48-C0EF44E0E196}" dt="2024-09-12T03:01:35.591" v="123"/>
        <pc:sldMkLst>
          <pc:docMk/>
          <pc:sldMk cId="1189657152" sldId="5564"/>
        </pc:sldMkLst>
      </pc:sldChg>
      <pc:sldChg chg="addSp delSp modSp new">
        <pc:chgData name="McRee, Rebecca" userId="S::mcree_r@cde.state.co.us::3a10fa13-9d60-4c0b-b361-471945732c34" providerId="AD" clId="Web-{C142478C-60F7-114B-8B48-C0EF44E0E196}" dt="2024-09-12T03:00:29.981" v="121" actId="14100"/>
        <pc:sldMkLst>
          <pc:docMk/>
          <pc:sldMk cId="1402753334" sldId="5596"/>
        </pc:sldMkLst>
      </pc:sldChg>
      <pc:sldChg chg="new del ord">
        <pc:chgData name="McRee, Rebecca" userId="S::mcree_r@cde.state.co.us::3a10fa13-9d60-4c0b-b361-471945732c34" providerId="AD" clId="Web-{C142478C-60F7-114B-8B48-C0EF44E0E196}" dt="2024-09-12T02:55:01.649" v="82"/>
        <pc:sldMkLst>
          <pc:docMk/>
          <pc:sldMk cId="2669578966" sldId="5596"/>
        </pc:sldMkLst>
      </pc:sldChg>
      <pc:sldChg chg="modSp new">
        <pc:chgData name="McRee, Rebecca" userId="S::mcree_r@cde.state.co.us::3a10fa13-9d60-4c0b-b361-471945732c34" providerId="AD" clId="Web-{C142478C-60F7-114B-8B48-C0EF44E0E196}" dt="2024-09-12T03:13:29.973" v="323" actId="20577"/>
        <pc:sldMkLst>
          <pc:docMk/>
          <pc:sldMk cId="2422909248" sldId="5597"/>
        </pc:sldMkLst>
      </pc:sldChg>
      <pc:sldChg chg="modSp new">
        <pc:chgData name="McRee, Rebecca" userId="S::mcree_r@cde.state.co.us::3a10fa13-9d60-4c0b-b361-471945732c34" providerId="AD" clId="Web-{C142478C-60F7-114B-8B48-C0EF44E0E196}" dt="2024-09-12T03:13:44.661" v="339" actId="20577"/>
        <pc:sldMkLst>
          <pc:docMk/>
          <pc:sldMk cId="2890554296" sldId="5598"/>
        </pc:sldMkLst>
      </pc:sldChg>
      <pc:sldChg chg="modSp new">
        <pc:chgData name="McRee, Rebecca" userId="S::mcree_r@cde.state.co.us::3a10fa13-9d60-4c0b-b361-471945732c34" providerId="AD" clId="Web-{C142478C-60F7-114B-8B48-C0EF44E0E196}" dt="2024-09-12T03:27:05.409" v="456" actId="20577"/>
        <pc:sldMkLst>
          <pc:docMk/>
          <pc:sldMk cId="3013877092" sldId="5599"/>
        </pc:sldMkLst>
      </pc:sldChg>
      <pc:sldChg chg="addSp delSp modSp new del">
        <pc:chgData name="McRee, Rebecca" userId="S::mcree_r@cde.state.co.us::3a10fa13-9d60-4c0b-b361-471945732c34" providerId="AD" clId="Web-{C142478C-60F7-114B-8B48-C0EF44E0E196}" dt="2024-09-12T03:24:03.595" v="445"/>
        <pc:sldMkLst>
          <pc:docMk/>
          <pc:sldMk cId="1552825151" sldId="5600"/>
        </pc:sldMkLst>
      </pc:sldChg>
      <pc:sldChg chg="new del">
        <pc:chgData name="McRee, Rebecca" userId="S::mcree_r@cde.state.co.us::3a10fa13-9d60-4c0b-b361-471945732c34" providerId="AD" clId="Web-{C142478C-60F7-114B-8B48-C0EF44E0E196}" dt="2024-09-12T03:24:08.438" v="446"/>
        <pc:sldMkLst>
          <pc:docMk/>
          <pc:sldMk cId="1028726067" sldId="5601"/>
        </pc:sldMkLst>
      </pc:sldChg>
      <pc:sldChg chg="addSp delSp modSp new del ord">
        <pc:chgData name="McRee, Rebecca" userId="S::mcree_r@cde.state.co.us::3a10fa13-9d60-4c0b-b361-471945732c34" providerId="AD" clId="Web-{C142478C-60F7-114B-8B48-C0EF44E0E196}" dt="2024-09-12T03:22:38.922" v="440"/>
        <pc:sldMkLst>
          <pc:docMk/>
          <pc:sldMk cId="530507682" sldId="5602"/>
        </pc:sldMkLst>
      </pc:sldChg>
    </pc:docChg>
  </pc:docChgLst>
  <pc:docChgLst>
    <pc:chgData name="Rhodes, Tara" userId="S::rhodes_t@cde.state.co.us::566307b0-1e17-4826-87e1-0feb85a922f2" providerId="AD" clId="Web-{9C5762E8-7993-1D1C-454D-0C7C3B89157A}"/>
    <pc:docChg chg="addSld modSld sldOrd">
      <pc:chgData name="Rhodes, Tara" userId="S::rhodes_t@cde.state.co.us::566307b0-1e17-4826-87e1-0feb85a922f2" providerId="AD" clId="Web-{9C5762E8-7993-1D1C-454D-0C7C3B89157A}" dt="2024-07-11T06:22:42.455" v="1672" actId="20577"/>
      <pc:docMkLst>
        <pc:docMk/>
      </pc:docMkLst>
      <pc:sldChg chg="modSp">
        <pc:chgData name="Rhodes, Tara" userId="S::rhodes_t@cde.state.co.us::566307b0-1e17-4826-87e1-0feb85a922f2" providerId="AD" clId="Web-{9C5762E8-7993-1D1C-454D-0C7C3B89157A}" dt="2024-07-11T05:39:10.723" v="63" actId="20577"/>
        <pc:sldMkLst>
          <pc:docMk/>
          <pc:sldMk cId="3555346656" sldId="5503"/>
        </pc:sldMkLst>
      </pc:sldChg>
      <pc:sldChg chg="modSp ord">
        <pc:chgData name="Rhodes, Tara" userId="S::rhodes_t@cde.state.co.us::566307b0-1e17-4826-87e1-0feb85a922f2" providerId="AD" clId="Web-{9C5762E8-7993-1D1C-454D-0C7C3B89157A}" dt="2024-07-11T06:13:16.846" v="1098" actId="20577"/>
        <pc:sldMkLst>
          <pc:docMk/>
          <pc:sldMk cId="1153930597" sldId="5504"/>
        </pc:sldMkLst>
      </pc:sldChg>
      <pc:sldChg chg="modSp">
        <pc:chgData name="Rhodes, Tara" userId="S::rhodes_t@cde.state.co.us::566307b0-1e17-4826-87e1-0feb85a922f2" providerId="AD" clId="Web-{9C5762E8-7993-1D1C-454D-0C7C3B89157A}" dt="2024-07-11T05:39:05.520" v="59" actId="20577"/>
        <pc:sldMkLst>
          <pc:docMk/>
          <pc:sldMk cId="1684126465" sldId="5505"/>
        </pc:sldMkLst>
      </pc:sldChg>
      <pc:sldChg chg="modSp add replId">
        <pc:chgData name="Rhodes, Tara" userId="S::rhodes_t@cde.state.co.us::566307b0-1e17-4826-87e1-0feb85a922f2" providerId="AD" clId="Web-{9C5762E8-7993-1D1C-454D-0C7C3B89157A}" dt="2024-07-11T06:22:00.751" v="1636" actId="20577"/>
        <pc:sldMkLst>
          <pc:docMk/>
          <pc:sldMk cId="2394703095" sldId="5507"/>
        </pc:sldMkLst>
      </pc:sldChg>
      <pc:sldChg chg="addSp modSp add replId">
        <pc:chgData name="Rhodes, Tara" userId="S::rhodes_t@cde.state.co.us::566307b0-1e17-4826-87e1-0feb85a922f2" providerId="AD" clId="Web-{9C5762E8-7993-1D1C-454D-0C7C3B89157A}" dt="2024-07-11T06:22:42.455" v="1672" actId="20577"/>
        <pc:sldMkLst>
          <pc:docMk/>
          <pc:sldMk cId="3224510367" sldId="5508"/>
        </pc:sldMkLst>
      </pc:sldChg>
      <pc:sldChg chg="addSp modSp add replId">
        <pc:chgData name="Rhodes, Tara" userId="S::rhodes_t@cde.state.co.us::566307b0-1e17-4826-87e1-0feb85a922f2" providerId="AD" clId="Web-{9C5762E8-7993-1D1C-454D-0C7C3B89157A}" dt="2024-07-11T06:15:35.458" v="1185" actId="20577"/>
        <pc:sldMkLst>
          <pc:docMk/>
          <pc:sldMk cId="1183411577" sldId="5509"/>
        </pc:sldMkLst>
      </pc:sldChg>
    </pc:docChg>
  </pc:docChgLst>
  <pc:docChgLst>
    <pc:chgData name="Ward, Reagan" userId="27291eb4-8241-4961-9e69-8c66e34cc5b0" providerId="ADAL" clId="{12B9B76C-5BEA-4342-91A2-E0CF28E6E57A}"/>
    <pc:docChg chg="custSel delSld modSld">
      <pc:chgData name="Ward, Reagan" userId="27291eb4-8241-4961-9e69-8c66e34cc5b0" providerId="ADAL" clId="{12B9B76C-5BEA-4342-91A2-E0CF28E6E57A}" dt="2024-09-04T20:13:13.755" v="97" actId="2165"/>
      <pc:docMkLst>
        <pc:docMk/>
      </pc:docMkLst>
      <pc:sldChg chg="del">
        <pc:chgData name="Ward, Reagan" userId="27291eb4-8241-4961-9e69-8c66e34cc5b0" providerId="ADAL" clId="{12B9B76C-5BEA-4342-91A2-E0CF28E6E57A}" dt="2024-09-04T20:12:26.974" v="96" actId="47"/>
        <pc:sldMkLst>
          <pc:docMk/>
          <pc:sldMk cId="619942572" sldId="5456"/>
        </pc:sldMkLst>
      </pc:sldChg>
      <pc:sldChg chg="del">
        <pc:chgData name="Ward, Reagan" userId="27291eb4-8241-4961-9e69-8c66e34cc5b0" providerId="ADAL" clId="{12B9B76C-5BEA-4342-91A2-E0CF28E6E57A}" dt="2024-09-04T20:12:26.974" v="96" actId="47"/>
        <pc:sldMkLst>
          <pc:docMk/>
          <pc:sldMk cId="3938661135" sldId="5530"/>
        </pc:sldMkLst>
      </pc:sldChg>
      <pc:sldChg chg="del">
        <pc:chgData name="Ward, Reagan" userId="27291eb4-8241-4961-9e69-8c66e34cc5b0" providerId="ADAL" clId="{12B9B76C-5BEA-4342-91A2-E0CF28E6E57A}" dt="2024-09-04T20:12:26.974" v="96" actId="47"/>
        <pc:sldMkLst>
          <pc:docMk/>
          <pc:sldMk cId="2812061006" sldId="5559"/>
        </pc:sldMkLst>
      </pc:sldChg>
      <pc:sldChg chg="del">
        <pc:chgData name="Ward, Reagan" userId="27291eb4-8241-4961-9e69-8c66e34cc5b0" providerId="ADAL" clId="{12B9B76C-5BEA-4342-91A2-E0CF28E6E57A}" dt="2024-09-04T20:12:26.974" v="96" actId="47"/>
        <pc:sldMkLst>
          <pc:docMk/>
          <pc:sldMk cId="2971538637" sldId="5560"/>
        </pc:sldMkLst>
      </pc:sldChg>
      <pc:sldChg chg="del">
        <pc:chgData name="Ward, Reagan" userId="27291eb4-8241-4961-9e69-8c66e34cc5b0" providerId="ADAL" clId="{12B9B76C-5BEA-4342-91A2-E0CF28E6E57A}" dt="2024-09-04T20:12:26.974" v="96" actId="47"/>
        <pc:sldMkLst>
          <pc:docMk/>
          <pc:sldMk cId="299511397" sldId="5573"/>
        </pc:sldMkLst>
      </pc:sldChg>
    </pc:docChg>
  </pc:docChgLst>
  <pc:docChgLst>
    <pc:chgData name="Martin, Carrie" userId="S::martin_c@cde.state.co.us::3f021071-f948-4caa-8dd8-d3036854ac97" providerId="AD" clId="Web-{C4D3D4BA-D098-1FDA-5E59-B453CF6A2CE4}"/>
    <pc:docChg chg="modSld">
      <pc:chgData name="Martin, Carrie" userId="S::martin_c@cde.state.co.us::3f021071-f948-4caa-8dd8-d3036854ac97" providerId="AD" clId="Web-{C4D3D4BA-D098-1FDA-5E59-B453CF6A2CE4}" dt="2025-05-14T15:28:55.200" v="83"/>
      <pc:docMkLst>
        <pc:docMk/>
      </pc:docMkLst>
      <pc:sldChg chg="modSp">
        <pc:chgData name="Martin, Carrie" userId="S::martin_c@cde.state.co.us::3f021071-f948-4caa-8dd8-d3036854ac97" providerId="AD" clId="Web-{C4D3D4BA-D098-1FDA-5E59-B453CF6A2CE4}" dt="2025-05-14T15:28:55.200" v="83"/>
        <pc:sldMkLst>
          <pc:docMk/>
          <pc:sldMk cId="1037917088" sldId="5098"/>
        </pc:sldMkLst>
      </pc:sldChg>
      <pc:sldChg chg="modSp">
        <pc:chgData name="Martin, Carrie" userId="S::martin_c@cde.state.co.us::3f021071-f948-4caa-8dd8-d3036854ac97" providerId="AD" clId="Web-{C4D3D4BA-D098-1FDA-5E59-B453CF6A2CE4}" dt="2025-05-14T15:24:38.994" v="27"/>
        <pc:sldMkLst>
          <pc:docMk/>
          <pc:sldMk cId="500438566" sldId="5672"/>
        </pc:sldMkLst>
      </pc:sldChg>
    </pc:docChg>
  </pc:docChgLst>
  <pc:docChgLst>
    <pc:chgData name="Heitman, Lindsey" userId="S::heitman_l@cde.state.co.us::a9773a47-99d2-4599-9377-6d37e9ec0bd3" providerId="AD" clId="Web-{43849CB5-D946-97C6-0A38-A06231AE5FDF}"/>
    <pc:docChg chg="mod modSld">
      <pc:chgData name="Heitman, Lindsey" userId="S::heitman_l@cde.state.co.us::a9773a47-99d2-4599-9377-6d37e9ec0bd3" providerId="AD" clId="Web-{43849CB5-D946-97C6-0A38-A06231AE5FDF}" dt="2024-10-09T21:48:52.809" v="33"/>
      <pc:docMkLst>
        <pc:docMk/>
      </pc:docMkLst>
    </pc:docChg>
  </pc:docChgLst>
  <pc:docChgLst>
    <pc:chgData name="Tribbett, Jessica" userId="S::tribbett_jessica@cde.state.co.us::b8af59d7-a86d-4166-a022-d856dc24c475" providerId="AD" clId="Web-{D827EB37-1FCB-E871-74BF-07F354DB67FF}"/>
    <pc:docChg chg="modSld">
      <pc:chgData name="Tribbett, Jessica" userId="S::tribbett_jessica@cde.state.co.us::b8af59d7-a86d-4166-a022-d856dc24c475" providerId="AD" clId="Web-{D827EB37-1FCB-E871-74BF-07F354DB67FF}" dt="2025-06-24T20:23:06.258" v="5" actId="20577"/>
      <pc:docMkLst>
        <pc:docMk/>
      </pc:docMkLst>
      <pc:sldChg chg="modSp">
        <pc:chgData name="Tribbett, Jessica" userId="S::tribbett_jessica@cde.state.co.us::b8af59d7-a86d-4166-a022-d856dc24c475" providerId="AD" clId="Web-{D827EB37-1FCB-E871-74BF-07F354DB67FF}" dt="2025-06-24T20:23:06.258" v="5" actId="20577"/>
        <pc:sldMkLst>
          <pc:docMk/>
          <pc:sldMk cId="873934780" sldId="5962"/>
        </pc:sldMkLst>
      </pc:sldChg>
    </pc:docChg>
  </pc:docChgLst>
  <pc:docChgLst>
    <pc:chgData name="Wenzel, Brooke" userId="672bf8d3-b15b-4e02-a6d1-39319a0df09b" providerId="ADAL" clId="{B596C711-6AB2-476F-A518-D90EDB24F5B1}"/>
    <pc:docChg chg="custSel addSld modSld">
      <pc:chgData name="Wenzel, Brooke" userId="672bf8d3-b15b-4e02-a6d1-39319a0df09b" providerId="ADAL" clId="{B596C711-6AB2-476F-A518-D90EDB24F5B1}" dt="2025-02-19T21:24:11.394" v="94" actId="207"/>
      <pc:docMkLst>
        <pc:docMk/>
      </pc:docMkLst>
      <pc:sldChg chg="modSp mod">
        <pc:chgData name="Wenzel, Brooke" userId="672bf8d3-b15b-4e02-a6d1-39319a0df09b" providerId="ADAL" clId="{B596C711-6AB2-476F-A518-D90EDB24F5B1}" dt="2025-02-13T16:53:06.113" v="3" actId="20577"/>
        <pc:sldMkLst>
          <pc:docMk/>
          <pc:sldMk cId="3044915438" sldId="256"/>
        </pc:sldMkLst>
      </pc:sldChg>
      <pc:sldChg chg="addSp delSp modSp mod">
        <pc:chgData name="Wenzel, Brooke" userId="672bf8d3-b15b-4e02-a6d1-39319a0df09b" providerId="ADAL" clId="{B596C711-6AB2-476F-A518-D90EDB24F5B1}" dt="2025-02-13T16:54:44.030" v="12"/>
        <pc:sldMkLst>
          <pc:docMk/>
          <pc:sldMk cId="3343705851" sldId="5418"/>
        </pc:sldMkLst>
      </pc:sldChg>
      <pc:sldChg chg="modSp mod">
        <pc:chgData name="Wenzel, Brooke" userId="672bf8d3-b15b-4e02-a6d1-39319a0df09b" providerId="ADAL" clId="{B596C711-6AB2-476F-A518-D90EDB24F5B1}" dt="2025-02-19T18:36:32.663" v="92" actId="14734"/>
        <pc:sldMkLst>
          <pc:docMk/>
          <pc:sldMk cId="500438566" sldId="5672"/>
        </pc:sldMkLst>
      </pc:sldChg>
      <pc:sldChg chg="modSp add mod">
        <pc:chgData name="Wenzel, Brooke" userId="672bf8d3-b15b-4e02-a6d1-39319a0df09b" providerId="ADAL" clId="{B596C711-6AB2-476F-A518-D90EDB24F5B1}" dt="2025-02-19T14:15:04.479" v="84" actId="20577"/>
        <pc:sldMkLst>
          <pc:docMk/>
          <pc:sldMk cId="2293255270" sldId="5780"/>
        </pc:sldMkLst>
      </pc:sldChg>
      <pc:sldChg chg="add">
        <pc:chgData name="Wenzel, Brooke" userId="672bf8d3-b15b-4e02-a6d1-39319a0df09b" providerId="ADAL" clId="{B596C711-6AB2-476F-A518-D90EDB24F5B1}" dt="2025-02-19T14:14:51.779" v="50"/>
        <pc:sldMkLst>
          <pc:docMk/>
          <pc:sldMk cId="1597785575" sldId="5781"/>
        </pc:sldMkLst>
      </pc:sldChg>
      <pc:sldChg chg="add">
        <pc:chgData name="Wenzel, Brooke" userId="672bf8d3-b15b-4e02-a6d1-39319a0df09b" providerId="ADAL" clId="{B596C711-6AB2-476F-A518-D90EDB24F5B1}" dt="2025-02-19T14:14:51.779" v="50"/>
        <pc:sldMkLst>
          <pc:docMk/>
          <pc:sldMk cId="819553971" sldId="5782"/>
        </pc:sldMkLst>
      </pc:sldChg>
    </pc:docChg>
  </pc:docChgLst>
  <pc:docChgLst>
    <pc:chgData name="Hoffman, Peter" userId="673cee94-26bd-4c2a-ab82-1b3669e2f049" providerId="ADAL" clId="{5B9D45D9-8B00-4F7F-9A66-E487A3CBE7EA}"/>
    <pc:docChg chg="undo custSel addSld modSld">
      <pc:chgData name="Hoffman, Peter" userId="673cee94-26bd-4c2a-ab82-1b3669e2f049" providerId="ADAL" clId="{5B9D45D9-8B00-4F7F-9A66-E487A3CBE7EA}" dt="2025-04-09T21:51:22.026" v="520" actId="20577"/>
      <pc:docMkLst>
        <pc:docMk/>
      </pc:docMkLst>
      <pc:sldChg chg="modSp add mod">
        <pc:chgData name="Hoffman, Peter" userId="673cee94-26bd-4c2a-ab82-1b3669e2f049" providerId="ADAL" clId="{5B9D45D9-8B00-4F7F-9A66-E487A3CBE7EA}" dt="2025-04-09T21:39:14.146" v="71" actId="207"/>
        <pc:sldMkLst>
          <pc:docMk/>
          <pc:sldMk cId="217821678" sldId="5717"/>
        </pc:sldMkLst>
      </pc:sldChg>
      <pc:sldChg chg="modSp mod">
        <pc:chgData name="Hoffman, Peter" userId="673cee94-26bd-4c2a-ab82-1b3669e2f049" providerId="ADAL" clId="{5B9D45D9-8B00-4F7F-9A66-E487A3CBE7EA}" dt="2025-04-09T21:51:22.026" v="520" actId="20577"/>
        <pc:sldMkLst>
          <pc:docMk/>
          <pc:sldMk cId="709657538" sldId="5877"/>
        </pc:sldMkLst>
      </pc:sldChg>
      <pc:sldChg chg="modSp mod">
        <pc:chgData name="Hoffman, Peter" userId="673cee94-26bd-4c2a-ab82-1b3669e2f049" providerId="ADAL" clId="{5B9D45D9-8B00-4F7F-9A66-E487A3CBE7EA}" dt="2025-04-09T21:37:33.092" v="67" actId="20577"/>
        <pc:sldMkLst>
          <pc:docMk/>
          <pc:sldMk cId="1702993866" sldId="5878"/>
        </pc:sldMkLst>
      </pc:sldChg>
    </pc:docChg>
  </pc:docChgLst>
  <pc:docChgLst>
    <pc:chgData name="Martin, Carrie" userId="3f021071-f948-4caa-8dd8-d3036854ac97" providerId="ADAL" clId="{4C17A7CE-4BF1-4C16-A96B-6EF415AAC9E9}"/>
    <pc:docChg chg="addSld modSld">
      <pc:chgData name="Martin, Carrie" userId="3f021071-f948-4caa-8dd8-d3036854ac97" providerId="ADAL" clId="{4C17A7CE-4BF1-4C16-A96B-6EF415AAC9E9}" dt="2025-04-16T14:33:47.550" v="4" actId="13244"/>
      <pc:docMkLst>
        <pc:docMk/>
      </pc:docMkLst>
      <pc:sldChg chg="add">
        <pc:chgData name="Martin, Carrie" userId="3f021071-f948-4caa-8dd8-d3036854ac97" providerId="ADAL" clId="{4C17A7CE-4BF1-4C16-A96B-6EF415AAC9E9}" dt="2025-04-15T22:48:41.929" v="1"/>
        <pc:sldMkLst>
          <pc:docMk/>
          <pc:sldMk cId="438506032" sldId="5735"/>
        </pc:sldMkLst>
      </pc:sldChg>
      <pc:sldChg chg="add">
        <pc:chgData name="Martin, Carrie" userId="3f021071-f948-4caa-8dd8-d3036854ac97" providerId="ADAL" clId="{4C17A7CE-4BF1-4C16-A96B-6EF415AAC9E9}" dt="2025-04-15T22:48:07.240" v="0"/>
        <pc:sldMkLst>
          <pc:docMk/>
          <pc:sldMk cId="674225035" sldId="5765"/>
        </pc:sldMkLst>
      </pc:sldChg>
      <pc:sldChg chg="add">
        <pc:chgData name="Martin, Carrie" userId="3f021071-f948-4caa-8dd8-d3036854ac97" providerId="ADAL" clId="{4C17A7CE-4BF1-4C16-A96B-6EF415AAC9E9}" dt="2025-04-15T22:48:41.929" v="1"/>
        <pc:sldMkLst>
          <pc:docMk/>
          <pc:sldMk cId="649998623" sldId="5767"/>
        </pc:sldMkLst>
      </pc:sldChg>
      <pc:sldChg chg="add">
        <pc:chgData name="Martin, Carrie" userId="3f021071-f948-4caa-8dd8-d3036854ac97" providerId="ADAL" clId="{4C17A7CE-4BF1-4C16-A96B-6EF415AAC9E9}" dt="2025-04-15T22:48:41.929" v="1"/>
        <pc:sldMkLst>
          <pc:docMk/>
          <pc:sldMk cId="93692065" sldId="5837"/>
        </pc:sldMkLst>
      </pc:sldChg>
      <pc:sldChg chg="add">
        <pc:chgData name="Martin, Carrie" userId="3f021071-f948-4caa-8dd8-d3036854ac97" providerId="ADAL" clId="{4C17A7CE-4BF1-4C16-A96B-6EF415AAC9E9}" dt="2025-04-15T22:48:41.929" v="1"/>
        <pc:sldMkLst>
          <pc:docMk/>
          <pc:sldMk cId="220528580" sldId="5838"/>
        </pc:sldMkLst>
      </pc:sldChg>
      <pc:sldChg chg="add">
        <pc:chgData name="Martin, Carrie" userId="3f021071-f948-4caa-8dd8-d3036854ac97" providerId="ADAL" clId="{4C17A7CE-4BF1-4C16-A96B-6EF415AAC9E9}" dt="2025-04-15T22:48:41.929" v="1"/>
        <pc:sldMkLst>
          <pc:docMk/>
          <pc:sldMk cId="982584362" sldId="5871"/>
        </pc:sldMkLst>
      </pc:sldChg>
      <pc:sldChg chg="add">
        <pc:chgData name="Martin, Carrie" userId="3f021071-f948-4caa-8dd8-d3036854ac97" providerId="ADAL" clId="{4C17A7CE-4BF1-4C16-A96B-6EF415AAC9E9}" dt="2025-04-15T22:48:41.929" v="1"/>
        <pc:sldMkLst>
          <pc:docMk/>
          <pc:sldMk cId="1034172162" sldId="5872"/>
        </pc:sldMkLst>
      </pc:sldChg>
      <pc:sldChg chg="add">
        <pc:chgData name="Martin, Carrie" userId="3f021071-f948-4caa-8dd8-d3036854ac97" providerId="ADAL" clId="{4C17A7CE-4BF1-4C16-A96B-6EF415AAC9E9}" dt="2025-04-15T22:48:41.929" v="1"/>
        <pc:sldMkLst>
          <pc:docMk/>
          <pc:sldMk cId="3192471538" sldId="5873"/>
        </pc:sldMkLst>
      </pc:sldChg>
      <pc:sldChg chg="add">
        <pc:chgData name="Martin, Carrie" userId="3f021071-f948-4caa-8dd8-d3036854ac97" providerId="ADAL" clId="{4C17A7CE-4BF1-4C16-A96B-6EF415AAC9E9}" dt="2025-04-15T22:48:41.929" v="1"/>
        <pc:sldMkLst>
          <pc:docMk/>
          <pc:sldMk cId="2002406002" sldId="5875"/>
        </pc:sldMkLst>
      </pc:sldChg>
      <pc:sldChg chg="add">
        <pc:chgData name="Martin, Carrie" userId="3f021071-f948-4caa-8dd8-d3036854ac97" providerId="ADAL" clId="{4C17A7CE-4BF1-4C16-A96B-6EF415AAC9E9}" dt="2025-04-15T22:48:41.929" v="1"/>
        <pc:sldMkLst>
          <pc:docMk/>
          <pc:sldMk cId="606546759" sldId="5881"/>
        </pc:sldMkLst>
      </pc:sldChg>
      <pc:sldChg chg="modSp add mod">
        <pc:chgData name="Martin, Carrie" userId="3f021071-f948-4caa-8dd8-d3036854ac97" providerId="ADAL" clId="{4C17A7CE-4BF1-4C16-A96B-6EF415AAC9E9}" dt="2025-04-16T14:33:47.550" v="4" actId="13244"/>
        <pc:sldMkLst>
          <pc:docMk/>
          <pc:sldMk cId="3407393224" sldId="5882"/>
        </pc:sldMkLst>
      </pc:sldChg>
    </pc:docChg>
  </pc:docChgLst>
  <pc:docChgLst>
    <pc:chgData name="Tribbett, Jessica" userId="S::tribbett_jessica@cde.state.co.us::b8af59d7-a86d-4166-a022-d856dc24c475" providerId="AD" clId="Web-{2D010059-3A5D-AAE6-6072-C1A547D8280B}"/>
    <pc:docChg chg="addSld modSld">
      <pc:chgData name="Tribbett, Jessica" userId="S::tribbett_jessica@cde.state.co.us::b8af59d7-a86d-4166-a022-d856dc24c475" providerId="AD" clId="Web-{2D010059-3A5D-AAE6-6072-C1A547D8280B}" dt="2025-04-02T21:20:37.215" v="497" actId="20577"/>
      <pc:docMkLst>
        <pc:docMk/>
      </pc:docMkLst>
      <pc:sldChg chg="addSp delSp modSp">
        <pc:chgData name="Tribbett, Jessica" userId="S::tribbett_jessica@cde.state.co.us::b8af59d7-a86d-4166-a022-d856dc24c475" providerId="AD" clId="Web-{2D010059-3A5D-AAE6-6072-C1A547D8280B}" dt="2025-04-02T20:58:31.001" v="77"/>
        <pc:sldMkLst>
          <pc:docMk/>
          <pc:sldMk cId="3725978077" sldId="5844"/>
        </pc:sldMkLst>
      </pc:sldChg>
      <pc:sldChg chg="modSp">
        <pc:chgData name="Tribbett, Jessica" userId="S::tribbett_jessica@cde.state.co.us::b8af59d7-a86d-4166-a022-d856dc24c475" providerId="AD" clId="Web-{2D010059-3A5D-AAE6-6072-C1A547D8280B}" dt="2025-04-02T20:57:45.923" v="74" actId="20577"/>
        <pc:sldMkLst>
          <pc:docMk/>
          <pc:sldMk cId="1524689614" sldId="5845"/>
        </pc:sldMkLst>
      </pc:sldChg>
      <pc:sldChg chg="addSp modSp">
        <pc:chgData name="Tribbett, Jessica" userId="S::tribbett_jessica@cde.state.co.us::b8af59d7-a86d-4166-a022-d856dc24c475" providerId="AD" clId="Web-{2D010059-3A5D-AAE6-6072-C1A547D8280B}" dt="2025-04-02T21:20:37.215" v="497" actId="20577"/>
        <pc:sldMkLst>
          <pc:docMk/>
          <pc:sldMk cId="2680565526" sldId="5848"/>
        </pc:sldMkLst>
      </pc:sldChg>
      <pc:sldChg chg="modSp">
        <pc:chgData name="Tribbett, Jessica" userId="S::tribbett_jessica@cde.state.co.us::b8af59d7-a86d-4166-a022-d856dc24c475" providerId="AD" clId="Web-{2D010059-3A5D-AAE6-6072-C1A547D8280B}" dt="2025-04-02T21:20:05.965" v="490" actId="20577"/>
        <pc:sldMkLst>
          <pc:docMk/>
          <pc:sldMk cId="3040074917" sldId="5849"/>
        </pc:sldMkLst>
      </pc:sldChg>
      <pc:sldChg chg="addSp delSp modSp new">
        <pc:chgData name="Tribbett, Jessica" userId="S::tribbett_jessica@cde.state.co.us::b8af59d7-a86d-4166-a022-d856dc24c475" providerId="AD" clId="Web-{2D010059-3A5D-AAE6-6072-C1A547D8280B}" dt="2025-04-02T21:20:31.574" v="496" actId="20577"/>
        <pc:sldMkLst>
          <pc:docMk/>
          <pc:sldMk cId="2376701188" sldId="5870"/>
        </pc:sldMkLst>
      </pc:sldChg>
    </pc:docChg>
  </pc:docChgLst>
  <pc:docChgLst>
    <pc:chgData name="Wenzel, Brooke" userId="672bf8d3-b15b-4e02-a6d1-39319a0df09b" providerId="ADAL" clId="{A8FF666D-4A16-48CD-A6E8-F84F0A9DB7D1}"/>
    <pc:docChg chg="undo custSel delSld modSld">
      <pc:chgData name="Wenzel, Brooke" userId="672bf8d3-b15b-4e02-a6d1-39319a0df09b" providerId="ADAL" clId="{A8FF666D-4A16-48CD-A6E8-F84F0A9DB7D1}" dt="2024-07-16T15:57:37.574" v="182" actId="113"/>
      <pc:docMkLst>
        <pc:docMk/>
      </pc:docMkLst>
      <pc:sldChg chg="del">
        <pc:chgData name="Wenzel, Brooke" userId="672bf8d3-b15b-4e02-a6d1-39319a0df09b" providerId="ADAL" clId="{A8FF666D-4A16-48CD-A6E8-F84F0A9DB7D1}" dt="2024-07-16T15:39:17.031" v="44" actId="47"/>
        <pc:sldMkLst>
          <pc:docMk/>
          <pc:sldMk cId="341910037" sldId="448"/>
        </pc:sldMkLst>
      </pc:sldChg>
      <pc:sldChg chg="modSp mod">
        <pc:chgData name="Wenzel, Brooke" userId="672bf8d3-b15b-4e02-a6d1-39319a0df09b" providerId="ADAL" clId="{A8FF666D-4A16-48CD-A6E8-F84F0A9DB7D1}" dt="2024-07-16T15:53:46.377" v="81" actId="20577"/>
        <pc:sldMkLst>
          <pc:docMk/>
          <pc:sldMk cId="1874361841" sldId="3377"/>
        </pc:sldMkLst>
      </pc:sldChg>
      <pc:sldChg chg="modSp mod">
        <pc:chgData name="Wenzel, Brooke" userId="672bf8d3-b15b-4e02-a6d1-39319a0df09b" providerId="ADAL" clId="{A8FF666D-4A16-48CD-A6E8-F84F0A9DB7D1}" dt="2024-07-16T15:57:37.574" v="182" actId="113"/>
        <pc:sldMkLst>
          <pc:docMk/>
          <pc:sldMk cId="1346212388" sldId="4989"/>
        </pc:sldMkLst>
      </pc:sldChg>
      <pc:sldChg chg="del">
        <pc:chgData name="Wenzel, Brooke" userId="672bf8d3-b15b-4e02-a6d1-39319a0df09b" providerId="ADAL" clId="{A8FF666D-4A16-48CD-A6E8-F84F0A9DB7D1}" dt="2024-07-16T15:39:17.031" v="44" actId="47"/>
        <pc:sldMkLst>
          <pc:docMk/>
          <pc:sldMk cId="2627223314" sldId="5254"/>
        </pc:sldMkLst>
      </pc:sldChg>
      <pc:sldChg chg="del">
        <pc:chgData name="Wenzel, Brooke" userId="672bf8d3-b15b-4e02-a6d1-39319a0df09b" providerId="ADAL" clId="{A8FF666D-4A16-48CD-A6E8-F84F0A9DB7D1}" dt="2024-07-16T15:39:17.031" v="44" actId="47"/>
        <pc:sldMkLst>
          <pc:docMk/>
          <pc:sldMk cId="1114984409" sldId="5290"/>
        </pc:sldMkLst>
      </pc:sldChg>
      <pc:sldChg chg="del">
        <pc:chgData name="Wenzel, Brooke" userId="672bf8d3-b15b-4e02-a6d1-39319a0df09b" providerId="ADAL" clId="{A8FF666D-4A16-48CD-A6E8-F84F0A9DB7D1}" dt="2024-07-16T15:39:17.031" v="44" actId="47"/>
        <pc:sldMkLst>
          <pc:docMk/>
          <pc:sldMk cId="1593808434" sldId="5292"/>
        </pc:sldMkLst>
      </pc:sldChg>
      <pc:sldChg chg="del">
        <pc:chgData name="Wenzel, Brooke" userId="672bf8d3-b15b-4e02-a6d1-39319a0df09b" providerId="ADAL" clId="{A8FF666D-4A16-48CD-A6E8-F84F0A9DB7D1}" dt="2024-07-16T15:39:17.031" v="44" actId="47"/>
        <pc:sldMkLst>
          <pc:docMk/>
          <pc:sldMk cId="2357482481" sldId="5470"/>
        </pc:sldMkLst>
      </pc:sldChg>
      <pc:sldChg chg="modSp mod">
        <pc:chgData name="Wenzel, Brooke" userId="672bf8d3-b15b-4e02-a6d1-39319a0df09b" providerId="ADAL" clId="{A8FF666D-4A16-48CD-A6E8-F84F0A9DB7D1}" dt="2024-07-16T15:40:02.053" v="77" actId="27636"/>
        <pc:sldMkLst>
          <pc:docMk/>
          <pc:sldMk cId="21647436" sldId="5499"/>
        </pc:sldMkLst>
      </pc:sldChg>
    </pc:docChg>
  </pc:docChgLst>
  <pc:docChgLst>
    <pc:chgData name="Gudka, Dawna" userId="823cceae-331b-41d6-9a63-34ad6d1db55c" providerId="ADAL" clId="{7BA06B81-A001-4ACD-8655-BD163BA37CE7}"/>
    <pc:docChg chg="undo custSel addSld delSld modSld sldOrd">
      <pc:chgData name="Gudka, Dawna" userId="823cceae-331b-41d6-9a63-34ad6d1db55c" providerId="ADAL" clId="{7BA06B81-A001-4ACD-8655-BD163BA37CE7}" dt="2024-06-13T13:20:32.958" v="4034" actId="13926"/>
      <pc:docMkLst>
        <pc:docMk/>
      </pc:docMkLst>
      <pc:sldChg chg="addSp delSp modSp mod">
        <pc:chgData name="Gudka, Dawna" userId="823cceae-331b-41d6-9a63-34ad6d1db55c" providerId="ADAL" clId="{7BA06B81-A001-4ACD-8655-BD163BA37CE7}" dt="2024-06-13T05:38:42.959" v="3695" actId="20577"/>
        <pc:sldMkLst>
          <pc:docMk/>
          <pc:sldMk cId="880479634" sldId="301"/>
        </pc:sldMkLst>
      </pc:sldChg>
      <pc:sldChg chg="add">
        <pc:chgData name="Gudka, Dawna" userId="823cceae-331b-41d6-9a63-34ad6d1db55c" providerId="ADAL" clId="{7BA06B81-A001-4ACD-8655-BD163BA37CE7}" dt="2024-06-13T04:59:45.688" v="894"/>
        <pc:sldMkLst>
          <pc:docMk/>
          <pc:sldMk cId="1532556162" sldId="314"/>
        </pc:sldMkLst>
      </pc:sldChg>
      <pc:sldChg chg="modSp mod">
        <pc:chgData name="Gudka, Dawna" userId="823cceae-331b-41d6-9a63-34ad6d1db55c" providerId="ADAL" clId="{7BA06B81-A001-4ACD-8655-BD163BA37CE7}" dt="2024-06-13T04:55:15.299" v="629" actId="27636"/>
        <pc:sldMkLst>
          <pc:docMk/>
          <pc:sldMk cId="3396060537" sldId="5314"/>
        </pc:sldMkLst>
      </pc:sldChg>
      <pc:sldChg chg="addSp delSp modSp mod">
        <pc:chgData name="Gudka, Dawna" userId="823cceae-331b-41d6-9a63-34ad6d1db55c" providerId="ADAL" clId="{7BA06B81-A001-4ACD-8655-BD163BA37CE7}" dt="2024-06-13T04:59:37.135" v="893" actId="22"/>
        <pc:sldMkLst>
          <pc:docMk/>
          <pc:sldMk cId="1464257442" sldId="5452"/>
        </pc:sldMkLst>
      </pc:sldChg>
      <pc:sldChg chg="addSp modSp mod">
        <pc:chgData name="Gudka, Dawna" userId="823cceae-331b-41d6-9a63-34ad6d1db55c" providerId="ADAL" clId="{7BA06B81-A001-4ACD-8655-BD163BA37CE7}" dt="2024-06-13T05:41:52.217" v="3845" actId="20577"/>
        <pc:sldMkLst>
          <pc:docMk/>
          <pc:sldMk cId="1360257167" sldId="5453"/>
        </pc:sldMkLst>
      </pc:sldChg>
      <pc:sldChg chg="modSp mod ord">
        <pc:chgData name="Gudka, Dawna" userId="823cceae-331b-41d6-9a63-34ad6d1db55c" providerId="ADAL" clId="{7BA06B81-A001-4ACD-8655-BD163BA37CE7}" dt="2024-06-13T13:20:32.958" v="4034" actId="13926"/>
        <pc:sldMkLst>
          <pc:docMk/>
          <pc:sldMk cId="1405902670" sldId="5458"/>
        </pc:sldMkLst>
      </pc:sldChg>
      <pc:sldChg chg="del">
        <pc:chgData name="Gudka, Dawna" userId="823cceae-331b-41d6-9a63-34ad6d1db55c" providerId="ADAL" clId="{7BA06B81-A001-4ACD-8655-BD163BA37CE7}" dt="2024-06-13T05:13:59.350" v="2051" actId="2696"/>
        <pc:sldMkLst>
          <pc:docMk/>
          <pc:sldMk cId="3509166781" sldId="5459"/>
        </pc:sldMkLst>
      </pc:sldChg>
      <pc:sldChg chg="addSp delSp modSp add mod ord">
        <pc:chgData name="Gudka, Dawna" userId="823cceae-331b-41d6-9a63-34ad6d1db55c" providerId="ADAL" clId="{7BA06B81-A001-4ACD-8655-BD163BA37CE7}" dt="2024-06-13T13:19:38.826" v="4033" actId="20577"/>
        <pc:sldMkLst>
          <pc:docMk/>
          <pc:sldMk cId="575234820" sldId="5463"/>
        </pc:sldMkLst>
      </pc:sldChg>
      <pc:sldChg chg="modSp add del mod ord">
        <pc:chgData name="Gudka, Dawna" userId="823cceae-331b-41d6-9a63-34ad6d1db55c" providerId="ADAL" clId="{7BA06B81-A001-4ACD-8655-BD163BA37CE7}" dt="2024-06-13T05:09:25.888" v="1814" actId="2696"/>
        <pc:sldMkLst>
          <pc:docMk/>
          <pc:sldMk cId="328086365" sldId="5464"/>
        </pc:sldMkLst>
      </pc:sldChg>
      <pc:sldChg chg="addSp delSp modSp add mod ord">
        <pc:chgData name="Gudka, Dawna" userId="823cceae-331b-41d6-9a63-34ad6d1db55c" providerId="ADAL" clId="{7BA06B81-A001-4ACD-8655-BD163BA37CE7}" dt="2024-06-13T05:35:47.226" v="3616" actId="962"/>
        <pc:sldMkLst>
          <pc:docMk/>
          <pc:sldMk cId="2968826480" sldId="5465"/>
        </pc:sldMkLst>
      </pc:sldChg>
      <pc:sldChg chg="addSp modSp add mod ord">
        <pc:chgData name="Gudka, Dawna" userId="823cceae-331b-41d6-9a63-34ad6d1db55c" providerId="ADAL" clId="{7BA06B81-A001-4ACD-8655-BD163BA37CE7}" dt="2024-06-13T05:42:10.103" v="3883" actId="20577"/>
        <pc:sldMkLst>
          <pc:docMk/>
          <pc:sldMk cId="2823243994" sldId="5466"/>
        </pc:sldMkLst>
      </pc:sldChg>
      <pc:sldChg chg="add del">
        <pc:chgData name="Gudka, Dawna" userId="823cceae-331b-41d6-9a63-34ad6d1db55c" providerId="ADAL" clId="{7BA06B81-A001-4ACD-8655-BD163BA37CE7}" dt="2024-06-13T05:21:00.834" v="2657" actId="2696"/>
        <pc:sldMkLst>
          <pc:docMk/>
          <pc:sldMk cId="173859460" sldId="5467"/>
        </pc:sldMkLst>
      </pc:sldChg>
      <pc:sldChg chg="addSp delSp modSp add mod">
        <pc:chgData name="Gudka, Dawna" userId="823cceae-331b-41d6-9a63-34ad6d1db55c" providerId="ADAL" clId="{7BA06B81-A001-4ACD-8655-BD163BA37CE7}" dt="2024-06-13T05:37:30.597" v="3655" actId="13244"/>
        <pc:sldMkLst>
          <pc:docMk/>
          <pc:sldMk cId="3774009915" sldId="5467"/>
        </pc:sldMkLst>
      </pc:sldChg>
      <pc:sldChg chg="modSp add mod">
        <pc:chgData name="Gudka, Dawna" userId="823cceae-331b-41d6-9a63-34ad6d1db55c" providerId="ADAL" clId="{7BA06B81-A001-4ACD-8655-BD163BA37CE7}" dt="2024-06-13T05:37:52.130" v="3657" actId="13244"/>
        <pc:sldMkLst>
          <pc:docMk/>
          <pc:sldMk cId="925303632" sldId="5468"/>
        </pc:sldMkLst>
      </pc:sldChg>
    </pc:docChg>
  </pc:docChgLst>
  <pc:docChgLst>
    <pc:chgData name="Hoffman, Peter" userId="673cee94-26bd-4c2a-ab82-1b3669e2f049" providerId="ADAL" clId="{82F8A303-594F-452B-8DDB-2F3C5788ABEC}"/>
    <pc:docChg chg="undo redo custSel addSld delSld modSld">
      <pc:chgData name="Hoffman, Peter" userId="673cee94-26bd-4c2a-ab82-1b3669e2f049" providerId="ADAL" clId="{82F8A303-594F-452B-8DDB-2F3C5788ABEC}" dt="2025-02-20T15:48:41.300" v="356" actId="20577"/>
      <pc:docMkLst>
        <pc:docMk/>
      </pc:docMkLst>
      <pc:sldChg chg="add">
        <pc:chgData name="Hoffman, Peter" userId="673cee94-26bd-4c2a-ab82-1b3669e2f049" providerId="ADAL" clId="{82F8A303-594F-452B-8DDB-2F3C5788ABEC}" dt="2025-02-19T21:09:34.692" v="6"/>
        <pc:sldMkLst>
          <pc:docMk/>
          <pc:sldMk cId="2406663207" sldId="5318"/>
        </pc:sldMkLst>
      </pc:sldChg>
      <pc:sldChg chg="modSp add mod">
        <pc:chgData name="Hoffman, Peter" userId="673cee94-26bd-4c2a-ab82-1b3669e2f049" providerId="ADAL" clId="{82F8A303-594F-452B-8DDB-2F3C5788ABEC}" dt="2025-02-19T21:11:43.953" v="55"/>
        <pc:sldMkLst>
          <pc:docMk/>
          <pc:sldMk cId="3766001421" sldId="5319"/>
        </pc:sldMkLst>
      </pc:sldChg>
      <pc:sldChg chg="add">
        <pc:chgData name="Hoffman, Peter" userId="673cee94-26bd-4c2a-ab82-1b3669e2f049" providerId="ADAL" clId="{82F8A303-594F-452B-8DDB-2F3C5788ABEC}" dt="2025-02-19T21:09:34.692" v="6"/>
        <pc:sldMkLst>
          <pc:docMk/>
          <pc:sldMk cId="3812577952" sldId="5715"/>
        </pc:sldMkLst>
      </pc:sldChg>
      <pc:sldChg chg="modSp add mod">
        <pc:chgData name="Hoffman, Peter" userId="673cee94-26bd-4c2a-ab82-1b3669e2f049" providerId="ADAL" clId="{82F8A303-594F-452B-8DDB-2F3C5788ABEC}" dt="2025-02-19T21:13:33.858" v="111" actId="20577"/>
        <pc:sldMkLst>
          <pc:docMk/>
          <pc:sldMk cId="693206576" sldId="5756"/>
        </pc:sldMkLst>
      </pc:sldChg>
      <pc:sldChg chg="del">
        <pc:chgData name="Hoffman, Peter" userId="673cee94-26bd-4c2a-ab82-1b3669e2f049" providerId="ADAL" clId="{82F8A303-594F-452B-8DDB-2F3C5788ABEC}" dt="2025-02-19T21:09:44.384" v="7" actId="2696"/>
        <pc:sldMkLst>
          <pc:docMk/>
          <pc:sldMk cId="1516814822" sldId="5759"/>
        </pc:sldMkLst>
      </pc:sldChg>
      <pc:sldChg chg="modSp mod">
        <pc:chgData name="Hoffman, Peter" userId="673cee94-26bd-4c2a-ab82-1b3669e2f049" providerId="ADAL" clId="{82F8A303-594F-452B-8DDB-2F3C5788ABEC}" dt="2025-02-19T21:29:57.510" v="344" actId="20577"/>
        <pc:sldMkLst>
          <pc:docMk/>
          <pc:sldMk cId="2293255270" sldId="5780"/>
        </pc:sldMkLst>
      </pc:sldChg>
      <pc:sldChg chg="del">
        <pc:chgData name="Hoffman, Peter" userId="673cee94-26bd-4c2a-ab82-1b3669e2f049" providerId="ADAL" clId="{82F8A303-594F-452B-8DDB-2F3C5788ABEC}" dt="2025-02-19T21:30:17.337" v="346" actId="47"/>
        <pc:sldMkLst>
          <pc:docMk/>
          <pc:sldMk cId="1597785575" sldId="5781"/>
        </pc:sldMkLst>
      </pc:sldChg>
      <pc:sldChg chg="del">
        <pc:chgData name="Hoffman, Peter" userId="673cee94-26bd-4c2a-ab82-1b3669e2f049" providerId="ADAL" clId="{82F8A303-594F-452B-8DDB-2F3C5788ABEC}" dt="2025-02-19T21:30:17.337" v="346" actId="47"/>
        <pc:sldMkLst>
          <pc:docMk/>
          <pc:sldMk cId="819553971" sldId="5782"/>
        </pc:sldMkLst>
      </pc:sldChg>
      <pc:sldChg chg="addSp delSp modSp add mod">
        <pc:chgData name="Hoffman, Peter" userId="673cee94-26bd-4c2a-ab82-1b3669e2f049" providerId="ADAL" clId="{82F8A303-594F-452B-8DDB-2F3C5788ABEC}" dt="2025-02-19T21:16:51.398" v="331" actId="13244"/>
        <pc:sldMkLst>
          <pc:docMk/>
          <pc:sldMk cId="852275523" sldId="5784"/>
        </pc:sldMkLst>
      </pc:sldChg>
    </pc:docChg>
  </pc:docChgLst>
  <pc:docChgLst>
    <pc:chgData name="Heitman, Lindsey" userId="a9773a47-99d2-4599-9377-6d37e9ec0bd3" providerId="ADAL" clId="{D05EF688-4114-42A2-A79D-7C5ACF81DF04}"/>
    <pc:docChg chg="custSel addSld delSld modSld sldOrd">
      <pc:chgData name="Heitman, Lindsey" userId="a9773a47-99d2-4599-9377-6d37e9ec0bd3" providerId="ADAL" clId="{D05EF688-4114-42A2-A79D-7C5ACF81DF04}" dt="2024-07-25T14:12:00.838" v="1032"/>
      <pc:docMkLst>
        <pc:docMk/>
      </pc:docMkLst>
      <pc:sldChg chg="del ord">
        <pc:chgData name="Heitman, Lindsey" userId="a9773a47-99d2-4599-9377-6d37e9ec0bd3" providerId="ADAL" clId="{D05EF688-4114-42A2-A79D-7C5ACF81DF04}" dt="2024-07-25T13:41:50.310" v="6" actId="2696"/>
        <pc:sldMkLst>
          <pc:docMk/>
          <pc:sldMk cId="205806169" sldId="2180"/>
        </pc:sldMkLst>
      </pc:sldChg>
      <pc:sldChg chg="addSp delSp modSp add mod modClrScheme chgLayout">
        <pc:chgData name="Heitman, Lindsey" userId="a9773a47-99d2-4599-9377-6d37e9ec0bd3" providerId="ADAL" clId="{D05EF688-4114-42A2-A79D-7C5ACF81DF04}" dt="2024-07-25T14:12:00.838" v="1032"/>
        <pc:sldMkLst>
          <pc:docMk/>
          <pc:sldMk cId="505567868" sldId="2340"/>
        </pc:sldMkLst>
      </pc:sldChg>
      <pc:sldChg chg="del">
        <pc:chgData name="Heitman, Lindsey" userId="a9773a47-99d2-4599-9377-6d37e9ec0bd3" providerId="ADAL" clId="{D05EF688-4114-42A2-A79D-7C5ACF81DF04}" dt="2024-07-25T13:27:46.901" v="1" actId="2696"/>
        <pc:sldMkLst>
          <pc:docMk/>
          <pc:sldMk cId="2586715951" sldId="4847"/>
        </pc:sldMkLst>
      </pc:sldChg>
      <pc:sldChg chg="add">
        <pc:chgData name="Heitman, Lindsey" userId="a9773a47-99d2-4599-9377-6d37e9ec0bd3" providerId="ADAL" clId="{D05EF688-4114-42A2-A79D-7C5ACF81DF04}" dt="2024-07-25T13:51:38.010" v="12"/>
        <pc:sldMkLst>
          <pc:docMk/>
          <pc:sldMk cId="2061204550" sldId="5406"/>
        </pc:sldMkLst>
      </pc:sldChg>
      <pc:sldChg chg="modSp add mod">
        <pc:chgData name="Heitman, Lindsey" userId="a9773a47-99d2-4599-9377-6d37e9ec0bd3" providerId="ADAL" clId="{D05EF688-4114-42A2-A79D-7C5ACF81DF04}" dt="2024-07-25T14:10:55.052" v="1026" actId="13244"/>
        <pc:sldMkLst>
          <pc:docMk/>
          <pc:sldMk cId="4088682641" sldId="5410"/>
        </pc:sldMkLst>
      </pc:sldChg>
      <pc:sldChg chg="add">
        <pc:chgData name="Heitman, Lindsey" userId="a9773a47-99d2-4599-9377-6d37e9ec0bd3" providerId="ADAL" clId="{D05EF688-4114-42A2-A79D-7C5ACF81DF04}" dt="2024-07-25T13:49:11.515" v="9"/>
        <pc:sldMkLst>
          <pc:docMk/>
          <pc:sldMk cId="1052820159" sldId="5451"/>
        </pc:sldMkLst>
      </pc:sldChg>
      <pc:sldChg chg="add del">
        <pc:chgData name="Heitman, Lindsey" userId="a9773a47-99d2-4599-9377-6d37e9ec0bd3" providerId="ADAL" clId="{D05EF688-4114-42A2-A79D-7C5ACF81DF04}" dt="2024-07-25T13:49:05.815" v="8" actId="2696"/>
        <pc:sldMkLst>
          <pc:docMk/>
          <pc:sldMk cId="1875050879" sldId="5451"/>
        </pc:sldMkLst>
      </pc:sldChg>
      <pc:sldChg chg="add">
        <pc:chgData name="Heitman, Lindsey" userId="a9773a47-99d2-4599-9377-6d37e9ec0bd3" providerId="ADAL" clId="{D05EF688-4114-42A2-A79D-7C5ACF81DF04}" dt="2024-07-25T13:50:58.652" v="11"/>
        <pc:sldMkLst>
          <pc:docMk/>
          <pc:sldMk cId="2153011688" sldId="5484"/>
        </pc:sldMkLst>
      </pc:sldChg>
      <pc:sldChg chg="modSp mod">
        <pc:chgData name="Heitman, Lindsey" userId="a9773a47-99d2-4599-9377-6d37e9ec0bd3" providerId="ADAL" clId="{D05EF688-4114-42A2-A79D-7C5ACF81DF04}" dt="2024-07-25T13:28:53.258" v="5" actId="13926"/>
        <pc:sldMkLst>
          <pc:docMk/>
          <pc:sldMk cId="3475955931" sldId="5513"/>
        </pc:sldMkLst>
      </pc:sldChg>
      <pc:sldChg chg="del">
        <pc:chgData name="Heitman, Lindsey" userId="a9773a47-99d2-4599-9377-6d37e9ec0bd3" providerId="ADAL" clId="{D05EF688-4114-42A2-A79D-7C5ACF81DF04}" dt="2024-07-25T13:27:50.235" v="2" actId="2696"/>
        <pc:sldMkLst>
          <pc:docMk/>
          <pc:sldMk cId="4020536417" sldId="5517"/>
        </pc:sldMkLst>
      </pc:sldChg>
      <pc:sldChg chg="add">
        <pc:chgData name="Heitman, Lindsey" userId="a9773a47-99d2-4599-9377-6d37e9ec0bd3" providerId="ADAL" clId="{D05EF688-4114-42A2-A79D-7C5ACF81DF04}" dt="2024-07-25T13:27:43.686" v="0"/>
        <pc:sldMkLst>
          <pc:docMk/>
          <pc:sldMk cId="644629451" sldId="5521"/>
        </pc:sldMkLst>
      </pc:sldChg>
      <pc:sldChg chg="addSp delSp modSp new mod">
        <pc:chgData name="Heitman, Lindsey" userId="a9773a47-99d2-4599-9377-6d37e9ec0bd3" providerId="ADAL" clId="{D05EF688-4114-42A2-A79D-7C5ACF81DF04}" dt="2024-07-25T14:11:42.951" v="1028"/>
        <pc:sldMkLst>
          <pc:docMk/>
          <pc:sldMk cId="1306306202" sldId="5522"/>
        </pc:sldMkLst>
      </pc:sldChg>
    </pc:docChg>
  </pc:docChgLst>
  <pc:docChgLst>
    <pc:chgData name="Gudka, Dawna" userId="823cceae-331b-41d6-9a63-34ad6d1db55c" providerId="ADAL" clId="{6BB55844-8358-4B5C-B8BD-B7B7B5B183F4}"/>
    <pc:docChg chg="modSld">
      <pc:chgData name="Gudka, Dawna" userId="823cceae-331b-41d6-9a63-34ad6d1db55c" providerId="ADAL" clId="{6BB55844-8358-4B5C-B8BD-B7B7B5B183F4}" dt="2025-02-06T14:18:06.317" v="80" actId="113"/>
      <pc:docMkLst>
        <pc:docMk/>
      </pc:docMkLst>
    </pc:docChg>
  </pc:docChgLst>
  <pc:docChgLst>
    <pc:chgData name="McRee, Rebecca" userId="S::mcree_r@cde.state.co.us::3a10fa13-9d60-4c0b-b361-471945732c34" providerId="AD" clId="Web-{6652003E-348C-0160-3ABA-8CD7BD626B3F}"/>
    <pc:docChg chg="modSld">
      <pc:chgData name="McRee, Rebecca" userId="S::mcree_r@cde.state.co.us::3a10fa13-9d60-4c0b-b361-471945732c34" providerId="AD" clId="Web-{6652003E-348C-0160-3ABA-8CD7BD626B3F}" dt="2024-09-05T21:51:39.779" v="7" actId="20577"/>
      <pc:docMkLst>
        <pc:docMk/>
      </pc:docMkLst>
      <pc:sldChg chg="modSp">
        <pc:chgData name="McRee, Rebecca" userId="S::mcree_r@cde.state.co.us::3a10fa13-9d60-4c0b-b361-471945732c34" providerId="AD" clId="Web-{6652003E-348C-0160-3ABA-8CD7BD626B3F}" dt="2024-09-05T21:51:39.779" v="7" actId="20577"/>
        <pc:sldMkLst>
          <pc:docMk/>
          <pc:sldMk cId="2421796188" sldId="5518"/>
        </pc:sldMkLst>
      </pc:sldChg>
      <pc:sldChg chg="modSp">
        <pc:chgData name="McRee, Rebecca" userId="S::mcree_r@cde.state.co.us::3a10fa13-9d60-4c0b-b361-471945732c34" providerId="AD" clId="Web-{6652003E-348C-0160-3ABA-8CD7BD626B3F}" dt="2024-09-05T21:50:14.183" v="3" actId="20577"/>
        <pc:sldMkLst>
          <pc:docMk/>
          <pc:sldMk cId="1189657152" sldId="5564"/>
        </pc:sldMkLst>
      </pc:sldChg>
      <pc:sldChg chg="modSp">
        <pc:chgData name="McRee, Rebecca" userId="S::mcree_r@cde.state.co.us::3a10fa13-9d60-4c0b-b361-471945732c34" providerId="AD" clId="Web-{6652003E-348C-0160-3ABA-8CD7BD626B3F}" dt="2024-09-05T21:51:19.341" v="5"/>
        <pc:sldMkLst>
          <pc:docMk/>
          <pc:sldMk cId="2937112473" sldId="5565"/>
        </pc:sldMkLst>
      </pc:sldChg>
    </pc:docChg>
  </pc:docChgLst>
  <pc:docChgLst>
    <pc:chgData name="Gudka, Dawna" userId="823cceae-331b-41d6-9a63-34ad6d1db55c" providerId="ADAL" clId="{6B1C406A-3848-4A09-A436-FC8DBC805C64}"/>
    <pc:docChg chg="custSel delSld modSld">
      <pc:chgData name="Gudka, Dawna" userId="823cceae-331b-41d6-9a63-34ad6d1db55c" providerId="ADAL" clId="{6B1C406A-3848-4A09-A436-FC8DBC805C64}" dt="2024-10-17T03:58:39.465" v="94" actId="962"/>
      <pc:docMkLst>
        <pc:docMk/>
      </pc:docMkLst>
      <pc:sldChg chg="del">
        <pc:chgData name="Gudka, Dawna" userId="823cceae-331b-41d6-9a63-34ad6d1db55c" providerId="ADAL" clId="{6B1C406A-3848-4A09-A436-FC8DBC805C64}" dt="2024-10-17T03:55:52.981" v="67" actId="2696"/>
        <pc:sldMkLst>
          <pc:docMk/>
          <pc:sldMk cId="3253466667" sldId="5637"/>
        </pc:sldMkLst>
      </pc:sldChg>
      <pc:sldChg chg="del">
        <pc:chgData name="Gudka, Dawna" userId="823cceae-331b-41d6-9a63-34ad6d1db55c" providerId="ADAL" clId="{6B1C406A-3848-4A09-A436-FC8DBC805C64}" dt="2024-10-17T03:55:36.125" v="66" actId="2696"/>
        <pc:sldMkLst>
          <pc:docMk/>
          <pc:sldMk cId="2584461513" sldId="5653"/>
        </pc:sldMkLst>
      </pc:sldChg>
      <pc:sldChg chg="addSp delSp modSp mod">
        <pc:chgData name="Gudka, Dawna" userId="823cceae-331b-41d6-9a63-34ad6d1db55c" providerId="ADAL" clId="{6B1C406A-3848-4A09-A436-FC8DBC805C64}" dt="2024-10-17T03:58:39.465" v="94" actId="962"/>
        <pc:sldMkLst>
          <pc:docMk/>
          <pc:sldMk cId="2510048166" sldId="5664"/>
        </pc:sldMkLst>
      </pc:sldChg>
    </pc:docChg>
  </pc:docChgLst>
  <pc:docChgLst>
    <pc:chgData name="Merker, Leon" userId="S::merker_l@cde.state.co.us::c0d37faf-6ab4-4ee3-ac6d-ea2820aff030" providerId="AD" clId="Web-{546AF2F5-EDE0-3F9D-6EBD-0B78DB140424}"/>
    <pc:docChg chg="modSld">
      <pc:chgData name="Merker, Leon" userId="S::merker_l@cde.state.co.us::c0d37faf-6ab4-4ee3-ac6d-ea2820aff030" providerId="AD" clId="Web-{546AF2F5-EDE0-3F9D-6EBD-0B78DB140424}" dt="2025-03-12T23:05:11.675" v="7" actId="20577"/>
      <pc:docMkLst>
        <pc:docMk/>
      </pc:docMkLst>
      <pc:sldChg chg="modSp">
        <pc:chgData name="Merker, Leon" userId="S::merker_l@cde.state.co.us::c0d37faf-6ab4-4ee3-ac6d-ea2820aff030" providerId="AD" clId="Web-{546AF2F5-EDE0-3F9D-6EBD-0B78DB140424}" dt="2025-03-12T23:05:11.675" v="7" actId="20577"/>
        <pc:sldMkLst>
          <pc:docMk/>
          <pc:sldMk cId="296844926" sldId="266"/>
        </pc:sldMkLst>
      </pc:sldChg>
    </pc:docChg>
  </pc:docChgLst>
  <pc:docChgLst>
    <pc:chgData name="McRee, Rebecca" userId="S::mcree_r@cde.state.co.us::3a10fa13-9d60-4c0b-b361-471945732c34" providerId="AD" clId="Web-{3E6009E6-58ED-C0E4-590F-9A10953195BD}"/>
    <pc:docChg chg="addSld delSld modSld sldOrd">
      <pc:chgData name="McRee, Rebecca" userId="S::mcree_r@cde.state.co.us::3a10fa13-9d60-4c0b-b361-471945732c34" providerId="AD" clId="Web-{3E6009E6-58ED-C0E4-590F-9A10953195BD}" dt="2024-08-06T23:12:38.177" v="2616" actId="20577"/>
      <pc:docMkLst>
        <pc:docMk/>
      </pc:docMkLst>
      <pc:sldChg chg="modSp">
        <pc:chgData name="McRee, Rebecca" userId="S::mcree_r@cde.state.co.us::3a10fa13-9d60-4c0b-b361-471945732c34" providerId="AD" clId="Web-{3E6009E6-58ED-C0E4-590F-9A10953195BD}" dt="2024-08-06T22:27:32.348" v="3" actId="20577"/>
        <pc:sldMkLst>
          <pc:docMk/>
          <pc:sldMk cId="1185884485" sldId="5488"/>
        </pc:sldMkLst>
      </pc:sldChg>
      <pc:sldChg chg="modSp">
        <pc:chgData name="McRee, Rebecca" userId="S::mcree_r@cde.state.co.us::3a10fa13-9d60-4c0b-b361-471945732c34" providerId="AD" clId="Web-{3E6009E6-58ED-C0E4-590F-9A10953195BD}" dt="2024-08-06T23:10:43.048" v="2535" actId="20577"/>
        <pc:sldMkLst>
          <pc:docMk/>
          <pc:sldMk cId="1039979550" sldId="5495"/>
        </pc:sldMkLst>
      </pc:sldChg>
      <pc:sldChg chg="addSp modSp del ord">
        <pc:chgData name="McRee, Rebecca" userId="S::mcree_r@cde.state.co.us::3a10fa13-9d60-4c0b-b361-471945732c34" providerId="AD" clId="Web-{3E6009E6-58ED-C0E4-590F-9A10953195BD}" dt="2024-08-06T22:53:58.954" v="611"/>
        <pc:sldMkLst>
          <pc:docMk/>
          <pc:sldMk cId="2856351610" sldId="5496"/>
        </pc:sldMkLst>
      </pc:sldChg>
      <pc:sldChg chg="addSp modSp ord">
        <pc:chgData name="McRee, Rebecca" userId="S::mcree_r@cde.state.co.us::3a10fa13-9d60-4c0b-b361-471945732c34" providerId="AD" clId="Web-{3E6009E6-58ED-C0E4-590F-9A10953195BD}" dt="2024-08-06T23:10:52.783" v="2537" actId="20577"/>
        <pc:sldMkLst>
          <pc:docMk/>
          <pc:sldMk cId="2023168082" sldId="5497"/>
        </pc:sldMkLst>
      </pc:sldChg>
      <pc:sldChg chg="modSp ord">
        <pc:chgData name="McRee, Rebecca" userId="S::mcree_r@cde.state.co.us::3a10fa13-9d60-4c0b-b361-471945732c34" providerId="AD" clId="Web-{3E6009E6-58ED-C0E4-590F-9A10953195BD}" dt="2024-08-06T23:11:54.987" v="2613" actId="20577"/>
        <pc:sldMkLst>
          <pc:docMk/>
          <pc:sldMk cId="2421796188" sldId="5518"/>
        </pc:sldMkLst>
      </pc:sldChg>
      <pc:sldChg chg="modSp">
        <pc:chgData name="McRee, Rebecca" userId="S::mcree_r@cde.state.co.us::3a10fa13-9d60-4c0b-b361-471945732c34" providerId="AD" clId="Web-{3E6009E6-58ED-C0E4-590F-9A10953195BD}" dt="2024-08-06T23:12:38.177" v="2616" actId="20577"/>
        <pc:sldMkLst>
          <pc:docMk/>
          <pc:sldMk cId="632710224" sldId="5525"/>
        </pc:sldMkLst>
      </pc:sldChg>
      <pc:sldChg chg="add ord replId">
        <pc:chgData name="McRee, Rebecca" userId="S::mcree_r@cde.state.co.us::3a10fa13-9d60-4c0b-b361-471945732c34" providerId="AD" clId="Web-{3E6009E6-58ED-C0E4-590F-9A10953195BD}" dt="2024-08-06T23:10:04.829" v="2522"/>
        <pc:sldMkLst>
          <pc:docMk/>
          <pc:sldMk cId="4247325259" sldId="5541"/>
        </pc:sldMkLst>
      </pc:sldChg>
      <pc:sldChg chg="add ord replId">
        <pc:chgData name="McRee, Rebecca" userId="S::mcree_r@cde.state.co.us::3a10fa13-9d60-4c0b-b361-471945732c34" providerId="AD" clId="Web-{3E6009E6-58ED-C0E4-590F-9A10953195BD}" dt="2024-08-06T23:09:47.610" v="2520"/>
        <pc:sldMkLst>
          <pc:docMk/>
          <pc:sldMk cId="3238901035" sldId="5542"/>
        </pc:sldMkLst>
      </pc:sldChg>
      <pc:sldChg chg="modSp add ord replId">
        <pc:chgData name="McRee, Rebecca" userId="S::mcree_r@cde.state.co.us::3a10fa13-9d60-4c0b-b361-471945732c34" providerId="AD" clId="Web-{3E6009E6-58ED-C0E4-590F-9A10953195BD}" dt="2024-08-06T22:59:25.600" v="753"/>
        <pc:sldMkLst>
          <pc:docMk/>
          <pc:sldMk cId="735598476" sldId="5543"/>
        </pc:sldMkLst>
      </pc:sldChg>
      <pc:sldChg chg="addSp modSp add replId">
        <pc:chgData name="McRee, Rebecca" userId="S::mcree_r@cde.state.co.us::3a10fa13-9d60-4c0b-b361-471945732c34" providerId="AD" clId="Web-{3E6009E6-58ED-C0E4-590F-9A10953195BD}" dt="2024-08-06T23:09:13.078" v="2519"/>
        <pc:sldMkLst>
          <pc:docMk/>
          <pc:sldMk cId="3863354747" sldId="5544"/>
        </pc:sldMkLst>
      </pc:sldChg>
    </pc:docChg>
  </pc:docChgLst>
  <pc:docChgLst>
    <pc:chgData name="Heitman, Lindsey" userId="a9773a47-99d2-4599-9377-6d37e9ec0bd3" providerId="ADAL" clId="{3C1F988A-3E3A-40F7-8283-44481E9AE0F4}"/>
    <pc:docChg chg="undo custSel addSld delSld modSld">
      <pc:chgData name="Heitman, Lindsey" userId="a9773a47-99d2-4599-9377-6d37e9ec0bd3" providerId="ADAL" clId="{3C1F988A-3E3A-40F7-8283-44481E9AE0F4}" dt="2024-05-23T13:00:56.868" v="2433" actId="20577"/>
      <pc:docMkLst>
        <pc:docMk/>
      </pc:docMkLst>
      <pc:sldChg chg="add">
        <pc:chgData name="Heitman, Lindsey" userId="a9773a47-99d2-4599-9377-6d37e9ec0bd3" providerId="ADAL" clId="{3C1F988A-3E3A-40F7-8283-44481E9AE0F4}" dt="2024-05-22T14:42:34.713" v="3"/>
        <pc:sldMkLst>
          <pc:docMk/>
          <pc:sldMk cId="11504233" sldId="5368"/>
        </pc:sldMkLst>
      </pc:sldChg>
      <pc:sldChg chg="addSp delSp modSp add mod">
        <pc:chgData name="Heitman, Lindsey" userId="a9773a47-99d2-4599-9377-6d37e9ec0bd3" providerId="ADAL" clId="{3C1F988A-3E3A-40F7-8283-44481E9AE0F4}" dt="2024-05-22T17:09:36.410" v="1929" actId="962"/>
        <pc:sldMkLst>
          <pc:docMk/>
          <pc:sldMk cId="2498386372" sldId="5387"/>
        </pc:sldMkLst>
      </pc:sldChg>
      <pc:sldChg chg="delSp modSp add del mod">
        <pc:chgData name="Heitman, Lindsey" userId="a9773a47-99d2-4599-9377-6d37e9ec0bd3" providerId="ADAL" clId="{3C1F988A-3E3A-40F7-8283-44481E9AE0F4}" dt="2024-05-22T16:18:59.666" v="235" actId="2696"/>
        <pc:sldMkLst>
          <pc:docMk/>
          <pc:sldMk cId="3923188517" sldId="5388"/>
        </pc:sldMkLst>
      </pc:sldChg>
      <pc:sldChg chg="add">
        <pc:chgData name="Heitman, Lindsey" userId="a9773a47-99d2-4599-9377-6d37e9ec0bd3" providerId="ADAL" clId="{3C1F988A-3E3A-40F7-8283-44481E9AE0F4}" dt="2024-05-22T14:42:09.338" v="2"/>
        <pc:sldMkLst>
          <pc:docMk/>
          <pc:sldMk cId="2045124694" sldId="5390"/>
        </pc:sldMkLst>
      </pc:sldChg>
      <pc:sldChg chg="addSp delSp modSp add mod modClrScheme chgLayout">
        <pc:chgData name="Heitman, Lindsey" userId="a9773a47-99d2-4599-9377-6d37e9ec0bd3" providerId="ADAL" clId="{3C1F988A-3E3A-40F7-8283-44481E9AE0F4}" dt="2024-05-22T19:37:21.631" v="2089" actId="962"/>
        <pc:sldMkLst>
          <pc:docMk/>
          <pc:sldMk cId="1173467675" sldId="5398"/>
        </pc:sldMkLst>
      </pc:sldChg>
      <pc:sldChg chg="addSp delSp modSp add mod">
        <pc:chgData name="Heitman, Lindsey" userId="a9773a47-99d2-4599-9377-6d37e9ec0bd3" providerId="ADAL" clId="{3C1F988A-3E3A-40F7-8283-44481E9AE0F4}" dt="2024-05-22T19:42:58.764" v="2383" actId="20577"/>
        <pc:sldMkLst>
          <pc:docMk/>
          <pc:sldMk cId="199516191" sldId="5402"/>
        </pc:sldMkLst>
      </pc:sldChg>
      <pc:sldChg chg="addSp delSp modSp add mod modClrScheme chgLayout">
        <pc:chgData name="Heitman, Lindsey" userId="a9773a47-99d2-4599-9377-6d37e9ec0bd3" providerId="ADAL" clId="{3C1F988A-3E3A-40F7-8283-44481E9AE0F4}" dt="2024-05-22T19:43:38.418" v="2385" actId="13244"/>
        <pc:sldMkLst>
          <pc:docMk/>
          <pc:sldMk cId="3372842088" sldId="5404"/>
        </pc:sldMkLst>
      </pc:sldChg>
      <pc:sldChg chg="add">
        <pc:chgData name="Heitman, Lindsey" userId="a9773a47-99d2-4599-9377-6d37e9ec0bd3" providerId="ADAL" clId="{3C1F988A-3E3A-40F7-8283-44481E9AE0F4}" dt="2024-05-22T14:41:29.385" v="0"/>
        <pc:sldMkLst>
          <pc:docMk/>
          <pc:sldMk cId="945720936" sldId="5454"/>
        </pc:sldMkLst>
      </pc:sldChg>
      <pc:sldChg chg="add">
        <pc:chgData name="Heitman, Lindsey" userId="a9773a47-99d2-4599-9377-6d37e9ec0bd3" providerId="ADAL" clId="{3C1F988A-3E3A-40F7-8283-44481E9AE0F4}" dt="2024-05-22T14:41:47.368" v="1"/>
        <pc:sldMkLst>
          <pc:docMk/>
          <pc:sldMk cId="1262648449" sldId="5455"/>
        </pc:sldMkLst>
      </pc:sldChg>
      <pc:sldChg chg="addSp delSp modSp add mod">
        <pc:chgData name="Heitman, Lindsey" userId="a9773a47-99d2-4599-9377-6d37e9ec0bd3" providerId="ADAL" clId="{3C1F988A-3E3A-40F7-8283-44481E9AE0F4}" dt="2024-05-23T13:00:56.868" v="2433" actId="20577"/>
        <pc:sldMkLst>
          <pc:docMk/>
          <pc:sldMk cId="1971136028" sldId="5456"/>
        </pc:sldMkLst>
      </pc:sldChg>
    </pc:docChg>
  </pc:docChgLst>
  <pc:docChgLst>
    <pc:chgData name="Gudka, Dawna" userId="823cceae-331b-41d6-9a63-34ad6d1db55c" providerId="ADAL" clId="{C1F9C919-D4D1-4591-A29A-58A719520444}"/>
    <pc:docChg chg="custSel modSld">
      <pc:chgData name="Gudka, Dawna" userId="823cceae-331b-41d6-9a63-34ad6d1db55c" providerId="ADAL" clId="{C1F9C919-D4D1-4591-A29A-58A719520444}" dt="2024-11-14T15:20:35.596" v="60" actId="33524"/>
      <pc:docMkLst>
        <pc:docMk/>
      </pc:docMkLst>
      <pc:sldChg chg="modSp mod">
        <pc:chgData name="Gudka, Dawna" userId="823cceae-331b-41d6-9a63-34ad6d1db55c" providerId="ADAL" clId="{C1F9C919-D4D1-4591-A29A-58A719520444}" dt="2024-11-14T15:20:35.596" v="60" actId="33524"/>
        <pc:sldMkLst>
          <pc:docMk/>
          <pc:sldMk cId="3762705719" sldId="5702"/>
        </pc:sldMkLst>
      </pc:sldChg>
    </pc:docChg>
  </pc:docChgLst>
  <pc:docChgLst>
    <pc:chgData name="Gudka, Dawna" userId="823cceae-331b-41d6-9a63-34ad6d1db55c" providerId="ADAL" clId="{305FDE6D-F130-43BE-8A38-21E002892D5A}"/>
    <pc:docChg chg="undo custSel modSld">
      <pc:chgData name="Gudka, Dawna" userId="823cceae-331b-41d6-9a63-34ad6d1db55c" providerId="ADAL" clId="{305FDE6D-F130-43BE-8A38-21E002892D5A}" dt="2024-08-08T12:36:20.011" v="159" actId="20577"/>
      <pc:docMkLst>
        <pc:docMk/>
      </pc:docMkLst>
    </pc:docChg>
  </pc:docChgLst>
  <pc:docChgLst>
    <pc:chgData name="Hoffman, Peter" userId="673cee94-26bd-4c2a-ab82-1b3669e2f049" providerId="ADAL" clId="{700BF718-9511-4EF9-8DB9-B83F50C31C22}"/>
    <pc:docChg chg="undo custSel addSld modSld sldOrd">
      <pc:chgData name="Hoffman, Peter" userId="673cee94-26bd-4c2a-ab82-1b3669e2f049" providerId="ADAL" clId="{700BF718-9511-4EF9-8DB9-B83F50C31C22}" dt="2025-01-09T16:19:27.091" v="2613" actId="20577"/>
      <pc:docMkLst>
        <pc:docMk/>
      </pc:docMkLst>
      <pc:sldChg chg="modSp mod ord">
        <pc:chgData name="Hoffman, Peter" userId="673cee94-26bd-4c2a-ab82-1b3669e2f049" providerId="ADAL" clId="{700BF718-9511-4EF9-8DB9-B83F50C31C22}" dt="2025-01-09T15:16:46.365" v="2568" actId="20577"/>
        <pc:sldMkLst>
          <pc:docMk/>
          <pc:sldMk cId="4006630429" sldId="282"/>
        </pc:sldMkLst>
      </pc:sldChg>
      <pc:sldChg chg="modSp mod">
        <pc:chgData name="Hoffman, Peter" userId="673cee94-26bd-4c2a-ab82-1b3669e2f049" providerId="ADAL" clId="{700BF718-9511-4EF9-8DB9-B83F50C31C22}" dt="2025-01-08T19:54:40.589" v="1" actId="27636"/>
        <pc:sldMkLst>
          <pc:docMk/>
          <pc:sldMk cId="1529755073" sldId="5611"/>
        </pc:sldMkLst>
      </pc:sldChg>
      <pc:sldChg chg="modSp mod">
        <pc:chgData name="Hoffman, Peter" userId="673cee94-26bd-4c2a-ab82-1b3669e2f049" providerId="ADAL" clId="{700BF718-9511-4EF9-8DB9-B83F50C31C22}" dt="2025-01-08T19:55:13.312" v="118" actId="20577"/>
        <pc:sldMkLst>
          <pc:docMk/>
          <pc:sldMk cId="438506032" sldId="5735"/>
        </pc:sldMkLst>
      </pc:sldChg>
      <pc:sldChg chg="modSp mod">
        <pc:chgData name="Hoffman, Peter" userId="673cee94-26bd-4c2a-ab82-1b3669e2f049" providerId="ADAL" clId="{700BF718-9511-4EF9-8DB9-B83F50C31C22}" dt="2025-01-08T20:09:22.238" v="841" actId="20577"/>
        <pc:sldMkLst>
          <pc:docMk/>
          <pc:sldMk cId="2848462145" sldId="5737"/>
        </pc:sldMkLst>
      </pc:sldChg>
      <pc:sldChg chg="addSp delSp modSp add mod">
        <pc:chgData name="Hoffman, Peter" userId="673cee94-26bd-4c2a-ab82-1b3669e2f049" providerId="ADAL" clId="{700BF718-9511-4EF9-8DB9-B83F50C31C22}" dt="2025-01-08T19:57:42.957" v="188" actId="14100"/>
        <pc:sldMkLst>
          <pc:docMk/>
          <pc:sldMk cId="2000218390" sldId="5748"/>
        </pc:sldMkLst>
      </pc:sldChg>
      <pc:sldChg chg="addSp modSp add mod">
        <pc:chgData name="Hoffman, Peter" userId="673cee94-26bd-4c2a-ab82-1b3669e2f049" providerId="ADAL" clId="{700BF718-9511-4EF9-8DB9-B83F50C31C22}" dt="2025-01-09T16:19:27.091" v="2613" actId="20577"/>
        <pc:sldMkLst>
          <pc:docMk/>
          <pc:sldMk cId="1791642701" sldId="5749"/>
        </pc:sldMkLst>
      </pc:sldChg>
      <pc:sldChg chg="delSp modSp add mod">
        <pc:chgData name="Hoffman, Peter" userId="673cee94-26bd-4c2a-ab82-1b3669e2f049" providerId="ADAL" clId="{700BF718-9511-4EF9-8DB9-B83F50C31C22}" dt="2025-01-08T23:18:31.192" v="1931" actId="20577"/>
        <pc:sldMkLst>
          <pc:docMk/>
          <pc:sldMk cId="3047566920" sldId="5750"/>
        </pc:sldMkLst>
      </pc:sldChg>
      <pc:sldChg chg="modSp add mod">
        <pc:chgData name="Hoffman, Peter" userId="673cee94-26bd-4c2a-ab82-1b3669e2f049" providerId="ADAL" clId="{700BF718-9511-4EF9-8DB9-B83F50C31C22}" dt="2025-01-08T23:26:24.665" v="2562" actId="20577"/>
        <pc:sldMkLst>
          <pc:docMk/>
          <pc:sldMk cId="2110388423" sldId="5751"/>
        </pc:sldMkLst>
      </pc:sldChg>
    </pc:docChg>
  </pc:docChgLst>
  <pc:docChgLst>
    <pc:chgData name="Heitman, Lindsey" userId="a9773a47-99d2-4599-9377-6d37e9ec0bd3" providerId="ADAL" clId="{7BBF1104-E85D-4E52-A9C8-01DB62B17D69}"/>
    <pc:docChg chg="modSld">
      <pc:chgData name="Heitman, Lindsey" userId="a9773a47-99d2-4599-9377-6d37e9ec0bd3" providerId="ADAL" clId="{7BBF1104-E85D-4E52-A9C8-01DB62B17D69}" dt="2024-10-10T15:49:20.226" v="114" actId="14734"/>
      <pc:docMkLst>
        <pc:docMk/>
      </pc:docMkLst>
    </pc:docChg>
  </pc:docChgLst>
  <pc:docChgLst>
    <pc:chgData name="Hoffman, Peter" userId="673cee94-26bd-4c2a-ab82-1b3669e2f049" providerId="ADAL" clId="{DADDD2C8-F14D-40E6-B716-42D2F4099DD4}"/>
    <pc:docChg chg="custSel delSld modSld">
      <pc:chgData name="Hoffman, Peter" userId="673cee94-26bd-4c2a-ab82-1b3669e2f049" providerId="ADAL" clId="{DADDD2C8-F14D-40E6-B716-42D2F4099DD4}" dt="2024-07-24T18:28:50.834" v="872" actId="962"/>
      <pc:docMkLst>
        <pc:docMk/>
      </pc:docMkLst>
      <pc:sldChg chg="del">
        <pc:chgData name="Hoffman, Peter" userId="673cee94-26bd-4c2a-ab82-1b3669e2f049" providerId="ADAL" clId="{DADDD2C8-F14D-40E6-B716-42D2F4099DD4}" dt="2024-07-24T18:20:13.067" v="50" actId="2696"/>
        <pc:sldMkLst>
          <pc:docMk/>
          <pc:sldMk cId="1874361841" sldId="3377"/>
        </pc:sldMkLst>
      </pc:sldChg>
      <pc:sldChg chg="del">
        <pc:chgData name="Hoffman, Peter" userId="673cee94-26bd-4c2a-ab82-1b3669e2f049" providerId="ADAL" clId="{DADDD2C8-F14D-40E6-B716-42D2F4099DD4}" dt="2024-07-24T18:20:13.067" v="50" actId="2696"/>
        <pc:sldMkLst>
          <pc:docMk/>
          <pc:sldMk cId="619204014" sldId="3378"/>
        </pc:sldMkLst>
      </pc:sldChg>
      <pc:sldChg chg="del">
        <pc:chgData name="Hoffman, Peter" userId="673cee94-26bd-4c2a-ab82-1b3669e2f049" providerId="ADAL" clId="{DADDD2C8-F14D-40E6-B716-42D2F4099DD4}" dt="2024-07-24T18:20:13.067" v="50" actId="2696"/>
        <pc:sldMkLst>
          <pc:docMk/>
          <pc:sldMk cId="2070836297" sldId="4983"/>
        </pc:sldMkLst>
      </pc:sldChg>
      <pc:sldChg chg="del">
        <pc:chgData name="Hoffman, Peter" userId="673cee94-26bd-4c2a-ab82-1b3669e2f049" providerId="ADAL" clId="{DADDD2C8-F14D-40E6-B716-42D2F4099DD4}" dt="2024-07-24T18:20:13.067" v="50" actId="2696"/>
        <pc:sldMkLst>
          <pc:docMk/>
          <pc:sldMk cId="1346212388" sldId="4989"/>
        </pc:sldMkLst>
      </pc:sldChg>
      <pc:sldChg chg="del">
        <pc:chgData name="Hoffman, Peter" userId="673cee94-26bd-4c2a-ab82-1b3669e2f049" providerId="ADAL" clId="{DADDD2C8-F14D-40E6-B716-42D2F4099DD4}" dt="2024-07-24T18:20:25.829" v="51" actId="2696"/>
        <pc:sldMkLst>
          <pc:docMk/>
          <pc:sldMk cId="1118867174" sldId="5275"/>
        </pc:sldMkLst>
      </pc:sldChg>
      <pc:sldChg chg="del">
        <pc:chgData name="Hoffman, Peter" userId="673cee94-26bd-4c2a-ab82-1b3669e2f049" providerId="ADAL" clId="{DADDD2C8-F14D-40E6-B716-42D2F4099DD4}" dt="2024-07-24T18:20:25.829" v="51" actId="2696"/>
        <pc:sldMkLst>
          <pc:docMk/>
          <pc:sldMk cId="2916385814" sldId="5277"/>
        </pc:sldMkLst>
      </pc:sldChg>
      <pc:sldChg chg="del">
        <pc:chgData name="Hoffman, Peter" userId="673cee94-26bd-4c2a-ab82-1b3669e2f049" providerId="ADAL" clId="{DADDD2C8-F14D-40E6-B716-42D2F4099DD4}" dt="2024-07-24T18:20:25.829" v="51" actId="2696"/>
        <pc:sldMkLst>
          <pc:docMk/>
          <pc:sldMk cId="2365850526" sldId="5312"/>
        </pc:sldMkLst>
      </pc:sldChg>
      <pc:sldChg chg="del">
        <pc:chgData name="Hoffman, Peter" userId="673cee94-26bd-4c2a-ab82-1b3669e2f049" providerId="ADAL" clId="{DADDD2C8-F14D-40E6-B716-42D2F4099DD4}" dt="2024-07-24T18:20:25.829" v="51" actId="2696"/>
        <pc:sldMkLst>
          <pc:docMk/>
          <pc:sldMk cId="2815576142" sldId="5313"/>
        </pc:sldMkLst>
      </pc:sldChg>
      <pc:sldChg chg="addSp delSp modSp mod">
        <pc:chgData name="Hoffman, Peter" userId="673cee94-26bd-4c2a-ab82-1b3669e2f049" providerId="ADAL" clId="{DADDD2C8-F14D-40E6-B716-42D2F4099DD4}" dt="2024-07-24T18:28:50.834" v="872" actId="962"/>
        <pc:sldMkLst>
          <pc:docMk/>
          <pc:sldMk cId="1896735902" sldId="5469"/>
        </pc:sldMkLst>
      </pc:sldChg>
      <pc:sldChg chg="del">
        <pc:chgData name="Hoffman, Peter" userId="673cee94-26bd-4c2a-ab82-1b3669e2f049" providerId="ADAL" clId="{DADDD2C8-F14D-40E6-B716-42D2F4099DD4}" dt="2024-07-24T18:20:13.067" v="50" actId="2696"/>
        <pc:sldMkLst>
          <pc:docMk/>
          <pc:sldMk cId="2492277544" sldId="5498"/>
        </pc:sldMkLst>
      </pc:sldChg>
      <pc:sldChg chg="del">
        <pc:chgData name="Hoffman, Peter" userId="673cee94-26bd-4c2a-ab82-1b3669e2f049" providerId="ADAL" clId="{DADDD2C8-F14D-40E6-B716-42D2F4099DD4}" dt="2024-07-24T18:20:13.067" v="50" actId="2696"/>
        <pc:sldMkLst>
          <pc:docMk/>
          <pc:sldMk cId="21647436" sldId="5499"/>
        </pc:sldMkLst>
      </pc:sldChg>
      <pc:sldChg chg="del">
        <pc:chgData name="Hoffman, Peter" userId="673cee94-26bd-4c2a-ab82-1b3669e2f049" providerId="ADAL" clId="{DADDD2C8-F14D-40E6-B716-42D2F4099DD4}" dt="2024-07-24T18:20:25.829" v="51" actId="2696"/>
        <pc:sldMkLst>
          <pc:docMk/>
          <pc:sldMk cId="1232470663" sldId="5511"/>
        </pc:sldMkLst>
      </pc:sldChg>
    </pc:docChg>
  </pc:docChgLst>
  <pc:docChgLst>
    <pc:chgData name="Ward, Reagan" userId="27291eb4-8241-4961-9e69-8c66e34cc5b0" providerId="ADAL" clId="{A270C287-BD43-422A-A84D-A153115815F0}"/>
    <pc:docChg chg="custSel modSld">
      <pc:chgData name="Ward, Reagan" userId="27291eb4-8241-4961-9e69-8c66e34cc5b0" providerId="ADAL" clId="{A270C287-BD43-422A-A84D-A153115815F0}" dt="2024-10-30T19:01:05.122" v="101" actId="20577"/>
      <pc:docMkLst>
        <pc:docMk/>
      </pc:docMkLst>
      <pc:sldChg chg="addSp modSp mod modClrScheme chgLayout">
        <pc:chgData name="Ward, Reagan" userId="27291eb4-8241-4961-9e69-8c66e34cc5b0" providerId="ADAL" clId="{A270C287-BD43-422A-A84D-A153115815F0}" dt="2024-10-30T19:01:05.122" v="101" actId="20577"/>
        <pc:sldMkLst>
          <pc:docMk/>
          <pc:sldMk cId="1720555448" sldId="5312"/>
        </pc:sldMkLst>
      </pc:sldChg>
    </pc:docChg>
  </pc:docChgLst>
  <pc:docChgLst>
    <pc:chgData name="Wenzel, Brooke" userId="672bf8d3-b15b-4e02-a6d1-39319a0df09b" providerId="ADAL" clId="{C78766B6-AF90-40C9-A1D5-0DB13ED5E6E7}"/>
    <pc:docChg chg="undo redo custSel addSld delSld modSld">
      <pc:chgData name="Wenzel, Brooke" userId="672bf8d3-b15b-4e02-a6d1-39319a0df09b" providerId="ADAL" clId="{C78766B6-AF90-40C9-A1D5-0DB13ED5E6E7}" dt="2024-10-02T12:41:43.860" v="687" actId="20577"/>
      <pc:docMkLst>
        <pc:docMk/>
      </pc:docMkLst>
      <pc:sldChg chg="addSp delSp modSp add del mod modClrScheme chgLayout">
        <pc:chgData name="Wenzel, Brooke" userId="672bf8d3-b15b-4e02-a6d1-39319a0df09b" providerId="ADAL" clId="{C78766B6-AF90-40C9-A1D5-0DB13ED5E6E7}" dt="2024-10-02T12:41:43.860" v="687" actId="20577"/>
        <pc:sldMkLst>
          <pc:docMk/>
          <pc:sldMk cId="1909143253" sldId="3103"/>
        </pc:sldMkLst>
      </pc:sldChg>
      <pc:sldChg chg="modSp add del mod">
        <pc:chgData name="Wenzel, Brooke" userId="672bf8d3-b15b-4e02-a6d1-39319a0df09b" providerId="ADAL" clId="{C78766B6-AF90-40C9-A1D5-0DB13ED5E6E7}" dt="2024-10-02T12:30:05.079" v="95" actId="27636"/>
        <pc:sldMkLst>
          <pc:docMk/>
          <pc:sldMk cId="602901426" sldId="5498"/>
        </pc:sldMkLst>
      </pc:sldChg>
      <pc:sldChg chg="del">
        <pc:chgData name="Wenzel, Brooke" userId="672bf8d3-b15b-4e02-a6d1-39319a0df09b" providerId="ADAL" clId="{C78766B6-AF90-40C9-A1D5-0DB13ED5E6E7}" dt="2024-10-02T12:29:26.057" v="87" actId="47"/>
        <pc:sldMkLst>
          <pc:docMk/>
          <pc:sldMk cId="3278168391" sldId="5512"/>
        </pc:sldMkLst>
      </pc:sldChg>
      <pc:sldChg chg="modSp add del mod">
        <pc:chgData name="Wenzel, Brooke" userId="672bf8d3-b15b-4e02-a6d1-39319a0df09b" providerId="ADAL" clId="{C78766B6-AF90-40C9-A1D5-0DB13ED5E6E7}" dt="2024-10-02T12:29:43.875" v="89" actId="21"/>
        <pc:sldMkLst>
          <pc:docMk/>
          <pc:sldMk cId="1302995045" sldId="5536"/>
        </pc:sldMkLst>
      </pc:sldChg>
      <pc:sldChg chg="add del">
        <pc:chgData name="Wenzel, Brooke" userId="672bf8d3-b15b-4e02-a6d1-39319a0df09b" providerId="ADAL" clId="{C78766B6-AF90-40C9-A1D5-0DB13ED5E6E7}" dt="2024-10-02T12:29:36.620" v="88"/>
        <pc:sldMkLst>
          <pc:docMk/>
          <pc:sldMk cId="900576933" sldId="5537"/>
        </pc:sldMkLst>
      </pc:sldChg>
      <pc:sldChg chg="add del">
        <pc:chgData name="Wenzel, Brooke" userId="672bf8d3-b15b-4e02-a6d1-39319a0df09b" providerId="ADAL" clId="{C78766B6-AF90-40C9-A1D5-0DB13ED5E6E7}" dt="2024-10-02T12:29:36.620" v="88"/>
        <pc:sldMkLst>
          <pc:docMk/>
          <pc:sldMk cId="573740307" sldId="5538"/>
        </pc:sldMkLst>
      </pc:sldChg>
      <pc:sldChg chg="del">
        <pc:chgData name="Wenzel, Brooke" userId="672bf8d3-b15b-4e02-a6d1-39319a0df09b" providerId="ADAL" clId="{C78766B6-AF90-40C9-A1D5-0DB13ED5E6E7}" dt="2024-10-02T12:29:26.057" v="87" actId="47"/>
        <pc:sldMkLst>
          <pc:docMk/>
          <pc:sldMk cId="936857245" sldId="5587"/>
        </pc:sldMkLst>
      </pc:sldChg>
      <pc:sldChg chg="add">
        <pc:chgData name="Wenzel, Brooke" userId="672bf8d3-b15b-4e02-a6d1-39319a0df09b" providerId="ADAL" clId="{C78766B6-AF90-40C9-A1D5-0DB13ED5E6E7}" dt="2024-10-02T12:29:36.620" v="88"/>
        <pc:sldMkLst>
          <pc:docMk/>
          <pc:sldMk cId="2339767579" sldId="5639"/>
        </pc:sldMkLst>
      </pc:sldChg>
      <pc:sldChg chg="modSp add mod">
        <pc:chgData name="Wenzel, Brooke" userId="672bf8d3-b15b-4e02-a6d1-39319a0df09b" providerId="ADAL" clId="{C78766B6-AF90-40C9-A1D5-0DB13ED5E6E7}" dt="2024-10-02T12:30:57.496" v="180" actId="6549"/>
        <pc:sldMkLst>
          <pc:docMk/>
          <pc:sldMk cId="70065344" sldId="5640"/>
        </pc:sldMkLst>
      </pc:sldChg>
    </pc:docChg>
  </pc:docChgLst>
  <pc:docChgLst>
    <pc:chgData name="Severson, Annette" userId="199f3c28-b733-4b36-8b0e-b7eb6984ff94" providerId="ADAL" clId="{C9D9E9C8-D8EF-4466-ADC2-86F6CAF2905E}"/>
    <pc:docChg chg="custSel delSld modSld">
      <pc:chgData name="Severson, Annette" userId="199f3c28-b733-4b36-8b0e-b7eb6984ff94" providerId="ADAL" clId="{C9D9E9C8-D8EF-4466-ADC2-86F6CAF2905E}" dt="2024-05-16T13:52:57.296" v="9" actId="478"/>
      <pc:docMkLst>
        <pc:docMk/>
      </pc:docMkLst>
      <pc:sldChg chg="del">
        <pc:chgData name="Severson, Annette" userId="199f3c28-b733-4b36-8b0e-b7eb6984ff94" providerId="ADAL" clId="{C9D9E9C8-D8EF-4466-ADC2-86F6CAF2905E}" dt="2024-05-16T13:52:04.489" v="3" actId="47"/>
        <pc:sldMkLst>
          <pc:docMk/>
          <pc:sldMk cId="462835190" sldId="4696"/>
        </pc:sldMkLst>
      </pc:sldChg>
      <pc:sldChg chg="del">
        <pc:chgData name="Severson, Annette" userId="199f3c28-b733-4b36-8b0e-b7eb6984ff94" providerId="ADAL" clId="{C9D9E9C8-D8EF-4466-ADC2-86F6CAF2905E}" dt="2024-05-16T13:52:04.489" v="3" actId="47"/>
        <pc:sldMkLst>
          <pc:docMk/>
          <pc:sldMk cId="1605174236" sldId="5394"/>
        </pc:sldMkLst>
      </pc:sldChg>
      <pc:sldChg chg="delSp mod">
        <pc:chgData name="Severson, Annette" userId="199f3c28-b733-4b36-8b0e-b7eb6984ff94" providerId="ADAL" clId="{C9D9E9C8-D8EF-4466-ADC2-86F6CAF2905E}" dt="2024-05-16T13:52:57.296" v="9" actId="478"/>
        <pc:sldMkLst>
          <pc:docMk/>
          <pc:sldMk cId="2248358354" sldId="5398"/>
        </pc:sldMkLst>
      </pc:sldChg>
      <pc:sldChg chg="del">
        <pc:chgData name="Severson, Annette" userId="199f3c28-b733-4b36-8b0e-b7eb6984ff94" providerId="ADAL" clId="{C9D9E9C8-D8EF-4466-ADC2-86F6CAF2905E}" dt="2024-05-16T13:52:30.594" v="5" actId="47"/>
        <pc:sldMkLst>
          <pc:docMk/>
          <pc:sldMk cId="2887031202" sldId="5415"/>
        </pc:sldMkLst>
      </pc:sldChg>
      <pc:sldChg chg="del">
        <pc:chgData name="Severson, Annette" userId="199f3c28-b733-4b36-8b0e-b7eb6984ff94" providerId="ADAL" clId="{C9D9E9C8-D8EF-4466-ADC2-86F6CAF2905E}" dt="2024-05-16T13:52:30.594" v="5" actId="47"/>
        <pc:sldMkLst>
          <pc:docMk/>
          <pc:sldMk cId="1885479895" sldId="5416"/>
        </pc:sldMkLst>
      </pc:sldChg>
      <pc:sldChg chg="del">
        <pc:chgData name="Severson, Annette" userId="199f3c28-b733-4b36-8b0e-b7eb6984ff94" providerId="ADAL" clId="{C9D9E9C8-D8EF-4466-ADC2-86F6CAF2905E}" dt="2024-05-16T13:52:30.594" v="5" actId="47"/>
        <pc:sldMkLst>
          <pc:docMk/>
          <pc:sldMk cId="432788420" sldId="5417"/>
        </pc:sldMkLst>
      </pc:sldChg>
      <pc:sldChg chg="del">
        <pc:chgData name="Severson, Annette" userId="199f3c28-b733-4b36-8b0e-b7eb6984ff94" providerId="ADAL" clId="{C9D9E9C8-D8EF-4466-ADC2-86F6CAF2905E}" dt="2024-05-16T13:52:34.475" v="6" actId="47"/>
        <pc:sldMkLst>
          <pc:docMk/>
          <pc:sldMk cId="2535695864" sldId="5418"/>
        </pc:sldMkLst>
      </pc:sldChg>
      <pc:sldChg chg="del">
        <pc:chgData name="Severson, Annette" userId="199f3c28-b733-4b36-8b0e-b7eb6984ff94" providerId="ADAL" clId="{C9D9E9C8-D8EF-4466-ADC2-86F6CAF2905E}" dt="2024-05-16T13:52:34.475" v="6" actId="47"/>
        <pc:sldMkLst>
          <pc:docMk/>
          <pc:sldMk cId="2753324566" sldId="5419"/>
        </pc:sldMkLst>
      </pc:sldChg>
      <pc:sldChg chg="del">
        <pc:chgData name="Severson, Annette" userId="199f3c28-b733-4b36-8b0e-b7eb6984ff94" providerId="ADAL" clId="{C9D9E9C8-D8EF-4466-ADC2-86F6CAF2905E}" dt="2024-05-16T13:52:34.475" v="6" actId="47"/>
        <pc:sldMkLst>
          <pc:docMk/>
          <pc:sldMk cId="1068269474" sldId="5420"/>
        </pc:sldMkLst>
      </pc:sldChg>
      <pc:sldChg chg="del">
        <pc:chgData name="Severson, Annette" userId="199f3c28-b733-4b36-8b0e-b7eb6984ff94" providerId="ADAL" clId="{C9D9E9C8-D8EF-4466-ADC2-86F6CAF2905E}" dt="2024-05-16T13:52:34.475" v="6" actId="47"/>
        <pc:sldMkLst>
          <pc:docMk/>
          <pc:sldMk cId="4003891342" sldId="5421"/>
        </pc:sldMkLst>
      </pc:sldChg>
      <pc:sldChg chg="delSp del mod">
        <pc:chgData name="Severson, Annette" userId="199f3c28-b733-4b36-8b0e-b7eb6984ff94" providerId="ADAL" clId="{C9D9E9C8-D8EF-4466-ADC2-86F6CAF2905E}" dt="2024-05-16T13:52:42.786" v="8" actId="47"/>
        <pc:sldMkLst>
          <pc:docMk/>
          <pc:sldMk cId="3766475121" sldId="5422"/>
        </pc:sldMkLst>
      </pc:sldChg>
      <pc:sldChg chg="del">
        <pc:chgData name="Severson, Annette" userId="199f3c28-b733-4b36-8b0e-b7eb6984ff94" providerId="ADAL" clId="{C9D9E9C8-D8EF-4466-ADC2-86F6CAF2905E}" dt="2024-05-16T13:52:42.786" v="8" actId="47"/>
        <pc:sldMkLst>
          <pc:docMk/>
          <pc:sldMk cId="1193118700" sldId="5423"/>
        </pc:sldMkLst>
      </pc:sldChg>
      <pc:sldChg chg="del">
        <pc:chgData name="Severson, Annette" userId="199f3c28-b733-4b36-8b0e-b7eb6984ff94" providerId="ADAL" clId="{C9D9E9C8-D8EF-4466-ADC2-86F6CAF2905E}" dt="2024-05-16T13:52:42.786" v="8" actId="47"/>
        <pc:sldMkLst>
          <pc:docMk/>
          <pc:sldMk cId="2581233634" sldId="5424"/>
        </pc:sldMkLst>
      </pc:sldChg>
      <pc:sldChg chg="del">
        <pc:chgData name="Severson, Annette" userId="199f3c28-b733-4b36-8b0e-b7eb6984ff94" providerId="ADAL" clId="{C9D9E9C8-D8EF-4466-ADC2-86F6CAF2905E}" dt="2024-05-16T13:52:42.786" v="8" actId="47"/>
        <pc:sldMkLst>
          <pc:docMk/>
          <pc:sldMk cId="2475961094" sldId="5425"/>
        </pc:sldMkLst>
      </pc:sldChg>
      <pc:sldChg chg="del">
        <pc:chgData name="Severson, Annette" userId="199f3c28-b733-4b36-8b0e-b7eb6984ff94" providerId="ADAL" clId="{C9D9E9C8-D8EF-4466-ADC2-86F6CAF2905E}" dt="2024-05-16T13:52:04.489" v="3" actId="47"/>
        <pc:sldMkLst>
          <pc:docMk/>
          <pc:sldMk cId="2515573956" sldId="5430"/>
        </pc:sldMkLst>
      </pc:sldChg>
      <pc:sldChg chg="del">
        <pc:chgData name="Severson, Annette" userId="199f3c28-b733-4b36-8b0e-b7eb6984ff94" providerId="ADAL" clId="{C9D9E9C8-D8EF-4466-ADC2-86F6CAF2905E}" dt="2024-05-16T13:52:10.979" v="4" actId="47"/>
        <pc:sldMkLst>
          <pc:docMk/>
          <pc:sldMk cId="3637682200" sldId="5442"/>
        </pc:sldMkLst>
      </pc:sldChg>
      <pc:sldChg chg="del">
        <pc:chgData name="Severson, Annette" userId="199f3c28-b733-4b36-8b0e-b7eb6984ff94" providerId="ADAL" clId="{C9D9E9C8-D8EF-4466-ADC2-86F6CAF2905E}" dt="2024-05-16T13:52:10.979" v="4" actId="47"/>
        <pc:sldMkLst>
          <pc:docMk/>
          <pc:sldMk cId="887340654" sldId="5444"/>
        </pc:sldMkLst>
      </pc:sldChg>
      <pc:sldChg chg="del">
        <pc:chgData name="Severson, Annette" userId="199f3c28-b733-4b36-8b0e-b7eb6984ff94" providerId="ADAL" clId="{C9D9E9C8-D8EF-4466-ADC2-86F6CAF2905E}" dt="2024-05-16T13:52:10.979" v="4" actId="47"/>
        <pc:sldMkLst>
          <pc:docMk/>
          <pc:sldMk cId="3512071473" sldId="5445"/>
        </pc:sldMkLst>
      </pc:sldChg>
      <pc:sldChg chg="del">
        <pc:chgData name="Severson, Annette" userId="199f3c28-b733-4b36-8b0e-b7eb6984ff94" providerId="ADAL" clId="{C9D9E9C8-D8EF-4466-ADC2-86F6CAF2905E}" dt="2024-05-16T13:52:10.979" v="4" actId="47"/>
        <pc:sldMkLst>
          <pc:docMk/>
          <pc:sldMk cId="3675580410" sldId="5446"/>
        </pc:sldMkLst>
      </pc:sldChg>
      <pc:sldChg chg="del">
        <pc:chgData name="Severson, Annette" userId="199f3c28-b733-4b36-8b0e-b7eb6984ff94" providerId="ADAL" clId="{C9D9E9C8-D8EF-4466-ADC2-86F6CAF2905E}" dt="2024-05-16T13:52:10.979" v="4" actId="47"/>
        <pc:sldMkLst>
          <pc:docMk/>
          <pc:sldMk cId="1216709603" sldId="5447"/>
        </pc:sldMkLst>
      </pc:sldChg>
    </pc:docChg>
  </pc:docChgLst>
  <pc:docChgLst>
    <pc:chgData name="Hoffman, Peter" userId="S::hoffman_p@cde.state.co.us::673cee94-26bd-4c2a-ab82-1b3669e2f049" providerId="AD" clId="Web-{834F86A1-1D19-9A95-8F76-6CA3F84FBE66}"/>
    <pc:docChg chg="modSld">
      <pc:chgData name="Hoffman, Peter" userId="S::hoffman_p@cde.state.co.us::673cee94-26bd-4c2a-ab82-1b3669e2f049" providerId="AD" clId="Web-{834F86A1-1D19-9A95-8F76-6CA3F84FBE66}" dt="2025-04-17T14:44:59.132" v="21"/>
      <pc:docMkLst>
        <pc:docMk/>
      </pc:docMkLst>
    </pc:docChg>
  </pc:docChgLst>
  <pc:docChgLst>
    <pc:chgData name="Hoffman, Peter" userId="673cee94-26bd-4c2a-ab82-1b3669e2f049" providerId="ADAL" clId="{05061D52-0B15-447C-9B6F-2330134227D8}"/>
    <pc:docChg chg="undo custSel addSld delSld modSld">
      <pc:chgData name="Hoffman, Peter" userId="673cee94-26bd-4c2a-ab82-1b3669e2f049" providerId="ADAL" clId="{05061D52-0B15-447C-9B6F-2330134227D8}" dt="2025-05-29T14:18:46.981" v="1442" actId="6264"/>
      <pc:docMkLst>
        <pc:docMk/>
      </pc:docMkLst>
      <pc:sldChg chg="addSp delSp modSp add mod chgLayout">
        <pc:chgData name="Hoffman, Peter" userId="673cee94-26bd-4c2a-ab82-1b3669e2f049" providerId="ADAL" clId="{05061D52-0B15-447C-9B6F-2330134227D8}" dt="2025-05-29T14:18:46.981" v="1442" actId="6264"/>
        <pc:sldMkLst>
          <pc:docMk/>
          <pc:sldMk cId="638276779" sldId="257"/>
        </pc:sldMkLst>
      </pc:sldChg>
      <pc:sldChg chg="addSp delSp modSp add mod chgLayout">
        <pc:chgData name="Hoffman, Peter" userId="673cee94-26bd-4c2a-ab82-1b3669e2f049" providerId="ADAL" clId="{05061D52-0B15-447C-9B6F-2330134227D8}" dt="2025-05-29T14:18:46.981" v="1442" actId="6264"/>
        <pc:sldMkLst>
          <pc:docMk/>
          <pc:sldMk cId="1638711916" sldId="258"/>
        </pc:sldMkLst>
      </pc:sldChg>
      <pc:sldChg chg="addSp delSp modSp add mod chgLayout">
        <pc:chgData name="Hoffman, Peter" userId="673cee94-26bd-4c2a-ab82-1b3669e2f049" providerId="ADAL" clId="{05061D52-0B15-447C-9B6F-2330134227D8}" dt="2025-05-29T14:18:46.981" v="1442" actId="6264"/>
        <pc:sldMkLst>
          <pc:docMk/>
          <pc:sldMk cId="4155096050" sldId="263"/>
        </pc:sldMkLst>
      </pc:sldChg>
      <pc:sldChg chg="addSp delSp modSp add mod chgLayout">
        <pc:chgData name="Hoffman, Peter" userId="673cee94-26bd-4c2a-ab82-1b3669e2f049" providerId="ADAL" clId="{05061D52-0B15-447C-9B6F-2330134227D8}" dt="2025-05-29T14:18:46.981" v="1442" actId="6264"/>
        <pc:sldMkLst>
          <pc:docMk/>
          <pc:sldMk cId="3878259165" sldId="265"/>
        </pc:sldMkLst>
      </pc:sldChg>
      <pc:sldChg chg="addSp delSp modSp add mod chgLayout">
        <pc:chgData name="Hoffman, Peter" userId="673cee94-26bd-4c2a-ab82-1b3669e2f049" providerId="ADAL" clId="{05061D52-0B15-447C-9B6F-2330134227D8}" dt="2025-05-29T14:18:46.981" v="1442" actId="6264"/>
        <pc:sldMkLst>
          <pc:docMk/>
          <pc:sldMk cId="296844926" sldId="266"/>
        </pc:sldMkLst>
      </pc:sldChg>
      <pc:sldChg chg="addSp delSp modSp add mod chgLayout">
        <pc:chgData name="Hoffman, Peter" userId="673cee94-26bd-4c2a-ab82-1b3669e2f049" providerId="ADAL" clId="{05061D52-0B15-447C-9B6F-2330134227D8}" dt="2025-05-28T16:23:00.241" v="1437" actId="27636"/>
        <pc:sldMkLst>
          <pc:docMk/>
          <pc:sldMk cId="217821678" sldId="5717"/>
        </pc:sldMkLst>
      </pc:sldChg>
      <pc:sldChg chg="addSp delSp modSp add mod chgLayout">
        <pc:chgData name="Hoffman, Peter" userId="673cee94-26bd-4c2a-ab82-1b3669e2f049" providerId="ADAL" clId="{05061D52-0B15-447C-9B6F-2330134227D8}" dt="2025-05-28T16:18:32.241" v="1418" actId="20577"/>
        <pc:sldMkLst>
          <pc:docMk/>
          <pc:sldMk cId="709657538" sldId="5877"/>
        </pc:sldMkLst>
      </pc:sldChg>
      <pc:sldChg chg="addSp delSp modSp add mod chgLayout">
        <pc:chgData name="Hoffman, Peter" userId="673cee94-26bd-4c2a-ab82-1b3669e2f049" providerId="ADAL" clId="{05061D52-0B15-447C-9B6F-2330134227D8}" dt="2025-05-28T16:09:53.312" v="3" actId="6264"/>
        <pc:sldMkLst>
          <pc:docMk/>
          <pc:sldMk cId="1702993866" sldId="5878"/>
        </pc:sldMkLst>
      </pc:sldChg>
      <pc:sldChg chg="addSp delSp modSp add mod chgLayout">
        <pc:chgData name="Hoffman, Peter" userId="673cee94-26bd-4c2a-ab82-1b3669e2f049" providerId="ADAL" clId="{05061D52-0B15-447C-9B6F-2330134227D8}" dt="2025-05-28T16:09:53.312" v="3" actId="6264"/>
        <pc:sldMkLst>
          <pc:docMk/>
          <pc:sldMk cId="2656361666" sldId="5884"/>
        </pc:sldMkLst>
      </pc:sldChg>
      <pc:sldChg chg="addSp delSp modSp add mod chgLayout">
        <pc:chgData name="Hoffman, Peter" userId="673cee94-26bd-4c2a-ab82-1b3669e2f049" providerId="ADAL" clId="{05061D52-0B15-447C-9B6F-2330134227D8}" dt="2025-05-28T16:09:53.312" v="3" actId="6264"/>
        <pc:sldMkLst>
          <pc:docMk/>
          <pc:sldMk cId="668070653" sldId="5885"/>
        </pc:sldMkLst>
      </pc:sldChg>
      <pc:sldChg chg="del">
        <pc:chgData name="Hoffman, Peter" userId="673cee94-26bd-4c2a-ab82-1b3669e2f049" providerId="ADAL" clId="{05061D52-0B15-447C-9B6F-2330134227D8}" dt="2025-05-29T14:18:40.996" v="1441" actId="2696"/>
        <pc:sldMkLst>
          <pc:docMk/>
          <pc:sldMk cId="2347310663" sldId="5945"/>
        </pc:sldMkLst>
      </pc:sldChg>
      <pc:sldChg chg="del">
        <pc:chgData name="Hoffman, Peter" userId="673cee94-26bd-4c2a-ab82-1b3669e2f049" providerId="ADAL" clId="{05061D52-0B15-447C-9B6F-2330134227D8}" dt="2025-05-29T14:18:40.996" v="1441" actId="2696"/>
        <pc:sldMkLst>
          <pc:docMk/>
          <pc:sldMk cId="1947836741" sldId="5957"/>
        </pc:sldMkLst>
      </pc:sldChg>
      <pc:sldChg chg="del">
        <pc:chgData name="Hoffman, Peter" userId="673cee94-26bd-4c2a-ab82-1b3669e2f049" providerId="ADAL" clId="{05061D52-0B15-447C-9B6F-2330134227D8}" dt="2025-05-29T14:18:40.996" v="1441" actId="2696"/>
        <pc:sldMkLst>
          <pc:docMk/>
          <pc:sldMk cId="839610360" sldId="5958"/>
        </pc:sldMkLst>
      </pc:sldChg>
      <pc:sldChg chg="del">
        <pc:chgData name="Hoffman, Peter" userId="673cee94-26bd-4c2a-ab82-1b3669e2f049" providerId="ADAL" clId="{05061D52-0B15-447C-9B6F-2330134227D8}" dt="2025-05-29T14:18:40.996" v="1441" actId="2696"/>
        <pc:sldMkLst>
          <pc:docMk/>
          <pc:sldMk cId="2758228353" sldId="5959"/>
        </pc:sldMkLst>
      </pc:sldChg>
      <pc:sldChg chg="del">
        <pc:chgData name="Hoffman, Peter" userId="673cee94-26bd-4c2a-ab82-1b3669e2f049" providerId="ADAL" clId="{05061D52-0B15-447C-9B6F-2330134227D8}" dt="2025-05-29T14:18:40.996" v="1441" actId="2696"/>
        <pc:sldMkLst>
          <pc:docMk/>
          <pc:sldMk cId="3687169868" sldId="5960"/>
        </pc:sldMkLst>
      </pc:sldChg>
      <pc:sldChg chg="modSp mod">
        <pc:chgData name="Hoffman, Peter" userId="673cee94-26bd-4c2a-ab82-1b3669e2f049" providerId="ADAL" clId="{05061D52-0B15-447C-9B6F-2330134227D8}" dt="2025-05-28T16:09:48.896" v="1" actId="27636"/>
        <pc:sldMkLst>
          <pc:docMk/>
          <pc:sldMk cId="2793901213" sldId="5962"/>
        </pc:sldMkLst>
      </pc:sldChg>
      <pc:sldChg chg="modSp mod">
        <pc:chgData name="Hoffman, Peter" userId="673cee94-26bd-4c2a-ab82-1b3669e2f049" providerId="ADAL" clId="{05061D52-0B15-447C-9B6F-2330134227D8}" dt="2025-05-28T16:09:48.903" v="2" actId="27636"/>
        <pc:sldMkLst>
          <pc:docMk/>
          <pc:sldMk cId="2023837616" sldId="5964"/>
        </pc:sldMkLst>
      </pc:sldChg>
      <pc:sldChg chg="modSp mod">
        <pc:chgData name="Hoffman, Peter" userId="673cee94-26bd-4c2a-ab82-1b3669e2f049" providerId="ADAL" clId="{05061D52-0B15-447C-9B6F-2330134227D8}" dt="2025-05-29T14:18:33.413" v="1439" actId="27636"/>
        <pc:sldMkLst>
          <pc:docMk/>
          <pc:sldMk cId="933505642" sldId="5966"/>
        </pc:sldMkLst>
      </pc:sldChg>
      <pc:sldChg chg="modSp mod">
        <pc:chgData name="Hoffman, Peter" userId="673cee94-26bd-4c2a-ab82-1b3669e2f049" providerId="ADAL" clId="{05061D52-0B15-447C-9B6F-2330134227D8}" dt="2025-05-29T14:18:33.425" v="1440" actId="27636"/>
        <pc:sldMkLst>
          <pc:docMk/>
          <pc:sldMk cId="2044305962" sldId="5968"/>
        </pc:sldMkLst>
      </pc:sldChg>
    </pc:docChg>
  </pc:docChgLst>
  <pc:docChgLst>
    <pc:chgData name="Hoffman, Peter" userId="673cee94-26bd-4c2a-ab82-1b3669e2f049" providerId="ADAL" clId="{CF2699C4-FDBF-495A-AAA6-17D757406602}"/>
    <pc:docChg chg="undo custSel addSld modSld">
      <pc:chgData name="Hoffman, Peter" userId="673cee94-26bd-4c2a-ab82-1b3669e2f049" providerId="ADAL" clId="{CF2699C4-FDBF-495A-AAA6-17D757406602}" dt="2024-06-05T19:42:38.691" v="611" actId="962"/>
      <pc:docMkLst>
        <pc:docMk/>
      </pc:docMkLst>
      <pc:sldChg chg="add">
        <pc:chgData name="Hoffman, Peter" userId="673cee94-26bd-4c2a-ab82-1b3669e2f049" providerId="ADAL" clId="{CF2699C4-FDBF-495A-AAA6-17D757406602}" dt="2024-06-05T17:22:47.028" v="237"/>
        <pc:sldMkLst>
          <pc:docMk/>
          <pc:sldMk cId="1991320786" sldId="4834"/>
        </pc:sldMkLst>
      </pc:sldChg>
      <pc:sldChg chg="modSp mod">
        <pc:chgData name="Hoffman, Peter" userId="673cee94-26bd-4c2a-ab82-1b3669e2f049" providerId="ADAL" clId="{CF2699C4-FDBF-495A-AAA6-17D757406602}" dt="2024-06-05T19:42:35.903" v="610" actId="962"/>
        <pc:sldMkLst>
          <pc:docMk/>
          <pc:sldMk cId="2187083967" sldId="5308"/>
        </pc:sldMkLst>
      </pc:sldChg>
      <pc:sldChg chg="modSp mod">
        <pc:chgData name="Hoffman, Peter" userId="673cee94-26bd-4c2a-ab82-1b3669e2f049" providerId="ADAL" clId="{CF2699C4-FDBF-495A-AAA6-17D757406602}" dt="2024-06-05T19:42:38.691" v="611" actId="962"/>
        <pc:sldMkLst>
          <pc:docMk/>
          <pc:sldMk cId="1720752477" sldId="5311"/>
        </pc:sldMkLst>
      </pc:sldChg>
      <pc:sldChg chg="add">
        <pc:chgData name="Hoffman, Peter" userId="673cee94-26bd-4c2a-ab82-1b3669e2f049" providerId="ADAL" clId="{CF2699C4-FDBF-495A-AAA6-17D757406602}" dt="2024-06-05T17:22:47.028" v="237"/>
        <pc:sldMkLst>
          <pc:docMk/>
          <pc:sldMk cId="2340443948" sldId="5385"/>
        </pc:sldMkLst>
      </pc:sldChg>
      <pc:sldChg chg="add">
        <pc:chgData name="Hoffman, Peter" userId="673cee94-26bd-4c2a-ab82-1b3669e2f049" providerId="ADAL" clId="{CF2699C4-FDBF-495A-AAA6-17D757406602}" dt="2024-06-05T17:22:47.028" v="237"/>
        <pc:sldMkLst>
          <pc:docMk/>
          <pc:sldMk cId="1775796373" sldId="5395"/>
        </pc:sldMkLst>
      </pc:sldChg>
      <pc:sldChg chg="addSp modSp add mod">
        <pc:chgData name="Hoffman, Peter" userId="673cee94-26bd-4c2a-ab82-1b3669e2f049" providerId="ADAL" clId="{CF2699C4-FDBF-495A-AAA6-17D757406602}" dt="2024-06-05T19:41:33.442" v="609" actId="20577"/>
        <pc:sldMkLst>
          <pc:docMk/>
          <pc:sldMk cId="1896735902" sldId="5452"/>
        </pc:sldMkLst>
      </pc:sldChg>
    </pc:docChg>
  </pc:docChgLst>
  <pc:docChgLst>
    <pc:chgData name="Hoffman, Peter" userId="673cee94-26bd-4c2a-ab82-1b3669e2f049" providerId="ADAL" clId="{5327BF73-19F1-4563-9C8B-899A697D086C}"/>
    <pc:docChg chg="addSld delSld modSld">
      <pc:chgData name="Hoffman, Peter" userId="673cee94-26bd-4c2a-ab82-1b3669e2f049" providerId="ADAL" clId="{5327BF73-19F1-4563-9C8B-899A697D086C}" dt="2024-10-16T22:31:29.333" v="75" actId="20577"/>
      <pc:docMkLst>
        <pc:docMk/>
      </pc:docMkLst>
      <pc:sldChg chg="modSp del">
        <pc:chgData name="Hoffman, Peter" userId="673cee94-26bd-4c2a-ab82-1b3669e2f049" providerId="ADAL" clId="{5327BF73-19F1-4563-9C8B-899A697D086C}" dt="2024-10-16T22:30:43.286" v="12" actId="2696"/>
        <pc:sldMkLst>
          <pc:docMk/>
          <pc:sldMk cId="4082004543" sldId="5652"/>
        </pc:sldMkLst>
      </pc:sldChg>
      <pc:sldChg chg="del">
        <pc:chgData name="Hoffman, Peter" userId="673cee94-26bd-4c2a-ab82-1b3669e2f049" providerId="ADAL" clId="{5327BF73-19F1-4563-9C8B-899A697D086C}" dt="2024-10-16T22:29:15.314" v="1" actId="2696"/>
        <pc:sldMkLst>
          <pc:docMk/>
          <pc:sldMk cId="3534521656" sldId="5657"/>
        </pc:sldMkLst>
      </pc:sldChg>
      <pc:sldChg chg="del">
        <pc:chgData name="Hoffman, Peter" userId="673cee94-26bd-4c2a-ab82-1b3669e2f049" providerId="ADAL" clId="{5327BF73-19F1-4563-9C8B-899A697D086C}" dt="2024-10-16T22:29:15.314" v="1" actId="2696"/>
        <pc:sldMkLst>
          <pc:docMk/>
          <pc:sldMk cId="1605519056" sldId="5658"/>
        </pc:sldMkLst>
      </pc:sldChg>
      <pc:sldChg chg="del">
        <pc:chgData name="Hoffman, Peter" userId="673cee94-26bd-4c2a-ab82-1b3669e2f049" providerId="ADAL" clId="{5327BF73-19F1-4563-9C8B-899A697D086C}" dt="2024-10-16T22:29:15.314" v="1" actId="2696"/>
        <pc:sldMkLst>
          <pc:docMk/>
          <pc:sldMk cId="867224577" sldId="5659"/>
        </pc:sldMkLst>
      </pc:sldChg>
    </pc:docChg>
  </pc:docChgLst>
  <pc:docChgLst>
    <pc:chgData name="Hoffman, Peter" userId="673cee94-26bd-4c2a-ab82-1b3669e2f049" providerId="ADAL" clId="{9DD8437F-4DB1-4C9C-8922-F52CE36D0CB9}"/>
    <pc:docChg chg="custSel addSld delSld modSld">
      <pc:chgData name="Hoffman, Peter" userId="673cee94-26bd-4c2a-ab82-1b3669e2f049" providerId="ADAL" clId="{9DD8437F-4DB1-4C9C-8922-F52CE36D0CB9}" dt="2025-05-13T19:45:44.109" v="13" actId="962"/>
      <pc:docMkLst>
        <pc:docMk/>
      </pc:docMkLst>
      <pc:sldChg chg="modSp mod">
        <pc:chgData name="Hoffman, Peter" userId="673cee94-26bd-4c2a-ab82-1b3669e2f049" providerId="ADAL" clId="{9DD8437F-4DB1-4C9C-8922-F52CE36D0CB9}" dt="2025-05-13T19:44:26.163" v="2" actId="27636"/>
        <pc:sldMkLst>
          <pc:docMk/>
          <pc:sldMk cId="4236220227" sldId="5395"/>
        </pc:sldMkLst>
      </pc:sldChg>
      <pc:sldChg chg="add">
        <pc:chgData name="Hoffman, Peter" userId="673cee94-26bd-4c2a-ab82-1b3669e2f049" providerId="ADAL" clId="{9DD8437F-4DB1-4C9C-8922-F52CE36D0CB9}" dt="2025-05-13T19:44:26.062" v="1"/>
        <pc:sldMkLst>
          <pc:docMk/>
          <pc:sldMk cId="1780666075" sldId="5415"/>
        </pc:sldMkLst>
      </pc:sldChg>
      <pc:sldChg chg="del">
        <pc:chgData name="Hoffman, Peter" userId="673cee94-26bd-4c2a-ab82-1b3669e2f049" providerId="ADAL" clId="{9DD8437F-4DB1-4C9C-8922-F52CE36D0CB9}" dt="2025-05-13T19:43:48.809" v="0" actId="2696"/>
        <pc:sldMkLst>
          <pc:docMk/>
          <pc:sldMk cId="674225035" sldId="5765"/>
        </pc:sldMkLst>
      </pc:sldChg>
      <pc:sldChg chg="del">
        <pc:chgData name="Hoffman, Peter" userId="673cee94-26bd-4c2a-ab82-1b3669e2f049" providerId="ADAL" clId="{9DD8437F-4DB1-4C9C-8922-F52CE36D0CB9}" dt="2025-05-13T19:43:48.809" v="0" actId="2696"/>
        <pc:sldMkLst>
          <pc:docMk/>
          <pc:sldMk cId="982584362" sldId="5871"/>
        </pc:sldMkLst>
      </pc:sldChg>
      <pc:sldChg chg="del">
        <pc:chgData name="Hoffman, Peter" userId="673cee94-26bd-4c2a-ab82-1b3669e2f049" providerId="ADAL" clId="{9DD8437F-4DB1-4C9C-8922-F52CE36D0CB9}" dt="2025-05-13T19:43:48.809" v="0" actId="2696"/>
        <pc:sldMkLst>
          <pc:docMk/>
          <pc:sldMk cId="1034172162" sldId="5872"/>
        </pc:sldMkLst>
      </pc:sldChg>
      <pc:sldChg chg="del">
        <pc:chgData name="Hoffman, Peter" userId="673cee94-26bd-4c2a-ab82-1b3669e2f049" providerId="ADAL" clId="{9DD8437F-4DB1-4C9C-8922-F52CE36D0CB9}" dt="2025-05-13T19:43:48.809" v="0" actId="2696"/>
        <pc:sldMkLst>
          <pc:docMk/>
          <pc:sldMk cId="646868291" sldId="5905"/>
        </pc:sldMkLst>
      </pc:sldChg>
      <pc:sldChg chg="del">
        <pc:chgData name="Hoffman, Peter" userId="673cee94-26bd-4c2a-ab82-1b3669e2f049" providerId="ADAL" clId="{9DD8437F-4DB1-4C9C-8922-F52CE36D0CB9}" dt="2025-05-13T19:43:48.809" v="0" actId="2696"/>
        <pc:sldMkLst>
          <pc:docMk/>
          <pc:sldMk cId="2311154268" sldId="5921"/>
        </pc:sldMkLst>
      </pc:sldChg>
      <pc:sldChg chg="add">
        <pc:chgData name="Hoffman, Peter" userId="673cee94-26bd-4c2a-ab82-1b3669e2f049" providerId="ADAL" clId="{9DD8437F-4DB1-4C9C-8922-F52CE36D0CB9}" dt="2025-05-13T19:44:26.062" v="1"/>
        <pc:sldMkLst>
          <pc:docMk/>
          <pc:sldMk cId="587239845" sldId="5926"/>
        </pc:sldMkLst>
      </pc:sldChg>
      <pc:sldChg chg="add">
        <pc:chgData name="Hoffman, Peter" userId="673cee94-26bd-4c2a-ab82-1b3669e2f049" providerId="ADAL" clId="{9DD8437F-4DB1-4C9C-8922-F52CE36D0CB9}" dt="2025-05-13T19:44:26.062" v="1"/>
        <pc:sldMkLst>
          <pc:docMk/>
          <pc:sldMk cId="485604172" sldId="5927"/>
        </pc:sldMkLst>
      </pc:sldChg>
    </pc:docChg>
  </pc:docChgLst>
  <pc:docChgLst>
    <pc:chgData name="Heitman, Lindsey" userId="a9773a47-99d2-4599-9377-6d37e9ec0bd3" providerId="ADAL" clId="{BAB58AE7-5ACA-443F-BBE2-85DE3A3B99A1}"/>
    <pc:docChg chg="undo custSel addSld delSld modSld">
      <pc:chgData name="Heitman, Lindsey" userId="a9773a47-99d2-4599-9377-6d37e9ec0bd3" providerId="ADAL" clId="{BAB58AE7-5ACA-443F-BBE2-85DE3A3B99A1}" dt="2024-08-08T13:42:48.727" v="552" actId="21"/>
      <pc:docMkLst>
        <pc:docMk/>
      </pc:docMkLst>
      <pc:sldChg chg="delSp modSp add mod">
        <pc:chgData name="Heitman, Lindsey" userId="a9773a47-99d2-4599-9377-6d37e9ec0bd3" providerId="ADAL" clId="{BAB58AE7-5ACA-443F-BBE2-85DE3A3B99A1}" dt="2024-08-08T13:42:48.727" v="552" actId="21"/>
        <pc:sldMkLst>
          <pc:docMk/>
          <pc:sldMk cId="3039329873" sldId="325"/>
        </pc:sldMkLst>
      </pc:sldChg>
      <pc:sldChg chg="add">
        <pc:chgData name="Heitman, Lindsey" userId="a9773a47-99d2-4599-9377-6d37e9ec0bd3" providerId="ADAL" clId="{BAB58AE7-5ACA-443F-BBE2-85DE3A3B99A1}" dt="2024-08-08T13:06:24.533" v="2"/>
        <pc:sldMkLst>
          <pc:docMk/>
          <pc:sldMk cId="1527526601" sldId="2177"/>
        </pc:sldMkLst>
      </pc:sldChg>
      <pc:sldChg chg="add">
        <pc:chgData name="Heitman, Lindsey" userId="a9773a47-99d2-4599-9377-6d37e9ec0bd3" providerId="ADAL" clId="{BAB58AE7-5ACA-443F-BBE2-85DE3A3B99A1}" dt="2024-08-08T13:15:51.716" v="141"/>
        <pc:sldMkLst>
          <pc:docMk/>
          <pc:sldMk cId="505567868" sldId="2340"/>
        </pc:sldMkLst>
      </pc:sldChg>
      <pc:sldChg chg="addSp modSp add mod">
        <pc:chgData name="Heitman, Lindsey" userId="a9773a47-99d2-4599-9377-6d37e9ec0bd3" providerId="ADAL" clId="{BAB58AE7-5ACA-443F-BBE2-85DE3A3B99A1}" dt="2024-08-08T13:18:42.719" v="261" actId="255"/>
        <pc:sldMkLst>
          <pc:docMk/>
          <pc:sldMk cId="2735487289" sldId="3490"/>
        </pc:sldMkLst>
      </pc:sldChg>
      <pc:sldChg chg="modSp add del mod">
        <pc:chgData name="Heitman, Lindsey" userId="a9773a47-99d2-4599-9377-6d37e9ec0bd3" providerId="ADAL" clId="{BAB58AE7-5ACA-443F-BBE2-85DE3A3B99A1}" dt="2024-08-08T13:40:15.171" v="435" actId="2696"/>
        <pc:sldMkLst>
          <pc:docMk/>
          <pc:sldMk cId="1274142767" sldId="5024"/>
        </pc:sldMkLst>
      </pc:sldChg>
      <pc:sldChg chg="add">
        <pc:chgData name="Heitman, Lindsey" userId="a9773a47-99d2-4599-9377-6d37e9ec0bd3" providerId="ADAL" clId="{BAB58AE7-5ACA-443F-BBE2-85DE3A3B99A1}" dt="2024-08-08T13:15:51.716" v="141"/>
        <pc:sldMkLst>
          <pc:docMk/>
          <pc:sldMk cId="11504233" sldId="5368"/>
        </pc:sldMkLst>
      </pc:sldChg>
      <pc:sldChg chg="add del">
        <pc:chgData name="Heitman, Lindsey" userId="a9773a47-99d2-4599-9377-6d37e9ec0bd3" providerId="ADAL" clId="{BAB58AE7-5ACA-443F-BBE2-85DE3A3B99A1}" dt="2024-08-08T13:16:31.224" v="146" actId="2696"/>
        <pc:sldMkLst>
          <pc:docMk/>
          <pc:sldMk cId="2061204550" sldId="5406"/>
        </pc:sldMkLst>
      </pc:sldChg>
      <pc:sldChg chg="delSp modSp add mod">
        <pc:chgData name="Heitman, Lindsey" userId="a9773a47-99d2-4599-9377-6d37e9ec0bd3" providerId="ADAL" clId="{BAB58AE7-5ACA-443F-BBE2-85DE3A3B99A1}" dt="2024-08-08T13:16:04.924" v="144" actId="1076"/>
        <pc:sldMkLst>
          <pc:docMk/>
          <pc:sldMk cId="4088682641" sldId="5410"/>
        </pc:sldMkLst>
      </pc:sldChg>
      <pc:sldChg chg="add del">
        <pc:chgData name="Heitman, Lindsey" userId="a9773a47-99d2-4599-9377-6d37e9ec0bd3" providerId="ADAL" clId="{BAB58AE7-5ACA-443F-BBE2-85DE3A3B99A1}" dt="2024-08-08T13:38:05.614" v="263" actId="2696"/>
        <pc:sldMkLst>
          <pc:docMk/>
          <pc:sldMk cId="3465302388" sldId="5411"/>
        </pc:sldMkLst>
      </pc:sldChg>
      <pc:sldChg chg="add">
        <pc:chgData name="Heitman, Lindsey" userId="a9773a47-99d2-4599-9377-6d37e9ec0bd3" providerId="ADAL" clId="{BAB58AE7-5ACA-443F-BBE2-85DE3A3B99A1}" dt="2024-08-08T13:15:51.716" v="141"/>
        <pc:sldMkLst>
          <pc:docMk/>
          <pc:sldMk cId="1052820159" sldId="5451"/>
        </pc:sldMkLst>
      </pc:sldChg>
      <pc:sldChg chg="add">
        <pc:chgData name="Heitman, Lindsey" userId="a9773a47-99d2-4599-9377-6d37e9ec0bd3" providerId="ADAL" clId="{BAB58AE7-5ACA-443F-BBE2-85DE3A3B99A1}" dt="2024-08-08T13:06:07.845" v="1"/>
        <pc:sldMkLst>
          <pc:docMk/>
          <pc:sldMk cId="1262648449" sldId="5455"/>
        </pc:sldMkLst>
      </pc:sldChg>
      <pc:sldChg chg="add">
        <pc:chgData name="Heitman, Lindsey" userId="a9773a47-99d2-4599-9377-6d37e9ec0bd3" providerId="ADAL" clId="{BAB58AE7-5ACA-443F-BBE2-85DE3A3B99A1}" dt="2024-08-08T13:05:53.035" v="0"/>
        <pc:sldMkLst>
          <pc:docMk/>
          <pc:sldMk cId="2348164026" sldId="5474"/>
        </pc:sldMkLst>
      </pc:sldChg>
      <pc:sldChg chg="add del">
        <pc:chgData name="Heitman, Lindsey" userId="a9773a47-99d2-4599-9377-6d37e9ec0bd3" providerId="ADAL" clId="{BAB58AE7-5ACA-443F-BBE2-85DE3A3B99A1}" dt="2024-08-08T13:16:41.602" v="147" actId="2696"/>
        <pc:sldMkLst>
          <pc:docMk/>
          <pc:sldMk cId="2153011688" sldId="5484"/>
        </pc:sldMkLst>
      </pc:sldChg>
      <pc:sldChg chg="add">
        <pc:chgData name="Heitman, Lindsey" userId="a9773a47-99d2-4599-9377-6d37e9ec0bd3" providerId="ADAL" clId="{BAB58AE7-5ACA-443F-BBE2-85DE3A3B99A1}" dt="2024-08-08T13:06:24.533" v="2"/>
        <pc:sldMkLst>
          <pc:docMk/>
          <pc:sldMk cId="3245221434" sldId="5519"/>
        </pc:sldMkLst>
      </pc:sldChg>
      <pc:sldChg chg="add">
        <pc:chgData name="Heitman, Lindsey" userId="a9773a47-99d2-4599-9377-6d37e9ec0bd3" providerId="ADAL" clId="{BAB58AE7-5ACA-443F-BBE2-85DE3A3B99A1}" dt="2024-08-08T13:06:24.533" v="2"/>
        <pc:sldMkLst>
          <pc:docMk/>
          <pc:sldMk cId="1801030377" sldId="5520"/>
        </pc:sldMkLst>
      </pc:sldChg>
      <pc:sldChg chg="add del">
        <pc:chgData name="Heitman, Lindsey" userId="a9773a47-99d2-4599-9377-6d37e9ec0bd3" providerId="ADAL" clId="{BAB58AE7-5ACA-443F-BBE2-85DE3A3B99A1}" dt="2024-08-08T13:16:20.807" v="145" actId="2696"/>
        <pc:sldMkLst>
          <pc:docMk/>
          <pc:sldMk cId="1306306202" sldId="5522"/>
        </pc:sldMkLst>
      </pc:sldChg>
      <pc:sldChg chg="add">
        <pc:chgData name="Heitman, Lindsey" userId="a9773a47-99d2-4599-9377-6d37e9ec0bd3" providerId="ADAL" clId="{BAB58AE7-5ACA-443F-BBE2-85DE3A3B99A1}" dt="2024-08-08T13:38:02.706" v="262"/>
        <pc:sldMkLst>
          <pc:docMk/>
          <pc:sldMk cId="603089072" sldId="5548"/>
        </pc:sldMkLst>
      </pc:sldChg>
    </pc:docChg>
  </pc:docChgLst>
  <pc:docChgLst>
    <pc:chgData name="Wenzel, Brooke" userId="672bf8d3-b15b-4e02-a6d1-39319a0df09b" providerId="ADAL" clId="{71CFFB19-0737-459D-AC49-1811C8AD4018}"/>
    <pc:docChg chg="undo custSel addSld delSld modSld sldOrd">
      <pc:chgData name="Wenzel, Brooke" userId="672bf8d3-b15b-4e02-a6d1-39319a0df09b" providerId="ADAL" clId="{71CFFB19-0737-459D-AC49-1811C8AD4018}" dt="2024-09-19T14:07:10.541" v="560" actId="20577"/>
      <pc:docMkLst>
        <pc:docMk/>
      </pc:docMkLst>
      <pc:sldChg chg="modSp add mod">
        <pc:chgData name="Wenzel, Brooke" userId="672bf8d3-b15b-4e02-a6d1-39319a0df09b" providerId="ADAL" clId="{71CFFB19-0737-459D-AC49-1811C8AD4018}" dt="2024-09-17T22:41:55.568" v="232" actId="1076"/>
        <pc:sldMkLst>
          <pc:docMk/>
          <pc:sldMk cId="1909143253" sldId="3103"/>
        </pc:sldMkLst>
      </pc:sldChg>
      <pc:sldChg chg="addSp modSp mod">
        <pc:chgData name="Wenzel, Brooke" userId="672bf8d3-b15b-4e02-a6d1-39319a0df09b" providerId="ADAL" clId="{71CFFB19-0737-459D-AC49-1811C8AD4018}" dt="2024-09-17T22:43:37.673" v="263" actId="20577"/>
        <pc:sldMkLst>
          <pc:docMk/>
          <pc:sldMk cId="4183919787" sldId="5028"/>
        </pc:sldMkLst>
      </pc:sldChg>
      <pc:sldChg chg="ord">
        <pc:chgData name="Wenzel, Brooke" userId="672bf8d3-b15b-4e02-a6d1-39319a0df09b" providerId="ADAL" clId="{71CFFB19-0737-459D-AC49-1811C8AD4018}" dt="2024-09-17T22:28:23.687" v="59"/>
        <pc:sldMkLst>
          <pc:docMk/>
          <pc:sldMk cId="602901426" sldId="5498"/>
        </pc:sldMkLst>
      </pc:sldChg>
      <pc:sldChg chg="modSp add del mod">
        <pc:chgData name="Wenzel, Brooke" userId="672bf8d3-b15b-4e02-a6d1-39319a0df09b" providerId="ADAL" clId="{71CFFB19-0737-459D-AC49-1811C8AD4018}" dt="2024-09-18T19:37:40.779" v="265" actId="47"/>
        <pc:sldMkLst>
          <pc:docMk/>
          <pc:sldMk cId="3278168391" sldId="5512"/>
        </pc:sldMkLst>
      </pc:sldChg>
      <pc:sldChg chg="modSp mod">
        <pc:chgData name="Wenzel, Brooke" userId="672bf8d3-b15b-4e02-a6d1-39319a0df09b" providerId="ADAL" clId="{71CFFB19-0737-459D-AC49-1811C8AD4018}" dt="2024-09-17T22:42:41.293" v="248" actId="20577"/>
        <pc:sldMkLst>
          <pc:docMk/>
          <pc:sldMk cId="573740307" sldId="5538"/>
        </pc:sldMkLst>
      </pc:sldChg>
      <pc:sldChg chg="modSp mod">
        <pc:chgData name="Wenzel, Brooke" userId="672bf8d3-b15b-4e02-a6d1-39319a0df09b" providerId="ADAL" clId="{71CFFB19-0737-459D-AC49-1811C8AD4018}" dt="2024-09-17T22:21:46.705" v="49" actId="27636"/>
        <pc:sldMkLst>
          <pc:docMk/>
          <pc:sldMk cId="936857245" sldId="5587"/>
        </pc:sldMkLst>
      </pc:sldChg>
      <pc:sldChg chg="del">
        <pc:chgData name="Wenzel, Brooke" userId="672bf8d3-b15b-4e02-a6d1-39319a0df09b" providerId="ADAL" clId="{71CFFB19-0737-459D-AC49-1811C8AD4018}" dt="2024-09-17T22:38:02.418" v="223" actId="47"/>
        <pc:sldMkLst>
          <pc:docMk/>
          <pc:sldMk cId="1730343134" sldId="5592"/>
        </pc:sldMkLst>
      </pc:sldChg>
      <pc:sldChg chg="del">
        <pc:chgData name="Wenzel, Brooke" userId="672bf8d3-b15b-4e02-a6d1-39319a0df09b" providerId="ADAL" clId="{71CFFB19-0737-459D-AC49-1811C8AD4018}" dt="2024-09-17T22:21:27.600" v="4" actId="47"/>
        <pc:sldMkLst>
          <pc:docMk/>
          <pc:sldMk cId="2200963915" sldId="5593"/>
        </pc:sldMkLst>
      </pc:sldChg>
      <pc:sldChg chg="modSp mod">
        <pc:chgData name="Wenzel, Brooke" userId="672bf8d3-b15b-4e02-a6d1-39319a0df09b" providerId="ADAL" clId="{71CFFB19-0737-459D-AC49-1811C8AD4018}" dt="2024-09-19T14:07:10.541" v="560" actId="20577"/>
        <pc:sldMkLst>
          <pc:docMk/>
          <pc:sldMk cId="2941160506" sldId="5629"/>
        </pc:sldMkLst>
      </pc:sldChg>
      <pc:sldChg chg="modSp mod">
        <pc:chgData name="Wenzel, Brooke" userId="672bf8d3-b15b-4e02-a6d1-39319a0df09b" providerId="ADAL" clId="{71CFFB19-0737-459D-AC49-1811C8AD4018}" dt="2024-09-19T14:05:58.017" v="495" actId="20577"/>
        <pc:sldMkLst>
          <pc:docMk/>
          <pc:sldMk cId="3321188641" sldId="5632"/>
        </pc:sldMkLst>
      </pc:sldChg>
    </pc:docChg>
  </pc:docChgLst>
  <pc:docChgLst>
    <pc:chgData name="Slutzky, Collin" userId="S::slutzky_c@cde.state.co.us::21f7fb5c-490d-42a4-8741-4ce78a53b03a" providerId="AD" clId="Web-{4DB156EA-85BD-EEE0-093C-64DB9F6AAFD9}"/>
    <pc:docChg chg="addSld modSld">
      <pc:chgData name="Slutzky, Collin" userId="S::slutzky_c@cde.state.co.us::21f7fb5c-490d-42a4-8741-4ce78a53b03a" providerId="AD" clId="Web-{4DB156EA-85BD-EEE0-093C-64DB9F6AAFD9}" dt="2025-01-30T15:18:28.314" v="57"/>
      <pc:docMkLst>
        <pc:docMk/>
      </pc:docMkLst>
      <pc:sldChg chg="add">
        <pc:chgData name="Slutzky, Collin" userId="S::slutzky_c@cde.state.co.us::21f7fb5c-490d-42a4-8741-4ce78a53b03a" providerId="AD" clId="Web-{4DB156EA-85BD-EEE0-093C-64DB9F6AAFD9}" dt="2025-01-30T15:18:28.236" v="53"/>
        <pc:sldMkLst>
          <pc:docMk/>
          <pc:sldMk cId="3176056638" sldId="5732"/>
        </pc:sldMkLst>
      </pc:sldChg>
      <pc:sldChg chg="add">
        <pc:chgData name="Slutzky, Collin" userId="S::slutzky_c@cde.state.co.us::21f7fb5c-490d-42a4-8741-4ce78a53b03a" providerId="AD" clId="Web-{4DB156EA-85BD-EEE0-093C-64DB9F6AAFD9}" dt="2025-01-30T15:18:28.314" v="57"/>
        <pc:sldMkLst>
          <pc:docMk/>
          <pc:sldMk cId="522260969" sldId="5746"/>
        </pc:sldMkLst>
      </pc:sldChg>
    </pc:docChg>
  </pc:docChgLst>
  <pc:docChgLst>
    <pc:chgData name="Tribbett, Jessica" userId="S::tribbett_jessica@cde.state.co.us::b8af59d7-a86d-4166-a022-d856dc24c475" providerId="AD" clId="Web-{1F579E3D-0961-FF5C-94B3-7BBE0C5CCD72}"/>
    <pc:docChg chg="modSld">
      <pc:chgData name="Tribbett, Jessica" userId="S::tribbett_jessica@cde.state.co.us::b8af59d7-a86d-4166-a022-d856dc24c475" providerId="AD" clId="Web-{1F579E3D-0961-FF5C-94B3-7BBE0C5CCD72}" dt="2024-06-12T19:39:11.339" v="7"/>
      <pc:docMkLst>
        <pc:docMk/>
      </pc:docMkLst>
    </pc:docChg>
  </pc:docChgLst>
  <pc:docChgLst>
    <pc:chgData name="Rhodes, Tara" userId="S::rhodes_t@cde.state.co.us::566307b0-1e17-4826-87e1-0feb85a922f2" providerId="AD" clId="Web-{DC9FC120-8A6E-1AC7-E820-1737C288796C}"/>
    <pc:docChg chg="modSld">
      <pc:chgData name="Rhodes, Tara" userId="S::rhodes_t@cde.state.co.us::566307b0-1e17-4826-87e1-0feb85a922f2" providerId="AD" clId="Web-{DC9FC120-8A6E-1AC7-E820-1737C288796C}" dt="2024-09-25T21:55:29.584" v="954" actId="20577"/>
      <pc:docMkLst>
        <pc:docMk/>
      </pc:docMkLst>
      <pc:sldChg chg="modSp">
        <pc:chgData name="Rhodes, Tara" userId="S::rhodes_t@cde.state.co.us::566307b0-1e17-4826-87e1-0feb85a922f2" providerId="AD" clId="Web-{DC9FC120-8A6E-1AC7-E820-1737C288796C}" dt="2024-09-25T21:48:29.282" v="285" actId="14100"/>
        <pc:sldMkLst>
          <pc:docMk/>
          <pc:sldMk cId="2941160506" sldId="5629"/>
        </pc:sldMkLst>
      </pc:sldChg>
      <pc:sldChg chg="addSp modSp">
        <pc:chgData name="Rhodes, Tara" userId="S::rhodes_t@cde.state.co.us::566307b0-1e17-4826-87e1-0feb85a922f2" providerId="AD" clId="Web-{DC9FC120-8A6E-1AC7-E820-1737C288796C}" dt="2024-09-25T21:55:29.584" v="954" actId="20577"/>
        <pc:sldMkLst>
          <pc:docMk/>
          <pc:sldMk cId="1682249711" sldId="5636"/>
        </pc:sldMkLst>
      </pc:sldChg>
    </pc:docChg>
  </pc:docChgLst>
  <pc:docChgLst>
    <pc:chgData name="McRee, Rebecca" userId="S::mcree_r@cde.state.co.us::3a10fa13-9d60-4c0b-b361-471945732c34" providerId="AD" clId="Web-{22130463-F886-3390-5C59-41BE79EB2F2A}"/>
    <pc:docChg chg="modSld">
      <pc:chgData name="McRee, Rebecca" userId="S::mcree_r@cde.state.co.us::3a10fa13-9d60-4c0b-b361-471945732c34" providerId="AD" clId="Web-{22130463-F886-3390-5C59-41BE79EB2F2A}" dt="2024-07-16T15:30:31.671" v="44" actId="20577"/>
      <pc:docMkLst>
        <pc:docMk/>
      </pc:docMkLst>
      <pc:sldChg chg="modSp">
        <pc:chgData name="McRee, Rebecca" userId="S::mcree_r@cde.state.co.us::3a10fa13-9d60-4c0b-b361-471945732c34" providerId="AD" clId="Web-{22130463-F886-3390-5C59-41BE79EB2F2A}" dt="2024-07-16T15:30:31.671" v="44" actId="20577"/>
        <pc:sldMkLst>
          <pc:docMk/>
          <pc:sldMk cId="1039979550" sldId="5495"/>
        </pc:sldMkLst>
      </pc:sldChg>
    </pc:docChg>
  </pc:docChgLst>
  <pc:docChgLst>
    <pc:chgData name="Heitman, Lindsey" userId="a9773a47-99d2-4599-9377-6d37e9ec0bd3" providerId="ADAL" clId="{723CF617-560D-4740-8657-D1D656ACB5B1}"/>
    <pc:docChg chg="undo custSel addSld delSld modSld">
      <pc:chgData name="Heitman, Lindsey" userId="a9773a47-99d2-4599-9377-6d37e9ec0bd3" providerId="ADAL" clId="{723CF617-560D-4740-8657-D1D656ACB5B1}" dt="2025-02-06T15:02:35.944" v="637" actId="20577"/>
      <pc:docMkLst>
        <pc:docMk/>
      </pc:docMkLst>
      <pc:sldChg chg="delSp modSp add del mod">
        <pc:chgData name="Heitman, Lindsey" userId="a9773a47-99d2-4599-9377-6d37e9ec0bd3" providerId="ADAL" clId="{723CF617-560D-4740-8657-D1D656ACB5B1}" dt="2025-02-06T14:58:09.655" v="626" actId="2696"/>
        <pc:sldMkLst>
          <pc:docMk/>
          <pc:sldMk cId="3705225807" sldId="5265"/>
        </pc:sldMkLst>
      </pc:sldChg>
      <pc:sldChg chg="modSp add mod">
        <pc:chgData name="Heitman, Lindsey" userId="a9773a47-99d2-4599-9377-6d37e9ec0bd3" providerId="ADAL" clId="{723CF617-560D-4740-8657-D1D656ACB5B1}" dt="2025-02-06T15:02:35.944" v="637" actId="20577"/>
        <pc:sldMkLst>
          <pc:docMk/>
          <pc:sldMk cId="3674759564" sldId="5269"/>
        </pc:sldMkLst>
      </pc:sldChg>
      <pc:sldChg chg="addSp delSp modSp mod">
        <pc:chgData name="Heitman, Lindsey" userId="a9773a47-99d2-4599-9377-6d37e9ec0bd3" providerId="ADAL" clId="{723CF617-560D-4740-8657-D1D656ACB5B1}" dt="2025-02-06T14:55:03.386" v="605" actId="20577"/>
        <pc:sldMkLst>
          <pc:docMk/>
          <pc:sldMk cId="16586687" sldId="5624"/>
        </pc:sldMkLst>
      </pc:sldChg>
      <pc:sldChg chg="del">
        <pc:chgData name="Heitman, Lindsey" userId="a9773a47-99d2-4599-9377-6d37e9ec0bd3" providerId="ADAL" clId="{723CF617-560D-4740-8657-D1D656ACB5B1}" dt="2025-02-06T14:58:35.278" v="627" actId="2696"/>
        <pc:sldMkLst>
          <pc:docMk/>
          <pc:sldMk cId="3699355277" sldId="5782"/>
        </pc:sldMkLst>
      </pc:sldChg>
      <pc:sldChg chg="del">
        <pc:chgData name="Heitman, Lindsey" userId="a9773a47-99d2-4599-9377-6d37e9ec0bd3" providerId="ADAL" clId="{723CF617-560D-4740-8657-D1D656ACB5B1}" dt="2025-02-06T14:55:15.705" v="606" actId="2696"/>
        <pc:sldMkLst>
          <pc:docMk/>
          <pc:sldMk cId="728028411" sldId="5784"/>
        </pc:sldMkLst>
      </pc:sldChg>
      <pc:sldMasterChg chg="delSldLayout">
        <pc:chgData name="Heitman, Lindsey" userId="a9773a47-99d2-4599-9377-6d37e9ec0bd3" providerId="ADAL" clId="{723CF617-560D-4740-8657-D1D656ACB5B1}" dt="2025-02-06T14:58:09.655" v="626" actId="2696"/>
        <pc:sldMasterMkLst>
          <pc:docMk/>
          <pc:sldMasterMk cId="2150711039" sldId="2147483676"/>
        </pc:sldMasterMkLst>
        <pc:sldLayoutChg chg="del">
          <pc:chgData name="Heitman, Lindsey" userId="a9773a47-99d2-4599-9377-6d37e9ec0bd3" providerId="ADAL" clId="{723CF617-560D-4740-8657-D1D656ACB5B1}" dt="2025-02-06T14:58:09.655" v="626" actId="2696"/>
          <pc:sldLayoutMkLst>
            <pc:docMk/>
            <pc:sldMasterMk cId="2150711039" sldId="2147483676"/>
            <pc:sldLayoutMk cId="3509336577" sldId="2147483709"/>
          </pc:sldLayoutMkLst>
        </pc:sldLayoutChg>
      </pc:sldMasterChg>
    </pc:docChg>
  </pc:docChgLst>
  <pc:docChgLst>
    <pc:chgData name="Rhodes, Tara" userId="S::rhodes_t@cde.state.co.us::566307b0-1e17-4826-87e1-0feb85a922f2" providerId="AD" clId="Web-{572FBAEA-0EB4-5C7B-4BBE-FF6FCB249244}"/>
    <pc:docChg chg="delSld modSld">
      <pc:chgData name="Rhodes, Tara" userId="S::rhodes_t@cde.state.co.us::566307b0-1e17-4826-87e1-0feb85a922f2" providerId="AD" clId="Web-{572FBAEA-0EB4-5C7B-4BBE-FF6FCB249244}" dt="2024-11-14T03:27:31.330" v="313" actId="20577"/>
      <pc:docMkLst>
        <pc:docMk/>
      </pc:docMkLst>
      <pc:sldChg chg="modSp">
        <pc:chgData name="Rhodes, Tara" userId="S::rhodes_t@cde.state.co.us::566307b0-1e17-4826-87e1-0feb85a922f2" providerId="AD" clId="Web-{572FBAEA-0EB4-5C7B-4BBE-FF6FCB249244}" dt="2024-11-14T03:26:44.937" v="306" actId="20577"/>
        <pc:sldMkLst>
          <pc:docMk/>
          <pc:sldMk cId="987153537" sldId="5643"/>
        </pc:sldMkLst>
      </pc:sldChg>
      <pc:sldChg chg="modSp">
        <pc:chgData name="Rhodes, Tara" userId="S::rhodes_t@cde.state.co.us::566307b0-1e17-4826-87e1-0feb85a922f2" providerId="AD" clId="Web-{572FBAEA-0EB4-5C7B-4BBE-FF6FCB249244}" dt="2024-11-14T03:27:31.330" v="313" actId="20577"/>
        <pc:sldMkLst>
          <pc:docMk/>
          <pc:sldMk cId="792695782" sldId="5665"/>
        </pc:sldMkLst>
      </pc:sldChg>
      <pc:sldChg chg="del">
        <pc:chgData name="Rhodes, Tara" userId="S::rhodes_t@cde.state.co.us::566307b0-1e17-4826-87e1-0feb85a922f2" providerId="AD" clId="Web-{572FBAEA-0EB4-5C7B-4BBE-FF6FCB249244}" dt="2024-11-14T03:18:34.298" v="0"/>
        <pc:sldMkLst>
          <pc:docMk/>
          <pc:sldMk cId="832613614" sldId="5675"/>
        </pc:sldMkLst>
      </pc:sldChg>
      <pc:sldChg chg="del">
        <pc:chgData name="Rhodes, Tara" userId="S::rhodes_t@cde.state.co.us::566307b0-1e17-4826-87e1-0feb85a922f2" providerId="AD" clId="Web-{572FBAEA-0EB4-5C7B-4BBE-FF6FCB249244}" dt="2024-11-14T03:26:16.030" v="262"/>
        <pc:sldMkLst>
          <pc:docMk/>
          <pc:sldMk cId="35700584" sldId="5676"/>
        </pc:sldMkLst>
      </pc:sldChg>
      <pc:sldChg chg="del">
        <pc:chgData name="Rhodes, Tara" userId="S::rhodes_t@cde.state.co.us::566307b0-1e17-4826-87e1-0feb85a922f2" providerId="AD" clId="Web-{572FBAEA-0EB4-5C7B-4BBE-FF6FCB249244}" dt="2024-11-14T03:26:14.295" v="261"/>
        <pc:sldMkLst>
          <pc:docMk/>
          <pc:sldMk cId="3169505822" sldId="5677"/>
        </pc:sldMkLst>
      </pc:sldChg>
      <pc:sldChg chg="addSp delSp modSp">
        <pc:chgData name="Rhodes, Tara" userId="S::rhodes_t@cde.state.co.us::566307b0-1e17-4826-87e1-0feb85a922f2" providerId="AD" clId="Web-{572FBAEA-0EB4-5C7B-4BBE-FF6FCB249244}" dt="2024-11-14T03:26:04.670" v="260" actId="20577"/>
        <pc:sldMkLst>
          <pc:docMk/>
          <pc:sldMk cId="3114952086" sldId="5682"/>
        </pc:sldMkLst>
      </pc:sldChg>
    </pc:docChg>
  </pc:docChgLst>
  <pc:docChgLst>
    <pc:chgData name="Wenzel, Brooke" userId="672bf8d3-b15b-4e02-a6d1-39319a0df09b" providerId="ADAL" clId="{D92C84BB-042C-4011-B2CA-A09CEA636185}"/>
    <pc:docChg chg="undo redo custSel addSld delSld modSld sldOrd">
      <pc:chgData name="Wenzel, Brooke" userId="672bf8d3-b15b-4e02-a6d1-39319a0df09b" providerId="ADAL" clId="{D92C84BB-042C-4011-B2CA-A09CEA636185}" dt="2024-08-07T16:18:38.225" v="3056" actId="20577"/>
      <pc:docMkLst>
        <pc:docMk/>
      </pc:docMkLst>
      <pc:sldChg chg="modSp add mod">
        <pc:chgData name="Wenzel, Brooke" userId="672bf8d3-b15b-4e02-a6d1-39319a0df09b" providerId="ADAL" clId="{D92C84BB-042C-4011-B2CA-A09CEA636185}" dt="2024-08-06T17:01:28.520" v="3025" actId="20577"/>
        <pc:sldMkLst>
          <pc:docMk/>
          <pc:sldMk cId="4183919787" sldId="5028"/>
        </pc:sldMkLst>
      </pc:sldChg>
      <pc:sldChg chg="add">
        <pc:chgData name="Wenzel, Brooke" userId="672bf8d3-b15b-4e02-a6d1-39319a0df09b" providerId="ADAL" clId="{D92C84BB-042C-4011-B2CA-A09CEA636185}" dt="2024-08-06T15:05:39.240" v="318"/>
        <pc:sldMkLst>
          <pc:docMk/>
          <pc:sldMk cId="1593808434" sldId="5292"/>
        </pc:sldMkLst>
      </pc:sldChg>
      <pc:sldChg chg="modSp mod">
        <pc:chgData name="Wenzel, Brooke" userId="672bf8d3-b15b-4e02-a6d1-39319a0df09b" providerId="ADAL" clId="{D92C84BB-042C-4011-B2CA-A09CEA636185}" dt="2024-08-06T15:04:58.210" v="317" actId="20577"/>
        <pc:sldMkLst>
          <pc:docMk/>
          <pc:sldMk cId="3738962996" sldId="5485"/>
        </pc:sldMkLst>
      </pc:sldChg>
      <pc:sldChg chg="del">
        <pc:chgData name="Wenzel, Brooke" userId="672bf8d3-b15b-4e02-a6d1-39319a0df09b" providerId="ADAL" clId="{D92C84BB-042C-4011-B2CA-A09CEA636185}" dt="2024-08-06T15:04:33.619" v="260" actId="47"/>
        <pc:sldMkLst>
          <pc:docMk/>
          <pc:sldMk cId="420484711" sldId="5527"/>
        </pc:sldMkLst>
      </pc:sldChg>
      <pc:sldChg chg="del">
        <pc:chgData name="Wenzel, Brooke" userId="672bf8d3-b15b-4e02-a6d1-39319a0df09b" providerId="ADAL" clId="{D92C84BB-042C-4011-B2CA-A09CEA636185}" dt="2024-08-06T15:04:33.619" v="260" actId="47"/>
        <pc:sldMkLst>
          <pc:docMk/>
          <pc:sldMk cId="1508416403" sldId="5528"/>
        </pc:sldMkLst>
      </pc:sldChg>
      <pc:sldChg chg="del">
        <pc:chgData name="Wenzel, Brooke" userId="672bf8d3-b15b-4e02-a6d1-39319a0df09b" providerId="ADAL" clId="{D92C84BB-042C-4011-B2CA-A09CEA636185}" dt="2024-08-06T15:04:33.619" v="260" actId="47"/>
        <pc:sldMkLst>
          <pc:docMk/>
          <pc:sldMk cId="2824051488" sldId="5529"/>
        </pc:sldMkLst>
      </pc:sldChg>
      <pc:sldChg chg="add">
        <pc:chgData name="Wenzel, Brooke" userId="672bf8d3-b15b-4e02-a6d1-39319a0df09b" providerId="ADAL" clId="{D92C84BB-042C-4011-B2CA-A09CEA636185}" dt="2024-08-06T15:04:40.969" v="261"/>
        <pc:sldMkLst>
          <pc:docMk/>
          <pc:sldMk cId="3236553541" sldId="5533"/>
        </pc:sldMkLst>
      </pc:sldChg>
      <pc:sldChg chg="modSp add mod ord">
        <pc:chgData name="Wenzel, Brooke" userId="672bf8d3-b15b-4e02-a6d1-39319a0df09b" providerId="ADAL" clId="{D92C84BB-042C-4011-B2CA-A09CEA636185}" dt="2024-08-06T15:07:56.222" v="337" actId="20577"/>
        <pc:sldMkLst>
          <pc:docMk/>
          <pc:sldMk cId="2273958347" sldId="5534"/>
        </pc:sldMkLst>
      </pc:sldChg>
      <pc:sldChg chg="addSp delSp modSp new mod">
        <pc:chgData name="Wenzel, Brooke" userId="672bf8d3-b15b-4e02-a6d1-39319a0df09b" providerId="ADAL" clId="{D92C84BB-042C-4011-B2CA-A09CEA636185}" dt="2024-08-07T16:18:38.225" v="3056" actId="20577"/>
        <pc:sldMkLst>
          <pc:docMk/>
          <pc:sldMk cId="3254898418" sldId="5535"/>
        </pc:sldMkLst>
      </pc:sldChg>
      <pc:sldChg chg="addSp delSp modSp new mod">
        <pc:chgData name="Wenzel, Brooke" userId="672bf8d3-b15b-4e02-a6d1-39319a0df09b" providerId="ADAL" clId="{D92C84BB-042C-4011-B2CA-A09CEA636185}" dt="2024-08-06T15:44:08.134" v="1253" actId="14734"/>
        <pc:sldMkLst>
          <pc:docMk/>
          <pc:sldMk cId="1302995045" sldId="5536"/>
        </pc:sldMkLst>
      </pc:sldChg>
      <pc:sldChg chg="addSp delSp modSp add mod">
        <pc:chgData name="Wenzel, Brooke" userId="672bf8d3-b15b-4e02-a6d1-39319a0df09b" providerId="ADAL" clId="{D92C84BB-042C-4011-B2CA-A09CEA636185}" dt="2024-08-06T15:43:33.034" v="1249" actId="1076"/>
        <pc:sldMkLst>
          <pc:docMk/>
          <pc:sldMk cId="900576933" sldId="5537"/>
        </pc:sldMkLst>
      </pc:sldChg>
      <pc:sldChg chg="addSp delSp modSp new mod modClrScheme chgLayout">
        <pc:chgData name="Wenzel, Brooke" userId="672bf8d3-b15b-4e02-a6d1-39319a0df09b" providerId="ADAL" clId="{D92C84BB-042C-4011-B2CA-A09CEA636185}" dt="2024-08-06T16:14:54.890" v="1506" actId="20577"/>
        <pc:sldMkLst>
          <pc:docMk/>
          <pc:sldMk cId="573740307" sldId="5538"/>
        </pc:sldMkLst>
      </pc:sldChg>
      <pc:sldChg chg="addSp delSp modSp new del mod">
        <pc:chgData name="Wenzel, Brooke" userId="672bf8d3-b15b-4e02-a6d1-39319a0df09b" providerId="ADAL" clId="{D92C84BB-042C-4011-B2CA-A09CEA636185}" dt="2024-08-06T16:19:06.398" v="1527" actId="680"/>
        <pc:sldMkLst>
          <pc:docMk/>
          <pc:sldMk cId="733809969" sldId="5539"/>
        </pc:sldMkLst>
      </pc:sldChg>
      <pc:sldChg chg="addSp delSp modSp new mod">
        <pc:chgData name="Wenzel, Brooke" userId="672bf8d3-b15b-4e02-a6d1-39319a0df09b" providerId="ADAL" clId="{D92C84BB-042C-4011-B2CA-A09CEA636185}" dt="2024-08-06T16:40:40.592" v="2649" actId="13244"/>
        <pc:sldMkLst>
          <pc:docMk/>
          <pc:sldMk cId="1712441647" sldId="5539"/>
        </pc:sldMkLst>
      </pc:sldChg>
      <pc:sldChg chg="addSp modSp new mod">
        <pc:chgData name="Wenzel, Brooke" userId="672bf8d3-b15b-4e02-a6d1-39319a0df09b" providerId="ADAL" clId="{D92C84BB-042C-4011-B2CA-A09CEA636185}" dt="2024-08-06T16:43:17.270" v="2978" actId="20577"/>
        <pc:sldMkLst>
          <pc:docMk/>
          <pc:sldMk cId="534825663" sldId="5540"/>
        </pc:sldMkLst>
      </pc:sldChg>
    </pc:docChg>
  </pc:docChgLst>
  <pc:docChgLst>
    <pc:chgData name="Wenzel, Brooke" userId="672bf8d3-b15b-4e02-a6d1-39319a0df09b" providerId="ADAL" clId="{D48F8CD1-8CAE-4C7E-B035-712E85320D6D}"/>
    <pc:docChg chg="undo custSel addSld delSld modSld sldOrd">
      <pc:chgData name="Wenzel, Brooke" userId="672bf8d3-b15b-4e02-a6d1-39319a0df09b" providerId="ADAL" clId="{D48F8CD1-8CAE-4C7E-B035-712E85320D6D}" dt="2024-10-31T12:43:21.718" v="550" actId="27636"/>
      <pc:docMkLst>
        <pc:docMk/>
      </pc:docMkLst>
      <pc:sldChg chg="addSp modSp mod">
        <pc:chgData name="Wenzel, Brooke" userId="672bf8d3-b15b-4e02-a6d1-39319a0df09b" providerId="ADAL" clId="{D48F8CD1-8CAE-4C7E-B035-712E85320D6D}" dt="2024-10-29T20:44:01.041" v="525" actId="1076"/>
        <pc:sldMkLst>
          <pc:docMk/>
          <pc:sldMk cId="619815111" sldId="5076"/>
        </pc:sldMkLst>
      </pc:sldChg>
      <pc:sldChg chg="addSp delSp modSp mod">
        <pc:chgData name="Wenzel, Brooke" userId="672bf8d3-b15b-4e02-a6d1-39319a0df09b" providerId="ADAL" clId="{D48F8CD1-8CAE-4C7E-B035-712E85320D6D}" dt="2024-10-31T12:43:21.718" v="550" actId="27636"/>
        <pc:sldMkLst>
          <pc:docMk/>
          <pc:sldMk cId="3409998740" sldId="5502"/>
        </pc:sldMkLst>
      </pc:sldChg>
      <pc:sldChg chg="addSp delSp modSp mod">
        <pc:chgData name="Wenzel, Brooke" userId="672bf8d3-b15b-4e02-a6d1-39319a0df09b" providerId="ADAL" clId="{D48F8CD1-8CAE-4C7E-B035-712E85320D6D}" dt="2024-10-29T17:48:06.071" v="159" actId="21"/>
        <pc:sldMkLst>
          <pc:docMk/>
          <pc:sldMk cId="1302995045" sldId="5536"/>
        </pc:sldMkLst>
      </pc:sldChg>
      <pc:sldChg chg="addSp delSp modSp mod">
        <pc:chgData name="Wenzel, Brooke" userId="672bf8d3-b15b-4e02-a6d1-39319a0df09b" providerId="ADAL" clId="{D48F8CD1-8CAE-4C7E-B035-712E85320D6D}" dt="2024-10-29T17:51:49.050" v="184" actId="1076"/>
        <pc:sldMkLst>
          <pc:docMk/>
          <pc:sldMk cId="900576933" sldId="5537"/>
        </pc:sldMkLst>
      </pc:sldChg>
      <pc:sldChg chg="del">
        <pc:chgData name="Wenzel, Brooke" userId="672bf8d3-b15b-4e02-a6d1-39319a0df09b" providerId="ADAL" clId="{D48F8CD1-8CAE-4C7E-B035-712E85320D6D}" dt="2024-10-29T17:35:42.300" v="50" actId="47"/>
        <pc:sldMkLst>
          <pc:docMk/>
          <pc:sldMk cId="573740307" sldId="5538"/>
        </pc:sldMkLst>
      </pc:sldChg>
      <pc:sldChg chg="addSp delSp modSp mod">
        <pc:chgData name="Wenzel, Brooke" userId="672bf8d3-b15b-4e02-a6d1-39319a0df09b" providerId="ADAL" clId="{D48F8CD1-8CAE-4C7E-B035-712E85320D6D}" dt="2024-10-31T12:35:21.615" v="548" actId="27918"/>
        <pc:sldMkLst>
          <pc:docMk/>
          <pc:sldMk cId="1833070423" sldId="5660"/>
        </pc:sldMkLst>
      </pc:sldChg>
      <pc:sldChg chg="del">
        <pc:chgData name="Wenzel, Brooke" userId="672bf8d3-b15b-4e02-a6d1-39319a0df09b" providerId="ADAL" clId="{D48F8CD1-8CAE-4C7E-B035-712E85320D6D}" dt="2024-10-29T17:35:55.794" v="51" actId="47"/>
        <pc:sldMkLst>
          <pc:docMk/>
          <pc:sldMk cId="2781239056" sldId="5670"/>
        </pc:sldMkLst>
      </pc:sldChg>
      <pc:sldChg chg="del">
        <pc:chgData name="Wenzel, Brooke" userId="672bf8d3-b15b-4e02-a6d1-39319a0df09b" providerId="ADAL" clId="{D48F8CD1-8CAE-4C7E-B035-712E85320D6D}" dt="2024-10-29T17:38:29.197" v="115" actId="47"/>
        <pc:sldMkLst>
          <pc:docMk/>
          <pc:sldMk cId="1824294876" sldId="5671"/>
        </pc:sldMkLst>
      </pc:sldChg>
      <pc:sldChg chg="addSp delSp modSp add mod ord">
        <pc:chgData name="Wenzel, Brooke" userId="672bf8d3-b15b-4e02-a6d1-39319a0df09b" providerId="ADAL" clId="{D48F8CD1-8CAE-4C7E-B035-712E85320D6D}" dt="2024-10-29T18:02:19.722" v="196" actId="1076"/>
        <pc:sldMkLst>
          <pc:docMk/>
          <pc:sldMk cId="2923648200" sldId="5684"/>
        </pc:sldMkLst>
      </pc:sldChg>
    </pc:docChg>
  </pc:docChgLst>
  <pc:docChgLst>
    <pc:chgData name="Wenzel, Brooke" userId="672bf8d3-b15b-4e02-a6d1-39319a0df09b" providerId="ADAL" clId="{2A4A8184-7D2C-4499-B9C6-AB7F62A16FB3}"/>
    <pc:docChg chg="custSel addSld modSld">
      <pc:chgData name="Wenzel, Brooke" userId="672bf8d3-b15b-4e02-a6d1-39319a0df09b" providerId="ADAL" clId="{2A4A8184-7D2C-4499-B9C6-AB7F62A16FB3}" dt="2024-09-04T15:48:19.629" v="1096" actId="27636"/>
      <pc:docMkLst>
        <pc:docMk/>
      </pc:docMkLst>
      <pc:sldChg chg="addSp delSp modSp add mod">
        <pc:chgData name="Wenzel, Brooke" userId="672bf8d3-b15b-4e02-a6d1-39319a0df09b" providerId="ADAL" clId="{2A4A8184-7D2C-4499-B9C6-AB7F62A16FB3}" dt="2024-09-04T15:34:37.615" v="19" actId="1076"/>
        <pc:sldMkLst>
          <pc:docMk/>
          <pc:sldMk cId="399469708" sldId="2671"/>
        </pc:sldMkLst>
      </pc:sldChg>
      <pc:sldChg chg="addSp delSp modSp mod chgLayout">
        <pc:chgData name="Wenzel, Brooke" userId="672bf8d3-b15b-4e02-a6d1-39319a0df09b" providerId="ADAL" clId="{2A4A8184-7D2C-4499-B9C6-AB7F62A16FB3}" dt="2024-09-04T15:48:19.629" v="1096" actId="27636"/>
        <pc:sldMkLst>
          <pc:docMk/>
          <pc:sldMk cId="602901426" sldId="5498"/>
        </pc:sldMkLst>
      </pc:sldChg>
      <pc:sldChg chg="modSp mod">
        <pc:chgData name="Wenzel, Brooke" userId="672bf8d3-b15b-4e02-a6d1-39319a0df09b" providerId="ADAL" clId="{2A4A8184-7D2C-4499-B9C6-AB7F62A16FB3}" dt="2024-09-04T15:33:06.699" v="13" actId="20577"/>
        <pc:sldMkLst>
          <pc:docMk/>
          <pc:sldMk cId="573740307" sldId="5538"/>
        </pc:sldMkLst>
      </pc:sldChg>
    </pc:docChg>
  </pc:docChgLst>
  <pc:docChgLst>
    <pc:chgData name="Ward, Reagan" userId="27291eb4-8241-4961-9e69-8c66e34cc5b0" providerId="ADAL" clId="{9325B699-CAAD-49D2-8963-208914294446}"/>
    <pc:docChg chg="undo custSel delSld modSld">
      <pc:chgData name="Ward, Reagan" userId="27291eb4-8241-4961-9e69-8c66e34cc5b0" providerId="ADAL" clId="{9325B699-CAAD-49D2-8963-208914294446}" dt="2025-02-06T15:10:47.835" v="824" actId="700"/>
      <pc:docMkLst>
        <pc:docMk/>
      </pc:docMkLst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462835190" sldId="4696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1043530433" sldId="4701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3317819653" sldId="4703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2461826744" sldId="4704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800576745" sldId="4705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4159998588" sldId="4706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1667029438" sldId="5232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1385979322" sldId="5240"/>
        </pc:sldMkLst>
      </pc:sldChg>
      <pc:sldChg chg="addSp delSp modSp mod modClrScheme chgLayout">
        <pc:chgData name="Ward, Reagan" userId="27291eb4-8241-4961-9e69-8c66e34cc5b0" providerId="ADAL" clId="{9325B699-CAAD-49D2-8963-208914294446}" dt="2025-02-06T15:10:47.835" v="824" actId="700"/>
        <pc:sldMkLst>
          <pc:docMk/>
          <pc:sldMk cId="3674759564" sldId="5269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3577132534" sldId="5738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548937371" sldId="5739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3902891436" sldId="5740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3236241202" sldId="5755"/>
        </pc:sldMkLst>
      </pc:sldChg>
      <pc:sldChg chg="modSp mod">
        <pc:chgData name="Ward, Reagan" userId="27291eb4-8241-4961-9e69-8c66e34cc5b0" providerId="ADAL" clId="{9325B699-CAAD-49D2-8963-208914294446}" dt="2025-02-06T14:21:29.473" v="821" actId="14100"/>
        <pc:sldMkLst>
          <pc:docMk/>
          <pc:sldMk cId="2952098216" sldId="5757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2880554835" sldId="5768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237879848" sldId="5769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53929586" sldId="5771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3937432044" sldId="5772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1888481401" sldId="5773"/>
        </pc:sldMkLst>
      </pc:sldChg>
      <pc:sldChg chg="modSp mod">
        <pc:chgData name="Ward, Reagan" userId="27291eb4-8241-4961-9e69-8c66e34cc5b0" providerId="ADAL" clId="{9325B699-CAAD-49D2-8963-208914294446}" dt="2025-02-06T14:20:28.325" v="816" actId="13244"/>
        <pc:sldMkLst>
          <pc:docMk/>
          <pc:sldMk cId="3969251191" sldId="5783"/>
        </pc:sldMkLst>
      </pc:sldChg>
      <pc:sldChg chg="del">
        <pc:chgData name="Ward, Reagan" userId="27291eb4-8241-4961-9e69-8c66e34cc5b0" providerId="ADAL" clId="{9325B699-CAAD-49D2-8963-208914294446}" dt="2025-02-05T15:21:11.474" v="1" actId="47"/>
        <pc:sldMkLst>
          <pc:docMk/>
          <pc:sldMk cId="1522419604" sldId="5786"/>
        </pc:sldMkLst>
      </pc:sldChg>
    </pc:docChg>
  </pc:docChgLst>
  <pc:docChgLst>
    <pc:chgData name="Heitman, Lindsey" userId="a9773a47-99d2-4599-9377-6d37e9ec0bd3" providerId="ADAL" clId="{F621F320-0780-4755-94C4-709CA06B2AED}"/>
    <pc:docChg chg="addSld delSld modSld sldOrd">
      <pc:chgData name="Heitman, Lindsey" userId="a9773a47-99d2-4599-9377-6d37e9ec0bd3" providerId="ADAL" clId="{F621F320-0780-4755-94C4-709CA06B2AED}" dt="2024-09-19T13:30:40.951" v="275" actId="20577"/>
      <pc:docMkLst>
        <pc:docMk/>
      </pc:docMkLst>
      <pc:sldChg chg="add">
        <pc:chgData name="Heitman, Lindsey" userId="a9773a47-99d2-4599-9377-6d37e9ec0bd3" providerId="ADAL" clId="{F621F320-0780-4755-94C4-709CA06B2AED}" dt="2024-09-19T13:28:05.839" v="83"/>
        <pc:sldMkLst>
          <pc:docMk/>
          <pc:sldMk cId="2283591582" sldId="5555"/>
        </pc:sldMkLst>
      </pc:sldChg>
      <pc:sldChg chg="modSp add mod">
        <pc:chgData name="Heitman, Lindsey" userId="a9773a47-99d2-4599-9377-6d37e9ec0bd3" providerId="ADAL" clId="{F621F320-0780-4755-94C4-709CA06B2AED}" dt="2024-09-19T13:29:46.880" v="225" actId="5793"/>
        <pc:sldMkLst>
          <pc:docMk/>
          <pc:sldMk cId="2771759513" sldId="5556"/>
        </pc:sldMkLst>
      </pc:sldChg>
      <pc:sldChg chg="modSp add mod ord">
        <pc:chgData name="Heitman, Lindsey" userId="a9773a47-99d2-4599-9377-6d37e9ec0bd3" providerId="ADAL" clId="{F621F320-0780-4755-94C4-709CA06B2AED}" dt="2024-09-19T13:30:40.951" v="275" actId="20577"/>
        <pc:sldMkLst>
          <pc:docMk/>
          <pc:sldMk cId="2636024391" sldId="5557"/>
        </pc:sldMkLst>
      </pc:sldChg>
      <pc:sldChg chg="del">
        <pc:chgData name="Heitman, Lindsey" userId="a9773a47-99d2-4599-9377-6d37e9ec0bd3" providerId="ADAL" clId="{F621F320-0780-4755-94C4-709CA06B2AED}" dt="2024-09-19T13:28:10.001" v="84" actId="2696"/>
        <pc:sldMkLst>
          <pc:docMk/>
          <pc:sldMk cId="3889932318" sldId="5612"/>
        </pc:sldMkLst>
      </pc:sldChg>
      <pc:sldChg chg="del">
        <pc:chgData name="Heitman, Lindsey" userId="a9773a47-99d2-4599-9377-6d37e9ec0bd3" providerId="ADAL" clId="{F621F320-0780-4755-94C4-709CA06B2AED}" dt="2024-09-19T13:28:13.012" v="85" actId="2696"/>
        <pc:sldMkLst>
          <pc:docMk/>
          <pc:sldMk cId="3815958434" sldId="5613"/>
        </pc:sldMkLst>
      </pc:sldChg>
      <pc:sldChg chg="del">
        <pc:chgData name="Heitman, Lindsey" userId="a9773a47-99d2-4599-9377-6d37e9ec0bd3" providerId="ADAL" clId="{F621F320-0780-4755-94C4-709CA06B2AED}" dt="2024-09-19T13:28:16.181" v="86" actId="2696"/>
        <pc:sldMkLst>
          <pc:docMk/>
          <pc:sldMk cId="2628857232" sldId="5614"/>
        </pc:sldMkLst>
      </pc:sldChg>
      <pc:sldChg chg="del">
        <pc:chgData name="Heitman, Lindsey" userId="a9773a47-99d2-4599-9377-6d37e9ec0bd3" providerId="ADAL" clId="{F621F320-0780-4755-94C4-709CA06B2AED}" dt="2024-09-19T13:28:19.842" v="87" actId="2696"/>
        <pc:sldMkLst>
          <pc:docMk/>
          <pc:sldMk cId="2276900877" sldId="5615"/>
        </pc:sldMkLst>
      </pc:sldChg>
      <pc:sldChg chg="del">
        <pc:chgData name="Heitman, Lindsey" userId="a9773a47-99d2-4599-9377-6d37e9ec0bd3" providerId="ADAL" clId="{F621F320-0780-4755-94C4-709CA06B2AED}" dt="2024-09-19T13:28:25.526" v="88" actId="2696"/>
        <pc:sldMkLst>
          <pc:docMk/>
          <pc:sldMk cId="1093123474" sldId="5616"/>
        </pc:sldMkLst>
      </pc:sldChg>
      <pc:sldChg chg="del">
        <pc:chgData name="Heitman, Lindsey" userId="a9773a47-99d2-4599-9377-6d37e9ec0bd3" providerId="ADAL" clId="{F621F320-0780-4755-94C4-709CA06B2AED}" dt="2024-09-19T13:28:28.398" v="89" actId="2696"/>
        <pc:sldMkLst>
          <pc:docMk/>
          <pc:sldMk cId="2729748382" sldId="5617"/>
        </pc:sldMkLst>
      </pc:sldChg>
    </pc:docChg>
  </pc:docChgLst>
  <pc:docChgLst>
    <pc:chgData name="McRee, Rebecca" userId="S::mcree_r@cde.state.co.us::3a10fa13-9d60-4c0b-b361-471945732c34" providerId="AD" clId="Web-{6009DF30-A207-FE3A-978F-CEA7B7E63F2D}"/>
    <pc:docChg chg="modSld">
      <pc:chgData name="McRee, Rebecca" userId="S::mcree_r@cde.state.co.us::3a10fa13-9d60-4c0b-b361-471945732c34" providerId="AD" clId="Web-{6009DF30-A207-FE3A-978F-CEA7B7E63F2D}" dt="2024-07-16T15:33:52.487" v="47"/>
      <pc:docMkLst>
        <pc:docMk/>
      </pc:docMkLst>
    </pc:docChg>
  </pc:docChgLst>
  <pc:docChgLst>
    <pc:chgData name="Hoffman, Peter" userId="S::hoffman_p@cde.state.co.us::673cee94-26bd-4c2a-ab82-1b3669e2f049" providerId="AD" clId="Web-{85436F16-4780-0120-8E3B-5A433009F2B1}"/>
    <pc:docChg chg="modSld">
      <pc:chgData name="Hoffman, Peter" userId="S::hoffman_p@cde.state.co.us::673cee94-26bd-4c2a-ab82-1b3669e2f049" providerId="AD" clId="Web-{85436F16-4780-0120-8E3B-5A433009F2B1}" dt="2025-04-16T20:09:36.933" v="27"/>
      <pc:docMkLst>
        <pc:docMk/>
      </pc:docMkLst>
    </pc:docChg>
  </pc:docChgLst>
  <pc:docChgLst>
    <pc:chgData name="Gudka, Dawna" userId="823cceae-331b-41d6-9a63-34ad6d1db55c" providerId="ADAL" clId="{B0B7EA3B-119C-41D1-8192-96AA432579B4}"/>
    <pc:docChg chg="custSel addSld delSld modSld sldOrd">
      <pc:chgData name="Gudka, Dawna" userId="823cceae-331b-41d6-9a63-34ad6d1db55c" providerId="ADAL" clId="{B0B7EA3B-119C-41D1-8192-96AA432579B4}" dt="2024-05-16T14:31:30.118" v="2111" actId="13244"/>
      <pc:docMkLst>
        <pc:docMk/>
      </pc:docMkLst>
      <pc:sldChg chg="delSp modSp add mod ord">
        <pc:chgData name="Gudka, Dawna" userId="823cceae-331b-41d6-9a63-34ad6d1db55c" providerId="ADAL" clId="{B0B7EA3B-119C-41D1-8192-96AA432579B4}" dt="2024-05-14T20:01:10.556" v="1810" actId="1076"/>
        <pc:sldMkLst>
          <pc:docMk/>
          <pc:sldMk cId="1450785063" sldId="5167"/>
        </pc:sldMkLst>
      </pc:sldChg>
      <pc:sldChg chg="addSp modSp add mod">
        <pc:chgData name="Gudka, Dawna" userId="823cceae-331b-41d6-9a63-34ad6d1db55c" providerId="ADAL" clId="{B0B7EA3B-119C-41D1-8192-96AA432579B4}" dt="2024-05-14T19:59:34.982" v="1791" actId="20577"/>
        <pc:sldMkLst>
          <pc:docMk/>
          <pc:sldMk cId="1213727475" sldId="5197"/>
        </pc:sldMkLst>
      </pc:sldChg>
      <pc:sldChg chg="addSp modSp add mod ord">
        <pc:chgData name="Gudka, Dawna" userId="823cceae-331b-41d6-9a63-34ad6d1db55c" providerId="ADAL" clId="{B0B7EA3B-119C-41D1-8192-96AA432579B4}" dt="2024-05-16T14:31:30.118" v="2111" actId="13244"/>
        <pc:sldMkLst>
          <pc:docMk/>
          <pc:sldMk cId="4107585368" sldId="5213"/>
        </pc:sldMkLst>
      </pc:sldChg>
      <pc:sldChg chg="modSp mod">
        <pc:chgData name="Gudka, Dawna" userId="823cceae-331b-41d6-9a63-34ad6d1db55c" providerId="ADAL" clId="{B0B7EA3B-119C-41D1-8192-96AA432579B4}" dt="2024-05-13T13:14:58.586" v="638" actId="20577"/>
        <pc:sldMkLst>
          <pc:docMk/>
          <pc:sldMk cId="1474977630" sldId="5414"/>
        </pc:sldMkLst>
      </pc:sldChg>
      <pc:sldChg chg="modSp mod">
        <pc:chgData name="Gudka, Dawna" userId="823cceae-331b-41d6-9a63-34ad6d1db55c" providerId="ADAL" clId="{B0B7EA3B-119C-41D1-8192-96AA432579B4}" dt="2024-05-13T13:15:21.752" v="682" actId="20577"/>
        <pc:sldMkLst>
          <pc:docMk/>
          <pc:sldMk cId="2535695864" sldId="5418"/>
        </pc:sldMkLst>
      </pc:sldChg>
      <pc:sldChg chg="modSp mod">
        <pc:chgData name="Gudka, Dawna" userId="823cceae-331b-41d6-9a63-34ad6d1db55c" providerId="ADAL" clId="{B0B7EA3B-119C-41D1-8192-96AA432579B4}" dt="2024-05-13T13:15:43.785" v="705" actId="20577"/>
        <pc:sldMkLst>
          <pc:docMk/>
          <pc:sldMk cId="3766475121" sldId="5422"/>
        </pc:sldMkLst>
      </pc:sldChg>
      <pc:sldChg chg="modSp add mod">
        <pc:chgData name="Gudka, Dawna" userId="823cceae-331b-41d6-9a63-34ad6d1db55c" providerId="ADAL" clId="{B0B7EA3B-119C-41D1-8192-96AA432579B4}" dt="2024-05-13T13:15:55.803" v="724" actId="20577"/>
        <pc:sldMkLst>
          <pc:docMk/>
          <pc:sldMk cId="2687837903" sldId="5426"/>
        </pc:sldMkLst>
      </pc:sldChg>
      <pc:sldChg chg="add replId">
        <pc:chgData name="Gudka, Dawna" userId="823cceae-331b-41d6-9a63-34ad6d1db55c" providerId="ADAL" clId="{B0B7EA3B-119C-41D1-8192-96AA432579B4}" dt="2024-05-13T13:14:10.842" v="597" actId="2890"/>
        <pc:sldMkLst>
          <pc:docMk/>
          <pc:sldMk cId="1977705933" sldId="5427"/>
        </pc:sldMkLst>
      </pc:sldChg>
      <pc:sldChg chg="add replId">
        <pc:chgData name="Gudka, Dawna" userId="823cceae-331b-41d6-9a63-34ad6d1db55c" providerId="ADAL" clId="{B0B7EA3B-119C-41D1-8192-96AA432579B4}" dt="2024-05-13T13:14:10.842" v="597" actId="2890"/>
        <pc:sldMkLst>
          <pc:docMk/>
          <pc:sldMk cId="1213477695" sldId="5428"/>
        </pc:sldMkLst>
      </pc:sldChg>
      <pc:sldChg chg="add replId">
        <pc:chgData name="Gudka, Dawna" userId="823cceae-331b-41d6-9a63-34ad6d1db55c" providerId="ADAL" clId="{B0B7EA3B-119C-41D1-8192-96AA432579B4}" dt="2024-05-13T13:14:10.842" v="597" actId="2890"/>
        <pc:sldMkLst>
          <pc:docMk/>
          <pc:sldMk cId="1001050613" sldId="5429"/>
        </pc:sldMkLst>
      </pc:sldChg>
      <pc:sldChg chg="modSp add mod">
        <pc:chgData name="Gudka, Dawna" userId="823cceae-331b-41d6-9a63-34ad6d1db55c" providerId="ADAL" clId="{B0B7EA3B-119C-41D1-8192-96AA432579B4}" dt="2024-05-14T19:38:32.462" v="1627" actId="20577"/>
        <pc:sldMkLst>
          <pc:docMk/>
          <pc:sldMk cId="2515573956" sldId="5430"/>
        </pc:sldMkLst>
      </pc:sldChg>
      <pc:sldChg chg="add replId">
        <pc:chgData name="Gudka, Dawna" userId="823cceae-331b-41d6-9a63-34ad6d1db55c" providerId="ADAL" clId="{B0B7EA3B-119C-41D1-8192-96AA432579B4}" dt="2024-05-13T13:14:21.759" v="598" actId="2890"/>
        <pc:sldMkLst>
          <pc:docMk/>
          <pc:sldMk cId="4245206161" sldId="5431"/>
        </pc:sldMkLst>
      </pc:sldChg>
      <pc:sldChg chg="add replId">
        <pc:chgData name="Gudka, Dawna" userId="823cceae-331b-41d6-9a63-34ad6d1db55c" providerId="ADAL" clId="{B0B7EA3B-119C-41D1-8192-96AA432579B4}" dt="2024-05-13T13:14:21.759" v="598" actId="2890"/>
        <pc:sldMkLst>
          <pc:docMk/>
          <pc:sldMk cId="2972609993" sldId="5432"/>
        </pc:sldMkLst>
      </pc:sldChg>
      <pc:sldChg chg="add replId">
        <pc:chgData name="Gudka, Dawna" userId="823cceae-331b-41d6-9a63-34ad6d1db55c" providerId="ADAL" clId="{B0B7EA3B-119C-41D1-8192-96AA432579B4}" dt="2024-05-13T13:14:21.759" v="598" actId="2890"/>
        <pc:sldMkLst>
          <pc:docMk/>
          <pc:sldMk cId="2468195586" sldId="5433"/>
        </pc:sldMkLst>
      </pc:sldChg>
      <pc:sldChg chg="modSp add mod">
        <pc:chgData name="Gudka, Dawna" userId="823cceae-331b-41d6-9a63-34ad6d1db55c" providerId="ADAL" clId="{B0B7EA3B-119C-41D1-8192-96AA432579B4}" dt="2024-05-13T13:16:33.010" v="784" actId="20577"/>
        <pc:sldMkLst>
          <pc:docMk/>
          <pc:sldMk cId="1420371418" sldId="5434"/>
        </pc:sldMkLst>
      </pc:sldChg>
      <pc:sldChg chg="modSp add mod replId">
        <pc:chgData name="Gudka, Dawna" userId="823cceae-331b-41d6-9a63-34ad6d1db55c" providerId="ADAL" clId="{B0B7EA3B-119C-41D1-8192-96AA432579B4}" dt="2024-05-16T14:30:56.425" v="2108" actId="13244"/>
        <pc:sldMkLst>
          <pc:docMk/>
          <pc:sldMk cId="3354606110" sldId="5435"/>
        </pc:sldMkLst>
      </pc:sldChg>
      <pc:sldChg chg="modSp add del mod ord replId">
        <pc:chgData name="Gudka, Dawna" userId="823cceae-331b-41d6-9a63-34ad6d1db55c" providerId="ADAL" clId="{B0B7EA3B-119C-41D1-8192-96AA432579B4}" dt="2024-05-14T19:57:19.148" v="1736" actId="2696"/>
        <pc:sldMkLst>
          <pc:docMk/>
          <pc:sldMk cId="1249538834" sldId="5436"/>
        </pc:sldMkLst>
      </pc:sldChg>
      <pc:sldChg chg="modSp add mod replId">
        <pc:chgData name="Gudka, Dawna" userId="823cceae-331b-41d6-9a63-34ad6d1db55c" providerId="ADAL" clId="{B0B7EA3B-119C-41D1-8192-96AA432579B4}" dt="2024-05-13T13:47:46.478" v="1532" actId="20577"/>
        <pc:sldMkLst>
          <pc:docMk/>
          <pc:sldMk cId="2398386918" sldId="5437"/>
        </pc:sldMkLst>
      </pc:sldChg>
      <pc:sldChg chg="modSp add mod">
        <pc:chgData name="Gudka, Dawna" userId="823cceae-331b-41d6-9a63-34ad6d1db55c" providerId="ADAL" clId="{B0B7EA3B-119C-41D1-8192-96AA432579B4}" dt="2024-05-13T13:16:42.235" v="794" actId="20577"/>
        <pc:sldMkLst>
          <pc:docMk/>
          <pc:sldMk cId="2570410255" sldId="5438"/>
        </pc:sldMkLst>
      </pc:sldChg>
      <pc:sldChg chg="add replId">
        <pc:chgData name="Gudka, Dawna" userId="823cceae-331b-41d6-9a63-34ad6d1db55c" providerId="ADAL" clId="{B0B7EA3B-119C-41D1-8192-96AA432579B4}" dt="2024-05-13T13:14:37.405" v="600" actId="2890"/>
        <pc:sldMkLst>
          <pc:docMk/>
          <pc:sldMk cId="3745767475" sldId="5439"/>
        </pc:sldMkLst>
      </pc:sldChg>
      <pc:sldChg chg="add replId">
        <pc:chgData name="Gudka, Dawna" userId="823cceae-331b-41d6-9a63-34ad6d1db55c" providerId="ADAL" clId="{B0B7EA3B-119C-41D1-8192-96AA432579B4}" dt="2024-05-13T13:14:37.405" v="600" actId="2890"/>
        <pc:sldMkLst>
          <pc:docMk/>
          <pc:sldMk cId="2274862231" sldId="5440"/>
        </pc:sldMkLst>
      </pc:sldChg>
      <pc:sldChg chg="add replId">
        <pc:chgData name="Gudka, Dawna" userId="823cceae-331b-41d6-9a63-34ad6d1db55c" providerId="ADAL" clId="{B0B7EA3B-119C-41D1-8192-96AA432579B4}" dt="2024-05-13T13:14:37.405" v="600" actId="2890"/>
        <pc:sldMkLst>
          <pc:docMk/>
          <pc:sldMk cId="2012818798" sldId="5441"/>
        </pc:sldMkLst>
      </pc:sldChg>
      <pc:sldChg chg="modSp add mod">
        <pc:chgData name="Gudka, Dawna" userId="823cceae-331b-41d6-9a63-34ad6d1db55c" providerId="ADAL" clId="{B0B7EA3B-119C-41D1-8192-96AA432579B4}" dt="2024-05-14T19:38:56.435" v="1649" actId="20577"/>
        <pc:sldMkLst>
          <pc:docMk/>
          <pc:sldMk cId="3637682200" sldId="5442"/>
        </pc:sldMkLst>
      </pc:sldChg>
      <pc:sldChg chg="add replId">
        <pc:chgData name="Gudka, Dawna" userId="823cceae-331b-41d6-9a63-34ad6d1db55c" providerId="ADAL" clId="{B0B7EA3B-119C-41D1-8192-96AA432579B4}" dt="2024-05-14T19:38:44.173" v="1628" actId="2890"/>
        <pc:sldMkLst>
          <pc:docMk/>
          <pc:sldMk cId="2033492523" sldId="5443"/>
        </pc:sldMkLst>
      </pc:sldChg>
      <pc:sldChg chg="add replId">
        <pc:chgData name="Gudka, Dawna" userId="823cceae-331b-41d6-9a63-34ad6d1db55c" providerId="ADAL" clId="{B0B7EA3B-119C-41D1-8192-96AA432579B4}" dt="2024-05-14T19:38:44.173" v="1628" actId="2890"/>
        <pc:sldMkLst>
          <pc:docMk/>
          <pc:sldMk cId="887340654" sldId="5444"/>
        </pc:sldMkLst>
      </pc:sldChg>
      <pc:sldChg chg="add replId">
        <pc:chgData name="Gudka, Dawna" userId="823cceae-331b-41d6-9a63-34ad6d1db55c" providerId="ADAL" clId="{B0B7EA3B-119C-41D1-8192-96AA432579B4}" dt="2024-05-14T19:38:44.173" v="1628" actId="2890"/>
        <pc:sldMkLst>
          <pc:docMk/>
          <pc:sldMk cId="3512071473" sldId="5445"/>
        </pc:sldMkLst>
      </pc:sldChg>
    </pc:docChg>
  </pc:docChgLst>
  <pc:docChgLst>
    <pc:chgData name="Slutzky, Collin" userId="S::slutzky_c@cde.state.co.us::21f7fb5c-490d-42a4-8741-4ce78a53b03a" providerId="AD" clId="Web-{855620DC-F780-E423-C18A-8CF835E47B8C}"/>
    <pc:docChg chg="delSld modSld">
      <pc:chgData name="Slutzky, Collin" userId="S::slutzky_c@cde.state.co.us::21f7fb5c-490d-42a4-8741-4ce78a53b03a" providerId="AD" clId="Web-{855620DC-F780-E423-C18A-8CF835E47B8C}" dt="2025-05-22T14:04:34.058" v="114" actId="20577"/>
      <pc:docMkLst>
        <pc:docMk/>
      </pc:docMkLst>
      <pc:sldChg chg="del">
        <pc:chgData name="Slutzky, Collin" userId="S::slutzky_c@cde.state.co.us::21f7fb5c-490d-42a4-8741-4ce78a53b03a" providerId="AD" clId="Web-{855620DC-F780-E423-C18A-8CF835E47B8C}" dt="2025-05-22T14:02:04.305" v="1"/>
        <pc:sldMkLst>
          <pc:docMk/>
          <pc:sldMk cId="2815576142" sldId="5313"/>
        </pc:sldMkLst>
      </pc:sldChg>
      <pc:sldChg chg="modSp">
        <pc:chgData name="Slutzky, Collin" userId="S::slutzky_c@cde.state.co.us::21f7fb5c-490d-42a4-8741-4ce78a53b03a" providerId="AD" clId="Web-{855620DC-F780-E423-C18A-8CF835E47B8C}" dt="2025-05-22T14:01:50.227" v="0" actId="20577"/>
        <pc:sldMkLst>
          <pc:docMk/>
          <pc:sldMk cId="2365850526" sldId="5733"/>
        </pc:sldMkLst>
      </pc:sldChg>
      <pc:sldChg chg="modSp">
        <pc:chgData name="Slutzky, Collin" userId="S::slutzky_c@cde.state.co.us::21f7fb5c-490d-42a4-8741-4ce78a53b03a" providerId="AD" clId="Web-{855620DC-F780-E423-C18A-8CF835E47B8C}" dt="2025-05-22T14:04:34.058" v="114" actId="20577"/>
        <pc:sldMkLst>
          <pc:docMk/>
          <pc:sldMk cId="467082449" sldId="5776"/>
        </pc:sldMkLst>
      </pc:sldChg>
    </pc:docChg>
  </pc:docChgLst>
  <pc:docChgLst>
    <pc:chgData name="Rhodes, Tara" userId="S::rhodes_t@cde.state.co.us::566307b0-1e17-4826-87e1-0feb85a922f2" providerId="AD" clId="Web-{A31167FC-3CA6-FBA4-7A27-29D64A5FD486}"/>
    <pc:docChg chg="addSld delSld modSld">
      <pc:chgData name="Rhodes, Tara" userId="S::rhodes_t@cde.state.co.us::566307b0-1e17-4826-87e1-0feb85a922f2" providerId="AD" clId="Web-{A31167FC-3CA6-FBA4-7A27-29D64A5FD486}" dt="2024-05-23T12:27:29.218" v="2160" actId="20577"/>
      <pc:docMkLst>
        <pc:docMk/>
      </pc:docMkLst>
      <pc:sldChg chg="modSp">
        <pc:chgData name="Rhodes, Tara" userId="S::rhodes_t@cde.state.co.us::566307b0-1e17-4826-87e1-0feb85a922f2" providerId="AD" clId="Web-{A31167FC-3CA6-FBA4-7A27-29D64A5FD486}" dt="2024-05-23T12:10:23.278" v="1389" actId="20577"/>
        <pc:sldMkLst>
          <pc:docMk/>
          <pc:sldMk cId="68699369" sldId="5309"/>
        </pc:sldMkLst>
      </pc:sldChg>
      <pc:sldChg chg="modSp">
        <pc:chgData name="Rhodes, Tara" userId="S::rhodes_t@cde.state.co.us::566307b0-1e17-4826-87e1-0feb85a922f2" providerId="AD" clId="Web-{A31167FC-3CA6-FBA4-7A27-29D64A5FD486}" dt="2024-05-23T12:12:36.079" v="1393" actId="20577"/>
        <pc:sldMkLst>
          <pc:docMk/>
          <pc:sldMk cId="3396060537" sldId="5314"/>
        </pc:sldMkLst>
      </pc:sldChg>
      <pc:sldChg chg="modSp">
        <pc:chgData name="Rhodes, Tara" userId="S::rhodes_t@cde.state.co.us::566307b0-1e17-4826-87e1-0feb85a922f2" providerId="AD" clId="Web-{A31167FC-3CA6-FBA4-7A27-29D64A5FD486}" dt="2024-05-23T11:46:14.543" v="187" actId="20577"/>
        <pc:sldMkLst>
          <pc:docMk/>
          <pc:sldMk cId="49926316" sldId="5349"/>
        </pc:sldMkLst>
      </pc:sldChg>
      <pc:sldChg chg="modSp">
        <pc:chgData name="Rhodes, Tara" userId="S::rhodes_t@cde.state.co.us::566307b0-1e17-4826-87e1-0feb85a922f2" providerId="AD" clId="Web-{A31167FC-3CA6-FBA4-7A27-29D64A5FD486}" dt="2024-05-23T11:35:00.411" v="4"/>
        <pc:sldMkLst>
          <pc:docMk/>
          <pc:sldMk cId="1006133002" sldId="5449"/>
        </pc:sldMkLst>
      </pc:sldChg>
      <pc:sldChg chg="addSp modSp">
        <pc:chgData name="Rhodes, Tara" userId="S::rhodes_t@cde.state.co.us::566307b0-1e17-4826-87e1-0feb85a922f2" providerId="AD" clId="Web-{A31167FC-3CA6-FBA4-7A27-29D64A5FD486}" dt="2024-05-23T11:52:09.852" v="307" actId="20577"/>
        <pc:sldMkLst>
          <pc:docMk/>
          <pc:sldMk cId="1167242946" sldId="5450"/>
        </pc:sldMkLst>
      </pc:sldChg>
      <pc:sldChg chg="modSp">
        <pc:chgData name="Rhodes, Tara" userId="S::rhodes_t@cde.state.co.us::566307b0-1e17-4826-87e1-0feb85a922f2" providerId="AD" clId="Web-{A31167FC-3CA6-FBA4-7A27-29D64A5FD486}" dt="2024-05-23T11:46:35.684" v="195" actId="20577"/>
        <pc:sldMkLst>
          <pc:docMk/>
          <pc:sldMk cId="2632896885" sldId="5451"/>
        </pc:sldMkLst>
      </pc:sldChg>
      <pc:sldChg chg="modSp new">
        <pc:chgData name="Rhodes, Tara" userId="S::rhodes_t@cde.state.co.us::566307b0-1e17-4826-87e1-0feb85a922f2" providerId="AD" clId="Web-{A31167FC-3CA6-FBA4-7A27-29D64A5FD486}" dt="2024-05-23T11:55:31.061" v="597" actId="20577"/>
        <pc:sldMkLst>
          <pc:docMk/>
          <pc:sldMk cId="1684451337" sldId="5458"/>
        </pc:sldMkLst>
      </pc:sldChg>
      <pc:sldChg chg="new del">
        <pc:chgData name="Rhodes, Tara" userId="S::rhodes_t@cde.state.co.us::566307b0-1e17-4826-87e1-0feb85a922f2" providerId="AD" clId="Web-{A31167FC-3CA6-FBA4-7A27-29D64A5FD486}" dt="2024-05-23T11:56:09" v="600"/>
        <pc:sldMkLst>
          <pc:docMk/>
          <pc:sldMk cId="2402853399" sldId="5459"/>
        </pc:sldMkLst>
      </pc:sldChg>
      <pc:sldChg chg="modSp add replId">
        <pc:chgData name="Rhodes, Tara" userId="S::rhodes_t@cde.state.co.us::566307b0-1e17-4826-87e1-0feb85a922f2" providerId="AD" clId="Web-{A31167FC-3CA6-FBA4-7A27-29D64A5FD486}" dt="2024-05-23T12:04:35.751" v="1356" actId="14100"/>
        <pc:sldMkLst>
          <pc:docMk/>
          <pc:sldMk cId="1574131623" sldId="5460"/>
        </pc:sldMkLst>
      </pc:sldChg>
      <pc:sldChg chg="addSp delSp modSp new">
        <pc:chgData name="Rhodes, Tara" userId="S::rhodes_t@cde.state.co.us::566307b0-1e17-4826-87e1-0feb85a922f2" providerId="AD" clId="Web-{A31167FC-3CA6-FBA4-7A27-29D64A5FD486}" dt="2024-05-23T12:27:29.218" v="2160" actId="20577"/>
        <pc:sldMkLst>
          <pc:docMk/>
          <pc:sldMk cId="3795402163" sldId="5461"/>
        </pc:sldMkLst>
      </pc:sldChg>
    </pc:docChg>
  </pc:docChgLst>
  <pc:docChgLst>
    <pc:chgData name="Hoffman, Peter" userId="673cee94-26bd-4c2a-ab82-1b3669e2f049" providerId="ADAL" clId="{451C6FF0-32A7-4384-87A7-B85BE5C56E76}"/>
    <pc:docChg chg="undo custSel modSld">
      <pc:chgData name="Hoffman, Peter" userId="673cee94-26bd-4c2a-ab82-1b3669e2f049" providerId="ADAL" clId="{451C6FF0-32A7-4384-87A7-B85BE5C56E76}" dt="2024-11-20T17:49:00.382" v="272" actId="1036"/>
      <pc:docMkLst>
        <pc:docMk/>
      </pc:docMkLst>
    </pc:docChg>
  </pc:docChgLst>
  <pc:docChgLst>
    <pc:chgData name="Rhodes, Tara" userId="S::rhodes_t@cde.state.co.us::566307b0-1e17-4826-87e1-0feb85a922f2" providerId="AD" clId="Web-{AB3B785C-7B24-B129-4389-C0160E4FFD71}"/>
    <pc:docChg chg="addSld modSld">
      <pc:chgData name="Rhodes, Tara" userId="S::rhodes_t@cde.state.co.us::566307b0-1e17-4826-87e1-0feb85a922f2" providerId="AD" clId="Web-{AB3B785C-7B24-B129-4389-C0160E4FFD71}" dt="2025-05-21T22:34:30.671" v="239" actId="20577"/>
      <pc:docMkLst>
        <pc:docMk/>
      </pc:docMkLst>
      <pc:sldChg chg="modSp">
        <pc:chgData name="Rhodes, Tara" userId="S::rhodes_t@cde.state.co.us::566307b0-1e17-4826-87e1-0feb85a922f2" providerId="AD" clId="Web-{AB3B785C-7B24-B129-4389-C0160E4FFD71}" dt="2025-05-21T22:34:30.671" v="239" actId="20577"/>
        <pc:sldMkLst>
          <pc:docMk/>
          <pc:sldMk cId="4255130237" sldId="5918"/>
        </pc:sldMkLst>
      </pc:sldChg>
      <pc:sldChg chg="modSp">
        <pc:chgData name="Rhodes, Tara" userId="S::rhodes_t@cde.state.co.us::566307b0-1e17-4826-87e1-0feb85a922f2" providerId="AD" clId="Web-{AB3B785C-7B24-B129-4389-C0160E4FFD71}" dt="2025-05-21T22:34:24.718" v="238" actId="20577"/>
        <pc:sldMkLst>
          <pc:docMk/>
          <pc:sldMk cId="3702270092" sldId="5924"/>
        </pc:sldMkLst>
      </pc:sldChg>
      <pc:sldChg chg="modSp add replId">
        <pc:chgData name="Rhodes, Tara" userId="S::rhodes_t@cde.state.co.us::566307b0-1e17-4826-87e1-0feb85a922f2" providerId="AD" clId="Web-{AB3B785C-7B24-B129-4389-C0160E4FFD71}" dt="2025-05-21T22:33:56.264" v="235" actId="20577"/>
        <pc:sldMkLst>
          <pc:docMk/>
          <pc:sldMk cId="1199086367" sldId="5947"/>
        </pc:sldMkLst>
      </pc:sldChg>
    </pc:docChg>
  </pc:docChgLst>
  <pc:docChgLst>
    <pc:chgData name="Hoffman, Peter" userId="S::hoffman_p@cde.state.co.us::673cee94-26bd-4c2a-ab82-1b3669e2f049" providerId="AD" clId="Web-{91DAAF75-C278-5342-2BC3-3C8CCC6E4046}"/>
    <pc:docChg chg="addSld delSld modSld">
      <pc:chgData name="Hoffman, Peter" userId="S::hoffman_p@cde.state.co.us::673cee94-26bd-4c2a-ab82-1b3669e2f049" providerId="AD" clId="Web-{91DAAF75-C278-5342-2BC3-3C8CCC6E4046}" dt="2025-04-30T19:28:54.616" v="237" actId="20577"/>
      <pc:docMkLst>
        <pc:docMk/>
      </pc:docMkLst>
      <pc:sldChg chg="add">
        <pc:chgData name="Hoffman, Peter" userId="S::hoffman_p@cde.state.co.us::673cee94-26bd-4c2a-ab82-1b3669e2f049" providerId="AD" clId="Web-{91DAAF75-C278-5342-2BC3-3C8CCC6E4046}" dt="2025-04-30T19:20:51.065" v="0"/>
        <pc:sldMkLst>
          <pc:docMk/>
          <pc:sldMk cId="217821678" sldId="5717"/>
        </pc:sldMkLst>
      </pc:sldChg>
      <pc:sldChg chg="add">
        <pc:chgData name="Hoffman, Peter" userId="S::hoffman_p@cde.state.co.us::673cee94-26bd-4c2a-ab82-1b3669e2f049" providerId="AD" clId="Web-{91DAAF75-C278-5342-2BC3-3C8CCC6E4046}" dt="2025-04-30T19:25:09.357" v="7"/>
        <pc:sldMkLst>
          <pc:docMk/>
          <pc:sldMk cId="709657538" sldId="5877"/>
        </pc:sldMkLst>
      </pc:sldChg>
      <pc:sldChg chg="add del">
        <pc:chgData name="Hoffman, Peter" userId="S::hoffman_p@cde.state.co.us::673cee94-26bd-4c2a-ab82-1b3669e2f049" providerId="AD" clId="Web-{91DAAF75-C278-5342-2BC3-3C8CCC6E4046}" dt="2025-04-30T19:21:38.036" v="6"/>
        <pc:sldMkLst>
          <pc:docMk/>
          <pc:sldMk cId="1702993866" sldId="5878"/>
        </pc:sldMkLst>
      </pc:sldChg>
      <pc:sldChg chg="modSp">
        <pc:chgData name="Hoffman, Peter" userId="S::hoffman_p@cde.state.co.us::673cee94-26bd-4c2a-ab82-1b3669e2f049" providerId="AD" clId="Web-{91DAAF75-C278-5342-2BC3-3C8CCC6E4046}" dt="2025-04-30T19:28:54.616" v="237" actId="20577"/>
        <pc:sldMkLst>
          <pc:docMk/>
          <pc:sldMk cId="668070653" sldId="5885"/>
        </pc:sldMkLst>
      </pc:sldChg>
      <pc:sldChg chg="del">
        <pc:chgData name="Hoffman, Peter" userId="S::hoffman_p@cde.state.co.us::673cee94-26bd-4c2a-ab82-1b3669e2f049" providerId="AD" clId="Web-{91DAAF75-C278-5342-2BC3-3C8CCC6E4046}" dt="2025-04-30T19:21:34.301" v="5"/>
        <pc:sldMkLst>
          <pc:docMk/>
          <pc:sldMk cId="569085593" sldId="5886"/>
        </pc:sldMkLst>
      </pc:sldChg>
    </pc:docChg>
  </pc:docChgLst>
  <pc:docChgLst>
    <pc:chgData name="Tribbett, Jessica" userId="S::tribbett_jessica@cde.state.co.us::b8af59d7-a86d-4166-a022-d856dc24c475" providerId="AD" clId="Web-{9805FBC4-56C9-951F-8DDB-BB76E64E872F}"/>
    <pc:docChg chg="addSld modSld">
      <pc:chgData name="Tribbett, Jessica" userId="S::tribbett_jessica@cde.state.co.us::b8af59d7-a86d-4166-a022-d856dc24c475" providerId="AD" clId="Web-{9805FBC4-56C9-951F-8DDB-BB76E64E872F}" dt="2025-06-12T13:52:26.943" v="146" actId="20577"/>
      <pc:docMkLst>
        <pc:docMk/>
      </pc:docMkLst>
      <pc:sldChg chg="modSp new">
        <pc:chgData name="Tribbett, Jessica" userId="S::tribbett_jessica@cde.state.co.us::b8af59d7-a86d-4166-a022-d856dc24c475" providerId="AD" clId="Web-{9805FBC4-56C9-951F-8DDB-BB76E64E872F}" dt="2025-06-12T13:52:26.943" v="146" actId="20577"/>
        <pc:sldMkLst>
          <pc:docMk/>
          <pc:sldMk cId="803610458" sldId="5977"/>
        </pc:sldMkLst>
      </pc:sldChg>
    </pc:docChg>
  </pc:docChgLst>
  <pc:docChgLst>
    <pc:chgData name="Rhodes, Tara" userId="S::rhodes_t@cde.state.co.us::566307b0-1e17-4826-87e1-0feb85a922f2" providerId="AD" clId="Web-{CE6A55C8-B938-7216-1B3E-499AAD3F16B0}"/>
    <pc:docChg chg="addSld delSld modSld sldOrd">
      <pc:chgData name="Rhodes, Tara" userId="S::rhodes_t@cde.state.co.us::566307b0-1e17-4826-87e1-0feb85a922f2" providerId="AD" clId="Web-{CE6A55C8-B938-7216-1B3E-499AAD3F16B0}" dt="2024-08-15T04:42:56.721" v="1286" actId="20577"/>
      <pc:docMkLst>
        <pc:docMk/>
      </pc:docMkLst>
      <pc:sldChg chg="del">
        <pc:chgData name="Rhodes, Tara" userId="S::rhodes_t@cde.state.co.us::566307b0-1e17-4826-87e1-0feb85a922f2" providerId="AD" clId="Web-{CE6A55C8-B938-7216-1B3E-499AAD3F16B0}" dt="2024-08-15T03:47:00.943" v="84"/>
        <pc:sldMkLst>
          <pc:docMk/>
          <pc:sldMk cId="2394703095" sldId="5507"/>
        </pc:sldMkLst>
      </pc:sldChg>
      <pc:sldChg chg="ord">
        <pc:chgData name="Rhodes, Tara" userId="S::rhodes_t@cde.state.co.us::566307b0-1e17-4826-87e1-0feb85a922f2" providerId="AD" clId="Web-{CE6A55C8-B938-7216-1B3E-499AAD3F16B0}" dt="2024-08-15T03:43:09.503" v="8"/>
        <pc:sldMkLst>
          <pc:docMk/>
          <pc:sldMk cId="2025537005" sldId="5515"/>
        </pc:sldMkLst>
      </pc:sldChg>
      <pc:sldChg chg="modSp">
        <pc:chgData name="Rhodes, Tara" userId="S::rhodes_t@cde.state.co.us::566307b0-1e17-4826-87e1-0feb85a922f2" providerId="AD" clId="Web-{CE6A55C8-B938-7216-1B3E-499AAD3F16B0}" dt="2024-08-15T03:45:49.567" v="83" actId="20577"/>
        <pc:sldMkLst>
          <pc:docMk/>
          <pc:sldMk cId="2423109446" sldId="5516"/>
        </pc:sldMkLst>
      </pc:sldChg>
      <pc:sldChg chg="ord">
        <pc:chgData name="Rhodes, Tara" userId="S::rhodes_t@cde.state.co.us::566307b0-1e17-4826-87e1-0feb85a922f2" providerId="AD" clId="Web-{CE6A55C8-B938-7216-1B3E-499AAD3F16B0}" dt="2024-08-15T03:43:15.269" v="9"/>
        <pc:sldMkLst>
          <pc:docMk/>
          <pc:sldMk cId="3919774085" sldId="5545"/>
        </pc:sldMkLst>
      </pc:sldChg>
      <pc:sldChg chg="ord">
        <pc:chgData name="Rhodes, Tara" userId="S::rhodes_t@cde.state.co.us::566307b0-1e17-4826-87e1-0feb85a922f2" providerId="AD" clId="Web-{CE6A55C8-B938-7216-1B3E-499AAD3F16B0}" dt="2024-08-15T03:43:19.659" v="10"/>
        <pc:sldMkLst>
          <pc:docMk/>
          <pc:sldMk cId="3696308903" sldId="5546"/>
        </pc:sldMkLst>
      </pc:sldChg>
      <pc:sldChg chg="ord">
        <pc:chgData name="Rhodes, Tara" userId="S::rhodes_t@cde.state.co.us::566307b0-1e17-4826-87e1-0feb85a922f2" providerId="AD" clId="Web-{CE6A55C8-B938-7216-1B3E-499AAD3F16B0}" dt="2024-08-15T03:43:24.566" v="11"/>
        <pc:sldMkLst>
          <pc:docMk/>
          <pc:sldMk cId="3757558483" sldId="5547"/>
        </pc:sldMkLst>
      </pc:sldChg>
      <pc:sldChg chg="modSp new del">
        <pc:chgData name="Rhodes, Tara" userId="S::rhodes_t@cde.state.co.us::566307b0-1e17-4826-87e1-0feb85a922f2" providerId="AD" clId="Web-{CE6A55C8-B938-7216-1B3E-499AAD3F16B0}" dt="2024-08-15T04:03:54.566" v="124"/>
        <pc:sldMkLst>
          <pc:docMk/>
          <pc:sldMk cId="484685078" sldId="5553"/>
        </pc:sldMkLst>
      </pc:sldChg>
      <pc:sldChg chg="delSp modSp new">
        <pc:chgData name="Rhodes, Tara" userId="S::rhodes_t@cde.state.co.us::566307b0-1e17-4826-87e1-0feb85a922f2" providerId="AD" clId="Web-{CE6A55C8-B938-7216-1B3E-499AAD3F16B0}" dt="2024-08-15T04:39:50.844" v="1162" actId="14100"/>
        <pc:sldMkLst>
          <pc:docMk/>
          <pc:sldMk cId="129463232" sldId="5554"/>
        </pc:sldMkLst>
      </pc:sldChg>
      <pc:sldChg chg="add del replId">
        <pc:chgData name="Rhodes, Tara" userId="S::rhodes_t@cde.state.co.us::566307b0-1e17-4826-87e1-0feb85a922f2" providerId="AD" clId="Web-{CE6A55C8-B938-7216-1B3E-499AAD3F16B0}" dt="2024-08-15T04:03:56.550" v="125"/>
        <pc:sldMkLst>
          <pc:docMk/>
          <pc:sldMk cId="1514468860" sldId="5555"/>
        </pc:sldMkLst>
      </pc:sldChg>
      <pc:sldChg chg="addSp delSp modSp new">
        <pc:chgData name="Rhodes, Tara" userId="S::rhodes_t@cde.state.co.us::566307b0-1e17-4826-87e1-0feb85a922f2" providerId="AD" clId="Web-{CE6A55C8-B938-7216-1B3E-499AAD3F16B0}" dt="2024-08-15T04:42:56.721" v="1286" actId="20577"/>
        <pc:sldMkLst>
          <pc:docMk/>
          <pc:sldMk cId="3613590764" sldId="5555"/>
        </pc:sldMkLst>
      </pc:sldChg>
      <pc:sldChg chg="addSp delSp modSp add replId">
        <pc:chgData name="Rhodes, Tara" userId="S::rhodes_t@cde.state.co.us::566307b0-1e17-4826-87e1-0feb85a922f2" providerId="AD" clId="Web-{CE6A55C8-B938-7216-1B3E-499AAD3F16B0}" dt="2024-08-15T04:41:14.704" v="1236" actId="20577"/>
        <pc:sldMkLst>
          <pc:docMk/>
          <pc:sldMk cId="2663003536" sldId="5556"/>
        </pc:sldMkLst>
      </pc:sldChg>
    </pc:docChg>
  </pc:docChgLst>
  <pc:docChgLst>
    <pc:chgData name="Hoffman, Peter" userId="S::hoffman_p@cde.state.co.us::673cee94-26bd-4c2a-ab82-1b3669e2f049" providerId="AD" clId="Web-{0FAB5E64-2CCD-6ADD-C4E0-52336DE06EC2}"/>
    <pc:docChg chg="modSld">
      <pc:chgData name="Hoffman, Peter" userId="S::hoffman_p@cde.state.co.us::673cee94-26bd-4c2a-ab82-1b3669e2f049" providerId="AD" clId="Web-{0FAB5E64-2CCD-6ADD-C4E0-52336DE06EC2}" dt="2025-04-15T17:06:56.203" v="114"/>
      <pc:docMkLst>
        <pc:docMk/>
      </pc:docMkLst>
    </pc:docChg>
  </pc:docChgLst>
  <pc:docChgLst>
    <pc:chgData name="Ward, Reagan" userId="27291eb4-8241-4961-9e69-8c66e34cc5b0" providerId="ADAL" clId="{AD019FE6-6751-4361-A015-8DCA93C4B642}"/>
    <pc:docChg chg="undo custSel addSld delSld modSld sldOrd">
      <pc:chgData name="Ward, Reagan" userId="27291eb4-8241-4961-9e69-8c66e34cc5b0" providerId="ADAL" clId="{AD019FE6-6751-4361-A015-8DCA93C4B642}" dt="2024-08-15T05:26:07.915" v="2276" actId="27636"/>
      <pc:docMkLst>
        <pc:docMk/>
      </pc:docMkLst>
      <pc:sldChg chg="modSp mod">
        <pc:chgData name="Ward, Reagan" userId="27291eb4-8241-4961-9e69-8c66e34cc5b0" providerId="ADAL" clId="{AD019FE6-6751-4361-A015-8DCA93C4B642}" dt="2024-08-14T12:18:50.687" v="9" actId="2165"/>
        <pc:sldMkLst>
          <pc:docMk/>
          <pc:sldMk cId="4006630429" sldId="282"/>
        </pc:sldMkLst>
      </pc:sldChg>
      <pc:sldChg chg="modSp add del mod">
        <pc:chgData name="Ward, Reagan" userId="27291eb4-8241-4961-9e69-8c66e34cc5b0" providerId="ADAL" clId="{AD019FE6-6751-4361-A015-8DCA93C4B642}" dt="2024-08-15T05:26:07.915" v="2276" actId="27636"/>
        <pc:sldMkLst>
          <pc:docMk/>
          <pc:sldMk cId="1007356210" sldId="5482"/>
        </pc:sldMkLst>
      </pc:sldChg>
      <pc:sldChg chg="modSp mod">
        <pc:chgData name="Ward, Reagan" userId="27291eb4-8241-4961-9e69-8c66e34cc5b0" providerId="ADAL" clId="{AD019FE6-6751-4361-A015-8DCA93C4B642}" dt="2024-08-14T13:38:31.001" v="824" actId="27636"/>
        <pc:sldMkLst>
          <pc:docMk/>
          <pc:sldMk cId="3757558483" sldId="5547"/>
        </pc:sldMkLst>
      </pc:sldChg>
      <pc:sldChg chg="new del">
        <pc:chgData name="Ward, Reagan" userId="27291eb4-8241-4961-9e69-8c66e34cc5b0" providerId="ADAL" clId="{AD019FE6-6751-4361-A015-8DCA93C4B642}" dt="2024-08-14T12:21:18.483" v="51" actId="680"/>
        <pc:sldMkLst>
          <pc:docMk/>
          <pc:sldMk cId="2808707064" sldId="5550"/>
        </pc:sldMkLst>
      </pc:sldChg>
      <pc:sldChg chg="addSp delSp modSp new mod ord chgLayout">
        <pc:chgData name="Ward, Reagan" userId="27291eb4-8241-4961-9e69-8c66e34cc5b0" providerId="ADAL" clId="{AD019FE6-6751-4361-A015-8DCA93C4B642}" dt="2024-08-14T12:28:07.448" v="820" actId="33524"/>
        <pc:sldMkLst>
          <pc:docMk/>
          <pc:sldMk cId="3822573146" sldId="5550"/>
        </pc:sldMkLst>
      </pc:sldChg>
      <pc:sldChg chg="new del">
        <pc:chgData name="Ward, Reagan" userId="27291eb4-8241-4961-9e69-8c66e34cc5b0" providerId="ADAL" clId="{AD019FE6-6751-4361-A015-8DCA93C4B642}" dt="2024-08-14T12:21:17.470" v="50" actId="680"/>
        <pc:sldMkLst>
          <pc:docMk/>
          <pc:sldMk cId="2060409079" sldId="5551"/>
        </pc:sldMkLst>
      </pc:sldChg>
      <pc:sldChg chg="addSp delSp modSp new mod modClrScheme chgLayout">
        <pc:chgData name="Ward, Reagan" userId="27291eb4-8241-4961-9e69-8c66e34cc5b0" providerId="ADAL" clId="{AD019FE6-6751-4361-A015-8DCA93C4B642}" dt="2024-08-14T16:13:03.776" v="1631" actId="20577"/>
        <pc:sldMkLst>
          <pc:docMk/>
          <pc:sldMk cId="15825853" sldId="5552"/>
        </pc:sldMkLst>
      </pc:sldChg>
      <pc:sldChg chg="addSp delSp modSp new del mod modClrScheme chgLayout">
        <pc:chgData name="Ward, Reagan" userId="27291eb4-8241-4961-9e69-8c66e34cc5b0" providerId="ADAL" clId="{AD019FE6-6751-4361-A015-8DCA93C4B642}" dt="2024-08-14T13:38:33.316" v="825" actId="47"/>
        <pc:sldMkLst>
          <pc:docMk/>
          <pc:sldMk cId="1593298914" sldId="5552"/>
        </pc:sldMkLst>
      </pc:sldChg>
    </pc:docChg>
  </pc:docChgLst>
  <pc:docChgLst>
    <pc:chgData name="Gudka, Dawna" userId="823cceae-331b-41d6-9a63-34ad6d1db55c" providerId="ADAL" clId="{EA03515D-070C-4865-86B7-716FFE15E36A}"/>
    <pc:docChg chg="undo custSel addSld delSld modSld sldOrd">
      <pc:chgData name="Gudka, Dawna" userId="823cceae-331b-41d6-9a63-34ad6d1db55c" providerId="ADAL" clId="{EA03515D-070C-4865-86B7-716FFE15E36A}" dt="2024-08-01T14:07:16.109" v="1074" actId="20577"/>
      <pc:docMkLst>
        <pc:docMk/>
      </pc:docMkLst>
      <pc:sldChg chg="addSp delSp modSp mod">
        <pc:chgData name="Gudka, Dawna" userId="823cceae-331b-41d6-9a63-34ad6d1db55c" providerId="ADAL" clId="{EA03515D-070C-4865-86B7-716FFE15E36A}" dt="2024-07-31T21:48:27.884" v="1058" actId="13926"/>
        <pc:sldMkLst>
          <pc:docMk/>
          <pc:sldMk cId="2968826480" sldId="5465"/>
        </pc:sldMkLst>
      </pc:sldChg>
      <pc:sldChg chg="delSp mod">
        <pc:chgData name="Gudka, Dawna" userId="823cceae-331b-41d6-9a63-34ad6d1db55c" providerId="ADAL" clId="{EA03515D-070C-4865-86B7-716FFE15E36A}" dt="2024-07-31T14:40:10.836" v="976" actId="478"/>
        <pc:sldMkLst>
          <pc:docMk/>
          <pc:sldMk cId="2823243994" sldId="5466"/>
        </pc:sldMkLst>
      </pc:sldChg>
      <pc:sldChg chg="modSp mod">
        <pc:chgData name="Gudka, Dawna" userId="823cceae-331b-41d6-9a63-34ad6d1db55c" providerId="ADAL" clId="{EA03515D-070C-4865-86B7-716FFE15E36A}" dt="2024-08-01T14:07:16.109" v="1074" actId="20577"/>
        <pc:sldMkLst>
          <pc:docMk/>
          <pc:sldMk cId="1765433899" sldId="5480"/>
        </pc:sldMkLst>
      </pc:sldChg>
      <pc:sldChg chg="delSp modSp mod">
        <pc:chgData name="Gudka, Dawna" userId="823cceae-331b-41d6-9a63-34ad6d1db55c" providerId="ADAL" clId="{EA03515D-070C-4865-86B7-716FFE15E36A}" dt="2024-07-31T14:40:06.938" v="975"/>
        <pc:sldMkLst>
          <pc:docMk/>
          <pc:sldMk cId="1218041085" sldId="5519"/>
        </pc:sldMkLst>
      </pc:sldChg>
      <pc:sldChg chg="addSp delSp modSp add del mod ord">
        <pc:chgData name="Gudka, Dawna" userId="823cceae-331b-41d6-9a63-34ad6d1db55c" providerId="ADAL" clId="{EA03515D-070C-4865-86B7-716FFE15E36A}" dt="2024-07-31T13:55:46.466" v="236" actId="2696"/>
        <pc:sldMkLst>
          <pc:docMk/>
          <pc:sldMk cId="1440028251" sldId="5532"/>
        </pc:sldMkLst>
      </pc:sldChg>
    </pc:docChg>
  </pc:docChgLst>
  <pc:docChgLst>
    <pc:chgData name="Rhodes, Tara" userId="S::rhodes_t@cde.state.co.us::566307b0-1e17-4826-87e1-0feb85a922f2" providerId="AD" clId="Web-{B76C9A65-259E-A473-37A4-110C5F1EAF23}"/>
    <pc:docChg chg="delSld modSld">
      <pc:chgData name="Rhodes, Tara" userId="S::rhodes_t@cde.state.co.us::566307b0-1e17-4826-87e1-0feb85a922f2" providerId="AD" clId="Web-{B76C9A65-259E-A473-37A4-110C5F1EAF23}" dt="2024-06-06T12:40:49.498" v="495" actId="20577"/>
      <pc:docMkLst>
        <pc:docMk/>
      </pc:docMkLst>
      <pc:sldChg chg="del">
        <pc:chgData name="Rhodes, Tara" userId="S::rhodes_t@cde.state.co.us::566307b0-1e17-4826-87e1-0feb85a922f2" providerId="AD" clId="Web-{B76C9A65-259E-A473-37A4-110C5F1EAF23}" dt="2024-06-06T12:32:45.097" v="299"/>
        <pc:sldMkLst>
          <pc:docMk/>
          <pc:sldMk cId="2925374892" sldId="5307"/>
        </pc:sldMkLst>
      </pc:sldChg>
      <pc:sldChg chg="modSp">
        <pc:chgData name="Rhodes, Tara" userId="S::rhodes_t@cde.state.co.us::566307b0-1e17-4826-87e1-0feb85a922f2" providerId="AD" clId="Web-{B76C9A65-259E-A473-37A4-110C5F1EAF23}" dt="2024-06-06T12:35:09.069" v="425" actId="20577"/>
        <pc:sldMkLst>
          <pc:docMk/>
          <pc:sldMk cId="68699369" sldId="5309"/>
        </pc:sldMkLst>
      </pc:sldChg>
      <pc:sldChg chg="modSp">
        <pc:chgData name="Rhodes, Tara" userId="S::rhodes_t@cde.state.co.us::566307b0-1e17-4826-87e1-0feb85a922f2" providerId="AD" clId="Web-{B76C9A65-259E-A473-37A4-110C5F1EAF23}" dt="2024-06-06T12:40:49.498" v="495" actId="20577"/>
        <pc:sldMkLst>
          <pc:docMk/>
          <pc:sldMk cId="3396060537" sldId="5314"/>
        </pc:sldMkLst>
      </pc:sldChg>
      <pc:sldChg chg="modSp">
        <pc:chgData name="Rhodes, Tara" userId="S::rhodes_t@cde.state.co.us::566307b0-1e17-4826-87e1-0feb85a922f2" providerId="AD" clId="Web-{B76C9A65-259E-A473-37A4-110C5F1EAF23}" dt="2024-06-06T12:27:35.513" v="282" actId="20577"/>
        <pc:sldMkLst>
          <pc:docMk/>
          <pc:sldMk cId="49926316" sldId="5349"/>
        </pc:sldMkLst>
      </pc:sldChg>
      <pc:sldChg chg="modSp">
        <pc:chgData name="Rhodes, Tara" userId="S::rhodes_t@cde.state.co.us::566307b0-1e17-4826-87e1-0feb85a922f2" providerId="AD" clId="Web-{B76C9A65-259E-A473-37A4-110C5F1EAF23}" dt="2024-06-06T12:18:45.455" v="4"/>
        <pc:sldMkLst>
          <pc:docMk/>
          <pc:sldMk cId="1006133002" sldId="5449"/>
        </pc:sldMkLst>
      </pc:sldChg>
      <pc:sldChg chg="modSp">
        <pc:chgData name="Rhodes, Tara" userId="S::rhodes_t@cde.state.co.us::566307b0-1e17-4826-87e1-0feb85a922f2" providerId="AD" clId="Web-{B76C9A65-259E-A473-37A4-110C5F1EAF23}" dt="2024-06-06T12:19:36.457" v="39" actId="1076"/>
        <pc:sldMkLst>
          <pc:docMk/>
          <pc:sldMk cId="1167242946" sldId="5450"/>
        </pc:sldMkLst>
      </pc:sldChg>
      <pc:sldChg chg="del">
        <pc:chgData name="Rhodes, Tara" userId="S::rhodes_t@cde.state.co.us::566307b0-1e17-4826-87e1-0feb85a922f2" providerId="AD" clId="Web-{B76C9A65-259E-A473-37A4-110C5F1EAF23}" dt="2024-06-06T12:35:59.867" v="426"/>
        <pc:sldMkLst>
          <pc:docMk/>
          <pc:sldMk cId="3795402163" sldId="5461"/>
        </pc:sldMkLst>
      </pc:sldChg>
      <pc:sldChg chg="del">
        <pc:chgData name="Rhodes, Tara" userId="S::rhodes_t@cde.state.co.us::566307b0-1e17-4826-87e1-0feb85a922f2" providerId="AD" clId="Web-{B76C9A65-259E-A473-37A4-110C5F1EAF23}" dt="2024-06-06T12:19:43.566" v="40"/>
        <pc:sldMkLst>
          <pc:docMk/>
          <pc:sldMk cId="79025021" sldId="5473"/>
        </pc:sldMkLst>
      </pc:sldChg>
    </pc:docChg>
  </pc:docChgLst>
  <pc:docChgLst>
    <pc:chgData name="Wenzel, Brooke" userId="672bf8d3-b15b-4e02-a6d1-39319a0df09b" providerId="ADAL" clId="{011BFA91-0BED-4FF9-9A14-B51CBA757C8C}"/>
    <pc:docChg chg="modSld">
      <pc:chgData name="Wenzel, Brooke" userId="672bf8d3-b15b-4e02-a6d1-39319a0df09b" providerId="ADAL" clId="{011BFA91-0BED-4FF9-9A14-B51CBA757C8C}" dt="2025-02-04T17:44:14.002" v="18" actId="1076"/>
      <pc:docMkLst>
        <pc:docMk/>
      </pc:docMkLst>
    </pc:docChg>
  </pc:docChgLst>
  <pc:docChgLst>
    <pc:chgData name="Heitman, Lindsey" userId="a9773a47-99d2-4599-9377-6d37e9ec0bd3" providerId="ADAL" clId="{AE671099-6B2D-4B3F-B33E-51CBDBC8FB42}"/>
    <pc:docChg chg="undo custSel addSld modSld">
      <pc:chgData name="Heitman, Lindsey" userId="a9773a47-99d2-4599-9377-6d37e9ec0bd3" providerId="ADAL" clId="{AE671099-6B2D-4B3F-B33E-51CBDBC8FB42}" dt="2024-10-24T13:56:45.325" v="894" actId="207"/>
      <pc:docMkLst>
        <pc:docMk/>
      </pc:docMkLst>
      <pc:sldChg chg="addSp delSp modSp add mod modClrScheme chgLayout">
        <pc:chgData name="Heitman, Lindsey" userId="a9773a47-99d2-4599-9377-6d37e9ec0bd3" providerId="ADAL" clId="{AE671099-6B2D-4B3F-B33E-51CBDBC8FB42}" dt="2024-10-24T13:54:45.230" v="783" actId="13244"/>
        <pc:sldMkLst>
          <pc:docMk/>
          <pc:sldMk cId="620519025" sldId="332"/>
        </pc:sldMkLst>
      </pc:sldChg>
      <pc:sldChg chg="addSp delSp modSp add mod modClrScheme chgLayout">
        <pc:chgData name="Heitman, Lindsey" userId="a9773a47-99d2-4599-9377-6d37e9ec0bd3" providerId="ADAL" clId="{AE671099-6B2D-4B3F-B33E-51CBDBC8FB42}" dt="2024-10-24T13:48:34.743" v="335" actId="1076"/>
        <pc:sldMkLst>
          <pc:docMk/>
          <pc:sldMk cId="135215506" sldId="333"/>
        </pc:sldMkLst>
      </pc:sldChg>
      <pc:sldChg chg="addSp delSp modSp add mod modClrScheme chgLayout">
        <pc:chgData name="Heitman, Lindsey" userId="a9773a47-99d2-4599-9377-6d37e9ec0bd3" providerId="ADAL" clId="{AE671099-6B2D-4B3F-B33E-51CBDBC8FB42}" dt="2024-10-24T13:54:14.031" v="781" actId="13244"/>
        <pc:sldMkLst>
          <pc:docMk/>
          <pc:sldMk cId="3786229217" sldId="5397"/>
        </pc:sldMkLst>
      </pc:sldChg>
      <pc:sldChg chg="addSp delSp modSp add mod modClrScheme chgLayout">
        <pc:chgData name="Heitman, Lindsey" userId="a9773a47-99d2-4599-9377-6d37e9ec0bd3" providerId="ADAL" clId="{AE671099-6B2D-4B3F-B33E-51CBDBC8FB42}" dt="2024-10-24T13:47:08.242" v="323"/>
        <pc:sldMkLst>
          <pc:docMk/>
          <pc:sldMk cId="222853044" sldId="5585"/>
        </pc:sldMkLst>
      </pc:sldChg>
      <pc:sldChg chg="addSp delSp modSp add mod">
        <pc:chgData name="Heitman, Lindsey" userId="a9773a47-99d2-4599-9377-6d37e9ec0bd3" providerId="ADAL" clId="{AE671099-6B2D-4B3F-B33E-51CBDBC8FB42}" dt="2024-10-24T13:54:31.680" v="782" actId="13244"/>
        <pc:sldMkLst>
          <pc:docMk/>
          <pc:sldMk cId="2165601397" sldId="5586"/>
        </pc:sldMkLst>
      </pc:sldChg>
      <pc:sldChg chg="modSp add mod">
        <pc:chgData name="Heitman, Lindsey" userId="a9773a47-99d2-4599-9377-6d37e9ec0bd3" providerId="ADAL" clId="{AE671099-6B2D-4B3F-B33E-51CBDBC8FB42}" dt="2024-10-24T13:50:03.905" v="414" actId="14100"/>
        <pc:sldMkLst>
          <pc:docMk/>
          <pc:sldMk cId="783971613" sldId="5619"/>
        </pc:sldMkLst>
      </pc:sldChg>
      <pc:sldChg chg="modSp add mod">
        <pc:chgData name="Heitman, Lindsey" userId="a9773a47-99d2-4599-9377-6d37e9ec0bd3" providerId="ADAL" clId="{AE671099-6B2D-4B3F-B33E-51CBDBC8FB42}" dt="2024-10-24T13:37:04.663" v="129" actId="20577"/>
        <pc:sldMkLst>
          <pc:docMk/>
          <pc:sldMk cId="3494396476" sldId="5683"/>
        </pc:sldMkLst>
      </pc:sldChg>
    </pc:docChg>
  </pc:docChgLst>
  <pc:docChgLst>
    <pc:chgData name="Wenzel, Brooke" userId="672bf8d3-b15b-4e02-a6d1-39319a0df09b" providerId="ADAL" clId="{94AC76F7-ECD0-437B-AC52-B9448DAFCB5D}"/>
    <pc:docChg chg="custSel addSld delSld modSld">
      <pc:chgData name="Wenzel, Brooke" userId="672bf8d3-b15b-4e02-a6d1-39319a0df09b" providerId="ADAL" clId="{94AC76F7-ECD0-437B-AC52-B9448DAFCB5D}" dt="2024-11-14T13:26:51.009" v="382" actId="20577"/>
      <pc:docMkLst>
        <pc:docMk/>
      </pc:docMkLst>
      <pc:sldChg chg="modSp add mod">
        <pc:chgData name="Wenzel, Brooke" userId="672bf8d3-b15b-4e02-a6d1-39319a0df09b" providerId="ADAL" clId="{94AC76F7-ECD0-437B-AC52-B9448DAFCB5D}" dt="2024-11-14T13:25:27.386" v="374" actId="1076"/>
        <pc:sldMkLst>
          <pc:docMk/>
          <pc:sldMk cId="2435853885" sldId="1682"/>
        </pc:sldMkLst>
      </pc:sldChg>
      <pc:sldChg chg="modSp add mod">
        <pc:chgData name="Wenzel, Brooke" userId="672bf8d3-b15b-4e02-a6d1-39319a0df09b" providerId="ADAL" clId="{94AC76F7-ECD0-437B-AC52-B9448DAFCB5D}" dt="2024-11-14T13:26:51.009" v="382" actId="20577"/>
        <pc:sldMkLst>
          <pc:docMk/>
          <pc:sldMk cId="3987200273" sldId="5182"/>
        </pc:sldMkLst>
      </pc:sldChg>
      <pc:sldChg chg="modSp add mod">
        <pc:chgData name="Wenzel, Brooke" userId="672bf8d3-b15b-4e02-a6d1-39319a0df09b" providerId="ADAL" clId="{94AC76F7-ECD0-437B-AC52-B9448DAFCB5D}" dt="2024-11-14T13:25:35.832" v="376" actId="6549"/>
        <pc:sldMkLst>
          <pc:docMk/>
          <pc:sldMk cId="95310416" sldId="5184"/>
        </pc:sldMkLst>
      </pc:sldChg>
      <pc:sldChg chg="del">
        <pc:chgData name="Wenzel, Brooke" userId="672bf8d3-b15b-4e02-a6d1-39319a0df09b" providerId="ADAL" clId="{94AC76F7-ECD0-437B-AC52-B9448DAFCB5D}" dt="2024-11-12T14:01:28.265" v="239" actId="47"/>
        <pc:sldMkLst>
          <pc:docMk/>
          <pc:sldMk cId="3409998740" sldId="5502"/>
        </pc:sldMkLst>
      </pc:sldChg>
      <pc:sldChg chg="modSp mod">
        <pc:chgData name="Wenzel, Brooke" userId="672bf8d3-b15b-4e02-a6d1-39319a0df09b" providerId="ADAL" clId="{94AC76F7-ECD0-437B-AC52-B9448DAFCB5D}" dt="2024-11-12T14:04:22.687" v="372" actId="20577"/>
        <pc:sldMkLst>
          <pc:docMk/>
          <pc:sldMk cId="2273958347" sldId="5534"/>
        </pc:sldMkLst>
      </pc:sldChg>
      <pc:sldChg chg="addSp delSp modSp mod">
        <pc:chgData name="Wenzel, Brooke" userId="672bf8d3-b15b-4e02-a6d1-39319a0df09b" providerId="ADAL" clId="{94AC76F7-ECD0-437B-AC52-B9448DAFCB5D}" dt="2024-11-12T14:03:58.155" v="370" actId="1076"/>
        <pc:sldMkLst>
          <pc:docMk/>
          <pc:sldMk cId="1302995045" sldId="5536"/>
        </pc:sldMkLst>
      </pc:sldChg>
      <pc:sldChg chg="modSp mod">
        <pc:chgData name="Wenzel, Brooke" userId="672bf8d3-b15b-4e02-a6d1-39319a0df09b" providerId="ADAL" clId="{94AC76F7-ECD0-437B-AC52-B9448DAFCB5D}" dt="2024-11-12T13:59:09.338" v="219" actId="1076"/>
        <pc:sldMkLst>
          <pc:docMk/>
          <pc:sldMk cId="500438566" sldId="5672"/>
        </pc:sldMkLst>
      </pc:sldChg>
    </pc:docChg>
  </pc:docChgLst>
  <pc:docChgLst>
    <pc:chgData name="Gudka, Dawna" userId="823cceae-331b-41d6-9a63-34ad6d1db55c" providerId="ADAL" clId="{109875F5-F08F-48F0-BF6E-45474135F722}"/>
    <pc:docChg chg="modSld">
      <pc:chgData name="Gudka, Dawna" userId="823cceae-331b-41d6-9a63-34ad6d1db55c" providerId="ADAL" clId="{109875F5-F08F-48F0-BF6E-45474135F722}" dt="2025-04-09T18:56:52.950" v="72" actId="20577"/>
      <pc:docMkLst>
        <pc:docMk/>
      </pc:docMkLst>
    </pc:docChg>
  </pc:docChgLst>
  <pc:docChgLst>
    <pc:chgData name="Ward, Reagan" userId="27291eb4-8241-4961-9e69-8c66e34cc5b0" providerId="ADAL" clId="{23F7020E-B539-47EA-9750-9324A088851B}"/>
    <pc:docChg chg="custSel addSld delSld modSld">
      <pc:chgData name="Ward, Reagan" userId="27291eb4-8241-4961-9e69-8c66e34cc5b0" providerId="ADAL" clId="{23F7020E-B539-47EA-9750-9324A088851B}" dt="2024-08-21T22:57:47.237" v="1658" actId="13244"/>
      <pc:docMkLst>
        <pc:docMk/>
      </pc:docMkLst>
      <pc:sldChg chg="modSp mod">
        <pc:chgData name="Ward, Reagan" userId="27291eb4-8241-4961-9e69-8c66e34cc5b0" providerId="ADAL" clId="{23F7020E-B539-47EA-9750-9324A088851B}" dt="2024-08-21T22:36:09.604" v="100"/>
        <pc:sldMkLst>
          <pc:docMk/>
          <pc:sldMk cId="1007356210" sldId="5482"/>
        </pc:sldMkLst>
      </pc:sldChg>
      <pc:sldChg chg="modSp mod">
        <pc:chgData name="Ward, Reagan" userId="27291eb4-8241-4961-9e69-8c66e34cc5b0" providerId="ADAL" clId="{23F7020E-B539-47EA-9750-9324A088851B}" dt="2024-08-21T22:34:26.568" v="84" actId="27636"/>
        <pc:sldMkLst>
          <pc:docMk/>
          <pc:sldMk cId="3757558483" sldId="5547"/>
        </pc:sldMkLst>
      </pc:sldChg>
      <pc:sldChg chg="del">
        <pc:chgData name="Ward, Reagan" userId="27291eb4-8241-4961-9e69-8c66e34cc5b0" providerId="ADAL" clId="{23F7020E-B539-47EA-9750-9324A088851B}" dt="2024-08-21T22:45:50.710" v="102" actId="47"/>
        <pc:sldMkLst>
          <pc:docMk/>
          <pc:sldMk cId="3822573146" sldId="5550"/>
        </pc:sldMkLst>
      </pc:sldChg>
      <pc:sldChg chg="del">
        <pc:chgData name="Ward, Reagan" userId="27291eb4-8241-4961-9e69-8c66e34cc5b0" providerId="ADAL" clId="{23F7020E-B539-47EA-9750-9324A088851B}" dt="2024-08-21T22:36:21.448" v="101" actId="47"/>
        <pc:sldMkLst>
          <pc:docMk/>
          <pc:sldMk cId="15825853" sldId="5552"/>
        </pc:sldMkLst>
      </pc:sldChg>
      <pc:sldChg chg="addSp delSp modSp new mod modClrScheme chgLayout">
        <pc:chgData name="Ward, Reagan" userId="27291eb4-8241-4961-9e69-8c66e34cc5b0" providerId="ADAL" clId="{23F7020E-B539-47EA-9750-9324A088851B}" dt="2024-08-21T22:57:25.198" v="1656" actId="13244"/>
        <pc:sldMkLst>
          <pc:docMk/>
          <pc:sldMk cId="2812061006" sldId="5559"/>
        </pc:sldMkLst>
      </pc:sldChg>
      <pc:sldChg chg="addSp delSp modSp new mod modClrScheme chgLayout">
        <pc:chgData name="Ward, Reagan" userId="27291eb4-8241-4961-9e69-8c66e34cc5b0" providerId="ADAL" clId="{23F7020E-B539-47EA-9750-9324A088851B}" dt="2024-08-21T22:57:47.237" v="1658" actId="13244"/>
        <pc:sldMkLst>
          <pc:docMk/>
          <pc:sldMk cId="2971538637" sldId="5560"/>
        </pc:sldMkLst>
      </pc:sldChg>
    </pc:docChg>
  </pc:docChgLst>
  <pc:docChgLst>
    <pc:chgData name="Martin, Carrie" userId="3f021071-f948-4caa-8dd8-d3036854ac97" providerId="ADAL" clId="{0AF1D097-9155-4B88-9292-C1B754671E27}"/>
    <pc:docChg chg="undo redo custSel addSld delSld modSld sldOrd">
      <pc:chgData name="Martin, Carrie" userId="3f021071-f948-4caa-8dd8-d3036854ac97" providerId="ADAL" clId="{0AF1D097-9155-4B88-9292-C1B754671E27}" dt="2025-04-30T21:34:40.608" v="2633" actId="20577"/>
      <pc:docMkLst>
        <pc:docMk/>
      </pc:docMkLst>
      <pc:sldChg chg="del">
        <pc:chgData name="Martin, Carrie" userId="3f021071-f948-4caa-8dd8-d3036854ac97" providerId="ADAL" clId="{0AF1D097-9155-4B88-9292-C1B754671E27}" dt="2025-04-30T19:52:30.103" v="1566" actId="2696"/>
        <pc:sldMkLst>
          <pc:docMk/>
          <pc:sldMk cId="649998623" sldId="5767"/>
        </pc:sldMkLst>
      </pc:sldChg>
      <pc:sldChg chg="modSp mod">
        <pc:chgData name="Martin, Carrie" userId="3f021071-f948-4caa-8dd8-d3036854ac97" providerId="ADAL" clId="{0AF1D097-9155-4B88-9292-C1B754671E27}" dt="2025-04-30T21:33:31.901" v="2615" actId="20577"/>
        <pc:sldMkLst>
          <pc:docMk/>
          <pc:sldMk cId="220528580" sldId="5838"/>
        </pc:sldMkLst>
      </pc:sldChg>
      <pc:sldChg chg="modSp mod">
        <pc:chgData name="Martin, Carrie" userId="3f021071-f948-4caa-8dd8-d3036854ac97" providerId="ADAL" clId="{0AF1D097-9155-4B88-9292-C1B754671E27}" dt="2025-04-30T19:56:38.342" v="1757" actId="20577"/>
        <pc:sldMkLst>
          <pc:docMk/>
          <pc:sldMk cId="2002406002" sldId="5875"/>
        </pc:sldMkLst>
      </pc:sldChg>
      <pc:sldChg chg="modSp mod">
        <pc:chgData name="Martin, Carrie" userId="3f021071-f948-4caa-8dd8-d3036854ac97" providerId="ADAL" clId="{0AF1D097-9155-4B88-9292-C1B754671E27}" dt="2025-04-30T19:56:56.790" v="1795" actId="27636"/>
        <pc:sldMkLst>
          <pc:docMk/>
          <pc:sldMk cId="3407393224" sldId="5882"/>
        </pc:sldMkLst>
      </pc:sldChg>
      <pc:sldChg chg="addSp delSp modSp mod ord">
        <pc:chgData name="Martin, Carrie" userId="3f021071-f948-4caa-8dd8-d3036854ac97" providerId="ADAL" clId="{0AF1D097-9155-4B88-9292-C1B754671E27}" dt="2025-04-30T21:31:08.350" v="2613" actId="20577"/>
        <pc:sldMkLst>
          <pc:docMk/>
          <pc:sldMk cId="570080860" sldId="5883"/>
        </pc:sldMkLst>
      </pc:sldChg>
      <pc:sldChg chg="modSp">
        <pc:chgData name="Martin, Carrie" userId="3f021071-f948-4caa-8dd8-d3036854ac97" providerId="ADAL" clId="{0AF1D097-9155-4B88-9292-C1B754671E27}" dt="2025-04-30T18:54:20.496" v="787"/>
        <pc:sldMkLst>
          <pc:docMk/>
          <pc:sldMk cId="4151373932" sldId="5891"/>
        </pc:sldMkLst>
      </pc:sldChg>
      <pc:sldChg chg="modSp add mod ord">
        <pc:chgData name="Martin, Carrie" userId="3f021071-f948-4caa-8dd8-d3036854ac97" providerId="ADAL" clId="{0AF1D097-9155-4B88-9292-C1B754671E27}" dt="2025-04-30T21:34:40.608" v="2633" actId="20577"/>
        <pc:sldMkLst>
          <pc:docMk/>
          <pc:sldMk cId="646868291" sldId="5905"/>
        </pc:sldMkLst>
      </pc:sldChg>
      <pc:sldChg chg="modSp add mod ord">
        <pc:chgData name="Martin, Carrie" userId="3f021071-f948-4caa-8dd8-d3036854ac97" providerId="ADAL" clId="{0AF1D097-9155-4B88-9292-C1B754671E27}" dt="2025-04-30T21:31:34.135" v="2614" actId="20577"/>
        <pc:sldMkLst>
          <pc:docMk/>
          <pc:sldMk cId="1324249713" sldId="5906"/>
        </pc:sldMkLst>
      </pc:sldChg>
    </pc:docChg>
  </pc:docChgLst>
  <pc:docChgLst>
    <pc:chgData name="McRee, Rebecca" userId="S::mcree_r@cde.state.co.us::3a10fa13-9d60-4c0b-b361-471945732c34" providerId="AD" clId="Web-{F605B38F-D65C-82F0-63E5-3BCE690BF607}"/>
    <pc:docChg chg="modSld">
      <pc:chgData name="McRee, Rebecca" userId="S::mcree_r@cde.state.co.us::3a10fa13-9d60-4c0b-b361-471945732c34" providerId="AD" clId="Web-{F605B38F-D65C-82F0-63E5-3BCE690BF607}" dt="2024-11-19T17:06:36.382" v="17" actId="20577"/>
      <pc:docMkLst>
        <pc:docMk/>
      </pc:docMkLst>
      <pc:sldChg chg="modSp">
        <pc:chgData name="McRee, Rebecca" userId="S::mcree_r@cde.state.co.us::3a10fa13-9d60-4c0b-b361-471945732c34" providerId="AD" clId="Web-{F605B38F-D65C-82F0-63E5-3BCE690BF607}" dt="2024-11-19T17:06:36.382" v="17" actId="20577"/>
        <pc:sldMkLst>
          <pc:docMk/>
          <pc:sldMk cId="3205990569" sldId="5707"/>
        </pc:sldMkLst>
      </pc:sldChg>
    </pc:docChg>
  </pc:docChgLst>
  <pc:docChgLst>
    <pc:chgData name="Ward, Reagan" userId="27291eb4-8241-4961-9e69-8c66e34cc5b0" providerId="ADAL" clId="{7DC1D24E-2761-4EA2-94E4-E524ED082179}"/>
    <pc:docChg chg="undo redo custSel addSld delSld modSld">
      <pc:chgData name="Ward, Reagan" userId="27291eb4-8241-4961-9e69-8c66e34cc5b0" providerId="ADAL" clId="{7DC1D24E-2761-4EA2-94E4-E524ED082179}" dt="2025-06-26T14:47:34.269" v="3536" actId="20577"/>
      <pc:docMkLst>
        <pc:docMk/>
      </pc:docMkLst>
      <pc:sldChg chg="add del">
        <pc:chgData name="Ward, Reagan" userId="27291eb4-8241-4961-9e69-8c66e34cc5b0" providerId="ADAL" clId="{7DC1D24E-2761-4EA2-94E4-E524ED082179}" dt="2025-06-24T15:09:48.118" v="485"/>
        <pc:sldMkLst>
          <pc:docMk/>
          <pc:sldMk cId="24491297" sldId="334"/>
        </pc:sldMkLst>
      </pc:sldChg>
      <pc:sldChg chg="add del">
        <pc:chgData name="Ward, Reagan" userId="27291eb4-8241-4961-9e69-8c66e34cc5b0" providerId="ADAL" clId="{7DC1D24E-2761-4EA2-94E4-E524ED082179}" dt="2025-06-24T14:34:11.773" v="350" actId="47"/>
        <pc:sldMkLst>
          <pc:docMk/>
          <pc:sldMk cId="4007631418" sldId="5346"/>
        </pc:sldMkLst>
      </pc:sldChg>
      <pc:sldChg chg="add del">
        <pc:chgData name="Ward, Reagan" userId="27291eb4-8241-4961-9e69-8c66e34cc5b0" providerId="ADAL" clId="{7DC1D24E-2761-4EA2-94E4-E524ED082179}" dt="2025-06-24T15:09:48.118" v="485"/>
        <pc:sldMkLst>
          <pc:docMk/>
          <pc:sldMk cId="2617484185" sldId="5394"/>
        </pc:sldMkLst>
      </pc:sldChg>
      <pc:sldChg chg="addSp delSp modSp mod">
        <pc:chgData name="Ward, Reagan" userId="27291eb4-8241-4961-9e69-8c66e34cc5b0" providerId="ADAL" clId="{7DC1D24E-2761-4EA2-94E4-E524ED082179}" dt="2025-06-24T14:28:17.181" v="234" actId="14100"/>
        <pc:sldMkLst>
          <pc:docMk/>
          <pc:sldMk cId="3343705851" sldId="5418"/>
        </pc:sldMkLst>
      </pc:sldChg>
      <pc:sldChg chg="del">
        <pc:chgData name="Ward, Reagan" userId="27291eb4-8241-4961-9e69-8c66e34cc5b0" providerId="ADAL" clId="{7DC1D24E-2761-4EA2-94E4-E524ED082179}" dt="2025-06-24T14:31:02.433" v="290" actId="47"/>
        <pc:sldMkLst>
          <pc:docMk/>
          <pc:sldMk cId="2446368680" sldId="5457"/>
        </pc:sldMkLst>
      </pc:sldChg>
      <pc:sldChg chg="addSp delSp modSp add mod modClrScheme chgLayout">
        <pc:chgData name="Ward, Reagan" userId="27291eb4-8241-4961-9e69-8c66e34cc5b0" providerId="ADAL" clId="{7DC1D24E-2761-4EA2-94E4-E524ED082179}" dt="2025-06-25T20:32:57.268" v="1730" actId="27636"/>
        <pc:sldMkLst>
          <pc:docMk/>
          <pc:sldMk cId="570074823" sldId="5472"/>
        </pc:sldMkLst>
      </pc:sldChg>
      <pc:sldChg chg="addSp delSp modSp add mod modClrScheme chgLayout">
        <pc:chgData name="Ward, Reagan" userId="27291eb4-8241-4961-9e69-8c66e34cc5b0" providerId="ADAL" clId="{7DC1D24E-2761-4EA2-94E4-E524ED082179}" dt="2025-06-25T20:32:31.915" v="1720"/>
        <pc:sldMkLst>
          <pc:docMk/>
          <pc:sldMk cId="807434472" sldId="5473"/>
        </pc:sldMkLst>
      </pc:sldChg>
      <pc:sldChg chg="addSp delSp modSp add mod modClrScheme chgLayout">
        <pc:chgData name="Ward, Reagan" userId="27291eb4-8241-4961-9e69-8c66e34cc5b0" providerId="ADAL" clId="{7DC1D24E-2761-4EA2-94E4-E524ED082179}" dt="2025-06-25T20:32:34.627" v="1721"/>
        <pc:sldMkLst>
          <pc:docMk/>
          <pc:sldMk cId="1393504931" sldId="5475"/>
        </pc:sldMkLst>
      </pc:sldChg>
      <pc:sldChg chg="add del">
        <pc:chgData name="Ward, Reagan" userId="27291eb4-8241-4961-9e69-8c66e34cc5b0" providerId="ADAL" clId="{7DC1D24E-2761-4EA2-94E4-E524ED082179}" dt="2025-06-24T15:09:48.118" v="485"/>
        <pc:sldMkLst>
          <pc:docMk/>
          <pc:sldMk cId="873685795" sldId="5540"/>
        </pc:sldMkLst>
      </pc:sldChg>
      <pc:sldChg chg="add del">
        <pc:chgData name="Ward, Reagan" userId="27291eb4-8241-4961-9e69-8c66e34cc5b0" providerId="ADAL" clId="{7DC1D24E-2761-4EA2-94E4-E524ED082179}" dt="2025-06-24T15:09:48.118" v="485"/>
        <pc:sldMkLst>
          <pc:docMk/>
          <pc:sldMk cId="1061246333" sldId="5541"/>
        </pc:sldMkLst>
      </pc:sldChg>
      <pc:sldChg chg="add del">
        <pc:chgData name="Ward, Reagan" userId="27291eb4-8241-4961-9e69-8c66e34cc5b0" providerId="ADAL" clId="{7DC1D24E-2761-4EA2-94E4-E524ED082179}" dt="2025-06-24T15:09:48.118" v="485"/>
        <pc:sldMkLst>
          <pc:docMk/>
          <pc:sldMk cId="3445746737" sldId="5542"/>
        </pc:sldMkLst>
      </pc:sldChg>
      <pc:sldChg chg="modSp mod">
        <pc:chgData name="Ward, Reagan" userId="27291eb4-8241-4961-9e69-8c66e34cc5b0" providerId="ADAL" clId="{7DC1D24E-2761-4EA2-94E4-E524ED082179}" dt="2025-06-26T13:46:30.263" v="3498" actId="27636"/>
        <pc:sldMkLst>
          <pc:docMk/>
          <pc:sldMk cId="492248944" sldId="5550"/>
        </pc:sldMkLst>
      </pc:sldChg>
      <pc:sldChg chg="add del">
        <pc:chgData name="Ward, Reagan" userId="27291eb4-8241-4961-9e69-8c66e34cc5b0" providerId="ADAL" clId="{7DC1D24E-2761-4EA2-94E4-E524ED082179}" dt="2025-06-24T15:09:48.118" v="485"/>
        <pc:sldMkLst>
          <pc:docMk/>
          <pc:sldMk cId="2198266952" sldId="5561"/>
        </pc:sldMkLst>
      </pc:sldChg>
      <pc:sldChg chg="modSp mod">
        <pc:chgData name="Ward, Reagan" userId="27291eb4-8241-4961-9e69-8c66e34cc5b0" providerId="ADAL" clId="{7DC1D24E-2761-4EA2-94E4-E524ED082179}" dt="2025-06-26T13:47:29.584" v="3503" actId="404"/>
        <pc:sldMkLst>
          <pc:docMk/>
          <pc:sldMk cId="4181786878" sldId="5568"/>
        </pc:sldMkLst>
      </pc:sldChg>
      <pc:sldChg chg="del">
        <pc:chgData name="Ward, Reagan" userId="27291eb4-8241-4961-9e69-8c66e34cc5b0" providerId="ADAL" clId="{7DC1D24E-2761-4EA2-94E4-E524ED082179}" dt="2025-06-24T14:31:02.433" v="290" actId="47"/>
        <pc:sldMkLst>
          <pc:docMk/>
          <pc:sldMk cId="75599275" sldId="5758"/>
        </pc:sldMkLst>
      </pc:sldChg>
      <pc:sldChg chg="del">
        <pc:chgData name="Ward, Reagan" userId="27291eb4-8241-4961-9e69-8c66e34cc5b0" providerId="ADAL" clId="{7DC1D24E-2761-4EA2-94E4-E524ED082179}" dt="2025-06-24T14:31:02.433" v="290" actId="47"/>
        <pc:sldMkLst>
          <pc:docMk/>
          <pc:sldMk cId="3959241512" sldId="5764"/>
        </pc:sldMkLst>
      </pc:sldChg>
      <pc:sldChg chg="add">
        <pc:chgData name="Ward, Reagan" userId="27291eb4-8241-4961-9e69-8c66e34cc5b0" providerId="ADAL" clId="{7DC1D24E-2761-4EA2-94E4-E524ED082179}" dt="2025-06-24T14:33:28.868" v="327"/>
        <pc:sldMkLst>
          <pc:docMk/>
          <pc:sldMk cId="1039088137" sldId="5841"/>
        </pc:sldMkLst>
      </pc:sldChg>
      <pc:sldChg chg="del">
        <pc:chgData name="Ward, Reagan" userId="27291eb4-8241-4961-9e69-8c66e34cc5b0" providerId="ADAL" clId="{7DC1D24E-2761-4EA2-94E4-E524ED082179}" dt="2025-06-24T14:31:02.433" v="290" actId="47"/>
        <pc:sldMkLst>
          <pc:docMk/>
          <pc:sldMk cId="3882279446" sldId="5868"/>
        </pc:sldMkLst>
      </pc:sldChg>
      <pc:sldChg chg="add">
        <pc:chgData name="Ward, Reagan" userId="27291eb4-8241-4961-9e69-8c66e34cc5b0" providerId="ADAL" clId="{7DC1D24E-2761-4EA2-94E4-E524ED082179}" dt="2025-06-24T14:32:53.987" v="324"/>
        <pc:sldMkLst>
          <pc:docMk/>
          <pc:sldMk cId="1034172162" sldId="5872"/>
        </pc:sldMkLst>
      </pc:sldChg>
      <pc:sldChg chg="add">
        <pc:chgData name="Ward, Reagan" userId="27291eb4-8241-4961-9e69-8c66e34cc5b0" providerId="ADAL" clId="{7DC1D24E-2761-4EA2-94E4-E524ED082179}" dt="2025-06-24T14:32:53.987" v="324"/>
        <pc:sldMkLst>
          <pc:docMk/>
          <pc:sldMk cId="606546759" sldId="5881"/>
        </pc:sldMkLst>
      </pc:sldChg>
      <pc:sldChg chg="addSp modSp add mod">
        <pc:chgData name="Ward, Reagan" userId="27291eb4-8241-4961-9e69-8c66e34cc5b0" providerId="ADAL" clId="{7DC1D24E-2761-4EA2-94E4-E524ED082179}" dt="2025-06-25T20:40:01.845" v="2495" actId="13244"/>
        <pc:sldMkLst>
          <pc:docMk/>
          <pc:sldMk cId="4151373932" sldId="5891"/>
        </pc:sldMkLst>
        <pc:spChg chg="add mod ord">
          <ac:chgData name="Ward, Reagan" userId="27291eb4-8241-4961-9e69-8c66e34cc5b0" providerId="ADAL" clId="{7DC1D24E-2761-4EA2-94E4-E524ED082179}" dt="2025-06-25T20:40:01.845" v="2495" actId="13244"/>
          <ac:spMkLst>
            <pc:docMk/>
            <pc:sldMk cId="4151373932" sldId="5891"/>
            <ac:spMk id="5" creationId="{A1244B27-6C0C-093A-9DF5-C3F99910BE43}"/>
          </ac:spMkLst>
        </pc:spChg>
        <pc:graphicFrameChg chg="modGraphic">
          <ac:chgData name="Ward, Reagan" userId="27291eb4-8241-4961-9e69-8c66e34cc5b0" providerId="ADAL" clId="{7DC1D24E-2761-4EA2-94E4-E524ED082179}" dt="2025-06-25T20:37:23.352" v="2389" actId="404"/>
          <ac:graphicFrameMkLst>
            <pc:docMk/>
            <pc:sldMk cId="4151373932" sldId="5891"/>
            <ac:graphicFrameMk id="11" creationId="{5DE48798-D7E0-31A8-866A-903461F57BA2}"/>
          </ac:graphicFrameMkLst>
        </pc:graphicFrameChg>
      </pc:sldChg>
      <pc:sldChg chg="add del">
        <pc:chgData name="Ward, Reagan" userId="27291eb4-8241-4961-9e69-8c66e34cc5b0" providerId="ADAL" clId="{7DC1D24E-2761-4EA2-94E4-E524ED082179}" dt="2025-06-24T15:09:48.118" v="485"/>
        <pc:sldMkLst>
          <pc:docMk/>
          <pc:sldMk cId="3445224250" sldId="5896"/>
        </pc:sldMkLst>
      </pc:sldChg>
      <pc:sldChg chg="add del">
        <pc:chgData name="Ward, Reagan" userId="27291eb4-8241-4961-9e69-8c66e34cc5b0" providerId="ADAL" clId="{7DC1D24E-2761-4EA2-94E4-E524ED082179}" dt="2025-06-24T15:09:48.118" v="485"/>
        <pc:sldMkLst>
          <pc:docMk/>
          <pc:sldMk cId="120784883" sldId="5898"/>
        </pc:sldMkLst>
      </pc:sldChg>
      <pc:sldChg chg="add del">
        <pc:chgData name="Ward, Reagan" userId="27291eb4-8241-4961-9e69-8c66e34cc5b0" providerId="ADAL" clId="{7DC1D24E-2761-4EA2-94E4-E524ED082179}" dt="2025-06-24T15:09:48.118" v="485"/>
        <pc:sldMkLst>
          <pc:docMk/>
          <pc:sldMk cId="896102050" sldId="5899"/>
        </pc:sldMkLst>
      </pc:sldChg>
      <pc:sldChg chg="add del">
        <pc:chgData name="Ward, Reagan" userId="27291eb4-8241-4961-9e69-8c66e34cc5b0" providerId="ADAL" clId="{7DC1D24E-2761-4EA2-94E4-E524ED082179}" dt="2025-06-24T15:09:48.118" v="485"/>
        <pc:sldMkLst>
          <pc:docMk/>
          <pc:sldMk cId="2055979038" sldId="5901"/>
        </pc:sldMkLst>
      </pc:sldChg>
      <pc:sldChg chg="add del">
        <pc:chgData name="Ward, Reagan" userId="27291eb4-8241-4961-9e69-8c66e34cc5b0" providerId="ADAL" clId="{7DC1D24E-2761-4EA2-94E4-E524ED082179}" dt="2025-06-24T14:34:11.773" v="350" actId="47"/>
        <pc:sldMkLst>
          <pc:docMk/>
          <pc:sldMk cId="2662356441" sldId="5902"/>
        </pc:sldMkLst>
      </pc:sldChg>
      <pc:sldChg chg="add del">
        <pc:chgData name="Ward, Reagan" userId="27291eb4-8241-4961-9e69-8c66e34cc5b0" providerId="ADAL" clId="{7DC1D24E-2761-4EA2-94E4-E524ED082179}" dt="2025-06-24T14:33:03.401" v="326" actId="47"/>
        <pc:sldMkLst>
          <pc:docMk/>
          <pc:sldMk cId="646868291" sldId="5905"/>
        </pc:sldMkLst>
      </pc:sldChg>
      <pc:sldChg chg="add del">
        <pc:chgData name="Ward, Reagan" userId="27291eb4-8241-4961-9e69-8c66e34cc5b0" providerId="ADAL" clId="{7DC1D24E-2761-4EA2-94E4-E524ED082179}" dt="2025-06-24T14:32:58.909" v="325" actId="47"/>
        <pc:sldMkLst>
          <pc:docMk/>
          <pc:sldMk cId="1324249713" sldId="5906"/>
        </pc:sldMkLst>
      </pc:sldChg>
      <pc:sldChg chg="add">
        <pc:chgData name="Ward, Reagan" userId="27291eb4-8241-4961-9e69-8c66e34cc5b0" providerId="ADAL" clId="{7DC1D24E-2761-4EA2-94E4-E524ED082179}" dt="2025-06-24T14:32:53.987" v="324"/>
        <pc:sldMkLst>
          <pc:docMk/>
          <pc:sldMk cId="2311154268" sldId="5921"/>
        </pc:sldMkLst>
      </pc:sldChg>
      <pc:sldChg chg="add">
        <pc:chgData name="Ward, Reagan" userId="27291eb4-8241-4961-9e69-8c66e34cc5b0" providerId="ADAL" clId="{7DC1D24E-2761-4EA2-94E4-E524ED082179}" dt="2025-06-24T14:33:28.868" v="327"/>
        <pc:sldMkLst>
          <pc:docMk/>
          <pc:sldMk cId="1655828756" sldId="5937"/>
        </pc:sldMkLst>
      </pc:sldChg>
      <pc:sldChg chg="add">
        <pc:chgData name="Ward, Reagan" userId="27291eb4-8241-4961-9e69-8c66e34cc5b0" providerId="ADAL" clId="{7DC1D24E-2761-4EA2-94E4-E524ED082179}" dt="2025-06-24T14:32:53.987" v="324"/>
        <pc:sldMkLst>
          <pc:docMk/>
          <pc:sldMk cId="12077121" sldId="5952"/>
        </pc:sldMkLst>
      </pc:sldChg>
      <pc:sldChg chg="add">
        <pc:chgData name="Ward, Reagan" userId="27291eb4-8241-4961-9e69-8c66e34cc5b0" providerId="ADAL" clId="{7DC1D24E-2761-4EA2-94E4-E524ED082179}" dt="2025-06-24T14:32:53.987" v="324"/>
        <pc:sldMkLst>
          <pc:docMk/>
          <pc:sldMk cId="3822849067" sldId="5955"/>
        </pc:sldMkLst>
      </pc:sldChg>
      <pc:sldChg chg="modSp mod">
        <pc:chgData name="Ward, Reagan" userId="27291eb4-8241-4961-9e69-8c66e34cc5b0" providerId="ADAL" clId="{7DC1D24E-2761-4EA2-94E4-E524ED082179}" dt="2025-06-26T14:47:34.269" v="3536" actId="20577"/>
        <pc:sldMkLst>
          <pc:docMk/>
          <pc:sldMk cId="3763548243" sldId="5960"/>
        </pc:sldMkLst>
        <pc:spChg chg="mod">
          <ac:chgData name="Ward, Reagan" userId="27291eb4-8241-4961-9e69-8c66e34cc5b0" providerId="ADAL" clId="{7DC1D24E-2761-4EA2-94E4-E524ED082179}" dt="2025-06-26T14:47:34.269" v="3536" actId="20577"/>
          <ac:spMkLst>
            <pc:docMk/>
            <pc:sldMk cId="3763548243" sldId="5960"/>
            <ac:spMk id="3" creationId="{ED257E2A-AE5C-C5CB-908D-C4FCB0BAC574}"/>
          </ac:spMkLst>
        </pc:spChg>
      </pc:sldChg>
      <pc:sldChg chg="del">
        <pc:chgData name="Ward, Reagan" userId="27291eb4-8241-4961-9e69-8c66e34cc5b0" providerId="ADAL" clId="{7DC1D24E-2761-4EA2-94E4-E524ED082179}" dt="2025-06-24T14:30:33.833" v="236" actId="47"/>
        <pc:sldMkLst>
          <pc:docMk/>
          <pc:sldMk cId="1286592758" sldId="5961"/>
        </pc:sldMkLst>
      </pc:sldChg>
      <pc:sldChg chg="modSp mod">
        <pc:chgData name="Ward, Reagan" userId="27291eb4-8241-4961-9e69-8c66e34cc5b0" providerId="ADAL" clId="{7DC1D24E-2761-4EA2-94E4-E524ED082179}" dt="2025-06-26T13:44:59.639" v="3492" actId="20577"/>
        <pc:sldMkLst>
          <pc:docMk/>
          <pc:sldMk cId="873934780" sldId="5962"/>
        </pc:sldMkLst>
      </pc:sldChg>
      <pc:sldChg chg="del">
        <pc:chgData name="Ward, Reagan" userId="27291eb4-8241-4961-9e69-8c66e34cc5b0" providerId="ADAL" clId="{7DC1D24E-2761-4EA2-94E4-E524ED082179}" dt="2025-06-24T14:30:33.833" v="236" actId="47"/>
        <pc:sldMkLst>
          <pc:docMk/>
          <pc:sldMk cId="2556311175" sldId="5964"/>
        </pc:sldMkLst>
      </pc:sldChg>
      <pc:sldChg chg="del">
        <pc:chgData name="Ward, Reagan" userId="27291eb4-8241-4961-9e69-8c66e34cc5b0" providerId="ADAL" clId="{7DC1D24E-2761-4EA2-94E4-E524ED082179}" dt="2025-06-24T14:30:33.833" v="236" actId="47"/>
        <pc:sldMkLst>
          <pc:docMk/>
          <pc:sldMk cId="1389415021" sldId="5965"/>
        </pc:sldMkLst>
      </pc:sldChg>
      <pc:sldChg chg="add del">
        <pc:chgData name="Ward, Reagan" userId="27291eb4-8241-4961-9e69-8c66e34cc5b0" providerId="ADAL" clId="{7DC1D24E-2761-4EA2-94E4-E524ED082179}" dt="2025-06-24T14:34:11.773" v="350" actId="47"/>
        <pc:sldMkLst>
          <pc:docMk/>
          <pc:sldMk cId="933505642" sldId="5966"/>
        </pc:sldMkLst>
      </pc:sldChg>
      <pc:sldChg chg="add del">
        <pc:chgData name="Ward, Reagan" userId="27291eb4-8241-4961-9e69-8c66e34cc5b0" providerId="ADAL" clId="{7DC1D24E-2761-4EA2-94E4-E524ED082179}" dt="2025-06-24T14:34:11.773" v="350" actId="47"/>
        <pc:sldMkLst>
          <pc:docMk/>
          <pc:sldMk cId="3047544435" sldId="5967"/>
        </pc:sldMkLst>
      </pc:sldChg>
      <pc:sldChg chg="add del">
        <pc:chgData name="Ward, Reagan" userId="27291eb4-8241-4961-9e69-8c66e34cc5b0" providerId="ADAL" clId="{7DC1D24E-2761-4EA2-94E4-E524ED082179}" dt="2025-06-24T14:34:11.773" v="350" actId="47"/>
        <pc:sldMkLst>
          <pc:docMk/>
          <pc:sldMk cId="2044305962" sldId="5968"/>
        </pc:sldMkLst>
      </pc:sldChg>
      <pc:sldChg chg="add del">
        <pc:chgData name="Ward, Reagan" userId="27291eb4-8241-4961-9e69-8c66e34cc5b0" providerId="ADAL" clId="{7DC1D24E-2761-4EA2-94E4-E524ED082179}" dt="2025-06-24T14:34:11.773" v="350" actId="47"/>
        <pc:sldMkLst>
          <pc:docMk/>
          <pc:sldMk cId="2184087942" sldId="5969"/>
        </pc:sldMkLst>
      </pc:sldChg>
      <pc:sldChg chg="modSp add mod">
        <pc:chgData name="Ward, Reagan" userId="27291eb4-8241-4961-9e69-8c66e34cc5b0" providerId="ADAL" clId="{7DC1D24E-2761-4EA2-94E4-E524ED082179}" dt="2025-06-24T14:40:12.422" v="395" actId="13926"/>
        <pc:sldMkLst>
          <pc:docMk/>
          <pc:sldMk cId="536564837" sldId="5970"/>
        </pc:sldMkLst>
        <pc:spChg chg="mod">
          <ac:chgData name="Ward, Reagan" userId="27291eb4-8241-4961-9e69-8c66e34cc5b0" providerId="ADAL" clId="{7DC1D24E-2761-4EA2-94E4-E524ED082179}" dt="2025-06-24T14:33:52.032" v="340" actId="20577"/>
          <ac:spMkLst>
            <pc:docMk/>
            <pc:sldMk cId="536564837" sldId="5970"/>
            <ac:spMk id="7" creationId="{8AB3BE26-8E03-C5C5-6447-6598FB4AC86C}"/>
          </ac:spMkLst>
        </pc:spChg>
        <pc:spChg chg="mod">
          <ac:chgData name="Ward, Reagan" userId="27291eb4-8241-4961-9e69-8c66e34cc5b0" providerId="ADAL" clId="{7DC1D24E-2761-4EA2-94E4-E524ED082179}" dt="2025-06-24T14:38:54.017" v="358" actId="27636"/>
          <ac:spMkLst>
            <pc:docMk/>
            <pc:sldMk cId="536564837" sldId="5970"/>
            <ac:spMk id="17" creationId="{80C6351D-EF40-504B-DB27-8F2F9B754492}"/>
          </ac:spMkLst>
        </pc:spChg>
        <pc:spChg chg="mod">
          <ac:chgData name="Ward, Reagan" userId="27291eb4-8241-4961-9e69-8c66e34cc5b0" providerId="ADAL" clId="{7DC1D24E-2761-4EA2-94E4-E524ED082179}" dt="2025-06-24T14:40:12.422" v="395" actId="13926"/>
          <ac:spMkLst>
            <pc:docMk/>
            <pc:sldMk cId="536564837" sldId="5970"/>
            <ac:spMk id="19" creationId="{5D10B2F9-0BDA-27D7-E217-70DBD747A75A}"/>
          </ac:spMkLst>
        </pc:spChg>
        <pc:spChg chg="mod">
          <ac:chgData name="Ward, Reagan" userId="27291eb4-8241-4961-9e69-8c66e34cc5b0" providerId="ADAL" clId="{7DC1D24E-2761-4EA2-94E4-E524ED082179}" dt="2025-06-24T14:33:57.184" v="341"/>
          <ac:spMkLst>
            <pc:docMk/>
            <pc:sldMk cId="536564837" sldId="5970"/>
            <ac:spMk id="20" creationId="{A1D97CD4-4CC9-EE08-8838-32BB0A60B8A9}"/>
          </ac:spMkLst>
        </pc:spChg>
        <pc:spChg chg="mod">
          <ac:chgData name="Ward, Reagan" userId="27291eb4-8241-4961-9e69-8c66e34cc5b0" providerId="ADAL" clId="{7DC1D24E-2761-4EA2-94E4-E524ED082179}" dt="2025-06-24T14:34:05.167" v="349" actId="20577"/>
          <ac:spMkLst>
            <pc:docMk/>
            <pc:sldMk cId="536564837" sldId="5970"/>
            <ac:spMk id="21" creationId="{9BD318A5-6FA6-F384-790E-058FF30DD46F}"/>
          </ac:spMkLst>
        </pc:spChg>
      </pc:sldChg>
      <pc:sldChg chg="del">
        <pc:chgData name="Ward, Reagan" userId="27291eb4-8241-4961-9e69-8c66e34cc5b0" providerId="ADAL" clId="{7DC1D24E-2761-4EA2-94E4-E524ED082179}" dt="2025-06-24T14:30:33.833" v="236" actId="47"/>
        <pc:sldMkLst>
          <pc:docMk/>
          <pc:sldMk cId="37158349" sldId="5971"/>
        </pc:sldMkLst>
      </pc:sldChg>
      <pc:sldChg chg="del">
        <pc:chgData name="Ward, Reagan" userId="27291eb4-8241-4961-9e69-8c66e34cc5b0" providerId="ADAL" clId="{7DC1D24E-2761-4EA2-94E4-E524ED082179}" dt="2025-06-24T14:31:02.433" v="290" actId="47"/>
        <pc:sldMkLst>
          <pc:docMk/>
          <pc:sldMk cId="861374063" sldId="5972"/>
        </pc:sldMkLst>
      </pc:sldChg>
      <pc:sldChg chg="del">
        <pc:chgData name="Ward, Reagan" userId="27291eb4-8241-4961-9e69-8c66e34cc5b0" providerId="ADAL" clId="{7DC1D24E-2761-4EA2-94E4-E524ED082179}" dt="2025-06-24T14:30:33.833" v="236" actId="47"/>
        <pc:sldMkLst>
          <pc:docMk/>
          <pc:sldMk cId="4209271324" sldId="5974"/>
        </pc:sldMkLst>
      </pc:sldChg>
      <pc:sldChg chg="modSp add del mod">
        <pc:chgData name="Ward, Reagan" userId="27291eb4-8241-4961-9e69-8c66e34cc5b0" providerId="ADAL" clId="{7DC1D24E-2761-4EA2-94E4-E524ED082179}" dt="2025-06-26T13:46:58.649" v="3499" actId="403"/>
        <pc:sldMkLst>
          <pc:docMk/>
          <pc:sldMk cId="1772522532" sldId="5975"/>
        </pc:sldMkLst>
      </pc:sldChg>
      <pc:sldChg chg="modSp mod">
        <pc:chgData name="Ward, Reagan" userId="27291eb4-8241-4961-9e69-8c66e34cc5b0" providerId="ADAL" clId="{7DC1D24E-2761-4EA2-94E4-E524ED082179}" dt="2025-06-25T20:16:58.557" v="523" actId="27636"/>
        <pc:sldMkLst>
          <pc:docMk/>
          <pc:sldMk cId="2261348429" sldId="5976"/>
        </pc:sldMkLst>
      </pc:sldChg>
      <pc:sldChg chg="del">
        <pc:chgData name="Ward, Reagan" userId="27291eb4-8241-4961-9e69-8c66e34cc5b0" providerId="ADAL" clId="{7DC1D24E-2761-4EA2-94E4-E524ED082179}" dt="2025-06-24T14:30:33.833" v="236" actId="47"/>
        <pc:sldMkLst>
          <pc:docMk/>
          <pc:sldMk cId="803610458" sldId="5977"/>
        </pc:sldMkLst>
      </pc:sldChg>
      <pc:sldChg chg="addSp delSp modSp new del mod modClrScheme chgLayout">
        <pc:chgData name="Ward, Reagan" userId="27291eb4-8241-4961-9e69-8c66e34cc5b0" providerId="ADAL" clId="{7DC1D24E-2761-4EA2-94E4-E524ED082179}" dt="2025-06-24T14:33:32.559" v="328" actId="47"/>
        <pc:sldMkLst>
          <pc:docMk/>
          <pc:sldMk cId="1033329928" sldId="5977"/>
        </pc:sldMkLst>
      </pc:sldChg>
      <pc:sldChg chg="addSp delSp modSp new mod">
        <pc:chgData name="Ward, Reagan" userId="27291eb4-8241-4961-9e69-8c66e34cc5b0" providerId="ADAL" clId="{7DC1D24E-2761-4EA2-94E4-E524ED082179}" dt="2025-06-25T20:41:02.548" v="2529" actId="20577"/>
        <pc:sldMkLst>
          <pc:docMk/>
          <pc:sldMk cId="3777476972" sldId="5977"/>
        </pc:sldMkLst>
        <pc:spChg chg="mod">
          <ac:chgData name="Ward, Reagan" userId="27291eb4-8241-4961-9e69-8c66e34cc5b0" providerId="ADAL" clId="{7DC1D24E-2761-4EA2-94E4-E524ED082179}" dt="2025-06-25T20:15:45.619" v="504" actId="20577"/>
          <ac:spMkLst>
            <pc:docMk/>
            <pc:sldMk cId="3777476972" sldId="5977"/>
            <ac:spMk id="2" creationId="{7641D026-E392-7404-A03D-D8F8952A7C26}"/>
          </ac:spMkLst>
        </pc:spChg>
        <pc:spChg chg="mod">
          <ac:chgData name="Ward, Reagan" userId="27291eb4-8241-4961-9e69-8c66e34cc5b0" providerId="ADAL" clId="{7DC1D24E-2761-4EA2-94E4-E524ED082179}" dt="2025-06-25T20:25:32.452" v="1389" actId="27636"/>
          <ac:spMkLst>
            <pc:docMk/>
            <pc:sldMk cId="3777476972" sldId="5977"/>
            <ac:spMk id="4" creationId="{4BEDD84C-5678-B814-4461-6EAFE4885105}"/>
          </ac:spMkLst>
        </pc:spChg>
        <pc:spChg chg="add mod">
          <ac:chgData name="Ward, Reagan" userId="27291eb4-8241-4961-9e69-8c66e34cc5b0" providerId="ADAL" clId="{7DC1D24E-2761-4EA2-94E4-E524ED082179}" dt="2025-06-25T20:21:21.748" v="897"/>
          <ac:spMkLst>
            <pc:docMk/>
            <pc:sldMk cId="3777476972" sldId="5977"/>
            <ac:spMk id="10" creationId="{4349B3A3-7D39-7C57-D6FC-2E367FA89EAC}"/>
          </ac:spMkLst>
        </pc:spChg>
        <pc:spChg chg="add mod">
          <ac:chgData name="Ward, Reagan" userId="27291eb4-8241-4961-9e69-8c66e34cc5b0" providerId="ADAL" clId="{7DC1D24E-2761-4EA2-94E4-E524ED082179}" dt="2025-06-25T20:21:25.333" v="898"/>
          <ac:spMkLst>
            <pc:docMk/>
            <pc:sldMk cId="3777476972" sldId="5977"/>
            <ac:spMk id="11" creationId="{FFC5E66A-CADC-29CD-8282-442EC3D9E35D}"/>
          </ac:spMkLst>
        </pc:spChg>
      </pc:sldChg>
      <pc:sldChg chg="new del">
        <pc:chgData name="Ward, Reagan" userId="27291eb4-8241-4961-9e69-8c66e34cc5b0" providerId="ADAL" clId="{7DC1D24E-2761-4EA2-94E4-E524ED082179}" dt="2025-06-24T14:33:32.559" v="328" actId="47"/>
        <pc:sldMkLst>
          <pc:docMk/>
          <pc:sldMk cId="127651162" sldId="5978"/>
        </pc:sldMkLst>
      </pc:sldChg>
    </pc:docChg>
  </pc:docChgLst>
  <pc:docChgLst>
    <pc:chgData name="Wenzel, Brooke" userId="672bf8d3-b15b-4e02-a6d1-39319a0df09b" providerId="ADAL" clId="{AA8D0E84-2727-4C15-B114-4AFC9E7B9A6A}"/>
    <pc:docChg chg="undo custSel addSld delSld modSld">
      <pc:chgData name="Wenzel, Brooke" userId="672bf8d3-b15b-4e02-a6d1-39319a0df09b" providerId="ADAL" clId="{AA8D0E84-2727-4C15-B114-4AFC9E7B9A6A}" dt="2024-06-20T14:15:13.937" v="243" actId="20577"/>
      <pc:docMkLst>
        <pc:docMk/>
      </pc:docMkLst>
      <pc:sldChg chg="modSp add mod">
        <pc:chgData name="Wenzel, Brooke" userId="672bf8d3-b15b-4e02-a6d1-39319a0df09b" providerId="ADAL" clId="{AA8D0E84-2727-4C15-B114-4AFC9E7B9A6A}" dt="2024-06-18T13:25:13.166" v="95" actId="1076"/>
        <pc:sldMkLst>
          <pc:docMk/>
          <pc:sldMk cId="2627223314" sldId="5254"/>
        </pc:sldMkLst>
      </pc:sldChg>
      <pc:sldChg chg="add">
        <pc:chgData name="Wenzel, Brooke" userId="672bf8d3-b15b-4e02-a6d1-39319a0df09b" providerId="ADAL" clId="{AA8D0E84-2727-4C15-B114-4AFC9E7B9A6A}" dt="2024-06-18T13:19:05.917" v="22"/>
        <pc:sldMkLst>
          <pc:docMk/>
          <pc:sldMk cId="1114984409" sldId="5290"/>
        </pc:sldMkLst>
      </pc:sldChg>
      <pc:sldChg chg="add">
        <pc:chgData name="Wenzel, Brooke" userId="672bf8d3-b15b-4e02-a6d1-39319a0df09b" providerId="ADAL" clId="{AA8D0E84-2727-4C15-B114-4AFC9E7B9A6A}" dt="2024-06-18T13:19:05.917" v="22"/>
        <pc:sldMkLst>
          <pc:docMk/>
          <pc:sldMk cId="1593808434" sldId="5292"/>
        </pc:sldMkLst>
      </pc:sldChg>
      <pc:sldChg chg="modSp add del mod">
        <pc:chgData name="Wenzel, Brooke" userId="672bf8d3-b15b-4e02-a6d1-39319a0df09b" providerId="ADAL" clId="{AA8D0E84-2727-4C15-B114-4AFC9E7B9A6A}" dt="2024-06-20T14:15:13.937" v="243" actId="20577"/>
        <pc:sldMkLst>
          <pc:docMk/>
          <pc:sldMk cId="3860371057" sldId="5338"/>
        </pc:sldMkLst>
      </pc:sldChg>
      <pc:sldChg chg="modSp add mod">
        <pc:chgData name="Wenzel, Brooke" userId="672bf8d3-b15b-4e02-a6d1-39319a0df09b" providerId="ADAL" clId="{AA8D0E84-2727-4C15-B114-4AFC9E7B9A6A}" dt="2024-06-20T12:48:00.057" v="128" actId="27918"/>
        <pc:sldMkLst>
          <pc:docMk/>
          <pc:sldMk cId="2357482481" sldId="5470"/>
        </pc:sldMkLst>
      </pc:sldChg>
      <pc:sldChg chg="add del">
        <pc:chgData name="Wenzel, Brooke" userId="672bf8d3-b15b-4e02-a6d1-39319a0df09b" providerId="ADAL" clId="{AA8D0E84-2727-4C15-B114-4AFC9E7B9A6A}" dt="2024-06-18T13:24:01.491" v="94" actId="47"/>
        <pc:sldMkLst>
          <pc:docMk/>
          <pc:sldMk cId="2446368680" sldId="5471"/>
        </pc:sldMkLst>
      </pc:sldChg>
    </pc:docChg>
  </pc:docChgLst>
  <pc:docChgLst>
    <pc:chgData name="Ward, Reagan" userId="27291eb4-8241-4961-9e69-8c66e34cc5b0" providerId="ADAL" clId="{8238A6CB-92CA-48ED-9CA0-60CF8CA017CE}"/>
    <pc:docChg chg="undo custSel addSld delSld modSld">
      <pc:chgData name="Ward, Reagan" userId="27291eb4-8241-4961-9e69-8c66e34cc5b0" providerId="ADAL" clId="{8238A6CB-92CA-48ED-9CA0-60CF8CA017CE}" dt="2025-04-17T14:10:02.968" v="283" actId="27636"/>
      <pc:docMkLst>
        <pc:docMk/>
      </pc:docMkLst>
      <pc:sldChg chg="modSp">
        <pc:chgData name="Ward, Reagan" userId="27291eb4-8241-4961-9e69-8c66e34cc5b0" providerId="ADAL" clId="{8238A6CB-92CA-48ED-9CA0-60CF8CA017CE}" dt="2025-04-17T14:06:59.564" v="245"/>
        <pc:sldMkLst>
          <pc:docMk/>
          <pc:sldMk cId="438506032" sldId="5735"/>
        </pc:sldMkLst>
      </pc:sldChg>
      <pc:sldChg chg="modSp">
        <pc:chgData name="Ward, Reagan" userId="27291eb4-8241-4961-9e69-8c66e34cc5b0" providerId="ADAL" clId="{8238A6CB-92CA-48ED-9CA0-60CF8CA017CE}" dt="2025-04-17T14:06:59.564" v="245"/>
        <pc:sldMkLst>
          <pc:docMk/>
          <pc:sldMk cId="674225035" sldId="5765"/>
        </pc:sldMkLst>
      </pc:sldChg>
      <pc:sldChg chg="modSp mod modClrScheme chgLayout">
        <pc:chgData name="Ward, Reagan" userId="27291eb4-8241-4961-9e69-8c66e34cc5b0" providerId="ADAL" clId="{8238A6CB-92CA-48ED-9CA0-60CF8CA017CE}" dt="2025-04-17T14:01:25.684" v="156" actId="13244"/>
        <pc:sldMkLst>
          <pc:docMk/>
          <pc:sldMk cId="649998623" sldId="5767"/>
        </pc:sldMkLst>
      </pc:sldChg>
      <pc:sldChg chg="modSp">
        <pc:chgData name="Ward, Reagan" userId="27291eb4-8241-4961-9e69-8c66e34cc5b0" providerId="ADAL" clId="{8238A6CB-92CA-48ED-9CA0-60CF8CA017CE}" dt="2025-04-17T14:06:59.564" v="245"/>
        <pc:sldMkLst>
          <pc:docMk/>
          <pc:sldMk cId="220528580" sldId="5838"/>
        </pc:sldMkLst>
      </pc:sldChg>
      <pc:sldChg chg="modSp mod">
        <pc:chgData name="Ward, Reagan" userId="27291eb4-8241-4961-9e69-8c66e34cc5b0" providerId="ADAL" clId="{8238A6CB-92CA-48ED-9CA0-60CF8CA017CE}" dt="2025-04-17T14:07:36.998" v="246" actId="13244"/>
        <pc:sldMkLst>
          <pc:docMk/>
          <pc:sldMk cId="982584362" sldId="5871"/>
        </pc:sldMkLst>
      </pc:sldChg>
      <pc:sldChg chg="modSp">
        <pc:chgData name="Ward, Reagan" userId="27291eb4-8241-4961-9e69-8c66e34cc5b0" providerId="ADAL" clId="{8238A6CB-92CA-48ED-9CA0-60CF8CA017CE}" dt="2025-04-17T14:06:59.564" v="245"/>
        <pc:sldMkLst>
          <pc:docMk/>
          <pc:sldMk cId="1034172162" sldId="5872"/>
        </pc:sldMkLst>
      </pc:sldChg>
      <pc:sldChg chg="modSp del mod">
        <pc:chgData name="Ward, Reagan" userId="27291eb4-8241-4961-9e69-8c66e34cc5b0" providerId="ADAL" clId="{8238A6CB-92CA-48ED-9CA0-60CF8CA017CE}" dt="2025-04-17T14:06:29.279" v="244" actId="47"/>
        <pc:sldMkLst>
          <pc:docMk/>
          <pc:sldMk cId="3192471538" sldId="5873"/>
        </pc:sldMkLst>
      </pc:sldChg>
      <pc:sldChg chg="addSp delSp modSp mod">
        <pc:chgData name="Ward, Reagan" userId="27291eb4-8241-4961-9e69-8c66e34cc5b0" providerId="ADAL" clId="{8238A6CB-92CA-48ED-9CA0-60CF8CA017CE}" dt="2025-04-17T14:09:51.395" v="279" actId="27636"/>
        <pc:sldMkLst>
          <pc:docMk/>
          <pc:sldMk cId="2002406002" sldId="5875"/>
        </pc:sldMkLst>
      </pc:sldChg>
      <pc:sldChg chg="modSp mod modClrScheme chgLayout">
        <pc:chgData name="Ward, Reagan" userId="27291eb4-8241-4961-9e69-8c66e34cc5b0" providerId="ADAL" clId="{8238A6CB-92CA-48ED-9CA0-60CF8CA017CE}" dt="2025-04-17T14:10:02.968" v="283" actId="27636"/>
        <pc:sldMkLst>
          <pc:docMk/>
          <pc:sldMk cId="3407393224" sldId="5882"/>
        </pc:sldMkLst>
      </pc:sldChg>
      <pc:sldChg chg="addSp delSp modSp new mod modClrScheme chgLayout">
        <pc:chgData name="Ward, Reagan" userId="27291eb4-8241-4961-9e69-8c66e34cc5b0" providerId="ADAL" clId="{8238A6CB-92CA-48ED-9CA0-60CF8CA017CE}" dt="2025-04-17T14:06:26.821" v="243"/>
        <pc:sldMkLst>
          <pc:docMk/>
          <pc:sldMk cId="570080860" sldId="5883"/>
        </pc:sldMkLst>
      </pc:sldChg>
    </pc:docChg>
  </pc:docChgLst>
  <pc:docChgLst>
    <pc:chgData name="Ward, Reagan" userId="27291eb4-8241-4961-9e69-8c66e34cc5b0" providerId="ADAL" clId="{989A9712-079D-4F25-8515-93BABA527730}"/>
    <pc:docChg chg="modSld">
      <pc:chgData name="Ward, Reagan" userId="27291eb4-8241-4961-9e69-8c66e34cc5b0" providerId="ADAL" clId="{989A9712-079D-4F25-8515-93BABA527730}" dt="2024-07-25T13:26:33.079" v="13" actId="1076"/>
      <pc:docMkLst>
        <pc:docMk/>
      </pc:docMkLst>
    </pc:docChg>
  </pc:docChgLst>
  <pc:docChgLst>
    <pc:chgData name="Hoffman, Peter" userId="673cee94-26bd-4c2a-ab82-1b3669e2f049" providerId="ADAL" clId="{91263EC2-EA2A-427C-8AD2-CB5111FBCBEA}"/>
    <pc:docChg chg="custSel addSld delSld modSld">
      <pc:chgData name="Hoffman, Peter" userId="673cee94-26bd-4c2a-ab82-1b3669e2f049" providerId="ADAL" clId="{91263EC2-EA2A-427C-8AD2-CB5111FBCBEA}" dt="2024-05-23T14:43:15.962" v="485" actId="2165"/>
      <pc:docMkLst>
        <pc:docMk/>
      </pc:docMkLst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792433865" sldId="266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2933628171" sldId="268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997716315" sldId="270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1450785063" sldId="5167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1213727475" sldId="5197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4107585368" sldId="5213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1118867174" sldId="5275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2916385814" sldId="5277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2365850526" sldId="5312"/>
        </pc:sldMkLst>
      </pc:sldChg>
      <pc:sldChg chg="add">
        <pc:chgData name="Hoffman, Peter" userId="673cee94-26bd-4c2a-ab82-1b3669e2f049" providerId="ADAL" clId="{91263EC2-EA2A-427C-8AD2-CB5111FBCBEA}" dt="2024-05-21T21:34:05.877" v="208"/>
        <pc:sldMkLst>
          <pc:docMk/>
          <pc:sldMk cId="2340443948" sldId="5385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1247749747" sldId="5393"/>
        </pc:sldMkLst>
      </pc:sldChg>
      <pc:sldChg chg="add">
        <pc:chgData name="Hoffman, Peter" userId="673cee94-26bd-4c2a-ab82-1b3669e2f049" providerId="ADAL" clId="{91263EC2-EA2A-427C-8AD2-CB5111FBCBEA}" dt="2024-05-21T21:34:05.877" v="208"/>
        <pc:sldMkLst>
          <pc:docMk/>
          <pc:sldMk cId="1775796373" sldId="5395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2248358354" sldId="5398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2687837903" sldId="5426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1420371418" sldId="5434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3354606110" sldId="5435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2398386918" sldId="5437"/>
        </pc:sldMkLst>
      </pc:sldChg>
      <pc:sldChg chg="del">
        <pc:chgData name="Hoffman, Peter" userId="673cee94-26bd-4c2a-ab82-1b3669e2f049" providerId="ADAL" clId="{91263EC2-EA2A-427C-8AD2-CB5111FBCBEA}" dt="2024-05-21T21:34:19.371" v="209" actId="2696"/>
        <pc:sldMkLst>
          <pc:docMk/>
          <pc:sldMk cId="3373880383" sldId="5448"/>
        </pc:sldMkLst>
      </pc:sldChg>
      <pc:sldChg chg="modSp add mod">
        <pc:chgData name="Hoffman, Peter" userId="673cee94-26bd-4c2a-ab82-1b3669e2f049" providerId="ADAL" clId="{91263EC2-EA2A-427C-8AD2-CB5111FBCBEA}" dt="2024-05-22T21:11:19.117" v="484" actId="20577"/>
        <pc:sldMkLst>
          <pc:docMk/>
          <pc:sldMk cId="1896735902" sldId="5452"/>
        </pc:sldMkLst>
      </pc:sldChg>
    </pc:docChg>
  </pc:docChgLst>
  <pc:docChgLst>
    <pc:chgData name="Tribbett, Jessica" userId="S::tribbett_jessica@cde.state.co.us::b8af59d7-a86d-4166-a022-d856dc24c475" providerId="AD" clId="Web-{2967BE02-9C16-ED2C-7308-D2AF93747397}"/>
    <pc:docChg chg="addSld delSld modSld">
      <pc:chgData name="Tribbett, Jessica" userId="S::tribbett_jessica@cde.state.co.us::b8af59d7-a86d-4166-a022-d856dc24c475" providerId="AD" clId="Web-{2967BE02-9C16-ED2C-7308-D2AF93747397}" dt="2024-10-02T19:04:26.720" v="169" actId="1076"/>
      <pc:docMkLst>
        <pc:docMk/>
      </pc:docMkLst>
      <pc:sldChg chg="add">
        <pc:chgData name="Tribbett, Jessica" userId="S::tribbett_jessica@cde.state.co.us::b8af59d7-a86d-4166-a022-d856dc24c475" providerId="AD" clId="Web-{2967BE02-9C16-ED2C-7308-D2AF93747397}" dt="2024-10-02T19:03:16.892" v="160"/>
        <pc:sldMkLst>
          <pc:docMk/>
          <pc:sldMk cId="2294712313" sldId="5633"/>
        </pc:sldMkLst>
      </pc:sldChg>
      <pc:sldChg chg="add">
        <pc:chgData name="Tribbett, Jessica" userId="S::tribbett_jessica@cde.state.co.us::b8af59d7-a86d-4166-a022-d856dc24c475" providerId="AD" clId="Web-{2967BE02-9C16-ED2C-7308-D2AF93747397}" dt="2024-10-02T19:03:26.329" v="161"/>
        <pc:sldMkLst>
          <pc:docMk/>
          <pc:sldMk cId="2350224396" sldId="5634"/>
        </pc:sldMkLst>
      </pc:sldChg>
      <pc:sldChg chg="modSp">
        <pc:chgData name="Tribbett, Jessica" userId="S::tribbett_jessica@cde.state.co.us::b8af59d7-a86d-4166-a022-d856dc24c475" providerId="AD" clId="Web-{2967BE02-9C16-ED2C-7308-D2AF93747397}" dt="2024-10-02T18:52:07.505" v="15" actId="20577"/>
        <pc:sldMkLst>
          <pc:docMk/>
          <pc:sldMk cId="1642551370" sldId="5645"/>
        </pc:sldMkLst>
      </pc:sldChg>
      <pc:sldChg chg="modSp">
        <pc:chgData name="Tribbett, Jessica" userId="S::tribbett_jessica@cde.state.co.us::b8af59d7-a86d-4166-a022-d856dc24c475" providerId="AD" clId="Web-{2967BE02-9C16-ED2C-7308-D2AF93747397}" dt="2024-10-02T19:02:05.283" v="124" actId="20577"/>
        <pc:sldMkLst>
          <pc:docMk/>
          <pc:sldMk cId="598057764" sldId="5646"/>
        </pc:sldMkLst>
      </pc:sldChg>
      <pc:sldChg chg="addSp delSp modSp add replId">
        <pc:chgData name="Tribbett, Jessica" userId="S::tribbett_jessica@cde.state.co.us::b8af59d7-a86d-4166-a022-d856dc24c475" providerId="AD" clId="Web-{2967BE02-9C16-ED2C-7308-D2AF93747397}" dt="2024-10-02T19:04:26.720" v="169" actId="1076"/>
        <pc:sldMkLst>
          <pc:docMk/>
          <pc:sldMk cId="551690387" sldId="5656"/>
        </pc:sldMkLst>
      </pc:sldChg>
    </pc:docChg>
  </pc:docChgLst>
  <pc:docChgLst>
    <pc:chgData name="Heitman, Lindsey" userId="a9773a47-99d2-4599-9377-6d37e9ec0bd3" providerId="ADAL" clId="{7CD8F295-6EE9-4161-96DE-D940E1EE35B1}"/>
    <pc:docChg chg="undo custSel addSld delSld modSld">
      <pc:chgData name="Heitman, Lindsey" userId="a9773a47-99d2-4599-9377-6d37e9ec0bd3" providerId="ADAL" clId="{7CD8F295-6EE9-4161-96DE-D940E1EE35B1}" dt="2024-11-14T14:06:56.563" v="1233" actId="1076"/>
      <pc:docMkLst>
        <pc:docMk/>
      </pc:docMkLst>
      <pc:sldChg chg="addSp delSp modSp add mod modClrScheme chgLayout">
        <pc:chgData name="Heitman, Lindsey" userId="a9773a47-99d2-4599-9377-6d37e9ec0bd3" providerId="ADAL" clId="{7CD8F295-6EE9-4161-96DE-D940E1EE35B1}" dt="2024-11-14T14:05:11.257" v="1224" actId="13244"/>
        <pc:sldMkLst>
          <pc:docMk/>
          <pc:sldMk cId="2447032231" sldId="325"/>
        </pc:sldMkLst>
      </pc:sldChg>
      <pc:sldChg chg="del">
        <pc:chgData name="Heitman, Lindsey" userId="a9773a47-99d2-4599-9377-6d37e9ec0bd3" providerId="ADAL" clId="{7CD8F295-6EE9-4161-96DE-D940E1EE35B1}" dt="2024-11-14T13:25:04.877" v="4" actId="2696"/>
        <pc:sldMkLst>
          <pc:docMk/>
          <pc:sldMk cId="2928479345" sldId="5587"/>
        </pc:sldMkLst>
      </pc:sldChg>
      <pc:sldChg chg="del">
        <pc:chgData name="Heitman, Lindsey" userId="a9773a47-99d2-4599-9377-6d37e9ec0bd3" providerId="ADAL" clId="{7CD8F295-6EE9-4161-96DE-D940E1EE35B1}" dt="2024-11-14T13:25:00.294" v="3" actId="2696"/>
        <pc:sldMkLst>
          <pc:docMk/>
          <pc:sldMk cId="2354672113" sldId="5588"/>
        </pc:sldMkLst>
      </pc:sldChg>
      <pc:sldChg chg="del">
        <pc:chgData name="Heitman, Lindsey" userId="a9773a47-99d2-4599-9377-6d37e9ec0bd3" providerId="ADAL" clId="{7CD8F295-6EE9-4161-96DE-D940E1EE35B1}" dt="2024-11-14T13:25:14.417" v="7" actId="2696"/>
        <pc:sldMkLst>
          <pc:docMk/>
          <pc:sldMk cId="3970616908" sldId="5592"/>
        </pc:sldMkLst>
      </pc:sldChg>
      <pc:sldChg chg="modSp add mod">
        <pc:chgData name="Heitman, Lindsey" userId="a9773a47-99d2-4599-9377-6d37e9ec0bd3" providerId="ADAL" clId="{7CD8F295-6EE9-4161-96DE-D940E1EE35B1}" dt="2024-11-14T13:33:17.916" v="380" actId="20577"/>
        <pc:sldMkLst>
          <pc:docMk/>
          <pc:sldMk cId="2686374285" sldId="5594"/>
        </pc:sldMkLst>
      </pc:sldChg>
      <pc:sldChg chg="addSp delSp modSp add mod">
        <pc:chgData name="Heitman, Lindsey" userId="a9773a47-99d2-4599-9377-6d37e9ec0bd3" providerId="ADAL" clId="{7CD8F295-6EE9-4161-96DE-D940E1EE35B1}" dt="2024-11-14T14:06:56.563" v="1233" actId="1076"/>
        <pc:sldMkLst>
          <pc:docMk/>
          <pc:sldMk cId="616543478" sldId="5596"/>
        </pc:sldMkLst>
      </pc:sldChg>
      <pc:sldChg chg="modSp add mod">
        <pc:chgData name="Heitman, Lindsey" userId="a9773a47-99d2-4599-9377-6d37e9ec0bd3" providerId="ADAL" clId="{7CD8F295-6EE9-4161-96DE-D940E1EE35B1}" dt="2024-11-14T13:33:25.185" v="381" actId="20577"/>
        <pc:sldMkLst>
          <pc:docMk/>
          <pc:sldMk cId="4255703667" sldId="5597"/>
        </pc:sldMkLst>
      </pc:sldChg>
      <pc:sldChg chg="modSp add mod">
        <pc:chgData name="Heitman, Lindsey" userId="a9773a47-99d2-4599-9377-6d37e9ec0bd3" providerId="ADAL" clId="{7CD8F295-6EE9-4161-96DE-D940E1EE35B1}" dt="2024-11-14T14:04:21.657" v="1220" actId="13244"/>
        <pc:sldMkLst>
          <pc:docMk/>
          <pc:sldMk cId="3827019278" sldId="5598"/>
        </pc:sldMkLst>
      </pc:sldChg>
      <pc:sldChg chg="del">
        <pc:chgData name="Heitman, Lindsey" userId="a9773a47-99d2-4599-9377-6d37e9ec0bd3" providerId="ADAL" clId="{7CD8F295-6EE9-4161-96DE-D940E1EE35B1}" dt="2024-11-14T13:25:08.030" v="5" actId="2696"/>
        <pc:sldMkLst>
          <pc:docMk/>
          <pc:sldMk cId="1409975447" sldId="5698"/>
        </pc:sldMkLst>
      </pc:sldChg>
      <pc:sldChg chg="del">
        <pc:chgData name="Heitman, Lindsey" userId="a9773a47-99d2-4599-9377-6d37e9ec0bd3" providerId="ADAL" clId="{7CD8F295-6EE9-4161-96DE-D940E1EE35B1}" dt="2024-11-14T13:25:11.135" v="6" actId="2696"/>
        <pc:sldMkLst>
          <pc:docMk/>
          <pc:sldMk cId="3535936017" sldId="5699"/>
        </pc:sldMkLst>
      </pc:sldChg>
    </pc:docChg>
  </pc:docChgLst>
  <pc:docChgLst>
    <pc:chgData name="Slutzky, Collin" userId="S::slutzky_c@cde.state.co.us::21f7fb5c-490d-42a4-8741-4ce78a53b03a" providerId="AD" clId="Web-{D221E845-0CA6-38B6-BE8F-FF5341B00966}"/>
    <pc:docChg chg="addSld delSld">
      <pc:chgData name="Slutzky, Collin" userId="S::slutzky_c@cde.state.co.us::21f7fb5c-490d-42a4-8741-4ce78a53b03a" providerId="AD" clId="Web-{D221E845-0CA6-38B6-BE8F-FF5341B00966}" dt="2024-08-21T22:40:18.174" v="5"/>
      <pc:docMkLst>
        <pc:docMk/>
      </pc:docMkLst>
      <pc:sldChg chg="add">
        <pc:chgData name="Slutzky, Collin" userId="S::slutzky_c@cde.state.co.us::21f7fb5c-490d-42a4-8741-4ce78a53b03a" providerId="AD" clId="Web-{D221E845-0CA6-38B6-BE8F-FF5341B00966}" dt="2024-08-21T22:39:17.955" v="3"/>
        <pc:sldMkLst>
          <pc:docMk/>
          <pc:sldMk cId="1118867174" sldId="5275"/>
        </pc:sldMkLst>
      </pc:sldChg>
      <pc:sldChg chg="add">
        <pc:chgData name="Slutzky, Collin" userId="S::slutzky_c@cde.state.co.us::21f7fb5c-490d-42a4-8741-4ce78a53b03a" providerId="AD" clId="Web-{D221E845-0CA6-38B6-BE8F-FF5341B00966}" dt="2024-08-21T22:39:17.939" v="2"/>
        <pc:sldMkLst>
          <pc:docMk/>
          <pc:sldMk cId="2916385814" sldId="5277"/>
        </pc:sldMkLst>
      </pc:sldChg>
      <pc:sldChg chg="add">
        <pc:chgData name="Slutzky, Collin" userId="S::slutzky_c@cde.state.co.us::21f7fb5c-490d-42a4-8741-4ce78a53b03a" providerId="AD" clId="Web-{D221E845-0CA6-38B6-BE8F-FF5341B00966}" dt="2024-08-21T22:39:17.892" v="0"/>
        <pc:sldMkLst>
          <pc:docMk/>
          <pc:sldMk cId="2365850526" sldId="5312"/>
        </pc:sldMkLst>
      </pc:sldChg>
      <pc:sldChg chg="del">
        <pc:chgData name="Slutzky, Collin" userId="S::slutzky_c@cde.state.co.us::21f7fb5c-490d-42a4-8741-4ce78a53b03a" providerId="AD" clId="Web-{D221E845-0CA6-38B6-BE8F-FF5341B00966}" dt="2024-08-21T22:40:12.908" v="4"/>
        <pc:sldMkLst>
          <pc:docMk/>
          <pc:sldMk cId="1684126465" sldId="5505"/>
        </pc:sldMkLst>
      </pc:sldChg>
      <pc:sldChg chg="add">
        <pc:chgData name="Slutzky, Collin" userId="S::slutzky_c@cde.state.co.us::21f7fb5c-490d-42a4-8741-4ce78a53b03a" providerId="AD" clId="Web-{D221E845-0CA6-38B6-BE8F-FF5341B00966}" dt="2024-08-21T22:40:18.174" v="5"/>
        <pc:sldMkLst>
          <pc:docMk/>
          <pc:sldMk cId="1232470663" sldId="5558"/>
        </pc:sldMkLst>
      </pc:sldChg>
    </pc:docChg>
  </pc:docChgLst>
  <pc:docChgLst>
    <pc:chgData name="Gudka, Dawna" userId="823cceae-331b-41d6-9a63-34ad6d1db55c" providerId="ADAL" clId="{43527968-024D-4C47-AFBD-1378E53CC811}"/>
    <pc:docChg chg="undo custSel addSld modSld sldOrd">
      <pc:chgData name="Gudka, Dawna" userId="823cceae-331b-41d6-9a63-34ad6d1db55c" providerId="ADAL" clId="{43527968-024D-4C47-AFBD-1378E53CC811}" dt="2024-11-07T04:28:39.999" v="1799" actId="2"/>
      <pc:docMkLst>
        <pc:docMk/>
      </pc:docMkLst>
      <pc:sldChg chg="modSp mod">
        <pc:chgData name="Gudka, Dawna" userId="823cceae-331b-41d6-9a63-34ad6d1db55c" providerId="ADAL" clId="{43527968-024D-4C47-AFBD-1378E53CC811}" dt="2024-11-07T04:28:35.022" v="1794" actId="2"/>
        <pc:sldMkLst>
          <pc:docMk/>
          <pc:sldMk cId="3970616908" sldId="5592"/>
        </pc:sldMkLst>
      </pc:sldChg>
      <pc:sldChg chg="addSp delSp modSp mod ord">
        <pc:chgData name="Gudka, Dawna" userId="823cceae-331b-41d6-9a63-34ad6d1db55c" providerId="ADAL" clId="{43527968-024D-4C47-AFBD-1378E53CC811}" dt="2024-11-07T04:28:21.763" v="1793" actId="13244"/>
        <pc:sldMkLst>
          <pc:docMk/>
          <pc:sldMk cId="4188670183" sldId="5621"/>
        </pc:sldMkLst>
      </pc:sldChg>
      <pc:sldChg chg="modSp mod">
        <pc:chgData name="Gudka, Dawna" userId="823cceae-331b-41d6-9a63-34ad6d1db55c" providerId="ADAL" clId="{43527968-024D-4C47-AFBD-1378E53CC811}" dt="2024-11-07T04:28:37.503" v="1796" actId="2"/>
        <pc:sldMkLst>
          <pc:docMk/>
          <pc:sldMk cId="2226887485" sldId="5685"/>
        </pc:sldMkLst>
      </pc:sldChg>
      <pc:sldChg chg="modSp mod">
        <pc:chgData name="Gudka, Dawna" userId="823cceae-331b-41d6-9a63-34ad6d1db55c" providerId="ADAL" clId="{43527968-024D-4C47-AFBD-1378E53CC811}" dt="2024-11-07T04:28:39.999" v="1799" actId="2"/>
        <pc:sldMkLst>
          <pc:docMk/>
          <pc:sldMk cId="868062518" sldId="5686"/>
        </pc:sldMkLst>
      </pc:sldChg>
      <pc:sldChg chg="modSp add mod ord">
        <pc:chgData name="Gudka, Dawna" userId="823cceae-331b-41d6-9a63-34ad6d1db55c" providerId="ADAL" clId="{43527968-024D-4C47-AFBD-1378E53CC811}" dt="2024-11-07T03:29:38.121" v="86" actId="20577"/>
        <pc:sldMkLst>
          <pc:docMk/>
          <pc:sldMk cId="3849532197" sldId="5700"/>
        </pc:sldMkLst>
      </pc:sldChg>
      <pc:sldChg chg="addSp delSp modSp new mod ord">
        <pc:chgData name="Gudka, Dawna" userId="823cceae-331b-41d6-9a63-34ad6d1db55c" providerId="ADAL" clId="{43527968-024D-4C47-AFBD-1378E53CC811}" dt="2024-11-07T04:28:02.986" v="1792" actId="962"/>
        <pc:sldMkLst>
          <pc:docMk/>
          <pc:sldMk cId="3375647195" sldId="5701"/>
        </pc:sldMkLst>
      </pc:sldChg>
      <pc:sldChg chg="modSp new mod ord">
        <pc:chgData name="Gudka, Dawna" userId="823cceae-331b-41d6-9a63-34ad6d1db55c" providerId="ADAL" clId="{43527968-024D-4C47-AFBD-1378E53CC811}" dt="2024-11-07T03:34:33.526" v="337" actId="20577"/>
        <pc:sldMkLst>
          <pc:docMk/>
          <pc:sldMk cId="3762705719" sldId="5702"/>
        </pc:sldMkLst>
      </pc:sldChg>
      <pc:sldChg chg="addSp modSp add mod ord">
        <pc:chgData name="Gudka, Dawna" userId="823cceae-331b-41d6-9a63-34ad6d1db55c" providerId="ADAL" clId="{43527968-024D-4C47-AFBD-1378E53CC811}" dt="2024-11-07T04:25:56.739" v="1784" actId="13244"/>
        <pc:sldMkLst>
          <pc:docMk/>
          <pc:sldMk cId="1783035619" sldId="5703"/>
        </pc:sldMkLst>
      </pc:sldChg>
      <pc:sldChg chg="addSp delSp modSp add mod">
        <pc:chgData name="Gudka, Dawna" userId="823cceae-331b-41d6-9a63-34ad6d1db55c" providerId="ADAL" clId="{43527968-024D-4C47-AFBD-1378E53CC811}" dt="2024-11-07T04:26:18.387" v="1787" actId="13244"/>
        <pc:sldMkLst>
          <pc:docMk/>
          <pc:sldMk cId="200924607" sldId="5704"/>
        </pc:sldMkLst>
      </pc:sldChg>
      <pc:sldChg chg="add">
        <pc:chgData name="Gudka, Dawna" userId="823cceae-331b-41d6-9a63-34ad6d1db55c" providerId="ADAL" clId="{43527968-024D-4C47-AFBD-1378E53CC811}" dt="2024-11-07T03:58:44.480" v="1164" actId="2890"/>
        <pc:sldMkLst>
          <pc:docMk/>
          <pc:sldMk cId="1006896488" sldId="5705"/>
        </pc:sldMkLst>
      </pc:sldChg>
    </pc:docChg>
  </pc:docChgLst>
  <pc:docChgLst>
    <pc:chgData name="Hoffman, Peter" userId="S::hoffman_p@cde.state.co.us::673cee94-26bd-4c2a-ab82-1b3669e2f049" providerId="AD" clId="Web-{57F23C2F-6449-5375-86F6-66241D8BA640}"/>
    <pc:docChg chg="addSld modSld">
      <pc:chgData name="Hoffman, Peter" userId="S::hoffman_p@cde.state.co.us::673cee94-26bd-4c2a-ab82-1b3669e2f049" providerId="AD" clId="Web-{57F23C2F-6449-5375-86F6-66241D8BA640}" dt="2025-04-30T19:17:38.088" v="292" actId="20577"/>
      <pc:docMkLst>
        <pc:docMk/>
      </pc:docMkLst>
      <pc:sldChg chg="modSp">
        <pc:chgData name="Hoffman, Peter" userId="S::hoffman_p@cde.state.co.us::673cee94-26bd-4c2a-ab82-1b3669e2f049" providerId="AD" clId="Web-{57F23C2F-6449-5375-86F6-66241D8BA640}" dt="2025-04-30T19:17:38.088" v="292" actId="20577"/>
        <pc:sldMkLst>
          <pc:docMk/>
          <pc:sldMk cId="3882279446" sldId="5868"/>
        </pc:sldMkLst>
      </pc:sldChg>
      <pc:sldChg chg="delSp modSp add replId">
        <pc:chgData name="Hoffman, Peter" userId="S::hoffman_p@cde.state.co.us::673cee94-26bd-4c2a-ab82-1b3669e2f049" providerId="AD" clId="Web-{57F23C2F-6449-5375-86F6-66241D8BA640}" dt="2025-04-30T19:17:17.979" v="286" actId="20577"/>
        <pc:sldMkLst>
          <pc:docMk/>
          <pc:sldMk cId="1805522250" sldId="5904"/>
        </pc:sldMkLst>
      </pc:sldChg>
    </pc:docChg>
  </pc:docChgLst>
  <pc:docChgLst>
    <pc:chgData name="Heitman, Lindsey" userId="a9773a47-99d2-4599-9377-6d37e9ec0bd3" providerId="ADAL" clId="{462B06F3-9790-453A-A396-7254AFB9DD0C}"/>
    <pc:docChg chg="undo custSel addSld delSld modSld sldOrd">
      <pc:chgData name="Heitman, Lindsey" userId="a9773a47-99d2-4599-9377-6d37e9ec0bd3" providerId="ADAL" clId="{462B06F3-9790-453A-A396-7254AFB9DD0C}" dt="2025-02-13T15:04:29.019" v="1249" actId="962"/>
      <pc:docMkLst>
        <pc:docMk/>
      </pc:docMkLst>
      <pc:sldChg chg="addSp delSp modSp add mod modClrScheme chgLayout">
        <pc:chgData name="Heitman, Lindsey" userId="a9773a47-99d2-4599-9377-6d37e9ec0bd3" providerId="ADAL" clId="{462B06F3-9790-453A-A396-7254AFB9DD0C}" dt="2025-02-13T15:04:17.340" v="1247" actId="962"/>
        <pc:sldMkLst>
          <pc:docMk/>
          <pc:sldMk cId="294187229" sldId="317"/>
        </pc:sldMkLst>
      </pc:sldChg>
      <pc:sldChg chg="addSp delSp modSp add mod ord">
        <pc:chgData name="Heitman, Lindsey" userId="a9773a47-99d2-4599-9377-6d37e9ec0bd3" providerId="ADAL" clId="{462B06F3-9790-453A-A396-7254AFB9DD0C}" dt="2025-02-13T15:02:24.819" v="1237" actId="1076"/>
        <pc:sldMkLst>
          <pc:docMk/>
          <pc:sldMk cId="0" sldId="676"/>
        </pc:sldMkLst>
      </pc:sldChg>
      <pc:sldChg chg="addSp delSp modSp add del mod modClrScheme chgLayout">
        <pc:chgData name="Heitman, Lindsey" userId="a9773a47-99d2-4599-9377-6d37e9ec0bd3" providerId="ADAL" clId="{462B06F3-9790-453A-A396-7254AFB9DD0C}" dt="2025-02-13T15:03:09.196" v="1241" actId="700"/>
        <pc:sldMkLst>
          <pc:docMk/>
          <pc:sldMk cId="3449144384" sldId="724"/>
        </pc:sldMkLst>
      </pc:sldChg>
      <pc:sldChg chg="addSp delSp modSp add mod modClrScheme chgLayout">
        <pc:chgData name="Heitman, Lindsey" userId="a9773a47-99d2-4599-9377-6d37e9ec0bd3" providerId="ADAL" clId="{462B06F3-9790-453A-A396-7254AFB9DD0C}" dt="2025-02-13T14:56:04.626" v="1031" actId="20577"/>
        <pc:sldMkLst>
          <pc:docMk/>
          <pc:sldMk cId="1245002971" sldId="725"/>
        </pc:sldMkLst>
      </pc:sldChg>
      <pc:sldChg chg="addSp delSp modSp add mod modClrScheme chgLayout">
        <pc:chgData name="Heitman, Lindsey" userId="a9773a47-99d2-4599-9377-6d37e9ec0bd3" providerId="ADAL" clId="{462B06F3-9790-453A-A396-7254AFB9DD0C}" dt="2025-02-13T15:04:29.019" v="1249" actId="962"/>
        <pc:sldMkLst>
          <pc:docMk/>
          <pc:sldMk cId="1483936557" sldId="2230"/>
        </pc:sldMkLst>
      </pc:sldChg>
      <pc:sldChg chg="addSp delSp modSp add del mod modClrScheme chgLayout">
        <pc:chgData name="Heitman, Lindsey" userId="a9773a47-99d2-4599-9377-6d37e9ec0bd3" providerId="ADAL" clId="{462B06F3-9790-453A-A396-7254AFB9DD0C}" dt="2025-02-13T14:59:13.244" v="1144" actId="2696"/>
        <pc:sldMkLst>
          <pc:docMk/>
          <pc:sldMk cId="2605238999" sldId="2265"/>
        </pc:sldMkLst>
      </pc:sldChg>
      <pc:sldChg chg="modSp add del mod">
        <pc:chgData name="Heitman, Lindsey" userId="a9773a47-99d2-4599-9377-6d37e9ec0bd3" providerId="ADAL" clId="{462B06F3-9790-453A-A396-7254AFB9DD0C}" dt="2025-02-13T15:02:07.615" v="1235" actId="2696"/>
        <pc:sldMkLst>
          <pc:docMk/>
          <pc:sldMk cId="1650440766" sldId="2266"/>
        </pc:sldMkLst>
      </pc:sldChg>
      <pc:sldChg chg="addSp delSp modSp add mod modClrScheme chgLayout">
        <pc:chgData name="Heitman, Lindsey" userId="a9773a47-99d2-4599-9377-6d37e9ec0bd3" providerId="ADAL" clId="{462B06F3-9790-453A-A396-7254AFB9DD0C}" dt="2025-02-13T14:44:17.884" v="807" actId="1076"/>
        <pc:sldMkLst>
          <pc:docMk/>
          <pc:sldMk cId="1138122946" sldId="5267"/>
        </pc:sldMkLst>
      </pc:sldChg>
      <pc:sldChg chg="del">
        <pc:chgData name="Heitman, Lindsey" userId="a9773a47-99d2-4599-9377-6d37e9ec0bd3" providerId="ADAL" clId="{462B06F3-9790-453A-A396-7254AFB9DD0C}" dt="2025-02-13T14:30:40.935" v="778" actId="2696"/>
        <pc:sldMkLst>
          <pc:docMk/>
          <pc:sldMk cId="3674759564" sldId="5269"/>
        </pc:sldMkLst>
      </pc:sldChg>
      <pc:sldChg chg="modSp add del mod ord">
        <pc:chgData name="Heitman, Lindsey" userId="a9773a47-99d2-4599-9377-6d37e9ec0bd3" providerId="ADAL" clId="{462B06F3-9790-453A-A396-7254AFB9DD0C}" dt="2025-02-13T14:50:40.254" v="922" actId="2696"/>
        <pc:sldMkLst>
          <pc:docMk/>
          <pc:sldMk cId="3374835863" sldId="5274"/>
        </pc:sldMkLst>
      </pc:sldChg>
      <pc:sldChg chg="modSp add mod">
        <pc:chgData name="Heitman, Lindsey" userId="a9773a47-99d2-4599-9377-6d37e9ec0bd3" providerId="ADAL" clId="{462B06F3-9790-453A-A396-7254AFB9DD0C}" dt="2025-02-13T14:42:55.544" v="792" actId="20577"/>
        <pc:sldMkLst>
          <pc:docMk/>
          <pc:sldMk cId="1504568059" sldId="5275"/>
        </pc:sldMkLst>
      </pc:sldChg>
      <pc:sldChg chg="del">
        <pc:chgData name="Heitman, Lindsey" userId="a9773a47-99d2-4599-9377-6d37e9ec0bd3" providerId="ADAL" clId="{462B06F3-9790-453A-A396-7254AFB9DD0C}" dt="2025-02-13T14:08:10.342" v="1" actId="2696"/>
        <pc:sldMkLst>
          <pc:docMk/>
          <pc:sldMk cId="16586687" sldId="5624"/>
        </pc:sldMkLst>
      </pc:sldChg>
      <pc:sldChg chg="del">
        <pc:chgData name="Heitman, Lindsey" userId="a9773a47-99d2-4599-9377-6d37e9ec0bd3" providerId="ADAL" clId="{462B06F3-9790-453A-A396-7254AFB9DD0C}" dt="2025-02-13T14:08:19.478" v="2" actId="2696"/>
        <pc:sldMkLst>
          <pc:docMk/>
          <pc:sldMk cId="3969251191" sldId="5783"/>
        </pc:sldMkLst>
      </pc:sldChg>
      <pc:sldChg chg="modSp mod ord">
        <pc:chgData name="Heitman, Lindsey" userId="a9773a47-99d2-4599-9377-6d37e9ec0bd3" providerId="ADAL" clId="{462B06F3-9790-453A-A396-7254AFB9DD0C}" dt="2025-02-13T14:44:53.646" v="847" actId="5793"/>
        <pc:sldMkLst>
          <pc:docMk/>
          <pc:sldMk cId="3422266987" sldId="5785"/>
        </pc:sldMkLst>
      </pc:sldChg>
    </pc:docChg>
  </pc:docChgLst>
  <pc:docChgLst>
    <pc:chgData name="Wenzel, Brooke" userId="672bf8d3-b15b-4e02-a6d1-39319a0df09b" providerId="ADAL" clId="{68099733-0C9D-4604-9F21-FB2A7234AF92}"/>
    <pc:docChg chg="undo custSel addSld delSld modSld sldOrd">
      <pc:chgData name="Wenzel, Brooke" userId="672bf8d3-b15b-4e02-a6d1-39319a0df09b" providerId="ADAL" clId="{68099733-0C9D-4604-9F21-FB2A7234AF92}" dt="2024-10-24T12:54:07.971" v="703" actId="20577"/>
      <pc:docMkLst>
        <pc:docMk/>
      </pc:docMkLst>
      <pc:sldChg chg="addSp delSp modSp mod">
        <pc:chgData name="Wenzel, Brooke" userId="672bf8d3-b15b-4e02-a6d1-39319a0df09b" providerId="ADAL" clId="{68099733-0C9D-4604-9F21-FB2A7234AF92}" dt="2024-10-21T12:59:41.092" v="243" actId="207"/>
        <pc:sldMkLst>
          <pc:docMk/>
          <pc:sldMk cId="3717000822" sldId="280"/>
        </pc:sldMkLst>
      </pc:sldChg>
      <pc:sldChg chg="modSp mod ord">
        <pc:chgData name="Wenzel, Brooke" userId="672bf8d3-b15b-4e02-a6d1-39319a0df09b" providerId="ADAL" clId="{68099733-0C9D-4604-9F21-FB2A7234AF92}" dt="2024-10-24T12:54:07.971" v="703" actId="20577"/>
        <pc:sldMkLst>
          <pc:docMk/>
          <pc:sldMk cId="619815111" sldId="5076"/>
        </pc:sldMkLst>
      </pc:sldChg>
      <pc:sldChg chg="modSp add mod">
        <pc:chgData name="Wenzel, Brooke" userId="672bf8d3-b15b-4e02-a6d1-39319a0df09b" providerId="ADAL" clId="{68099733-0C9D-4604-9F21-FB2A7234AF92}" dt="2024-10-23T20:33:07.669" v="685" actId="207"/>
        <pc:sldMkLst>
          <pc:docMk/>
          <pc:sldMk cId="3409998740" sldId="5502"/>
        </pc:sldMkLst>
      </pc:sldChg>
      <pc:sldChg chg="modSp mod">
        <pc:chgData name="Wenzel, Brooke" userId="672bf8d3-b15b-4e02-a6d1-39319a0df09b" providerId="ADAL" clId="{68099733-0C9D-4604-9F21-FB2A7234AF92}" dt="2024-10-22T18:40:36.335" v="248" actId="20577"/>
        <pc:sldMkLst>
          <pc:docMk/>
          <pc:sldMk cId="1925961931" sldId="5523"/>
        </pc:sldMkLst>
      </pc:sldChg>
      <pc:sldChg chg="modSp mod">
        <pc:chgData name="Wenzel, Brooke" userId="672bf8d3-b15b-4e02-a6d1-39319a0df09b" providerId="ADAL" clId="{68099733-0C9D-4604-9F21-FB2A7234AF92}" dt="2024-10-22T18:41:03.520" v="252" actId="2165"/>
        <pc:sldMkLst>
          <pc:docMk/>
          <pc:sldMk cId="1302995045" sldId="5536"/>
        </pc:sldMkLst>
      </pc:sldChg>
      <pc:sldChg chg="del">
        <pc:chgData name="Wenzel, Brooke" userId="672bf8d3-b15b-4e02-a6d1-39319a0df09b" providerId="ADAL" clId="{68099733-0C9D-4604-9F21-FB2A7234AF92}" dt="2024-10-22T16:44:14.618" v="244" actId="47"/>
        <pc:sldMkLst>
          <pc:docMk/>
          <pc:sldMk cId="1125029257" sldId="5590"/>
        </pc:sldMkLst>
      </pc:sldChg>
      <pc:sldChg chg="del">
        <pc:chgData name="Wenzel, Brooke" userId="672bf8d3-b15b-4e02-a6d1-39319a0df09b" providerId="ADAL" clId="{68099733-0C9D-4604-9F21-FB2A7234AF92}" dt="2024-10-22T16:44:14.618" v="244" actId="47"/>
        <pc:sldMkLst>
          <pc:docMk/>
          <pc:sldMk cId="3805491149" sldId="5591"/>
        </pc:sldMkLst>
      </pc:sldChg>
      <pc:sldChg chg="del">
        <pc:chgData name="Wenzel, Brooke" userId="672bf8d3-b15b-4e02-a6d1-39319a0df09b" providerId="ADAL" clId="{68099733-0C9D-4604-9F21-FB2A7234AF92}" dt="2024-10-22T16:44:25.663" v="245" actId="47"/>
        <pc:sldMkLst>
          <pc:docMk/>
          <pc:sldMk cId="45991993" sldId="5627"/>
        </pc:sldMkLst>
      </pc:sldChg>
      <pc:sldChg chg="del">
        <pc:chgData name="Wenzel, Brooke" userId="672bf8d3-b15b-4e02-a6d1-39319a0df09b" providerId="ADAL" clId="{68099733-0C9D-4604-9F21-FB2A7234AF92}" dt="2024-10-22T16:44:25.663" v="245" actId="47"/>
        <pc:sldMkLst>
          <pc:docMk/>
          <pc:sldMk cId="1220290463" sldId="5638"/>
        </pc:sldMkLst>
      </pc:sldChg>
      <pc:sldChg chg="del">
        <pc:chgData name="Wenzel, Brooke" userId="672bf8d3-b15b-4e02-a6d1-39319a0df09b" providerId="ADAL" clId="{68099733-0C9D-4604-9F21-FB2A7234AF92}" dt="2024-10-22T16:44:25.663" v="245" actId="47"/>
        <pc:sldMkLst>
          <pc:docMk/>
          <pc:sldMk cId="1900829240" sldId="5654"/>
        </pc:sldMkLst>
      </pc:sldChg>
      <pc:sldChg chg="del">
        <pc:chgData name="Wenzel, Brooke" userId="672bf8d3-b15b-4e02-a6d1-39319a0df09b" providerId="ADAL" clId="{68099733-0C9D-4604-9F21-FB2A7234AF92}" dt="2024-10-22T16:44:25.663" v="245" actId="47"/>
        <pc:sldMkLst>
          <pc:docMk/>
          <pc:sldMk cId="713185014" sldId="5655"/>
        </pc:sldMkLst>
      </pc:sldChg>
      <pc:sldChg chg="modSp mod">
        <pc:chgData name="Wenzel, Brooke" userId="672bf8d3-b15b-4e02-a6d1-39319a0df09b" providerId="ADAL" clId="{68099733-0C9D-4604-9F21-FB2A7234AF92}" dt="2024-10-24T12:50:23.773" v="695"/>
        <pc:sldMkLst>
          <pc:docMk/>
          <pc:sldMk cId="1833070423" sldId="5660"/>
        </pc:sldMkLst>
      </pc:sldChg>
      <pc:sldChg chg="del">
        <pc:chgData name="Wenzel, Brooke" userId="672bf8d3-b15b-4e02-a6d1-39319a0df09b" providerId="ADAL" clId="{68099733-0C9D-4604-9F21-FB2A7234AF92}" dt="2024-10-22T16:44:25.663" v="245" actId="47"/>
        <pc:sldMkLst>
          <pc:docMk/>
          <pc:sldMk cId="2510048166" sldId="5664"/>
        </pc:sldMkLst>
      </pc:sldChg>
      <pc:sldChg chg="modSp mod">
        <pc:chgData name="Wenzel, Brooke" userId="672bf8d3-b15b-4e02-a6d1-39319a0df09b" providerId="ADAL" clId="{68099733-0C9D-4604-9F21-FB2A7234AF92}" dt="2024-10-21T12:53:25.598" v="5" actId="27636"/>
        <pc:sldMkLst>
          <pc:docMk/>
          <pc:sldMk cId="792695782" sldId="5665"/>
        </pc:sldMkLst>
      </pc:sldChg>
      <pc:sldChg chg="del">
        <pc:chgData name="Wenzel, Brooke" userId="672bf8d3-b15b-4e02-a6d1-39319a0df09b" providerId="ADAL" clId="{68099733-0C9D-4604-9F21-FB2A7234AF92}" dt="2024-10-22T16:44:14.618" v="244" actId="47"/>
        <pc:sldMkLst>
          <pc:docMk/>
          <pc:sldMk cId="3373075697" sldId="5666"/>
        </pc:sldMkLst>
      </pc:sldChg>
      <pc:sldChg chg="del">
        <pc:chgData name="Wenzel, Brooke" userId="672bf8d3-b15b-4e02-a6d1-39319a0df09b" providerId="ADAL" clId="{68099733-0C9D-4604-9F21-FB2A7234AF92}" dt="2024-10-22T16:44:14.618" v="244" actId="47"/>
        <pc:sldMkLst>
          <pc:docMk/>
          <pc:sldMk cId="433331985" sldId="5667"/>
        </pc:sldMkLst>
      </pc:sldChg>
      <pc:sldChg chg="del">
        <pc:chgData name="Wenzel, Brooke" userId="672bf8d3-b15b-4e02-a6d1-39319a0df09b" providerId="ADAL" clId="{68099733-0C9D-4604-9F21-FB2A7234AF92}" dt="2024-10-22T16:44:14.618" v="244" actId="47"/>
        <pc:sldMkLst>
          <pc:docMk/>
          <pc:sldMk cId="2699268540" sldId="5668"/>
        </pc:sldMkLst>
      </pc:sldChg>
      <pc:sldChg chg="del">
        <pc:chgData name="Wenzel, Brooke" userId="672bf8d3-b15b-4e02-a6d1-39319a0df09b" providerId="ADAL" clId="{68099733-0C9D-4604-9F21-FB2A7234AF92}" dt="2024-10-22T16:44:14.618" v="244" actId="47"/>
        <pc:sldMkLst>
          <pc:docMk/>
          <pc:sldMk cId="1295452772" sldId="5669"/>
        </pc:sldMkLst>
      </pc:sldChg>
      <pc:sldChg chg="addSp delSp modSp mod">
        <pc:chgData name="Wenzel, Brooke" userId="672bf8d3-b15b-4e02-a6d1-39319a0df09b" providerId="ADAL" clId="{68099733-0C9D-4604-9F21-FB2A7234AF92}" dt="2024-10-22T19:04:08.936" v="656" actId="20577"/>
        <pc:sldMkLst>
          <pc:docMk/>
          <pc:sldMk cId="2781239056" sldId="5670"/>
        </pc:sldMkLst>
      </pc:sldChg>
      <pc:sldChg chg="modSp mod">
        <pc:chgData name="Wenzel, Brooke" userId="672bf8d3-b15b-4e02-a6d1-39319a0df09b" providerId="ADAL" clId="{68099733-0C9D-4604-9F21-FB2A7234AF92}" dt="2024-10-24T12:53:48.790" v="696" actId="115"/>
        <pc:sldMkLst>
          <pc:docMk/>
          <pc:sldMk cId="1824294876" sldId="5671"/>
        </pc:sldMkLst>
      </pc:sldChg>
    </pc:docChg>
  </pc:docChgLst>
  <pc:docChgLst>
    <pc:chgData name="Heitman, Lindsey" userId="a9773a47-99d2-4599-9377-6d37e9ec0bd3" providerId="ADAL" clId="{A30553E2-3285-4189-A3EB-2E11801F40B3}"/>
    <pc:docChg chg="undo custSel addSld delSld modSld">
      <pc:chgData name="Heitman, Lindsey" userId="a9773a47-99d2-4599-9377-6d37e9ec0bd3" providerId="ADAL" clId="{A30553E2-3285-4189-A3EB-2E11801F40B3}" dt="2025-05-01T13:19:31.517" v="662" actId="20577"/>
      <pc:docMkLst>
        <pc:docMk/>
      </pc:docMkLst>
      <pc:sldChg chg="addSp modSp add mod modClrScheme chgLayout">
        <pc:chgData name="Heitman, Lindsey" userId="a9773a47-99d2-4599-9377-6d37e9ec0bd3" providerId="ADAL" clId="{A30553E2-3285-4189-A3EB-2E11801F40B3}" dt="2025-04-30T22:02:55.377" v="460" actId="12"/>
        <pc:sldMkLst>
          <pc:docMk/>
          <pc:sldMk cId="1194284413" sldId="277"/>
        </pc:sldMkLst>
      </pc:sldChg>
      <pc:sldChg chg="modSp add mod">
        <pc:chgData name="Heitman, Lindsey" userId="a9773a47-99d2-4599-9377-6d37e9ec0bd3" providerId="ADAL" clId="{A30553E2-3285-4189-A3EB-2E11801F40B3}" dt="2025-04-30T21:54:31.056" v="422" actId="20577"/>
        <pc:sldMkLst>
          <pc:docMk/>
          <pc:sldMk cId="3366969197" sldId="301"/>
        </pc:sldMkLst>
      </pc:sldChg>
      <pc:sldChg chg="modSp mod">
        <pc:chgData name="Heitman, Lindsey" userId="a9773a47-99d2-4599-9377-6d37e9ec0bd3" providerId="ADAL" clId="{A30553E2-3285-4189-A3EB-2E11801F40B3}" dt="2025-04-30T21:35:57.815" v="33" actId="20577"/>
        <pc:sldMkLst>
          <pc:docMk/>
          <pc:sldMk cId="3227145924" sldId="5097"/>
        </pc:sldMkLst>
      </pc:sldChg>
      <pc:sldChg chg="modSp mod">
        <pc:chgData name="Heitman, Lindsey" userId="a9773a47-99d2-4599-9377-6d37e9ec0bd3" providerId="ADAL" clId="{A30553E2-3285-4189-A3EB-2E11801F40B3}" dt="2025-04-30T21:40:53.135" v="300" actId="207"/>
        <pc:sldMkLst>
          <pc:docMk/>
          <pc:sldMk cId="1037917088" sldId="5098"/>
        </pc:sldMkLst>
      </pc:sldChg>
      <pc:sldChg chg="modSp add mod">
        <pc:chgData name="Heitman, Lindsey" userId="a9773a47-99d2-4599-9377-6d37e9ec0bd3" providerId="ADAL" clId="{A30553E2-3285-4189-A3EB-2E11801F40B3}" dt="2025-05-01T13:17:17.657" v="618" actId="20577"/>
        <pc:sldMkLst>
          <pc:docMk/>
          <pc:sldMk cId="533802028" sldId="5536"/>
        </pc:sldMkLst>
      </pc:sldChg>
      <pc:sldChg chg="addSp delSp modSp add mod">
        <pc:chgData name="Heitman, Lindsey" userId="a9773a47-99d2-4599-9377-6d37e9ec0bd3" providerId="ADAL" clId="{A30553E2-3285-4189-A3EB-2E11801F40B3}" dt="2025-04-30T22:01:18.812" v="446" actId="962"/>
        <pc:sldMkLst>
          <pc:docMk/>
          <pc:sldMk cId="2337604935" sldId="5537"/>
        </pc:sldMkLst>
      </pc:sldChg>
      <pc:sldChg chg="modSp add mod">
        <pc:chgData name="Heitman, Lindsey" userId="a9773a47-99d2-4599-9377-6d37e9ec0bd3" providerId="ADAL" clId="{A30553E2-3285-4189-A3EB-2E11801F40B3}" dt="2025-05-01T13:19:31.517" v="662" actId="20577"/>
        <pc:sldMkLst>
          <pc:docMk/>
          <pc:sldMk cId="1905588214" sldId="5538"/>
        </pc:sldMkLst>
      </pc:sldChg>
      <pc:sldChg chg="modSp add del mod">
        <pc:chgData name="Heitman, Lindsey" userId="a9773a47-99d2-4599-9377-6d37e9ec0bd3" providerId="ADAL" clId="{A30553E2-3285-4189-A3EB-2E11801F40B3}" dt="2025-04-30T21:52:51.887" v="375" actId="2696"/>
        <pc:sldMkLst>
          <pc:docMk/>
          <pc:sldMk cId="2512679972" sldId="5559"/>
        </pc:sldMkLst>
      </pc:sldChg>
      <pc:sldChg chg="del">
        <pc:chgData name="Heitman, Lindsey" userId="a9773a47-99d2-4599-9377-6d37e9ec0bd3" providerId="ADAL" clId="{A30553E2-3285-4189-A3EB-2E11801F40B3}" dt="2025-04-30T21:32:08.566" v="1" actId="2696"/>
        <pc:sldMkLst>
          <pc:docMk/>
          <pc:sldMk cId="1490820031" sldId="5897"/>
        </pc:sldMkLst>
      </pc:sldChg>
      <pc:sldChg chg="modSp mod">
        <pc:chgData name="Heitman, Lindsey" userId="a9773a47-99d2-4599-9377-6d37e9ec0bd3" providerId="ADAL" clId="{A30553E2-3285-4189-A3EB-2E11801F40B3}" dt="2025-04-30T21:33:44.515" v="21" actId="20577"/>
        <pc:sldMkLst>
          <pc:docMk/>
          <pc:sldMk cId="2134965363" sldId="5898"/>
        </pc:sldMkLst>
      </pc:sldChg>
      <pc:sldChg chg="del">
        <pc:chgData name="Heitman, Lindsey" userId="a9773a47-99d2-4599-9377-6d37e9ec0bd3" providerId="ADAL" clId="{A30553E2-3285-4189-A3EB-2E11801F40B3}" dt="2025-04-30T21:49:01.516" v="359" actId="2696"/>
        <pc:sldMkLst>
          <pc:docMk/>
          <pc:sldMk cId="14774703" sldId="5900"/>
        </pc:sldMkLst>
      </pc:sldChg>
      <pc:sldChg chg="modSp mod">
        <pc:chgData name="Heitman, Lindsey" userId="a9773a47-99d2-4599-9377-6d37e9ec0bd3" providerId="ADAL" clId="{A30553E2-3285-4189-A3EB-2E11801F40B3}" dt="2025-04-30T21:34:34.957" v="28" actId="20577"/>
        <pc:sldMkLst>
          <pc:docMk/>
          <pc:sldMk cId="44139870" sldId="5901"/>
        </pc:sldMkLst>
      </pc:sldChg>
      <pc:sldChg chg="addSp delSp modSp add mod modClrScheme chgLayout">
        <pc:chgData name="Heitman, Lindsey" userId="a9773a47-99d2-4599-9377-6d37e9ec0bd3" providerId="ADAL" clId="{A30553E2-3285-4189-A3EB-2E11801F40B3}" dt="2025-04-30T22:01:34.082" v="450" actId="20577"/>
        <pc:sldMkLst>
          <pc:docMk/>
          <pc:sldMk cId="392465301" sldId="5907"/>
        </pc:sldMkLst>
      </pc:sldChg>
    </pc:docChg>
  </pc:docChgLst>
  <pc:docChgLst>
    <pc:chgData name="Hoffman, Peter" userId="673cee94-26bd-4c2a-ab82-1b3669e2f049" providerId="ADAL" clId="{77415900-EF52-4A8A-8691-4A898D761B5E}"/>
    <pc:docChg chg="undo redo custSel addSld delSld modSld">
      <pc:chgData name="Hoffman, Peter" userId="673cee94-26bd-4c2a-ab82-1b3669e2f049" providerId="ADAL" clId="{77415900-EF52-4A8A-8691-4A898D761B5E}" dt="2024-06-20T00:57:41.158" v="455" actId="20577"/>
      <pc:docMkLst>
        <pc:docMk/>
      </pc:docMkLst>
      <pc:sldChg chg="modSp add mod">
        <pc:chgData name="Hoffman, Peter" userId="673cee94-26bd-4c2a-ab82-1b3669e2f049" providerId="ADAL" clId="{77415900-EF52-4A8A-8691-4A898D761B5E}" dt="2024-06-18T20:19:53.293" v="79" actId="13926"/>
        <pc:sldMkLst>
          <pc:docMk/>
          <pc:sldMk cId="1991320786" sldId="4834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2941789031" sldId="5298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308806799" sldId="5299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94867858" sldId="5301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2187083967" sldId="5308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68699369" sldId="5309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1720752477" sldId="5311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3396060537" sldId="5314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4112676723" sldId="5347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556071794" sldId="5348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49926316" sldId="5349"/>
        </pc:sldMkLst>
      </pc:sldChg>
      <pc:sldChg chg="add">
        <pc:chgData name="Hoffman, Peter" userId="673cee94-26bd-4c2a-ab82-1b3669e2f049" providerId="ADAL" clId="{77415900-EF52-4A8A-8691-4A898D761B5E}" dt="2024-06-17T21:38:11.799" v="74"/>
        <pc:sldMkLst>
          <pc:docMk/>
          <pc:sldMk cId="2340443948" sldId="5385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1474977630" sldId="5414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1167242946" sldId="5450"/>
        </pc:sldMkLst>
      </pc:sldChg>
      <pc:sldChg chg="del">
        <pc:chgData name="Hoffman, Peter" userId="673cee94-26bd-4c2a-ab82-1b3669e2f049" providerId="ADAL" clId="{77415900-EF52-4A8A-8691-4A898D761B5E}" dt="2024-06-17T21:38:30.852" v="76" actId="2696"/>
        <pc:sldMkLst>
          <pc:docMk/>
          <pc:sldMk cId="2020876240" sldId="5454"/>
        </pc:sldMkLst>
      </pc:sldChg>
      <pc:sldChg chg="del">
        <pc:chgData name="Hoffman, Peter" userId="673cee94-26bd-4c2a-ab82-1b3669e2f049" providerId="ADAL" clId="{77415900-EF52-4A8A-8691-4A898D761B5E}" dt="2024-06-17T21:38:30.852" v="76" actId="2696"/>
        <pc:sldMkLst>
          <pc:docMk/>
          <pc:sldMk cId="619942572" sldId="5456"/>
        </pc:sldMkLst>
      </pc:sldChg>
      <pc:sldChg chg="del">
        <pc:chgData name="Hoffman, Peter" userId="673cee94-26bd-4c2a-ab82-1b3669e2f049" providerId="ADAL" clId="{77415900-EF52-4A8A-8691-4A898D761B5E}" dt="2024-06-17T21:38:30.852" v="76" actId="2696"/>
        <pc:sldMkLst>
          <pc:docMk/>
          <pc:sldMk cId="1511123926" sldId="5460"/>
        </pc:sldMkLst>
      </pc:sldChg>
      <pc:sldChg chg="del">
        <pc:chgData name="Hoffman, Peter" userId="673cee94-26bd-4c2a-ab82-1b3669e2f049" providerId="ADAL" clId="{77415900-EF52-4A8A-8691-4A898D761B5E}" dt="2024-06-17T21:38:30.852" v="76" actId="2696"/>
        <pc:sldMkLst>
          <pc:docMk/>
          <pc:sldMk cId="2479646994" sldId="5461"/>
        </pc:sldMkLst>
      </pc:sldChg>
      <pc:sldChg chg="del">
        <pc:chgData name="Hoffman, Peter" userId="673cee94-26bd-4c2a-ab82-1b3669e2f049" providerId="ADAL" clId="{77415900-EF52-4A8A-8691-4A898D761B5E}" dt="2024-06-17T21:38:30.852" v="76" actId="2696"/>
        <pc:sldMkLst>
          <pc:docMk/>
          <pc:sldMk cId="2648156032" sldId="5462"/>
        </pc:sldMkLst>
      </pc:sldChg>
      <pc:sldChg chg="modSp add mod">
        <pc:chgData name="Hoffman, Peter" userId="673cee94-26bd-4c2a-ab82-1b3669e2f049" providerId="ADAL" clId="{77415900-EF52-4A8A-8691-4A898D761B5E}" dt="2024-06-20T00:57:41.158" v="455" actId="20577"/>
        <pc:sldMkLst>
          <pc:docMk/>
          <pc:sldMk cId="1896735902" sldId="5469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2147676918" sldId="5469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1526248414" sldId="5471"/>
        </pc:sldMkLst>
      </pc:sldChg>
      <pc:sldChg chg="add">
        <pc:chgData name="Hoffman, Peter" userId="673cee94-26bd-4c2a-ab82-1b3669e2f049" providerId="ADAL" clId="{77415900-EF52-4A8A-8691-4A898D761B5E}" dt="2024-06-20T00:50:26.320" v="280"/>
        <pc:sldMkLst>
          <pc:docMk/>
          <pc:sldMk cId="2147676918" sldId="5471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1009687761" sldId="5472"/>
        </pc:sldMkLst>
      </pc:sldChg>
      <pc:sldChg chg="addSp delSp modSp add mod">
        <pc:chgData name="Hoffman, Peter" userId="673cee94-26bd-4c2a-ab82-1b3669e2f049" providerId="ADAL" clId="{77415900-EF52-4A8A-8691-4A898D761B5E}" dt="2024-06-20T00:52:36.373" v="360" actId="20577"/>
        <pc:sldMkLst>
          <pc:docMk/>
          <pc:sldMk cId="1526248414" sldId="5472"/>
        </pc:sldMkLst>
      </pc:sldChg>
      <pc:sldChg chg="del">
        <pc:chgData name="Hoffman, Peter" userId="673cee94-26bd-4c2a-ab82-1b3669e2f049" providerId="ADAL" clId="{77415900-EF52-4A8A-8691-4A898D761B5E}" dt="2024-06-17T21:37:24.795" v="73" actId="2696"/>
        <pc:sldMkLst>
          <pc:docMk/>
          <pc:sldMk cId="2250815448" sldId="5473"/>
        </pc:sldMkLst>
      </pc:sldChg>
    </pc:docChg>
  </pc:docChgLst>
  <pc:docChgLst>
    <pc:chgData name="Chaffin,Melissa" userId="S::chaffin_m@cde.state.co.us::21f0136b-23e1-4eef-9c4f-f29e4cc3ac56" providerId="AD" clId="Web-{30387AFE-0BEF-A8F2-0B4F-8CDB604555D2}"/>
    <pc:docChg chg="modSld">
      <pc:chgData name="Chaffin,Melissa" userId="S::chaffin_m@cde.state.co.us::21f0136b-23e1-4eef-9c4f-f29e4cc3ac56" providerId="AD" clId="Web-{30387AFE-0BEF-A8F2-0B4F-8CDB604555D2}" dt="2024-09-09T20:28:06.144" v="11"/>
      <pc:docMkLst>
        <pc:docMk/>
      </pc:docMkLst>
      <pc:sldChg chg="modSp">
        <pc:chgData name="Chaffin,Melissa" userId="S::chaffin_m@cde.state.co.us::21f0136b-23e1-4eef-9c4f-f29e4cc3ac56" providerId="AD" clId="Web-{30387AFE-0BEF-A8F2-0B4F-8CDB604555D2}" dt="2024-09-09T20:28:06.144" v="11"/>
        <pc:sldMkLst>
          <pc:docMk/>
          <pc:sldMk cId="1653574859" sldId="5414"/>
        </pc:sldMkLst>
      </pc:sldChg>
      <pc:sldChg chg="modSp">
        <pc:chgData name="Chaffin,Melissa" userId="S::chaffin_m@cde.state.co.us::21f0136b-23e1-4eef-9c4f-f29e4cc3ac56" providerId="AD" clId="Web-{30387AFE-0BEF-A8F2-0B4F-8CDB604555D2}" dt="2024-09-09T20:26:13.916" v="3" actId="20577"/>
        <pc:sldMkLst>
          <pc:docMk/>
          <pc:sldMk cId="2464662354" sldId="5418"/>
        </pc:sldMkLst>
      </pc:sldChg>
      <pc:sldChg chg="modSp">
        <pc:chgData name="Chaffin,Melissa" userId="S::chaffin_m@cde.state.co.us::21f0136b-23e1-4eef-9c4f-f29e4cc3ac56" providerId="AD" clId="Web-{30387AFE-0BEF-A8F2-0B4F-8CDB604555D2}" dt="2024-09-09T20:27:56.862" v="9"/>
        <pc:sldMkLst>
          <pc:docMk/>
          <pc:sldMk cId="1659390545" sldId="5584"/>
        </pc:sldMkLst>
      </pc:sldChg>
    </pc:docChg>
  </pc:docChgLst>
  <pc:docChgLst>
    <pc:chgData name="Hoffman, Peter" userId="673cee94-26bd-4c2a-ab82-1b3669e2f049" providerId="ADAL" clId="{65E221E0-22DB-4ED9-91C1-495689D389F8}"/>
    <pc:docChg chg="modSld">
      <pc:chgData name="Hoffman, Peter" userId="673cee94-26bd-4c2a-ab82-1b3669e2f049" providerId="ADAL" clId="{65E221E0-22DB-4ED9-91C1-495689D389F8}" dt="2024-08-28T21:09:45.551" v="22" actId="14100"/>
      <pc:docMkLst>
        <pc:docMk/>
      </pc:docMkLst>
    </pc:docChg>
  </pc:docChgLst>
  <pc:docChgLst>
    <pc:chgData name="Ward, Reagan" userId="27291eb4-8241-4961-9e69-8c66e34cc5b0" providerId="ADAL" clId="{2A737B85-2F4C-4F10-91A0-30FC30D6237A}"/>
    <pc:docChg chg="undo custSel addSld delSld modSld">
      <pc:chgData name="Ward, Reagan" userId="27291eb4-8241-4961-9e69-8c66e34cc5b0" providerId="ADAL" clId="{2A737B85-2F4C-4F10-91A0-30FC30D6237A}" dt="2025-05-15T13:55:53.364" v="1284" actId="20577"/>
      <pc:docMkLst>
        <pc:docMk/>
      </pc:docMkLst>
      <pc:sldChg chg="add">
        <pc:chgData name="Ward, Reagan" userId="27291eb4-8241-4961-9e69-8c66e34cc5b0" providerId="ADAL" clId="{2A737B85-2F4C-4F10-91A0-30FC30D6237A}" dt="2025-05-13T20:50:45.048" v="218"/>
        <pc:sldMkLst>
          <pc:docMk/>
          <pc:sldMk cId="2055849504" sldId="2932"/>
        </pc:sldMkLst>
      </pc:sldChg>
      <pc:sldChg chg="del">
        <pc:chgData name="Ward, Reagan" userId="27291eb4-8241-4961-9e69-8c66e34cc5b0" providerId="ADAL" clId="{2A737B85-2F4C-4F10-91A0-30FC30D6237A}" dt="2025-05-13T20:50:38.797" v="217" actId="2696"/>
        <pc:sldMkLst>
          <pc:docMk/>
          <pc:sldMk cId="2578902217" sldId="2932"/>
        </pc:sldMkLst>
      </pc:sldChg>
      <pc:sldChg chg="del">
        <pc:chgData name="Ward, Reagan" userId="27291eb4-8241-4961-9e69-8c66e34cc5b0" providerId="ADAL" clId="{2A737B85-2F4C-4F10-91A0-30FC30D6237A}" dt="2025-05-15T13:45:50.847" v="829" actId="47"/>
        <pc:sldMkLst>
          <pc:docMk/>
          <pc:sldMk cId="4273129730" sldId="3399"/>
        </pc:sldMkLst>
      </pc:sldChg>
      <pc:sldChg chg="addSp delSp modSp mod chgLayout">
        <pc:chgData name="Ward, Reagan" userId="27291eb4-8241-4961-9e69-8c66e34cc5b0" providerId="ADAL" clId="{2A737B85-2F4C-4F10-91A0-30FC30D6237A}" dt="2025-05-14T22:27:01.466" v="718" actId="6264"/>
        <pc:sldMkLst>
          <pc:docMk/>
          <pc:sldMk cId="1364882848" sldId="3406"/>
        </pc:sldMkLst>
      </pc:sldChg>
      <pc:sldChg chg="addSp delSp modSp mod chgLayout">
        <pc:chgData name="Ward, Reagan" userId="27291eb4-8241-4961-9e69-8c66e34cc5b0" providerId="ADAL" clId="{2A737B85-2F4C-4F10-91A0-30FC30D6237A}" dt="2025-05-14T22:27:04.954" v="719" actId="6264"/>
        <pc:sldMkLst>
          <pc:docMk/>
          <pc:sldMk cId="3520971573" sldId="3412"/>
        </pc:sldMkLst>
      </pc:sldChg>
      <pc:sldChg chg="modSp mod">
        <pc:chgData name="Ward, Reagan" userId="27291eb4-8241-4961-9e69-8c66e34cc5b0" providerId="ADAL" clId="{2A737B85-2F4C-4F10-91A0-30FC30D6237A}" dt="2025-05-14T22:28:22.424" v="720" actId="207"/>
        <pc:sldMkLst>
          <pc:docMk/>
          <pc:sldMk cId="3830526284" sldId="3417"/>
        </pc:sldMkLst>
      </pc:sldChg>
      <pc:sldChg chg="add">
        <pc:chgData name="Ward, Reagan" userId="27291eb4-8241-4961-9e69-8c66e34cc5b0" providerId="ADAL" clId="{2A737B85-2F4C-4F10-91A0-30FC30D6237A}" dt="2025-05-13T20:50:45.048" v="218"/>
        <pc:sldMkLst>
          <pc:docMk/>
          <pc:sldMk cId="2332989696" sldId="5395"/>
        </pc:sldMkLst>
      </pc:sldChg>
      <pc:sldChg chg="modSp del mod">
        <pc:chgData name="Ward, Reagan" userId="27291eb4-8241-4961-9e69-8c66e34cc5b0" providerId="ADAL" clId="{2A737B85-2F4C-4F10-91A0-30FC30D6237A}" dt="2025-05-13T20:50:38.797" v="217" actId="2696"/>
        <pc:sldMkLst>
          <pc:docMk/>
          <pc:sldMk cId="4236220227" sldId="5395"/>
        </pc:sldMkLst>
      </pc:sldChg>
      <pc:sldChg chg="addSp delSp modSp mod chgLayout">
        <pc:chgData name="Ward, Reagan" userId="27291eb4-8241-4961-9e69-8c66e34cc5b0" providerId="ADAL" clId="{2A737B85-2F4C-4F10-91A0-30FC30D6237A}" dt="2025-05-13T21:02:16.126" v="419" actId="27636"/>
        <pc:sldMkLst>
          <pc:docMk/>
          <pc:sldMk cId="1780666075" sldId="5415"/>
        </pc:sldMkLst>
      </pc:sldChg>
      <pc:sldChg chg="del">
        <pc:chgData name="Ward, Reagan" userId="27291eb4-8241-4961-9e69-8c66e34cc5b0" providerId="ADAL" clId="{2A737B85-2F4C-4F10-91A0-30FC30D6237A}" dt="2025-05-13T20:50:30.455" v="216" actId="47"/>
        <pc:sldMkLst>
          <pc:docMk/>
          <pc:sldMk cId="3378712492" sldId="5417"/>
        </pc:sldMkLst>
      </pc:sldChg>
      <pc:sldChg chg="modSp add mod">
        <pc:chgData name="Ward, Reagan" userId="27291eb4-8241-4961-9e69-8c66e34cc5b0" providerId="ADAL" clId="{2A737B85-2F4C-4F10-91A0-30FC30D6237A}" dt="2025-05-13T20:50:27.452" v="215" actId="5793"/>
        <pc:sldMkLst>
          <pc:docMk/>
          <pc:sldMk cId="2219274277" sldId="5422"/>
        </pc:sldMkLst>
      </pc:sldChg>
      <pc:sldChg chg="del">
        <pc:chgData name="Ward, Reagan" userId="27291eb4-8241-4961-9e69-8c66e34cc5b0" providerId="ADAL" clId="{2A737B85-2F4C-4F10-91A0-30FC30D6237A}" dt="2025-05-13T20:50:38.797" v="217" actId="2696"/>
        <pc:sldMkLst>
          <pc:docMk/>
          <pc:sldMk cId="1058470754" sldId="5537"/>
        </pc:sldMkLst>
      </pc:sldChg>
      <pc:sldChg chg="add">
        <pc:chgData name="Ward, Reagan" userId="27291eb4-8241-4961-9e69-8c66e34cc5b0" providerId="ADAL" clId="{2A737B85-2F4C-4F10-91A0-30FC30D6237A}" dt="2025-05-13T20:50:45.048" v="218"/>
        <pc:sldMkLst>
          <pc:docMk/>
          <pc:sldMk cId="3186413146" sldId="5537"/>
        </pc:sldMkLst>
      </pc:sldChg>
      <pc:sldChg chg="add">
        <pc:chgData name="Ward, Reagan" userId="27291eb4-8241-4961-9e69-8c66e34cc5b0" providerId="ADAL" clId="{2A737B85-2F4C-4F10-91A0-30FC30D6237A}" dt="2025-05-13T20:50:45.048" v="218"/>
        <pc:sldMkLst>
          <pc:docMk/>
          <pc:sldMk cId="1409971493" sldId="5560"/>
        </pc:sldMkLst>
      </pc:sldChg>
      <pc:sldChg chg="del">
        <pc:chgData name="Ward, Reagan" userId="27291eb4-8241-4961-9e69-8c66e34cc5b0" providerId="ADAL" clId="{2A737B85-2F4C-4F10-91A0-30FC30D6237A}" dt="2025-05-13T20:50:38.797" v="217" actId="2696"/>
        <pc:sldMkLst>
          <pc:docMk/>
          <pc:sldMk cId="1888067551" sldId="5560"/>
        </pc:sldMkLst>
      </pc:sldChg>
      <pc:sldChg chg="modSp mod">
        <pc:chgData name="Ward, Reagan" userId="27291eb4-8241-4961-9e69-8c66e34cc5b0" providerId="ADAL" clId="{2A737B85-2F4C-4F10-91A0-30FC30D6237A}" dt="2025-05-15T13:20:13.085" v="782" actId="403"/>
        <pc:sldMkLst>
          <pc:docMk/>
          <pc:sldMk cId="3511270056" sldId="5562"/>
        </pc:sldMkLst>
      </pc:sldChg>
      <pc:sldChg chg="add">
        <pc:chgData name="Ward, Reagan" userId="27291eb4-8241-4961-9e69-8c66e34cc5b0" providerId="ADAL" clId="{2A737B85-2F4C-4F10-91A0-30FC30D6237A}" dt="2025-05-13T20:50:45.048" v="218"/>
        <pc:sldMkLst>
          <pc:docMk/>
          <pc:sldMk cId="3445224250" sldId="5896"/>
        </pc:sldMkLst>
      </pc:sldChg>
      <pc:sldChg chg="del">
        <pc:chgData name="Ward, Reagan" userId="27291eb4-8241-4961-9e69-8c66e34cc5b0" providerId="ADAL" clId="{2A737B85-2F4C-4F10-91A0-30FC30D6237A}" dt="2025-05-13T20:50:38.797" v="217" actId="2696"/>
        <pc:sldMkLst>
          <pc:docMk/>
          <pc:sldMk cId="4058016579" sldId="5896"/>
        </pc:sldMkLst>
      </pc:sldChg>
      <pc:sldChg chg="add">
        <pc:chgData name="Ward, Reagan" userId="27291eb4-8241-4961-9e69-8c66e34cc5b0" providerId="ADAL" clId="{2A737B85-2F4C-4F10-91A0-30FC30D6237A}" dt="2025-05-13T20:50:45.048" v="218"/>
        <pc:sldMkLst>
          <pc:docMk/>
          <pc:sldMk cId="120784883" sldId="5898"/>
        </pc:sldMkLst>
      </pc:sldChg>
      <pc:sldChg chg="del">
        <pc:chgData name="Ward, Reagan" userId="27291eb4-8241-4961-9e69-8c66e34cc5b0" providerId="ADAL" clId="{2A737B85-2F4C-4F10-91A0-30FC30D6237A}" dt="2025-05-13T20:50:38.797" v="217" actId="2696"/>
        <pc:sldMkLst>
          <pc:docMk/>
          <pc:sldMk cId="1555645539" sldId="5898"/>
        </pc:sldMkLst>
      </pc:sldChg>
      <pc:sldChg chg="add">
        <pc:chgData name="Ward, Reagan" userId="27291eb4-8241-4961-9e69-8c66e34cc5b0" providerId="ADAL" clId="{2A737B85-2F4C-4F10-91A0-30FC30D6237A}" dt="2025-05-13T20:50:45.048" v="218"/>
        <pc:sldMkLst>
          <pc:docMk/>
          <pc:sldMk cId="896102050" sldId="5899"/>
        </pc:sldMkLst>
      </pc:sldChg>
      <pc:sldChg chg="del">
        <pc:chgData name="Ward, Reagan" userId="27291eb4-8241-4961-9e69-8c66e34cc5b0" providerId="ADAL" clId="{2A737B85-2F4C-4F10-91A0-30FC30D6237A}" dt="2025-05-13T20:50:38.797" v="217" actId="2696"/>
        <pc:sldMkLst>
          <pc:docMk/>
          <pc:sldMk cId="1932170445" sldId="5899"/>
        </pc:sldMkLst>
      </pc:sldChg>
      <pc:sldChg chg="del">
        <pc:chgData name="Ward, Reagan" userId="27291eb4-8241-4961-9e69-8c66e34cc5b0" providerId="ADAL" clId="{2A737B85-2F4C-4F10-91A0-30FC30D6237A}" dt="2025-05-13T20:50:38.797" v="217" actId="2696"/>
        <pc:sldMkLst>
          <pc:docMk/>
          <pc:sldMk cId="1897099325" sldId="5901"/>
        </pc:sldMkLst>
      </pc:sldChg>
      <pc:sldChg chg="add">
        <pc:chgData name="Ward, Reagan" userId="27291eb4-8241-4961-9e69-8c66e34cc5b0" providerId="ADAL" clId="{2A737B85-2F4C-4F10-91A0-30FC30D6237A}" dt="2025-05-13T20:50:45.048" v="218"/>
        <pc:sldMkLst>
          <pc:docMk/>
          <pc:sldMk cId="2055979038" sldId="5901"/>
        </pc:sldMkLst>
      </pc:sldChg>
      <pc:sldChg chg="del">
        <pc:chgData name="Ward, Reagan" userId="27291eb4-8241-4961-9e69-8c66e34cc5b0" providerId="ADAL" clId="{2A737B85-2F4C-4F10-91A0-30FC30D6237A}" dt="2025-05-13T20:50:38.797" v="217" actId="2696"/>
        <pc:sldMkLst>
          <pc:docMk/>
          <pc:sldMk cId="2483342054" sldId="5907"/>
        </pc:sldMkLst>
      </pc:sldChg>
      <pc:sldChg chg="add">
        <pc:chgData name="Ward, Reagan" userId="27291eb4-8241-4961-9e69-8c66e34cc5b0" providerId="ADAL" clId="{2A737B85-2F4C-4F10-91A0-30FC30D6237A}" dt="2025-05-13T20:50:45.048" v="218"/>
        <pc:sldMkLst>
          <pc:docMk/>
          <pc:sldMk cId="3699394542" sldId="5907"/>
        </pc:sldMkLst>
      </pc:sldChg>
      <pc:sldChg chg="modSp mod">
        <pc:chgData name="Ward, Reagan" userId="27291eb4-8241-4961-9e69-8c66e34cc5b0" providerId="ADAL" clId="{2A737B85-2F4C-4F10-91A0-30FC30D6237A}" dt="2025-05-15T13:55:53.364" v="1284" actId="20577"/>
        <pc:sldMkLst>
          <pc:docMk/>
          <pc:sldMk cId="4255130237" sldId="5918"/>
        </pc:sldMkLst>
      </pc:sldChg>
      <pc:sldChg chg="addSp delSp modSp new mod modClrScheme chgLayout">
        <pc:chgData name="Ward, Reagan" userId="27291eb4-8241-4961-9e69-8c66e34cc5b0" providerId="ADAL" clId="{2A737B85-2F4C-4F10-91A0-30FC30D6237A}" dt="2025-05-13T20:51:29.205" v="245" actId="20577"/>
        <pc:sldMkLst>
          <pc:docMk/>
          <pc:sldMk cId="1682412232" sldId="5928"/>
        </pc:sldMkLst>
      </pc:sldChg>
      <pc:sldChg chg="modSp new mod">
        <pc:chgData name="Ward, Reagan" userId="27291eb4-8241-4961-9e69-8c66e34cc5b0" providerId="ADAL" clId="{2A737B85-2F4C-4F10-91A0-30FC30D6237A}" dt="2025-05-13T20:51:36.014" v="278" actId="20577"/>
        <pc:sldMkLst>
          <pc:docMk/>
          <pc:sldMk cId="3418769046" sldId="5929"/>
        </pc:sldMkLst>
      </pc:sldChg>
      <pc:sldChg chg="modSp add mod">
        <pc:chgData name="Ward, Reagan" userId="27291eb4-8241-4961-9e69-8c66e34cc5b0" providerId="ADAL" clId="{2A737B85-2F4C-4F10-91A0-30FC30D6237A}" dt="2025-05-13T20:51:59.614" v="324" actId="20577"/>
        <pc:sldMkLst>
          <pc:docMk/>
          <pc:sldMk cId="3778535497" sldId="5930"/>
        </pc:sldMkLst>
      </pc:sldChg>
      <pc:sldChg chg="modSp add mod">
        <pc:chgData name="Ward, Reagan" userId="27291eb4-8241-4961-9e69-8c66e34cc5b0" providerId="ADAL" clId="{2A737B85-2F4C-4F10-91A0-30FC30D6237A}" dt="2025-05-13T20:52:07.319" v="343" actId="20577"/>
        <pc:sldMkLst>
          <pc:docMk/>
          <pc:sldMk cId="298563548" sldId="5931"/>
        </pc:sldMkLst>
      </pc:sldChg>
      <pc:sldChg chg="addSp delSp modSp new mod modClrScheme chgLayout">
        <pc:chgData name="Ward, Reagan" userId="27291eb4-8241-4961-9e69-8c66e34cc5b0" providerId="ADAL" clId="{2A737B85-2F4C-4F10-91A0-30FC30D6237A}" dt="2025-05-15T13:47:04.232" v="845" actId="14100"/>
        <pc:sldMkLst>
          <pc:docMk/>
          <pc:sldMk cId="868980279" sldId="5935"/>
        </pc:sldMkLst>
      </pc:sldChg>
      <pc:sldChg chg="new del">
        <pc:chgData name="Ward, Reagan" userId="27291eb4-8241-4961-9e69-8c66e34cc5b0" providerId="ADAL" clId="{2A737B85-2F4C-4F10-91A0-30FC30D6237A}" dt="2025-05-15T13:22:00.595" v="784" actId="680"/>
        <pc:sldMkLst>
          <pc:docMk/>
          <pc:sldMk cId="1666976685" sldId="5935"/>
        </pc:sldMkLst>
      </pc:sldChg>
    </pc:docChg>
  </pc:docChgLst>
  <pc:docChgLst>
    <pc:chgData name="McRee, Rebecca" userId="S::mcree_r@cde.state.co.us::3a10fa13-9d60-4c0b-b361-471945732c34" providerId="AD" clId="Web-{AD1647F3-4A67-1A92-5BED-5C96A4AE7DD4}"/>
    <pc:docChg chg="modSld">
      <pc:chgData name="McRee, Rebecca" userId="S::mcree_r@cde.state.co.us::3a10fa13-9d60-4c0b-b361-471945732c34" providerId="AD" clId="Web-{AD1647F3-4A67-1A92-5BED-5C96A4AE7DD4}" dt="2024-10-09T22:14:30.957" v="3" actId="1076"/>
      <pc:docMkLst>
        <pc:docMk/>
      </pc:docMkLst>
      <pc:sldChg chg="modSp">
        <pc:chgData name="McRee, Rebecca" userId="S::mcree_r@cde.state.co.us::3a10fa13-9d60-4c0b-b361-471945732c34" providerId="AD" clId="Web-{AD1647F3-4A67-1A92-5BED-5C96A4AE7DD4}" dt="2024-10-09T22:14:30.957" v="3" actId="1076"/>
        <pc:sldMkLst>
          <pc:docMk/>
          <pc:sldMk cId="3863354747" sldId="5544"/>
        </pc:sldMkLst>
      </pc:sldChg>
    </pc:docChg>
  </pc:docChgLst>
  <pc:docChgLst>
    <pc:chgData name="Heitman, Lindsey" userId="a9773a47-99d2-4599-9377-6d37e9ec0bd3" providerId="ADAL" clId="{3EF225D3-196B-4E1B-9889-5B37B5D25C8F}"/>
    <pc:docChg chg="custSel addSld delSld modSld">
      <pc:chgData name="Heitman, Lindsey" userId="a9773a47-99d2-4599-9377-6d37e9ec0bd3" providerId="ADAL" clId="{3EF225D3-196B-4E1B-9889-5B37B5D25C8F}" dt="2024-09-12T17:37:37.142" v="706" actId="2165"/>
      <pc:docMkLst>
        <pc:docMk/>
      </pc:docMkLst>
      <pc:sldChg chg="del">
        <pc:chgData name="Heitman, Lindsey" userId="a9773a47-99d2-4599-9377-6d37e9ec0bd3" providerId="ADAL" clId="{3EF225D3-196B-4E1B-9889-5B37B5D25C8F}" dt="2024-09-12T13:32:53.803" v="1" actId="2696"/>
        <pc:sldMkLst>
          <pc:docMk/>
          <pc:sldMk cId="1833912120" sldId="287"/>
        </pc:sldMkLst>
      </pc:sldChg>
      <pc:sldChg chg="modSp add mod">
        <pc:chgData name="Heitman, Lindsey" userId="a9773a47-99d2-4599-9377-6d37e9ec0bd3" providerId="ADAL" clId="{3EF225D3-196B-4E1B-9889-5B37B5D25C8F}" dt="2024-09-12T13:46:48.986" v="482" actId="13244"/>
        <pc:sldMkLst>
          <pc:docMk/>
          <pc:sldMk cId="2579328607" sldId="292"/>
        </pc:sldMkLst>
      </pc:sldChg>
      <pc:sldChg chg="delSp add mod">
        <pc:chgData name="Heitman, Lindsey" userId="a9773a47-99d2-4599-9377-6d37e9ec0bd3" providerId="ADAL" clId="{3EF225D3-196B-4E1B-9889-5B37B5D25C8F}" dt="2024-09-12T13:44:13.764" v="472" actId="21"/>
        <pc:sldMkLst>
          <pc:docMk/>
          <pc:sldMk cId="324794632" sldId="3507"/>
        </pc:sldMkLst>
      </pc:sldChg>
      <pc:sldChg chg="modSp add mod">
        <pc:chgData name="Heitman, Lindsey" userId="a9773a47-99d2-4599-9377-6d37e9ec0bd3" providerId="ADAL" clId="{3EF225D3-196B-4E1B-9889-5B37B5D25C8F}" dt="2024-09-12T13:47:11.504" v="484" actId="13244"/>
        <pc:sldMkLst>
          <pc:docMk/>
          <pc:sldMk cId="3655798746" sldId="5066"/>
        </pc:sldMkLst>
      </pc:sldChg>
      <pc:sldChg chg="modSp add mod">
        <pc:chgData name="Heitman, Lindsey" userId="a9773a47-99d2-4599-9377-6d37e9ec0bd3" providerId="ADAL" clId="{3EF225D3-196B-4E1B-9889-5B37B5D25C8F}" dt="2024-09-12T13:39:16.814" v="186" actId="255"/>
        <pc:sldMkLst>
          <pc:docMk/>
          <pc:sldMk cId="2414481864" sldId="5067"/>
        </pc:sldMkLst>
      </pc:sldChg>
      <pc:sldChg chg="modSp add mod">
        <pc:chgData name="Heitman, Lindsey" userId="a9773a47-99d2-4599-9377-6d37e9ec0bd3" providerId="ADAL" clId="{3EF225D3-196B-4E1B-9889-5B37B5D25C8F}" dt="2024-09-12T13:45:57.169" v="478" actId="13244"/>
        <pc:sldMkLst>
          <pc:docMk/>
          <pc:sldMk cId="1237700865" sldId="5068"/>
        </pc:sldMkLst>
      </pc:sldChg>
      <pc:sldChg chg="del">
        <pc:chgData name="Heitman, Lindsey" userId="a9773a47-99d2-4599-9377-6d37e9ec0bd3" providerId="ADAL" clId="{3EF225D3-196B-4E1B-9889-5B37B5D25C8F}" dt="2024-09-12T13:32:53.803" v="1" actId="2696"/>
        <pc:sldMkLst>
          <pc:docMk/>
          <pc:sldMk cId="1242983988" sldId="5396"/>
        </pc:sldMkLst>
      </pc:sldChg>
      <pc:sldChg chg="del">
        <pc:chgData name="Heitman, Lindsey" userId="a9773a47-99d2-4599-9377-6d37e9ec0bd3" providerId="ADAL" clId="{3EF225D3-196B-4E1B-9889-5B37B5D25C8F}" dt="2024-09-12T13:32:53.803" v="1" actId="2696"/>
        <pc:sldMkLst>
          <pc:docMk/>
          <pc:sldMk cId="182210934" sldId="5550"/>
        </pc:sldMkLst>
      </pc:sldChg>
      <pc:sldChg chg="del">
        <pc:chgData name="Heitman, Lindsey" userId="a9773a47-99d2-4599-9377-6d37e9ec0bd3" providerId="ADAL" clId="{3EF225D3-196B-4E1B-9889-5B37B5D25C8F}" dt="2024-09-12T13:32:53.803" v="1" actId="2696"/>
        <pc:sldMkLst>
          <pc:docMk/>
          <pc:sldMk cId="1226229036" sldId="5551"/>
        </pc:sldMkLst>
      </pc:sldChg>
      <pc:sldChg chg="del">
        <pc:chgData name="Heitman, Lindsey" userId="a9773a47-99d2-4599-9377-6d37e9ec0bd3" providerId="ADAL" clId="{3EF225D3-196B-4E1B-9889-5B37B5D25C8F}" dt="2024-09-12T13:32:53.803" v="1" actId="2696"/>
        <pc:sldMkLst>
          <pc:docMk/>
          <pc:sldMk cId="1794373927" sldId="5552"/>
        </pc:sldMkLst>
      </pc:sldChg>
      <pc:sldChg chg="modSp add mod">
        <pc:chgData name="Heitman, Lindsey" userId="a9773a47-99d2-4599-9377-6d37e9ec0bd3" providerId="ADAL" clId="{3EF225D3-196B-4E1B-9889-5B37B5D25C8F}" dt="2024-09-12T13:44:35.737" v="473" actId="13244"/>
        <pc:sldMkLst>
          <pc:docMk/>
          <pc:sldMk cId="2592331180" sldId="5553"/>
        </pc:sldMkLst>
      </pc:sldChg>
      <pc:sldChg chg="modSp add mod">
        <pc:chgData name="Heitman, Lindsey" userId="a9773a47-99d2-4599-9377-6d37e9ec0bd3" providerId="ADAL" clId="{3EF225D3-196B-4E1B-9889-5B37B5D25C8F}" dt="2024-09-12T13:38:58.494" v="185" actId="6549"/>
        <pc:sldMkLst>
          <pc:docMk/>
          <pc:sldMk cId="1338604322" sldId="5600"/>
        </pc:sldMkLst>
      </pc:sldChg>
    </pc:docChg>
  </pc:docChgLst>
  <pc:docChgLst>
    <pc:chgData name="Chaffin,Melissa" userId="S::chaffin_m@cde.state.co.us::21f0136b-23e1-4eef-9c4f-f29e4cc3ac56" providerId="AD" clId="Web-{82FD12ED-80B9-122A-CE77-F2071EF0045F}"/>
    <pc:docChg chg="modSld">
      <pc:chgData name="Chaffin,Melissa" userId="S::chaffin_m@cde.state.co.us::21f0136b-23e1-4eef-9c4f-f29e4cc3ac56" providerId="AD" clId="Web-{82FD12ED-80B9-122A-CE77-F2071EF0045F}" dt="2024-09-11T19:31:47.747" v="59" actId="20577"/>
      <pc:docMkLst>
        <pc:docMk/>
      </pc:docMkLst>
      <pc:sldChg chg="modSp">
        <pc:chgData name="Chaffin,Melissa" userId="S::chaffin_m@cde.state.co.us::21f0136b-23e1-4eef-9c4f-f29e4cc3ac56" providerId="AD" clId="Web-{82FD12ED-80B9-122A-CE77-F2071EF0045F}" dt="2024-09-11T19:31:47.747" v="59" actId="20577"/>
        <pc:sldMkLst>
          <pc:docMk/>
          <pc:sldMk cId="499285695" sldId="281"/>
        </pc:sldMkLst>
      </pc:sldChg>
      <pc:sldChg chg="modSp">
        <pc:chgData name="Chaffin,Melissa" userId="S::chaffin_m@cde.state.co.us::21f0136b-23e1-4eef-9c4f-f29e4cc3ac56" providerId="AD" clId="Web-{82FD12ED-80B9-122A-CE77-F2071EF0045F}" dt="2024-09-11T19:30:05.931" v="4" actId="20577"/>
        <pc:sldMkLst>
          <pc:docMk/>
          <pc:sldMk cId="2464662354" sldId="5418"/>
        </pc:sldMkLst>
      </pc:sldChg>
    </pc:docChg>
  </pc:docChgLst>
  <pc:docChgLst>
    <pc:chgData name="Ward, Reagan" userId="27291eb4-8241-4961-9e69-8c66e34cc5b0" providerId="ADAL" clId="{DCDEC684-2080-4EDA-B75A-AD51115D02F8}"/>
    <pc:docChg chg="custSel delSld modSld">
      <pc:chgData name="Ward, Reagan" userId="27291eb4-8241-4961-9e69-8c66e34cc5b0" providerId="ADAL" clId="{DCDEC684-2080-4EDA-B75A-AD51115D02F8}" dt="2024-06-05T18:55:01.027" v="89" actId="207"/>
      <pc:docMkLst>
        <pc:docMk/>
      </pc:docMkLst>
      <pc:sldChg chg="del">
        <pc:chgData name="Ward, Reagan" userId="27291eb4-8241-4961-9e69-8c66e34cc5b0" providerId="ADAL" clId="{DCDEC684-2080-4EDA-B75A-AD51115D02F8}" dt="2024-06-05T18:54:23.350" v="82" actId="47"/>
        <pc:sldMkLst>
          <pc:docMk/>
          <pc:sldMk cId="499285695" sldId="281"/>
        </pc:sldMkLst>
      </pc:sldChg>
      <pc:sldChg chg="del">
        <pc:chgData name="Ward, Reagan" userId="27291eb4-8241-4961-9e69-8c66e34cc5b0" providerId="ADAL" clId="{DCDEC684-2080-4EDA-B75A-AD51115D02F8}" dt="2024-06-05T18:54:23.350" v="82" actId="47"/>
        <pc:sldMkLst>
          <pc:docMk/>
          <pc:sldMk cId="3523556524" sldId="5462"/>
        </pc:sldMkLst>
      </pc:sldChg>
      <pc:sldChg chg="del">
        <pc:chgData name="Ward, Reagan" userId="27291eb4-8241-4961-9e69-8c66e34cc5b0" providerId="ADAL" clId="{DCDEC684-2080-4EDA-B75A-AD51115D02F8}" dt="2024-06-05T18:54:23.350" v="82" actId="47"/>
        <pc:sldMkLst>
          <pc:docMk/>
          <pc:sldMk cId="1539162814" sldId="5464"/>
        </pc:sldMkLst>
      </pc:sldChg>
      <pc:sldChg chg="del">
        <pc:chgData name="Ward, Reagan" userId="27291eb4-8241-4961-9e69-8c66e34cc5b0" providerId="ADAL" clId="{DCDEC684-2080-4EDA-B75A-AD51115D02F8}" dt="2024-06-05T18:54:23.350" v="82" actId="47"/>
        <pc:sldMkLst>
          <pc:docMk/>
          <pc:sldMk cId="191230906" sldId="5470"/>
        </pc:sldMkLst>
      </pc:sldChg>
      <pc:sldChg chg="del">
        <pc:chgData name="Ward, Reagan" userId="27291eb4-8241-4961-9e69-8c66e34cc5b0" providerId="ADAL" clId="{DCDEC684-2080-4EDA-B75A-AD51115D02F8}" dt="2024-06-05T18:54:23.350" v="82" actId="47"/>
        <pc:sldMkLst>
          <pc:docMk/>
          <pc:sldMk cId="1234570405" sldId="5471"/>
        </pc:sldMkLst>
      </pc:sldChg>
      <pc:sldChg chg="del">
        <pc:chgData name="Ward, Reagan" userId="27291eb4-8241-4961-9e69-8c66e34cc5b0" providerId="ADAL" clId="{DCDEC684-2080-4EDA-B75A-AD51115D02F8}" dt="2024-06-05T18:54:23.350" v="82" actId="47"/>
        <pc:sldMkLst>
          <pc:docMk/>
          <pc:sldMk cId="3525368408" sldId="5472"/>
        </pc:sldMkLst>
      </pc:sldChg>
    </pc:docChg>
  </pc:docChgLst>
  <pc:docChgLst>
    <pc:chgData name="McRee, Rebecca" userId="S::mcree_r@cde.state.co.us::3a10fa13-9d60-4c0b-b361-471945732c34" providerId="AD" clId="Web-{FCD9B6BA-8696-67B8-8F3C-38131C57E7CA}"/>
    <pc:docChg chg="addSld delSld modSld">
      <pc:chgData name="McRee, Rebecca" userId="S::mcree_r@cde.state.co.us::3a10fa13-9d60-4c0b-b361-471945732c34" providerId="AD" clId="Web-{FCD9B6BA-8696-67B8-8F3C-38131C57E7CA}" dt="2024-07-22T23:39:20.256" v="678" actId="20577"/>
      <pc:docMkLst>
        <pc:docMk/>
      </pc:docMkLst>
      <pc:sldChg chg="modSp">
        <pc:chgData name="McRee, Rebecca" userId="S::mcree_r@cde.state.co.us::3a10fa13-9d60-4c0b-b361-471945732c34" providerId="AD" clId="Web-{FCD9B6BA-8696-67B8-8F3C-38131C57E7CA}" dt="2024-07-22T23:35:51.284" v="543" actId="20577"/>
        <pc:sldMkLst>
          <pc:docMk/>
          <pc:sldMk cId="538669139" sldId="5487"/>
        </pc:sldMkLst>
      </pc:sldChg>
      <pc:sldChg chg="modSp">
        <pc:chgData name="McRee, Rebecca" userId="S::mcree_r@cde.state.co.us::3a10fa13-9d60-4c0b-b361-471945732c34" providerId="AD" clId="Web-{FCD9B6BA-8696-67B8-8F3C-38131C57E7CA}" dt="2024-07-22T23:35:24.955" v="514" actId="20577"/>
        <pc:sldMkLst>
          <pc:docMk/>
          <pc:sldMk cId="1185884485" sldId="5488"/>
        </pc:sldMkLst>
      </pc:sldChg>
      <pc:sldChg chg="del">
        <pc:chgData name="McRee, Rebecca" userId="S::mcree_r@cde.state.co.us::3a10fa13-9d60-4c0b-b361-471945732c34" providerId="AD" clId="Web-{FCD9B6BA-8696-67B8-8F3C-38131C57E7CA}" dt="2024-07-22T23:20:30.192" v="10"/>
        <pc:sldMkLst>
          <pc:docMk/>
          <pc:sldMk cId="2585022322" sldId="5489"/>
        </pc:sldMkLst>
      </pc:sldChg>
      <pc:sldChg chg="modSp">
        <pc:chgData name="McRee, Rebecca" userId="S::mcree_r@cde.state.co.us::3a10fa13-9d60-4c0b-b361-471945732c34" providerId="AD" clId="Web-{FCD9B6BA-8696-67B8-8F3C-38131C57E7CA}" dt="2024-07-22T23:35:39.049" v="528" actId="20577"/>
        <pc:sldMkLst>
          <pc:docMk/>
          <pc:sldMk cId="1982214778" sldId="5491"/>
        </pc:sldMkLst>
      </pc:sldChg>
      <pc:sldChg chg="del">
        <pc:chgData name="McRee, Rebecca" userId="S::mcree_r@cde.state.co.us::3a10fa13-9d60-4c0b-b361-471945732c34" providerId="AD" clId="Web-{FCD9B6BA-8696-67B8-8F3C-38131C57E7CA}" dt="2024-07-22T23:19:42.706" v="0"/>
        <pc:sldMkLst>
          <pc:docMk/>
          <pc:sldMk cId="3720038814" sldId="5492"/>
        </pc:sldMkLst>
      </pc:sldChg>
      <pc:sldChg chg="del">
        <pc:chgData name="McRee, Rebecca" userId="S::mcree_r@cde.state.co.us::3a10fa13-9d60-4c0b-b361-471945732c34" providerId="AD" clId="Web-{FCD9B6BA-8696-67B8-8F3C-38131C57E7CA}" dt="2024-07-22T23:19:46.988" v="1"/>
        <pc:sldMkLst>
          <pc:docMk/>
          <pc:sldMk cId="2237555646" sldId="5493"/>
        </pc:sldMkLst>
      </pc:sldChg>
      <pc:sldChg chg="modSp">
        <pc:chgData name="McRee, Rebecca" userId="S::mcree_r@cde.state.co.us::3a10fa13-9d60-4c0b-b361-471945732c34" providerId="AD" clId="Web-{FCD9B6BA-8696-67B8-8F3C-38131C57E7CA}" dt="2024-07-22T23:36:00.534" v="556" actId="20577"/>
        <pc:sldMkLst>
          <pc:docMk/>
          <pc:sldMk cId="2135472359" sldId="5494"/>
        </pc:sldMkLst>
      </pc:sldChg>
      <pc:sldChg chg="modSp">
        <pc:chgData name="McRee, Rebecca" userId="S::mcree_r@cde.state.co.us::3a10fa13-9d60-4c0b-b361-471945732c34" providerId="AD" clId="Web-{FCD9B6BA-8696-67B8-8F3C-38131C57E7CA}" dt="2024-07-22T23:39:03.724" v="669" actId="20577"/>
        <pc:sldMkLst>
          <pc:docMk/>
          <pc:sldMk cId="2856351610" sldId="5496"/>
        </pc:sldMkLst>
      </pc:sldChg>
      <pc:sldChg chg="modSp">
        <pc:chgData name="McRee, Rebecca" userId="S::mcree_r@cde.state.co.us::3a10fa13-9d60-4c0b-b361-471945732c34" providerId="AD" clId="Web-{FCD9B6BA-8696-67B8-8F3C-38131C57E7CA}" dt="2024-07-22T23:39:12.600" v="676" actId="20577"/>
        <pc:sldMkLst>
          <pc:docMk/>
          <pc:sldMk cId="2023168082" sldId="5497"/>
        </pc:sldMkLst>
      </pc:sldChg>
      <pc:sldChg chg="modSp new">
        <pc:chgData name="McRee, Rebecca" userId="S::mcree_r@cde.state.co.us::3a10fa13-9d60-4c0b-b361-471945732c34" providerId="AD" clId="Web-{FCD9B6BA-8696-67B8-8F3C-38131C57E7CA}" dt="2024-07-22T23:38:59.381" v="666" actId="20577"/>
        <pc:sldMkLst>
          <pc:docMk/>
          <pc:sldMk cId="2421796188" sldId="5518"/>
        </pc:sldMkLst>
      </pc:sldChg>
    </pc:docChg>
  </pc:docChgLst>
  <pc:docChgLst>
    <pc:chgData name="Rhodes, Tara" userId="S::rhodes_t@cde.state.co.us::566307b0-1e17-4826-87e1-0feb85a922f2" providerId="AD" clId="Web-{13679AA8-DF89-5340-8587-DEAACE81216A}"/>
    <pc:docChg chg="addSld modSld">
      <pc:chgData name="Rhodes, Tara" userId="S::rhodes_t@cde.state.co.us::566307b0-1e17-4826-87e1-0feb85a922f2" providerId="AD" clId="Web-{13679AA8-DF89-5340-8587-DEAACE81216A}" dt="2024-08-22T05:10:17.709" v="438" actId="20577"/>
      <pc:docMkLst>
        <pc:docMk/>
      </pc:docMkLst>
      <pc:sldChg chg="modSp">
        <pc:chgData name="Rhodes, Tara" userId="S::rhodes_t@cde.state.co.us::566307b0-1e17-4826-87e1-0feb85a922f2" providerId="AD" clId="Web-{13679AA8-DF89-5340-8587-DEAACE81216A}" dt="2024-08-22T04:41:01.621" v="7" actId="20577"/>
        <pc:sldMkLst>
          <pc:docMk/>
          <pc:sldMk cId="1153930597" sldId="5504"/>
        </pc:sldMkLst>
      </pc:sldChg>
      <pc:sldChg chg="modSp modNotes">
        <pc:chgData name="Rhodes, Tara" userId="S::rhodes_t@cde.state.co.us::566307b0-1e17-4826-87e1-0feb85a922f2" providerId="AD" clId="Web-{13679AA8-DF89-5340-8587-DEAACE81216A}" dt="2024-08-22T05:10:17.709" v="438" actId="20577"/>
        <pc:sldMkLst>
          <pc:docMk/>
          <pc:sldMk cId="2423109446" sldId="5516"/>
        </pc:sldMkLst>
      </pc:sldChg>
      <pc:sldChg chg="addSp delSp modSp">
        <pc:chgData name="Rhodes, Tara" userId="S::rhodes_t@cde.state.co.us::566307b0-1e17-4826-87e1-0feb85a922f2" providerId="AD" clId="Web-{13679AA8-DF89-5340-8587-DEAACE81216A}" dt="2024-08-22T04:42:37.281" v="24"/>
        <pc:sldMkLst>
          <pc:docMk/>
          <pc:sldMk cId="3919774085" sldId="5545"/>
        </pc:sldMkLst>
      </pc:sldChg>
      <pc:sldChg chg="addSp delSp modSp">
        <pc:chgData name="Rhodes, Tara" userId="S::rhodes_t@cde.state.co.us::566307b0-1e17-4826-87e1-0feb85a922f2" providerId="AD" clId="Web-{13679AA8-DF89-5340-8587-DEAACE81216A}" dt="2024-08-22T04:59:16.343" v="212" actId="20577"/>
        <pc:sldMkLst>
          <pc:docMk/>
          <pc:sldMk cId="3613590764" sldId="5555"/>
        </pc:sldMkLst>
      </pc:sldChg>
      <pc:sldChg chg="addSp delSp modSp add replId">
        <pc:chgData name="Rhodes, Tara" userId="S::rhodes_t@cde.state.co.us::566307b0-1e17-4826-87e1-0feb85a922f2" providerId="AD" clId="Web-{13679AA8-DF89-5340-8587-DEAACE81216A}" dt="2024-08-22T04:59:12.546" v="209" actId="20577"/>
        <pc:sldMkLst>
          <pc:docMk/>
          <pc:sldMk cId="3463355162" sldId="5561"/>
        </pc:sldMkLst>
      </pc:sldChg>
      <pc:sldChg chg="addSp delSp modSp add replId">
        <pc:chgData name="Rhodes, Tara" userId="S::rhodes_t@cde.state.co.us::566307b0-1e17-4826-87e1-0feb85a922f2" providerId="AD" clId="Web-{13679AA8-DF89-5340-8587-DEAACE81216A}" dt="2024-08-22T05:01:03.472" v="289" actId="20577"/>
        <pc:sldMkLst>
          <pc:docMk/>
          <pc:sldMk cId="1320593860" sldId="5562"/>
        </pc:sldMkLst>
      </pc:sldChg>
    </pc:docChg>
  </pc:docChgLst>
  <pc:docChgLst>
    <pc:chgData name="Ward, Reagan" userId="27291eb4-8241-4961-9e69-8c66e34cc5b0" providerId="ADAL" clId="{F693B237-E2B7-42FD-9FE7-A451450A9E06}"/>
    <pc:docChg chg="custSel addSld delSld modSld">
      <pc:chgData name="Ward, Reagan" userId="27291eb4-8241-4961-9e69-8c66e34cc5b0" providerId="ADAL" clId="{F693B237-E2B7-42FD-9FE7-A451450A9E06}" dt="2025-01-16T14:44:19.985" v="208" actId="1076"/>
      <pc:docMkLst>
        <pc:docMk/>
      </pc:docMkLst>
      <pc:sldChg chg="del">
        <pc:chgData name="Ward, Reagan" userId="27291eb4-8241-4961-9e69-8c66e34cc5b0" providerId="ADAL" clId="{F693B237-E2B7-42FD-9FE7-A451450A9E06}" dt="2025-01-16T14:35:37.528" v="1" actId="47"/>
        <pc:sldMkLst>
          <pc:docMk/>
          <pc:sldMk cId="1720555448" sldId="5312"/>
        </pc:sldMkLst>
      </pc:sldChg>
      <pc:sldChg chg="modSp mod">
        <pc:chgData name="Ward, Reagan" userId="27291eb4-8241-4961-9e69-8c66e34cc5b0" providerId="ADAL" clId="{F693B237-E2B7-42FD-9FE7-A451450A9E06}" dt="2025-01-16T14:36:02.244" v="3" actId="27636"/>
        <pc:sldMkLst>
          <pc:docMk/>
          <pc:sldMk cId="196094948" sldId="5404"/>
        </pc:sldMkLst>
      </pc:sldChg>
      <pc:sldChg chg="modSp add mod">
        <pc:chgData name="Ward, Reagan" userId="27291eb4-8241-4961-9e69-8c66e34cc5b0" providerId="ADAL" clId="{F693B237-E2B7-42FD-9FE7-A451450A9E06}" dt="2025-01-16T14:43:02.758" v="25" actId="962"/>
        <pc:sldMkLst>
          <pc:docMk/>
          <pc:sldMk cId="3378712492" sldId="5417"/>
        </pc:sldMkLst>
      </pc:sldChg>
      <pc:sldChg chg="del">
        <pc:chgData name="Ward, Reagan" userId="27291eb4-8241-4961-9e69-8c66e34cc5b0" providerId="ADAL" clId="{F693B237-E2B7-42FD-9FE7-A451450A9E06}" dt="2025-01-16T14:36:22.330" v="18" actId="47"/>
        <pc:sldMkLst>
          <pc:docMk/>
          <pc:sldMk cId="4101540543" sldId="5420"/>
        </pc:sldMkLst>
      </pc:sldChg>
      <pc:sldChg chg="del">
        <pc:chgData name="Ward, Reagan" userId="27291eb4-8241-4961-9e69-8c66e34cc5b0" providerId="ADAL" clId="{F693B237-E2B7-42FD-9FE7-A451450A9E06}" dt="2025-01-16T14:35:14.425" v="0" actId="47"/>
        <pc:sldMkLst>
          <pc:docMk/>
          <pc:sldMk cId="3821929316" sldId="5723"/>
        </pc:sldMkLst>
      </pc:sldChg>
      <pc:sldChg chg="del">
        <pc:chgData name="Ward, Reagan" userId="27291eb4-8241-4961-9e69-8c66e34cc5b0" providerId="ADAL" clId="{F693B237-E2B7-42FD-9FE7-A451450A9E06}" dt="2025-01-16T14:35:37.528" v="1" actId="47"/>
        <pc:sldMkLst>
          <pc:docMk/>
          <pc:sldMk cId="1392357813" sldId="5734"/>
        </pc:sldMkLst>
      </pc:sldChg>
      <pc:sldChg chg="del">
        <pc:chgData name="Ward, Reagan" userId="27291eb4-8241-4961-9e69-8c66e34cc5b0" providerId="ADAL" clId="{F693B237-E2B7-42FD-9FE7-A451450A9E06}" dt="2025-01-16T14:35:14.425" v="0" actId="47"/>
        <pc:sldMkLst>
          <pc:docMk/>
          <pc:sldMk cId="1598745897" sldId="5741"/>
        </pc:sldMkLst>
      </pc:sldChg>
      <pc:sldChg chg="del">
        <pc:chgData name="Ward, Reagan" userId="27291eb4-8241-4961-9e69-8c66e34cc5b0" providerId="ADAL" clId="{F693B237-E2B7-42FD-9FE7-A451450A9E06}" dt="2025-01-16T14:35:14.425" v="0" actId="47"/>
        <pc:sldMkLst>
          <pc:docMk/>
          <pc:sldMk cId="2647138156" sldId="5742"/>
        </pc:sldMkLst>
      </pc:sldChg>
      <pc:sldChg chg="del">
        <pc:chgData name="Ward, Reagan" userId="27291eb4-8241-4961-9e69-8c66e34cc5b0" providerId="ADAL" clId="{F693B237-E2B7-42FD-9FE7-A451450A9E06}" dt="2025-01-16T14:35:14.425" v="0" actId="47"/>
        <pc:sldMkLst>
          <pc:docMk/>
          <pc:sldMk cId="2456718271" sldId="5743"/>
        </pc:sldMkLst>
      </pc:sldChg>
      <pc:sldChg chg="del">
        <pc:chgData name="Ward, Reagan" userId="27291eb4-8241-4961-9e69-8c66e34cc5b0" providerId="ADAL" clId="{F693B237-E2B7-42FD-9FE7-A451450A9E06}" dt="2025-01-16T14:35:14.425" v="0" actId="47"/>
        <pc:sldMkLst>
          <pc:docMk/>
          <pc:sldMk cId="1958343904" sldId="5744"/>
        </pc:sldMkLst>
      </pc:sldChg>
      <pc:sldChg chg="del">
        <pc:chgData name="Ward, Reagan" userId="27291eb4-8241-4961-9e69-8c66e34cc5b0" providerId="ADAL" clId="{F693B237-E2B7-42FD-9FE7-A451450A9E06}" dt="2025-01-16T14:35:14.425" v="0" actId="47"/>
        <pc:sldMkLst>
          <pc:docMk/>
          <pc:sldMk cId="983116058" sldId="5745"/>
        </pc:sldMkLst>
      </pc:sldChg>
      <pc:sldChg chg="modSp mod">
        <pc:chgData name="Ward, Reagan" userId="27291eb4-8241-4961-9e69-8c66e34cc5b0" providerId="ADAL" clId="{F693B237-E2B7-42FD-9FE7-A451450A9E06}" dt="2025-01-16T14:41:41.089" v="20" actId="13244"/>
        <pc:sldMkLst>
          <pc:docMk/>
          <pc:sldMk cId="2952098216" sldId="5757"/>
        </pc:sldMkLst>
      </pc:sldChg>
    </pc:docChg>
  </pc:docChgLst>
  <pc:docChgLst>
    <pc:chgData name="Gudka, Dawna" userId="823cceae-331b-41d6-9a63-34ad6d1db55c" providerId="ADAL" clId="{AC106A51-111A-4A14-B64D-051BDFA19AF6}"/>
    <pc:docChg chg="undo custSel addSld delSld modSld sldOrd">
      <pc:chgData name="Gudka, Dawna" userId="823cceae-331b-41d6-9a63-34ad6d1db55c" providerId="ADAL" clId="{AC106A51-111A-4A14-B64D-051BDFA19AF6}" dt="2025-03-13T05:03:52.222" v="2169" actId="14100"/>
      <pc:docMkLst>
        <pc:docMk/>
      </pc:docMkLst>
      <pc:sldChg chg="delSp modSp mod">
        <pc:chgData name="Gudka, Dawna" userId="823cceae-331b-41d6-9a63-34ad6d1db55c" providerId="ADAL" clId="{AC106A51-111A-4A14-B64D-051BDFA19AF6}" dt="2025-03-12T20:11:15.525" v="503" actId="20577"/>
        <pc:sldMkLst>
          <pc:docMk/>
          <pc:sldMk cId="220528580" sldId="5838"/>
        </pc:sldMkLst>
      </pc:sldChg>
      <pc:sldChg chg="modSp mod">
        <pc:chgData name="Gudka, Dawna" userId="823cceae-331b-41d6-9a63-34ad6d1db55c" providerId="ADAL" clId="{AC106A51-111A-4A14-B64D-051BDFA19AF6}" dt="2025-03-13T04:59:56.320" v="2152" actId="20577"/>
        <pc:sldMkLst>
          <pc:docMk/>
          <pc:sldMk cId="609895186" sldId="5846"/>
        </pc:sldMkLst>
      </pc:sldChg>
      <pc:sldChg chg="addSp delSp modSp add mod ord">
        <pc:chgData name="Gudka, Dawna" userId="823cceae-331b-41d6-9a63-34ad6d1db55c" providerId="ADAL" clId="{AC106A51-111A-4A14-B64D-051BDFA19AF6}" dt="2025-03-12T21:29:04.827" v="2145" actId="962"/>
        <pc:sldMkLst>
          <pc:docMk/>
          <pc:sldMk cId="1116866912" sldId="5848"/>
        </pc:sldMkLst>
      </pc:sldChg>
      <pc:sldChg chg="new del">
        <pc:chgData name="Gudka, Dawna" userId="823cceae-331b-41d6-9a63-34ad6d1db55c" providerId="ADAL" clId="{AC106A51-111A-4A14-B64D-051BDFA19AF6}" dt="2025-03-12T20:13:49.120" v="505" actId="2696"/>
        <pc:sldMkLst>
          <pc:docMk/>
          <pc:sldMk cId="1246820935" sldId="5848"/>
        </pc:sldMkLst>
      </pc:sldChg>
      <pc:sldChg chg="addSp delSp modSp add mod">
        <pc:chgData name="Gudka, Dawna" userId="823cceae-331b-41d6-9a63-34ad6d1db55c" providerId="ADAL" clId="{AC106A51-111A-4A14-B64D-051BDFA19AF6}" dt="2025-03-13T05:00:44.979" v="2158" actId="13244"/>
        <pc:sldMkLst>
          <pc:docMk/>
          <pc:sldMk cId="2025160296" sldId="5849"/>
        </pc:sldMkLst>
      </pc:sldChg>
      <pc:sldChg chg="new del">
        <pc:chgData name="Gudka, Dawna" userId="823cceae-331b-41d6-9a63-34ad6d1db55c" providerId="ADAL" clId="{AC106A51-111A-4A14-B64D-051BDFA19AF6}" dt="2025-03-12T20:36:37.617" v="701" actId="2696"/>
        <pc:sldMkLst>
          <pc:docMk/>
          <pc:sldMk cId="2867817092" sldId="5849"/>
        </pc:sldMkLst>
      </pc:sldChg>
      <pc:sldChg chg="addSp delSp modSp add mod">
        <pc:chgData name="Gudka, Dawna" userId="823cceae-331b-41d6-9a63-34ad6d1db55c" providerId="ADAL" clId="{AC106A51-111A-4A14-B64D-051BDFA19AF6}" dt="2025-03-13T05:01:11.446" v="2161" actId="13244"/>
        <pc:sldMkLst>
          <pc:docMk/>
          <pc:sldMk cId="1911110212" sldId="5850"/>
        </pc:sldMkLst>
      </pc:sldChg>
      <pc:sldChg chg="modSp add del mod ord">
        <pc:chgData name="Gudka, Dawna" userId="823cceae-331b-41d6-9a63-34ad6d1db55c" providerId="ADAL" clId="{AC106A51-111A-4A14-B64D-051BDFA19AF6}" dt="2025-03-12T21:07:24.478" v="1201" actId="2696"/>
        <pc:sldMkLst>
          <pc:docMk/>
          <pc:sldMk cId="2315387026" sldId="5850"/>
        </pc:sldMkLst>
      </pc:sldChg>
    </pc:docChg>
  </pc:docChgLst>
  <pc:docChgLst>
    <pc:chgData name="McRee, Rebecca" userId="S::mcree_r@cde.state.co.us::3a10fa13-9d60-4c0b-b361-471945732c34" providerId="AD" clId="Web-{A2DFCB48-378D-3F1B-2512-814B11B60D16}"/>
    <pc:docChg chg="delSld">
      <pc:chgData name="McRee, Rebecca" userId="S::mcree_r@cde.state.co.us::3a10fa13-9d60-4c0b-b361-471945732c34" providerId="AD" clId="Web-{A2DFCB48-378D-3F1B-2512-814B11B60D16}" dt="2024-10-17T02:03:39.480" v="0"/>
      <pc:docMkLst>
        <pc:docMk/>
      </pc:docMkLst>
      <pc:sldChg chg="del">
        <pc:chgData name="McRee, Rebecca" userId="S::mcree_r@cde.state.co.us::3a10fa13-9d60-4c0b-b361-471945732c34" providerId="AD" clId="Web-{A2DFCB48-378D-3F1B-2512-814B11B60D16}" dt="2024-10-17T02:03:39.480" v="0"/>
        <pc:sldMkLst>
          <pc:docMk/>
          <pc:sldMk cId="3863354747" sldId="5544"/>
        </pc:sldMkLst>
      </pc:sldChg>
    </pc:docChg>
  </pc:docChgLst>
  <pc:docChgLst>
    <pc:chgData name="Rhodes, Tara" userId="S::rhodes_t@cde.state.co.us::566307b0-1e17-4826-87e1-0feb85a922f2" providerId="AD" clId="Web-{7FF78F77-7708-A808-FBBC-13DFC4A447F3}"/>
    <pc:docChg chg="addSld delSld modSld">
      <pc:chgData name="Rhodes, Tara" userId="S::rhodes_t@cde.state.co.us::566307b0-1e17-4826-87e1-0feb85a922f2" providerId="AD" clId="Web-{7FF78F77-7708-A808-FBBC-13DFC4A447F3}" dt="2025-05-14T21:12:19.567" v="1419"/>
      <pc:docMkLst>
        <pc:docMk/>
      </pc:docMkLst>
      <pc:sldChg chg="modSp">
        <pc:chgData name="Rhodes, Tara" userId="S::rhodes_t@cde.state.co.us::566307b0-1e17-4826-87e1-0feb85a922f2" providerId="AD" clId="Web-{7FF78F77-7708-A808-FBBC-13DFC4A447F3}" dt="2025-05-14T19:35:10.976" v="51"/>
        <pc:sldMkLst>
          <pc:docMk/>
          <pc:sldMk cId="1974436417" sldId="5912"/>
        </pc:sldMkLst>
      </pc:sldChg>
      <pc:sldChg chg="del">
        <pc:chgData name="Rhodes, Tara" userId="S::rhodes_t@cde.state.co.us::566307b0-1e17-4826-87e1-0feb85a922f2" providerId="AD" clId="Web-{7FF78F77-7708-A808-FBBC-13DFC4A447F3}" dt="2025-05-14T21:12:19.567" v="1419"/>
        <pc:sldMkLst>
          <pc:docMk/>
          <pc:sldMk cId="329321599" sldId="5923"/>
        </pc:sldMkLst>
      </pc:sldChg>
      <pc:sldChg chg="modSp">
        <pc:chgData name="Rhodes, Tara" userId="S::rhodes_t@cde.state.co.us::566307b0-1e17-4826-87e1-0feb85a922f2" providerId="AD" clId="Web-{7FF78F77-7708-A808-FBBC-13DFC4A447F3}" dt="2025-05-14T20:37:16.759" v="805" actId="20577"/>
        <pc:sldMkLst>
          <pc:docMk/>
          <pc:sldMk cId="2179557037" sldId="5932"/>
        </pc:sldMkLst>
      </pc:sldChg>
      <pc:sldChg chg="modSp add replId">
        <pc:chgData name="Rhodes, Tara" userId="S::rhodes_t@cde.state.co.us::566307b0-1e17-4826-87e1-0feb85a922f2" providerId="AD" clId="Web-{7FF78F77-7708-A808-FBBC-13DFC4A447F3}" dt="2025-05-14T21:11:59.614" v="1418" actId="20577"/>
        <pc:sldMkLst>
          <pc:docMk/>
          <pc:sldMk cId="759397432" sldId="5933"/>
        </pc:sldMkLst>
      </pc:sldChg>
    </pc:docChg>
  </pc:docChgLst>
  <pc:docChgLst>
    <pc:chgData name="Wenzel, Brooke" userId="672bf8d3-b15b-4e02-a6d1-39319a0df09b" providerId="ADAL" clId="{11C8C0B3-BFF6-4F92-BF48-8CDCA0503F41}"/>
    <pc:docChg chg="custSel modSld">
      <pc:chgData name="Wenzel, Brooke" userId="672bf8d3-b15b-4e02-a6d1-39319a0df09b" providerId="ADAL" clId="{11C8C0B3-BFF6-4F92-BF48-8CDCA0503F41}" dt="2024-12-04T14:09:50.209" v="123" actId="20577"/>
      <pc:docMkLst>
        <pc:docMk/>
      </pc:docMkLst>
      <pc:sldChg chg="addSp modSp mod modClrScheme chgLayout">
        <pc:chgData name="Wenzel, Brooke" userId="672bf8d3-b15b-4e02-a6d1-39319a0df09b" providerId="ADAL" clId="{11C8C0B3-BFF6-4F92-BF48-8CDCA0503F41}" dt="2024-12-04T14:09:50.209" v="123" actId="20577"/>
        <pc:sldMkLst>
          <pc:docMk/>
          <pc:sldMk cId="1720555448" sldId="5312"/>
        </pc:sldMkLst>
      </pc:sldChg>
    </pc:docChg>
  </pc:docChgLst>
  <pc:docChgLst>
    <pc:chgData name="Slutzky, Collin" userId="S::slutzky_c@cde.state.co.us::21f7fb5c-490d-42a4-8741-4ce78a53b03a" providerId="AD" clId="Web-{F719B3FD-56E2-DC05-46AF-5176AAD51EE0}"/>
    <pc:docChg chg="modSld">
      <pc:chgData name="Slutzky, Collin" userId="S::slutzky_c@cde.state.co.us::21f7fb5c-490d-42a4-8741-4ce78a53b03a" providerId="AD" clId="Web-{F719B3FD-56E2-DC05-46AF-5176AAD51EE0}" dt="2024-10-31T13:32:56.176" v="2" actId="20577"/>
      <pc:docMkLst>
        <pc:docMk/>
      </pc:docMkLst>
      <pc:sldChg chg="modSp">
        <pc:chgData name="Slutzky, Collin" userId="S::slutzky_c@cde.state.co.us::21f7fb5c-490d-42a4-8741-4ce78a53b03a" providerId="AD" clId="Web-{F719B3FD-56E2-DC05-46AF-5176AAD51EE0}" dt="2024-10-31T13:32:56.176" v="2" actId="20577"/>
        <pc:sldMkLst>
          <pc:docMk/>
          <pc:sldMk cId="3717000822" sldId="280"/>
        </pc:sldMkLst>
      </pc:sldChg>
    </pc:docChg>
  </pc:docChgLst>
  <pc:docChgLst>
    <pc:chgData name="Hoffman, Peter" userId="673cee94-26bd-4c2a-ab82-1b3669e2f049" providerId="ADAL" clId="{089797F3-FDD9-45CC-BEBF-D31F1CF0280E}"/>
    <pc:docChg chg="undo custSel addSld delSld modSld">
      <pc:chgData name="Hoffman, Peter" userId="673cee94-26bd-4c2a-ab82-1b3669e2f049" providerId="ADAL" clId="{089797F3-FDD9-45CC-BEBF-D31F1CF0280E}" dt="2024-09-19T14:40:30.545" v="351" actId="20577"/>
      <pc:docMkLst>
        <pc:docMk/>
      </pc:docMkLst>
      <pc:sldChg chg="del">
        <pc:chgData name="Hoffman, Peter" userId="673cee94-26bd-4c2a-ab82-1b3669e2f049" providerId="ADAL" clId="{089797F3-FDD9-45CC-BEBF-D31F1CF0280E}" dt="2024-09-17T16:17:14.590" v="198" actId="2696"/>
        <pc:sldMkLst>
          <pc:docMk/>
          <pc:sldMk cId="587239845" sldId="265"/>
        </pc:sldMkLst>
      </pc:sldChg>
      <pc:sldChg chg="del">
        <pc:chgData name="Hoffman, Peter" userId="673cee94-26bd-4c2a-ab82-1b3669e2f049" providerId="ADAL" clId="{089797F3-FDD9-45CC-BEBF-D31F1CF0280E}" dt="2024-09-17T16:17:14.590" v="198" actId="2696"/>
        <pc:sldMkLst>
          <pc:docMk/>
          <pc:sldMk cId="485604172" sldId="266"/>
        </pc:sldMkLst>
      </pc:sldChg>
      <pc:sldChg chg="del">
        <pc:chgData name="Hoffman, Peter" userId="673cee94-26bd-4c2a-ab82-1b3669e2f049" providerId="ADAL" clId="{089797F3-FDD9-45CC-BEBF-D31F1CF0280E}" dt="2024-09-17T16:17:14.590" v="198" actId="2696"/>
        <pc:sldMkLst>
          <pc:docMk/>
          <pc:sldMk cId="499285695" sldId="281"/>
        </pc:sldMkLst>
      </pc:sldChg>
      <pc:sldChg chg="del">
        <pc:chgData name="Hoffman, Peter" userId="673cee94-26bd-4c2a-ab82-1b3669e2f049" providerId="ADAL" clId="{089797F3-FDD9-45CC-BEBF-D31F1CF0280E}" dt="2024-09-17T16:17:41.602" v="200" actId="2696"/>
        <pc:sldMkLst>
          <pc:docMk/>
          <pc:sldMk cId="2579328607" sldId="292"/>
        </pc:sldMkLst>
      </pc:sldChg>
      <pc:sldChg chg="del">
        <pc:chgData name="Hoffman, Peter" userId="673cee94-26bd-4c2a-ab82-1b3669e2f049" providerId="ADAL" clId="{089797F3-FDD9-45CC-BEBF-D31F1CF0280E}" dt="2024-09-17T16:16:47.031" v="195" actId="2696"/>
        <pc:sldMkLst>
          <pc:docMk/>
          <pc:sldMk cId="201204202" sldId="3389"/>
        </pc:sldMkLst>
      </pc:sldChg>
      <pc:sldChg chg="del">
        <pc:chgData name="Hoffman, Peter" userId="673cee94-26bd-4c2a-ab82-1b3669e2f049" providerId="ADAL" clId="{089797F3-FDD9-45CC-BEBF-D31F1CF0280E}" dt="2024-09-17T16:16:47.031" v="195" actId="2696"/>
        <pc:sldMkLst>
          <pc:docMk/>
          <pc:sldMk cId="3727940737" sldId="3390"/>
        </pc:sldMkLst>
      </pc:sldChg>
      <pc:sldChg chg="del">
        <pc:chgData name="Hoffman, Peter" userId="673cee94-26bd-4c2a-ab82-1b3669e2f049" providerId="ADAL" clId="{089797F3-FDD9-45CC-BEBF-D31F1CF0280E}" dt="2024-09-17T16:17:41.602" v="200" actId="2696"/>
        <pc:sldMkLst>
          <pc:docMk/>
          <pc:sldMk cId="324794632" sldId="3507"/>
        </pc:sldMkLst>
      </pc:sldChg>
      <pc:sldChg chg="del">
        <pc:chgData name="Hoffman, Peter" userId="673cee94-26bd-4c2a-ab82-1b3669e2f049" providerId="ADAL" clId="{089797F3-FDD9-45CC-BEBF-D31F1CF0280E}" dt="2024-09-17T16:16:36.855" v="194" actId="2696"/>
        <pc:sldMkLst>
          <pc:docMk/>
          <pc:sldMk cId="1546650072" sldId="4525"/>
        </pc:sldMkLst>
      </pc:sldChg>
      <pc:sldChg chg="del">
        <pc:chgData name="Hoffman, Peter" userId="673cee94-26bd-4c2a-ab82-1b3669e2f049" providerId="ADAL" clId="{089797F3-FDD9-45CC-BEBF-D31F1CF0280E}" dt="2024-09-17T16:16:36.855" v="194" actId="2696"/>
        <pc:sldMkLst>
          <pc:docMk/>
          <pc:sldMk cId="883951864" sldId="4953"/>
        </pc:sldMkLst>
      </pc:sldChg>
      <pc:sldChg chg="del">
        <pc:chgData name="Hoffman, Peter" userId="673cee94-26bd-4c2a-ab82-1b3669e2f049" providerId="ADAL" clId="{089797F3-FDD9-45CC-BEBF-D31F1CF0280E}" dt="2024-09-17T16:16:36.855" v="194" actId="2696"/>
        <pc:sldMkLst>
          <pc:docMk/>
          <pc:sldMk cId="3771905201" sldId="4955"/>
        </pc:sldMkLst>
      </pc:sldChg>
      <pc:sldChg chg="del">
        <pc:chgData name="Hoffman, Peter" userId="673cee94-26bd-4c2a-ab82-1b3669e2f049" providerId="ADAL" clId="{089797F3-FDD9-45CC-BEBF-D31F1CF0280E}" dt="2024-09-17T16:17:41.602" v="200" actId="2696"/>
        <pc:sldMkLst>
          <pc:docMk/>
          <pc:sldMk cId="3655798746" sldId="5066"/>
        </pc:sldMkLst>
      </pc:sldChg>
      <pc:sldChg chg="del">
        <pc:chgData name="Hoffman, Peter" userId="673cee94-26bd-4c2a-ab82-1b3669e2f049" providerId="ADAL" clId="{089797F3-FDD9-45CC-BEBF-D31F1CF0280E}" dt="2024-09-17T16:17:41.602" v="200" actId="2696"/>
        <pc:sldMkLst>
          <pc:docMk/>
          <pc:sldMk cId="2414481864" sldId="5067"/>
        </pc:sldMkLst>
      </pc:sldChg>
      <pc:sldChg chg="del">
        <pc:chgData name="Hoffman, Peter" userId="673cee94-26bd-4c2a-ab82-1b3669e2f049" providerId="ADAL" clId="{089797F3-FDD9-45CC-BEBF-D31F1CF0280E}" dt="2024-09-17T16:17:41.602" v="200" actId="2696"/>
        <pc:sldMkLst>
          <pc:docMk/>
          <pc:sldMk cId="1237700865" sldId="5068"/>
        </pc:sldMkLst>
      </pc:sldChg>
      <pc:sldChg chg="del">
        <pc:chgData name="Hoffman, Peter" userId="673cee94-26bd-4c2a-ab82-1b3669e2f049" providerId="ADAL" clId="{089797F3-FDD9-45CC-BEBF-D31F1CF0280E}" dt="2024-09-17T16:17:41.602" v="200" actId="2696"/>
        <pc:sldMkLst>
          <pc:docMk/>
          <pc:sldMk cId="11504233" sldId="5368"/>
        </pc:sldMkLst>
      </pc:sldChg>
      <pc:sldChg chg="del">
        <pc:chgData name="Hoffman, Peter" userId="673cee94-26bd-4c2a-ab82-1b3669e2f049" providerId="ADAL" clId="{089797F3-FDD9-45CC-BEBF-D31F1CF0280E}" dt="2024-09-17T16:17:14.590" v="198" actId="2696"/>
        <pc:sldMkLst>
          <pc:docMk/>
          <pc:sldMk cId="1653574859" sldId="5414"/>
        </pc:sldMkLst>
      </pc:sldChg>
      <pc:sldChg chg="del">
        <pc:chgData name="Hoffman, Peter" userId="673cee94-26bd-4c2a-ab82-1b3669e2f049" providerId="ADAL" clId="{089797F3-FDD9-45CC-BEBF-D31F1CF0280E}" dt="2024-09-17T16:17:14.590" v="198" actId="2696"/>
        <pc:sldMkLst>
          <pc:docMk/>
          <pc:sldMk cId="1780666075" sldId="5415"/>
        </pc:sldMkLst>
      </pc:sldChg>
      <pc:sldChg chg="del">
        <pc:chgData name="Hoffman, Peter" userId="673cee94-26bd-4c2a-ab82-1b3669e2f049" providerId="ADAL" clId="{089797F3-FDD9-45CC-BEBF-D31F1CF0280E}" dt="2024-09-17T16:17:14.590" v="198" actId="2696"/>
        <pc:sldMkLst>
          <pc:docMk/>
          <pc:sldMk cId="439065193" sldId="5416"/>
        </pc:sldMkLst>
      </pc:sldChg>
      <pc:sldChg chg="del">
        <pc:chgData name="Hoffman, Peter" userId="673cee94-26bd-4c2a-ab82-1b3669e2f049" providerId="ADAL" clId="{089797F3-FDD9-45CC-BEBF-D31F1CF0280E}" dt="2024-09-17T16:17:14.590" v="198" actId="2696"/>
        <pc:sldMkLst>
          <pc:docMk/>
          <pc:sldMk cId="1027799201" sldId="5417"/>
        </pc:sldMkLst>
      </pc:sldChg>
      <pc:sldChg chg="del">
        <pc:chgData name="Hoffman, Peter" userId="673cee94-26bd-4c2a-ab82-1b3669e2f049" providerId="ADAL" clId="{089797F3-FDD9-45CC-BEBF-D31F1CF0280E}" dt="2024-09-17T16:17:14.590" v="198" actId="2696"/>
        <pc:sldMkLst>
          <pc:docMk/>
          <pc:sldMk cId="2464662354" sldId="5418"/>
        </pc:sldMkLst>
      </pc:sldChg>
      <pc:sldChg chg="del">
        <pc:chgData name="Hoffman, Peter" userId="673cee94-26bd-4c2a-ab82-1b3669e2f049" providerId="ADAL" clId="{089797F3-FDD9-45CC-BEBF-D31F1CF0280E}" dt="2024-09-17T16:17:14.590" v="198" actId="2696"/>
        <pc:sldMkLst>
          <pc:docMk/>
          <pc:sldMk cId="2482198686" sldId="5419"/>
        </pc:sldMkLst>
      </pc:sldChg>
      <pc:sldChg chg="del">
        <pc:chgData name="Hoffman, Peter" userId="673cee94-26bd-4c2a-ab82-1b3669e2f049" providerId="ADAL" clId="{089797F3-FDD9-45CC-BEBF-D31F1CF0280E}" dt="2024-09-17T16:18:13.361" v="202" actId="2696"/>
        <pc:sldMkLst>
          <pc:docMk/>
          <pc:sldMk cId="619942572" sldId="5456"/>
        </pc:sldMkLst>
      </pc:sldChg>
      <pc:sldChg chg="del">
        <pc:chgData name="Hoffman, Peter" userId="673cee94-26bd-4c2a-ab82-1b3669e2f049" providerId="ADAL" clId="{089797F3-FDD9-45CC-BEBF-D31F1CF0280E}" dt="2024-09-17T16:16:47.031" v="195" actId="2696"/>
        <pc:sldMkLst>
          <pc:docMk/>
          <pc:sldMk cId="3119728627" sldId="5486"/>
        </pc:sldMkLst>
      </pc:sldChg>
      <pc:sldChg chg="del">
        <pc:chgData name="Hoffman, Peter" userId="673cee94-26bd-4c2a-ab82-1b3669e2f049" providerId="ADAL" clId="{089797F3-FDD9-45CC-BEBF-D31F1CF0280E}" dt="2024-09-17T16:16:47.031" v="195" actId="2696"/>
        <pc:sldMkLst>
          <pc:docMk/>
          <pc:sldMk cId="1185884485" sldId="5488"/>
        </pc:sldMkLst>
      </pc:sldChg>
      <pc:sldChg chg="del">
        <pc:chgData name="Hoffman, Peter" userId="673cee94-26bd-4c2a-ab82-1b3669e2f049" providerId="ADAL" clId="{089797F3-FDD9-45CC-BEBF-D31F1CF0280E}" dt="2024-09-17T16:16:47.031" v="195" actId="2696"/>
        <pc:sldMkLst>
          <pc:docMk/>
          <pc:sldMk cId="1982214778" sldId="5491"/>
        </pc:sldMkLst>
      </pc:sldChg>
      <pc:sldChg chg="del">
        <pc:chgData name="Hoffman, Peter" userId="673cee94-26bd-4c2a-ab82-1b3669e2f049" providerId="ADAL" clId="{089797F3-FDD9-45CC-BEBF-D31F1CF0280E}" dt="2024-09-17T16:16:55.582" v="196" actId="2696"/>
        <pc:sldMkLst>
          <pc:docMk/>
          <pc:sldMk cId="3555346656" sldId="5503"/>
        </pc:sldMkLst>
      </pc:sldChg>
      <pc:sldChg chg="del">
        <pc:chgData name="Hoffman, Peter" userId="673cee94-26bd-4c2a-ab82-1b3669e2f049" providerId="ADAL" clId="{089797F3-FDD9-45CC-BEBF-D31F1CF0280E}" dt="2024-09-17T16:16:55.582" v="196" actId="2696"/>
        <pc:sldMkLst>
          <pc:docMk/>
          <pc:sldMk cId="1153930597" sldId="5504"/>
        </pc:sldMkLst>
      </pc:sldChg>
      <pc:sldChg chg="del">
        <pc:chgData name="Hoffman, Peter" userId="673cee94-26bd-4c2a-ab82-1b3669e2f049" providerId="ADAL" clId="{089797F3-FDD9-45CC-BEBF-D31F1CF0280E}" dt="2024-09-17T16:16:55.582" v="196" actId="2696"/>
        <pc:sldMkLst>
          <pc:docMk/>
          <pc:sldMk cId="2423109446" sldId="5516"/>
        </pc:sldMkLst>
      </pc:sldChg>
      <pc:sldChg chg="del">
        <pc:chgData name="Hoffman, Peter" userId="673cee94-26bd-4c2a-ab82-1b3669e2f049" providerId="ADAL" clId="{089797F3-FDD9-45CC-BEBF-D31F1CF0280E}" dt="2024-09-17T16:16:47.031" v="195" actId="2696"/>
        <pc:sldMkLst>
          <pc:docMk/>
          <pc:sldMk cId="632710224" sldId="5525"/>
        </pc:sldMkLst>
      </pc:sldChg>
      <pc:sldChg chg="del">
        <pc:chgData name="Hoffman, Peter" userId="673cee94-26bd-4c2a-ab82-1b3669e2f049" providerId="ADAL" clId="{089797F3-FDD9-45CC-BEBF-D31F1CF0280E}" dt="2024-09-17T16:16:47.031" v="195" actId="2696"/>
        <pc:sldMkLst>
          <pc:docMk/>
          <pc:sldMk cId="3236553541" sldId="5533"/>
        </pc:sldMkLst>
      </pc:sldChg>
      <pc:sldChg chg="del">
        <pc:chgData name="Hoffman, Peter" userId="673cee94-26bd-4c2a-ab82-1b3669e2f049" providerId="ADAL" clId="{089797F3-FDD9-45CC-BEBF-D31F1CF0280E}" dt="2024-09-17T16:17:41.602" v="200" actId="2696"/>
        <pc:sldMkLst>
          <pc:docMk/>
          <pc:sldMk cId="2592331180" sldId="5553"/>
        </pc:sldMkLst>
      </pc:sldChg>
      <pc:sldChg chg="del">
        <pc:chgData name="Hoffman, Peter" userId="673cee94-26bd-4c2a-ab82-1b3669e2f049" providerId="ADAL" clId="{089797F3-FDD9-45CC-BEBF-D31F1CF0280E}" dt="2024-09-17T16:16:55.582" v="196" actId="2696"/>
        <pc:sldMkLst>
          <pc:docMk/>
          <pc:sldMk cId="129463232" sldId="5554"/>
        </pc:sldMkLst>
      </pc:sldChg>
      <pc:sldChg chg="del">
        <pc:chgData name="Hoffman, Peter" userId="673cee94-26bd-4c2a-ab82-1b3669e2f049" providerId="ADAL" clId="{089797F3-FDD9-45CC-BEBF-D31F1CF0280E}" dt="2024-09-17T16:18:13.361" v="202" actId="2696"/>
        <pc:sldMkLst>
          <pc:docMk/>
          <pc:sldMk cId="2971538637" sldId="5560"/>
        </pc:sldMkLst>
      </pc:sldChg>
      <pc:sldChg chg="del">
        <pc:chgData name="Hoffman, Peter" userId="673cee94-26bd-4c2a-ab82-1b3669e2f049" providerId="ADAL" clId="{089797F3-FDD9-45CC-BEBF-D31F1CF0280E}" dt="2024-09-17T16:17:41.602" v="200" actId="2696"/>
        <pc:sldMkLst>
          <pc:docMk/>
          <pc:sldMk cId="1604154566" sldId="5570"/>
        </pc:sldMkLst>
      </pc:sldChg>
      <pc:sldChg chg="del">
        <pc:chgData name="Hoffman, Peter" userId="673cee94-26bd-4c2a-ab82-1b3669e2f049" providerId="ADAL" clId="{089797F3-FDD9-45CC-BEBF-D31F1CF0280E}" dt="2024-09-17T16:18:13.361" v="202" actId="2696"/>
        <pc:sldMkLst>
          <pc:docMk/>
          <pc:sldMk cId="299511397" sldId="5573"/>
        </pc:sldMkLst>
      </pc:sldChg>
      <pc:sldChg chg="del">
        <pc:chgData name="Hoffman, Peter" userId="673cee94-26bd-4c2a-ab82-1b3669e2f049" providerId="ADAL" clId="{089797F3-FDD9-45CC-BEBF-D31F1CF0280E}" dt="2024-09-17T16:16:55.582" v="196" actId="2696"/>
        <pc:sldMkLst>
          <pc:docMk/>
          <pc:sldMk cId="1729304503" sldId="5580"/>
        </pc:sldMkLst>
      </pc:sldChg>
      <pc:sldChg chg="del">
        <pc:chgData name="Hoffman, Peter" userId="673cee94-26bd-4c2a-ab82-1b3669e2f049" providerId="ADAL" clId="{089797F3-FDD9-45CC-BEBF-D31F1CF0280E}" dt="2024-09-17T16:16:47.031" v="195" actId="2696"/>
        <pc:sldMkLst>
          <pc:docMk/>
          <pc:sldMk cId="954092976" sldId="5582"/>
        </pc:sldMkLst>
      </pc:sldChg>
      <pc:sldChg chg="del">
        <pc:chgData name="Hoffman, Peter" userId="673cee94-26bd-4c2a-ab82-1b3669e2f049" providerId="ADAL" clId="{089797F3-FDD9-45CC-BEBF-D31F1CF0280E}" dt="2024-09-17T16:17:14.590" v="198" actId="2696"/>
        <pc:sldMkLst>
          <pc:docMk/>
          <pc:sldMk cId="1659390545" sldId="5584"/>
        </pc:sldMkLst>
      </pc:sldChg>
      <pc:sldChg chg="del">
        <pc:chgData name="Hoffman, Peter" userId="673cee94-26bd-4c2a-ab82-1b3669e2f049" providerId="ADAL" clId="{089797F3-FDD9-45CC-BEBF-D31F1CF0280E}" dt="2024-09-17T16:16:55.582" v="196" actId="2696"/>
        <pc:sldMkLst>
          <pc:docMk/>
          <pc:sldMk cId="3593964098" sldId="5586"/>
        </pc:sldMkLst>
      </pc:sldChg>
      <pc:sldChg chg="del">
        <pc:chgData name="Hoffman, Peter" userId="673cee94-26bd-4c2a-ab82-1b3669e2f049" providerId="ADAL" clId="{089797F3-FDD9-45CC-BEBF-D31F1CF0280E}" dt="2024-09-17T16:16:36.855" v="194" actId="2696"/>
        <pc:sldMkLst>
          <pc:docMk/>
          <pc:sldMk cId="168519829" sldId="5589"/>
        </pc:sldMkLst>
      </pc:sldChg>
      <pc:sldChg chg="del">
        <pc:chgData name="Hoffman, Peter" userId="673cee94-26bd-4c2a-ab82-1b3669e2f049" providerId="ADAL" clId="{089797F3-FDD9-45CC-BEBF-D31F1CF0280E}" dt="2024-09-17T16:18:13.361" v="202" actId="2696"/>
        <pc:sldMkLst>
          <pc:docMk/>
          <pc:sldMk cId="3716896197" sldId="5590"/>
        </pc:sldMkLst>
      </pc:sldChg>
      <pc:sldChg chg="del">
        <pc:chgData name="Hoffman, Peter" userId="673cee94-26bd-4c2a-ab82-1b3669e2f049" providerId="ADAL" clId="{089797F3-FDD9-45CC-BEBF-D31F1CF0280E}" dt="2024-09-17T16:18:13.361" v="202" actId="2696"/>
        <pc:sldMkLst>
          <pc:docMk/>
          <pc:sldMk cId="947091266" sldId="5594"/>
        </pc:sldMkLst>
      </pc:sldChg>
      <pc:sldChg chg="del">
        <pc:chgData name="Hoffman, Peter" userId="673cee94-26bd-4c2a-ab82-1b3669e2f049" providerId="ADAL" clId="{089797F3-FDD9-45CC-BEBF-D31F1CF0280E}" dt="2024-09-17T16:18:13.361" v="202" actId="2696"/>
        <pc:sldMkLst>
          <pc:docMk/>
          <pc:sldMk cId="1945452351" sldId="5595"/>
        </pc:sldMkLst>
      </pc:sldChg>
      <pc:sldChg chg="del">
        <pc:chgData name="Hoffman, Peter" userId="673cee94-26bd-4c2a-ab82-1b3669e2f049" providerId="ADAL" clId="{089797F3-FDD9-45CC-BEBF-D31F1CF0280E}" dt="2024-09-17T16:17:41.602" v="200" actId="2696"/>
        <pc:sldMkLst>
          <pc:docMk/>
          <pc:sldMk cId="1338604322" sldId="5600"/>
        </pc:sldMkLst>
      </pc:sldChg>
      <pc:sldChg chg="add">
        <pc:chgData name="Hoffman, Peter" userId="673cee94-26bd-4c2a-ab82-1b3669e2f049" providerId="ADAL" clId="{089797F3-FDD9-45CC-BEBF-D31F1CF0280E}" dt="2024-09-17T16:17:07.593" v="197"/>
        <pc:sldMkLst>
          <pc:docMk/>
          <pc:sldMk cId="592794890" sldId="5601"/>
        </pc:sldMkLst>
      </pc:sldChg>
      <pc:sldChg chg="add">
        <pc:chgData name="Hoffman, Peter" userId="673cee94-26bd-4c2a-ab82-1b3669e2f049" providerId="ADAL" clId="{089797F3-FDD9-45CC-BEBF-D31F1CF0280E}" dt="2024-09-17T16:17:07.593" v="197"/>
        <pc:sldMkLst>
          <pc:docMk/>
          <pc:sldMk cId="840969988" sldId="5602"/>
        </pc:sldMkLst>
      </pc:sldChg>
      <pc:sldChg chg="add">
        <pc:chgData name="Hoffman, Peter" userId="673cee94-26bd-4c2a-ab82-1b3669e2f049" providerId="ADAL" clId="{089797F3-FDD9-45CC-BEBF-D31F1CF0280E}" dt="2024-09-17T16:17:07.593" v="197"/>
        <pc:sldMkLst>
          <pc:docMk/>
          <pc:sldMk cId="3108864082" sldId="5603"/>
        </pc:sldMkLst>
      </pc:sldChg>
      <pc:sldChg chg="add">
        <pc:chgData name="Hoffman, Peter" userId="673cee94-26bd-4c2a-ab82-1b3669e2f049" providerId="ADAL" clId="{089797F3-FDD9-45CC-BEBF-D31F1CF0280E}" dt="2024-09-17T16:17:07.593" v="197"/>
        <pc:sldMkLst>
          <pc:docMk/>
          <pc:sldMk cId="1016378890" sldId="5604"/>
        </pc:sldMkLst>
      </pc:sldChg>
      <pc:sldChg chg="add">
        <pc:chgData name="Hoffman, Peter" userId="673cee94-26bd-4c2a-ab82-1b3669e2f049" providerId="ADAL" clId="{089797F3-FDD9-45CC-BEBF-D31F1CF0280E}" dt="2024-09-17T16:17:07.593" v="197"/>
        <pc:sldMkLst>
          <pc:docMk/>
          <pc:sldMk cId="2592141677" sldId="5605"/>
        </pc:sldMkLst>
      </pc:sldChg>
      <pc:sldChg chg="add">
        <pc:chgData name="Hoffman, Peter" userId="673cee94-26bd-4c2a-ab82-1b3669e2f049" providerId="ADAL" clId="{089797F3-FDD9-45CC-BEBF-D31F1CF0280E}" dt="2024-09-17T16:17:07.593" v="197"/>
        <pc:sldMkLst>
          <pc:docMk/>
          <pc:sldMk cId="3530695552" sldId="5606"/>
        </pc:sldMkLst>
      </pc:sldChg>
      <pc:sldChg chg="add">
        <pc:chgData name="Hoffman, Peter" userId="673cee94-26bd-4c2a-ab82-1b3669e2f049" providerId="ADAL" clId="{089797F3-FDD9-45CC-BEBF-D31F1CF0280E}" dt="2024-09-17T16:17:07.593" v="197"/>
        <pc:sldMkLst>
          <pc:docMk/>
          <pc:sldMk cId="1020133488" sldId="5607"/>
        </pc:sldMkLst>
      </pc:sldChg>
      <pc:sldChg chg="add">
        <pc:chgData name="Hoffman, Peter" userId="673cee94-26bd-4c2a-ab82-1b3669e2f049" providerId="ADAL" clId="{089797F3-FDD9-45CC-BEBF-D31F1CF0280E}" dt="2024-09-17T16:17:07.593" v="197"/>
        <pc:sldMkLst>
          <pc:docMk/>
          <pc:sldMk cId="2760380853" sldId="5608"/>
        </pc:sldMkLst>
      </pc:sldChg>
      <pc:sldChg chg="add">
        <pc:chgData name="Hoffman, Peter" userId="673cee94-26bd-4c2a-ab82-1b3669e2f049" providerId="ADAL" clId="{089797F3-FDD9-45CC-BEBF-D31F1CF0280E}" dt="2024-09-17T16:17:07.593" v="197"/>
        <pc:sldMkLst>
          <pc:docMk/>
          <pc:sldMk cId="1226889934" sldId="5609"/>
        </pc:sldMkLst>
      </pc:sldChg>
      <pc:sldChg chg="add">
        <pc:chgData name="Hoffman, Peter" userId="673cee94-26bd-4c2a-ab82-1b3669e2f049" providerId="ADAL" clId="{089797F3-FDD9-45CC-BEBF-D31F1CF0280E}" dt="2024-09-17T16:17:07.593" v="197"/>
        <pc:sldMkLst>
          <pc:docMk/>
          <pc:sldMk cId="2353371677" sldId="5610"/>
        </pc:sldMkLst>
      </pc:sldChg>
      <pc:sldChg chg="add">
        <pc:chgData name="Hoffman, Peter" userId="673cee94-26bd-4c2a-ab82-1b3669e2f049" providerId="ADAL" clId="{089797F3-FDD9-45CC-BEBF-D31F1CF0280E}" dt="2024-09-17T16:17:33.739" v="199"/>
        <pc:sldMkLst>
          <pc:docMk/>
          <pc:sldMk cId="3644114755" sldId="5611"/>
        </pc:sldMkLst>
      </pc:sldChg>
      <pc:sldChg chg="add">
        <pc:chgData name="Hoffman, Peter" userId="673cee94-26bd-4c2a-ab82-1b3669e2f049" providerId="ADAL" clId="{089797F3-FDD9-45CC-BEBF-D31F1CF0280E}" dt="2024-09-17T16:17:33.739" v="199"/>
        <pc:sldMkLst>
          <pc:docMk/>
          <pc:sldMk cId="3889932318" sldId="5612"/>
        </pc:sldMkLst>
      </pc:sldChg>
      <pc:sldChg chg="add">
        <pc:chgData name="Hoffman, Peter" userId="673cee94-26bd-4c2a-ab82-1b3669e2f049" providerId="ADAL" clId="{089797F3-FDD9-45CC-BEBF-D31F1CF0280E}" dt="2024-09-17T16:17:33.739" v="199"/>
        <pc:sldMkLst>
          <pc:docMk/>
          <pc:sldMk cId="3815958434" sldId="5613"/>
        </pc:sldMkLst>
      </pc:sldChg>
      <pc:sldChg chg="add">
        <pc:chgData name="Hoffman, Peter" userId="673cee94-26bd-4c2a-ab82-1b3669e2f049" providerId="ADAL" clId="{089797F3-FDD9-45CC-BEBF-D31F1CF0280E}" dt="2024-09-17T16:17:33.739" v="199"/>
        <pc:sldMkLst>
          <pc:docMk/>
          <pc:sldMk cId="2628857232" sldId="5614"/>
        </pc:sldMkLst>
      </pc:sldChg>
      <pc:sldChg chg="add">
        <pc:chgData name="Hoffman, Peter" userId="673cee94-26bd-4c2a-ab82-1b3669e2f049" providerId="ADAL" clId="{089797F3-FDD9-45CC-BEBF-D31F1CF0280E}" dt="2024-09-17T16:17:33.739" v="199"/>
        <pc:sldMkLst>
          <pc:docMk/>
          <pc:sldMk cId="2276900877" sldId="5615"/>
        </pc:sldMkLst>
      </pc:sldChg>
      <pc:sldChg chg="add">
        <pc:chgData name="Hoffman, Peter" userId="673cee94-26bd-4c2a-ab82-1b3669e2f049" providerId="ADAL" clId="{089797F3-FDD9-45CC-BEBF-D31F1CF0280E}" dt="2024-09-17T16:17:33.739" v="199"/>
        <pc:sldMkLst>
          <pc:docMk/>
          <pc:sldMk cId="1093123474" sldId="5616"/>
        </pc:sldMkLst>
      </pc:sldChg>
      <pc:sldChg chg="add">
        <pc:chgData name="Hoffman, Peter" userId="673cee94-26bd-4c2a-ab82-1b3669e2f049" providerId="ADAL" clId="{089797F3-FDD9-45CC-BEBF-D31F1CF0280E}" dt="2024-09-17T16:17:33.739" v="199"/>
        <pc:sldMkLst>
          <pc:docMk/>
          <pc:sldMk cId="2729748382" sldId="5617"/>
        </pc:sldMkLst>
      </pc:sldChg>
      <pc:sldChg chg="add">
        <pc:chgData name="Hoffman, Peter" userId="673cee94-26bd-4c2a-ab82-1b3669e2f049" providerId="ADAL" clId="{089797F3-FDD9-45CC-BEBF-D31F1CF0280E}" dt="2024-09-17T16:17:33.739" v="199"/>
        <pc:sldMkLst>
          <pc:docMk/>
          <pc:sldMk cId="1551723905" sldId="5618"/>
        </pc:sldMkLst>
      </pc:sldChg>
      <pc:sldChg chg="add">
        <pc:chgData name="Hoffman, Peter" userId="673cee94-26bd-4c2a-ab82-1b3669e2f049" providerId="ADAL" clId="{089797F3-FDD9-45CC-BEBF-D31F1CF0280E}" dt="2024-09-17T16:17:33.739" v="199"/>
        <pc:sldMkLst>
          <pc:docMk/>
          <pc:sldMk cId="783971613" sldId="5619"/>
        </pc:sldMkLst>
      </pc:sldChg>
      <pc:sldChg chg="add">
        <pc:chgData name="Hoffman, Peter" userId="673cee94-26bd-4c2a-ab82-1b3669e2f049" providerId="ADAL" clId="{089797F3-FDD9-45CC-BEBF-D31F1CF0280E}" dt="2024-09-17T16:18:03.268" v="201"/>
        <pc:sldMkLst>
          <pc:docMk/>
          <pc:sldMk cId="3809231997" sldId="5620"/>
        </pc:sldMkLst>
      </pc:sldChg>
      <pc:sldChg chg="add">
        <pc:chgData name="Hoffman, Peter" userId="673cee94-26bd-4c2a-ab82-1b3669e2f049" providerId="ADAL" clId="{089797F3-FDD9-45CC-BEBF-D31F1CF0280E}" dt="2024-09-17T16:18:03.268" v="201"/>
        <pc:sldMkLst>
          <pc:docMk/>
          <pc:sldMk cId="4188670183" sldId="5621"/>
        </pc:sldMkLst>
      </pc:sldChg>
      <pc:sldChg chg="add">
        <pc:chgData name="Hoffman, Peter" userId="673cee94-26bd-4c2a-ab82-1b3669e2f049" providerId="ADAL" clId="{089797F3-FDD9-45CC-BEBF-D31F1CF0280E}" dt="2024-09-17T16:18:03.268" v="201"/>
        <pc:sldMkLst>
          <pc:docMk/>
          <pc:sldMk cId="2099562718" sldId="5622"/>
        </pc:sldMkLst>
      </pc:sldChg>
      <pc:sldChg chg="add">
        <pc:chgData name="Hoffman, Peter" userId="673cee94-26bd-4c2a-ab82-1b3669e2f049" providerId="ADAL" clId="{089797F3-FDD9-45CC-BEBF-D31F1CF0280E}" dt="2024-09-17T16:18:03.268" v="201"/>
        <pc:sldMkLst>
          <pc:docMk/>
          <pc:sldMk cId="2270614247" sldId="5623"/>
        </pc:sldMkLst>
      </pc:sldChg>
      <pc:sldChg chg="add">
        <pc:chgData name="Hoffman, Peter" userId="673cee94-26bd-4c2a-ab82-1b3669e2f049" providerId="ADAL" clId="{089797F3-FDD9-45CC-BEBF-D31F1CF0280E}" dt="2024-09-17T16:18:03.268" v="201"/>
        <pc:sldMkLst>
          <pc:docMk/>
          <pc:sldMk cId="3911264453" sldId="5624"/>
        </pc:sldMkLst>
      </pc:sldChg>
      <pc:sldChg chg="add">
        <pc:chgData name="Hoffman, Peter" userId="673cee94-26bd-4c2a-ab82-1b3669e2f049" providerId="ADAL" clId="{089797F3-FDD9-45CC-BEBF-D31F1CF0280E}" dt="2024-09-17T16:18:03.268" v="201"/>
        <pc:sldMkLst>
          <pc:docMk/>
          <pc:sldMk cId="2125977764" sldId="5625"/>
        </pc:sldMkLst>
      </pc:sldChg>
      <pc:sldChg chg="add">
        <pc:chgData name="Hoffman, Peter" userId="673cee94-26bd-4c2a-ab82-1b3669e2f049" providerId="ADAL" clId="{089797F3-FDD9-45CC-BEBF-D31F1CF0280E}" dt="2024-09-17T16:18:03.268" v="201"/>
        <pc:sldMkLst>
          <pc:docMk/>
          <pc:sldMk cId="2017135082" sldId="5626"/>
        </pc:sldMkLst>
      </pc:sldChg>
      <pc:sldChg chg="modSp add mod">
        <pc:chgData name="Hoffman, Peter" userId="673cee94-26bd-4c2a-ab82-1b3669e2f049" providerId="ADAL" clId="{089797F3-FDD9-45CC-BEBF-D31F1CF0280E}" dt="2024-09-17T16:18:42.014" v="259" actId="20577"/>
        <pc:sldMkLst>
          <pc:docMk/>
          <pc:sldMk cId="45991993" sldId="5627"/>
        </pc:sldMkLst>
      </pc:sldChg>
      <pc:sldChg chg="modSp add mod">
        <pc:chgData name="Hoffman, Peter" userId="673cee94-26bd-4c2a-ab82-1b3669e2f049" providerId="ADAL" clId="{089797F3-FDD9-45CC-BEBF-D31F1CF0280E}" dt="2024-09-17T16:19:12.345" v="308" actId="20577"/>
        <pc:sldMkLst>
          <pc:docMk/>
          <pc:sldMk cId="1399099337" sldId="5628"/>
        </pc:sldMkLst>
      </pc:sldChg>
    </pc:docChg>
  </pc:docChgLst>
  <pc:docChgLst>
    <pc:chgData name="Hoffman, Peter" userId="S::hoffman_p@cde.state.co.us::673cee94-26bd-4c2a-ab82-1b3669e2f049" providerId="AD" clId="Web-{4DD420C7-51BF-6262-07BC-7F307425AD97}"/>
    <pc:docChg chg="modSld">
      <pc:chgData name="Hoffman, Peter" userId="S::hoffman_p@cde.state.co.us::673cee94-26bd-4c2a-ab82-1b3669e2f049" providerId="AD" clId="Web-{4DD420C7-51BF-6262-07BC-7F307425AD97}" dt="2025-06-04T22:44:34.639" v="3" actId="20577"/>
      <pc:docMkLst>
        <pc:docMk/>
      </pc:docMkLst>
      <pc:sldChg chg="modSp">
        <pc:chgData name="Hoffman, Peter" userId="S::hoffman_p@cde.state.co.us::673cee94-26bd-4c2a-ab82-1b3669e2f049" providerId="AD" clId="Web-{4DD420C7-51BF-6262-07BC-7F307425AD97}" dt="2025-06-04T22:44:34.639" v="3" actId="20577"/>
        <pc:sldMkLst>
          <pc:docMk/>
          <pc:sldMk cId="3302024919" sldId="5424"/>
        </pc:sldMkLst>
      </pc:sldChg>
    </pc:docChg>
  </pc:docChgLst>
  <pc:docChgLst>
    <pc:chgData name="Gudka, Dawna" userId="823cceae-331b-41d6-9a63-34ad6d1db55c" providerId="ADAL" clId="{A633715B-52A6-48C9-A3EA-FBDA0A0A1932}"/>
    <pc:docChg chg="custSel modSld">
      <pc:chgData name="Gudka, Dawna" userId="823cceae-331b-41d6-9a63-34ad6d1db55c" providerId="ADAL" clId="{A633715B-52A6-48C9-A3EA-FBDA0A0A1932}" dt="2024-06-05T22:28:47.428" v="391" actId="20577"/>
      <pc:docMkLst>
        <pc:docMk/>
      </pc:docMkLst>
    </pc:docChg>
  </pc:docChgLst>
  <pc:docChgLst>
    <pc:chgData name="Heitman, Lindsey" userId="a9773a47-99d2-4599-9377-6d37e9ec0bd3" providerId="ADAL" clId="{498C6D28-01A8-4097-A31C-A103BED8E211}"/>
    <pc:docChg chg="undo custSel addSld delSld modSld sldOrd">
      <pc:chgData name="Heitman, Lindsey" userId="a9773a47-99d2-4599-9377-6d37e9ec0bd3" providerId="ADAL" clId="{498C6D28-01A8-4097-A31C-A103BED8E211}" dt="2025-06-26T13:40:31.530" v="1104" actId="13244"/>
      <pc:docMkLst>
        <pc:docMk/>
      </pc:docMkLst>
      <pc:sldChg chg="del">
        <pc:chgData name="Heitman, Lindsey" userId="a9773a47-99d2-4599-9377-6d37e9ec0bd3" providerId="ADAL" clId="{498C6D28-01A8-4097-A31C-A103BED8E211}" dt="2025-06-26T13:11:00.717" v="3" actId="2696"/>
        <pc:sldMkLst>
          <pc:docMk/>
          <pc:sldMk cId="24491297" sldId="334"/>
        </pc:sldMkLst>
      </pc:sldChg>
      <pc:sldChg chg="modSp add del mod">
        <pc:chgData name="Heitman, Lindsey" userId="a9773a47-99d2-4599-9377-6d37e9ec0bd3" providerId="ADAL" clId="{498C6D28-01A8-4097-A31C-A103BED8E211}" dt="2025-06-26T13:34:36.377" v="1027" actId="2696"/>
        <pc:sldMkLst>
          <pc:docMk/>
          <pc:sldMk cId="68346884" sldId="2346"/>
        </pc:sldMkLst>
      </pc:sldChg>
      <pc:sldChg chg="addSp delSp modSp add mod modClrScheme chgLayout">
        <pc:chgData name="Heitman, Lindsey" userId="a9773a47-99d2-4599-9377-6d37e9ec0bd3" providerId="ADAL" clId="{498C6D28-01A8-4097-A31C-A103BED8E211}" dt="2025-06-26T13:36:10.005" v="1077" actId="113"/>
        <pc:sldMkLst>
          <pc:docMk/>
          <pc:sldMk cId="2838705259" sldId="2863"/>
        </pc:sldMkLst>
      </pc:sldChg>
      <pc:sldChg chg="del">
        <pc:chgData name="Heitman, Lindsey" userId="a9773a47-99d2-4599-9377-6d37e9ec0bd3" providerId="ADAL" clId="{498C6D28-01A8-4097-A31C-A103BED8E211}" dt="2025-06-26T13:20:40.716" v="9" actId="2696"/>
        <pc:sldMkLst>
          <pc:docMk/>
          <pc:sldMk cId="2617484185" sldId="5394"/>
        </pc:sldMkLst>
      </pc:sldChg>
      <pc:sldChg chg="del">
        <pc:chgData name="Heitman, Lindsey" userId="a9773a47-99d2-4599-9377-6d37e9ec0bd3" providerId="ADAL" clId="{498C6D28-01A8-4097-A31C-A103BED8E211}" dt="2025-06-26T13:10:48.012" v="1" actId="2696"/>
        <pc:sldMkLst>
          <pc:docMk/>
          <pc:sldMk cId="873685795" sldId="5540"/>
        </pc:sldMkLst>
      </pc:sldChg>
      <pc:sldChg chg="del">
        <pc:chgData name="Heitman, Lindsey" userId="a9773a47-99d2-4599-9377-6d37e9ec0bd3" providerId="ADAL" clId="{498C6D28-01A8-4097-A31C-A103BED8E211}" dt="2025-06-26T13:10:53.914" v="2" actId="2696"/>
        <pc:sldMkLst>
          <pc:docMk/>
          <pc:sldMk cId="1061246333" sldId="5541"/>
        </pc:sldMkLst>
      </pc:sldChg>
      <pc:sldChg chg="del">
        <pc:chgData name="Heitman, Lindsey" userId="a9773a47-99d2-4599-9377-6d37e9ec0bd3" providerId="ADAL" clId="{498C6D28-01A8-4097-A31C-A103BED8E211}" dt="2025-06-26T13:11:15.980" v="4" actId="2696"/>
        <pc:sldMkLst>
          <pc:docMk/>
          <pc:sldMk cId="3445746737" sldId="5542"/>
        </pc:sldMkLst>
      </pc:sldChg>
      <pc:sldChg chg="modSp add mod">
        <pc:chgData name="Heitman, Lindsey" userId="a9773a47-99d2-4599-9377-6d37e9ec0bd3" providerId="ADAL" clId="{498C6D28-01A8-4097-A31C-A103BED8E211}" dt="2025-06-26T13:38:20.254" v="1085" actId="13244"/>
        <pc:sldMkLst>
          <pc:docMk/>
          <pc:sldMk cId="3587138845" sldId="5548"/>
        </pc:sldMkLst>
      </pc:sldChg>
      <pc:sldChg chg="modSp add mod">
        <pc:chgData name="Heitman, Lindsey" userId="a9773a47-99d2-4599-9377-6d37e9ec0bd3" providerId="ADAL" clId="{498C6D28-01A8-4097-A31C-A103BED8E211}" dt="2025-06-26T13:39:10.178" v="1091" actId="13244"/>
        <pc:sldMkLst>
          <pc:docMk/>
          <pc:sldMk cId="2250048154" sldId="5549"/>
        </pc:sldMkLst>
      </pc:sldChg>
      <pc:sldChg chg="modSp add mod">
        <pc:chgData name="Heitman, Lindsey" userId="a9773a47-99d2-4599-9377-6d37e9ec0bd3" providerId="ADAL" clId="{498C6D28-01A8-4097-A31C-A103BED8E211}" dt="2025-06-26T13:37:38.824" v="1082" actId="13244"/>
        <pc:sldMkLst>
          <pc:docMk/>
          <pc:sldMk cId="492248944" sldId="5550"/>
        </pc:sldMkLst>
      </pc:sldChg>
      <pc:sldChg chg="del">
        <pc:chgData name="Heitman, Lindsey" userId="a9773a47-99d2-4599-9377-6d37e9ec0bd3" providerId="ADAL" clId="{498C6D28-01A8-4097-A31C-A103BED8E211}" dt="2025-06-26T13:20:23.171" v="6" actId="2696"/>
        <pc:sldMkLst>
          <pc:docMk/>
          <pc:sldMk cId="2198266952" sldId="5561"/>
        </pc:sldMkLst>
      </pc:sldChg>
      <pc:sldChg chg="addSp delSp modSp add mod modClrScheme chgLayout">
        <pc:chgData name="Heitman, Lindsey" userId="a9773a47-99d2-4599-9377-6d37e9ec0bd3" providerId="ADAL" clId="{498C6D28-01A8-4097-A31C-A103BED8E211}" dt="2025-06-26T13:40:31.530" v="1104" actId="13244"/>
        <pc:sldMkLst>
          <pc:docMk/>
          <pc:sldMk cId="4181786878" sldId="5568"/>
        </pc:sldMkLst>
      </pc:sldChg>
      <pc:sldChg chg="modSp add del mod ord">
        <pc:chgData name="Heitman, Lindsey" userId="a9773a47-99d2-4599-9377-6d37e9ec0bd3" providerId="ADAL" clId="{498C6D28-01A8-4097-A31C-A103BED8E211}" dt="2025-06-26T13:35:42.546" v="1074"/>
        <pc:sldMkLst>
          <pc:docMk/>
          <pc:sldMk cId="1772522532" sldId="5975"/>
        </pc:sldMkLst>
      </pc:sldChg>
    </pc:docChg>
  </pc:docChgLst>
  <pc:docChgLst>
    <pc:chgData name="Ward, Reagan" userId="27291eb4-8241-4961-9e69-8c66e34cc5b0" providerId="ADAL" clId="{CE38EDD6-E0D8-45EF-9508-38E9F97A3C01}"/>
    <pc:docChg chg="custSel delSld modSld">
      <pc:chgData name="Ward, Reagan" userId="27291eb4-8241-4961-9e69-8c66e34cc5b0" providerId="ADAL" clId="{CE38EDD6-E0D8-45EF-9508-38E9F97A3C01}" dt="2024-05-22T15:38:03.642" v="41" actId="47"/>
      <pc:docMkLst>
        <pc:docMk/>
      </pc:docMkLst>
      <pc:sldChg chg="del">
        <pc:chgData name="Ward, Reagan" userId="27291eb4-8241-4961-9e69-8c66e34cc5b0" providerId="ADAL" clId="{CE38EDD6-E0D8-45EF-9508-38E9F97A3C01}" dt="2024-05-22T15:38:03.642" v="41" actId="47"/>
        <pc:sldMkLst>
          <pc:docMk/>
          <pc:sldMk cId="3761945381" sldId="5401"/>
        </pc:sldMkLst>
      </pc:sldChg>
      <pc:sldChg chg="modSp mod">
        <pc:chgData name="Ward, Reagan" userId="27291eb4-8241-4961-9e69-8c66e34cc5b0" providerId="ADAL" clId="{CE38EDD6-E0D8-45EF-9508-38E9F97A3C01}" dt="2024-05-22T14:59:37.192" v="40" actId="6549"/>
        <pc:sldMkLst>
          <pc:docMk/>
          <pc:sldMk cId="26054774" sldId="5413"/>
        </pc:sldMkLst>
      </pc:sldChg>
    </pc:docChg>
  </pc:docChgLst>
  <pc:docChgLst>
    <pc:chgData name="Hoffman, Peter" userId="673cee94-26bd-4c2a-ab82-1b3669e2f049" providerId="ADAL" clId="{5A743C9D-5F51-44B8-B4FB-86C7DEADEE0D}"/>
    <pc:docChg chg="custSel addSld delSld modSld">
      <pc:chgData name="Hoffman, Peter" userId="673cee94-26bd-4c2a-ab82-1b3669e2f049" providerId="ADAL" clId="{5A743C9D-5F51-44B8-B4FB-86C7DEADEE0D}" dt="2025-05-22T15:18:46.864" v="4" actId="2696"/>
      <pc:docMkLst>
        <pc:docMk/>
      </pc:docMkLst>
      <pc:sldChg chg="del">
        <pc:chgData name="Hoffman, Peter" userId="673cee94-26bd-4c2a-ab82-1b3669e2f049" providerId="ADAL" clId="{5A743C9D-5F51-44B8-B4FB-86C7DEADEE0D}" dt="2025-05-22T15:18:46.864" v="4" actId="2696"/>
        <pc:sldMkLst>
          <pc:docMk/>
          <pc:sldMk cId="638276779" sldId="257"/>
        </pc:sldMkLst>
      </pc:sldChg>
      <pc:sldChg chg="del">
        <pc:chgData name="Hoffman, Peter" userId="673cee94-26bd-4c2a-ab82-1b3669e2f049" providerId="ADAL" clId="{5A743C9D-5F51-44B8-B4FB-86C7DEADEE0D}" dt="2025-05-22T15:18:46.864" v="4" actId="2696"/>
        <pc:sldMkLst>
          <pc:docMk/>
          <pc:sldMk cId="1638711916" sldId="258"/>
        </pc:sldMkLst>
      </pc:sldChg>
      <pc:sldChg chg="del">
        <pc:chgData name="Hoffman, Peter" userId="673cee94-26bd-4c2a-ab82-1b3669e2f049" providerId="ADAL" clId="{5A743C9D-5F51-44B8-B4FB-86C7DEADEE0D}" dt="2025-05-22T15:18:46.864" v="4" actId="2696"/>
        <pc:sldMkLst>
          <pc:docMk/>
          <pc:sldMk cId="4155096050" sldId="263"/>
        </pc:sldMkLst>
      </pc:sldChg>
      <pc:sldChg chg="del">
        <pc:chgData name="Hoffman, Peter" userId="673cee94-26bd-4c2a-ab82-1b3669e2f049" providerId="ADAL" clId="{5A743C9D-5F51-44B8-B4FB-86C7DEADEE0D}" dt="2025-05-22T15:18:46.864" v="4" actId="2696"/>
        <pc:sldMkLst>
          <pc:docMk/>
          <pc:sldMk cId="1284145060" sldId="264"/>
        </pc:sldMkLst>
      </pc:sldChg>
      <pc:sldChg chg="del">
        <pc:chgData name="Hoffman, Peter" userId="673cee94-26bd-4c2a-ab82-1b3669e2f049" providerId="ADAL" clId="{5A743C9D-5F51-44B8-B4FB-86C7DEADEE0D}" dt="2025-05-22T15:18:46.864" v="4" actId="2696"/>
        <pc:sldMkLst>
          <pc:docMk/>
          <pc:sldMk cId="3878259165" sldId="265"/>
        </pc:sldMkLst>
      </pc:sldChg>
      <pc:sldChg chg="del">
        <pc:chgData name="Hoffman, Peter" userId="673cee94-26bd-4c2a-ab82-1b3669e2f049" providerId="ADAL" clId="{5A743C9D-5F51-44B8-B4FB-86C7DEADEE0D}" dt="2025-05-22T15:18:46.864" v="4" actId="2696"/>
        <pc:sldMkLst>
          <pc:docMk/>
          <pc:sldMk cId="296844926" sldId="266"/>
        </pc:sldMkLst>
      </pc:sldChg>
      <pc:sldChg chg="add">
        <pc:chgData name="Hoffman, Peter" userId="673cee94-26bd-4c2a-ab82-1b3669e2f049" providerId="ADAL" clId="{5A743C9D-5F51-44B8-B4FB-86C7DEADEE0D}" dt="2025-05-22T15:18:36.861" v="0"/>
        <pc:sldMkLst>
          <pc:docMk/>
          <pc:sldMk cId="324107815" sldId="267"/>
        </pc:sldMkLst>
      </pc:sldChg>
      <pc:sldChg chg="del">
        <pc:chgData name="Hoffman, Peter" userId="673cee94-26bd-4c2a-ab82-1b3669e2f049" providerId="ADAL" clId="{5A743C9D-5F51-44B8-B4FB-86C7DEADEE0D}" dt="2025-05-22T15:18:46.864" v="4" actId="2696"/>
        <pc:sldMkLst>
          <pc:docMk/>
          <pc:sldMk cId="3319297287" sldId="5908"/>
        </pc:sldMkLst>
      </pc:sldChg>
      <pc:sldChg chg="modSp mod">
        <pc:chgData name="Hoffman, Peter" userId="673cee94-26bd-4c2a-ab82-1b3669e2f049" providerId="ADAL" clId="{5A743C9D-5F51-44B8-B4FB-86C7DEADEE0D}" dt="2025-05-22T15:18:37.003" v="2" actId="27636"/>
        <pc:sldMkLst>
          <pc:docMk/>
          <pc:sldMk cId="2793901213" sldId="5950"/>
        </pc:sldMkLst>
      </pc:sldChg>
      <pc:sldChg chg="modSp mod">
        <pc:chgData name="Hoffman, Peter" userId="673cee94-26bd-4c2a-ab82-1b3669e2f049" providerId="ADAL" clId="{5A743C9D-5F51-44B8-B4FB-86C7DEADEE0D}" dt="2025-05-22T15:18:37.008" v="3" actId="27636"/>
        <pc:sldMkLst>
          <pc:docMk/>
          <pc:sldMk cId="2023837616" sldId="5952"/>
        </pc:sldMkLst>
      </pc:sldChg>
      <pc:sldChg chg="add">
        <pc:chgData name="Hoffman, Peter" userId="673cee94-26bd-4c2a-ab82-1b3669e2f049" providerId="ADAL" clId="{5A743C9D-5F51-44B8-B4FB-86C7DEADEE0D}" dt="2025-05-22T15:18:36.861" v="0"/>
        <pc:sldMkLst>
          <pc:docMk/>
          <pc:sldMk cId="2073264519" sldId="5954"/>
        </pc:sldMkLst>
      </pc:sldChg>
      <pc:sldChg chg="add">
        <pc:chgData name="Hoffman, Peter" userId="673cee94-26bd-4c2a-ab82-1b3669e2f049" providerId="ADAL" clId="{5A743C9D-5F51-44B8-B4FB-86C7DEADEE0D}" dt="2025-05-22T15:18:36.861" v="0"/>
        <pc:sldMkLst>
          <pc:docMk/>
          <pc:sldMk cId="1947836741" sldId="5955"/>
        </pc:sldMkLst>
      </pc:sldChg>
      <pc:sldChg chg="add">
        <pc:chgData name="Hoffman, Peter" userId="673cee94-26bd-4c2a-ab82-1b3669e2f049" providerId="ADAL" clId="{5A743C9D-5F51-44B8-B4FB-86C7DEADEE0D}" dt="2025-05-22T15:18:36.861" v="0"/>
        <pc:sldMkLst>
          <pc:docMk/>
          <pc:sldMk cId="839610360" sldId="5956"/>
        </pc:sldMkLst>
      </pc:sldChg>
      <pc:sldChg chg="add">
        <pc:chgData name="Hoffman, Peter" userId="673cee94-26bd-4c2a-ab82-1b3669e2f049" providerId="ADAL" clId="{5A743C9D-5F51-44B8-B4FB-86C7DEADEE0D}" dt="2025-05-22T15:18:36.861" v="0"/>
        <pc:sldMkLst>
          <pc:docMk/>
          <pc:sldMk cId="2758228353" sldId="5957"/>
        </pc:sldMkLst>
      </pc:sldChg>
      <pc:sldChg chg="modSp add mod">
        <pc:chgData name="Hoffman, Peter" userId="673cee94-26bd-4c2a-ab82-1b3669e2f049" providerId="ADAL" clId="{5A743C9D-5F51-44B8-B4FB-86C7DEADEE0D}" dt="2025-05-22T15:18:36.984" v="1" actId="27636"/>
        <pc:sldMkLst>
          <pc:docMk/>
          <pc:sldMk cId="3687169868" sldId="5958"/>
        </pc:sldMkLst>
      </pc:sldChg>
    </pc:docChg>
  </pc:docChgLst>
  <pc:docChgLst>
    <pc:chgData name="Slutzky, Collin" userId="S::slutzky_c@cde.state.co.us::21f7fb5c-490d-42a4-8741-4ce78a53b03a" providerId="AD" clId="Web-{EFED78DA-F06A-48FE-88CB-E1F717D3FB34}"/>
    <pc:docChg chg="addSld delSld modSld">
      <pc:chgData name="Slutzky, Collin" userId="S::slutzky_c@cde.state.co.us::21f7fb5c-490d-42a4-8741-4ce78a53b03a" providerId="AD" clId="Web-{EFED78DA-F06A-48FE-88CB-E1F717D3FB34}" dt="2025-06-04T14:48:54.207" v="101"/>
      <pc:docMkLst>
        <pc:docMk/>
      </pc:docMkLst>
      <pc:sldChg chg="modSp">
        <pc:chgData name="Slutzky, Collin" userId="S::slutzky_c@cde.state.co.us::21f7fb5c-490d-42a4-8741-4ce78a53b03a" providerId="AD" clId="Web-{EFED78DA-F06A-48FE-88CB-E1F717D3FB34}" dt="2025-06-04T14:48:54.207" v="101"/>
        <pc:sldMkLst>
          <pc:docMk/>
          <pc:sldMk cId="1212467416" sldId="261"/>
        </pc:sldMkLst>
      </pc:sldChg>
      <pc:sldChg chg="modSp add replId">
        <pc:chgData name="Slutzky, Collin" userId="S::slutzky_c@cde.state.co.us::21f7fb5c-490d-42a4-8741-4ce78a53b03a" providerId="AD" clId="Web-{EFED78DA-F06A-48FE-88CB-E1F717D3FB34}" dt="2025-06-04T14:47:16.816" v="11" actId="20577"/>
        <pc:sldMkLst>
          <pc:docMk/>
          <pc:sldMk cId="3763548243" sldId="5960"/>
        </pc:sldMkLst>
      </pc:sldChg>
      <pc:sldChg chg="add del replId">
        <pc:chgData name="Slutzky, Collin" userId="S::slutzky_c@cde.state.co.us::21f7fb5c-490d-42a4-8741-4ce78a53b03a" providerId="AD" clId="Web-{EFED78DA-F06A-48FE-88CB-E1F717D3FB34}" dt="2025-06-04T14:47:25.175" v="13"/>
        <pc:sldMkLst>
          <pc:docMk/>
          <pc:sldMk cId="1062403806" sldId="5961"/>
        </pc:sldMkLst>
      </pc:sldChg>
      <pc:sldChg chg="modSp add replId">
        <pc:chgData name="Slutzky, Collin" userId="S::slutzky_c@cde.state.co.us::21f7fb5c-490d-42a4-8741-4ce78a53b03a" providerId="AD" clId="Web-{EFED78DA-F06A-48FE-88CB-E1F717D3FB34}" dt="2025-06-04T14:47:37.925" v="29" actId="20577"/>
        <pc:sldMkLst>
          <pc:docMk/>
          <pc:sldMk cId="1286592758" sldId="5961"/>
        </pc:sldMkLst>
      </pc:sldChg>
    </pc:docChg>
  </pc:docChgLst>
  <pc:docChgLst>
    <pc:chgData name="Ward, Reagan" userId="27291eb4-8241-4961-9e69-8c66e34cc5b0" providerId="ADAL" clId="{04E70C92-EA08-4604-890B-EB42288DA984}"/>
    <pc:docChg chg="undo custSel addSld delSld modSld">
      <pc:chgData name="Ward, Reagan" userId="27291eb4-8241-4961-9e69-8c66e34cc5b0" providerId="ADAL" clId="{04E70C92-EA08-4604-890B-EB42288DA984}" dt="2025-02-13T15:35:59.933" v="14" actId="700"/>
      <pc:docMkLst>
        <pc:docMk/>
      </pc:docMkLst>
      <pc:sldChg chg="modSp mod">
        <pc:chgData name="Ward, Reagan" userId="27291eb4-8241-4961-9e69-8c66e34cc5b0" providerId="ADAL" clId="{04E70C92-EA08-4604-890B-EB42288DA984}" dt="2025-02-13T13:34:00.562" v="0" actId="20577"/>
        <pc:sldMkLst>
          <pc:docMk/>
          <pc:sldMk cId="3044915438" sldId="256"/>
        </pc:sldMkLst>
      </pc:sldChg>
      <pc:sldChg chg="modSp mod modClrScheme chgLayout">
        <pc:chgData name="Ward, Reagan" userId="27291eb4-8241-4961-9e69-8c66e34cc5b0" providerId="ADAL" clId="{04E70C92-EA08-4604-890B-EB42288DA984}" dt="2025-02-13T15:35:59.933" v="14" actId="700"/>
        <pc:sldMkLst>
          <pc:docMk/>
          <pc:sldMk cId="1504568059" sldId="5275"/>
        </pc:sldMkLst>
      </pc:sldChg>
      <pc:sldChg chg="del">
        <pc:chgData name="Ward, Reagan" userId="27291eb4-8241-4961-9e69-8c66e34cc5b0" providerId="ADAL" clId="{04E70C92-EA08-4604-890B-EB42288DA984}" dt="2025-02-13T13:37:01.449" v="7" actId="47"/>
        <pc:sldMkLst>
          <pc:docMk/>
          <pc:sldMk cId="794275993" sldId="5416"/>
        </pc:sldMkLst>
      </pc:sldChg>
      <pc:sldChg chg="modSp add mod">
        <pc:chgData name="Ward, Reagan" userId="27291eb4-8241-4961-9e69-8c66e34cc5b0" providerId="ADAL" clId="{04E70C92-EA08-4604-890B-EB42288DA984}" dt="2025-02-13T13:37:22.873" v="9" actId="13244"/>
        <pc:sldMkLst>
          <pc:docMk/>
          <pc:sldMk cId="3343705851" sldId="5418"/>
        </pc:sldMkLst>
      </pc:sldChg>
      <pc:sldChg chg="modSp mod">
        <pc:chgData name="Ward, Reagan" userId="27291eb4-8241-4961-9e69-8c66e34cc5b0" providerId="ADAL" clId="{04E70C92-EA08-4604-890B-EB42288DA984}" dt="2025-02-13T13:34:42.590" v="4" actId="27636"/>
        <pc:sldMkLst>
          <pc:docMk/>
          <pc:sldMk cId="1301326054" sldId="5789"/>
        </pc:sldMkLst>
      </pc:sldChg>
    </pc:docChg>
  </pc:docChgLst>
  <pc:docChgLst>
    <pc:chgData name="Hoffman, Peter" userId="673cee94-26bd-4c2a-ab82-1b3669e2f049" providerId="ADAL" clId="{1A9EEA03-2442-48C7-A04F-40934AF59DB8}"/>
    <pc:docChg chg="undo custSel addSld delSld modSld">
      <pc:chgData name="Hoffman, Peter" userId="673cee94-26bd-4c2a-ab82-1b3669e2f049" providerId="ADAL" clId="{1A9EEA03-2442-48C7-A04F-40934AF59DB8}" dt="2025-03-12T22:54:11.038" v="2235" actId="27636"/>
      <pc:docMkLst>
        <pc:docMk/>
      </pc:docMkLst>
      <pc:sldChg chg="add">
        <pc:chgData name="Hoffman, Peter" userId="673cee94-26bd-4c2a-ab82-1b3669e2f049" providerId="ADAL" clId="{1A9EEA03-2442-48C7-A04F-40934AF59DB8}" dt="2025-03-12T22:53:29.878" v="2231"/>
        <pc:sldMkLst>
          <pc:docMk/>
          <pc:sldMk cId="638276779" sldId="257"/>
        </pc:sldMkLst>
      </pc:sldChg>
      <pc:sldChg chg="del">
        <pc:chgData name="Hoffman, Peter" userId="673cee94-26bd-4c2a-ab82-1b3669e2f049" providerId="ADAL" clId="{1A9EEA03-2442-48C7-A04F-40934AF59DB8}" dt="2025-03-12T22:53:39.802" v="2233" actId="2696"/>
        <pc:sldMkLst>
          <pc:docMk/>
          <pc:sldMk cId="808108484" sldId="258"/>
        </pc:sldMkLst>
      </pc:sldChg>
      <pc:sldChg chg="del">
        <pc:chgData name="Hoffman, Peter" userId="673cee94-26bd-4c2a-ab82-1b3669e2f049" providerId="ADAL" clId="{1A9EEA03-2442-48C7-A04F-40934AF59DB8}" dt="2025-03-12T22:53:39.802" v="2233" actId="2696"/>
        <pc:sldMkLst>
          <pc:docMk/>
          <pc:sldMk cId="677842995" sldId="264"/>
        </pc:sldMkLst>
      </pc:sldChg>
      <pc:sldChg chg="del">
        <pc:chgData name="Hoffman, Peter" userId="673cee94-26bd-4c2a-ab82-1b3669e2f049" providerId="ADAL" clId="{1A9EEA03-2442-48C7-A04F-40934AF59DB8}" dt="2025-03-12T22:53:39.802" v="2233" actId="2696"/>
        <pc:sldMkLst>
          <pc:docMk/>
          <pc:sldMk cId="385287041" sldId="265"/>
        </pc:sldMkLst>
      </pc:sldChg>
      <pc:sldChg chg="modSp add mod">
        <pc:chgData name="Hoffman, Peter" userId="673cee94-26bd-4c2a-ab82-1b3669e2f049" providerId="ADAL" clId="{1A9EEA03-2442-48C7-A04F-40934AF59DB8}" dt="2025-03-12T22:53:29.991" v="2232" actId="27636"/>
        <pc:sldMkLst>
          <pc:docMk/>
          <pc:sldMk cId="296844926" sldId="266"/>
        </pc:sldMkLst>
      </pc:sldChg>
      <pc:sldChg chg="add">
        <pc:chgData name="Hoffman, Peter" userId="673cee94-26bd-4c2a-ab82-1b3669e2f049" providerId="ADAL" clId="{1A9EEA03-2442-48C7-A04F-40934AF59DB8}" dt="2025-03-12T22:53:29.878" v="2231"/>
        <pc:sldMkLst>
          <pc:docMk/>
          <pc:sldMk cId="324107815" sldId="267"/>
        </pc:sldMkLst>
      </pc:sldChg>
      <pc:sldChg chg="addSp delSp modSp add mod chgLayout">
        <pc:chgData name="Hoffman, Peter" userId="673cee94-26bd-4c2a-ab82-1b3669e2f049" providerId="ADAL" clId="{1A9EEA03-2442-48C7-A04F-40934AF59DB8}" dt="2025-03-12T21:20:32.292" v="506" actId="6264"/>
        <pc:sldMkLst>
          <pc:docMk/>
          <pc:sldMk cId="2406663207" sldId="5318"/>
        </pc:sldMkLst>
      </pc:sldChg>
      <pc:sldChg chg="addSp delSp modSp add mod chgLayout">
        <pc:chgData name="Hoffman, Peter" userId="673cee94-26bd-4c2a-ab82-1b3669e2f049" providerId="ADAL" clId="{1A9EEA03-2442-48C7-A04F-40934AF59DB8}" dt="2025-03-12T21:20:28.212" v="505" actId="6264"/>
        <pc:sldMkLst>
          <pc:docMk/>
          <pc:sldMk cId="3766001421" sldId="5319"/>
        </pc:sldMkLst>
      </pc:sldChg>
      <pc:sldChg chg="addSp delSp modSp add mod chgLayout">
        <pc:chgData name="Hoffman, Peter" userId="673cee94-26bd-4c2a-ab82-1b3669e2f049" providerId="ADAL" clId="{1A9EEA03-2442-48C7-A04F-40934AF59DB8}" dt="2025-03-12T21:20:41.575" v="508" actId="6264"/>
        <pc:sldMkLst>
          <pc:docMk/>
          <pc:sldMk cId="3812577952" sldId="5715"/>
        </pc:sldMkLst>
      </pc:sldChg>
      <pc:sldChg chg="addSp delSp modSp add mod chgLayout">
        <pc:chgData name="Hoffman, Peter" userId="673cee94-26bd-4c2a-ab82-1b3669e2f049" providerId="ADAL" clId="{1A9EEA03-2442-48C7-A04F-40934AF59DB8}" dt="2025-03-12T21:20:53.498" v="511" actId="20577"/>
        <pc:sldMkLst>
          <pc:docMk/>
          <pc:sldMk cId="693206576" sldId="5756"/>
        </pc:sldMkLst>
      </pc:sldChg>
      <pc:sldChg chg="modSp mod">
        <pc:chgData name="Hoffman, Peter" userId="673cee94-26bd-4c2a-ab82-1b3669e2f049" providerId="ADAL" clId="{1A9EEA03-2442-48C7-A04F-40934AF59DB8}" dt="2025-03-12T22:54:11.038" v="2235" actId="27636"/>
        <pc:sldMkLst>
          <pc:docMk/>
          <pc:sldMk cId="2352014641" sldId="5780"/>
        </pc:sldMkLst>
      </pc:sldChg>
      <pc:sldChg chg="del">
        <pc:chgData name="Hoffman, Peter" userId="673cee94-26bd-4c2a-ab82-1b3669e2f049" providerId="ADAL" clId="{1A9EEA03-2442-48C7-A04F-40934AF59DB8}" dt="2025-03-12T22:53:39.802" v="2233" actId="2696"/>
        <pc:sldMkLst>
          <pc:docMk/>
          <pc:sldMk cId="4056319218" sldId="5796"/>
        </pc:sldMkLst>
      </pc:sldChg>
      <pc:sldChg chg="del">
        <pc:chgData name="Hoffman, Peter" userId="673cee94-26bd-4c2a-ab82-1b3669e2f049" providerId="ADAL" clId="{1A9EEA03-2442-48C7-A04F-40934AF59DB8}" dt="2025-03-12T21:15:27.798" v="2" actId="47"/>
        <pc:sldMkLst>
          <pc:docMk/>
          <pc:sldMk cId="1530353459" sldId="5835"/>
        </pc:sldMkLst>
      </pc:sldChg>
      <pc:sldChg chg="addSp delSp modSp add mod chgLayout">
        <pc:chgData name="Hoffman, Peter" userId="673cee94-26bd-4c2a-ab82-1b3669e2f049" providerId="ADAL" clId="{1A9EEA03-2442-48C7-A04F-40934AF59DB8}" dt="2025-03-12T21:41:14.614" v="2220" actId="13244"/>
        <pc:sldMkLst>
          <pc:docMk/>
          <pc:sldMk cId="1000816010" sldId="5851"/>
        </pc:sldMkLst>
      </pc:sldChg>
      <pc:sldChg chg="addSp delSp modSp add mod">
        <pc:chgData name="Hoffman, Peter" userId="673cee94-26bd-4c2a-ab82-1b3669e2f049" providerId="ADAL" clId="{1A9EEA03-2442-48C7-A04F-40934AF59DB8}" dt="2025-03-12T21:41:43.074" v="2225" actId="13244"/>
        <pc:sldMkLst>
          <pc:docMk/>
          <pc:sldMk cId="2047866891" sldId="5852"/>
        </pc:sldMkLst>
      </pc:sldChg>
      <pc:sldChg chg="addSp delSp modSp add mod">
        <pc:chgData name="Hoffman, Peter" userId="673cee94-26bd-4c2a-ab82-1b3669e2f049" providerId="ADAL" clId="{1A9EEA03-2442-48C7-A04F-40934AF59DB8}" dt="2025-03-12T21:41:59.884" v="2230" actId="13244"/>
        <pc:sldMkLst>
          <pc:docMk/>
          <pc:sldMk cId="3466889700" sldId="5853"/>
        </pc:sldMkLst>
      </pc:sldChg>
      <pc:sldChg chg="add">
        <pc:chgData name="Hoffman, Peter" userId="673cee94-26bd-4c2a-ab82-1b3669e2f049" providerId="ADAL" clId="{1A9EEA03-2442-48C7-A04F-40934AF59DB8}" dt="2025-03-12T22:53:29.878" v="2231"/>
        <pc:sldMkLst>
          <pc:docMk/>
          <pc:sldMk cId="3878259165" sldId="5854"/>
        </pc:sldMkLst>
      </pc:sldChg>
      <pc:sldChg chg="add">
        <pc:chgData name="Hoffman, Peter" userId="673cee94-26bd-4c2a-ab82-1b3669e2f049" providerId="ADAL" clId="{1A9EEA03-2442-48C7-A04F-40934AF59DB8}" dt="2025-03-12T22:53:29.878" v="2231"/>
        <pc:sldMkLst>
          <pc:docMk/>
          <pc:sldMk cId="1284145060" sldId="5855"/>
        </pc:sldMkLst>
      </pc:sldChg>
      <pc:sldChg chg="add">
        <pc:chgData name="Hoffman, Peter" userId="673cee94-26bd-4c2a-ab82-1b3669e2f049" providerId="ADAL" clId="{1A9EEA03-2442-48C7-A04F-40934AF59DB8}" dt="2025-03-12T22:53:29.878" v="2231"/>
        <pc:sldMkLst>
          <pc:docMk/>
          <pc:sldMk cId="1638711916" sldId="5856"/>
        </pc:sldMkLst>
      </pc:sldChg>
    </pc:docChg>
  </pc:docChgLst>
  <pc:docChgLst>
    <pc:chgData name="Wenzel, Brooke" userId="672bf8d3-b15b-4e02-a6d1-39319a0df09b" providerId="ADAL" clId="{1FD400A5-181E-4595-8B50-6DA45FBCBF15}"/>
    <pc:docChg chg="undo custSel addSld delSld modSld">
      <pc:chgData name="Wenzel, Brooke" userId="672bf8d3-b15b-4e02-a6d1-39319a0df09b" providerId="ADAL" clId="{1FD400A5-181E-4595-8B50-6DA45FBCBF15}" dt="2024-07-31T14:52:04.551" v="235" actId="20577"/>
      <pc:docMkLst>
        <pc:docMk/>
      </pc:docMkLst>
      <pc:sldChg chg="add del">
        <pc:chgData name="Wenzel, Brooke" userId="672bf8d3-b15b-4e02-a6d1-39319a0df09b" providerId="ADAL" clId="{1FD400A5-181E-4595-8B50-6DA45FBCBF15}" dt="2024-07-31T12:33:37.780" v="100" actId="47"/>
        <pc:sldMkLst>
          <pc:docMk/>
          <pc:sldMk cId="505567868" sldId="2340"/>
        </pc:sldMkLst>
      </pc:sldChg>
      <pc:sldChg chg="add del">
        <pc:chgData name="Wenzel, Brooke" userId="672bf8d3-b15b-4e02-a6d1-39319a0df09b" providerId="ADAL" clId="{1FD400A5-181E-4595-8B50-6DA45FBCBF15}" dt="2024-07-31T12:33:37.780" v="100" actId="47"/>
        <pc:sldMkLst>
          <pc:docMk/>
          <pc:sldMk cId="2061204550" sldId="5406"/>
        </pc:sldMkLst>
      </pc:sldChg>
      <pc:sldChg chg="add del">
        <pc:chgData name="Wenzel, Brooke" userId="672bf8d3-b15b-4e02-a6d1-39319a0df09b" providerId="ADAL" clId="{1FD400A5-181E-4595-8B50-6DA45FBCBF15}" dt="2024-07-31T12:33:37.780" v="100" actId="47"/>
        <pc:sldMkLst>
          <pc:docMk/>
          <pc:sldMk cId="4088682641" sldId="5410"/>
        </pc:sldMkLst>
      </pc:sldChg>
      <pc:sldChg chg="modSp mod">
        <pc:chgData name="Wenzel, Brooke" userId="672bf8d3-b15b-4e02-a6d1-39319a0df09b" providerId="ADAL" clId="{1FD400A5-181E-4595-8B50-6DA45FBCBF15}" dt="2024-07-31T12:32:50.794" v="97" actId="6549"/>
        <pc:sldMkLst>
          <pc:docMk/>
          <pc:sldMk cId="26054774" sldId="5413"/>
        </pc:sldMkLst>
      </pc:sldChg>
      <pc:sldChg chg="add del">
        <pc:chgData name="Wenzel, Brooke" userId="672bf8d3-b15b-4e02-a6d1-39319a0df09b" providerId="ADAL" clId="{1FD400A5-181E-4595-8B50-6DA45FBCBF15}" dt="2024-07-31T12:33:37.780" v="100" actId="47"/>
        <pc:sldMkLst>
          <pc:docMk/>
          <pc:sldMk cId="1052820159" sldId="5451"/>
        </pc:sldMkLst>
      </pc:sldChg>
      <pc:sldChg chg="add del">
        <pc:chgData name="Wenzel, Brooke" userId="672bf8d3-b15b-4e02-a6d1-39319a0df09b" providerId="ADAL" clId="{1FD400A5-181E-4595-8B50-6DA45FBCBF15}" dt="2024-07-31T12:33:37.780" v="100" actId="47"/>
        <pc:sldMkLst>
          <pc:docMk/>
          <pc:sldMk cId="1262648449" sldId="5455"/>
        </pc:sldMkLst>
      </pc:sldChg>
      <pc:sldChg chg="add del">
        <pc:chgData name="Wenzel, Brooke" userId="672bf8d3-b15b-4e02-a6d1-39319a0df09b" providerId="ADAL" clId="{1FD400A5-181E-4595-8B50-6DA45FBCBF15}" dt="2024-07-31T12:33:37.780" v="100" actId="47"/>
        <pc:sldMkLst>
          <pc:docMk/>
          <pc:sldMk cId="2348164026" sldId="5474"/>
        </pc:sldMkLst>
      </pc:sldChg>
      <pc:sldChg chg="modSp add del mod">
        <pc:chgData name="Wenzel, Brooke" userId="672bf8d3-b15b-4e02-a6d1-39319a0df09b" providerId="ADAL" clId="{1FD400A5-181E-4595-8B50-6DA45FBCBF15}" dt="2024-07-31T12:33:37.780" v="100" actId="47"/>
        <pc:sldMkLst>
          <pc:docMk/>
          <pc:sldMk cId="2153011688" sldId="5484"/>
        </pc:sldMkLst>
      </pc:sldChg>
      <pc:sldChg chg="add del">
        <pc:chgData name="Wenzel, Brooke" userId="672bf8d3-b15b-4e02-a6d1-39319a0df09b" providerId="ADAL" clId="{1FD400A5-181E-4595-8B50-6DA45FBCBF15}" dt="2024-07-31T12:33:37.780" v="100" actId="47"/>
        <pc:sldMkLst>
          <pc:docMk/>
          <pc:sldMk cId="3475955931" sldId="5513"/>
        </pc:sldMkLst>
      </pc:sldChg>
      <pc:sldChg chg="add del">
        <pc:chgData name="Wenzel, Brooke" userId="672bf8d3-b15b-4e02-a6d1-39319a0df09b" providerId="ADAL" clId="{1FD400A5-181E-4595-8B50-6DA45FBCBF15}" dt="2024-07-31T12:33:37.780" v="100" actId="47"/>
        <pc:sldMkLst>
          <pc:docMk/>
          <pc:sldMk cId="3595776090" sldId="5514"/>
        </pc:sldMkLst>
      </pc:sldChg>
      <pc:sldChg chg="modSp mod">
        <pc:chgData name="Wenzel, Brooke" userId="672bf8d3-b15b-4e02-a6d1-39319a0df09b" providerId="ADAL" clId="{1FD400A5-181E-4595-8B50-6DA45FBCBF15}" dt="2024-07-31T12:32:36.933" v="94" actId="27636"/>
        <pc:sldMkLst>
          <pc:docMk/>
          <pc:sldMk cId="1218041085" sldId="5519"/>
        </pc:sldMkLst>
      </pc:sldChg>
      <pc:sldChg chg="add del">
        <pc:chgData name="Wenzel, Brooke" userId="672bf8d3-b15b-4e02-a6d1-39319a0df09b" providerId="ADAL" clId="{1FD400A5-181E-4595-8B50-6DA45FBCBF15}" dt="2024-07-31T12:33:37.780" v="100" actId="47"/>
        <pc:sldMkLst>
          <pc:docMk/>
          <pc:sldMk cId="644629451" sldId="5521"/>
        </pc:sldMkLst>
      </pc:sldChg>
      <pc:sldChg chg="add del">
        <pc:chgData name="Wenzel, Brooke" userId="672bf8d3-b15b-4e02-a6d1-39319a0df09b" providerId="ADAL" clId="{1FD400A5-181E-4595-8B50-6DA45FBCBF15}" dt="2024-07-31T12:33:37.780" v="100" actId="47"/>
        <pc:sldMkLst>
          <pc:docMk/>
          <pc:sldMk cId="1306306202" sldId="5522"/>
        </pc:sldMkLst>
      </pc:sldChg>
    </pc:docChg>
  </pc:docChgLst>
  <pc:docChgLst>
    <pc:chgData name="Severson, Annette" userId="199f3c28-b733-4b36-8b0e-b7eb6984ff94" providerId="ADAL" clId="{E0958FCC-4364-485C-94DA-CF8E499C1B0C}"/>
    <pc:docChg chg="modSld">
      <pc:chgData name="Severson, Annette" userId="199f3c28-b733-4b36-8b0e-b7eb6984ff94" providerId="ADAL" clId="{E0958FCC-4364-485C-94DA-CF8E499C1B0C}" dt="2024-10-17T13:52:34.380" v="1" actId="6549"/>
      <pc:docMkLst>
        <pc:docMk/>
      </pc:docMkLst>
      <pc:sldChg chg="modSp mod">
        <pc:chgData name="Severson, Annette" userId="199f3c28-b733-4b36-8b0e-b7eb6984ff94" providerId="ADAL" clId="{E0958FCC-4364-485C-94DA-CF8E499C1B0C}" dt="2024-10-17T13:52:34.380" v="1" actId="6549"/>
        <pc:sldMkLst>
          <pc:docMk/>
          <pc:sldMk cId="1295452772" sldId="5669"/>
        </pc:sldMkLst>
      </pc:sldChg>
    </pc:docChg>
  </pc:docChgLst>
  <pc:docChgLst>
    <pc:chgData name="McRee, Rebecca" userId="S::mcree_r@cde.state.co.us::3a10fa13-9d60-4c0b-b361-471945732c34" providerId="AD" clId="Web-{C496319A-BBF6-2CAA-3ED4-E5A9E1EF6A02}"/>
    <pc:docChg chg="modSld">
      <pc:chgData name="McRee, Rebecca" userId="S::mcree_r@cde.state.co.us::3a10fa13-9d60-4c0b-b361-471945732c34" providerId="AD" clId="Web-{C496319A-BBF6-2CAA-3ED4-E5A9E1EF6A02}" dt="2024-09-04T23:09:23.425" v="80" actId="20577"/>
      <pc:docMkLst>
        <pc:docMk/>
      </pc:docMkLst>
      <pc:sldChg chg="modSp">
        <pc:chgData name="McRee, Rebecca" userId="S::mcree_r@cde.state.co.us::3a10fa13-9d60-4c0b-b361-471945732c34" providerId="AD" clId="Web-{C496319A-BBF6-2CAA-3ED4-E5A9E1EF6A02}" dt="2024-09-04T23:09:23.425" v="80" actId="20577"/>
        <pc:sldMkLst>
          <pc:docMk/>
          <pc:sldMk cId="735598476" sldId="5543"/>
        </pc:sldMkLst>
      </pc:sldChg>
      <pc:sldChg chg="modSp">
        <pc:chgData name="McRee, Rebecca" userId="S::mcree_r@cde.state.co.us::3a10fa13-9d60-4c0b-b361-471945732c34" providerId="AD" clId="Web-{C496319A-BBF6-2CAA-3ED4-E5A9E1EF6A02}" dt="2024-09-04T23:06:30.861" v="0" actId="20577"/>
        <pc:sldMkLst>
          <pc:docMk/>
          <pc:sldMk cId="1189657152" sldId="5564"/>
        </pc:sldMkLst>
      </pc:sldChg>
    </pc:docChg>
  </pc:docChgLst>
  <pc:docChgLst>
    <pc:chgData name="Ward, Reagan" userId="27291eb4-8241-4961-9e69-8c66e34cc5b0" providerId="ADAL" clId="{B9900B91-434D-43FF-BF60-5E1D999FDE4E}"/>
    <pc:docChg chg="custSel delSld modSld">
      <pc:chgData name="Ward, Reagan" userId="27291eb4-8241-4961-9e69-8c66e34cc5b0" providerId="ADAL" clId="{B9900B91-434D-43FF-BF60-5E1D999FDE4E}" dt="2024-11-21T03:06:48.654" v="43" actId="14100"/>
      <pc:docMkLst>
        <pc:docMk/>
      </pc:docMkLst>
      <pc:sldChg chg="modSp mod">
        <pc:chgData name="Ward, Reagan" userId="27291eb4-8241-4961-9e69-8c66e34cc5b0" providerId="ADAL" clId="{B9900B91-434D-43FF-BF60-5E1D999FDE4E}" dt="2024-11-21T03:06:48.654" v="43" actId="14100"/>
        <pc:sldMkLst>
          <pc:docMk/>
          <pc:sldMk cId="799171963" sldId="5691"/>
        </pc:sldMkLst>
      </pc:sldChg>
      <pc:sldChg chg="del">
        <pc:chgData name="Ward, Reagan" userId="27291eb4-8241-4961-9e69-8c66e34cc5b0" providerId="ADAL" clId="{B9900B91-434D-43FF-BF60-5E1D999FDE4E}" dt="2024-11-21T03:06:19.875" v="41" actId="47"/>
        <pc:sldMkLst>
          <pc:docMk/>
          <pc:sldMk cId="1834267042" sldId="5693"/>
        </pc:sldMkLst>
      </pc:sldChg>
      <pc:sldChg chg="modSp mod">
        <pc:chgData name="Ward, Reagan" userId="27291eb4-8241-4961-9e69-8c66e34cc5b0" providerId="ADAL" clId="{B9900B91-434D-43FF-BF60-5E1D999FDE4E}" dt="2024-11-18T15:59:50.383" v="40" actId="2165"/>
        <pc:sldMkLst>
          <pc:docMk/>
          <pc:sldMk cId="1006896488" sldId="5705"/>
        </pc:sldMkLst>
      </pc:sldChg>
    </pc:docChg>
  </pc:docChgLst>
  <pc:docChgLst>
    <pc:chgData name="Tribbett, Jessica" userId="S::tribbett_jessica@cde.state.co.us::b8af59d7-a86d-4166-a022-d856dc24c475" providerId="AD" clId="Web-{58F083BD-C401-5361-9385-F2119F63567C}"/>
    <pc:docChg chg="addSld delSld modSld">
      <pc:chgData name="Tribbett, Jessica" userId="S::tribbett_jessica@cde.state.co.us::b8af59d7-a86d-4166-a022-d856dc24c475" providerId="AD" clId="Web-{58F083BD-C401-5361-9385-F2119F63567C}" dt="2025-03-05T20:47:32.598" v="1038"/>
      <pc:docMkLst>
        <pc:docMk/>
      </pc:docMkLst>
      <pc:sldChg chg="addSp delSp modSp add del mod modClrScheme chgLayout">
        <pc:chgData name="Tribbett, Jessica" userId="S::tribbett_jessica@cde.state.co.us::b8af59d7-a86d-4166-a022-d856dc24c475" providerId="AD" clId="Web-{58F083BD-C401-5361-9385-F2119F63567C}" dt="2025-03-05T19:01:29.482" v="174"/>
        <pc:sldMkLst>
          <pc:docMk/>
          <pc:sldMk cId="462835190" sldId="4696"/>
        </pc:sldMkLst>
      </pc:sldChg>
      <pc:sldChg chg="modSp add del">
        <pc:chgData name="Tribbett, Jessica" userId="S::tribbett_jessica@cde.state.co.us::b8af59d7-a86d-4166-a022-d856dc24c475" providerId="AD" clId="Web-{58F083BD-C401-5361-9385-F2119F63567C}" dt="2025-03-05T20:47:32.598" v="1038"/>
        <pc:sldMkLst>
          <pc:docMk/>
          <pc:sldMk cId="1043530433" sldId="4701"/>
        </pc:sldMkLst>
      </pc:sldChg>
      <pc:sldChg chg="add del">
        <pc:chgData name="Tribbett, Jessica" userId="S::tribbett_jessica@cde.state.co.us::b8af59d7-a86d-4166-a022-d856dc24c475" providerId="AD" clId="Web-{58F083BD-C401-5361-9385-F2119F63567C}" dt="2025-03-05T20:26:16.224" v="425"/>
        <pc:sldMkLst>
          <pc:docMk/>
          <pc:sldMk cId="3317819653" sldId="4703"/>
        </pc:sldMkLst>
      </pc:sldChg>
      <pc:sldChg chg="add del">
        <pc:chgData name="Tribbett, Jessica" userId="S::tribbett_jessica@cde.state.co.us::b8af59d7-a86d-4166-a022-d856dc24c475" providerId="AD" clId="Web-{58F083BD-C401-5361-9385-F2119F63567C}" dt="2025-03-05T20:43:12.255" v="948"/>
        <pc:sldMkLst>
          <pc:docMk/>
          <pc:sldMk cId="2461826744" sldId="4704"/>
        </pc:sldMkLst>
      </pc:sldChg>
      <pc:sldChg chg="addSp delSp modSp add del mod modClrScheme chgLayout">
        <pc:chgData name="Tribbett, Jessica" userId="S::tribbett_jessica@cde.state.co.us::b8af59d7-a86d-4166-a022-d856dc24c475" providerId="AD" clId="Web-{58F083BD-C401-5361-9385-F2119F63567C}" dt="2025-03-05T20:17:14.990" v="250"/>
        <pc:sldMkLst>
          <pc:docMk/>
          <pc:sldMk cId="800576745" sldId="4705"/>
        </pc:sldMkLst>
      </pc:sldChg>
      <pc:sldChg chg="modSp add del">
        <pc:chgData name="Tribbett, Jessica" userId="S::tribbett_jessica@cde.state.co.us::b8af59d7-a86d-4166-a022-d856dc24c475" providerId="AD" clId="Web-{58F083BD-C401-5361-9385-F2119F63567C}" dt="2025-03-05T20:44:48.645" v="993"/>
        <pc:sldMkLst>
          <pc:docMk/>
          <pc:sldMk cId="4159998588" sldId="4706"/>
        </pc:sldMkLst>
      </pc:sldChg>
      <pc:sldChg chg="add">
        <pc:chgData name="Tribbett, Jessica" userId="S::tribbett_jessica@cde.state.co.us::b8af59d7-a86d-4166-a022-d856dc24c475" providerId="AD" clId="Web-{58F083BD-C401-5361-9385-F2119F63567C}" dt="2025-03-05T18:54:39.999" v="48"/>
        <pc:sldMkLst>
          <pc:docMk/>
          <pc:sldMk cId="1667029438" sldId="5232"/>
        </pc:sldMkLst>
      </pc:sldChg>
      <pc:sldChg chg="add del">
        <pc:chgData name="Tribbett, Jessica" userId="S::tribbett_jessica@cde.state.co.us::b8af59d7-a86d-4166-a022-d856dc24c475" providerId="AD" clId="Web-{58F083BD-C401-5361-9385-F2119F63567C}" dt="2025-03-05T18:55:19.983" v="52"/>
        <pc:sldMkLst>
          <pc:docMk/>
          <pc:sldMk cId="1385979322" sldId="5240"/>
        </pc:sldMkLst>
      </pc:sldChg>
      <pc:sldChg chg="del">
        <pc:chgData name="Tribbett, Jessica" userId="S::tribbett_jessica@cde.state.co.us::b8af59d7-a86d-4166-a022-d856dc24c475" providerId="AD" clId="Web-{58F083BD-C401-5361-9385-F2119F63567C}" dt="2025-03-05T18:54:44.202" v="51"/>
        <pc:sldMkLst>
          <pc:docMk/>
          <pc:sldMk cId="2925304932" sldId="5764"/>
        </pc:sldMkLst>
      </pc:sldChg>
      <pc:sldChg chg="del">
        <pc:chgData name="Tribbett, Jessica" userId="S::tribbett_jessica@cde.state.co.us::b8af59d7-a86d-4166-a022-d856dc24c475" providerId="AD" clId="Web-{58F083BD-C401-5361-9385-F2119F63567C}" dt="2025-03-05T18:55:22.092" v="53"/>
        <pc:sldMkLst>
          <pc:docMk/>
          <pc:sldMk cId="3264003161" sldId="5765"/>
        </pc:sldMkLst>
      </pc:sldChg>
      <pc:sldChg chg="modSp">
        <pc:chgData name="Tribbett, Jessica" userId="S::tribbett_jessica@cde.state.co.us::b8af59d7-a86d-4166-a022-d856dc24c475" providerId="AD" clId="Web-{58F083BD-C401-5361-9385-F2119F63567C}" dt="2025-03-05T19:02:34.372" v="198" actId="20577"/>
        <pc:sldMkLst>
          <pc:docMk/>
          <pc:sldMk cId="3677926577" sldId="5766"/>
        </pc:sldMkLst>
      </pc:sldChg>
      <pc:sldChg chg="del">
        <pc:chgData name="Tribbett, Jessica" userId="S::tribbett_jessica@cde.state.co.us::b8af59d7-a86d-4166-a022-d856dc24c475" providerId="AD" clId="Web-{58F083BD-C401-5361-9385-F2119F63567C}" dt="2025-03-05T18:43:43.376" v="9"/>
        <pc:sldMkLst>
          <pc:docMk/>
          <pc:sldMk cId="1730706526" sldId="5767"/>
        </pc:sldMkLst>
      </pc:sldChg>
      <pc:sldChg chg="del">
        <pc:chgData name="Tribbett, Jessica" userId="S::tribbett_jessica@cde.state.co.us::b8af59d7-a86d-4166-a022-d856dc24c475" providerId="AD" clId="Web-{58F083BD-C401-5361-9385-F2119F63567C}" dt="2025-03-05T18:44:39.079" v="16"/>
        <pc:sldMkLst>
          <pc:docMk/>
          <pc:sldMk cId="1044589738" sldId="5768"/>
        </pc:sldMkLst>
      </pc:sldChg>
      <pc:sldChg chg="del">
        <pc:chgData name="Tribbett, Jessica" userId="S::tribbett_jessica@cde.state.co.us::b8af59d7-a86d-4166-a022-d856dc24c475" providerId="AD" clId="Web-{58F083BD-C401-5361-9385-F2119F63567C}" dt="2025-03-05T18:44:39.079" v="15"/>
        <pc:sldMkLst>
          <pc:docMk/>
          <pc:sldMk cId="3834322610" sldId="5769"/>
        </pc:sldMkLst>
      </pc:sldChg>
      <pc:sldChg chg="del">
        <pc:chgData name="Tribbett, Jessica" userId="S::tribbett_jessica@cde.state.co.us::b8af59d7-a86d-4166-a022-d856dc24c475" providerId="AD" clId="Web-{58F083BD-C401-5361-9385-F2119F63567C}" dt="2025-03-05T18:55:53.905" v="61"/>
        <pc:sldMkLst>
          <pc:docMk/>
          <pc:sldMk cId="1455852084" sldId="5770"/>
        </pc:sldMkLst>
      </pc:sldChg>
      <pc:sldChg chg="del">
        <pc:chgData name="Tribbett, Jessica" userId="S::tribbett_jessica@cde.state.co.us::b8af59d7-a86d-4166-a022-d856dc24c475" providerId="AD" clId="Web-{58F083BD-C401-5361-9385-F2119F63567C}" dt="2025-03-05T18:55:53.905" v="60"/>
        <pc:sldMkLst>
          <pc:docMk/>
          <pc:sldMk cId="3715387383" sldId="5771"/>
        </pc:sldMkLst>
      </pc:sldChg>
      <pc:sldChg chg="del">
        <pc:chgData name="Tribbett, Jessica" userId="S::tribbett_jessica@cde.state.co.us::b8af59d7-a86d-4166-a022-d856dc24c475" providerId="AD" clId="Web-{58F083BD-C401-5361-9385-F2119F63567C}" dt="2025-03-05T18:55:53.905" v="59"/>
        <pc:sldMkLst>
          <pc:docMk/>
          <pc:sldMk cId="2681953486" sldId="5772"/>
        </pc:sldMkLst>
      </pc:sldChg>
      <pc:sldChg chg="add">
        <pc:chgData name="Tribbett, Jessica" userId="S::tribbett_jessica@cde.state.co.us::b8af59d7-a86d-4166-a022-d856dc24c475" providerId="AD" clId="Web-{58F083BD-C401-5361-9385-F2119F63567C}" dt="2025-03-05T18:43:36.548" v="8"/>
        <pc:sldMkLst>
          <pc:docMk/>
          <pc:sldMk cId="1555008837" sldId="5804"/>
        </pc:sldMkLst>
      </pc:sldChg>
      <pc:sldChg chg="add">
        <pc:chgData name="Tribbett, Jessica" userId="S::tribbett_jessica@cde.state.co.us::b8af59d7-a86d-4166-a022-d856dc24c475" providerId="AD" clId="Web-{58F083BD-C401-5361-9385-F2119F63567C}" dt="2025-03-05T18:43:36.532" v="6"/>
        <pc:sldMkLst>
          <pc:docMk/>
          <pc:sldMk cId="4147087058" sldId="5813"/>
        </pc:sldMkLst>
      </pc:sldChg>
      <pc:sldChg chg="add">
        <pc:chgData name="Tribbett, Jessica" userId="S::tribbett_jessica@cde.state.co.us::b8af59d7-a86d-4166-a022-d856dc24c475" providerId="AD" clId="Web-{58F083BD-C401-5361-9385-F2119F63567C}" dt="2025-03-05T18:43:36.532" v="7"/>
        <pc:sldMkLst>
          <pc:docMk/>
          <pc:sldMk cId="580773463" sldId="5815"/>
        </pc:sldMkLst>
      </pc:sldChg>
      <pc:sldChg chg="add del">
        <pc:chgData name="Tribbett, Jessica" userId="S::tribbett_jessica@cde.state.co.us::b8af59d7-a86d-4166-a022-d856dc24c475" providerId="AD" clId="Web-{58F083BD-C401-5361-9385-F2119F63567C}" dt="2025-03-05T18:44:07.110" v="14"/>
        <pc:sldMkLst>
          <pc:docMk/>
          <pc:sldMk cId="462621828" sldId="5816"/>
        </pc:sldMkLst>
      </pc:sldChg>
      <pc:sldChg chg="add">
        <pc:chgData name="Tribbett, Jessica" userId="S::tribbett_jessica@cde.state.co.us::b8af59d7-a86d-4166-a022-d856dc24c475" providerId="AD" clId="Web-{58F083BD-C401-5361-9385-F2119F63567C}" dt="2025-03-05T18:43:36.501" v="3"/>
        <pc:sldMkLst>
          <pc:docMk/>
          <pc:sldMk cId="1781324693" sldId="5817"/>
        </pc:sldMkLst>
      </pc:sldChg>
      <pc:sldChg chg="add">
        <pc:chgData name="Tribbett, Jessica" userId="S::tribbett_jessica@cde.state.co.us::b8af59d7-a86d-4166-a022-d856dc24c475" providerId="AD" clId="Web-{58F083BD-C401-5361-9385-F2119F63567C}" dt="2025-03-05T18:43:36.501" v="4"/>
        <pc:sldMkLst>
          <pc:docMk/>
          <pc:sldMk cId="1930914326" sldId="5818"/>
        </pc:sldMkLst>
      </pc:sldChg>
      <pc:sldChg chg="add">
        <pc:chgData name="Tribbett, Jessica" userId="S::tribbett_jessica@cde.state.co.us::b8af59d7-a86d-4166-a022-d856dc24c475" providerId="AD" clId="Web-{58F083BD-C401-5361-9385-F2119F63567C}" dt="2025-03-05T18:43:36.516" v="5"/>
        <pc:sldMkLst>
          <pc:docMk/>
          <pc:sldMk cId="685581711" sldId="5819"/>
        </pc:sldMkLst>
      </pc:sldChg>
      <pc:sldChg chg="add">
        <pc:chgData name="Tribbett, Jessica" userId="S::tribbett_jessica@cde.state.co.us::b8af59d7-a86d-4166-a022-d856dc24c475" providerId="AD" clId="Web-{58F083BD-C401-5361-9385-F2119F63567C}" dt="2025-03-05T18:43:36.470" v="0"/>
        <pc:sldMkLst>
          <pc:docMk/>
          <pc:sldMk cId="3355567120" sldId="5825"/>
        </pc:sldMkLst>
      </pc:sldChg>
      <pc:sldChg chg="modSp add">
        <pc:chgData name="Tribbett, Jessica" userId="S::tribbett_jessica@cde.state.co.us::b8af59d7-a86d-4166-a022-d856dc24c475" providerId="AD" clId="Web-{58F083BD-C401-5361-9385-F2119F63567C}" dt="2025-03-05T18:45:56.875" v="47" actId="1076"/>
        <pc:sldMkLst>
          <pc:docMk/>
          <pc:sldMk cId="1628241891" sldId="5826"/>
        </pc:sldMkLst>
      </pc:sldChg>
      <pc:sldChg chg="modSp new">
        <pc:chgData name="Tribbett, Jessica" userId="S::tribbett_jessica@cde.state.co.us::b8af59d7-a86d-4166-a022-d856dc24c475" providerId="AD" clId="Web-{58F083BD-C401-5361-9385-F2119F63567C}" dt="2025-03-05T19:46:48.714" v="203" actId="20577"/>
        <pc:sldMkLst>
          <pc:docMk/>
          <pc:sldMk cId="226281112" sldId="5827"/>
        </pc:sldMkLst>
      </pc:sldChg>
      <pc:sldChg chg="modSp new">
        <pc:chgData name="Tribbett, Jessica" userId="S::tribbett_jessica@cde.state.co.us::b8af59d7-a86d-4166-a022-d856dc24c475" providerId="AD" clId="Web-{58F083BD-C401-5361-9385-F2119F63567C}" dt="2025-03-05T20:17:10.709" v="249" actId="20577"/>
        <pc:sldMkLst>
          <pc:docMk/>
          <pc:sldMk cId="2758844833" sldId="5828"/>
        </pc:sldMkLst>
      </pc:sldChg>
      <pc:sldChg chg="modSp new">
        <pc:chgData name="Tribbett, Jessica" userId="S::tribbett_jessica@cde.state.co.us::b8af59d7-a86d-4166-a022-d856dc24c475" providerId="AD" clId="Web-{58F083BD-C401-5361-9385-F2119F63567C}" dt="2025-03-05T20:24:07.302" v="424" actId="20577"/>
        <pc:sldMkLst>
          <pc:docMk/>
          <pc:sldMk cId="997019818" sldId="5829"/>
        </pc:sldMkLst>
      </pc:sldChg>
      <pc:sldChg chg="modSp new">
        <pc:chgData name="Tribbett, Jessica" userId="S::tribbett_jessica@cde.state.co.us::b8af59d7-a86d-4166-a022-d856dc24c475" providerId="AD" clId="Web-{58F083BD-C401-5361-9385-F2119F63567C}" dt="2025-03-05T20:43:02.755" v="947" actId="20577"/>
        <pc:sldMkLst>
          <pc:docMk/>
          <pc:sldMk cId="980708598" sldId="5830"/>
        </pc:sldMkLst>
      </pc:sldChg>
      <pc:sldChg chg="addSp modSp new">
        <pc:chgData name="Tribbett, Jessica" userId="S::tribbett_jessica@cde.state.co.us::b8af59d7-a86d-4166-a022-d856dc24c475" providerId="AD" clId="Web-{58F083BD-C401-5361-9385-F2119F63567C}" dt="2025-03-05T20:44:45.848" v="992" actId="20577"/>
        <pc:sldMkLst>
          <pc:docMk/>
          <pc:sldMk cId="164059337" sldId="5831"/>
        </pc:sldMkLst>
      </pc:sldChg>
      <pc:sldChg chg="modSp new">
        <pc:chgData name="Tribbett, Jessica" userId="S::tribbett_jessica@cde.state.co.us::b8af59d7-a86d-4166-a022-d856dc24c475" providerId="AD" clId="Web-{58F083BD-C401-5361-9385-F2119F63567C}" dt="2025-03-05T20:47:28.098" v="1037" actId="20577"/>
        <pc:sldMkLst>
          <pc:docMk/>
          <pc:sldMk cId="2321888253" sldId="5832"/>
        </pc:sldMkLst>
      </pc:sldChg>
    </pc:docChg>
  </pc:docChgLst>
  <pc:docChgLst>
    <pc:chgData name="Hoffman, Peter" userId="673cee94-26bd-4c2a-ab82-1b3669e2f049" providerId="ADAL" clId="{D984F346-6CEF-497D-AB94-05D649B65E6C}"/>
    <pc:docChg chg="custSel addSld delSld modSld">
      <pc:chgData name="Hoffman, Peter" userId="673cee94-26bd-4c2a-ab82-1b3669e2f049" providerId="ADAL" clId="{D984F346-6CEF-497D-AB94-05D649B65E6C}" dt="2024-08-14T18:25:00.436" v="5" actId="13244"/>
      <pc:docMkLst>
        <pc:docMk/>
      </pc:docMkLst>
      <pc:sldChg chg="add">
        <pc:chgData name="Hoffman, Peter" userId="673cee94-26bd-4c2a-ab82-1b3669e2f049" providerId="ADAL" clId="{D984F346-6CEF-497D-AB94-05D649B65E6C}" dt="2024-08-14T18:24:13.432" v="0"/>
        <pc:sldMkLst>
          <pc:docMk/>
          <pc:sldMk cId="1991320786" sldId="4834"/>
        </pc:sldMkLst>
      </pc:sldChg>
      <pc:sldChg chg="add">
        <pc:chgData name="Hoffman, Peter" userId="673cee94-26bd-4c2a-ab82-1b3669e2f049" providerId="ADAL" clId="{D984F346-6CEF-497D-AB94-05D649B65E6C}" dt="2024-08-14T18:24:13.432" v="0"/>
        <pc:sldMkLst>
          <pc:docMk/>
          <pc:sldMk cId="2340443948" sldId="5385"/>
        </pc:sldMkLst>
      </pc:sldChg>
      <pc:sldChg chg="add">
        <pc:chgData name="Hoffman, Peter" userId="673cee94-26bd-4c2a-ab82-1b3669e2f049" providerId="ADAL" clId="{D984F346-6CEF-497D-AB94-05D649B65E6C}" dt="2024-08-14T18:24:13.432" v="0"/>
        <pc:sldMkLst>
          <pc:docMk/>
          <pc:sldMk cId="1775796373" sldId="5395"/>
        </pc:sldMkLst>
      </pc:sldChg>
      <pc:sldChg chg="del">
        <pc:chgData name="Hoffman, Peter" userId="673cee94-26bd-4c2a-ab82-1b3669e2f049" providerId="ADAL" clId="{D984F346-6CEF-497D-AB94-05D649B65E6C}" dt="2024-08-14T18:24:17.717" v="2" actId="2696"/>
        <pc:sldMkLst>
          <pc:docMk/>
          <pc:sldMk cId="1262648449" sldId="5455"/>
        </pc:sldMkLst>
      </pc:sldChg>
      <pc:sldChg chg="modSp add mod">
        <pc:chgData name="Hoffman, Peter" userId="673cee94-26bd-4c2a-ab82-1b3669e2f049" providerId="ADAL" clId="{D984F346-6CEF-497D-AB94-05D649B65E6C}" dt="2024-08-14T18:25:00.436" v="5" actId="13244"/>
        <pc:sldMkLst>
          <pc:docMk/>
          <pc:sldMk cId="1896735902" sldId="5469"/>
        </pc:sldMkLst>
      </pc:sldChg>
      <pc:sldChg chg="del">
        <pc:chgData name="Hoffman, Peter" userId="673cee94-26bd-4c2a-ab82-1b3669e2f049" providerId="ADAL" clId="{D984F346-6CEF-497D-AB94-05D649B65E6C}" dt="2024-08-14T18:24:17.717" v="2" actId="2696"/>
        <pc:sldMkLst>
          <pc:docMk/>
          <pc:sldMk cId="2348164026" sldId="5474"/>
        </pc:sldMkLst>
      </pc:sldChg>
      <pc:sldChg chg="modSp mod">
        <pc:chgData name="Hoffman, Peter" userId="673cee94-26bd-4c2a-ab82-1b3669e2f049" providerId="ADAL" clId="{D984F346-6CEF-497D-AB94-05D649B65E6C}" dt="2024-08-14T18:24:13.578" v="1" actId="27636"/>
        <pc:sldMkLst>
          <pc:docMk/>
          <pc:sldMk cId="3757558483" sldId="5547"/>
        </pc:sldMkLst>
      </pc:sldChg>
    </pc:docChg>
  </pc:docChgLst>
  <pc:docChgLst>
    <pc:chgData name="Tribbett, Jessica" userId="S::tribbett_jessica@cde.state.co.us::b8af59d7-a86d-4166-a022-d856dc24c475" providerId="AD" clId="Web-{11F84B8A-5E9F-F8AC-0DAF-A54985F56EDD}"/>
    <pc:docChg chg="addSld delSld modSld">
      <pc:chgData name="Tribbett, Jessica" userId="S::tribbett_jessica@cde.state.co.us::b8af59d7-a86d-4166-a022-d856dc24c475" providerId="AD" clId="Web-{11F84B8A-5E9F-F8AC-0DAF-A54985F56EDD}" dt="2024-12-04T19:50:12.299" v="79" actId="20577"/>
      <pc:docMkLst>
        <pc:docMk/>
      </pc:docMkLst>
      <pc:sldChg chg="modSp add">
        <pc:chgData name="Tribbett, Jessica" userId="S::tribbett_jessica@cde.state.co.us::b8af59d7-a86d-4166-a022-d856dc24c475" providerId="AD" clId="Web-{11F84B8A-5E9F-F8AC-0DAF-A54985F56EDD}" dt="2024-12-04T19:50:12.299" v="79" actId="20577"/>
        <pc:sldMkLst>
          <pc:docMk/>
          <pc:sldMk cId="2294712313" sldId="5633"/>
        </pc:sldMkLst>
      </pc:sldChg>
      <pc:sldChg chg="add">
        <pc:chgData name="Tribbett, Jessica" userId="S::tribbett_jessica@cde.state.co.us::b8af59d7-a86d-4166-a022-d856dc24c475" providerId="AD" clId="Web-{11F84B8A-5E9F-F8AC-0DAF-A54985F56EDD}" dt="2024-12-04T19:49:20.892" v="50"/>
        <pc:sldMkLst>
          <pc:docMk/>
          <pc:sldMk cId="1642551370" sldId="5645"/>
        </pc:sldMkLst>
      </pc:sldChg>
      <pc:sldChg chg="add">
        <pc:chgData name="Tribbett, Jessica" userId="S::tribbett_jessica@cde.state.co.us::b8af59d7-a86d-4166-a022-d856dc24c475" providerId="AD" clId="Web-{11F84B8A-5E9F-F8AC-0DAF-A54985F56EDD}" dt="2024-12-04T19:49:33.345" v="55"/>
        <pc:sldMkLst>
          <pc:docMk/>
          <pc:sldMk cId="598057764" sldId="5646"/>
        </pc:sldMkLst>
      </pc:sldChg>
      <pc:sldChg chg="del">
        <pc:chgData name="Tribbett, Jessica" userId="S::tribbett_jessica@cde.state.co.us::b8af59d7-a86d-4166-a022-d856dc24c475" providerId="AD" clId="Web-{11F84B8A-5E9F-F8AC-0DAF-A54985F56EDD}" dt="2024-12-04T19:49:25.376" v="54"/>
        <pc:sldMkLst>
          <pc:docMk/>
          <pc:sldMk cId="4110900880" sldId="5716"/>
        </pc:sldMkLst>
      </pc:sldChg>
      <pc:sldChg chg="del">
        <pc:chgData name="Tribbett, Jessica" userId="S::tribbett_jessica@cde.state.co.us::b8af59d7-a86d-4166-a022-d856dc24c475" providerId="AD" clId="Web-{11F84B8A-5E9F-F8AC-0DAF-A54985F56EDD}" dt="2024-12-04T19:49:25.376" v="52"/>
        <pc:sldMkLst>
          <pc:docMk/>
          <pc:sldMk cId="3546616792" sldId="5717"/>
        </pc:sldMkLst>
      </pc:sldChg>
      <pc:sldChg chg="del">
        <pc:chgData name="Tribbett, Jessica" userId="S::tribbett_jessica@cde.state.co.us::b8af59d7-a86d-4166-a022-d856dc24c475" providerId="AD" clId="Web-{11F84B8A-5E9F-F8AC-0DAF-A54985F56EDD}" dt="2024-12-04T19:49:25.376" v="53"/>
        <pc:sldMkLst>
          <pc:docMk/>
          <pc:sldMk cId="3810554323" sldId="5718"/>
        </pc:sldMkLst>
      </pc:sldChg>
    </pc:docChg>
  </pc:docChgLst>
  <pc:docChgLst>
    <pc:chgData name="Slutzky, Collin" userId="S::slutzky_c@cde.state.co.us::21f7fb5c-490d-42a4-8741-4ce78a53b03a" providerId="AD" clId="Web-{3C00375A-BD49-71BD-4039-62A51107A116}"/>
    <pc:docChg chg="modSld">
      <pc:chgData name="Slutzky, Collin" userId="S::slutzky_c@cde.state.co.us::21f7fb5c-490d-42a4-8741-4ce78a53b03a" providerId="AD" clId="Web-{3C00375A-BD49-71BD-4039-62A51107A116}" dt="2025-01-09T14:36:58.542" v="6" actId="20577"/>
      <pc:docMkLst>
        <pc:docMk/>
      </pc:docMkLst>
    </pc:docChg>
  </pc:docChgLst>
  <pc:docChgLst>
    <pc:chgData name="Gudka, Dawna" userId="823cceae-331b-41d6-9a63-34ad6d1db55c" providerId="ADAL" clId="{565C7A47-07AF-4E25-86EF-479FEFD382C1}"/>
    <pc:docChg chg="custSel addSld delSld modSld sldOrd">
      <pc:chgData name="Gudka, Dawna" userId="823cceae-331b-41d6-9a63-34ad6d1db55c" providerId="ADAL" clId="{565C7A47-07AF-4E25-86EF-479FEFD382C1}" dt="2024-09-05T02:24:06.313" v="962" actId="113"/>
      <pc:docMkLst>
        <pc:docMk/>
      </pc:docMkLst>
      <pc:sldChg chg="addSp delSp modSp mod ord">
        <pc:chgData name="Gudka, Dawna" userId="823cceae-331b-41d6-9a63-34ad6d1db55c" providerId="ADAL" clId="{565C7A47-07AF-4E25-86EF-479FEFD382C1}" dt="2024-09-05T02:24:06.313" v="962" actId="113"/>
        <pc:sldMkLst>
          <pc:docMk/>
          <pc:sldMk cId="399469708" sldId="2671"/>
        </pc:sldMkLst>
      </pc:sldChg>
      <pc:sldChg chg="modSp mod">
        <pc:chgData name="Gudka, Dawna" userId="823cceae-331b-41d6-9a63-34ad6d1db55c" providerId="ADAL" clId="{565C7A47-07AF-4E25-86EF-479FEFD382C1}" dt="2024-09-04T21:42:18.659" v="146" actId="20577"/>
        <pc:sldMkLst>
          <pc:docMk/>
          <pc:sldMk cId="2719044098" sldId="5566"/>
        </pc:sldMkLst>
      </pc:sldChg>
      <pc:sldChg chg="modSp mod">
        <pc:chgData name="Gudka, Dawna" userId="823cceae-331b-41d6-9a63-34ad6d1db55c" providerId="ADAL" clId="{565C7A47-07AF-4E25-86EF-479FEFD382C1}" dt="2024-09-04T21:42:03.786" v="107" actId="20577"/>
        <pc:sldMkLst>
          <pc:docMk/>
          <pc:sldMk cId="375985229" sldId="5567"/>
        </pc:sldMkLst>
      </pc:sldChg>
      <pc:sldChg chg="del">
        <pc:chgData name="Gudka, Dawna" userId="823cceae-331b-41d6-9a63-34ad6d1db55c" providerId="ADAL" clId="{565C7A47-07AF-4E25-86EF-479FEFD382C1}" dt="2024-09-04T21:43:39.507" v="200" actId="2696"/>
        <pc:sldMkLst>
          <pc:docMk/>
          <pc:sldMk cId="3167437602" sldId="5568"/>
        </pc:sldMkLst>
      </pc:sldChg>
      <pc:sldChg chg="del">
        <pc:chgData name="Gudka, Dawna" userId="823cceae-331b-41d6-9a63-34ad6d1db55c" providerId="ADAL" clId="{565C7A47-07AF-4E25-86EF-479FEFD382C1}" dt="2024-09-04T21:43:39.507" v="200" actId="2696"/>
        <pc:sldMkLst>
          <pc:docMk/>
          <pc:sldMk cId="3373022464" sldId="5569"/>
        </pc:sldMkLst>
      </pc:sldChg>
      <pc:sldChg chg="del">
        <pc:chgData name="Gudka, Dawna" userId="823cceae-331b-41d6-9a63-34ad6d1db55c" providerId="ADAL" clId="{565C7A47-07AF-4E25-86EF-479FEFD382C1}" dt="2024-09-04T21:41:11.288" v="0" actId="2696"/>
        <pc:sldMkLst>
          <pc:docMk/>
          <pc:sldMk cId="3957013611" sldId="5572"/>
        </pc:sldMkLst>
      </pc:sldChg>
      <pc:sldChg chg="del">
        <pc:chgData name="Gudka, Dawna" userId="823cceae-331b-41d6-9a63-34ad6d1db55c" providerId="ADAL" clId="{565C7A47-07AF-4E25-86EF-479FEFD382C1}" dt="2024-09-04T21:43:39.507" v="200" actId="2696"/>
        <pc:sldMkLst>
          <pc:docMk/>
          <pc:sldMk cId="509389481" sldId="5575"/>
        </pc:sldMkLst>
      </pc:sldChg>
      <pc:sldChg chg="del">
        <pc:chgData name="Gudka, Dawna" userId="823cceae-331b-41d6-9a63-34ad6d1db55c" providerId="ADAL" clId="{565C7A47-07AF-4E25-86EF-479FEFD382C1}" dt="2024-09-04T21:43:39.507" v="200" actId="2696"/>
        <pc:sldMkLst>
          <pc:docMk/>
          <pc:sldMk cId="1102476344" sldId="5576"/>
        </pc:sldMkLst>
      </pc:sldChg>
      <pc:sldChg chg="del">
        <pc:chgData name="Gudka, Dawna" userId="823cceae-331b-41d6-9a63-34ad6d1db55c" providerId="ADAL" clId="{565C7A47-07AF-4E25-86EF-479FEFD382C1}" dt="2024-09-04T21:41:15.145" v="1" actId="2696"/>
        <pc:sldMkLst>
          <pc:docMk/>
          <pc:sldMk cId="3484672216" sldId="5577"/>
        </pc:sldMkLst>
      </pc:sldChg>
      <pc:sldChg chg="del">
        <pc:chgData name="Gudka, Dawna" userId="823cceae-331b-41d6-9a63-34ad6d1db55c" providerId="ADAL" clId="{565C7A47-07AF-4E25-86EF-479FEFD382C1}" dt="2024-09-04T21:41:21.299" v="2" actId="2696"/>
        <pc:sldMkLst>
          <pc:docMk/>
          <pc:sldMk cId="2332850885" sldId="5578"/>
        </pc:sldMkLst>
      </pc:sldChg>
      <pc:sldChg chg="del">
        <pc:chgData name="Gudka, Dawna" userId="823cceae-331b-41d6-9a63-34ad6d1db55c" providerId="ADAL" clId="{565C7A47-07AF-4E25-86EF-479FEFD382C1}" dt="2024-09-04T21:43:39.507" v="200" actId="2696"/>
        <pc:sldMkLst>
          <pc:docMk/>
          <pc:sldMk cId="1627638273" sldId="5579"/>
        </pc:sldMkLst>
      </pc:sldChg>
      <pc:sldChg chg="add">
        <pc:chgData name="Gudka, Dawna" userId="823cceae-331b-41d6-9a63-34ad6d1db55c" providerId="ADAL" clId="{565C7A47-07AF-4E25-86EF-479FEFD382C1}" dt="2024-09-04T21:42:36.928" v="147" actId="2890"/>
        <pc:sldMkLst>
          <pc:docMk/>
          <pc:sldMk cId="2925807044" sldId="5585"/>
        </pc:sldMkLst>
      </pc:sldChg>
    </pc:docChg>
  </pc:docChgLst>
  <pc:docChgLst>
    <pc:chgData name="Wenzel, Brooke" userId="672bf8d3-b15b-4e02-a6d1-39319a0df09b" providerId="ADAL" clId="{526A2B99-29C4-4C0F-8CF0-FF3D2C59AD40}"/>
    <pc:docChg chg="custSel modSld">
      <pc:chgData name="Wenzel, Brooke" userId="672bf8d3-b15b-4e02-a6d1-39319a0df09b" providerId="ADAL" clId="{526A2B99-29C4-4C0F-8CF0-FF3D2C59AD40}" dt="2024-05-29T13:03:36.972" v="44" actId="20577"/>
      <pc:docMkLst>
        <pc:docMk/>
      </pc:docMkLst>
      <pc:sldChg chg="modSp mod">
        <pc:chgData name="Wenzel, Brooke" userId="672bf8d3-b15b-4e02-a6d1-39319a0df09b" providerId="ADAL" clId="{526A2B99-29C4-4C0F-8CF0-FF3D2C59AD40}" dt="2024-05-29T13:03:19.542" v="1" actId="27636"/>
        <pc:sldMkLst>
          <pc:docMk/>
          <pc:sldMk cId="68699369" sldId="5309"/>
        </pc:sldMkLst>
      </pc:sldChg>
    </pc:docChg>
  </pc:docChgLst>
  <pc:docChgLst>
    <pc:chgData name="Gudka, Dawna" userId="823cceae-331b-41d6-9a63-34ad6d1db55c" providerId="ADAL" clId="{D46710F2-E96B-4C41-98AA-3BFE5039EC9D}"/>
    <pc:docChg chg="custSel modSld">
      <pc:chgData name="Gudka, Dawna" userId="823cceae-331b-41d6-9a63-34ad6d1db55c" providerId="ADAL" clId="{D46710F2-E96B-4C41-98AA-3BFE5039EC9D}" dt="2025-06-25T20:10:41.848" v="14" actId="20577"/>
      <pc:docMkLst>
        <pc:docMk/>
      </pc:docMkLst>
      <pc:sldChg chg="modSp mod">
        <pc:chgData name="Gudka, Dawna" userId="823cceae-331b-41d6-9a63-34ad6d1db55c" providerId="ADAL" clId="{D46710F2-E96B-4C41-98AA-3BFE5039EC9D}" dt="2025-06-25T20:09:52.866" v="2" actId="27636"/>
        <pc:sldMkLst>
          <pc:docMk/>
          <pc:sldMk cId="606546759" sldId="5881"/>
        </pc:sldMkLst>
      </pc:sldChg>
    </pc:docChg>
  </pc:docChgLst>
  <pc:docChgLst>
    <pc:chgData name="Wenzel, Brooke" userId="672bf8d3-b15b-4e02-a6d1-39319a0df09b" providerId="ADAL" clId="{E2F72D30-7E59-49DC-8B5E-5A6801494645}"/>
    <pc:docChg chg="undo custSel delSld modSld">
      <pc:chgData name="Wenzel, Brooke" userId="672bf8d3-b15b-4e02-a6d1-39319a0df09b" providerId="ADAL" clId="{E2F72D30-7E59-49DC-8B5E-5A6801494645}" dt="2024-11-04T13:39:02.660" v="289" actId="13244"/>
      <pc:docMkLst>
        <pc:docMk/>
      </pc:docMkLst>
      <pc:sldChg chg="delSp del mod">
        <pc:chgData name="Wenzel, Brooke" userId="672bf8d3-b15b-4e02-a6d1-39319a0df09b" providerId="ADAL" clId="{E2F72D30-7E59-49DC-8B5E-5A6801494645}" dt="2024-11-01T15:38:44.914" v="131" actId="47"/>
        <pc:sldMkLst>
          <pc:docMk/>
          <pc:sldMk cId="619815111" sldId="5076"/>
        </pc:sldMkLst>
      </pc:sldChg>
      <pc:sldChg chg="addSp delSp modSp mod">
        <pc:chgData name="Wenzel, Brooke" userId="672bf8d3-b15b-4e02-a6d1-39319a0df09b" providerId="ADAL" clId="{E2F72D30-7E59-49DC-8B5E-5A6801494645}" dt="2024-11-04T13:38:24.400" v="284" actId="1076"/>
        <pc:sldMkLst>
          <pc:docMk/>
          <pc:sldMk cId="3409998740" sldId="5502"/>
        </pc:sldMkLst>
      </pc:sldChg>
      <pc:sldChg chg="modSp mod">
        <pc:chgData name="Wenzel, Brooke" userId="672bf8d3-b15b-4e02-a6d1-39319a0df09b" providerId="ADAL" clId="{E2F72D30-7E59-49DC-8B5E-5A6801494645}" dt="2024-11-04T13:36:44.757" v="269" actId="20577"/>
        <pc:sldMkLst>
          <pc:docMk/>
          <pc:sldMk cId="2273958347" sldId="5534"/>
        </pc:sldMkLst>
      </pc:sldChg>
      <pc:sldChg chg="addSp delSp modSp del mod">
        <pc:chgData name="Wenzel, Brooke" userId="672bf8d3-b15b-4e02-a6d1-39319a0df09b" providerId="ADAL" clId="{E2F72D30-7E59-49DC-8B5E-5A6801494645}" dt="2024-11-01T15:43:02.975" v="212" actId="47"/>
        <pc:sldMkLst>
          <pc:docMk/>
          <pc:sldMk cId="900576933" sldId="5537"/>
        </pc:sldMkLst>
      </pc:sldChg>
      <pc:sldChg chg="delSp del mod">
        <pc:chgData name="Wenzel, Brooke" userId="672bf8d3-b15b-4e02-a6d1-39319a0df09b" providerId="ADAL" clId="{E2F72D30-7E59-49DC-8B5E-5A6801494645}" dt="2024-11-01T15:39:15.291" v="132" actId="47"/>
        <pc:sldMkLst>
          <pc:docMk/>
          <pc:sldMk cId="1833070423" sldId="5660"/>
        </pc:sldMkLst>
      </pc:sldChg>
      <pc:sldChg chg="del">
        <pc:chgData name="Wenzel, Brooke" userId="672bf8d3-b15b-4e02-a6d1-39319a0df09b" providerId="ADAL" clId="{E2F72D30-7E59-49DC-8B5E-5A6801494645}" dt="2024-11-01T15:38:31.117" v="126" actId="47"/>
        <pc:sldMkLst>
          <pc:docMk/>
          <pc:sldMk cId="2923648200" sldId="5684"/>
        </pc:sldMkLst>
      </pc:sldChg>
    </pc:docChg>
  </pc:docChgLst>
  <pc:docChgLst>
    <pc:chgData name="Rhodes, Tara" userId="S::rhodes_t@cde.state.co.us::566307b0-1e17-4826-87e1-0feb85a922f2" providerId="AD" clId="Web-{20476144-E40B-EC8B-E4DF-57ABC1280E25}"/>
    <pc:docChg chg="modSld">
      <pc:chgData name="Rhodes, Tara" userId="S::rhodes_t@cde.state.co.us::566307b0-1e17-4826-87e1-0feb85a922f2" providerId="AD" clId="Web-{20476144-E40B-EC8B-E4DF-57ABC1280E25}" dt="2025-04-16T21:29:44.627" v="98" actId="20577"/>
      <pc:docMkLst>
        <pc:docMk/>
      </pc:docMkLst>
      <pc:sldChg chg="modSp">
        <pc:chgData name="Rhodes, Tara" userId="S::rhodes_t@cde.state.co.us::566307b0-1e17-4826-87e1-0feb85a922f2" providerId="AD" clId="Web-{20476144-E40B-EC8B-E4DF-57ABC1280E25}" dt="2025-04-16T21:29:44.627" v="98" actId="20577"/>
        <pc:sldMkLst>
          <pc:docMk/>
          <pc:sldMk cId="612951964" sldId="5867"/>
        </pc:sldMkLst>
      </pc:sldChg>
    </pc:docChg>
  </pc:docChgLst>
  <pc:docChgLst>
    <pc:chgData name="Hoffman, Peter" userId="673cee94-26bd-4c2a-ab82-1b3669e2f049" providerId="ADAL" clId="{445D9759-B66D-45AB-9747-7B9647CDE567}"/>
    <pc:docChg chg="undo custSel addSld modSld">
      <pc:chgData name="Hoffman, Peter" userId="673cee94-26bd-4c2a-ab82-1b3669e2f049" providerId="ADAL" clId="{445D9759-B66D-45AB-9747-7B9647CDE567}" dt="2025-04-02T20:33:18.852" v="665" actId="13244"/>
      <pc:docMkLst>
        <pc:docMk/>
      </pc:docMkLst>
      <pc:sldChg chg="modSp mod">
        <pc:chgData name="Hoffman, Peter" userId="673cee94-26bd-4c2a-ab82-1b3669e2f049" providerId="ADAL" clId="{445D9759-B66D-45AB-9747-7B9647CDE567}" dt="2025-04-02T20:32:24.031" v="656" actId="20577"/>
        <pc:sldMkLst>
          <pc:docMk/>
          <pc:sldMk cId="2998683881" sldId="5762"/>
        </pc:sldMkLst>
      </pc:sldChg>
      <pc:sldChg chg="addSp delSp modSp mod chgLayout">
        <pc:chgData name="Hoffman, Peter" userId="673cee94-26bd-4c2a-ab82-1b3669e2f049" providerId="ADAL" clId="{445D9759-B66D-45AB-9747-7B9647CDE567}" dt="2025-04-02T20:33:00.241" v="661" actId="13244"/>
        <pc:sldMkLst>
          <pc:docMk/>
          <pc:sldMk cId="3452760538" sldId="5763"/>
        </pc:sldMkLst>
      </pc:sldChg>
      <pc:sldChg chg="modSp mod">
        <pc:chgData name="Hoffman, Peter" userId="673cee94-26bd-4c2a-ab82-1b3669e2f049" providerId="ADAL" clId="{445D9759-B66D-45AB-9747-7B9647CDE567}" dt="2025-04-02T20:31:26.080" v="637" actId="20577"/>
        <pc:sldMkLst>
          <pc:docMk/>
          <pc:sldMk cId="3959241512" sldId="5764"/>
        </pc:sldMkLst>
      </pc:sldChg>
      <pc:sldChg chg="addSp delSp modSp add mod">
        <pc:chgData name="Hoffman, Peter" userId="673cee94-26bd-4c2a-ab82-1b3669e2f049" providerId="ADAL" clId="{445D9759-B66D-45AB-9747-7B9647CDE567}" dt="2025-04-02T20:33:18.852" v="665" actId="13244"/>
        <pc:sldMkLst>
          <pc:docMk/>
          <pc:sldMk cId="3882279446" sldId="5868"/>
        </pc:sldMkLst>
      </pc:sldChg>
      <pc:sldChg chg="delSp modSp add mod">
        <pc:chgData name="Hoffman, Peter" userId="673cee94-26bd-4c2a-ab82-1b3669e2f049" providerId="ADAL" clId="{445D9759-B66D-45AB-9747-7B9647CDE567}" dt="2025-04-02T20:30:18.315" v="526" actId="20577"/>
        <pc:sldMkLst>
          <pc:docMk/>
          <pc:sldMk cId="904776247" sldId="5869"/>
        </pc:sldMkLst>
      </pc:sldChg>
    </pc:docChg>
  </pc:docChgLst>
  <pc:docChgLst>
    <pc:chgData name="Hoffman, Peter" userId="673cee94-26bd-4c2a-ab82-1b3669e2f049" providerId="ADAL" clId="{2B157E9B-8AE4-4D89-991B-2251E63B1A0C}"/>
    <pc:docChg chg="delSld modSld">
      <pc:chgData name="Hoffman, Peter" userId="673cee94-26bd-4c2a-ab82-1b3669e2f049" providerId="ADAL" clId="{2B157E9B-8AE4-4D89-991B-2251E63B1A0C}" dt="2024-10-29T20:27:07.981" v="18" actId="20577"/>
      <pc:docMkLst>
        <pc:docMk/>
      </pc:docMkLst>
      <pc:sldChg chg="modSp">
        <pc:chgData name="Hoffman, Peter" userId="673cee94-26bd-4c2a-ab82-1b3669e2f049" providerId="ADAL" clId="{2B157E9B-8AE4-4D89-991B-2251E63B1A0C}" dt="2024-10-29T20:27:07.981" v="18" actId="20577"/>
        <pc:sldMkLst>
          <pc:docMk/>
          <pc:sldMk cId="3717000822" sldId="280"/>
        </pc:sldMkLst>
      </pc:sldChg>
      <pc:sldChg chg="del">
        <pc:chgData name="Hoffman, Peter" userId="673cee94-26bd-4c2a-ab82-1b3669e2f049" providerId="ADAL" clId="{2B157E9B-8AE4-4D89-991B-2251E63B1A0C}" dt="2024-10-29T20:26:53.634" v="3" actId="2696"/>
        <pc:sldMkLst>
          <pc:docMk/>
          <pc:sldMk cId="620519025" sldId="332"/>
        </pc:sldMkLst>
      </pc:sldChg>
      <pc:sldChg chg="del">
        <pc:chgData name="Hoffman, Peter" userId="673cee94-26bd-4c2a-ab82-1b3669e2f049" providerId="ADAL" clId="{2B157E9B-8AE4-4D89-991B-2251E63B1A0C}" dt="2024-10-29T20:26:53.634" v="3" actId="2696"/>
        <pc:sldMkLst>
          <pc:docMk/>
          <pc:sldMk cId="135215506" sldId="333"/>
        </pc:sldMkLst>
      </pc:sldChg>
      <pc:sldChg chg="del">
        <pc:chgData name="Hoffman, Peter" userId="673cee94-26bd-4c2a-ab82-1b3669e2f049" providerId="ADAL" clId="{2B157E9B-8AE4-4D89-991B-2251E63B1A0C}" dt="2024-10-29T20:26:53.634" v="3" actId="2696"/>
        <pc:sldMkLst>
          <pc:docMk/>
          <pc:sldMk cId="3786229217" sldId="5397"/>
        </pc:sldMkLst>
      </pc:sldChg>
      <pc:sldChg chg="del">
        <pc:chgData name="Hoffman, Peter" userId="673cee94-26bd-4c2a-ab82-1b3669e2f049" providerId="ADAL" clId="{2B157E9B-8AE4-4D89-991B-2251E63B1A0C}" dt="2024-10-29T20:26:53.634" v="3" actId="2696"/>
        <pc:sldMkLst>
          <pc:docMk/>
          <pc:sldMk cId="222853044" sldId="5585"/>
        </pc:sldMkLst>
      </pc:sldChg>
      <pc:sldChg chg="del">
        <pc:chgData name="Hoffman, Peter" userId="673cee94-26bd-4c2a-ab82-1b3669e2f049" providerId="ADAL" clId="{2B157E9B-8AE4-4D89-991B-2251E63B1A0C}" dt="2024-10-29T20:26:53.634" v="3" actId="2696"/>
        <pc:sldMkLst>
          <pc:docMk/>
          <pc:sldMk cId="2165601397" sldId="5586"/>
        </pc:sldMkLst>
      </pc:sldChg>
      <pc:sldChg chg="del">
        <pc:chgData name="Hoffman, Peter" userId="673cee94-26bd-4c2a-ab82-1b3669e2f049" providerId="ADAL" clId="{2B157E9B-8AE4-4D89-991B-2251E63B1A0C}" dt="2024-10-29T20:26:53.634" v="3" actId="2696"/>
        <pc:sldMkLst>
          <pc:docMk/>
          <pc:sldMk cId="783971613" sldId="5619"/>
        </pc:sldMkLst>
      </pc:sldChg>
      <pc:sldChg chg="del">
        <pc:chgData name="Hoffman, Peter" userId="673cee94-26bd-4c2a-ab82-1b3669e2f049" providerId="ADAL" clId="{2B157E9B-8AE4-4D89-991B-2251E63B1A0C}" dt="2024-10-29T20:26:25.594" v="1" actId="2696"/>
        <pc:sldMkLst>
          <pc:docMk/>
          <pc:sldMk cId="3809231997" sldId="5620"/>
        </pc:sldMkLst>
      </pc:sldChg>
      <pc:sldChg chg="del">
        <pc:chgData name="Hoffman, Peter" userId="673cee94-26bd-4c2a-ab82-1b3669e2f049" providerId="ADAL" clId="{2B157E9B-8AE4-4D89-991B-2251E63B1A0C}" dt="2024-10-29T20:26:25.594" v="1" actId="2696"/>
        <pc:sldMkLst>
          <pc:docMk/>
          <pc:sldMk cId="4188670183" sldId="5621"/>
        </pc:sldMkLst>
      </pc:sldChg>
      <pc:sldChg chg="del">
        <pc:chgData name="Hoffman, Peter" userId="673cee94-26bd-4c2a-ab82-1b3669e2f049" providerId="ADAL" clId="{2B157E9B-8AE4-4D89-991B-2251E63B1A0C}" dt="2024-10-29T20:26:25.594" v="1" actId="2696"/>
        <pc:sldMkLst>
          <pc:docMk/>
          <pc:sldMk cId="2017135082" sldId="5626"/>
        </pc:sldMkLst>
      </pc:sldChg>
      <pc:sldChg chg="del">
        <pc:chgData name="Hoffman, Peter" userId="673cee94-26bd-4c2a-ab82-1b3669e2f049" providerId="ADAL" clId="{2B157E9B-8AE4-4D89-991B-2251E63B1A0C}" dt="2024-10-29T20:26:25.594" v="1" actId="2696"/>
        <pc:sldMkLst>
          <pc:docMk/>
          <pc:sldMk cId="3199639070" sldId="5678"/>
        </pc:sldMkLst>
      </pc:sldChg>
      <pc:sldChg chg="del">
        <pc:chgData name="Hoffman, Peter" userId="673cee94-26bd-4c2a-ab82-1b3669e2f049" providerId="ADAL" clId="{2B157E9B-8AE4-4D89-991B-2251E63B1A0C}" dt="2024-10-29T20:26:25.594" v="1" actId="2696"/>
        <pc:sldMkLst>
          <pc:docMk/>
          <pc:sldMk cId="646360203" sldId="5679"/>
        </pc:sldMkLst>
      </pc:sldChg>
      <pc:sldChg chg="del">
        <pc:chgData name="Hoffman, Peter" userId="673cee94-26bd-4c2a-ab82-1b3669e2f049" providerId="ADAL" clId="{2B157E9B-8AE4-4D89-991B-2251E63B1A0C}" dt="2024-10-29T20:26:25.594" v="1" actId="2696"/>
        <pc:sldMkLst>
          <pc:docMk/>
          <pc:sldMk cId="649355038" sldId="5680"/>
        </pc:sldMkLst>
      </pc:sldChg>
      <pc:sldChg chg="del">
        <pc:chgData name="Hoffman, Peter" userId="673cee94-26bd-4c2a-ab82-1b3669e2f049" providerId="ADAL" clId="{2B157E9B-8AE4-4D89-991B-2251E63B1A0C}" dt="2024-10-29T20:26:25.594" v="1" actId="2696"/>
        <pc:sldMkLst>
          <pc:docMk/>
          <pc:sldMk cId="18737908" sldId="5681"/>
        </pc:sldMkLst>
      </pc:sldChg>
      <pc:sldChg chg="del">
        <pc:chgData name="Hoffman, Peter" userId="673cee94-26bd-4c2a-ab82-1b3669e2f049" providerId="ADAL" clId="{2B157E9B-8AE4-4D89-991B-2251E63B1A0C}" dt="2024-10-29T20:26:53.634" v="3" actId="2696"/>
        <pc:sldMkLst>
          <pc:docMk/>
          <pc:sldMk cId="3494396476" sldId="5683"/>
        </pc:sldMkLst>
      </pc:sldChg>
    </pc:docChg>
  </pc:docChgLst>
  <pc:docChgLst>
    <pc:chgData name="Chaffin,Melissa" userId="S::chaffin_m@cde.state.co.us::21f0136b-23e1-4eef-9c4f-f29e4cc3ac56" providerId="AD" clId="Web-{07C7B6E3-2C4B-B99D-7D0C-741191EE9714}"/>
    <pc:docChg chg="modSld">
      <pc:chgData name="Chaffin,Melissa" userId="S::chaffin_m@cde.state.co.us::21f0136b-23e1-4eef-9c4f-f29e4cc3ac56" providerId="AD" clId="Web-{07C7B6E3-2C4B-B99D-7D0C-741191EE9714}" dt="2024-09-18T13:17:38.358" v="16"/>
      <pc:docMkLst>
        <pc:docMk/>
      </pc:docMkLst>
      <pc:sldChg chg="modSp">
        <pc:chgData name="Chaffin,Melissa" userId="S::chaffin_m@cde.state.co.us::21f0136b-23e1-4eef-9c4f-f29e4cc3ac56" providerId="AD" clId="Web-{07C7B6E3-2C4B-B99D-7D0C-741191EE9714}" dt="2024-09-18T13:17:38.358" v="16"/>
        <pc:sldMkLst>
          <pc:docMk/>
          <pc:sldMk cId="3108864082" sldId="5603"/>
        </pc:sldMkLst>
      </pc:sldChg>
    </pc:docChg>
  </pc:docChgLst>
  <pc:docChgLst>
    <pc:chgData name="Hoffman, Peter" userId="673cee94-26bd-4c2a-ab82-1b3669e2f049" providerId="ADAL" clId="{78BABA55-4A10-45EC-B505-1D1AF915AFF5}"/>
    <pc:docChg chg="undo custSel addSld delSld modSld">
      <pc:chgData name="Hoffman, Peter" userId="673cee94-26bd-4c2a-ab82-1b3669e2f049" providerId="ADAL" clId="{78BABA55-4A10-45EC-B505-1D1AF915AFF5}" dt="2025-02-05T21:08:35.489" v="343" actId="478"/>
      <pc:docMkLst>
        <pc:docMk/>
      </pc:docMkLst>
      <pc:sldChg chg="del">
        <pc:chgData name="Hoffman, Peter" userId="673cee94-26bd-4c2a-ab82-1b3669e2f049" providerId="ADAL" clId="{78BABA55-4A10-45EC-B505-1D1AF915AFF5}" dt="2025-02-05T20:59:34.030" v="36" actId="2696"/>
        <pc:sldMkLst>
          <pc:docMk/>
          <pc:sldMk cId="813366988" sldId="5617"/>
        </pc:sldMkLst>
      </pc:sldChg>
      <pc:sldChg chg="del">
        <pc:chgData name="Hoffman, Peter" userId="673cee94-26bd-4c2a-ab82-1b3669e2f049" providerId="ADAL" clId="{78BABA55-4A10-45EC-B505-1D1AF915AFF5}" dt="2025-02-05T20:57:31.828" v="0" actId="47"/>
        <pc:sldMkLst>
          <pc:docMk/>
          <pc:sldMk cId="3766001421" sldId="5780"/>
        </pc:sldMkLst>
      </pc:sldChg>
      <pc:sldChg chg="del">
        <pc:chgData name="Hoffman, Peter" userId="673cee94-26bd-4c2a-ab82-1b3669e2f049" providerId="ADAL" clId="{78BABA55-4A10-45EC-B505-1D1AF915AFF5}" dt="2025-02-05T20:57:31.828" v="0" actId="47"/>
        <pc:sldMkLst>
          <pc:docMk/>
          <pc:sldMk cId="693206576" sldId="5781"/>
        </pc:sldMkLst>
      </pc:sldChg>
      <pc:sldChg chg="addSp delSp modSp add mod chgLayout">
        <pc:chgData name="Hoffman, Peter" userId="673cee94-26bd-4c2a-ab82-1b3669e2f049" providerId="ADAL" clId="{78BABA55-4A10-45EC-B505-1D1AF915AFF5}" dt="2025-02-05T21:08:22.720" v="341" actId="478"/>
        <pc:sldMkLst>
          <pc:docMk/>
          <pc:sldMk cId="1674683139" sldId="5787"/>
        </pc:sldMkLst>
      </pc:sldChg>
      <pc:sldChg chg="modSp add mod">
        <pc:chgData name="Hoffman, Peter" userId="673cee94-26bd-4c2a-ab82-1b3669e2f049" providerId="ADAL" clId="{78BABA55-4A10-45EC-B505-1D1AF915AFF5}" dt="2025-02-05T21:02:40.989" v="293" actId="255"/>
        <pc:sldMkLst>
          <pc:docMk/>
          <pc:sldMk cId="4266849001" sldId="5788"/>
        </pc:sldMkLst>
      </pc:sldChg>
      <pc:sldChg chg="addSp delSp modSp add mod chgLayout">
        <pc:chgData name="Hoffman, Peter" userId="673cee94-26bd-4c2a-ab82-1b3669e2f049" providerId="ADAL" clId="{78BABA55-4A10-45EC-B505-1D1AF915AFF5}" dt="2025-02-05T21:08:35.489" v="343" actId="478"/>
        <pc:sldMkLst>
          <pc:docMk/>
          <pc:sldMk cId="2529302275" sldId="5789"/>
        </pc:sldMkLst>
      </pc:sldChg>
      <pc:sldMasterChg chg="delSldLayout">
        <pc:chgData name="Hoffman, Peter" userId="673cee94-26bd-4c2a-ab82-1b3669e2f049" providerId="ADAL" clId="{78BABA55-4A10-45EC-B505-1D1AF915AFF5}" dt="2025-02-05T20:59:34.030" v="36" actId="2696"/>
        <pc:sldMasterMkLst>
          <pc:docMk/>
          <pc:sldMasterMk cId="2150711039" sldId="2147483676"/>
        </pc:sldMasterMkLst>
        <pc:sldLayoutChg chg="del">
          <pc:chgData name="Hoffman, Peter" userId="673cee94-26bd-4c2a-ab82-1b3669e2f049" providerId="ADAL" clId="{78BABA55-4A10-45EC-B505-1D1AF915AFF5}" dt="2025-02-05T20:59:34.030" v="36" actId="2696"/>
          <pc:sldLayoutMkLst>
            <pc:docMk/>
            <pc:sldMasterMk cId="2150711039" sldId="2147483676"/>
            <pc:sldLayoutMk cId="2656197153" sldId="2147483709"/>
          </pc:sldLayoutMkLst>
        </pc:sldLayoutChg>
      </pc:sldMasterChg>
    </pc:docChg>
  </pc:docChgLst>
  <pc:docChgLst>
    <pc:chgData name="Wenzel, Brooke" userId="672bf8d3-b15b-4e02-a6d1-39319a0df09b" providerId="ADAL" clId="{43AE16DD-89C0-4449-910D-E4FB0C685D6C}"/>
    <pc:docChg chg="undo custSel addSld delSld modSld sldOrd">
      <pc:chgData name="Wenzel, Brooke" userId="672bf8d3-b15b-4e02-a6d1-39319a0df09b" providerId="ADAL" clId="{43AE16DD-89C0-4449-910D-E4FB0C685D6C}" dt="2024-10-10T13:54:45.304" v="501" actId="20577"/>
      <pc:docMkLst>
        <pc:docMk/>
      </pc:docMkLst>
      <pc:sldChg chg="del">
        <pc:chgData name="Wenzel, Brooke" userId="672bf8d3-b15b-4e02-a6d1-39319a0df09b" providerId="ADAL" clId="{43AE16DD-89C0-4449-910D-E4FB0C685D6C}" dt="2024-10-09T15:19:19.276" v="409" actId="47"/>
        <pc:sldMkLst>
          <pc:docMk/>
          <pc:sldMk cId="1909143253" sldId="3103"/>
        </pc:sldMkLst>
      </pc:sldChg>
      <pc:sldChg chg="del">
        <pc:chgData name="Wenzel, Brooke" userId="672bf8d3-b15b-4e02-a6d1-39319a0df09b" providerId="ADAL" clId="{43AE16DD-89C0-4449-910D-E4FB0C685D6C}" dt="2024-10-07T22:39:41.293" v="52" actId="47"/>
        <pc:sldMkLst>
          <pc:docMk/>
          <pc:sldMk cId="602901426" sldId="5498"/>
        </pc:sldMkLst>
      </pc:sldChg>
      <pc:sldChg chg="modSp mod">
        <pc:chgData name="Wenzel, Brooke" userId="672bf8d3-b15b-4e02-a6d1-39319a0df09b" providerId="ADAL" clId="{43AE16DD-89C0-4449-910D-E4FB0C685D6C}" dt="2024-10-07T22:40:25.077" v="65" actId="20577"/>
        <pc:sldMkLst>
          <pc:docMk/>
          <pc:sldMk cId="70065344" sldId="5640"/>
        </pc:sldMkLst>
      </pc:sldChg>
      <pc:sldChg chg="addSp delSp modSp new mod">
        <pc:chgData name="Wenzel, Brooke" userId="672bf8d3-b15b-4e02-a6d1-39319a0df09b" providerId="ADAL" clId="{43AE16DD-89C0-4449-910D-E4FB0C685D6C}" dt="2024-10-10T12:54:36.896" v="442" actId="20577"/>
        <pc:sldMkLst>
          <pc:docMk/>
          <pc:sldMk cId="1833070423" sldId="5660"/>
        </pc:sldMkLst>
      </pc:sldChg>
    </pc:docChg>
  </pc:docChgLst>
  <pc:docChgLst>
    <pc:chgData name="Martin, Carrie" userId="S::martin_c@cde.state.co.us::3f021071-f948-4caa-8dd8-d3036854ac97" providerId="AD" clId="Web-{9B56611C-182C-738B-F5C5-FFFF5E3C3103}"/>
    <pc:docChg chg="addSld delSld modSld sldOrd">
      <pc:chgData name="Martin, Carrie" userId="S::martin_c@cde.state.co.us::3f021071-f948-4caa-8dd8-d3036854ac97" providerId="AD" clId="Web-{9B56611C-182C-738B-F5C5-FFFF5E3C3103}" dt="2025-04-15T22:45:50.651" v="75"/>
      <pc:docMkLst>
        <pc:docMk/>
      </pc:docMkLst>
      <pc:sldChg chg="modSp add del">
        <pc:chgData name="Martin, Carrie" userId="S::martin_c@cde.state.co.us::3f021071-f948-4caa-8dd8-d3036854ac97" providerId="AD" clId="Web-{9B56611C-182C-738B-F5C5-FFFF5E3C3103}" dt="2025-04-15T22:30:04.337" v="66"/>
        <pc:sldMkLst>
          <pc:docMk/>
          <pc:sldMk cId="93692065" sldId="5837"/>
        </pc:sldMkLst>
      </pc:sldChg>
      <pc:sldChg chg="addSp delSp modSp">
        <pc:chgData name="Martin, Carrie" userId="S::martin_c@cde.state.co.us::3f021071-f948-4caa-8dd8-d3036854ac97" providerId="AD" clId="Web-{9B56611C-182C-738B-F5C5-FFFF5E3C3103}" dt="2025-04-15T22:43:05.932" v="68"/>
        <pc:sldMkLst>
          <pc:docMk/>
          <pc:sldMk cId="1135543252" sldId="5863"/>
        </pc:sldMkLst>
      </pc:sldChg>
      <pc:sldChg chg="addSp delSp modSp add del mod ord replId modClrScheme chgLayout">
        <pc:chgData name="Martin, Carrie" userId="S::martin_c@cde.state.co.us::3f021071-f948-4caa-8dd8-d3036854ac97" providerId="AD" clId="Web-{9B56611C-182C-738B-F5C5-FFFF5E3C3103}" dt="2025-04-15T22:29:26.337" v="53"/>
        <pc:sldMkLst>
          <pc:docMk/>
          <pc:sldMk cId="184179057" sldId="5881"/>
        </pc:sldMkLst>
      </pc:sldChg>
      <pc:sldChg chg="addSp delSp modSp new del">
        <pc:chgData name="Martin, Carrie" userId="S::martin_c@cde.state.co.us::3f021071-f948-4caa-8dd8-d3036854ac97" providerId="AD" clId="Web-{9B56611C-182C-738B-F5C5-FFFF5E3C3103}" dt="2025-04-15T22:45:50.651" v="75"/>
        <pc:sldMkLst>
          <pc:docMk/>
          <pc:sldMk cId="1439314613" sldId="5881"/>
        </pc:sldMkLst>
      </pc:sldChg>
      <pc:sldChg chg="new del">
        <pc:chgData name="Martin, Carrie" userId="S::martin_c@cde.state.co.us::3f021071-f948-4caa-8dd8-d3036854ac97" providerId="AD" clId="Web-{9B56611C-182C-738B-F5C5-FFFF5E3C3103}" dt="2025-04-15T22:43:31.182" v="70"/>
        <pc:sldMkLst>
          <pc:docMk/>
          <pc:sldMk cId="2643977214" sldId="5881"/>
        </pc:sldMkLst>
      </pc:sldChg>
      <pc:sldChg chg="addSp delSp modSp new del mod modClrScheme chgLayout">
        <pc:chgData name="Martin, Carrie" userId="S::martin_c@cde.state.co.us::3f021071-f948-4caa-8dd8-d3036854ac97" providerId="AD" clId="Web-{9B56611C-182C-738B-F5C5-FFFF5E3C3103}" dt="2025-04-15T22:29:35.291" v="55"/>
        <pc:sldMkLst>
          <pc:docMk/>
          <pc:sldMk cId="2045466494" sldId="5882"/>
        </pc:sldMkLst>
      </pc:sldChg>
      <pc:sldChg chg="addSp delSp modSp new del mod modClrScheme chgLayout">
        <pc:chgData name="Martin, Carrie" userId="S::martin_c@cde.state.co.us::3f021071-f948-4caa-8dd8-d3036854ac97" providerId="AD" clId="Web-{9B56611C-182C-738B-F5C5-FFFF5E3C3103}" dt="2025-04-15T22:29:37.556" v="56"/>
        <pc:sldMkLst>
          <pc:docMk/>
          <pc:sldMk cId="102243944" sldId="5883"/>
        </pc:sldMkLst>
      </pc:sldChg>
      <pc:sldChg chg="addSp delSp modSp new del mod modClrScheme chgLayout">
        <pc:chgData name="Martin, Carrie" userId="S::martin_c@cde.state.co.us::3f021071-f948-4caa-8dd8-d3036854ac97" providerId="AD" clId="Web-{9B56611C-182C-738B-F5C5-FFFF5E3C3103}" dt="2025-04-15T22:29:38.541" v="57"/>
        <pc:sldMkLst>
          <pc:docMk/>
          <pc:sldMk cId="2647941592" sldId="5884"/>
        </pc:sldMkLst>
      </pc:sldChg>
      <pc:sldChg chg="addSp delSp modSp new del mod modClrScheme chgLayout">
        <pc:chgData name="Martin, Carrie" userId="S::martin_c@cde.state.co.us::3f021071-f948-4caa-8dd8-d3036854ac97" providerId="AD" clId="Web-{9B56611C-182C-738B-F5C5-FFFF5E3C3103}" dt="2025-04-15T22:29:40.509" v="58"/>
        <pc:sldMkLst>
          <pc:docMk/>
          <pc:sldMk cId="1746473450" sldId="5885"/>
        </pc:sldMkLst>
      </pc:sldChg>
      <pc:sldChg chg="addSp modSp new del">
        <pc:chgData name="Martin, Carrie" userId="S::martin_c@cde.state.co.us::3f021071-f948-4caa-8dd8-d3036854ac97" providerId="AD" clId="Web-{9B56611C-182C-738B-F5C5-FFFF5E3C3103}" dt="2025-04-15T22:29:41.072" v="59"/>
        <pc:sldMkLst>
          <pc:docMk/>
          <pc:sldMk cId="330991996" sldId="5886"/>
        </pc:sldMkLst>
      </pc:sldChg>
      <pc:sldChg chg="addSp delSp modSp new del mod modClrScheme chgLayout">
        <pc:chgData name="Martin, Carrie" userId="S::martin_c@cde.state.co.us::3f021071-f948-4caa-8dd8-d3036854ac97" providerId="AD" clId="Web-{9B56611C-182C-738B-F5C5-FFFF5E3C3103}" dt="2025-04-15T22:29:42.462" v="60"/>
        <pc:sldMkLst>
          <pc:docMk/>
          <pc:sldMk cId="596051785" sldId="5887"/>
        </pc:sldMkLst>
      </pc:sldChg>
      <pc:sldChg chg="addSp delSp modSp new del mod modClrScheme chgLayout">
        <pc:chgData name="Martin, Carrie" userId="S::martin_c@cde.state.co.us::3f021071-f948-4caa-8dd8-d3036854ac97" providerId="AD" clId="Web-{9B56611C-182C-738B-F5C5-FFFF5E3C3103}" dt="2025-04-15T22:29:42.916" v="61"/>
        <pc:sldMkLst>
          <pc:docMk/>
          <pc:sldMk cId="2913612326" sldId="5888"/>
        </pc:sldMkLst>
      </pc:sldChg>
      <pc:sldChg chg="addSp delSp modSp new del mod modClrScheme chgLayout">
        <pc:chgData name="Martin, Carrie" userId="S::martin_c@cde.state.co.us::3f021071-f948-4caa-8dd8-d3036854ac97" providerId="AD" clId="Web-{9B56611C-182C-738B-F5C5-FFFF5E3C3103}" dt="2025-04-15T22:29:43.587" v="62"/>
        <pc:sldMkLst>
          <pc:docMk/>
          <pc:sldMk cId="3320321904" sldId="5889"/>
        </pc:sldMkLst>
      </pc:sldChg>
      <pc:sldChg chg="addSp delSp modSp new del mod modClrScheme chgLayout">
        <pc:chgData name="Martin, Carrie" userId="S::martin_c@cde.state.co.us::3f021071-f948-4caa-8dd8-d3036854ac97" providerId="AD" clId="Web-{9B56611C-182C-738B-F5C5-FFFF5E3C3103}" dt="2025-04-15T22:29:45.166" v="63"/>
        <pc:sldMkLst>
          <pc:docMk/>
          <pc:sldMk cId="3916501688" sldId="5890"/>
        </pc:sldMkLst>
      </pc:sldChg>
      <pc:sldChg chg="addSp delSp modSp new del mod modClrScheme chgLayout">
        <pc:chgData name="Martin, Carrie" userId="S::martin_c@cde.state.co.us::3f021071-f948-4caa-8dd8-d3036854ac97" providerId="AD" clId="Web-{9B56611C-182C-738B-F5C5-FFFF5E3C3103}" dt="2025-04-15T22:25:53.947" v="32"/>
        <pc:sldMkLst>
          <pc:docMk/>
          <pc:sldMk cId="4083805764" sldId="5891"/>
        </pc:sldMkLst>
      </pc:sldChg>
    </pc:docChg>
  </pc:docChgLst>
  <pc:docChgLst>
    <pc:chgData name="Hoffman, Peter" userId="673cee94-26bd-4c2a-ab82-1b3669e2f049" providerId="ADAL" clId="{893624F3-D000-4EBD-8448-2DA8094FC31F}"/>
    <pc:docChg chg="undo custSel modSld">
      <pc:chgData name="Hoffman, Peter" userId="673cee94-26bd-4c2a-ab82-1b3669e2f049" providerId="ADAL" clId="{893624F3-D000-4EBD-8448-2DA8094FC31F}" dt="2024-08-22T14:37:16.998" v="12" actId="20577"/>
      <pc:docMkLst>
        <pc:docMk/>
      </pc:docMkLst>
    </pc:docChg>
  </pc:docChgLst>
  <pc:docChgLst>
    <pc:chgData name="Gudka, Dawna" userId="823cceae-331b-41d6-9a63-34ad6d1db55c" providerId="ADAL" clId="{F935F1A3-987E-431F-9326-FB5D59BEE9D2}"/>
    <pc:docChg chg="undo custSel addSld delSld modSld">
      <pc:chgData name="Gudka, Dawna" userId="823cceae-331b-41d6-9a63-34ad6d1db55c" providerId="ADAL" clId="{F935F1A3-987E-431F-9326-FB5D59BEE9D2}" dt="2025-01-16T15:29:31.268" v="410" actId="2"/>
      <pc:docMkLst>
        <pc:docMk/>
      </pc:docMkLst>
      <pc:sldChg chg="modSp mod">
        <pc:chgData name="Gudka, Dawna" userId="823cceae-331b-41d6-9a63-34ad6d1db55c" providerId="ADAL" clId="{F935F1A3-987E-431F-9326-FB5D59BEE9D2}" dt="2025-01-15T23:34:33.773" v="157" actId="2165"/>
        <pc:sldMkLst>
          <pc:docMk/>
          <pc:sldMk cId="548937371" sldId="5739"/>
        </pc:sldMkLst>
      </pc:sldChg>
      <pc:sldChg chg="addSp delSp modSp mod">
        <pc:chgData name="Gudka, Dawna" userId="823cceae-331b-41d6-9a63-34ad6d1db55c" providerId="ADAL" clId="{F935F1A3-987E-431F-9326-FB5D59BEE9D2}" dt="2025-01-16T00:07:22.860" v="406" actId="962"/>
        <pc:sldMkLst>
          <pc:docMk/>
          <pc:sldMk cId="3541186738" sldId="5752"/>
        </pc:sldMkLst>
      </pc:sldChg>
      <pc:sldChg chg="addSp delSp modSp del mod">
        <pc:chgData name="Gudka, Dawna" userId="823cceae-331b-41d6-9a63-34ad6d1db55c" providerId="ADAL" clId="{F935F1A3-987E-431F-9326-FB5D59BEE9D2}" dt="2025-01-15T23:48:15.107" v="185" actId="2696"/>
        <pc:sldMkLst>
          <pc:docMk/>
          <pc:sldMk cId="873995119" sldId="5754"/>
        </pc:sldMkLst>
      </pc:sldChg>
      <pc:sldChg chg="modSp add del mod">
        <pc:chgData name="Gudka, Dawna" userId="823cceae-331b-41d6-9a63-34ad6d1db55c" providerId="ADAL" clId="{F935F1A3-987E-431F-9326-FB5D59BEE9D2}" dt="2025-01-16T15:29:31.268" v="410" actId="2"/>
        <pc:sldMkLst>
          <pc:docMk/>
          <pc:sldMk cId="3236241202" sldId="5755"/>
        </pc:sldMkLst>
      </pc:sldChg>
      <pc:sldChg chg="addSp delSp modSp new mod">
        <pc:chgData name="Gudka, Dawna" userId="823cceae-331b-41d6-9a63-34ad6d1db55c" providerId="ADAL" clId="{F935F1A3-987E-431F-9326-FB5D59BEE9D2}" dt="2025-01-16T00:07:35.829" v="408" actId="962"/>
        <pc:sldMkLst>
          <pc:docMk/>
          <pc:sldMk cId="3851355157" sldId="5758"/>
        </pc:sldMkLst>
      </pc:sldChg>
    </pc:docChg>
  </pc:docChgLst>
  <pc:docChgLst>
    <pc:chgData name="Ward, Reagan" userId="27291eb4-8241-4961-9e69-8c66e34cc5b0" providerId="ADAL" clId="{2DD8F7CF-AFD2-4760-B051-B106CFFBA9C7}"/>
    <pc:docChg chg="custSel modSld">
      <pc:chgData name="Ward, Reagan" userId="27291eb4-8241-4961-9e69-8c66e34cc5b0" providerId="ADAL" clId="{2DD8F7CF-AFD2-4760-B051-B106CFFBA9C7}" dt="2025-01-22T20:08:30.069" v="79" actId="20577"/>
      <pc:docMkLst>
        <pc:docMk/>
      </pc:docMkLst>
    </pc:docChg>
  </pc:docChgLst>
  <pc:docChgLst>
    <pc:chgData name="Chaffin,Melissa" userId="S::chaffin_m@cde.state.co.us::21f0136b-23e1-4eef-9c4f-f29e4cc3ac56" providerId="AD" clId="Web-{43EC0A56-90FE-ABC5-B976-A8CD73BA002F}"/>
    <pc:docChg chg="modSld">
      <pc:chgData name="Chaffin,Melissa" userId="S::chaffin_m@cde.state.co.us::21f0136b-23e1-4eef-9c4f-f29e4cc3ac56" providerId="AD" clId="Web-{43EC0A56-90FE-ABC5-B976-A8CD73BA002F}" dt="2024-09-18T15:43:09.693" v="139" actId="20577"/>
      <pc:docMkLst>
        <pc:docMk/>
      </pc:docMkLst>
      <pc:sldChg chg="modSp">
        <pc:chgData name="Chaffin,Melissa" userId="S::chaffin_m@cde.state.co.us::21f0136b-23e1-4eef-9c4f-f29e4cc3ac56" providerId="AD" clId="Web-{43EC0A56-90FE-ABC5-B976-A8CD73BA002F}" dt="2024-09-18T15:36:51.710" v="19" actId="20577"/>
        <pc:sldMkLst>
          <pc:docMk/>
          <pc:sldMk cId="1016378890" sldId="5604"/>
        </pc:sldMkLst>
      </pc:sldChg>
      <pc:sldChg chg="modSp modCm">
        <pc:chgData name="Chaffin,Melissa" userId="S::chaffin_m@cde.state.co.us::21f0136b-23e1-4eef-9c4f-f29e4cc3ac56" providerId="AD" clId="Web-{43EC0A56-90FE-ABC5-B976-A8CD73BA002F}" dt="2024-09-18T15:41:52.049" v="134" actId="1076"/>
        <pc:sldMkLst>
          <pc:docMk/>
          <pc:sldMk cId="3530695552" sldId="56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ffin,Melissa" userId="S::chaffin_m@cde.state.co.us::21f0136b-23e1-4eef-9c4f-f29e4cc3ac56" providerId="AD" clId="Web-{43EC0A56-90FE-ABC5-B976-A8CD73BA002F}" dt="2024-09-18T15:40:58.235" v="125" actId="20577"/>
              <pc2:cmMkLst xmlns:pc2="http://schemas.microsoft.com/office/powerpoint/2019/9/main/command">
                <pc:docMk/>
                <pc:sldMk cId="3530695552" sldId="5606"/>
                <pc2:cmMk id="{7F7B10F8-CBDD-432F-92E5-589FE69CFE8C}"/>
              </pc2:cmMkLst>
            </pc226:cmChg>
          </p:ext>
        </pc:extLst>
      </pc:sldChg>
      <pc:sldChg chg="modSp modCm">
        <pc:chgData name="Chaffin,Melissa" userId="S::chaffin_m@cde.state.co.us::21f0136b-23e1-4eef-9c4f-f29e4cc3ac56" providerId="AD" clId="Web-{43EC0A56-90FE-ABC5-B976-A8CD73BA002F}" dt="2024-09-18T15:38:29.245" v="41" actId="20577"/>
        <pc:sldMkLst>
          <pc:docMk/>
          <pc:sldMk cId="2760380853" sldId="56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ffin,Melissa" userId="S::chaffin_m@cde.state.co.us::21f0136b-23e1-4eef-9c4f-f29e4cc3ac56" providerId="AD" clId="Web-{43EC0A56-90FE-ABC5-B976-A8CD73BA002F}" dt="2024-09-18T15:38:21.041" v="40" actId="20577"/>
              <pc2:cmMkLst xmlns:pc2="http://schemas.microsoft.com/office/powerpoint/2019/9/main/command">
                <pc:docMk/>
                <pc:sldMk cId="2760380853" sldId="5608"/>
                <pc2:cmMk id="{D30E8948-BC96-4BC5-A50E-80A7638C66B5}"/>
              </pc2:cmMkLst>
            </pc226:cmChg>
          </p:ext>
        </pc:extLst>
      </pc:sldChg>
      <pc:sldChg chg="modSp modCm">
        <pc:chgData name="Chaffin,Melissa" userId="S::chaffin_m@cde.state.co.us::21f0136b-23e1-4eef-9c4f-f29e4cc3ac56" providerId="AD" clId="Web-{43EC0A56-90FE-ABC5-B976-A8CD73BA002F}" dt="2024-09-18T15:43:09.693" v="139" actId="20577"/>
        <pc:sldMkLst>
          <pc:docMk/>
          <pc:sldMk cId="1226889934" sldId="56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ffin,Melissa" userId="S::chaffin_m@cde.state.co.us::21f0136b-23e1-4eef-9c4f-f29e4cc3ac56" providerId="AD" clId="Web-{43EC0A56-90FE-ABC5-B976-A8CD73BA002F}" dt="2024-09-18T15:39:43.654" v="72" actId="20577"/>
              <pc2:cmMkLst xmlns:pc2="http://schemas.microsoft.com/office/powerpoint/2019/9/main/command">
                <pc:docMk/>
                <pc:sldMk cId="1226889934" sldId="5609"/>
                <pc2:cmMk id="{02B6D300-2874-4CB8-AB22-381C30DB8CE7}"/>
              </pc2:cmMkLst>
            </pc226:cmChg>
          </p:ext>
        </pc:extLst>
      </pc:sldChg>
    </pc:docChg>
  </pc:docChgLst>
  <pc:docChgLst>
    <pc:chgData name="McRee, Rebecca" userId="S::mcree_r@cde.state.co.us::3a10fa13-9d60-4c0b-b361-471945732c34" providerId="AD" clId="Web-{37B9176B-B6A4-38C0-BC7E-0EFF2C4FE359}"/>
    <pc:docChg chg="delSld">
      <pc:chgData name="McRee, Rebecca" userId="S::mcree_r@cde.state.co.us::3a10fa13-9d60-4c0b-b361-471945732c34" providerId="AD" clId="Web-{37B9176B-B6A4-38C0-BC7E-0EFF2C4FE359}" dt="2025-05-14T22:15:40.651" v="0"/>
      <pc:docMkLst>
        <pc:docMk/>
      </pc:docMkLst>
      <pc:sldChg chg="del">
        <pc:chgData name="McRee, Rebecca" userId="S::mcree_r@cde.state.co.us::3a10fa13-9d60-4c0b-b361-471945732c34" providerId="AD" clId="Web-{37B9176B-B6A4-38C0-BC7E-0EFF2C4FE359}" dt="2025-05-14T22:15:40.651" v="0"/>
        <pc:sldMkLst>
          <pc:docMk/>
          <pc:sldMk cId="298563548" sldId="5931"/>
        </pc:sldMkLst>
      </pc:sldChg>
    </pc:docChg>
  </pc:docChgLst>
  <pc:docChgLst>
    <pc:chgData name="Ward, Reagan" userId="27291eb4-8241-4961-9e69-8c66e34cc5b0" providerId="ADAL" clId="{C3D45FCC-719D-4261-ABCF-196E8452F5EE}"/>
    <pc:docChg chg="custSel addSld delSld modSld">
      <pc:chgData name="Ward, Reagan" userId="27291eb4-8241-4961-9e69-8c66e34cc5b0" providerId="ADAL" clId="{C3D45FCC-719D-4261-ABCF-196E8452F5EE}" dt="2024-11-14T15:03:14.763" v="504"/>
      <pc:docMkLst>
        <pc:docMk/>
      </pc:docMkLst>
      <pc:sldChg chg="modSp mod">
        <pc:chgData name="Ward, Reagan" userId="27291eb4-8241-4961-9e69-8c66e34cc5b0" providerId="ADAL" clId="{C3D45FCC-719D-4261-ABCF-196E8452F5EE}" dt="2024-11-14T15:02:00.029" v="360" actId="27636"/>
        <pc:sldMkLst>
          <pc:docMk/>
          <pc:sldMk cId="3827019278" sldId="5598"/>
        </pc:sldMkLst>
      </pc:sldChg>
      <pc:sldChg chg="del">
        <pc:chgData name="Ward, Reagan" userId="27291eb4-8241-4961-9e69-8c66e34cc5b0" providerId="ADAL" clId="{C3D45FCC-719D-4261-ABCF-196E8452F5EE}" dt="2024-11-13T23:07:17.389" v="10" actId="47"/>
        <pc:sldMkLst>
          <pc:docMk/>
          <pc:sldMk cId="18737908" sldId="5681"/>
        </pc:sldMkLst>
      </pc:sldChg>
      <pc:sldChg chg="addSp delSp modSp mod">
        <pc:chgData name="Ward, Reagan" userId="27291eb4-8241-4961-9e69-8c66e34cc5b0" providerId="ADAL" clId="{C3D45FCC-719D-4261-ABCF-196E8452F5EE}" dt="2024-11-13T23:12:30.543" v="348" actId="13244"/>
        <pc:sldMkLst>
          <pc:docMk/>
          <pc:sldMk cId="799171963" sldId="5691"/>
        </pc:sldMkLst>
      </pc:sldChg>
      <pc:sldChg chg="del">
        <pc:chgData name="Ward, Reagan" userId="27291eb4-8241-4961-9e69-8c66e34cc5b0" providerId="ADAL" clId="{C3D45FCC-719D-4261-ABCF-196E8452F5EE}" dt="2024-11-13T23:08:45.814" v="18" actId="47"/>
        <pc:sldMkLst>
          <pc:docMk/>
          <pc:sldMk cId="3025715436" sldId="5692"/>
        </pc:sldMkLst>
      </pc:sldChg>
      <pc:sldChg chg="modSp mod">
        <pc:chgData name="Ward, Reagan" userId="27291eb4-8241-4961-9e69-8c66e34cc5b0" providerId="ADAL" clId="{C3D45FCC-719D-4261-ABCF-196E8452F5EE}" dt="2024-11-14T14:59:39.963" v="357" actId="20577"/>
        <pc:sldMkLst>
          <pc:docMk/>
          <pc:sldMk cId="1834267042" sldId="5693"/>
        </pc:sldMkLst>
      </pc:sldChg>
      <pc:sldChg chg="addSp delSp modSp new mod modClrScheme chgLayout">
        <pc:chgData name="Ward, Reagan" userId="27291eb4-8241-4961-9e69-8c66e34cc5b0" providerId="ADAL" clId="{C3D45FCC-719D-4261-ABCF-196E8452F5EE}" dt="2024-11-13T23:11:09.425" v="342" actId="20577"/>
        <pc:sldMkLst>
          <pc:docMk/>
          <pc:sldMk cId="1929712594" sldId="5706"/>
        </pc:sldMkLst>
      </pc:sldChg>
    </pc:docChg>
  </pc:docChgLst>
  <pc:docChgLst>
    <pc:chgData name="Heitman, Lindsey" userId="a9773a47-99d2-4599-9377-6d37e9ec0bd3" providerId="ADAL" clId="{0B029419-87E2-491C-9B50-8E6F8F1FC0F9}"/>
    <pc:docChg chg="undo custSel addSld delSld modSld sldOrd">
      <pc:chgData name="Heitman, Lindsey" userId="a9773a47-99d2-4599-9377-6d37e9ec0bd3" providerId="ADAL" clId="{0B029419-87E2-491C-9B50-8E6F8F1FC0F9}" dt="2025-04-03T13:31:13.532" v="777"/>
      <pc:docMkLst>
        <pc:docMk/>
      </pc:docMkLst>
      <pc:sldChg chg="add del">
        <pc:chgData name="Heitman, Lindsey" userId="a9773a47-99d2-4599-9377-6d37e9ec0bd3" providerId="ADAL" clId="{0B029419-87E2-491C-9B50-8E6F8F1FC0F9}" dt="2025-04-03T13:25:43.784" v="572" actId="2696"/>
        <pc:sldMkLst>
          <pc:docMk/>
          <pc:sldMk cId="587239845" sldId="265"/>
        </pc:sldMkLst>
      </pc:sldChg>
      <pc:sldChg chg="modSp mod">
        <pc:chgData name="Heitman, Lindsey" userId="a9773a47-99d2-4599-9377-6d37e9ec0bd3" providerId="ADAL" clId="{0B029419-87E2-491C-9B50-8E6F8F1FC0F9}" dt="2025-04-03T13:24:56.156" v="555" actId="20577"/>
        <pc:sldMkLst>
          <pc:docMk/>
          <pc:sldMk cId="3227145924" sldId="5097"/>
        </pc:sldMkLst>
      </pc:sldChg>
      <pc:sldChg chg="add">
        <pc:chgData name="Heitman, Lindsey" userId="a9773a47-99d2-4599-9377-6d37e9ec0bd3" providerId="ADAL" clId="{0B029419-87E2-491C-9B50-8E6F8F1FC0F9}" dt="2025-04-02T22:18:23.811" v="418"/>
        <pc:sldMkLst>
          <pc:docMk/>
          <pc:sldMk cId="11504233" sldId="5368"/>
        </pc:sldMkLst>
      </pc:sldChg>
      <pc:sldChg chg="add">
        <pc:chgData name="Heitman, Lindsey" userId="a9773a47-99d2-4599-9377-6d37e9ec0bd3" providerId="ADAL" clId="{0B029419-87E2-491C-9B50-8E6F8F1FC0F9}" dt="2025-04-02T21:49:37.817" v="344"/>
        <pc:sldMkLst>
          <pc:docMk/>
          <pc:sldMk cId="1775796373" sldId="5395"/>
        </pc:sldMkLst>
      </pc:sldChg>
      <pc:sldChg chg="addSp delSp modSp mod">
        <pc:chgData name="Heitman, Lindsey" userId="a9773a47-99d2-4599-9377-6d37e9ec0bd3" providerId="ADAL" clId="{0B029419-87E2-491C-9B50-8E6F8F1FC0F9}" dt="2025-04-02T21:11:58.526" v="330" actId="20577"/>
        <pc:sldMkLst>
          <pc:docMk/>
          <pc:sldMk cId="794275993" sldId="5416"/>
        </pc:sldMkLst>
      </pc:sldChg>
      <pc:sldChg chg="delSp modSp add mod chgLayout">
        <pc:chgData name="Heitman, Lindsey" userId="a9773a47-99d2-4599-9377-6d37e9ec0bd3" providerId="ADAL" clId="{0B029419-87E2-491C-9B50-8E6F8F1FC0F9}" dt="2025-04-03T13:29:54.806" v="775" actId="113"/>
        <pc:sldMkLst>
          <pc:docMk/>
          <pc:sldMk cId="857372145" sldId="5533"/>
        </pc:sldMkLst>
      </pc:sldChg>
      <pc:sldChg chg="modSp add del mod ord">
        <pc:chgData name="Heitman, Lindsey" userId="a9773a47-99d2-4599-9377-6d37e9ec0bd3" providerId="ADAL" clId="{0B029419-87E2-491C-9B50-8E6F8F1FC0F9}" dt="2025-04-03T13:31:13.532" v="777"/>
        <pc:sldMkLst>
          <pc:docMk/>
          <pc:sldMk cId="3152826107" sldId="5558"/>
        </pc:sldMkLst>
      </pc:sldChg>
      <pc:sldChg chg="del">
        <pc:chgData name="Heitman, Lindsey" userId="a9773a47-99d2-4599-9377-6d37e9ec0bd3" providerId="ADAL" clId="{0B029419-87E2-491C-9B50-8E6F8F1FC0F9}" dt="2025-04-02T21:48:32.260" v="332" actId="2696"/>
        <pc:sldMkLst>
          <pc:docMk/>
          <pc:sldMk cId="2552259734" sldId="5852"/>
        </pc:sldMkLst>
      </pc:sldChg>
      <pc:sldChg chg="del">
        <pc:chgData name="Heitman, Lindsey" userId="a9773a47-99d2-4599-9377-6d37e9ec0bd3" providerId="ADAL" clId="{0B029419-87E2-491C-9B50-8E6F8F1FC0F9}" dt="2025-04-02T21:49:41.690" v="345" actId="2696"/>
        <pc:sldMkLst>
          <pc:docMk/>
          <pc:sldMk cId="2041717280" sldId="5853"/>
        </pc:sldMkLst>
      </pc:sldChg>
      <pc:sldChg chg="del">
        <pc:chgData name="Heitman, Lindsey" userId="a9773a47-99d2-4599-9377-6d37e9ec0bd3" providerId="ADAL" clId="{0B029419-87E2-491C-9B50-8E6F8F1FC0F9}" dt="2025-04-02T22:17:33.575" v="416" actId="2696"/>
        <pc:sldMkLst>
          <pc:docMk/>
          <pc:sldMk cId="1045978547" sldId="5856"/>
        </pc:sldMkLst>
      </pc:sldChg>
      <pc:sldChg chg="del">
        <pc:chgData name="Heitman, Lindsey" userId="a9773a47-99d2-4599-9377-6d37e9ec0bd3" providerId="ADAL" clId="{0B029419-87E2-491C-9B50-8E6F8F1FC0F9}" dt="2025-04-02T22:18:27.256" v="419" actId="2696"/>
        <pc:sldMkLst>
          <pc:docMk/>
          <pc:sldMk cId="4108605165" sldId="5857"/>
        </pc:sldMkLst>
      </pc:sldChg>
      <pc:sldChg chg="modSp mod">
        <pc:chgData name="Heitman, Lindsey" userId="a9773a47-99d2-4599-9377-6d37e9ec0bd3" providerId="ADAL" clId="{0B029419-87E2-491C-9B50-8E6F8F1FC0F9}" dt="2025-04-03T13:25:49.202" v="573" actId="20577"/>
        <pc:sldMkLst>
          <pc:docMk/>
          <pc:sldMk cId="4231742710" sldId="5860"/>
        </pc:sldMkLst>
      </pc:sldChg>
    </pc:docChg>
  </pc:docChgLst>
  <pc:docChgLst>
    <pc:chgData name="Wenzel, Brooke" userId="672bf8d3-b15b-4e02-a6d1-39319a0df09b" providerId="ADAL" clId="{4B8FEB7C-EF5D-4BE4-A761-5B2B9FB6C56A}"/>
    <pc:docChg chg="undo custSel addSld delSld modSld">
      <pc:chgData name="Wenzel, Brooke" userId="672bf8d3-b15b-4e02-a6d1-39319a0df09b" providerId="ADAL" clId="{4B8FEB7C-EF5D-4BE4-A761-5B2B9FB6C56A}" dt="2024-06-26T21:35:05.477" v="207"/>
      <pc:docMkLst>
        <pc:docMk/>
      </pc:docMkLst>
      <pc:sldChg chg="modSp add mod">
        <pc:chgData name="Wenzel, Brooke" userId="672bf8d3-b15b-4e02-a6d1-39319a0df09b" providerId="ADAL" clId="{4B8FEB7C-EF5D-4BE4-A761-5B2B9FB6C56A}" dt="2024-06-26T15:07:43.666" v="164" actId="20577"/>
        <pc:sldMkLst>
          <pc:docMk/>
          <pc:sldMk cId="341910037" sldId="448"/>
        </pc:sldMkLst>
      </pc:sldChg>
      <pc:sldChg chg="modSp mod">
        <pc:chgData name="Wenzel, Brooke" userId="672bf8d3-b15b-4e02-a6d1-39319a0df09b" providerId="ADAL" clId="{4B8FEB7C-EF5D-4BE4-A761-5B2B9FB6C56A}" dt="2024-06-26T15:06:01.385" v="161" actId="1076"/>
        <pc:sldMkLst>
          <pc:docMk/>
          <pc:sldMk cId="2627223314" sldId="5254"/>
        </pc:sldMkLst>
      </pc:sldChg>
      <pc:sldChg chg="del">
        <pc:chgData name="Wenzel, Brooke" userId="672bf8d3-b15b-4e02-a6d1-39319a0df09b" providerId="ADAL" clId="{4B8FEB7C-EF5D-4BE4-A761-5B2B9FB6C56A}" dt="2024-06-26T15:07:39.860" v="163" actId="47"/>
        <pc:sldMkLst>
          <pc:docMk/>
          <pc:sldMk cId="3860371057" sldId="5338"/>
        </pc:sldMkLst>
      </pc:sldChg>
      <pc:sldChg chg="addSp delSp modSp mod">
        <pc:chgData name="Wenzel, Brooke" userId="672bf8d3-b15b-4e02-a6d1-39319a0df09b" providerId="ADAL" clId="{4B8FEB7C-EF5D-4BE4-A761-5B2B9FB6C56A}" dt="2024-06-26T21:35:05.477" v="207"/>
        <pc:sldMkLst>
          <pc:docMk/>
          <pc:sldMk cId="2357482481" sldId="5470"/>
        </pc:sldMkLst>
      </pc:sldChg>
    </pc:docChg>
  </pc:docChgLst>
  <pc:docChgLst>
    <pc:chgData name="McRee, Rebecca" userId="S::mcree_r@cde.state.co.us::3a10fa13-9d60-4c0b-b361-471945732c34" providerId="AD" clId="Web-{9368AB61-2627-028A-439D-DBD19BC9E499}"/>
    <pc:docChg chg="addSld delSld modSld sldOrd">
      <pc:chgData name="McRee, Rebecca" userId="S::mcree_r@cde.state.co.us::3a10fa13-9d60-4c0b-b361-471945732c34" providerId="AD" clId="Web-{9368AB61-2627-028A-439D-DBD19BC9E499}" dt="2024-11-06T03:21:30.866" v="1062" actId="20577"/>
      <pc:docMkLst>
        <pc:docMk/>
      </pc:docMkLst>
      <pc:sldChg chg="del">
        <pc:chgData name="McRee, Rebecca" userId="S::mcree_r@cde.state.co.us::3a10fa13-9d60-4c0b-b361-471945732c34" providerId="AD" clId="Web-{9368AB61-2627-028A-439D-DBD19BC9E499}" dt="2024-11-06T02:40:08.254" v="1"/>
        <pc:sldMkLst>
          <pc:docMk/>
          <pc:sldMk cId="1039979550" sldId="5495"/>
        </pc:sldMkLst>
      </pc:sldChg>
      <pc:sldChg chg="del">
        <pc:chgData name="McRee, Rebecca" userId="S::mcree_r@cde.state.co.us::3a10fa13-9d60-4c0b-b361-471945732c34" providerId="AD" clId="Web-{9368AB61-2627-028A-439D-DBD19BC9E499}" dt="2024-11-06T02:40:12.473" v="2"/>
        <pc:sldMkLst>
          <pc:docMk/>
          <pc:sldMk cId="2421796188" sldId="5518"/>
        </pc:sldMkLst>
      </pc:sldChg>
      <pc:sldChg chg="modSp ord">
        <pc:chgData name="McRee, Rebecca" userId="S::mcree_r@cde.state.co.us::3a10fa13-9d60-4c0b-b361-471945732c34" providerId="AD" clId="Web-{9368AB61-2627-028A-439D-DBD19BC9E499}" dt="2024-11-06T02:41:42.741" v="42"/>
        <pc:sldMkLst>
          <pc:docMk/>
          <pc:sldMk cId="1925961931" sldId="5523"/>
        </pc:sldMkLst>
      </pc:sldChg>
      <pc:sldChg chg="modSp ord">
        <pc:chgData name="McRee, Rebecca" userId="S::mcree_r@cde.state.co.us::3a10fa13-9d60-4c0b-b361-471945732c34" providerId="AD" clId="Web-{9368AB61-2627-028A-439D-DBD19BC9E499}" dt="2024-11-06T02:43:10.385" v="54" actId="20577"/>
        <pc:sldMkLst>
          <pc:docMk/>
          <pc:sldMk cId="312004372" sldId="5524"/>
        </pc:sldMkLst>
      </pc:sldChg>
      <pc:sldChg chg="del">
        <pc:chgData name="McRee, Rebecca" userId="S::mcree_r@cde.state.co.us::3a10fa13-9d60-4c0b-b361-471945732c34" providerId="AD" clId="Web-{9368AB61-2627-028A-439D-DBD19BC9E499}" dt="2024-11-06T02:39:59.222" v="0"/>
        <pc:sldMkLst>
          <pc:docMk/>
          <pc:sldMk cId="4247325259" sldId="5541"/>
        </pc:sldMkLst>
      </pc:sldChg>
      <pc:sldChg chg="del">
        <pc:chgData name="McRee, Rebecca" userId="S::mcree_r@cde.state.co.us::3a10fa13-9d60-4c0b-b361-471945732c34" providerId="AD" clId="Web-{9368AB61-2627-028A-439D-DBD19BC9E499}" dt="2024-11-06T02:40:15.817" v="3"/>
        <pc:sldMkLst>
          <pc:docMk/>
          <pc:sldMk cId="735598476" sldId="5543"/>
        </pc:sldMkLst>
      </pc:sldChg>
      <pc:sldChg chg="del">
        <pc:chgData name="McRee, Rebecca" userId="S::mcree_r@cde.state.co.us::3a10fa13-9d60-4c0b-b361-471945732c34" providerId="AD" clId="Web-{9368AB61-2627-028A-439D-DBD19BC9E499}" dt="2024-11-06T02:40:18.895" v="4"/>
        <pc:sldMkLst>
          <pc:docMk/>
          <pc:sldMk cId="2937112473" sldId="5565"/>
        </pc:sldMkLst>
      </pc:sldChg>
      <pc:sldChg chg="modSp new ord">
        <pc:chgData name="McRee, Rebecca" userId="S::mcree_r@cde.state.co.us::3a10fa13-9d60-4c0b-b361-471945732c34" providerId="AD" clId="Web-{9368AB61-2627-028A-439D-DBD19BC9E499}" dt="2024-11-06T03:21:30.866" v="1062" actId="20577"/>
        <pc:sldMkLst>
          <pc:docMk/>
          <pc:sldMk cId="1801856427" sldId="5683"/>
        </pc:sldMkLst>
      </pc:sldChg>
      <pc:sldChg chg="modSp new ord">
        <pc:chgData name="McRee, Rebecca" userId="S::mcree_r@cde.state.co.us::3a10fa13-9d60-4c0b-b361-471945732c34" providerId="AD" clId="Web-{9368AB61-2627-028A-439D-DBD19BC9E499}" dt="2024-11-06T03:15:17.291" v="950" actId="20577"/>
        <pc:sldMkLst>
          <pc:docMk/>
          <pc:sldMk cId="829353435" sldId="5684"/>
        </pc:sldMkLst>
      </pc:sldChg>
      <pc:sldChg chg="addSp delSp modSp new del">
        <pc:chgData name="McRee, Rebecca" userId="S::mcree_r@cde.state.co.us::3a10fa13-9d60-4c0b-b361-471945732c34" providerId="AD" clId="Web-{9368AB61-2627-028A-439D-DBD19BC9E499}" dt="2024-11-06T02:58:00.320" v="197"/>
        <pc:sldMkLst>
          <pc:docMk/>
          <pc:sldMk cId="253208324" sldId="5685"/>
        </pc:sldMkLst>
      </pc:sldChg>
      <pc:sldChg chg="modSp new ord">
        <pc:chgData name="McRee, Rebecca" userId="S::mcree_r@cde.state.co.us::3a10fa13-9d60-4c0b-b361-471945732c34" providerId="AD" clId="Web-{9368AB61-2627-028A-439D-DBD19BC9E499}" dt="2024-11-06T03:15:26.213" v="951" actId="20577"/>
        <pc:sldMkLst>
          <pc:docMk/>
          <pc:sldMk cId="2226887485" sldId="5685"/>
        </pc:sldMkLst>
      </pc:sldChg>
      <pc:sldChg chg="modSp new ord">
        <pc:chgData name="McRee, Rebecca" userId="S::mcree_r@cde.state.co.us::3a10fa13-9d60-4c0b-b361-471945732c34" providerId="AD" clId="Web-{9368AB61-2627-028A-439D-DBD19BC9E499}" dt="2024-11-06T03:15:31.291" v="952" actId="20577"/>
        <pc:sldMkLst>
          <pc:docMk/>
          <pc:sldMk cId="868062518" sldId="5686"/>
        </pc:sldMkLst>
      </pc:sldChg>
      <pc:sldChg chg="modSp new">
        <pc:chgData name="McRee, Rebecca" userId="S::mcree_r@cde.state.co.us::3a10fa13-9d60-4c0b-b361-471945732c34" providerId="AD" clId="Web-{9368AB61-2627-028A-439D-DBD19BC9E499}" dt="2024-11-06T03:16:41.512" v="983" actId="20577"/>
        <pc:sldMkLst>
          <pc:docMk/>
          <pc:sldMk cId="1068357804" sldId="5687"/>
        </pc:sldMkLst>
      </pc:sldChg>
    </pc:docChg>
  </pc:docChgLst>
  <pc:docChgLst>
    <pc:chgData name="Slutzky, Collin" userId="S::slutzky_c@cde.state.co.us::21f7fb5c-490d-42a4-8741-4ce78a53b03a" providerId="AD" clId="Web-{09862730-C0D9-4D42-A866-9D633621E8B7}"/>
    <pc:docChg chg="modSld">
      <pc:chgData name="Slutzky, Collin" userId="S::slutzky_c@cde.state.co.us::21f7fb5c-490d-42a4-8741-4ce78a53b03a" providerId="AD" clId="Web-{09862730-C0D9-4D42-A866-9D633621E8B7}" dt="2025-02-05T15:14:15.042" v="1"/>
      <pc:docMkLst>
        <pc:docMk/>
      </pc:docMkLst>
      <pc:sldChg chg="modSp">
        <pc:chgData name="Slutzky, Collin" userId="S::slutzky_c@cde.state.co.us::21f7fb5c-490d-42a4-8741-4ce78a53b03a" providerId="AD" clId="Web-{09862730-C0D9-4D42-A866-9D633621E8B7}" dt="2025-02-05T15:14:15.042" v="1"/>
        <pc:sldMkLst>
          <pc:docMk/>
          <pc:sldMk cId="500438566" sldId="5672"/>
        </pc:sldMkLst>
      </pc:sldChg>
    </pc:docChg>
  </pc:docChgLst>
  <pc:docChgLst>
    <pc:chgData name="Martin, Carrie" userId="S::martin_c@cde.state.co.us::3f021071-f948-4caa-8dd8-d3036854ac97" providerId="AD" clId="Web-{17BC8E3D-D156-E540-1945-965FA1C01B74}"/>
    <pc:docChg chg="modSld">
      <pc:chgData name="Martin, Carrie" userId="S::martin_c@cde.state.co.us::3f021071-f948-4caa-8dd8-d3036854ac97" providerId="AD" clId="Web-{17BC8E3D-D156-E540-1945-965FA1C01B74}" dt="2025-04-15T15:07:47.765" v="11"/>
      <pc:docMkLst>
        <pc:docMk/>
      </pc:docMkLst>
    </pc:docChg>
  </pc:docChgLst>
  <pc:docChgLst>
    <pc:chgData name="McRee, Rebecca" userId="S::mcree_r@cde.state.co.us::3a10fa13-9d60-4c0b-b361-471945732c34" providerId="AD" clId="Web-{B8B8EAD5-3AAB-05CF-BD36-3985189A9B21}"/>
    <pc:docChg chg="modSld">
      <pc:chgData name="McRee, Rebecca" userId="S::mcree_r@cde.state.co.us::3a10fa13-9d60-4c0b-b361-471945732c34" providerId="AD" clId="Web-{B8B8EAD5-3AAB-05CF-BD36-3985189A9B21}" dt="2024-09-12T03:33:18.257" v="2" actId="20577"/>
      <pc:docMkLst>
        <pc:docMk/>
      </pc:docMkLst>
      <pc:sldChg chg="modSp">
        <pc:chgData name="McRee, Rebecca" userId="S::mcree_r@cde.state.co.us::3a10fa13-9d60-4c0b-b361-471945732c34" providerId="AD" clId="Web-{B8B8EAD5-3AAB-05CF-BD36-3985189A9B21}" dt="2024-09-12T03:33:18.257" v="2" actId="20577"/>
        <pc:sldMkLst>
          <pc:docMk/>
          <pc:sldMk cId="1185884485" sldId="5488"/>
        </pc:sldMkLst>
      </pc:sldChg>
    </pc:docChg>
  </pc:docChgLst>
  <pc:docChgLst>
    <pc:chgData name="Wenzel, Brooke" userId="672bf8d3-b15b-4e02-a6d1-39319a0df09b" providerId="ADAL" clId="{FAA9A46C-9E52-46E5-BF38-69D7EA4778B4}"/>
    <pc:docChg chg="undo custSel addSld delSld modSld">
      <pc:chgData name="Wenzel, Brooke" userId="672bf8d3-b15b-4e02-a6d1-39319a0df09b" providerId="ADAL" clId="{FAA9A46C-9E52-46E5-BF38-69D7EA4778B4}" dt="2024-08-15T14:18:22.340" v="289" actId="20577"/>
      <pc:docMkLst>
        <pc:docMk/>
      </pc:docMkLst>
      <pc:sldChg chg="modSp mod">
        <pc:chgData name="Wenzel, Brooke" userId="672bf8d3-b15b-4e02-a6d1-39319a0df09b" providerId="ADAL" clId="{FAA9A46C-9E52-46E5-BF38-69D7EA4778B4}" dt="2024-08-15T14:18:22.340" v="289" actId="20577"/>
        <pc:sldMkLst>
          <pc:docMk/>
          <pc:sldMk cId="3254898418" sldId="5535"/>
        </pc:sldMkLst>
      </pc:sldChg>
      <pc:sldChg chg="del">
        <pc:chgData name="Wenzel, Brooke" userId="672bf8d3-b15b-4e02-a6d1-39319a0df09b" providerId="ADAL" clId="{FAA9A46C-9E52-46E5-BF38-69D7EA4778B4}" dt="2024-08-13T17:08:59.295" v="271" actId="47"/>
        <pc:sldMkLst>
          <pc:docMk/>
          <pc:sldMk cId="534825663" sldId="5540"/>
        </pc:sldMkLst>
      </pc:sldChg>
      <pc:sldChg chg="modSp add mod">
        <pc:chgData name="Wenzel, Brooke" userId="672bf8d3-b15b-4e02-a6d1-39319a0df09b" providerId="ADAL" clId="{FAA9A46C-9E52-46E5-BF38-69D7EA4778B4}" dt="2024-08-13T16:10:26.829" v="260" actId="20577"/>
        <pc:sldMkLst>
          <pc:docMk/>
          <pc:sldMk cId="599009042" sldId="5549"/>
        </pc:sldMkLst>
      </pc:sldChg>
    </pc:docChg>
  </pc:docChgLst>
  <pc:docChgLst>
    <pc:chgData name="Ward, Reagan" userId="27291eb4-8241-4961-9e69-8c66e34cc5b0" providerId="ADAL" clId="{D998701E-D3CD-4E23-9B35-3A5EE0A3EAC9}"/>
    <pc:docChg chg="undo custSel addSld delSld modSld sldOrd">
      <pc:chgData name="Ward, Reagan" userId="27291eb4-8241-4961-9e69-8c66e34cc5b0" providerId="ADAL" clId="{D998701E-D3CD-4E23-9B35-3A5EE0A3EAC9}" dt="2025-03-12T16:03:17.595" v="2148"/>
      <pc:docMkLst>
        <pc:docMk/>
      </pc:docMkLst>
      <pc:sldChg chg="add del">
        <pc:chgData name="Ward, Reagan" userId="27291eb4-8241-4961-9e69-8c66e34cc5b0" providerId="ADAL" clId="{D998701E-D3CD-4E23-9B35-3A5EE0A3EAC9}" dt="2025-03-04T19:29:15.770" v="975"/>
        <pc:sldMkLst>
          <pc:docMk/>
          <pc:sldMk cId="808108484" sldId="258"/>
        </pc:sldMkLst>
      </pc:sldChg>
      <pc:sldChg chg="add del">
        <pc:chgData name="Ward, Reagan" userId="27291eb4-8241-4961-9e69-8c66e34cc5b0" providerId="ADAL" clId="{D998701E-D3CD-4E23-9B35-3A5EE0A3EAC9}" dt="2025-03-04T19:29:15.770" v="975"/>
        <pc:sldMkLst>
          <pc:docMk/>
          <pc:sldMk cId="677842995" sldId="264"/>
        </pc:sldMkLst>
      </pc:sldChg>
      <pc:sldChg chg="add del">
        <pc:chgData name="Ward, Reagan" userId="27291eb4-8241-4961-9e69-8c66e34cc5b0" providerId="ADAL" clId="{D998701E-D3CD-4E23-9B35-3A5EE0A3EAC9}" dt="2025-03-04T19:29:15.770" v="975"/>
        <pc:sldMkLst>
          <pc:docMk/>
          <pc:sldMk cId="385287041" sldId="265"/>
        </pc:sldMkLst>
      </pc:sldChg>
      <pc:sldChg chg="modSp add mod">
        <pc:chgData name="Ward, Reagan" userId="27291eb4-8241-4961-9e69-8c66e34cc5b0" providerId="ADAL" clId="{D998701E-D3CD-4E23-9B35-3A5EE0A3EAC9}" dt="2025-03-12T14:56:10.043" v="1345" actId="20577"/>
        <pc:sldMkLst>
          <pc:docMk/>
          <pc:sldMk cId="4006630429" sldId="282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2815576142" sldId="5313"/>
        </pc:sldMkLst>
      </pc:sldChg>
      <pc:sldChg chg="modSp add mod">
        <pc:chgData name="Ward, Reagan" userId="27291eb4-8241-4961-9e69-8c66e34cc5b0" providerId="ADAL" clId="{D998701E-D3CD-4E23-9B35-3A5EE0A3EAC9}" dt="2025-03-12T15:25:51.213" v="1960" actId="5793"/>
        <pc:sldMkLst>
          <pc:docMk/>
          <pc:sldMk cId="794275993" sldId="5416"/>
        </pc:sldMkLst>
      </pc:sldChg>
      <pc:sldChg chg="del">
        <pc:chgData name="Ward, Reagan" userId="27291eb4-8241-4961-9e69-8c66e34cc5b0" providerId="ADAL" clId="{D998701E-D3CD-4E23-9B35-3A5EE0A3EAC9}" dt="2025-03-04T19:25:07.744" v="663" actId="47"/>
        <pc:sldMkLst>
          <pc:docMk/>
          <pc:sldMk cId="3378712492" sldId="5417"/>
        </pc:sldMkLst>
      </pc:sldChg>
      <pc:sldChg chg="addSp delSp modSp add del mod">
        <pc:chgData name="Ward, Reagan" userId="27291eb4-8241-4961-9e69-8c66e34cc5b0" providerId="ADAL" clId="{D998701E-D3CD-4E23-9B35-3A5EE0A3EAC9}" dt="2025-03-12T15:25:54.545" v="1961" actId="47"/>
        <pc:sldMkLst>
          <pc:docMk/>
          <pc:sldMk cId="4101540543" sldId="5420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2365850526" sldId="5733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522260969" sldId="5746"/>
        </pc:sldMkLst>
      </pc:sldChg>
      <pc:sldChg chg="addSp delSp modSp new del mod modClrScheme chgLayout">
        <pc:chgData name="Ward, Reagan" userId="27291eb4-8241-4961-9e69-8c66e34cc5b0" providerId="ADAL" clId="{D998701E-D3CD-4E23-9B35-3A5EE0A3EAC9}" dt="2025-03-12T14:42:53.554" v="1211" actId="47"/>
        <pc:sldMkLst>
          <pc:docMk/>
          <pc:sldMk cId="299853313" sldId="5758"/>
        </pc:sldMkLst>
      </pc:sldChg>
      <pc:sldChg chg="new del">
        <pc:chgData name="Ward, Reagan" userId="27291eb4-8241-4961-9e69-8c66e34cc5b0" providerId="ADAL" clId="{D998701E-D3CD-4E23-9B35-3A5EE0A3EAC9}" dt="2025-03-12T14:42:53.554" v="1211" actId="47"/>
        <pc:sldMkLst>
          <pc:docMk/>
          <pc:sldMk cId="676481531" sldId="5759"/>
        </pc:sldMkLst>
      </pc:sldChg>
      <pc:sldChg chg="addSp delSp modSp new del mod modClrScheme chgLayout">
        <pc:chgData name="Ward, Reagan" userId="27291eb4-8241-4961-9e69-8c66e34cc5b0" providerId="ADAL" clId="{D998701E-D3CD-4E23-9B35-3A5EE0A3EAC9}" dt="2025-03-12T14:42:53.554" v="1211" actId="47"/>
        <pc:sldMkLst>
          <pc:docMk/>
          <pc:sldMk cId="1106028324" sldId="5760"/>
        </pc:sldMkLst>
      </pc:sldChg>
      <pc:sldChg chg="modSp add del mod">
        <pc:chgData name="Ward, Reagan" userId="27291eb4-8241-4961-9e69-8c66e34cc5b0" providerId="ADAL" clId="{D998701E-D3CD-4E23-9B35-3A5EE0A3EAC9}" dt="2025-03-04T19:29:19.092" v="976" actId="47"/>
        <pc:sldMkLst>
          <pc:docMk/>
          <pc:sldMk cId="727588509" sldId="5761"/>
        </pc:sldMkLst>
      </pc:sldChg>
      <pc:sldChg chg="add del">
        <pc:chgData name="Ward, Reagan" userId="27291eb4-8241-4961-9e69-8c66e34cc5b0" providerId="ADAL" clId="{D998701E-D3CD-4E23-9B35-3A5EE0A3EAC9}" dt="2025-03-04T19:29:19.092" v="976" actId="47"/>
        <pc:sldMkLst>
          <pc:docMk/>
          <pc:sldMk cId="631715919" sldId="5762"/>
        </pc:sldMkLst>
      </pc:sldChg>
      <pc:sldChg chg="modSp add del mod">
        <pc:chgData name="Ward, Reagan" userId="27291eb4-8241-4961-9e69-8c66e34cc5b0" providerId="ADAL" clId="{D998701E-D3CD-4E23-9B35-3A5EE0A3EAC9}" dt="2025-03-04T19:29:19.092" v="976" actId="47"/>
        <pc:sldMkLst>
          <pc:docMk/>
          <pc:sldMk cId="1217532809" sldId="5763"/>
        </pc:sldMkLst>
      </pc:sldChg>
      <pc:sldChg chg="modSp add mod">
        <pc:chgData name="Ward, Reagan" userId="27291eb4-8241-4961-9e69-8c66e34cc5b0" providerId="ADAL" clId="{D998701E-D3CD-4E23-9B35-3A5EE0A3EAC9}" dt="2025-03-04T19:22:54.988" v="470" actId="20577"/>
        <pc:sldMkLst>
          <pc:docMk/>
          <pc:sldMk cId="2925304932" sldId="5764"/>
        </pc:sldMkLst>
      </pc:sldChg>
      <pc:sldChg chg="add">
        <pc:chgData name="Ward, Reagan" userId="27291eb4-8241-4961-9e69-8c66e34cc5b0" providerId="ADAL" clId="{D998701E-D3CD-4E23-9B35-3A5EE0A3EAC9}" dt="2025-03-12T15:25:03.525" v="1940"/>
        <pc:sldMkLst>
          <pc:docMk/>
          <pc:sldMk cId="1039088137" sldId="5765"/>
        </pc:sldMkLst>
      </pc:sldChg>
      <pc:sldChg chg="add">
        <pc:chgData name="Ward, Reagan" userId="27291eb4-8241-4961-9e69-8c66e34cc5b0" providerId="ADAL" clId="{D998701E-D3CD-4E23-9B35-3A5EE0A3EAC9}" dt="2025-02-28T23:52:04.423" v="31"/>
        <pc:sldMkLst>
          <pc:docMk/>
          <pc:sldMk cId="3264003161" sldId="5765"/>
        </pc:sldMkLst>
      </pc:sldChg>
      <pc:sldChg chg="modSp add mod">
        <pc:chgData name="Ward, Reagan" userId="27291eb4-8241-4961-9e69-8c66e34cc5b0" providerId="ADAL" clId="{D998701E-D3CD-4E23-9B35-3A5EE0A3EAC9}" dt="2025-03-04T19:23:03.711" v="520" actId="20577"/>
        <pc:sldMkLst>
          <pc:docMk/>
          <pc:sldMk cId="3677926577" sldId="5766"/>
        </pc:sldMkLst>
      </pc:sldChg>
      <pc:sldChg chg="modSp add mod">
        <pc:chgData name="Ward, Reagan" userId="27291eb4-8241-4961-9e69-8c66e34cc5b0" providerId="ADAL" clId="{D998701E-D3CD-4E23-9B35-3A5EE0A3EAC9}" dt="2025-03-04T19:23:17.076" v="539" actId="20577"/>
        <pc:sldMkLst>
          <pc:docMk/>
          <pc:sldMk cId="1730706526" sldId="5767"/>
        </pc:sldMkLst>
      </pc:sldChg>
      <pc:sldChg chg="add">
        <pc:chgData name="Ward, Reagan" userId="27291eb4-8241-4961-9e69-8c66e34cc5b0" providerId="ADAL" clId="{D998701E-D3CD-4E23-9B35-3A5EE0A3EAC9}" dt="2025-03-04T19:23:09.809" v="521"/>
        <pc:sldMkLst>
          <pc:docMk/>
          <pc:sldMk cId="1044589738" sldId="5768"/>
        </pc:sldMkLst>
      </pc:sldChg>
      <pc:sldChg chg="modSp add mod">
        <pc:chgData name="Ward, Reagan" userId="27291eb4-8241-4961-9e69-8c66e34cc5b0" providerId="ADAL" clId="{D998701E-D3CD-4E23-9B35-3A5EE0A3EAC9}" dt="2025-03-04T19:23:25.697" v="562" actId="20577"/>
        <pc:sldMkLst>
          <pc:docMk/>
          <pc:sldMk cId="3834322610" sldId="5769"/>
        </pc:sldMkLst>
      </pc:sldChg>
      <pc:sldChg chg="modSp add mod">
        <pc:chgData name="Ward, Reagan" userId="27291eb4-8241-4961-9e69-8c66e34cc5b0" providerId="ADAL" clId="{D998701E-D3CD-4E23-9B35-3A5EE0A3EAC9}" dt="2025-03-04T19:23:32.643" v="590" actId="20577"/>
        <pc:sldMkLst>
          <pc:docMk/>
          <pc:sldMk cId="1455852084" sldId="5770"/>
        </pc:sldMkLst>
      </pc:sldChg>
      <pc:sldChg chg="modSp add mod ord">
        <pc:chgData name="Ward, Reagan" userId="27291eb4-8241-4961-9e69-8c66e34cc5b0" providerId="ADAL" clId="{D998701E-D3CD-4E23-9B35-3A5EE0A3EAC9}" dt="2025-03-12T16:03:17.595" v="2148"/>
        <pc:sldMkLst>
          <pc:docMk/>
          <pc:sldMk cId="4040787201" sldId="5770"/>
        </pc:sldMkLst>
      </pc:sldChg>
      <pc:sldChg chg="add">
        <pc:chgData name="Ward, Reagan" userId="27291eb4-8241-4961-9e69-8c66e34cc5b0" providerId="ADAL" clId="{D998701E-D3CD-4E23-9B35-3A5EE0A3EAC9}" dt="2025-03-04T19:23:11.202" v="522"/>
        <pc:sldMkLst>
          <pc:docMk/>
          <pc:sldMk cId="3715387383" sldId="5771"/>
        </pc:sldMkLst>
      </pc:sldChg>
      <pc:sldChg chg="modSp add mod">
        <pc:chgData name="Ward, Reagan" userId="27291eb4-8241-4961-9e69-8c66e34cc5b0" providerId="ADAL" clId="{D998701E-D3CD-4E23-9B35-3A5EE0A3EAC9}" dt="2025-03-04T19:23:39.995" v="611" actId="20577"/>
        <pc:sldMkLst>
          <pc:docMk/>
          <pc:sldMk cId="2681953486" sldId="5772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665108887" sldId="5776"/>
        </pc:sldMkLst>
      </pc:sldChg>
      <pc:sldChg chg="add del">
        <pc:chgData name="Ward, Reagan" userId="27291eb4-8241-4961-9e69-8c66e34cc5b0" providerId="ADAL" clId="{D998701E-D3CD-4E23-9B35-3A5EE0A3EAC9}" dt="2025-03-04T19:29:15.770" v="975"/>
        <pc:sldMkLst>
          <pc:docMk/>
          <pc:sldMk cId="2352014641" sldId="5780"/>
        </pc:sldMkLst>
      </pc:sldChg>
      <pc:sldChg chg="add del">
        <pc:chgData name="Ward, Reagan" userId="27291eb4-8241-4961-9e69-8c66e34cc5b0" providerId="ADAL" clId="{D998701E-D3CD-4E23-9B35-3A5EE0A3EAC9}" dt="2025-03-04T19:29:15.770" v="975"/>
        <pc:sldMkLst>
          <pc:docMk/>
          <pc:sldMk cId="4056319218" sldId="5796"/>
        </pc:sldMkLst>
      </pc:sldChg>
      <pc:sldChg chg="add del">
        <pc:chgData name="Ward, Reagan" userId="27291eb4-8241-4961-9e69-8c66e34cc5b0" providerId="ADAL" clId="{D998701E-D3CD-4E23-9B35-3A5EE0A3EAC9}" dt="2025-03-04T19:29:15.770" v="975"/>
        <pc:sldMkLst>
          <pc:docMk/>
          <pc:sldMk cId="1192763855" sldId="5797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2639106218" sldId="5801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467082449" sldId="5802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1555008837" sldId="5804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2740483082" sldId="5805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2474626920" sldId="5806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803832905" sldId="5807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93270237" sldId="5808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4147087058" sldId="5813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580773463" sldId="5815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462621828" sldId="5816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1781324693" sldId="5817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1930914326" sldId="5818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685581711" sldId="5819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4128132315" sldId="5823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1812734061" sldId="5824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3355567120" sldId="5825"/>
        </pc:sldMkLst>
      </pc:sldChg>
      <pc:sldChg chg="del">
        <pc:chgData name="Ward, Reagan" userId="27291eb4-8241-4961-9e69-8c66e34cc5b0" providerId="ADAL" clId="{D998701E-D3CD-4E23-9B35-3A5EE0A3EAC9}" dt="2025-02-28T23:51:47.731" v="24" actId="2696"/>
        <pc:sldMkLst>
          <pc:docMk/>
          <pc:sldMk cId="1628241891" sldId="5826"/>
        </pc:sldMkLst>
      </pc:sldChg>
      <pc:sldChg chg="modSp mod">
        <pc:chgData name="Ward, Reagan" userId="27291eb4-8241-4961-9e69-8c66e34cc5b0" providerId="ADAL" clId="{D998701E-D3CD-4E23-9B35-3A5EE0A3EAC9}" dt="2025-03-06T06:25:47.600" v="1001" actId="6549"/>
        <pc:sldMkLst>
          <pc:docMk/>
          <pc:sldMk cId="226281112" sldId="5827"/>
        </pc:sldMkLst>
      </pc:sldChg>
      <pc:sldChg chg="modSp mod">
        <pc:chgData name="Ward, Reagan" userId="27291eb4-8241-4961-9e69-8c66e34cc5b0" providerId="ADAL" clId="{D998701E-D3CD-4E23-9B35-3A5EE0A3EAC9}" dt="2025-03-06T06:26:19.650" v="1002" actId="115"/>
        <pc:sldMkLst>
          <pc:docMk/>
          <pc:sldMk cId="997019818" sldId="5829"/>
        </pc:sldMkLst>
      </pc:sldChg>
      <pc:sldChg chg="modSp mod">
        <pc:chgData name="Ward, Reagan" userId="27291eb4-8241-4961-9e69-8c66e34cc5b0" providerId="ADAL" clId="{D998701E-D3CD-4E23-9B35-3A5EE0A3EAC9}" dt="2025-03-06T06:22:30.855" v="978" actId="13244"/>
        <pc:sldMkLst>
          <pc:docMk/>
          <pc:sldMk cId="164059337" sldId="5831"/>
        </pc:sldMkLst>
      </pc:sldChg>
      <pc:sldChg chg="addSp delSp modSp new mod modClrScheme chgLayout">
        <pc:chgData name="Ward, Reagan" userId="27291eb4-8241-4961-9e69-8c66e34cc5b0" providerId="ADAL" clId="{D998701E-D3CD-4E23-9B35-3A5EE0A3EAC9}" dt="2025-03-12T14:43:12.215" v="1258" actId="20577"/>
        <pc:sldMkLst>
          <pc:docMk/>
          <pc:sldMk cId="3321827063" sldId="5833"/>
        </pc:sldMkLst>
      </pc:sldChg>
      <pc:sldChg chg="addSp delSp modSp new del mod modClrScheme chgLayout">
        <pc:chgData name="Ward, Reagan" userId="27291eb4-8241-4961-9e69-8c66e34cc5b0" providerId="ADAL" clId="{D998701E-D3CD-4E23-9B35-3A5EE0A3EAC9}" dt="2025-03-12T14:43:50.954" v="1288" actId="47"/>
        <pc:sldMkLst>
          <pc:docMk/>
          <pc:sldMk cId="828710984" sldId="5834"/>
        </pc:sldMkLst>
      </pc:sldChg>
      <pc:sldChg chg="modSp new mod">
        <pc:chgData name="Ward, Reagan" userId="27291eb4-8241-4961-9e69-8c66e34cc5b0" providerId="ADAL" clId="{D998701E-D3CD-4E23-9B35-3A5EE0A3EAC9}" dt="2025-03-12T14:43:18.321" v="1285" actId="20577"/>
        <pc:sldMkLst>
          <pc:docMk/>
          <pc:sldMk cId="1530353459" sldId="5835"/>
        </pc:sldMkLst>
      </pc:sldChg>
      <pc:sldChg chg="addSp delSp modSp new mod modClrScheme chgLayout">
        <pc:chgData name="Ward, Reagan" userId="27291eb4-8241-4961-9e69-8c66e34cc5b0" providerId="ADAL" clId="{D998701E-D3CD-4E23-9B35-3A5EE0A3EAC9}" dt="2025-03-12T14:55:53.262" v="1320" actId="20577"/>
        <pc:sldMkLst>
          <pc:docMk/>
          <pc:sldMk cId="15093458" sldId="5836"/>
        </pc:sldMkLst>
      </pc:sldChg>
      <pc:sldChg chg="modSp new mod">
        <pc:chgData name="Ward, Reagan" userId="27291eb4-8241-4961-9e69-8c66e34cc5b0" providerId="ADAL" clId="{D998701E-D3CD-4E23-9B35-3A5EE0A3EAC9}" dt="2025-03-12T14:56:20.822" v="1386" actId="20577"/>
        <pc:sldMkLst>
          <pc:docMk/>
          <pc:sldMk cId="93692065" sldId="5837"/>
        </pc:sldMkLst>
      </pc:sldChg>
      <pc:sldChg chg="modSp add mod">
        <pc:chgData name="Ward, Reagan" userId="27291eb4-8241-4961-9e69-8c66e34cc5b0" providerId="ADAL" clId="{D998701E-D3CD-4E23-9B35-3A5EE0A3EAC9}" dt="2025-03-12T14:56:03.048" v="1340" actId="20577"/>
        <pc:sldMkLst>
          <pc:docMk/>
          <pc:sldMk cId="220528580" sldId="5838"/>
        </pc:sldMkLst>
      </pc:sldChg>
      <pc:sldChg chg="modSp add mod">
        <pc:chgData name="Ward, Reagan" userId="27291eb4-8241-4961-9e69-8c66e34cc5b0" providerId="ADAL" clId="{D998701E-D3CD-4E23-9B35-3A5EE0A3EAC9}" dt="2025-03-12T14:56:33.714" v="1421" actId="20577"/>
        <pc:sldMkLst>
          <pc:docMk/>
          <pc:sldMk cId="1803431067" sldId="5839"/>
        </pc:sldMkLst>
      </pc:sldChg>
      <pc:sldChg chg="modSp add mod">
        <pc:chgData name="Ward, Reagan" userId="27291eb4-8241-4961-9e69-8c66e34cc5b0" providerId="ADAL" clId="{D998701E-D3CD-4E23-9B35-3A5EE0A3EAC9}" dt="2025-03-12T16:02:44.173" v="2146" actId="404"/>
        <pc:sldMkLst>
          <pc:docMk/>
          <pc:sldMk cId="2705892911" sldId="5840"/>
        </pc:sldMkLst>
      </pc:sldChg>
      <pc:sldChg chg="modSp add del mod">
        <pc:chgData name="Ward, Reagan" userId="27291eb4-8241-4961-9e69-8c66e34cc5b0" providerId="ADAL" clId="{D998701E-D3CD-4E23-9B35-3A5EE0A3EAC9}" dt="2025-03-12T15:25:05.578" v="1941" actId="47"/>
        <pc:sldMkLst>
          <pc:docMk/>
          <pc:sldMk cId="1951082681" sldId="5841"/>
        </pc:sldMkLst>
      </pc:sldChg>
      <pc:sldChg chg="addSp delSp modSp new mod modClrScheme chgLayout">
        <pc:chgData name="Ward, Reagan" userId="27291eb4-8241-4961-9e69-8c66e34cc5b0" providerId="ADAL" clId="{D998701E-D3CD-4E23-9B35-3A5EE0A3EAC9}" dt="2025-03-12T15:58:57.228" v="2068" actId="6549"/>
        <pc:sldMkLst>
          <pc:docMk/>
          <pc:sldMk cId="1156151556" sldId="5842"/>
        </pc:sldMkLst>
      </pc:sldChg>
      <pc:sldChg chg="modSp new mod">
        <pc:chgData name="Ward, Reagan" userId="27291eb4-8241-4961-9e69-8c66e34cc5b0" providerId="ADAL" clId="{D998701E-D3CD-4E23-9B35-3A5EE0A3EAC9}" dt="2025-03-12T15:58:40.133" v="2067" actId="20577"/>
        <pc:sldMkLst>
          <pc:docMk/>
          <pc:sldMk cId="4219415275" sldId="5843"/>
        </pc:sldMkLst>
      </pc:sldChg>
    </pc:docChg>
  </pc:docChgLst>
  <pc:docChgLst>
    <pc:chgData name="Severson, Annette" userId="199f3c28-b733-4b36-8b0e-b7eb6984ff94" providerId="ADAL" clId="{09EFE443-00AA-408A-B87F-B67037F6C0C9}"/>
    <pc:docChg chg="custSel addSld modSld sldOrd">
      <pc:chgData name="Severson, Annette" userId="199f3c28-b733-4b36-8b0e-b7eb6984ff94" providerId="ADAL" clId="{09EFE443-00AA-408A-B87F-B67037F6C0C9}" dt="2024-09-11T16:42:45.620" v="114" actId="20577"/>
      <pc:docMkLst>
        <pc:docMk/>
      </pc:docMkLst>
      <pc:sldChg chg="add">
        <pc:chgData name="Severson, Annette" userId="199f3c28-b733-4b36-8b0e-b7eb6984ff94" providerId="ADAL" clId="{09EFE443-00AA-408A-B87F-B67037F6C0C9}" dt="2024-09-11T16:39:51.768" v="0"/>
        <pc:sldMkLst>
          <pc:docMk/>
          <pc:sldMk cId="883951864" sldId="4953"/>
        </pc:sldMkLst>
      </pc:sldChg>
    </pc:docChg>
  </pc:docChgLst>
  <pc:docChgLst>
    <pc:chgData name="Rhodes, Tara" userId="S::rhodes_t@cde.state.co.us::566307b0-1e17-4826-87e1-0feb85a922f2" providerId="AD" clId="Web-{F0EA6459-9A26-7F9F-4C2A-A3A7042CB920}"/>
    <pc:docChg chg="addSld delSld modSld">
      <pc:chgData name="Rhodes, Tara" userId="S::rhodes_t@cde.state.co.us::566307b0-1e17-4826-87e1-0feb85a922f2" providerId="AD" clId="Web-{F0EA6459-9A26-7F9F-4C2A-A3A7042CB920}" dt="2025-06-25T15:20:18.740" v="321"/>
      <pc:docMkLst>
        <pc:docMk/>
      </pc:docMkLst>
      <pc:sldChg chg="del">
        <pc:chgData name="Rhodes, Tara" userId="S::rhodes_t@cde.state.co.us::566307b0-1e17-4826-87e1-0feb85a922f2" providerId="AD" clId="Web-{F0EA6459-9A26-7F9F-4C2A-A3A7042CB920}" dt="2025-06-25T15:15:31.651" v="9"/>
        <pc:sldMkLst>
          <pc:docMk/>
          <pc:sldMk cId="1199086367" sldId="5947"/>
        </pc:sldMkLst>
      </pc:sldChg>
      <pc:sldChg chg="del">
        <pc:chgData name="Rhodes, Tara" userId="S::rhodes_t@cde.state.co.us::566307b0-1e17-4826-87e1-0feb85a922f2" providerId="AD" clId="Web-{F0EA6459-9A26-7F9F-4C2A-A3A7042CB920}" dt="2025-06-25T15:15:31.636" v="7"/>
        <pc:sldMkLst>
          <pc:docMk/>
          <pc:sldMk cId="2079092147" sldId="5976"/>
        </pc:sldMkLst>
      </pc:sldChg>
      <pc:sldChg chg="addSp delSp modSp new">
        <pc:chgData name="Rhodes, Tara" userId="S::rhodes_t@cde.state.co.us::566307b0-1e17-4826-87e1-0feb85a922f2" providerId="AD" clId="Web-{F0EA6459-9A26-7F9F-4C2A-A3A7042CB920}" dt="2025-06-25T15:20:18.740" v="321"/>
        <pc:sldMkLst>
          <pc:docMk/>
          <pc:sldMk cId="2261348429" sldId="5976"/>
        </pc:sldMkLst>
      </pc:sldChg>
    </pc:docChg>
  </pc:docChgLst>
  <pc:docChgLst>
    <pc:chgData name="Slutzky, Collin" userId="S::slutzky_c@cde.state.co.us::21f7fb5c-490d-42a4-8741-4ce78a53b03a" providerId="AD" clId="Web-{4D39FF3A-E092-6A03-B021-D043AAF5FFAF}"/>
    <pc:docChg chg="delSld modSld">
      <pc:chgData name="Slutzky, Collin" userId="S::slutzky_c@cde.state.co.us::21f7fb5c-490d-42a4-8741-4ce78a53b03a" providerId="AD" clId="Web-{4D39FF3A-E092-6A03-B021-D043AAF5FFAF}" dt="2025-02-27T15:01:43.024" v="168"/>
      <pc:docMkLst>
        <pc:docMk/>
      </pc:docMkLst>
      <pc:sldChg chg="addSp delSp modSp">
        <pc:chgData name="Slutzky, Collin" userId="S::slutzky_c@cde.state.co.us::21f7fb5c-490d-42a4-8741-4ce78a53b03a" providerId="AD" clId="Web-{4D39FF3A-E092-6A03-B021-D043AAF5FFAF}" dt="2025-02-27T14:44:49.712" v="160" actId="1076"/>
        <pc:sldMkLst>
          <pc:docMk/>
          <pc:sldMk cId="2639106218" sldId="5801"/>
        </pc:sldMkLst>
      </pc:sldChg>
      <pc:sldChg chg="modSp">
        <pc:chgData name="Slutzky, Collin" userId="S::slutzky_c@cde.state.co.us::21f7fb5c-490d-42a4-8741-4ce78a53b03a" providerId="AD" clId="Web-{4D39FF3A-E092-6A03-B021-D043AAF5FFAF}" dt="2025-02-27T14:22:44.542" v="150" actId="20577"/>
        <pc:sldMkLst>
          <pc:docMk/>
          <pc:sldMk cId="467082449" sldId="5802"/>
        </pc:sldMkLst>
      </pc:sldChg>
      <pc:sldChg chg="del">
        <pc:chgData name="Slutzky, Collin" userId="S::slutzky_c@cde.state.co.us::21f7fb5c-490d-42a4-8741-4ce78a53b03a" providerId="AD" clId="Web-{4D39FF3A-E092-6A03-B021-D043AAF5FFAF}" dt="2025-02-27T14:20:16.212" v="21"/>
        <pc:sldMkLst>
          <pc:docMk/>
          <pc:sldMk cId="2475311638" sldId="5803"/>
        </pc:sldMkLst>
      </pc:sldChg>
      <pc:sldChg chg="del">
        <pc:chgData name="Slutzky, Collin" userId="S::slutzky_c@cde.state.co.us::21f7fb5c-490d-42a4-8741-4ce78a53b03a" providerId="AD" clId="Web-{4D39FF3A-E092-6A03-B021-D043AAF5FFAF}" dt="2025-02-27T14:20:16.228" v="22"/>
        <pc:sldMkLst>
          <pc:docMk/>
          <pc:sldMk cId="2510408818" sldId="5820"/>
        </pc:sldMkLst>
      </pc:sldChg>
      <pc:sldChg chg="del">
        <pc:chgData name="Slutzky, Collin" userId="S::slutzky_c@cde.state.co.us::21f7fb5c-490d-42a4-8741-4ce78a53b03a" providerId="AD" clId="Web-{4D39FF3A-E092-6A03-B021-D043AAF5FFAF}" dt="2025-02-27T14:20:16.228" v="24"/>
        <pc:sldMkLst>
          <pc:docMk/>
          <pc:sldMk cId="1497070557" sldId="5821"/>
        </pc:sldMkLst>
      </pc:sldChg>
      <pc:sldChg chg="del">
        <pc:chgData name="Slutzky, Collin" userId="S::slutzky_c@cde.state.co.us::21f7fb5c-490d-42a4-8741-4ce78a53b03a" providerId="AD" clId="Web-{4D39FF3A-E092-6A03-B021-D043AAF5FFAF}" dt="2025-02-27T14:20:16.228" v="23"/>
        <pc:sldMkLst>
          <pc:docMk/>
          <pc:sldMk cId="1493468534" sldId="5822"/>
        </pc:sldMkLst>
      </pc:sldChg>
    </pc:docChg>
  </pc:docChgLst>
  <pc:docChgLst>
    <pc:chgData name="Gudka, Dawna" userId="823cceae-331b-41d6-9a63-34ad6d1db55c" providerId="ADAL" clId="{1D0DED30-D1C0-4E87-9F02-AB24BA91A3C9}"/>
    <pc:docChg chg="custSel modSld">
      <pc:chgData name="Gudka, Dawna" userId="823cceae-331b-41d6-9a63-34ad6d1db55c" providerId="ADAL" clId="{1D0DED30-D1C0-4E87-9F02-AB24BA91A3C9}" dt="2025-06-05T03:49:38.365" v="208" actId="20577"/>
      <pc:docMkLst>
        <pc:docMk/>
      </pc:docMkLst>
    </pc:docChg>
  </pc:docChgLst>
  <pc:docChgLst>
    <pc:chgData name="Heitman, Lindsey" userId="a9773a47-99d2-4599-9377-6d37e9ec0bd3" providerId="ADAL" clId="{11BBDE42-7877-45FF-9AEA-3976FAE64BD5}"/>
    <pc:docChg chg="custSel addSld delSld modSld sldOrd">
      <pc:chgData name="Heitman, Lindsey" userId="a9773a47-99d2-4599-9377-6d37e9ec0bd3" providerId="ADAL" clId="{11BBDE42-7877-45FF-9AEA-3976FAE64BD5}" dt="2025-02-20T15:48:51.435" v="1425" actId="14100"/>
      <pc:docMkLst>
        <pc:docMk/>
      </pc:docMkLst>
      <pc:sldChg chg="addSp delSp modSp add mod ord modClrScheme chgLayout">
        <pc:chgData name="Heitman, Lindsey" userId="a9773a47-99d2-4599-9377-6d37e9ec0bd3" providerId="ADAL" clId="{11BBDE42-7877-45FF-9AEA-3976FAE64BD5}" dt="2025-02-20T15:47:19.067" v="1417" actId="13244"/>
        <pc:sldMkLst>
          <pc:docMk/>
          <pc:sldMk cId="3230641908" sldId="334"/>
        </pc:sldMkLst>
      </pc:sldChg>
      <pc:sldChg chg="modSp mod">
        <pc:chgData name="Heitman, Lindsey" userId="a9773a47-99d2-4599-9377-6d37e9ec0bd3" providerId="ADAL" clId="{11BBDE42-7877-45FF-9AEA-3976FAE64BD5}" dt="2025-02-19T22:02:18.546" v="170" actId="20577"/>
        <pc:sldMkLst>
          <pc:docMk/>
          <pc:sldMk cId="3227145924" sldId="5097"/>
        </pc:sldMkLst>
      </pc:sldChg>
      <pc:sldChg chg="modSp mod">
        <pc:chgData name="Heitman, Lindsey" userId="a9773a47-99d2-4599-9377-6d37e9ec0bd3" providerId="ADAL" clId="{11BBDE42-7877-45FF-9AEA-3976FAE64BD5}" dt="2025-02-19T22:03:18.763" v="237" actId="20577"/>
        <pc:sldMkLst>
          <pc:docMk/>
          <pc:sldMk cId="1037917088" sldId="5098"/>
        </pc:sldMkLst>
      </pc:sldChg>
      <pc:sldChg chg="add">
        <pc:chgData name="Heitman, Lindsey" userId="a9773a47-99d2-4599-9377-6d37e9ec0bd3" providerId="ADAL" clId="{11BBDE42-7877-45FF-9AEA-3976FAE64BD5}" dt="2025-02-19T21:59:20.949" v="2"/>
        <pc:sldMkLst>
          <pc:docMk/>
          <pc:sldMk cId="783971613" sldId="5619"/>
        </pc:sldMkLst>
      </pc:sldChg>
      <pc:sldChg chg="del">
        <pc:chgData name="Heitman, Lindsey" userId="a9773a47-99d2-4599-9377-6d37e9ec0bd3" providerId="ADAL" clId="{11BBDE42-7877-45FF-9AEA-3976FAE64BD5}" dt="2025-02-19T21:58:29.502" v="1" actId="2696"/>
        <pc:sldMkLst>
          <pc:docMk/>
          <pc:sldMk cId="3013837945" sldId="5774"/>
        </pc:sldMkLst>
      </pc:sldChg>
      <pc:sldChg chg="del">
        <pc:chgData name="Heitman, Lindsey" userId="a9773a47-99d2-4599-9377-6d37e9ec0bd3" providerId="ADAL" clId="{11BBDE42-7877-45FF-9AEA-3976FAE64BD5}" dt="2025-02-19T21:59:32.382" v="3" actId="2696"/>
        <pc:sldMkLst>
          <pc:docMk/>
          <pc:sldMk cId="655718009" sldId="5775"/>
        </pc:sldMkLst>
      </pc:sldChg>
      <pc:sldChg chg="add del">
        <pc:chgData name="Heitman, Lindsey" userId="a9773a47-99d2-4599-9377-6d37e9ec0bd3" providerId="ADAL" clId="{11BBDE42-7877-45FF-9AEA-3976FAE64BD5}" dt="2025-02-20T14:36:02.017" v="252" actId="2696"/>
        <pc:sldMkLst>
          <pc:docMk/>
          <pc:sldMk cId="3863327952" sldId="5788"/>
        </pc:sldMkLst>
      </pc:sldChg>
      <pc:sldChg chg="add">
        <pc:chgData name="Heitman, Lindsey" userId="a9773a47-99d2-4599-9377-6d37e9ec0bd3" providerId="ADAL" clId="{11BBDE42-7877-45FF-9AEA-3976FAE64BD5}" dt="2025-02-19T21:58:13.896" v="0"/>
        <pc:sldMkLst>
          <pc:docMk/>
          <pc:sldMk cId="2079813554" sldId="5791"/>
        </pc:sldMkLst>
      </pc:sldChg>
      <pc:sldChg chg="modSp add mod">
        <pc:chgData name="Heitman, Lindsey" userId="a9773a47-99d2-4599-9377-6d37e9ec0bd3" providerId="ADAL" clId="{11BBDE42-7877-45FF-9AEA-3976FAE64BD5}" dt="2025-02-19T22:00:27.979" v="5" actId="13244"/>
        <pc:sldMkLst>
          <pc:docMk/>
          <pc:sldMk cId="1756129710" sldId="5792"/>
        </pc:sldMkLst>
      </pc:sldChg>
      <pc:sldChg chg="modSp add mod">
        <pc:chgData name="Heitman, Lindsey" userId="a9773a47-99d2-4599-9377-6d37e9ec0bd3" providerId="ADAL" clId="{11BBDE42-7877-45FF-9AEA-3976FAE64BD5}" dt="2025-02-19T22:00:40.333" v="6" actId="13244"/>
        <pc:sldMkLst>
          <pc:docMk/>
          <pc:sldMk cId="0" sldId="5793"/>
        </pc:sldMkLst>
      </pc:sldChg>
      <pc:sldChg chg="modSp add mod">
        <pc:chgData name="Heitman, Lindsey" userId="a9773a47-99d2-4599-9377-6d37e9ec0bd3" providerId="ADAL" clId="{11BBDE42-7877-45FF-9AEA-3976FAE64BD5}" dt="2025-02-20T14:41:34.235" v="927" actId="20577"/>
        <pc:sldMkLst>
          <pc:docMk/>
          <pc:sldMk cId="3404504799" sldId="5794"/>
        </pc:sldMkLst>
      </pc:sldChg>
      <pc:sldChg chg="addSp delSp modSp mod modClrScheme chgLayout">
        <pc:chgData name="Heitman, Lindsey" userId="a9773a47-99d2-4599-9377-6d37e9ec0bd3" providerId="ADAL" clId="{11BBDE42-7877-45FF-9AEA-3976FAE64BD5}" dt="2025-02-20T15:48:51.435" v="1425" actId="14100"/>
        <pc:sldMkLst>
          <pc:docMk/>
          <pc:sldMk cId="2840240653" sldId="5795"/>
        </pc:sldMkLst>
      </pc:sldChg>
      <pc:sldChg chg="addSp delSp modSp new mod modClrScheme chgLayout">
        <pc:chgData name="Heitman, Lindsey" userId="a9773a47-99d2-4599-9377-6d37e9ec0bd3" providerId="ADAL" clId="{11BBDE42-7877-45FF-9AEA-3976FAE64BD5}" dt="2025-02-20T15:48:39.826" v="1424" actId="13244"/>
        <pc:sldMkLst>
          <pc:docMk/>
          <pc:sldMk cId="2347927155" sldId="5800"/>
        </pc:sldMkLst>
      </pc:sldChg>
    </pc:docChg>
  </pc:docChgLst>
  <pc:docChgLst>
    <pc:chgData name="Ward, Reagan" userId="27291eb4-8241-4961-9e69-8c66e34cc5b0" providerId="ADAL" clId="{274FBDB1-7F80-4E4C-9143-5E16B47101E1}"/>
    <pc:docChg chg="undo custSel addSld delSld modSld sldOrd">
      <pc:chgData name="Ward, Reagan" userId="27291eb4-8241-4961-9e69-8c66e34cc5b0" providerId="ADAL" clId="{274FBDB1-7F80-4E4C-9143-5E16B47101E1}" dt="2025-02-20T15:53:44.485" v="12927" actId="700"/>
      <pc:docMkLst>
        <pc:docMk/>
      </pc:docMkLst>
      <pc:sldChg chg="del">
        <pc:chgData name="Ward, Reagan" userId="27291eb4-8241-4961-9e69-8c66e34cc5b0" providerId="ADAL" clId="{274FBDB1-7F80-4E4C-9143-5E16B47101E1}" dt="2025-02-19T23:46:25.373" v="12600" actId="47"/>
        <pc:sldMkLst>
          <pc:docMk/>
          <pc:sldMk cId="638276779" sldId="257"/>
        </pc:sldMkLst>
      </pc:sldChg>
      <pc:sldChg chg="addSp delSp modSp mod modClrScheme chgLayout">
        <pc:chgData name="Ward, Reagan" userId="27291eb4-8241-4961-9e69-8c66e34cc5b0" providerId="ADAL" clId="{274FBDB1-7F80-4E4C-9143-5E16B47101E1}" dt="2025-02-19T23:46:35.849" v="12603"/>
        <pc:sldMkLst>
          <pc:docMk/>
          <pc:sldMk cId="1638711916" sldId="258"/>
        </pc:sldMkLst>
      </pc:sldChg>
      <pc:sldChg chg="addSp delSp modSp mod modClrScheme chgLayout">
        <pc:chgData name="Ward, Reagan" userId="27291eb4-8241-4961-9e69-8c66e34cc5b0" providerId="ADAL" clId="{274FBDB1-7F80-4E4C-9143-5E16B47101E1}" dt="2025-02-19T23:51:17.474" v="12814" actId="255"/>
        <pc:sldMkLst>
          <pc:docMk/>
          <pc:sldMk cId="1284145060" sldId="264"/>
        </pc:sldMkLst>
      </pc:sldChg>
      <pc:sldChg chg="addSp modSp mod modClrScheme chgLayout">
        <pc:chgData name="Ward, Reagan" userId="27291eb4-8241-4961-9e69-8c66e34cc5b0" providerId="ADAL" clId="{274FBDB1-7F80-4E4C-9143-5E16B47101E1}" dt="2025-02-19T23:24:35.583" v="12574" actId="207"/>
        <pc:sldMkLst>
          <pc:docMk/>
          <pc:sldMk cId="3878259165" sldId="265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294187229" sldId="317"/>
        </pc:sldMkLst>
      </pc:sldChg>
      <pc:sldChg chg="modSp mod modClrScheme chgLayout">
        <pc:chgData name="Ward, Reagan" userId="27291eb4-8241-4961-9e69-8c66e34cc5b0" providerId="ADAL" clId="{274FBDB1-7F80-4E4C-9143-5E16B47101E1}" dt="2025-02-20T15:53:44.485" v="12927" actId="700"/>
        <pc:sldMkLst>
          <pc:docMk/>
          <pc:sldMk cId="3230641908" sldId="334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0" sldId="676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3449144384" sldId="724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1245002971" sldId="725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1483936557" sldId="2230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1138122946" sldId="5267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1504568059" sldId="5275"/>
        </pc:sldMkLst>
      </pc:sldChg>
      <pc:sldChg chg="addSp delSp modSp del mod modClrScheme chgLayout">
        <pc:chgData name="Ward, Reagan" userId="27291eb4-8241-4961-9e69-8c66e34cc5b0" providerId="ADAL" clId="{274FBDB1-7F80-4E4C-9143-5E16B47101E1}" dt="2025-02-14T18:14:29.011" v="82" actId="47"/>
        <pc:sldMkLst>
          <pc:docMk/>
          <pc:sldMk cId="3343705851" sldId="5418"/>
        </pc:sldMkLst>
      </pc:sldChg>
      <pc:sldChg chg="addSp delSp modSp add mod">
        <pc:chgData name="Ward, Reagan" userId="27291eb4-8241-4961-9e69-8c66e34cc5b0" providerId="ADAL" clId="{274FBDB1-7F80-4E4C-9143-5E16B47101E1}" dt="2025-02-14T18:19:11.337" v="239"/>
        <pc:sldMkLst>
          <pc:docMk/>
          <pc:sldMk cId="506215753" sldId="5419"/>
        </pc:sldMkLst>
      </pc:sldChg>
      <pc:sldChg chg="addSp delSp modSp del mod modClrScheme chgLayout">
        <pc:chgData name="Ward, Reagan" userId="27291eb4-8241-4961-9e69-8c66e34cc5b0" providerId="ADAL" clId="{274FBDB1-7F80-4E4C-9143-5E16B47101E1}" dt="2025-02-18T20:57:11.596" v="8283" actId="47"/>
        <pc:sldMkLst>
          <pc:docMk/>
          <pc:sldMk cId="3321673259" sldId="5615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783971613" sldId="5619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3494396476" sldId="5697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3176056638" sldId="5732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2365850526" sldId="5733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522260969" sldId="5746"/>
        </pc:sldMkLst>
      </pc:sldChg>
      <pc:sldChg chg="addSp delSp modSp new mod modClrScheme chgLayout">
        <pc:chgData name="Ward, Reagan" userId="27291eb4-8241-4961-9e69-8c66e34cc5b0" providerId="ADAL" clId="{274FBDB1-7F80-4E4C-9143-5E16B47101E1}" dt="2025-02-18T23:03:23.209" v="8356" actId="20577"/>
        <pc:sldMkLst>
          <pc:docMk/>
          <pc:sldMk cId="1773155316" sldId="5758"/>
        </pc:sldMkLst>
      </pc:sldChg>
      <pc:sldChg chg="addSp delSp modSp new mod modClrScheme chgLayout">
        <pc:chgData name="Ward, Reagan" userId="27291eb4-8241-4961-9e69-8c66e34cc5b0" providerId="ADAL" clId="{274FBDB1-7F80-4E4C-9143-5E16B47101E1}" dt="2025-02-18T23:03:32.025" v="8365" actId="20577"/>
        <pc:sldMkLst>
          <pc:docMk/>
          <pc:sldMk cId="1516814822" sldId="5759"/>
        </pc:sldMkLst>
      </pc:sldChg>
      <pc:sldChg chg="addSp delSp modSp new del mod modClrScheme chgLayout">
        <pc:chgData name="Ward, Reagan" userId="27291eb4-8241-4961-9e69-8c66e34cc5b0" providerId="ADAL" clId="{274FBDB1-7F80-4E4C-9143-5E16B47101E1}" dt="2025-02-14T18:13:52.303" v="62" actId="47"/>
        <pc:sldMkLst>
          <pc:docMk/>
          <pc:sldMk cId="1770753111" sldId="5760"/>
        </pc:sldMkLst>
      </pc:sldChg>
      <pc:sldChg chg="modSp add mod">
        <pc:chgData name="Ward, Reagan" userId="27291eb4-8241-4961-9e69-8c66e34cc5b0" providerId="ADAL" clId="{274FBDB1-7F80-4E4C-9143-5E16B47101E1}" dt="2025-02-18T23:03:41.580" v="8391" actId="20577"/>
        <pc:sldMkLst>
          <pc:docMk/>
          <pc:sldMk cId="2609259727" sldId="5760"/>
        </pc:sldMkLst>
      </pc:sldChg>
      <pc:sldChg chg="modSp add mod">
        <pc:chgData name="Ward, Reagan" userId="27291eb4-8241-4961-9e69-8c66e34cc5b0" providerId="ADAL" clId="{274FBDB1-7F80-4E4C-9143-5E16B47101E1}" dt="2025-02-18T23:03:51.629" v="8420" actId="20577"/>
        <pc:sldMkLst>
          <pc:docMk/>
          <pc:sldMk cId="2886310719" sldId="5761"/>
        </pc:sldMkLst>
      </pc:sldChg>
      <pc:sldChg chg="modSp add mod">
        <pc:chgData name="Ward, Reagan" userId="27291eb4-8241-4961-9e69-8c66e34cc5b0" providerId="ADAL" clId="{274FBDB1-7F80-4E4C-9143-5E16B47101E1}" dt="2025-02-18T23:03:57.825" v="8435" actId="20577"/>
        <pc:sldMkLst>
          <pc:docMk/>
          <pc:sldMk cId="1290816800" sldId="5762"/>
        </pc:sldMkLst>
      </pc:sldChg>
      <pc:sldChg chg="modSp add mod">
        <pc:chgData name="Ward, Reagan" userId="27291eb4-8241-4961-9e69-8c66e34cc5b0" providerId="ADAL" clId="{274FBDB1-7F80-4E4C-9143-5E16B47101E1}" dt="2025-02-18T15:08:31.707" v="536" actId="20577"/>
        <pc:sldMkLst>
          <pc:docMk/>
          <pc:sldMk cId="727007042" sldId="5763"/>
        </pc:sldMkLst>
      </pc:sldChg>
      <pc:sldChg chg="modSp add mod">
        <pc:chgData name="Ward, Reagan" userId="27291eb4-8241-4961-9e69-8c66e34cc5b0" providerId="ADAL" clId="{274FBDB1-7F80-4E4C-9143-5E16B47101E1}" dt="2025-02-18T20:43:22.662" v="6894" actId="1036"/>
        <pc:sldMkLst>
          <pc:docMk/>
          <pc:sldMk cId="2051952218" sldId="5764"/>
        </pc:sldMkLst>
      </pc:sldChg>
      <pc:sldChg chg="modSp add mod">
        <pc:chgData name="Ward, Reagan" userId="27291eb4-8241-4961-9e69-8c66e34cc5b0" providerId="ADAL" clId="{274FBDB1-7F80-4E4C-9143-5E16B47101E1}" dt="2025-02-18T20:58:46.379" v="8312" actId="6549"/>
        <pc:sldMkLst>
          <pc:docMk/>
          <pc:sldMk cId="1039088137" sldId="5765"/>
        </pc:sldMkLst>
      </pc:sldChg>
      <pc:sldChg chg="modSp add mod">
        <pc:chgData name="Ward, Reagan" userId="27291eb4-8241-4961-9e69-8c66e34cc5b0" providerId="ADAL" clId="{274FBDB1-7F80-4E4C-9143-5E16B47101E1}" dt="2025-02-18T15:08:49.766" v="579" actId="27636"/>
        <pc:sldMkLst>
          <pc:docMk/>
          <pc:sldMk cId="3184900663" sldId="5766"/>
        </pc:sldMkLst>
      </pc:sldChg>
      <pc:sldChg chg="addSp delSp modSp add mod">
        <pc:chgData name="Ward, Reagan" userId="27291eb4-8241-4961-9e69-8c66e34cc5b0" providerId="ADAL" clId="{274FBDB1-7F80-4E4C-9143-5E16B47101E1}" dt="2025-02-19T15:57:46.804" v="11923" actId="13244"/>
        <pc:sldMkLst>
          <pc:docMk/>
          <pc:sldMk cId="1012677176" sldId="5767"/>
        </pc:sldMkLst>
      </pc:sldChg>
      <pc:sldChg chg="modSp add mod">
        <pc:chgData name="Ward, Reagan" userId="27291eb4-8241-4961-9e69-8c66e34cc5b0" providerId="ADAL" clId="{274FBDB1-7F80-4E4C-9143-5E16B47101E1}" dt="2025-02-19T15:56:19.106" v="11899" actId="6549"/>
        <pc:sldMkLst>
          <pc:docMk/>
          <pc:sldMk cId="4029889111" sldId="5768"/>
        </pc:sldMkLst>
      </pc:sldChg>
      <pc:sldChg chg="addSp delSp modSp new mod modClrScheme chgLayout">
        <pc:chgData name="Ward, Reagan" userId="27291eb4-8241-4961-9e69-8c66e34cc5b0" providerId="ADAL" clId="{274FBDB1-7F80-4E4C-9143-5E16B47101E1}" dt="2025-02-19T15:58:09.094" v="11925" actId="13244"/>
        <pc:sldMkLst>
          <pc:docMk/>
          <pc:sldMk cId="1975889940" sldId="5769"/>
        </pc:sldMkLst>
      </pc:sldChg>
      <pc:sldChg chg="addSp delSp modSp new mod modClrScheme chgLayout">
        <pc:chgData name="Ward, Reagan" userId="27291eb4-8241-4961-9e69-8c66e34cc5b0" providerId="ADAL" clId="{274FBDB1-7F80-4E4C-9143-5E16B47101E1}" dt="2025-02-19T15:57:21.384" v="11921" actId="13244"/>
        <pc:sldMkLst>
          <pc:docMk/>
          <pc:sldMk cId="4040787201" sldId="5770"/>
        </pc:sldMkLst>
      </pc:sldChg>
      <pc:sldChg chg="addSp delSp modSp new mod modClrScheme chgLayout">
        <pc:chgData name="Ward, Reagan" userId="27291eb4-8241-4961-9e69-8c66e34cc5b0" providerId="ADAL" clId="{274FBDB1-7F80-4E4C-9143-5E16B47101E1}" dt="2025-02-18T20:54:03.340" v="8263" actId="27636"/>
        <pc:sldMkLst>
          <pc:docMk/>
          <pc:sldMk cId="3538552579" sldId="5771"/>
        </pc:sldMkLst>
      </pc:sldChg>
      <pc:sldChg chg="addSp delSp modSp new mod modClrScheme chgLayout">
        <pc:chgData name="Ward, Reagan" userId="27291eb4-8241-4961-9e69-8c66e34cc5b0" providerId="ADAL" clId="{274FBDB1-7F80-4E4C-9143-5E16B47101E1}" dt="2025-02-19T15:57:31.262" v="11922" actId="13244"/>
        <pc:sldMkLst>
          <pc:docMk/>
          <pc:sldMk cId="811684293" sldId="5772"/>
        </pc:sldMkLst>
      </pc:sldChg>
      <pc:sldChg chg="modSp add mod">
        <pc:chgData name="Ward, Reagan" userId="27291eb4-8241-4961-9e69-8c66e34cc5b0" providerId="ADAL" clId="{274FBDB1-7F80-4E4C-9143-5E16B47101E1}" dt="2025-02-18T23:04:14.815" v="8487" actId="20577"/>
        <pc:sldMkLst>
          <pc:docMk/>
          <pc:sldMk cId="612242576" sldId="5773"/>
        </pc:sldMkLst>
      </pc:sldChg>
      <pc:sldChg chg="modSp add mod">
        <pc:chgData name="Ward, Reagan" userId="27291eb4-8241-4961-9e69-8c66e34cc5b0" providerId="ADAL" clId="{274FBDB1-7F80-4E4C-9143-5E16B47101E1}" dt="2025-02-18T23:04:21.696" v="8506" actId="20577"/>
        <pc:sldMkLst>
          <pc:docMk/>
          <pc:sldMk cId="3013837945" sldId="5774"/>
        </pc:sldMkLst>
      </pc:sldChg>
      <pc:sldChg chg="modSp add mod">
        <pc:chgData name="Ward, Reagan" userId="27291eb4-8241-4961-9e69-8c66e34cc5b0" providerId="ADAL" clId="{274FBDB1-7F80-4E4C-9143-5E16B47101E1}" dt="2025-02-18T23:04:28.608" v="8519" actId="20577"/>
        <pc:sldMkLst>
          <pc:docMk/>
          <pc:sldMk cId="655718009" sldId="5775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467082449" sldId="5776"/>
        </pc:sldMkLst>
      </pc:sldChg>
      <pc:sldChg chg="modSp add mod">
        <pc:chgData name="Ward, Reagan" userId="27291eb4-8241-4961-9e69-8c66e34cc5b0" providerId="ADAL" clId="{274FBDB1-7F80-4E4C-9143-5E16B47101E1}" dt="2025-02-18T23:04:42.358" v="8544" actId="20577"/>
        <pc:sldMkLst>
          <pc:docMk/>
          <pc:sldMk cId="665108887" sldId="5776"/>
        </pc:sldMkLst>
      </pc:sldChg>
      <pc:sldChg chg="modSp add mod">
        <pc:chgData name="Ward, Reagan" userId="27291eb4-8241-4961-9e69-8c66e34cc5b0" providerId="ADAL" clId="{274FBDB1-7F80-4E4C-9143-5E16B47101E1}" dt="2025-02-18T23:04:49.153" v="8555" actId="20577"/>
        <pc:sldMkLst>
          <pc:docMk/>
          <pc:sldMk cId="3985292775" sldId="5777"/>
        </pc:sldMkLst>
      </pc:sldChg>
      <pc:sldChg chg="modSp add mod">
        <pc:chgData name="Ward, Reagan" userId="27291eb4-8241-4961-9e69-8c66e34cc5b0" providerId="ADAL" clId="{274FBDB1-7F80-4E4C-9143-5E16B47101E1}" dt="2025-02-18T23:04:53.849" v="8565" actId="20577"/>
        <pc:sldMkLst>
          <pc:docMk/>
          <pc:sldMk cId="1177166043" sldId="5778"/>
        </pc:sldMkLst>
      </pc:sldChg>
      <pc:sldChg chg="addSp delSp modSp new del mod ord modClrScheme chgLayout">
        <pc:chgData name="Ward, Reagan" userId="27291eb4-8241-4961-9e69-8c66e34cc5b0" providerId="ADAL" clId="{274FBDB1-7F80-4E4C-9143-5E16B47101E1}" dt="2025-02-19T15:10:58.848" v="10715" actId="47"/>
        <pc:sldMkLst>
          <pc:docMk/>
          <pc:sldMk cId="2654593614" sldId="5779"/>
        </pc:sldMkLst>
      </pc:sldChg>
      <pc:sldChg chg="modSp mod">
        <pc:chgData name="Ward, Reagan" userId="27291eb4-8241-4961-9e69-8c66e34cc5b0" providerId="ADAL" clId="{274FBDB1-7F80-4E4C-9143-5E16B47101E1}" dt="2025-02-19T15:56:57.968" v="11903" actId="20577"/>
        <pc:sldMkLst>
          <pc:docMk/>
          <pc:sldMk cId="1597785575" sldId="5781"/>
        </pc:sldMkLst>
      </pc:sldChg>
      <pc:sldChg chg="modSp mod">
        <pc:chgData name="Ward, Reagan" userId="27291eb4-8241-4961-9e69-8c66e34cc5b0" providerId="ADAL" clId="{274FBDB1-7F80-4E4C-9143-5E16B47101E1}" dt="2025-02-19T15:57:06.602" v="11920" actId="20577"/>
        <pc:sldMkLst>
          <pc:docMk/>
          <pc:sldMk cId="819553971" sldId="5782"/>
        </pc:sldMkLst>
      </pc:sldChg>
      <pc:sldChg chg="addSp delSp modSp new mod modClrScheme chgLayout">
        <pc:chgData name="Ward, Reagan" userId="27291eb4-8241-4961-9e69-8c66e34cc5b0" providerId="ADAL" clId="{274FBDB1-7F80-4E4C-9143-5E16B47101E1}" dt="2025-02-19T15:57:53.637" v="11924" actId="13244"/>
        <pc:sldMkLst>
          <pc:docMk/>
          <pc:sldMk cId="3129949560" sldId="5783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3422266987" sldId="5785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1665958014" sldId="5786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3914415940" sldId="5787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1237249377" sldId="5788"/>
        </pc:sldMkLst>
      </pc:sldChg>
      <pc:sldChg chg="modSp mod">
        <pc:chgData name="Ward, Reagan" userId="27291eb4-8241-4961-9e69-8c66e34cc5b0" providerId="ADAL" clId="{274FBDB1-7F80-4E4C-9143-5E16B47101E1}" dt="2025-02-19T23:55:34.990" v="12829" actId="113"/>
        <pc:sldMkLst>
          <pc:docMk/>
          <pc:sldMk cId="3863327952" sldId="5788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1301326054" sldId="5789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184704913" sldId="5790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746027233" sldId="5791"/>
        </pc:sldMkLst>
      </pc:sldChg>
      <pc:sldChg chg="del">
        <pc:chgData name="Ward, Reagan" userId="27291eb4-8241-4961-9e69-8c66e34cc5b0" providerId="ADAL" clId="{274FBDB1-7F80-4E4C-9143-5E16B47101E1}" dt="2025-02-14T18:11:30.575" v="2" actId="47"/>
        <pc:sldMkLst>
          <pc:docMk/>
          <pc:sldMk cId="2639106218" sldId="5792"/>
        </pc:sldMkLst>
      </pc:sldChg>
      <pc:sldChg chg="del">
        <pc:chgData name="Ward, Reagan" userId="27291eb4-8241-4961-9e69-8c66e34cc5b0" providerId="ADAL" clId="{274FBDB1-7F80-4E4C-9143-5E16B47101E1}" dt="2025-02-19T23:22:36.977" v="12498" actId="47"/>
        <pc:sldMkLst>
          <pc:docMk/>
          <pc:sldMk cId="0" sldId="5793"/>
        </pc:sldMkLst>
      </pc:sldChg>
      <pc:sldChg chg="addSp delSp modSp new mod modClrScheme chgLayout">
        <pc:chgData name="Ward, Reagan" userId="27291eb4-8241-4961-9e69-8c66e34cc5b0" providerId="ADAL" clId="{274FBDB1-7F80-4E4C-9143-5E16B47101E1}" dt="2025-02-20T15:52:07.938" v="12868" actId="13244"/>
        <pc:sldMkLst>
          <pc:docMk/>
          <pc:sldMk cId="2840240653" sldId="5795"/>
        </pc:sldMkLst>
      </pc:sldChg>
      <pc:sldChg chg="addSp delSp modSp new mod modClrScheme chgLayout">
        <pc:chgData name="Ward, Reagan" userId="27291eb4-8241-4961-9e69-8c66e34cc5b0" providerId="ADAL" clId="{274FBDB1-7F80-4E4C-9143-5E16B47101E1}" dt="2025-02-19T23:53:02.932" v="12821" actId="207"/>
        <pc:sldMkLst>
          <pc:docMk/>
          <pc:sldMk cId="2719454317" sldId="5796"/>
        </pc:sldMkLst>
      </pc:sldChg>
      <pc:sldChg chg="addSp delSp modSp new mod modClrScheme chgLayout">
        <pc:chgData name="Ward, Reagan" userId="27291eb4-8241-4961-9e69-8c66e34cc5b0" providerId="ADAL" clId="{274FBDB1-7F80-4E4C-9143-5E16B47101E1}" dt="2025-02-19T23:48:45.485" v="12777" actId="20577"/>
        <pc:sldMkLst>
          <pc:docMk/>
          <pc:sldMk cId="148576777" sldId="5797"/>
        </pc:sldMkLst>
      </pc:sldChg>
      <pc:sldChg chg="modSp mod">
        <pc:chgData name="Ward, Reagan" userId="27291eb4-8241-4961-9e69-8c66e34cc5b0" providerId="ADAL" clId="{274FBDB1-7F80-4E4C-9143-5E16B47101E1}" dt="2025-02-20T14:46:14.667" v="12831" actId="962"/>
        <pc:sldMkLst>
          <pc:docMk/>
          <pc:sldMk cId="1237249377" sldId="5798"/>
        </pc:sldMkLst>
      </pc:sldChg>
      <pc:sldChg chg="addSp delSp modSp mod modClrScheme chgLayout">
        <pc:chgData name="Ward, Reagan" userId="27291eb4-8241-4961-9e69-8c66e34cc5b0" providerId="ADAL" clId="{274FBDB1-7F80-4E4C-9143-5E16B47101E1}" dt="2025-02-20T15:53:23.194" v="12923" actId="13244"/>
        <pc:sldMkLst>
          <pc:docMk/>
          <pc:sldMk cId="2347927155" sldId="5800"/>
        </pc:sldMkLst>
      </pc:sldChg>
      <pc:sldChg chg="modSp mod">
        <pc:chgData name="Ward, Reagan" userId="27291eb4-8241-4961-9e69-8c66e34cc5b0" providerId="ADAL" clId="{274FBDB1-7F80-4E4C-9143-5E16B47101E1}" dt="2025-02-20T15:51:45.920" v="12866" actId="962"/>
        <pc:sldMkLst>
          <pc:docMk/>
          <pc:sldMk cId="2639106218" sldId="5801"/>
        </pc:sldMkLst>
      </pc:sldChg>
    </pc:docChg>
  </pc:docChgLst>
  <pc:docChgLst>
    <pc:chgData name="Ward, Reagan" userId="27291eb4-8241-4961-9e69-8c66e34cc5b0" providerId="ADAL" clId="{12DA4140-F984-493F-9E97-7A6E8EDD91C1}"/>
    <pc:docChg chg="undo custSel addSld delSld modSld sldOrd">
      <pc:chgData name="Ward, Reagan" userId="27291eb4-8241-4961-9e69-8c66e34cc5b0" providerId="ADAL" clId="{12DA4140-F984-493F-9E97-7A6E8EDD91C1}" dt="2025-05-29T14:49:50.196" v="2484" actId="13244"/>
      <pc:docMkLst>
        <pc:docMk/>
      </pc:docMkLst>
      <pc:sldChg chg="addSp modSp mod modClrScheme chgLayout">
        <pc:chgData name="Ward, Reagan" userId="27291eb4-8241-4961-9e69-8c66e34cc5b0" providerId="ADAL" clId="{12DA4140-F984-493F-9E97-7A6E8EDD91C1}" dt="2025-05-29T14:48:05.916" v="2459" actId="207"/>
        <pc:sldMkLst>
          <pc:docMk/>
          <pc:sldMk cId="3878259165" sldId="265"/>
        </pc:sldMkLst>
      </pc:sldChg>
      <pc:sldChg chg="add del">
        <pc:chgData name="Ward, Reagan" userId="27291eb4-8241-4961-9e69-8c66e34cc5b0" providerId="ADAL" clId="{12DA4140-F984-493F-9E97-7A6E8EDD91C1}" dt="2025-05-28T16:07:26.266" v="183"/>
        <pc:sldMkLst>
          <pc:docMk/>
          <pc:sldMk cId="324107815" sldId="267"/>
        </pc:sldMkLst>
      </pc:sldChg>
      <pc:sldChg chg="add del">
        <pc:chgData name="Ward, Reagan" userId="27291eb4-8241-4961-9e69-8c66e34cc5b0" providerId="ADAL" clId="{12DA4140-F984-493F-9E97-7A6E8EDD91C1}" dt="2025-05-28T17:08:50.709" v="1458"/>
        <pc:sldMkLst>
          <pc:docMk/>
          <pc:sldMk cId="1372741554" sldId="5344"/>
        </pc:sldMkLst>
      </pc:sldChg>
      <pc:sldChg chg="addSp delSp modSp add mod modClrScheme chgLayout">
        <pc:chgData name="Ward, Reagan" userId="27291eb4-8241-4961-9e69-8c66e34cc5b0" providerId="ADAL" clId="{12DA4140-F984-493F-9E97-7A6E8EDD91C1}" dt="2025-05-28T17:19:27.644" v="1760" actId="13244"/>
        <pc:sldMkLst>
          <pc:docMk/>
          <pc:sldMk cId="4007631418" sldId="5346"/>
        </pc:sldMkLst>
      </pc:sldChg>
      <pc:sldChg chg="del">
        <pc:chgData name="Ward, Reagan" userId="27291eb4-8241-4961-9e69-8c66e34cc5b0" providerId="ADAL" clId="{12DA4140-F984-493F-9E97-7A6E8EDD91C1}" dt="2025-05-28T16:08:31.857" v="190" actId="47"/>
        <pc:sldMkLst>
          <pc:docMk/>
          <pc:sldMk cId="794275993" sldId="5416"/>
        </pc:sldMkLst>
      </pc:sldChg>
      <pc:sldChg chg="modSp add mod">
        <pc:chgData name="Ward, Reagan" userId="27291eb4-8241-4961-9e69-8c66e34cc5b0" providerId="ADAL" clId="{12DA4140-F984-493F-9E97-7A6E8EDD91C1}" dt="2025-05-28T16:09:07.241" v="230" actId="5793"/>
        <pc:sldMkLst>
          <pc:docMk/>
          <pc:sldMk cId="3302024919" sldId="5424"/>
        </pc:sldMkLst>
      </pc:sldChg>
      <pc:sldChg chg="del">
        <pc:chgData name="Ward, Reagan" userId="27291eb4-8241-4961-9e69-8c66e34cc5b0" providerId="ADAL" clId="{12DA4140-F984-493F-9E97-7A6E8EDD91C1}" dt="2025-05-22T16:14:21.465" v="5" actId="47"/>
        <pc:sldMkLst>
          <pc:docMk/>
          <pc:sldMk cId="2446368680" sldId="5457"/>
        </pc:sldMkLst>
      </pc:sldChg>
      <pc:sldChg chg="del">
        <pc:chgData name="Ward, Reagan" userId="27291eb4-8241-4961-9e69-8c66e34cc5b0" providerId="ADAL" clId="{12DA4140-F984-493F-9E97-7A6E8EDD91C1}" dt="2025-05-22T16:14:21.465" v="5" actId="47"/>
        <pc:sldMkLst>
          <pc:docMk/>
          <pc:sldMk cId="75599275" sldId="5758"/>
        </pc:sldMkLst>
      </pc:sldChg>
      <pc:sldChg chg="del">
        <pc:chgData name="Ward, Reagan" userId="27291eb4-8241-4961-9e69-8c66e34cc5b0" providerId="ADAL" clId="{12DA4140-F984-493F-9E97-7A6E8EDD91C1}" dt="2025-05-22T16:14:21.465" v="5" actId="47"/>
        <pc:sldMkLst>
          <pc:docMk/>
          <pc:sldMk cId="2998683881" sldId="5762"/>
        </pc:sldMkLst>
      </pc:sldChg>
      <pc:sldChg chg="del">
        <pc:chgData name="Ward, Reagan" userId="27291eb4-8241-4961-9e69-8c66e34cc5b0" providerId="ADAL" clId="{12DA4140-F984-493F-9E97-7A6E8EDD91C1}" dt="2025-05-22T16:14:21.465" v="5" actId="47"/>
        <pc:sldMkLst>
          <pc:docMk/>
          <pc:sldMk cId="3959241512" sldId="5764"/>
        </pc:sldMkLst>
      </pc:sldChg>
      <pc:sldChg chg="add del">
        <pc:chgData name="Ward, Reagan" userId="27291eb4-8241-4961-9e69-8c66e34cc5b0" providerId="ADAL" clId="{12DA4140-F984-493F-9E97-7A6E8EDD91C1}" dt="2025-05-28T16:07:50.364" v="187"/>
        <pc:sldMkLst>
          <pc:docMk/>
          <pc:sldMk cId="467082449" sldId="5776"/>
        </pc:sldMkLst>
      </pc:sldChg>
      <pc:sldChg chg="del">
        <pc:chgData name="Ward, Reagan" userId="27291eb4-8241-4961-9e69-8c66e34cc5b0" providerId="ADAL" clId="{12DA4140-F984-493F-9E97-7A6E8EDD91C1}" dt="2025-05-22T16:14:21.465" v="5" actId="47"/>
        <pc:sldMkLst>
          <pc:docMk/>
          <pc:sldMk cId="3882279446" sldId="5868"/>
        </pc:sldMkLst>
      </pc:sldChg>
      <pc:sldChg chg="modSp add mod ord">
        <pc:chgData name="Ward, Reagan" userId="27291eb4-8241-4961-9e69-8c66e34cc5b0" providerId="ADAL" clId="{12DA4140-F984-493F-9E97-7A6E8EDD91C1}" dt="2025-05-29T03:56:12.453" v="2361" actId="14100"/>
        <pc:sldMkLst>
          <pc:docMk/>
          <pc:sldMk cId="2662356441" sldId="5902"/>
        </pc:sldMkLst>
      </pc:sldChg>
      <pc:sldChg chg="del">
        <pc:chgData name="Ward, Reagan" userId="27291eb4-8241-4961-9e69-8c66e34cc5b0" providerId="ADAL" clId="{12DA4140-F984-493F-9E97-7A6E8EDD91C1}" dt="2025-05-22T16:14:11.565" v="3" actId="47"/>
        <pc:sldMkLst>
          <pc:docMk/>
          <pc:sldMk cId="521114537" sldId="5911"/>
        </pc:sldMkLst>
      </pc:sldChg>
      <pc:sldChg chg="modSp add del mod">
        <pc:chgData name="Ward, Reagan" userId="27291eb4-8241-4961-9e69-8c66e34cc5b0" providerId="ADAL" clId="{12DA4140-F984-493F-9E97-7A6E8EDD91C1}" dt="2025-05-29T03:49:57.945" v="1813" actId="2710"/>
        <pc:sldMkLst>
          <pc:docMk/>
          <pc:sldMk cId="1974436417" sldId="5912"/>
        </pc:sldMkLst>
      </pc:sldChg>
      <pc:sldChg chg="add del">
        <pc:chgData name="Ward, Reagan" userId="27291eb4-8241-4961-9e69-8c66e34cc5b0" providerId="ADAL" clId="{12DA4140-F984-493F-9E97-7A6E8EDD91C1}" dt="2025-05-28T16:07:50.364" v="187"/>
        <pc:sldMkLst>
          <pc:docMk/>
          <pc:sldMk cId="4136330268" sldId="5914"/>
        </pc:sldMkLst>
      </pc:sldChg>
      <pc:sldChg chg="add del">
        <pc:chgData name="Ward, Reagan" userId="27291eb4-8241-4961-9e69-8c66e34cc5b0" providerId="ADAL" clId="{12DA4140-F984-493F-9E97-7A6E8EDD91C1}" dt="2025-05-28T16:07:50.364" v="187"/>
        <pc:sldMkLst>
          <pc:docMk/>
          <pc:sldMk cId="4029752383" sldId="5915"/>
        </pc:sldMkLst>
      </pc:sldChg>
      <pc:sldChg chg="add del">
        <pc:chgData name="Ward, Reagan" userId="27291eb4-8241-4961-9e69-8c66e34cc5b0" providerId="ADAL" clId="{12DA4140-F984-493F-9E97-7A6E8EDD91C1}" dt="2025-05-28T16:07:50.364" v="187"/>
        <pc:sldMkLst>
          <pc:docMk/>
          <pc:sldMk cId="438735602" sldId="5916"/>
        </pc:sldMkLst>
      </pc:sldChg>
      <pc:sldChg chg="add del">
        <pc:chgData name="Ward, Reagan" userId="27291eb4-8241-4961-9e69-8c66e34cc5b0" providerId="ADAL" clId="{12DA4140-F984-493F-9E97-7A6E8EDD91C1}" dt="2025-05-28T16:07:50.364" v="187"/>
        <pc:sldMkLst>
          <pc:docMk/>
          <pc:sldMk cId="4087549549" sldId="5917"/>
        </pc:sldMkLst>
      </pc:sldChg>
      <pc:sldChg chg="add del">
        <pc:chgData name="Ward, Reagan" userId="27291eb4-8241-4961-9e69-8c66e34cc5b0" providerId="ADAL" clId="{12DA4140-F984-493F-9E97-7A6E8EDD91C1}" dt="2025-05-28T16:07:50.364" v="187"/>
        <pc:sldMkLst>
          <pc:docMk/>
          <pc:sldMk cId="4255130237" sldId="5918"/>
        </pc:sldMkLst>
      </pc:sldChg>
      <pc:sldChg chg="add del">
        <pc:chgData name="Ward, Reagan" userId="27291eb4-8241-4961-9e69-8c66e34cc5b0" providerId="ADAL" clId="{12DA4140-F984-493F-9E97-7A6E8EDD91C1}" dt="2025-05-28T16:07:50.364" v="187"/>
        <pc:sldMkLst>
          <pc:docMk/>
          <pc:sldMk cId="3702270092" sldId="5924"/>
        </pc:sldMkLst>
      </pc:sldChg>
      <pc:sldChg chg="add del">
        <pc:chgData name="Ward, Reagan" userId="27291eb4-8241-4961-9e69-8c66e34cc5b0" providerId="ADAL" clId="{12DA4140-F984-493F-9E97-7A6E8EDD91C1}" dt="2025-05-28T16:07:50.364" v="187"/>
        <pc:sldMkLst>
          <pc:docMk/>
          <pc:sldMk cId="1682412232" sldId="5928"/>
        </pc:sldMkLst>
      </pc:sldChg>
      <pc:sldChg chg="add del">
        <pc:chgData name="Ward, Reagan" userId="27291eb4-8241-4961-9e69-8c66e34cc5b0" providerId="ADAL" clId="{12DA4140-F984-493F-9E97-7A6E8EDD91C1}" dt="2025-05-28T16:07:50.364" v="187"/>
        <pc:sldMkLst>
          <pc:docMk/>
          <pc:sldMk cId="3418769046" sldId="5929"/>
        </pc:sldMkLst>
      </pc:sldChg>
      <pc:sldChg chg="add del">
        <pc:chgData name="Ward, Reagan" userId="27291eb4-8241-4961-9e69-8c66e34cc5b0" providerId="ADAL" clId="{12DA4140-F984-493F-9E97-7A6E8EDD91C1}" dt="2025-05-28T16:07:50.364" v="187"/>
        <pc:sldMkLst>
          <pc:docMk/>
          <pc:sldMk cId="2179557037" sldId="5932"/>
        </pc:sldMkLst>
      </pc:sldChg>
      <pc:sldChg chg="add del">
        <pc:chgData name="Ward, Reagan" userId="27291eb4-8241-4961-9e69-8c66e34cc5b0" providerId="ADAL" clId="{12DA4140-F984-493F-9E97-7A6E8EDD91C1}" dt="2025-05-28T16:07:50.364" v="187"/>
        <pc:sldMkLst>
          <pc:docMk/>
          <pc:sldMk cId="759397432" sldId="5933"/>
        </pc:sldMkLst>
      </pc:sldChg>
      <pc:sldChg chg="add del">
        <pc:chgData name="Ward, Reagan" userId="27291eb4-8241-4961-9e69-8c66e34cc5b0" providerId="ADAL" clId="{12DA4140-F984-493F-9E97-7A6E8EDD91C1}" dt="2025-05-28T16:27:16.740" v="413" actId="47"/>
        <pc:sldMkLst>
          <pc:docMk/>
          <pc:sldMk cId="2882502669" sldId="5935"/>
        </pc:sldMkLst>
      </pc:sldChg>
      <pc:sldChg chg="add del">
        <pc:chgData name="Ward, Reagan" userId="27291eb4-8241-4961-9e69-8c66e34cc5b0" providerId="ADAL" clId="{12DA4140-F984-493F-9E97-7A6E8EDD91C1}" dt="2025-05-28T16:27:16.740" v="413" actId="47"/>
        <pc:sldMkLst>
          <pc:docMk/>
          <pc:sldMk cId="3200898192" sldId="5936"/>
        </pc:sldMkLst>
      </pc:sldChg>
      <pc:sldChg chg="del">
        <pc:chgData name="Ward, Reagan" userId="27291eb4-8241-4961-9e69-8c66e34cc5b0" providerId="ADAL" clId="{12DA4140-F984-493F-9E97-7A6E8EDD91C1}" dt="2025-05-28T16:09:15.991" v="231" actId="47"/>
        <pc:sldMkLst>
          <pc:docMk/>
          <pc:sldMk cId="2022223912" sldId="5938"/>
        </pc:sldMkLst>
      </pc:sldChg>
      <pc:sldChg chg="del">
        <pc:chgData name="Ward, Reagan" userId="27291eb4-8241-4961-9e69-8c66e34cc5b0" providerId="ADAL" clId="{12DA4140-F984-493F-9E97-7A6E8EDD91C1}" dt="2025-05-22T16:14:17.594" v="4" actId="47"/>
        <pc:sldMkLst>
          <pc:docMk/>
          <pc:sldMk cId="1663763316" sldId="5940"/>
        </pc:sldMkLst>
      </pc:sldChg>
      <pc:sldChg chg="del">
        <pc:chgData name="Ward, Reagan" userId="27291eb4-8241-4961-9e69-8c66e34cc5b0" providerId="ADAL" clId="{12DA4140-F984-493F-9E97-7A6E8EDD91C1}" dt="2025-05-22T16:14:17.594" v="4" actId="47"/>
        <pc:sldMkLst>
          <pc:docMk/>
          <pc:sldMk cId="1799089161" sldId="5941"/>
        </pc:sldMkLst>
      </pc:sldChg>
      <pc:sldChg chg="del">
        <pc:chgData name="Ward, Reagan" userId="27291eb4-8241-4961-9e69-8c66e34cc5b0" providerId="ADAL" clId="{12DA4140-F984-493F-9E97-7A6E8EDD91C1}" dt="2025-05-22T16:14:17.594" v="4" actId="47"/>
        <pc:sldMkLst>
          <pc:docMk/>
          <pc:sldMk cId="1606278980" sldId="5942"/>
        </pc:sldMkLst>
      </pc:sldChg>
      <pc:sldChg chg="del">
        <pc:chgData name="Ward, Reagan" userId="27291eb4-8241-4961-9e69-8c66e34cc5b0" providerId="ADAL" clId="{12DA4140-F984-493F-9E97-7A6E8EDD91C1}" dt="2025-05-22T16:14:17.594" v="4" actId="47"/>
        <pc:sldMkLst>
          <pc:docMk/>
          <pc:sldMk cId="1723956258" sldId="5943"/>
        </pc:sldMkLst>
      </pc:sldChg>
      <pc:sldChg chg="del">
        <pc:chgData name="Ward, Reagan" userId="27291eb4-8241-4961-9e69-8c66e34cc5b0" providerId="ADAL" clId="{12DA4140-F984-493F-9E97-7A6E8EDD91C1}" dt="2025-05-28T16:09:18.118" v="232" actId="47"/>
        <pc:sldMkLst>
          <pc:docMk/>
          <pc:sldMk cId="2613386444" sldId="5944"/>
        </pc:sldMkLst>
      </pc:sldChg>
      <pc:sldChg chg="modSp add mod">
        <pc:chgData name="Ward, Reagan" userId="27291eb4-8241-4961-9e69-8c66e34cc5b0" providerId="ADAL" clId="{12DA4140-F984-493F-9E97-7A6E8EDD91C1}" dt="2025-05-28T16:06:23.620" v="100" actId="20577"/>
        <pc:sldMkLst>
          <pc:docMk/>
          <pc:sldMk cId="2347310663" sldId="5945"/>
        </pc:sldMkLst>
      </pc:sldChg>
      <pc:sldChg chg="addSp delSp modSp new del mod ord modClrScheme chgLayout">
        <pc:chgData name="Ward, Reagan" userId="27291eb4-8241-4961-9e69-8c66e34cc5b0" providerId="ADAL" clId="{12DA4140-F984-493F-9E97-7A6E8EDD91C1}" dt="2025-05-28T16:06:14.746" v="71" actId="2696"/>
        <pc:sldMkLst>
          <pc:docMk/>
          <pc:sldMk cId="3566669464" sldId="5945"/>
        </pc:sldMkLst>
      </pc:sldChg>
      <pc:sldChg chg="add del">
        <pc:chgData name="Ward, Reagan" userId="27291eb4-8241-4961-9e69-8c66e34cc5b0" providerId="ADAL" clId="{12DA4140-F984-493F-9E97-7A6E8EDD91C1}" dt="2025-05-28T16:07:29.098" v="184" actId="47"/>
        <pc:sldMkLst>
          <pc:docMk/>
          <pc:sldMk cId="1679327266" sldId="5946"/>
        </pc:sldMkLst>
      </pc:sldChg>
      <pc:sldChg chg="addSp delSp modSp new del mod ord modClrScheme chgLayout">
        <pc:chgData name="Ward, Reagan" userId="27291eb4-8241-4961-9e69-8c66e34cc5b0" providerId="ADAL" clId="{12DA4140-F984-493F-9E97-7A6E8EDD91C1}" dt="2025-05-28T16:06:14.746" v="71" actId="2696"/>
        <pc:sldMkLst>
          <pc:docMk/>
          <pc:sldMk cId="2863522012" sldId="5946"/>
        </pc:sldMkLst>
      </pc:sldChg>
      <pc:sldChg chg="add del">
        <pc:chgData name="Ward, Reagan" userId="27291eb4-8241-4961-9e69-8c66e34cc5b0" providerId="ADAL" clId="{12DA4140-F984-493F-9E97-7A6E8EDD91C1}" dt="2025-05-28T16:07:29.098" v="184" actId="47"/>
        <pc:sldMkLst>
          <pc:docMk/>
          <pc:sldMk cId="1048471915" sldId="5947"/>
        </pc:sldMkLst>
      </pc:sldChg>
      <pc:sldChg chg="add del">
        <pc:chgData name="Ward, Reagan" userId="27291eb4-8241-4961-9e69-8c66e34cc5b0" providerId="ADAL" clId="{12DA4140-F984-493F-9E97-7A6E8EDD91C1}" dt="2025-05-28T16:07:50.364" v="187"/>
        <pc:sldMkLst>
          <pc:docMk/>
          <pc:sldMk cId="1199086367" sldId="5947"/>
        </pc:sldMkLst>
      </pc:sldChg>
      <pc:sldChg chg="addSp delSp modSp new del mod ord modClrScheme chgLayout">
        <pc:chgData name="Ward, Reagan" userId="27291eb4-8241-4961-9e69-8c66e34cc5b0" providerId="ADAL" clId="{12DA4140-F984-493F-9E97-7A6E8EDD91C1}" dt="2025-05-28T16:06:14.746" v="71" actId="2696"/>
        <pc:sldMkLst>
          <pc:docMk/>
          <pc:sldMk cId="3873771915" sldId="5947"/>
        </pc:sldMkLst>
      </pc:sldChg>
      <pc:sldChg chg="del">
        <pc:chgData name="Ward, Reagan" userId="27291eb4-8241-4961-9e69-8c66e34cc5b0" providerId="ADAL" clId="{12DA4140-F984-493F-9E97-7A6E8EDD91C1}" dt="2025-05-22T16:14:11.565" v="3" actId="47"/>
        <pc:sldMkLst>
          <pc:docMk/>
          <pc:sldMk cId="2377310082" sldId="5948"/>
        </pc:sldMkLst>
      </pc:sldChg>
      <pc:sldChg chg="modSp add del mod">
        <pc:chgData name="Ward, Reagan" userId="27291eb4-8241-4961-9e69-8c66e34cc5b0" providerId="ADAL" clId="{12DA4140-F984-493F-9E97-7A6E8EDD91C1}" dt="2025-05-28T16:06:26.559" v="101" actId="47"/>
        <pc:sldMkLst>
          <pc:docMk/>
          <pc:sldMk cId="3064469208" sldId="5948"/>
        </pc:sldMkLst>
      </pc:sldChg>
      <pc:sldChg chg="new del">
        <pc:chgData name="Ward, Reagan" userId="27291eb4-8241-4961-9e69-8c66e34cc5b0" providerId="ADAL" clId="{12DA4140-F984-493F-9E97-7A6E8EDD91C1}" dt="2025-05-28T16:06:14.746" v="71" actId="2696"/>
        <pc:sldMkLst>
          <pc:docMk/>
          <pc:sldMk cId="3387875881" sldId="5948"/>
        </pc:sldMkLst>
      </pc:sldChg>
      <pc:sldChg chg="modSp add del mod">
        <pc:chgData name="Ward, Reagan" userId="27291eb4-8241-4961-9e69-8c66e34cc5b0" providerId="ADAL" clId="{12DA4140-F984-493F-9E97-7A6E8EDD91C1}" dt="2025-05-28T16:27:16.740" v="413" actId="47"/>
        <pc:sldMkLst>
          <pc:docMk/>
          <pc:sldMk cId="4012481836" sldId="5948"/>
        </pc:sldMkLst>
      </pc:sldChg>
      <pc:sldChg chg="add del">
        <pc:chgData name="Ward, Reagan" userId="27291eb4-8241-4961-9e69-8c66e34cc5b0" providerId="ADAL" clId="{12DA4140-F984-493F-9E97-7A6E8EDD91C1}" dt="2025-05-28T16:07:40.664" v="186" actId="47"/>
        <pc:sldMkLst>
          <pc:docMk/>
          <pc:sldMk cId="2429881040" sldId="5949"/>
        </pc:sldMkLst>
      </pc:sldChg>
      <pc:sldChg chg="del">
        <pc:chgData name="Ward, Reagan" userId="27291eb4-8241-4961-9e69-8c66e34cc5b0" providerId="ADAL" clId="{12DA4140-F984-493F-9E97-7A6E8EDD91C1}" dt="2025-05-22T16:14:11.565" v="3" actId="47"/>
        <pc:sldMkLst>
          <pc:docMk/>
          <pc:sldMk cId="2667335638" sldId="5949"/>
        </pc:sldMkLst>
      </pc:sldChg>
      <pc:sldChg chg="add del">
        <pc:chgData name="Ward, Reagan" userId="27291eb4-8241-4961-9e69-8c66e34cc5b0" providerId="ADAL" clId="{12DA4140-F984-493F-9E97-7A6E8EDD91C1}" dt="2025-05-28T16:07:40.664" v="186" actId="47"/>
        <pc:sldMkLst>
          <pc:docMk/>
          <pc:sldMk cId="1766409688" sldId="5950"/>
        </pc:sldMkLst>
      </pc:sldChg>
      <pc:sldChg chg="del">
        <pc:chgData name="Ward, Reagan" userId="27291eb4-8241-4961-9e69-8c66e34cc5b0" providerId="ADAL" clId="{12DA4140-F984-493F-9E97-7A6E8EDD91C1}" dt="2025-05-22T16:14:11.565" v="3" actId="47"/>
        <pc:sldMkLst>
          <pc:docMk/>
          <pc:sldMk cId="2793901213" sldId="5950"/>
        </pc:sldMkLst>
      </pc:sldChg>
      <pc:sldChg chg="modSp add mod">
        <pc:chgData name="Ward, Reagan" userId="27291eb4-8241-4961-9e69-8c66e34cc5b0" providerId="ADAL" clId="{12DA4140-F984-493F-9E97-7A6E8EDD91C1}" dt="2025-05-28T16:06:54.523" v="157" actId="20577"/>
        <pc:sldMkLst>
          <pc:docMk/>
          <pc:sldMk cId="2813626540" sldId="5951"/>
        </pc:sldMkLst>
      </pc:sldChg>
      <pc:sldChg chg="del">
        <pc:chgData name="Ward, Reagan" userId="27291eb4-8241-4961-9e69-8c66e34cc5b0" providerId="ADAL" clId="{12DA4140-F984-493F-9E97-7A6E8EDD91C1}" dt="2025-05-22T16:14:11.565" v="3" actId="47"/>
        <pc:sldMkLst>
          <pc:docMk/>
          <pc:sldMk cId="3352049065" sldId="5951"/>
        </pc:sldMkLst>
      </pc:sldChg>
      <pc:sldChg chg="add del">
        <pc:chgData name="Ward, Reagan" userId="27291eb4-8241-4961-9e69-8c66e34cc5b0" providerId="ADAL" clId="{12DA4140-F984-493F-9E97-7A6E8EDD91C1}" dt="2025-05-28T16:07:55.253" v="188" actId="47"/>
        <pc:sldMkLst>
          <pc:docMk/>
          <pc:sldMk cId="52866104" sldId="5952"/>
        </pc:sldMkLst>
      </pc:sldChg>
      <pc:sldChg chg="del">
        <pc:chgData name="Ward, Reagan" userId="27291eb4-8241-4961-9e69-8c66e34cc5b0" providerId="ADAL" clId="{12DA4140-F984-493F-9E97-7A6E8EDD91C1}" dt="2025-05-22T16:14:11.565" v="3" actId="47"/>
        <pc:sldMkLst>
          <pc:docMk/>
          <pc:sldMk cId="2023837616" sldId="5952"/>
        </pc:sldMkLst>
      </pc:sldChg>
      <pc:sldChg chg="del">
        <pc:chgData name="Ward, Reagan" userId="27291eb4-8241-4961-9e69-8c66e34cc5b0" providerId="ADAL" clId="{12DA4140-F984-493F-9E97-7A6E8EDD91C1}" dt="2025-05-22T16:14:11.565" v="3" actId="47"/>
        <pc:sldMkLst>
          <pc:docMk/>
          <pc:sldMk cId="2300124133" sldId="5953"/>
        </pc:sldMkLst>
      </pc:sldChg>
      <pc:sldChg chg="add del">
        <pc:chgData name="Ward, Reagan" userId="27291eb4-8241-4961-9e69-8c66e34cc5b0" providerId="ADAL" clId="{12DA4140-F984-493F-9E97-7A6E8EDD91C1}" dt="2025-05-28T16:07:55.253" v="188" actId="47"/>
        <pc:sldMkLst>
          <pc:docMk/>
          <pc:sldMk cId="3002455488" sldId="5953"/>
        </pc:sldMkLst>
      </pc:sldChg>
      <pc:sldChg chg="del">
        <pc:chgData name="Ward, Reagan" userId="27291eb4-8241-4961-9e69-8c66e34cc5b0" providerId="ADAL" clId="{12DA4140-F984-493F-9E97-7A6E8EDD91C1}" dt="2025-05-22T16:14:11.565" v="3" actId="47"/>
        <pc:sldMkLst>
          <pc:docMk/>
          <pc:sldMk cId="2073264519" sldId="5954"/>
        </pc:sldMkLst>
      </pc:sldChg>
      <pc:sldChg chg="modSp add del mod">
        <pc:chgData name="Ward, Reagan" userId="27291eb4-8241-4961-9e69-8c66e34cc5b0" providerId="ADAL" clId="{12DA4140-F984-493F-9E97-7A6E8EDD91C1}" dt="2025-05-28T16:07:55.253" v="188" actId="47"/>
        <pc:sldMkLst>
          <pc:docMk/>
          <pc:sldMk cId="2997153258" sldId="5954"/>
        </pc:sldMkLst>
      </pc:sldChg>
      <pc:sldChg chg="del">
        <pc:chgData name="Ward, Reagan" userId="27291eb4-8241-4961-9e69-8c66e34cc5b0" providerId="ADAL" clId="{12DA4140-F984-493F-9E97-7A6E8EDD91C1}" dt="2025-05-22T16:14:11.565" v="3" actId="47"/>
        <pc:sldMkLst>
          <pc:docMk/>
          <pc:sldMk cId="1947836741" sldId="5955"/>
        </pc:sldMkLst>
      </pc:sldChg>
      <pc:sldChg chg="add del">
        <pc:chgData name="Ward, Reagan" userId="27291eb4-8241-4961-9e69-8c66e34cc5b0" providerId="ADAL" clId="{12DA4140-F984-493F-9E97-7A6E8EDD91C1}" dt="2025-05-28T16:07:55.253" v="188" actId="47"/>
        <pc:sldMkLst>
          <pc:docMk/>
          <pc:sldMk cId="3780330777" sldId="5955"/>
        </pc:sldMkLst>
      </pc:sldChg>
      <pc:sldChg chg="del">
        <pc:chgData name="Ward, Reagan" userId="27291eb4-8241-4961-9e69-8c66e34cc5b0" providerId="ADAL" clId="{12DA4140-F984-493F-9E97-7A6E8EDD91C1}" dt="2025-05-22T16:14:11.565" v="3" actId="47"/>
        <pc:sldMkLst>
          <pc:docMk/>
          <pc:sldMk cId="839610360" sldId="5956"/>
        </pc:sldMkLst>
      </pc:sldChg>
      <pc:sldChg chg="add del">
        <pc:chgData name="Ward, Reagan" userId="27291eb4-8241-4961-9e69-8c66e34cc5b0" providerId="ADAL" clId="{12DA4140-F984-493F-9E97-7A6E8EDD91C1}" dt="2025-05-28T16:07:55.253" v="188" actId="47"/>
        <pc:sldMkLst>
          <pc:docMk/>
          <pc:sldMk cId="2350401838" sldId="5956"/>
        </pc:sldMkLst>
      </pc:sldChg>
      <pc:sldChg chg="add">
        <pc:chgData name="Ward, Reagan" userId="27291eb4-8241-4961-9e69-8c66e34cc5b0" providerId="ADAL" clId="{12DA4140-F984-493F-9E97-7A6E8EDD91C1}" dt="2025-05-28T16:07:26.266" v="183"/>
        <pc:sldMkLst>
          <pc:docMk/>
          <pc:sldMk cId="1947836741" sldId="5957"/>
        </pc:sldMkLst>
      </pc:sldChg>
      <pc:sldChg chg="del">
        <pc:chgData name="Ward, Reagan" userId="27291eb4-8241-4961-9e69-8c66e34cc5b0" providerId="ADAL" clId="{12DA4140-F984-493F-9E97-7A6E8EDD91C1}" dt="2025-05-22T16:14:11.565" v="3" actId="47"/>
        <pc:sldMkLst>
          <pc:docMk/>
          <pc:sldMk cId="2758228353" sldId="5957"/>
        </pc:sldMkLst>
      </pc:sldChg>
      <pc:sldChg chg="modSp add mod">
        <pc:chgData name="Ward, Reagan" userId="27291eb4-8241-4961-9e69-8c66e34cc5b0" providerId="ADAL" clId="{12DA4140-F984-493F-9E97-7A6E8EDD91C1}" dt="2025-05-28T16:23:00.278" v="349" actId="255"/>
        <pc:sldMkLst>
          <pc:docMk/>
          <pc:sldMk cId="839610360" sldId="5958"/>
        </pc:sldMkLst>
      </pc:sldChg>
      <pc:sldChg chg="del">
        <pc:chgData name="Ward, Reagan" userId="27291eb4-8241-4961-9e69-8c66e34cc5b0" providerId="ADAL" clId="{12DA4140-F984-493F-9E97-7A6E8EDD91C1}" dt="2025-05-22T16:14:11.565" v="3" actId="47"/>
        <pc:sldMkLst>
          <pc:docMk/>
          <pc:sldMk cId="3687169868" sldId="5958"/>
        </pc:sldMkLst>
      </pc:sldChg>
      <pc:sldChg chg="add">
        <pc:chgData name="Ward, Reagan" userId="27291eb4-8241-4961-9e69-8c66e34cc5b0" providerId="ADAL" clId="{12DA4140-F984-493F-9E97-7A6E8EDD91C1}" dt="2025-05-28T16:07:26.266" v="183"/>
        <pc:sldMkLst>
          <pc:docMk/>
          <pc:sldMk cId="2758228353" sldId="5959"/>
        </pc:sldMkLst>
      </pc:sldChg>
      <pc:sldChg chg="add">
        <pc:chgData name="Ward, Reagan" userId="27291eb4-8241-4961-9e69-8c66e34cc5b0" providerId="ADAL" clId="{12DA4140-F984-493F-9E97-7A6E8EDD91C1}" dt="2025-05-28T16:07:26.266" v="183"/>
        <pc:sldMkLst>
          <pc:docMk/>
          <pc:sldMk cId="3687169868" sldId="5960"/>
        </pc:sldMkLst>
      </pc:sldChg>
      <pc:sldChg chg="add del">
        <pc:chgData name="Ward, Reagan" userId="27291eb4-8241-4961-9e69-8c66e34cc5b0" providerId="ADAL" clId="{12DA4140-F984-493F-9E97-7A6E8EDD91C1}" dt="2025-05-28T16:27:16.740" v="413" actId="47"/>
        <pc:sldMkLst>
          <pc:docMk/>
          <pc:sldMk cId="2667335638" sldId="5961"/>
        </pc:sldMkLst>
      </pc:sldChg>
      <pc:sldChg chg="add del">
        <pc:chgData name="Ward, Reagan" userId="27291eb4-8241-4961-9e69-8c66e34cc5b0" providerId="ADAL" clId="{12DA4140-F984-493F-9E97-7A6E8EDD91C1}" dt="2025-05-28T16:27:16.740" v="413" actId="47"/>
        <pc:sldMkLst>
          <pc:docMk/>
          <pc:sldMk cId="2793901213" sldId="5962"/>
        </pc:sldMkLst>
      </pc:sldChg>
      <pc:sldChg chg="add del">
        <pc:chgData name="Ward, Reagan" userId="27291eb4-8241-4961-9e69-8c66e34cc5b0" providerId="ADAL" clId="{12DA4140-F984-493F-9E97-7A6E8EDD91C1}" dt="2025-05-28T16:27:16.740" v="413" actId="47"/>
        <pc:sldMkLst>
          <pc:docMk/>
          <pc:sldMk cId="3352049065" sldId="5963"/>
        </pc:sldMkLst>
      </pc:sldChg>
      <pc:sldChg chg="add del">
        <pc:chgData name="Ward, Reagan" userId="27291eb4-8241-4961-9e69-8c66e34cc5b0" providerId="ADAL" clId="{12DA4140-F984-493F-9E97-7A6E8EDD91C1}" dt="2025-05-28T16:27:16.740" v="413" actId="47"/>
        <pc:sldMkLst>
          <pc:docMk/>
          <pc:sldMk cId="2023837616" sldId="5964"/>
        </pc:sldMkLst>
      </pc:sldChg>
      <pc:sldChg chg="add del">
        <pc:chgData name="Ward, Reagan" userId="27291eb4-8241-4961-9e69-8c66e34cc5b0" providerId="ADAL" clId="{12DA4140-F984-493F-9E97-7A6E8EDD91C1}" dt="2025-05-28T16:27:16.740" v="413" actId="47"/>
        <pc:sldMkLst>
          <pc:docMk/>
          <pc:sldMk cId="2300124133" sldId="5965"/>
        </pc:sldMkLst>
      </pc:sldChg>
      <pc:sldChg chg="addSp delSp modSp new mod">
        <pc:chgData name="Ward, Reagan" userId="27291eb4-8241-4961-9e69-8c66e34cc5b0" providerId="ADAL" clId="{12DA4140-F984-493F-9E97-7A6E8EDD91C1}" dt="2025-05-29T14:43:29.987" v="2372" actId="27636"/>
        <pc:sldMkLst>
          <pc:docMk/>
          <pc:sldMk cId="933505642" sldId="5966"/>
        </pc:sldMkLst>
      </pc:sldChg>
      <pc:sldChg chg="addSp delSp modSp new mod modClrScheme chgLayout">
        <pc:chgData name="Ward, Reagan" userId="27291eb4-8241-4961-9e69-8c66e34cc5b0" providerId="ADAL" clId="{12DA4140-F984-493F-9E97-7A6E8EDD91C1}" dt="2025-05-28T17:19:16.089" v="1757" actId="13244"/>
        <pc:sldMkLst>
          <pc:docMk/>
          <pc:sldMk cId="3047544435" sldId="5967"/>
        </pc:sldMkLst>
      </pc:sldChg>
      <pc:sldChg chg="addSp delSp modSp new mod modClrScheme chgLayout">
        <pc:chgData name="Ward, Reagan" userId="27291eb4-8241-4961-9e69-8c66e34cc5b0" providerId="ADAL" clId="{12DA4140-F984-493F-9E97-7A6E8EDD91C1}" dt="2025-05-29T14:42:38.889" v="2363" actId="27636"/>
        <pc:sldMkLst>
          <pc:docMk/>
          <pc:sldMk cId="2044305962" sldId="5968"/>
        </pc:sldMkLst>
      </pc:sldChg>
      <pc:sldChg chg="addSp delSp modSp new mod ord modClrScheme chgLayout">
        <pc:chgData name="Ward, Reagan" userId="27291eb4-8241-4961-9e69-8c66e34cc5b0" providerId="ADAL" clId="{12DA4140-F984-493F-9E97-7A6E8EDD91C1}" dt="2025-05-28T17:02:36.159" v="1456"/>
        <pc:sldMkLst>
          <pc:docMk/>
          <pc:sldMk cId="2184087942" sldId="5969"/>
        </pc:sldMkLst>
      </pc:sldChg>
      <pc:sldChg chg="addSp delSp modSp new mod modClrScheme chgLayout">
        <pc:chgData name="Ward, Reagan" userId="27291eb4-8241-4961-9e69-8c66e34cc5b0" providerId="ADAL" clId="{12DA4140-F984-493F-9E97-7A6E8EDD91C1}" dt="2025-05-28T17:17:44.799" v="1749" actId="13244"/>
        <pc:sldMkLst>
          <pc:docMk/>
          <pc:sldMk cId="536564837" sldId="5970"/>
        </pc:sldMkLst>
      </pc:sldChg>
    </pc:docChg>
  </pc:docChgLst>
  <pc:docChgLst>
    <pc:chgData name="Tribbett, Jessica" userId="b8af59d7-a86d-4166-a022-d856dc24c475" providerId="ADAL" clId="{5591AD6C-2DD7-4CDE-BBDD-55D8D6C826B1}"/>
    <pc:docChg chg="undo custSel addSld delSld modSld">
      <pc:chgData name="Tribbett, Jessica" userId="b8af59d7-a86d-4166-a022-d856dc24c475" providerId="ADAL" clId="{5591AD6C-2DD7-4CDE-BBDD-55D8D6C826B1}" dt="2025-02-27T15:20:30.632" v="322" actId="13244"/>
      <pc:docMkLst>
        <pc:docMk/>
      </pc:docMkLst>
      <pc:sldChg chg="del">
        <pc:chgData name="Tribbett, Jessica" userId="b8af59d7-a86d-4166-a022-d856dc24c475" providerId="ADAL" clId="{5591AD6C-2DD7-4CDE-BBDD-55D8D6C826B1}" dt="2025-02-27T15:09:10.407" v="89" actId="2696"/>
        <pc:sldMkLst>
          <pc:docMk/>
          <pc:sldMk cId="245263437" sldId="5809"/>
        </pc:sldMkLst>
      </pc:sldChg>
      <pc:sldChg chg="addSp delSp modSp mod modClrScheme chgLayout">
        <pc:chgData name="Tribbett, Jessica" userId="b8af59d7-a86d-4166-a022-d856dc24c475" providerId="ADAL" clId="{5591AD6C-2DD7-4CDE-BBDD-55D8D6C826B1}" dt="2025-02-27T15:17:45.040" v="319" actId="962"/>
        <pc:sldMkLst>
          <pc:docMk/>
          <pc:sldMk cId="4147087058" sldId="5813"/>
        </pc:sldMkLst>
      </pc:sldChg>
      <pc:sldChg chg="addSp modSp mod modClrScheme chgLayout">
        <pc:chgData name="Tribbett, Jessica" userId="b8af59d7-a86d-4166-a022-d856dc24c475" providerId="ADAL" clId="{5591AD6C-2DD7-4CDE-BBDD-55D8D6C826B1}" dt="2025-02-27T15:20:30.632" v="322" actId="13244"/>
        <pc:sldMkLst>
          <pc:docMk/>
          <pc:sldMk cId="1930914326" sldId="5818"/>
        </pc:sldMkLst>
      </pc:sldChg>
      <pc:sldChg chg="addSp modSp mod modClrScheme chgLayout">
        <pc:chgData name="Tribbett, Jessica" userId="b8af59d7-a86d-4166-a022-d856dc24c475" providerId="ADAL" clId="{5591AD6C-2DD7-4CDE-BBDD-55D8D6C826B1}" dt="2025-02-27T15:11:08.199" v="147" actId="20577"/>
        <pc:sldMkLst>
          <pc:docMk/>
          <pc:sldMk cId="685581711" sldId="5819"/>
        </pc:sldMkLst>
      </pc:sldChg>
      <pc:sldChg chg="modSp new mod">
        <pc:chgData name="Tribbett, Jessica" userId="b8af59d7-a86d-4166-a022-d856dc24c475" providerId="ADAL" clId="{5591AD6C-2DD7-4CDE-BBDD-55D8D6C826B1}" dt="2025-02-27T15:05:51.114" v="33" actId="20577"/>
        <pc:sldMkLst>
          <pc:docMk/>
          <pc:sldMk cId="3355567120" sldId="5825"/>
        </pc:sldMkLst>
      </pc:sldChg>
      <pc:sldChg chg="modSp new mod">
        <pc:chgData name="Tribbett, Jessica" userId="b8af59d7-a86d-4166-a022-d856dc24c475" providerId="ADAL" clId="{5591AD6C-2DD7-4CDE-BBDD-55D8D6C826B1}" dt="2025-02-27T15:09:30.272" v="107"/>
        <pc:sldMkLst>
          <pc:docMk/>
          <pc:sldMk cId="1628241891" sldId="5826"/>
        </pc:sldMkLst>
      </pc:sldChg>
    </pc:docChg>
  </pc:docChgLst>
  <pc:docChgLst>
    <pc:chgData name="Heitman, Lindsey" userId="a9773a47-99d2-4599-9377-6d37e9ec0bd3" providerId="ADAL" clId="{0B5B8060-9301-4CEF-99D5-8771AE5234EC}"/>
    <pc:docChg chg="custSel modSld">
      <pc:chgData name="Heitman, Lindsey" userId="a9773a47-99d2-4599-9377-6d37e9ec0bd3" providerId="ADAL" clId="{0B5B8060-9301-4CEF-99D5-8771AE5234EC}" dt="2024-06-06T14:39:42.099" v="11"/>
      <pc:docMkLst>
        <pc:docMk/>
      </pc:docMkLst>
      <pc:sldChg chg="addSp modSp mod modClrScheme chgLayout">
        <pc:chgData name="Heitman, Lindsey" userId="a9773a47-99d2-4599-9377-6d37e9ec0bd3" providerId="ADAL" clId="{0B5B8060-9301-4CEF-99D5-8771AE5234EC}" dt="2024-06-06T14:39:22.852" v="8"/>
        <pc:sldMkLst>
          <pc:docMk/>
          <pc:sldMk cId="3733038381" sldId="2932"/>
        </pc:sldMkLst>
      </pc:sldChg>
      <pc:sldChg chg="addSp modSp mod modClrScheme chgLayout">
        <pc:chgData name="Heitman, Lindsey" userId="a9773a47-99d2-4599-9377-6d37e9ec0bd3" providerId="ADAL" clId="{0B5B8060-9301-4CEF-99D5-8771AE5234EC}" dt="2024-06-06T14:39:42.099" v="11"/>
        <pc:sldMkLst>
          <pc:docMk/>
          <pc:sldMk cId="4042838123" sldId="5394"/>
        </pc:sldMkLst>
      </pc:sldChg>
      <pc:sldChg chg="modSp mod">
        <pc:chgData name="Heitman, Lindsey" userId="a9773a47-99d2-4599-9377-6d37e9ec0bd3" providerId="ADAL" clId="{0B5B8060-9301-4CEF-99D5-8771AE5234EC}" dt="2024-06-06T14:20:23.767" v="4" actId="20577"/>
        <pc:sldMkLst>
          <pc:docMk/>
          <pc:sldMk cId="2333027735" sldId="5458"/>
        </pc:sldMkLst>
      </pc:sldChg>
    </pc:docChg>
  </pc:docChgLst>
  <pc:docChgLst>
    <pc:chgData name="Heitman, Lindsey" userId="a9773a47-99d2-4599-9377-6d37e9ec0bd3" providerId="ADAL" clId="{2488B96D-9953-49C9-BD32-A06D2E4D7924}"/>
    <pc:docChg chg="custSel addSld delSld modSld">
      <pc:chgData name="Heitman, Lindsey" userId="a9773a47-99d2-4599-9377-6d37e9ec0bd3" providerId="ADAL" clId="{2488B96D-9953-49C9-BD32-A06D2E4D7924}" dt="2024-09-05T14:06:19.316" v="351"/>
      <pc:docMkLst>
        <pc:docMk/>
      </pc:docMkLst>
      <pc:sldChg chg="del">
        <pc:chgData name="Heitman, Lindsey" userId="a9773a47-99d2-4599-9377-6d37e9ec0bd3" providerId="ADAL" clId="{2488B96D-9953-49C9-BD32-A06D2E4D7924}" dt="2024-09-04T21:51:42.404" v="241" actId="2696"/>
        <pc:sldMkLst>
          <pc:docMk/>
          <pc:sldMk cId="3075548332" sldId="279"/>
        </pc:sldMkLst>
      </pc:sldChg>
      <pc:sldChg chg="addSp delSp modSp add mod modClrScheme chgLayout">
        <pc:chgData name="Heitman, Lindsey" userId="a9773a47-99d2-4599-9377-6d37e9ec0bd3" providerId="ADAL" clId="{2488B96D-9953-49C9-BD32-A06D2E4D7924}" dt="2024-09-04T21:53:46.005" v="346" actId="207"/>
        <pc:sldMkLst>
          <pc:docMk/>
          <pc:sldMk cId="1833912120" sldId="287"/>
        </pc:sldMkLst>
      </pc:sldChg>
      <pc:sldChg chg="del">
        <pc:chgData name="Heitman, Lindsey" userId="a9773a47-99d2-4599-9377-6d37e9ec0bd3" providerId="ADAL" clId="{2488B96D-9953-49C9-BD32-A06D2E4D7924}" dt="2024-09-04T21:51:39.263" v="240" actId="2696"/>
        <pc:sldMkLst>
          <pc:docMk/>
          <pc:sldMk cId="1437670727" sldId="5064"/>
        </pc:sldMkLst>
      </pc:sldChg>
      <pc:sldChg chg="modSp add mod">
        <pc:chgData name="Heitman, Lindsey" userId="a9773a47-99d2-4599-9377-6d37e9ec0bd3" providerId="ADAL" clId="{2488B96D-9953-49C9-BD32-A06D2E4D7924}" dt="2024-09-04T21:51:26.932" v="239" actId="20577"/>
        <pc:sldMkLst>
          <pc:docMk/>
          <pc:sldMk cId="11504233" sldId="5368"/>
        </pc:sldMkLst>
      </pc:sldChg>
      <pc:sldChg chg="addSp delSp modSp add mod modClrScheme chgLayout">
        <pc:chgData name="Heitman, Lindsey" userId="a9773a47-99d2-4599-9377-6d37e9ec0bd3" providerId="ADAL" clId="{2488B96D-9953-49C9-BD32-A06D2E4D7924}" dt="2024-09-04T21:54:27.662" v="350"/>
        <pc:sldMkLst>
          <pc:docMk/>
          <pc:sldMk cId="1242983988" sldId="5396"/>
        </pc:sldMkLst>
      </pc:sldChg>
      <pc:sldChg chg="del">
        <pc:chgData name="Heitman, Lindsey" userId="a9773a47-99d2-4599-9377-6d37e9ec0bd3" providerId="ADAL" clId="{2488B96D-9953-49C9-BD32-A06D2E4D7924}" dt="2024-09-04T21:49:10.769" v="207" actId="2696"/>
        <pc:sldMkLst>
          <pc:docMk/>
          <pc:sldMk cId="2250697444" sldId="5532"/>
        </pc:sldMkLst>
      </pc:sldChg>
      <pc:sldChg chg="del">
        <pc:chgData name="Heitman, Lindsey" userId="a9773a47-99d2-4599-9377-6d37e9ec0bd3" providerId="ADAL" clId="{2488B96D-9953-49C9-BD32-A06D2E4D7924}" dt="2024-09-04T21:51:51.844" v="242" actId="2696"/>
        <pc:sldMkLst>
          <pc:docMk/>
          <pc:sldMk cId="4075349401" sldId="5549"/>
        </pc:sldMkLst>
      </pc:sldChg>
      <pc:sldChg chg="add del">
        <pc:chgData name="Heitman, Lindsey" userId="a9773a47-99d2-4599-9377-6d37e9ec0bd3" providerId="ADAL" clId="{2488B96D-9953-49C9-BD32-A06D2E4D7924}" dt="2024-09-04T21:52:12.865" v="245"/>
        <pc:sldMkLst>
          <pc:docMk/>
          <pc:sldMk cId="182210934" sldId="5550"/>
        </pc:sldMkLst>
      </pc:sldChg>
      <pc:sldChg chg="add">
        <pc:chgData name="Heitman, Lindsey" userId="a9773a47-99d2-4599-9377-6d37e9ec0bd3" providerId="ADAL" clId="{2488B96D-9953-49C9-BD32-A06D2E4D7924}" dt="2024-09-04T21:52:12.865" v="245"/>
        <pc:sldMkLst>
          <pc:docMk/>
          <pc:sldMk cId="1226229036" sldId="5551"/>
        </pc:sldMkLst>
      </pc:sldChg>
      <pc:sldChg chg="add">
        <pc:chgData name="Heitman, Lindsey" userId="a9773a47-99d2-4599-9377-6d37e9ec0bd3" providerId="ADAL" clId="{2488B96D-9953-49C9-BD32-A06D2E4D7924}" dt="2024-09-05T14:06:19.316" v="351"/>
        <pc:sldMkLst>
          <pc:docMk/>
          <pc:sldMk cId="1794373927" sldId="5552"/>
        </pc:sldMkLst>
      </pc:sldChg>
      <pc:sldChg chg="del">
        <pc:chgData name="Heitman, Lindsey" userId="a9773a47-99d2-4599-9377-6d37e9ec0bd3" providerId="ADAL" clId="{2488B96D-9953-49C9-BD32-A06D2E4D7924}" dt="2024-09-04T21:51:04.758" v="209" actId="2696"/>
        <pc:sldMkLst>
          <pc:docMk/>
          <pc:sldMk cId="2142046572" sldId="5571"/>
        </pc:sldMkLst>
      </pc:sldChg>
      <pc:sldChg chg="del">
        <pc:chgData name="Heitman, Lindsey" userId="a9773a47-99d2-4599-9377-6d37e9ec0bd3" providerId="ADAL" clId="{2488B96D-9953-49C9-BD32-A06D2E4D7924}" dt="2024-09-04T21:51:56.612" v="243" actId="2696"/>
        <pc:sldMkLst>
          <pc:docMk/>
          <pc:sldMk cId="1079737274" sldId="5581"/>
        </pc:sldMkLst>
      </pc:sldChg>
    </pc:docChg>
  </pc:docChgLst>
  <pc:docChgLst>
    <pc:chgData name="Gudka, Dawna" userId="823cceae-331b-41d6-9a63-34ad6d1db55c" providerId="ADAL" clId="{92B710DF-6F6E-4BA3-8762-3952A1AB3402}"/>
    <pc:docChg chg="custSel addSld modSld sldOrd">
      <pc:chgData name="Gudka, Dawna" userId="823cceae-331b-41d6-9a63-34ad6d1db55c" providerId="ADAL" clId="{92B710DF-6F6E-4BA3-8762-3952A1AB3402}" dt="2024-09-26T04:45:17.186" v="1431" actId="13244"/>
      <pc:docMkLst>
        <pc:docMk/>
      </pc:docMkLst>
      <pc:sldChg chg="modSp mod">
        <pc:chgData name="Gudka, Dawna" userId="823cceae-331b-41d6-9a63-34ad6d1db55c" providerId="ADAL" clId="{92B710DF-6F6E-4BA3-8762-3952A1AB3402}" dt="2024-09-26T04:41:53.306" v="1251" actId="20577"/>
        <pc:sldMkLst>
          <pc:docMk/>
          <pc:sldMk cId="3253466667" sldId="5637"/>
        </pc:sldMkLst>
      </pc:sldChg>
      <pc:sldChg chg="modSp mod">
        <pc:chgData name="Gudka, Dawna" userId="823cceae-331b-41d6-9a63-34ad6d1db55c" providerId="ADAL" clId="{92B710DF-6F6E-4BA3-8762-3952A1AB3402}" dt="2024-09-26T04:41:17.787" v="1179" actId="20577"/>
        <pc:sldMkLst>
          <pc:docMk/>
          <pc:sldMk cId="1220290463" sldId="5638"/>
        </pc:sldMkLst>
      </pc:sldChg>
      <pc:sldChg chg="addSp delSp modSp add mod ord">
        <pc:chgData name="Gudka, Dawna" userId="823cceae-331b-41d6-9a63-34ad6d1db55c" providerId="ADAL" clId="{92B710DF-6F6E-4BA3-8762-3952A1AB3402}" dt="2024-09-26T04:44:16.313" v="1425" actId="13244"/>
        <pc:sldMkLst>
          <pc:docMk/>
          <pc:sldMk cId="2101563100" sldId="5644"/>
        </pc:sldMkLst>
      </pc:sldChg>
    </pc:docChg>
  </pc:docChgLst>
  <pc:docChgLst>
    <pc:chgData name="Carey, Jasmine" userId="S::carey_j@cde.state.co.us::f824631c-ee58-4147-9207-eaf0ccde4905" providerId="AD" clId="Web-{94156BDE-0E42-6C63-EEAA-F87B65BF1FBE}"/>
    <pc:docChg chg="modSld">
      <pc:chgData name="Carey, Jasmine" userId="S::carey_j@cde.state.co.us::f824631c-ee58-4147-9207-eaf0ccde4905" providerId="AD" clId="Web-{94156BDE-0E42-6C63-EEAA-F87B65BF1FBE}" dt="2025-05-07T16:16:21.216" v="153"/>
      <pc:docMkLst>
        <pc:docMk/>
      </pc:docMkLst>
      <pc:sldChg chg="modSp">
        <pc:chgData name="Carey, Jasmine" userId="S::carey_j@cde.state.co.us::f824631c-ee58-4147-9207-eaf0ccde4905" providerId="AD" clId="Web-{94156BDE-0E42-6C63-EEAA-F87B65BF1FBE}" dt="2025-05-07T16:16:21.216" v="153"/>
        <pc:sldMkLst>
          <pc:docMk/>
          <pc:sldMk cId="638276779" sldId="257"/>
        </pc:sldMkLst>
      </pc:sldChg>
      <pc:sldChg chg="modSp">
        <pc:chgData name="Carey, Jasmine" userId="S::carey_j@cde.state.co.us::f824631c-ee58-4147-9207-eaf0ccde4905" providerId="AD" clId="Web-{94156BDE-0E42-6C63-EEAA-F87B65BF1FBE}" dt="2025-05-07T16:11:51.262" v="116" actId="20577"/>
        <pc:sldMkLst>
          <pc:docMk/>
          <pc:sldMk cId="1284145060" sldId="264"/>
        </pc:sldMkLst>
      </pc:sldChg>
      <pc:sldChg chg="modSp">
        <pc:chgData name="Carey, Jasmine" userId="S::carey_j@cde.state.co.us::f824631c-ee58-4147-9207-eaf0ccde4905" providerId="AD" clId="Web-{94156BDE-0E42-6C63-EEAA-F87B65BF1FBE}" dt="2025-05-07T16:08:56.714" v="83" actId="20577"/>
        <pc:sldMkLst>
          <pc:docMk/>
          <pc:sldMk cId="296844926" sldId="266"/>
        </pc:sldMkLst>
      </pc:sldChg>
    </pc:docChg>
  </pc:docChgLst>
  <pc:docChgLst>
    <pc:chgData name="Chaffin,Melissa" userId="S::chaffin_m@cde.state.co.us::21f0136b-23e1-4eef-9c4f-f29e4cc3ac56" providerId="AD" clId="Web-{48235B61-CB3C-5892-8951-F26F0DE5B735}"/>
    <pc:docChg chg="modSld">
      <pc:chgData name="Chaffin,Melissa" userId="S::chaffin_m@cde.state.co.us::21f0136b-23e1-4eef-9c4f-f29e4cc3ac56" providerId="AD" clId="Web-{48235B61-CB3C-5892-8951-F26F0DE5B735}" dt="2024-10-02T19:30:52.382" v="144" actId="20577"/>
      <pc:docMkLst>
        <pc:docMk/>
      </pc:docMkLst>
      <pc:sldChg chg="modSp">
        <pc:chgData name="Chaffin,Melissa" userId="S::chaffin_m@cde.state.co.us::21f0136b-23e1-4eef-9c4f-f29e4cc3ac56" providerId="AD" clId="Web-{48235B61-CB3C-5892-8951-F26F0DE5B735}" dt="2024-10-02T19:30:52.382" v="144" actId="20577"/>
        <pc:sldMkLst>
          <pc:docMk/>
          <pc:sldMk cId="2592141677" sldId="5605"/>
        </pc:sldMkLst>
      </pc:sldChg>
    </pc:docChg>
  </pc:docChgLst>
  <pc:docChgLst>
    <pc:chgData name="Slutzky, Collin" userId="21f7fb5c-490d-42a4-8741-4ce78a53b03a" providerId="ADAL" clId="{064E163D-C4BE-49D3-8E09-68C948E59954}"/>
    <pc:docChg chg="delSld modSld">
      <pc:chgData name="Slutzky, Collin" userId="21f7fb5c-490d-42a4-8741-4ce78a53b03a" providerId="ADAL" clId="{064E163D-C4BE-49D3-8E09-68C948E59954}" dt="2025-01-09T15:17:15.540" v="3"/>
      <pc:docMkLst>
        <pc:docMk/>
      </pc:docMkLst>
      <pc:sldChg chg="modSp mod">
        <pc:chgData name="Slutzky, Collin" userId="21f7fb5c-490d-42a4-8741-4ce78a53b03a" providerId="ADAL" clId="{064E163D-C4BE-49D3-8E09-68C948E59954}" dt="2025-01-09T15:17:15.540" v="3"/>
        <pc:sldMkLst>
          <pc:docMk/>
          <pc:sldMk cId="2054928620" sldId="5618"/>
        </pc:sldMkLst>
      </pc:sldChg>
      <pc:sldChg chg="del">
        <pc:chgData name="Slutzky, Collin" userId="21f7fb5c-490d-42a4-8741-4ce78a53b03a" providerId="ADAL" clId="{064E163D-C4BE-49D3-8E09-68C948E59954}" dt="2025-01-08T23:39:01.671" v="0" actId="47"/>
        <pc:sldMkLst>
          <pc:docMk/>
          <pc:sldMk cId="2626521573" sldId="5747"/>
        </pc:sldMkLst>
      </pc:sldChg>
    </pc:docChg>
  </pc:docChgLst>
  <pc:docChgLst>
    <pc:chgData name="Hoffman, Peter" userId="673cee94-26bd-4c2a-ab82-1b3669e2f049" providerId="ADAL" clId="{3B5C8668-69A4-43CF-B3F5-019B234AA19D}"/>
    <pc:docChg chg="custSel addSld delSld modSld">
      <pc:chgData name="Hoffman, Peter" userId="673cee94-26bd-4c2a-ab82-1b3669e2f049" providerId="ADAL" clId="{3B5C8668-69A4-43CF-B3F5-019B234AA19D}" dt="2024-05-15T21:58:21.763" v="4" actId="2696"/>
      <pc:docMkLst>
        <pc:docMk/>
      </pc:docMkLst>
      <pc:sldChg chg="add">
        <pc:chgData name="Hoffman, Peter" userId="673cee94-26bd-4c2a-ab82-1b3669e2f049" providerId="ADAL" clId="{3B5C8668-69A4-43CF-B3F5-019B234AA19D}" dt="2024-05-15T21:58:14.562" v="0"/>
        <pc:sldMkLst>
          <pc:docMk/>
          <pc:sldMk cId="1118867174" sldId="5275"/>
        </pc:sldMkLst>
      </pc:sldChg>
      <pc:sldChg chg="modSp add mod">
        <pc:chgData name="Hoffman, Peter" userId="673cee94-26bd-4c2a-ab82-1b3669e2f049" providerId="ADAL" clId="{3B5C8668-69A4-43CF-B3F5-019B234AA19D}" dt="2024-05-15T21:58:14.678" v="3" actId="27636"/>
        <pc:sldMkLst>
          <pc:docMk/>
          <pc:sldMk cId="2916385814" sldId="5277"/>
        </pc:sldMkLst>
      </pc:sldChg>
      <pc:sldChg chg="modSp add mod">
        <pc:chgData name="Hoffman, Peter" userId="673cee94-26bd-4c2a-ab82-1b3669e2f049" providerId="ADAL" clId="{3B5C8668-69A4-43CF-B3F5-019B234AA19D}" dt="2024-05-15T21:58:14.662" v="1" actId="27636"/>
        <pc:sldMkLst>
          <pc:docMk/>
          <pc:sldMk cId="2365850526" sldId="5312"/>
        </pc:sldMkLst>
      </pc:sldChg>
      <pc:sldChg chg="del">
        <pc:chgData name="Hoffman, Peter" userId="673cee94-26bd-4c2a-ab82-1b3669e2f049" providerId="ADAL" clId="{3B5C8668-69A4-43CF-B3F5-019B234AA19D}" dt="2024-05-15T21:58:21.763" v="4" actId="2696"/>
        <pc:sldMkLst>
          <pc:docMk/>
          <pc:sldMk cId="2570410255" sldId="5438"/>
        </pc:sldMkLst>
      </pc:sldChg>
      <pc:sldChg chg="del">
        <pc:chgData name="Hoffman, Peter" userId="673cee94-26bd-4c2a-ab82-1b3669e2f049" providerId="ADAL" clId="{3B5C8668-69A4-43CF-B3F5-019B234AA19D}" dt="2024-05-15T21:58:21.763" v="4" actId="2696"/>
        <pc:sldMkLst>
          <pc:docMk/>
          <pc:sldMk cId="3745767475" sldId="5439"/>
        </pc:sldMkLst>
      </pc:sldChg>
      <pc:sldChg chg="del">
        <pc:chgData name="Hoffman, Peter" userId="673cee94-26bd-4c2a-ab82-1b3669e2f049" providerId="ADAL" clId="{3B5C8668-69A4-43CF-B3F5-019B234AA19D}" dt="2024-05-15T21:58:21.763" v="4" actId="2696"/>
        <pc:sldMkLst>
          <pc:docMk/>
          <pc:sldMk cId="2274862231" sldId="5440"/>
        </pc:sldMkLst>
      </pc:sldChg>
      <pc:sldChg chg="del">
        <pc:chgData name="Hoffman, Peter" userId="673cee94-26bd-4c2a-ab82-1b3669e2f049" providerId="ADAL" clId="{3B5C8668-69A4-43CF-B3F5-019B234AA19D}" dt="2024-05-15T21:58:21.763" v="4" actId="2696"/>
        <pc:sldMkLst>
          <pc:docMk/>
          <pc:sldMk cId="2012818798" sldId="5441"/>
        </pc:sldMkLst>
      </pc:sldChg>
      <pc:sldChg chg="add">
        <pc:chgData name="Hoffman, Peter" userId="673cee94-26bd-4c2a-ab82-1b3669e2f049" providerId="ADAL" clId="{3B5C8668-69A4-43CF-B3F5-019B234AA19D}" dt="2024-05-15T21:58:14.562" v="0"/>
        <pc:sldMkLst>
          <pc:docMk/>
          <pc:sldMk cId="3373880383" sldId="5448"/>
        </pc:sldMkLst>
      </pc:sldChg>
    </pc:docChg>
  </pc:docChgLst>
  <pc:docChgLst>
    <pc:chgData name="Severson, Annette" userId="199f3c28-b733-4b36-8b0e-b7eb6984ff94" providerId="ADAL" clId="{85583D6D-F519-4877-A28C-CD15310B75D6}"/>
    <pc:docChg chg="undo custSel addSld modSld">
      <pc:chgData name="Severson, Annette" userId="199f3c28-b733-4b36-8b0e-b7eb6984ff94" providerId="ADAL" clId="{85583D6D-F519-4877-A28C-CD15310B75D6}" dt="2025-02-26T20:54:43.619" v="527" actId="20577"/>
      <pc:docMkLst>
        <pc:docMk/>
      </pc:docMkLst>
      <pc:sldChg chg="modSp new mod">
        <pc:chgData name="Severson, Annette" userId="199f3c28-b733-4b36-8b0e-b7eb6984ff94" providerId="ADAL" clId="{85583D6D-F519-4877-A28C-CD15310B75D6}" dt="2025-02-26T20:54:43.619" v="527" actId="20577"/>
        <pc:sldMkLst>
          <pc:docMk/>
          <pc:sldMk cId="2510408818" sldId="5820"/>
        </pc:sldMkLst>
      </pc:sldChg>
      <pc:sldChg chg="modSp add mod">
        <pc:chgData name="Severson, Annette" userId="199f3c28-b733-4b36-8b0e-b7eb6984ff94" providerId="ADAL" clId="{85583D6D-F519-4877-A28C-CD15310B75D6}" dt="2025-02-26T20:51:02.840" v="61" actId="20577"/>
        <pc:sldMkLst>
          <pc:docMk/>
          <pc:sldMk cId="1497070557" sldId="5821"/>
        </pc:sldMkLst>
      </pc:sldChg>
      <pc:sldChg chg="addSp delSp modSp new mod modClrScheme chgLayout">
        <pc:chgData name="Severson, Annette" userId="199f3c28-b733-4b36-8b0e-b7eb6984ff94" providerId="ADAL" clId="{85583D6D-F519-4877-A28C-CD15310B75D6}" dt="2025-02-26T20:53:18.506" v="495" actId="20577"/>
        <pc:sldMkLst>
          <pc:docMk/>
          <pc:sldMk cId="1493468534" sldId="5822"/>
        </pc:sldMkLst>
      </pc:sldChg>
    </pc:docChg>
  </pc:docChgLst>
  <pc:docChgLst>
    <pc:chgData name="Rhodes, Tara" userId="S::rhodes_t@cde.state.co.us::566307b0-1e17-4826-87e1-0feb85a922f2" providerId="AD" clId="Web-{E979AFD3-8AF0-20DF-BC30-44F0A6EDFA74}"/>
    <pc:docChg chg="addSld delSld modSld">
      <pc:chgData name="Rhodes, Tara" userId="S::rhodes_t@cde.state.co.us::566307b0-1e17-4826-87e1-0feb85a922f2" providerId="AD" clId="Web-{E979AFD3-8AF0-20DF-BC30-44F0A6EDFA74}" dt="2024-05-30T11:57:39.907" v="283"/>
      <pc:docMkLst>
        <pc:docMk/>
      </pc:docMkLst>
      <pc:sldChg chg="addSp modSp">
        <pc:chgData name="Rhodes, Tara" userId="S::rhodes_t@cde.state.co.us::566307b0-1e17-4826-87e1-0feb85a922f2" providerId="AD" clId="Web-{E979AFD3-8AF0-20DF-BC30-44F0A6EDFA74}" dt="2024-05-30T11:57:39.907" v="283"/>
        <pc:sldMkLst>
          <pc:docMk/>
          <pc:sldMk cId="2187083967" sldId="5308"/>
        </pc:sldMkLst>
      </pc:sldChg>
      <pc:sldChg chg="modSp">
        <pc:chgData name="Rhodes, Tara" userId="S::rhodes_t@cde.state.co.us::566307b0-1e17-4826-87e1-0feb85a922f2" providerId="AD" clId="Web-{E979AFD3-8AF0-20DF-BC30-44F0A6EDFA74}" dt="2024-05-30T11:52:26.761" v="261" actId="20577"/>
        <pc:sldMkLst>
          <pc:docMk/>
          <pc:sldMk cId="68699369" sldId="5309"/>
        </pc:sldMkLst>
      </pc:sldChg>
      <pc:sldChg chg="addSp modSp">
        <pc:chgData name="Rhodes, Tara" userId="S::rhodes_t@cde.state.co.us::566307b0-1e17-4826-87e1-0feb85a922f2" providerId="AD" clId="Web-{E979AFD3-8AF0-20DF-BC30-44F0A6EDFA74}" dt="2024-05-30T11:57:09.391" v="279" actId="20577"/>
        <pc:sldMkLst>
          <pc:docMk/>
          <pc:sldMk cId="1720752477" sldId="5311"/>
        </pc:sldMkLst>
      </pc:sldChg>
      <pc:sldChg chg="modSp">
        <pc:chgData name="Rhodes, Tara" userId="S::rhodes_t@cde.state.co.us::566307b0-1e17-4826-87e1-0feb85a922f2" providerId="AD" clId="Web-{E979AFD3-8AF0-20DF-BC30-44F0A6EDFA74}" dt="2024-05-30T11:56:02.265" v="272" actId="20577"/>
        <pc:sldMkLst>
          <pc:docMk/>
          <pc:sldMk cId="3396060537" sldId="5314"/>
        </pc:sldMkLst>
      </pc:sldChg>
      <pc:sldChg chg="modSp">
        <pc:chgData name="Rhodes, Tara" userId="S::rhodes_t@cde.state.co.us::566307b0-1e17-4826-87e1-0feb85a922f2" providerId="AD" clId="Web-{E979AFD3-8AF0-20DF-BC30-44F0A6EDFA74}" dt="2024-05-30T04:12:33.510" v="4"/>
        <pc:sldMkLst>
          <pc:docMk/>
          <pc:sldMk cId="1006133002" sldId="5449"/>
        </pc:sldMkLst>
      </pc:sldChg>
      <pc:sldChg chg="modSp">
        <pc:chgData name="Rhodes, Tara" userId="S::rhodes_t@cde.state.co.us::566307b0-1e17-4826-87e1-0feb85a922f2" providerId="AD" clId="Web-{E979AFD3-8AF0-20DF-BC30-44F0A6EDFA74}" dt="2024-05-30T04:20:42.235" v="109" actId="1076"/>
        <pc:sldMkLst>
          <pc:docMk/>
          <pc:sldMk cId="1167242946" sldId="5450"/>
        </pc:sldMkLst>
      </pc:sldChg>
      <pc:sldChg chg="modSp del">
        <pc:chgData name="Rhodes, Tara" userId="S::rhodes_t@cde.state.co.us::566307b0-1e17-4826-87e1-0feb85a922f2" providerId="AD" clId="Web-{E979AFD3-8AF0-20DF-BC30-44F0A6EDFA74}" dt="2024-05-30T04:38:19.336" v="212"/>
        <pc:sldMkLst>
          <pc:docMk/>
          <pc:sldMk cId="2632896885" sldId="5451"/>
        </pc:sldMkLst>
      </pc:sldChg>
      <pc:sldChg chg="del">
        <pc:chgData name="Rhodes, Tara" userId="S::rhodes_t@cde.state.co.us::566307b0-1e17-4826-87e1-0feb85a922f2" providerId="AD" clId="Web-{E979AFD3-8AF0-20DF-BC30-44F0A6EDFA74}" dt="2024-05-30T04:25:05.253" v="178"/>
        <pc:sldMkLst>
          <pc:docMk/>
          <pc:sldMk cId="1684451337" sldId="5458"/>
        </pc:sldMkLst>
      </pc:sldChg>
      <pc:sldChg chg="modSp del">
        <pc:chgData name="Rhodes, Tara" userId="S::rhodes_t@cde.state.co.us::566307b0-1e17-4826-87e1-0feb85a922f2" providerId="AD" clId="Web-{E979AFD3-8AF0-20DF-BC30-44F0A6EDFA74}" dt="2024-05-30T04:25:06.253" v="179"/>
        <pc:sldMkLst>
          <pc:docMk/>
          <pc:sldMk cId="1574131623" sldId="5460"/>
        </pc:sldMkLst>
      </pc:sldChg>
      <pc:sldChg chg="modSp add replId">
        <pc:chgData name="Rhodes, Tara" userId="S::rhodes_t@cde.state.co.us::566307b0-1e17-4826-87e1-0feb85a922f2" providerId="AD" clId="Web-{E979AFD3-8AF0-20DF-BC30-44F0A6EDFA74}" dt="2024-05-30T04:38:40.961" v="250" actId="20577"/>
        <pc:sldMkLst>
          <pc:docMk/>
          <pc:sldMk cId="79025021" sldId="5473"/>
        </pc:sldMkLst>
      </pc:sldChg>
    </pc:docChg>
  </pc:docChgLst>
  <pc:docChgLst>
    <pc:chgData name="Ward, Reagan" userId="27291eb4-8241-4961-9e69-8c66e34cc5b0" providerId="ADAL" clId="{D5D73923-28EB-40E2-92AD-611F2D9E4329}"/>
    <pc:docChg chg="undo custSel addSld delSld modSld sldOrd">
      <pc:chgData name="Ward, Reagan" userId="27291eb4-8241-4961-9e69-8c66e34cc5b0" providerId="ADAL" clId="{D5D73923-28EB-40E2-92AD-611F2D9E4329}" dt="2025-06-05T14:29:43.358" v="3439" actId="14100"/>
      <pc:docMkLst>
        <pc:docMk/>
      </pc:docMkLst>
      <pc:sldChg chg="del">
        <pc:chgData name="Ward, Reagan" userId="27291eb4-8241-4961-9e69-8c66e34cc5b0" providerId="ADAL" clId="{D5D73923-28EB-40E2-92AD-611F2D9E4329}" dt="2025-06-03T13:27:46.286" v="191" actId="47"/>
        <pc:sldMkLst>
          <pc:docMk/>
          <pc:sldMk cId="638276779" sldId="257"/>
        </pc:sldMkLst>
      </pc:sldChg>
      <pc:sldChg chg="del">
        <pc:chgData name="Ward, Reagan" userId="27291eb4-8241-4961-9e69-8c66e34cc5b0" providerId="ADAL" clId="{D5D73923-28EB-40E2-92AD-611F2D9E4329}" dt="2025-06-03T13:27:46.286" v="191" actId="47"/>
        <pc:sldMkLst>
          <pc:docMk/>
          <pc:sldMk cId="1638711916" sldId="258"/>
        </pc:sldMkLst>
      </pc:sldChg>
      <pc:sldChg chg="del">
        <pc:chgData name="Ward, Reagan" userId="27291eb4-8241-4961-9e69-8c66e34cc5b0" providerId="ADAL" clId="{D5D73923-28EB-40E2-92AD-611F2D9E4329}" dt="2025-06-03T13:27:46.286" v="191" actId="47"/>
        <pc:sldMkLst>
          <pc:docMk/>
          <pc:sldMk cId="4155096050" sldId="263"/>
        </pc:sldMkLst>
      </pc:sldChg>
      <pc:sldChg chg="del">
        <pc:chgData name="Ward, Reagan" userId="27291eb4-8241-4961-9e69-8c66e34cc5b0" providerId="ADAL" clId="{D5D73923-28EB-40E2-92AD-611F2D9E4329}" dt="2025-06-03T13:27:46.286" v="191" actId="47"/>
        <pc:sldMkLst>
          <pc:docMk/>
          <pc:sldMk cId="3878259165" sldId="265"/>
        </pc:sldMkLst>
      </pc:sldChg>
      <pc:sldChg chg="del">
        <pc:chgData name="Ward, Reagan" userId="27291eb4-8241-4961-9e69-8c66e34cc5b0" providerId="ADAL" clId="{D5D73923-28EB-40E2-92AD-611F2D9E4329}" dt="2025-06-03T13:27:46.286" v="191" actId="47"/>
        <pc:sldMkLst>
          <pc:docMk/>
          <pc:sldMk cId="296844926" sldId="266"/>
        </pc:sldMkLst>
      </pc:sldChg>
      <pc:sldChg chg="del">
        <pc:chgData name="Ward, Reagan" userId="27291eb4-8241-4961-9e69-8c66e34cc5b0" providerId="ADAL" clId="{D5D73923-28EB-40E2-92AD-611F2D9E4329}" dt="2025-06-03T13:27:46.286" v="191" actId="47"/>
        <pc:sldMkLst>
          <pc:docMk/>
          <pc:sldMk cId="324107815" sldId="267"/>
        </pc:sldMkLst>
      </pc:sldChg>
      <pc:sldChg chg="add del">
        <pc:chgData name="Ward, Reagan" userId="27291eb4-8241-4961-9e69-8c66e34cc5b0" providerId="ADAL" clId="{D5D73923-28EB-40E2-92AD-611F2D9E4329}" dt="2025-06-03T13:27:19.841" v="149" actId="47"/>
        <pc:sldMkLst>
          <pc:docMk/>
          <pc:sldMk cId="3101415687" sldId="5346"/>
        </pc:sldMkLst>
      </pc:sldChg>
      <pc:sldChg chg="del">
        <pc:chgData name="Ward, Reagan" userId="27291eb4-8241-4961-9e69-8c66e34cc5b0" providerId="ADAL" clId="{D5D73923-28EB-40E2-92AD-611F2D9E4329}" dt="2025-06-03T13:27:10.431" v="147" actId="2696"/>
        <pc:sldMkLst>
          <pc:docMk/>
          <pc:sldMk cId="4007631418" sldId="5346"/>
        </pc:sldMkLst>
      </pc:sldChg>
      <pc:sldChg chg="modSp add mod">
        <pc:chgData name="Ward, Reagan" userId="27291eb4-8241-4961-9e69-8c66e34cc5b0" providerId="ADAL" clId="{D5D73923-28EB-40E2-92AD-611F2D9E4329}" dt="2025-06-04T23:21:52.682" v="3335" actId="20577"/>
        <pc:sldMkLst>
          <pc:docMk/>
          <pc:sldMk cId="3343705851" sldId="5418"/>
        </pc:sldMkLst>
      </pc:sldChg>
      <pc:sldChg chg="del">
        <pc:chgData name="Ward, Reagan" userId="27291eb4-8241-4961-9e69-8c66e34cc5b0" providerId="ADAL" clId="{D5D73923-28EB-40E2-92AD-611F2D9E4329}" dt="2025-06-04T23:21:58.566" v="3336" actId="47"/>
        <pc:sldMkLst>
          <pc:docMk/>
          <pc:sldMk cId="3302024919" sldId="5424"/>
        </pc:sldMkLst>
      </pc:sldChg>
      <pc:sldChg chg="del">
        <pc:chgData name="Ward, Reagan" userId="27291eb4-8241-4961-9e69-8c66e34cc5b0" providerId="ADAL" clId="{D5D73923-28EB-40E2-92AD-611F2D9E4329}" dt="2025-06-03T13:27:40.180" v="190" actId="47"/>
        <pc:sldMkLst>
          <pc:docMk/>
          <pc:sldMk cId="2365850526" sldId="5733"/>
        </pc:sldMkLst>
      </pc:sldChg>
      <pc:sldChg chg="del">
        <pc:chgData name="Ward, Reagan" userId="27291eb4-8241-4961-9e69-8c66e34cc5b0" providerId="ADAL" clId="{D5D73923-28EB-40E2-92AD-611F2D9E4329}" dt="2025-06-03T13:27:40.180" v="190" actId="47"/>
        <pc:sldMkLst>
          <pc:docMk/>
          <pc:sldMk cId="467082449" sldId="5776"/>
        </pc:sldMkLst>
      </pc:sldChg>
      <pc:sldChg chg="del">
        <pc:chgData name="Ward, Reagan" userId="27291eb4-8241-4961-9e69-8c66e34cc5b0" providerId="ADAL" clId="{D5D73923-28EB-40E2-92AD-611F2D9E4329}" dt="2025-06-03T13:27:10.431" v="147" actId="2696"/>
        <pc:sldMkLst>
          <pc:docMk/>
          <pc:sldMk cId="1039088137" sldId="5841"/>
        </pc:sldMkLst>
      </pc:sldChg>
      <pc:sldChg chg="modSp add mod">
        <pc:chgData name="Ward, Reagan" userId="27291eb4-8241-4961-9e69-8c66e34cc5b0" providerId="ADAL" clId="{D5D73923-28EB-40E2-92AD-611F2D9E4329}" dt="2025-06-05T14:29:43.358" v="3439" actId="14100"/>
        <pc:sldMkLst>
          <pc:docMk/>
          <pc:sldMk cId="2823171725" sldId="5841"/>
        </pc:sldMkLst>
      </pc:sldChg>
      <pc:sldChg chg="del">
        <pc:chgData name="Ward, Reagan" userId="27291eb4-8241-4961-9e69-8c66e34cc5b0" providerId="ADAL" clId="{D5D73923-28EB-40E2-92AD-611F2D9E4329}" dt="2025-06-03T13:27:05.322" v="146" actId="47"/>
        <pc:sldMkLst>
          <pc:docMk/>
          <pc:sldMk cId="709657538" sldId="5877"/>
        </pc:sldMkLst>
      </pc:sldChg>
      <pc:sldChg chg="del">
        <pc:chgData name="Ward, Reagan" userId="27291eb4-8241-4961-9e69-8c66e34cc5b0" providerId="ADAL" clId="{D5D73923-28EB-40E2-92AD-611F2D9E4329}" dt="2025-06-03T13:27:05.322" v="146" actId="47"/>
        <pc:sldMkLst>
          <pc:docMk/>
          <pc:sldMk cId="1702993866" sldId="5878"/>
        </pc:sldMkLst>
      </pc:sldChg>
      <pc:sldChg chg="modSp mod">
        <pc:chgData name="Ward, Reagan" userId="27291eb4-8241-4961-9e69-8c66e34cc5b0" providerId="ADAL" clId="{D5D73923-28EB-40E2-92AD-611F2D9E4329}" dt="2025-06-05T13:06:18.558" v="3337" actId="27636"/>
        <pc:sldMkLst>
          <pc:docMk/>
          <pc:sldMk cId="606546759" sldId="5881"/>
        </pc:sldMkLst>
      </pc:sldChg>
      <pc:sldChg chg="del">
        <pc:chgData name="Ward, Reagan" userId="27291eb4-8241-4961-9e69-8c66e34cc5b0" providerId="ADAL" clId="{D5D73923-28EB-40E2-92AD-611F2D9E4329}" dt="2025-06-03T13:27:05.322" v="146" actId="47"/>
        <pc:sldMkLst>
          <pc:docMk/>
          <pc:sldMk cId="2656361666" sldId="5884"/>
        </pc:sldMkLst>
      </pc:sldChg>
      <pc:sldChg chg="del">
        <pc:chgData name="Ward, Reagan" userId="27291eb4-8241-4961-9e69-8c66e34cc5b0" providerId="ADAL" clId="{D5D73923-28EB-40E2-92AD-611F2D9E4329}" dt="2025-06-03T13:27:05.322" v="146" actId="47"/>
        <pc:sldMkLst>
          <pc:docMk/>
          <pc:sldMk cId="668070653" sldId="5885"/>
        </pc:sldMkLst>
      </pc:sldChg>
      <pc:sldChg chg="add del">
        <pc:chgData name="Ward, Reagan" userId="27291eb4-8241-4961-9e69-8c66e34cc5b0" providerId="ADAL" clId="{D5D73923-28EB-40E2-92AD-611F2D9E4329}" dt="2025-06-03T13:27:19.841" v="149" actId="47"/>
        <pc:sldMkLst>
          <pc:docMk/>
          <pc:sldMk cId="3279183892" sldId="5891"/>
        </pc:sldMkLst>
      </pc:sldChg>
      <pc:sldChg chg="del">
        <pc:chgData name="Ward, Reagan" userId="27291eb4-8241-4961-9e69-8c66e34cc5b0" providerId="ADAL" clId="{D5D73923-28EB-40E2-92AD-611F2D9E4329}" dt="2025-06-03T13:27:10.431" v="147" actId="2696"/>
        <pc:sldMkLst>
          <pc:docMk/>
          <pc:sldMk cId="4151373932" sldId="5891"/>
        </pc:sldMkLst>
      </pc:sldChg>
      <pc:sldChg chg="del">
        <pc:chgData name="Ward, Reagan" userId="27291eb4-8241-4961-9e69-8c66e34cc5b0" providerId="ADAL" clId="{D5D73923-28EB-40E2-92AD-611F2D9E4329}" dt="2025-06-03T13:27:10.431" v="147" actId="2696"/>
        <pc:sldMkLst>
          <pc:docMk/>
          <pc:sldMk cId="2662356441" sldId="5902"/>
        </pc:sldMkLst>
      </pc:sldChg>
      <pc:sldChg chg="add del">
        <pc:chgData name="Ward, Reagan" userId="27291eb4-8241-4961-9e69-8c66e34cc5b0" providerId="ADAL" clId="{D5D73923-28EB-40E2-92AD-611F2D9E4329}" dt="2025-06-03T13:27:19.841" v="149" actId="47"/>
        <pc:sldMkLst>
          <pc:docMk/>
          <pc:sldMk cId="2791582041" sldId="5902"/>
        </pc:sldMkLst>
      </pc:sldChg>
      <pc:sldChg chg="modSp mod">
        <pc:chgData name="Ward, Reagan" userId="27291eb4-8241-4961-9e69-8c66e34cc5b0" providerId="ADAL" clId="{D5D73923-28EB-40E2-92AD-611F2D9E4329}" dt="2025-06-05T14:25:55.564" v="3340" actId="13244"/>
        <pc:sldMkLst>
          <pc:docMk/>
          <pc:sldMk cId="1324249713" sldId="5906"/>
        </pc:sldMkLst>
      </pc:sldChg>
      <pc:sldChg chg="modSp mod">
        <pc:chgData name="Ward, Reagan" userId="27291eb4-8241-4961-9e69-8c66e34cc5b0" providerId="ADAL" clId="{D5D73923-28EB-40E2-92AD-611F2D9E4329}" dt="2025-06-05T14:29:31.198" v="3437" actId="404"/>
        <pc:sldMkLst>
          <pc:docMk/>
          <pc:sldMk cId="4136330268" sldId="5914"/>
        </pc:sldMkLst>
      </pc:sldChg>
      <pc:sldChg chg="modSp mod">
        <pc:chgData name="Ward, Reagan" userId="27291eb4-8241-4961-9e69-8c66e34cc5b0" providerId="ADAL" clId="{D5D73923-28EB-40E2-92AD-611F2D9E4329}" dt="2025-06-05T14:25:42.148" v="3339" actId="13244"/>
        <pc:sldMkLst>
          <pc:docMk/>
          <pc:sldMk cId="3702270092" sldId="5924"/>
        </pc:sldMkLst>
      </pc:sldChg>
      <pc:sldChg chg="del">
        <pc:chgData name="Ward, Reagan" userId="27291eb4-8241-4961-9e69-8c66e34cc5b0" providerId="ADAL" clId="{D5D73923-28EB-40E2-92AD-611F2D9E4329}" dt="2025-06-03T13:27:40.180" v="190" actId="47"/>
        <pc:sldMkLst>
          <pc:docMk/>
          <pc:sldMk cId="1682412232" sldId="5928"/>
        </pc:sldMkLst>
      </pc:sldChg>
      <pc:sldChg chg="del">
        <pc:chgData name="Ward, Reagan" userId="27291eb4-8241-4961-9e69-8c66e34cc5b0" providerId="ADAL" clId="{D5D73923-28EB-40E2-92AD-611F2D9E4329}" dt="2025-06-03T13:27:40.180" v="190" actId="47"/>
        <pc:sldMkLst>
          <pc:docMk/>
          <pc:sldMk cId="3418769046" sldId="5929"/>
        </pc:sldMkLst>
      </pc:sldChg>
      <pc:sldChg chg="del">
        <pc:chgData name="Ward, Reagan" userId="27291eb4-8241-4961-9e69-8c66e34cc5b0" providerId="ADAL" clId="{D5D73923-28EB-40E2-92AD-611F2D9E4329}" dt="2025-06-03T13:27:10.431" v="147" actId="2696"/>
        <pc:sldMkLst>
          <pc:docMk/>
          <pc:sldMk cId="1655828756" sldId="5937"/>
        </pc:sldMkLst>
      </pc:sldChg>
      <pc:sldChg chg="modSp add mod">
        <pc:chgData name="Ward, Reagan" userId="27291eb4-8241-4961-9e69-8c66e34cc5b0" providerId="ADAL" clId="{D5D73923-28EB-40E2-92AD-611F2D9E4329}" dt="2025-06-03T13:27:25.686" v="169" actId="20577"/>
        <pc:sldMkLst>
          <pc:docMk/>
          <pc:sldMk cId="1672064158" sldId="5937"/>
        </pc:sldMkLst>
      </pc:sldChg>
      <pc:sldChg chg="modSp mod">
        <pc:chgData name="Ward, Reagan" userId="27291eb4-8241-4961-9e69-8c66e34cc5b0" providerId="ADAL" clId="{D5D73923-28EB-40E2-92AD-611F2D9E4329}" dt="2025-06-05T14:25:32.466" v="3338" actId="13244"/>
        <pc:sldMkLst>
          <pc:docMk/>
          <pc:sldMk cId="1199086367" sldId="5947"/>
        </pc:sldMkLst>
      </pc:sldChg>
      <pc:sldChg chg="modSp new mod">
        <pc:chgData name="Ward, Reagan" userId="27291eb4-8241-4961-9e69-8c66e34cc5b0" providerId="ADAL" clId="{D5D73923-28EB-40E2-92AD-611F2D9E4329}" dt="2025-06-03T13:28:07.213" v="241" actId="20577"/>
        <pc:sldMkLst>
          <pc:docMk/>
          <pc:sldMk cId="12077121" sldId="5952"/>
        </pc:sldMkLst>
      </pc:sldChg>
      <pc:sldChg chg="addSp delSp modSp new mod modClrScheme chgLayout">
        <pc:chgData name="Ward, Reagan" userId="27291eb4-8241-4961-9e69-8c66e34cc5b0" providerId="ADAL" clId="{D5D73923-28EB-40E2-92AD-611F2D9E4329}" dt="2025-06-03T13:28:11.841" v="243" actId="700"/>
        <pc:sldMkLst>
          <pc:docMk/>
          <pc:sldMk cId="3384970212" sldId="5953"/>
        </pc:sldMkLst>
      </pc:sldChg>
      <pc:sldChg chg="addSp delSp modSp new mod modClrScheme chgLayout">
        <pc:chgData name="Ward, Reagan" userId="27291eb4-8241-4961-9e69-8c66e34cc5b0" providerId="ADAL" clId="{D5D73923-28EB-40E2-92AD-611F2D9E4329}" dt="2025-06-03T13:29:32.117" v="394" actId="20577"/>
        <pc:sldMkLst>
          <pc:docMk/>
          <pc:sldMk cId="30107227" sldId="5954"/>
        </pc:sldMkLst>
      </pc:sldChg>
      <pc:sldChg chg="modSp add mod">
        <pc:chgData name="Ward, Reagan" userId="27291eb4-8241-4961-9e69-8c66e34cc5b0" providerId="ADAL" clId="{D5D73923-28EB-40E2-92AD-611F2D9E4329}" dt="2025-06-03T13:28:48.775" v="271" actId="20577"/>
        <pc:sldMkLst>
          <pc:docMk/>
          <pc:sldMk cId="3822849067" sldId="5955"/>
        </pc:sldMkLst>
      </pc:sldChg>
      <pc:sldChg chg="modSp add mod">
        <pc:chgData name="Ward, Reagan" userId="27291eb4-8241-4961-9e69-8c66e34cc5b0" providerId="ADAL" clId="{D5D73923-28EB-40E2-92AD-611F2D9E4329}" dt="2025-06-03T13:29:10.962" v="312" actId="404"/>
        <pc:sldMkLst>
          <pc:docMk/>
          <pc:sldMk cId="3822991731" sldId="5956"/>
        </pc:sldMkLst>
      </pc:sldChg>
      <pc:sldChg chg="add">
        <pc:chgData name="Ward, Reagan" userId="27291eb4-8241-4961-9e69-8c66e34cc5b0" providerId="ADAL" clId="{D5D73923-28EB-40E2-92AD-611F2D9E4329}" dt="2025-06-03T13:28:43.021" v="251"/>
        <pc:sldMkLst>
          <pc:docMk/>
          <pc:sldMk cId="3490675940" sldId="5957"/>
        </pc:sldMkLst>
      </pc:sldChg>
      <pc:sldChg chg="modSp add mod">
        <pc:chgData name="Ward, Reagan" userId="27291eb4-8241-4961-9e69-8c66e34cc5b0" providerId="ADAL" clId="{D5D73923-28EB-40E2-92AD-611F2D9E4329}" dt="2025-06-03T13:29:21.589" v="357" actId="20577"/>
        <pc:sldMkLst>
          <pc:docMk/>
          <pc:sldMk cId="415831518" sldId="5958"/>
        </pc:sldMkLst>
      </pc:sldChg>
      <pc:sldChg chg="addSp delSp modSp new mod modClrScheme chgLayout">
        <pc:chgData name="Ward, Reagan" userId="27291eb4-8241-4961-9e69-8c66e34cc5b0" providerId="ADAL" clId="{D5D73923-28EB-40E2-92AD-611F2D9E4329}" dt="2025-06-04T22:53:57.716" v="3153" actId="13244"/>
        <pc:sldMkLst>
          <pc:docMk/>
          <pc:sldMk cId="189526151" sldId="5959"/>
        </pc:sldMkLst>
      </pc:sldChg>
      <pc:sldChg chg="addSp delSp modSp new del mod modClrScheme chgLayout">
        <pc:chgData name="Ward, Reagan" userId="27291eb4-8241-4961-9e69-8c66e34cc5b0" providerId="ADAL" clId="{D5D73923-28EB-40E2-92AD-611F2D9E4329}" dt="2025-06-03T13:30:23.221" v="440" actId="47"/>
        <pc:sldMkLst>
          <pc:docMk/>
          <pc:sldMk cId="916412178" sldId="5960"/>
        </pc:sldMkLst>
      </pc:sldChg>
      <pc:sldChg chg="modSp mod">
        <pc:chgData name="Ward, Reagan" userId="27291eb4-8241-4961-9e69-8c66e34cc5b0" providerId="ADAL" clId="{D5D73923-28EB-40E2-92AD-611F2D9E4329}" dt="2025-06-05T14:26:38.108" v="3355" actId="20577"/>
        <pc:sldMkLst>
          <pc:docMk/>
          <pc:sldMk cId="873934780" sldId="5962"/>
        </pc:sldMkLst>
      </pc:sldChg>
      <pc:sldChg chg="add del">
        <pc:chgData name="Ward, Reagan" userId="27291eb4-8241-4961-9e69-8c66e34cc5b0" providerId="ADAL" clId="{D5D73923-28EB-40E2-92AD-611F2D9E4329}" dt="2025-06-03T13:27:19.841" v="149" actId="47"/>
        <pc:sldMkLst>
          <pc:docMk/>
          <pc:sldMk cId="871415716" sldId="5966"/>
        </pc:sldMkLst>
      </pc:sldChg>
      <pc:sldChg chg="del">
        <pc:chgData name="Ward, Reagan" userId="27291eb4-8241-4961-9e69-8c66e34cc5b0" providerId="ADAL" clId="{D5D73923-28EB-40E2-92AD-611F2D9E4329}" dt="2025-06-03T13:27:10.431" v="147" actId="2696"/>
        <pc:sldMkLst>
          <pc:docMk/>
          <pc:sldMk cId="933505642" sldId="5966"/>
        </pc:sldMkLst>
      </pc:sldChg>
      <pc:sldChg chg="add del">
        <pc:chgData name="Ward, Reagan" userId="27291eb4-8241-4961-9e69-8c66e34cc5b0" providerId="ADAL" clId="{D5D73923-28EB-40E2-92AD-611F2D9E4329}" dt="2025-06-03T13:27:19.841" v="149" actId="47"/>
        <pc:sldMkLst>
          <pc:docMk/>
          <pc:sldMk cId="252453463" sldId="5967"/>
        </pc:sldMkLst>
      </pc:sldChg>
      <pc:sldChg chg="del">
        <pc:chgData name="Ward, Reagan" userId="27291eb4-8241-4961-9e69-8c66e34cc5b0" providerId="ADAL" clId="{D5D73923-28EB-40E2-92AD-611F2D9E4329}" dt="2025-06-05T14:27:54.714" v="3405" actId="47"/>
        <pc:sldMkLst>
          <pc:docMk/>
          <pc:sldMk cId="1968583266" sldId="5967"/>
        </pc:sldMkLst>
      </pc:sldChg>
      <pc:sldChg chg="del">
        <pc:chgData name="Ward, Reagan" userId="27291eb4-8241-4961-9e69-8c66e34cc5b0" providerId="ADAL" clId="{D5D73923-28EB-40E2-92AD-611F2D9E4329}" dt="2025-06-03T13:27:10.431" v="147" actId="2696"/>
        <pc:sldMkLst>
          <pc:docMk/>
          <pc:sldMk cId="3047544435" sldId="5967"/>
        </pc:sldMkLst>
      </pc:sldChg>
      <pc:sldChg chg="add del">
        <pc:chgData name="Ward, Reagan" userId="27291eb4-8241-4961-9e69-8c66e34cc5b0" providerId="ADAL" clId="{D5D73923-28EB-40E2-92AD-611F2D9E4329}" dt="2025-06-03T13:27:19.841" v="149" actId="47"/>
        <pc:sldMkLst>
          <pc:docMk/>
          <pc:sldMk cId="125539680" sldId="5968"/>
        </pc:sldMkLst>
      </pc:sldChg>
      <pc:sldChg chg="del">
        <pc:chgData name="Ward, Reagan" userId="27291eb4-8241-4961-9e69-8c66e34cc5b0" providerId="ADAL" clId="{D5D73923-28EB-40E2-92AD-611F2D9E4329}" dt="2025-06-03T13:27:10.431" v="147" actId="2696"/>
        <pc:sldMkLst>
          <pc:docMk/>
          <pc:sldMk cId="2044305962" sldId="5968"/>
        </pc:sldMkLst>
      </pc:sldChg>
      <pc:sldChg chg="add del">
        <pc:chgData name="Ward, Reagan" userId="27291eb4-8241-4961-9e69-8c66e34cc5b0" providerId="ADAL" clId="{D5D73923-28EB-40E2-92AD-611F2D9E4329}" dt="2025-06-03T13:27:19.841" v="149" actId="47"/>
        <pc:sldMkLst>
          <pc:docMk/>
          <pc:sldMk cId="764574441" sldId="5969"/>
        </pc:sldMkLst>
      </pc:sldChg>
      <pc:sldChg chg="del">
        <pc:chgData name="Ward, Reagan" userId="27291eb4-8241-4961-9e69-8c66e34cc5b0" providerId="ADAL" clId="{D5D73923-28EB-40E2-92AD-611F2D9E4329}" dt="2025-06-03T13:27:10.431" v="147" actId="2696"/>
        <pc:sldMkLst>
          <pc:docMk/>
          <pc:sldMk cId="2184087942" sldId="5969"/>
        </pc:sldMkLst>
      </pc:sldChg>
      <pc:sldChg chg="addSp delSp modSp new del mod modClrScheme chgLayout">
        <pc:chgData name="Ward, Reagan" userId="27291eb4-8241-4961-9e69-8c66e34cc5b0" providerId="ADAL" clId="{D5D73923-28EB-40E2-92AD-611F2D9E4329}" dt="2025-06-04T22:34:38.353" v="1742" actId="47"/>
        <pc:sldMkLst>
          <pc:docMk/>
          <pc:sldMk cId="2813912476" sldId="5969"/>
        </pc:sldMkLst>
      </pc:sldChg>
      <pc:sldChg chg="del">
        <pc:chgData name="Ward, Reagan" userId="27291eb4-8241-4961-9e69-8c66e34cc5b0" providerId="ADAL" clId="{D5D73923-28EB-40E2-92AD-611F2D9E4329}" dt="2025-06-03T13:27:10.431" v="147" actId="2696"/>
        <pc:sldMkLst>
          <pc:docMk/>
          <pc:sldMk cId="536564837" sldId="5970"/>
        </pc:sldMkLst>
      </pc:sldChg>
      <pc:sldChg chg="add del">
        <pc:chgData name="Ward, Reagan" userId="27291eb4-8241-4961-9e69-8c66e34cc5b0" providerId="ADAL" clId="{D5D73923-28EB-40E2-92AD-611F2D9E4329}" dt="2025-06-03T13:27:19.841" v="149" actId="47"/>
        <pc:sldMkLst>
          <pc:docMk/>
          <pc:sldMk cId="567671367" sldId="5970"/>
        </pc:sldMkLst>
      </pc:sldChg>
      <pc:sldChg chg="addSp delSp modSp new mod ord modClrScheme chgLayout">
        <pc:chgData name="Ward, Reagan" userId="27291eb4-8241-4961-9e69-8c66e34cc5b0" providerId="ADAL" clId="{D5D73923-28EB-40E2-92AD-611F2D9E4329}" dt="2025-06-04T22:53:35.836" v="3149" actId="13244"/>
        <pc:sldMkLst>
          <pc:docMk/>
          <pc:sldMk cId="754306347" sldId="5970"/>
        </pc:sldMkLst>
      </pc:sldChg>
      <pc:sldChg chg="modSp mod">
        <pc:chgData name="Ward, Reagan" userId="27291eb4-8241-4961-9e69-8c66e34cc5b0" providerId="ADAL" clId="{D5D73923-28EB-40E2-92AD-611F2D9E4329}" dt="2025-06-05T14:27:15.752" v="3400" actId="20577"/>
        <pc:sldMkLst>
          <pc:docMk/>
          <pc:sldMk cId="37158349" sldId="5971"/>
        </pc:sldMkLst>
      </pc:sldChg>
      <pc:sldChg chg="addSp delSp modSp new mod modClrScheme chgLayout">
        <pc:chgData name="Ward, Reagan" userId="27291eb4-8241-4961-9e69-8c66e34cc5b0" providerId="ADAL" clId="{D5D73923-28EB-40E2-92AD-611F2D9E4329}" dt="2025-06-04T22:53:18.258" v="3147" actId="13244"/>
        <pc:sldMkLst>
          <pc:docMk/>
          <pc:sldMk cId="861374063" sldId="5972"/>
        </pc:sldMkLst>
      </pc:sldChg>
      <pc:sldChg chg="modSp mod">
        <pc:chgData name="Ward, Reagan" userId="27291eb4-8241-4961-9e69-8c66e34cc5b0" providerId="ADAL" clId="{D5D73923-28EB-40E2-92AD-611F2D9E4329}" dt="2025-06-05T14:28:01.954" v="3428" actId="20577"/>
        <pc:sldMkLst>
          <pc:docMk/>
          <pc:sldMk cId="4209271324" sldId="5974"/>
        </pc:sldMkLst>
      </pc:sldChg>
    </pc:docChg>
  </pc:docChgLst>
  <pc:docChgLst>
    <pc:chgData name="McRee, Rebecca" userId="S::mcree_r@cde.state.co.us::3a10fa13-9d60-4c0b-b361-471945732c34" providerId="AD" clId="Web-{A4722E56-17BD-50E1-4708-DACFFF506772}"/>
    <pc:docChg chg="delSld modSld">
      <pc:chgData name="McRee, Rebecca" userId="S::mcree_r@cde.state.co.us::3a10fa13-9d60-4c0b-b361-471945732c34" providerId="AD" clId="Web-{A4722E56-17BD-50E1-4708-DACFFF506772}" dt="2024-11-14T00:02:23.538" v="445" actId="20577"/>
      <pc:docMkLst>
        <pc:docMk/>
      </pc:docMkLst>
      <pc:sldChg chg="modSp">
        <pc:chgData name="McRee, Rebecca" userId="S::mcree_r@cde.state.co.us::3a10fa13-9d60-4c0b-b361-471945732c34" providerId="AD" clId="Web-{A4722E56-17BD-50E1-4708-DACFFF506772}" dt="2024-11-14T00:02:23.538" v="445" actId="20577"/>
        <pc:sldMkLst>
          <pc:docMk/>
          <pc:sldMk cId="829353435" sldId="5684"/>
        </pc:sldMkLst>
      </pc:sldChg>
      <pc:sldChg chg="del">
        <pc:chgData name="McRee, Rebecca" userId="S::mcree_r@cde.state.co.us::3a10fa13-9d60-4c0b-b361-471945732c34" providerId="AD" clId="Web-{A4722E56-17BD-50E1-4708-DACFFF506772}" dt="2024-11-13T23:54:56.368" v="0"/>
        <pc:sldMkLst>
          <pc:docMk/>
          <pc:sldMk cId="2226887485" sldId="5685"/>
        </pc:sldMkLst>
      </pc:sldChg>
      <pc:sldChg chg="del">
        <pc:chgData name="McRee, Rebecca" userId="S::mcree_r@cde.state.co.us::3a10fa13-9d60-4c0b-b361-471945732c34" providerId="AD" clId="Web-{A4722E56-17BD-50E1-4708-DACFFF506772}" dt="2024-11-13T23:54:58.852" v="1"/>
        <pc:sldMkLst>
          <pc:docMk/>
          <pc:sldMk cId="868062518" sldId="5686"/>
        </pc:sldMkLst>
      </pc:sldChg>
    </pc:docChg>
  </pc:docChgLst>
  <pc:docChgLst>
    <pc:chgData name="Hoffman, Peter" userId="673cee94-26bd-4c2a-ab82-1b3669e2f049" providerId="ADAL" clId="{A973FF5B-A26E-47A0-9C85-4AED4C4F1D00}"/>
    <pc:docChg chg="custSel modSld">
      <pc:chgData name="Hoffman, Peter" userId="673cee94-26bd-4c2a-ab82-1b3669e2f049" providerId="ADAL" clId="{A973FF5B-A26E-47A0-9C85-4AED4C4F1D00}" dt="2025-04-30T19:37:48.172" v="724" actId="207"/>
      <pc:docMkLst>
        <pc:docMk/>
      </pc:docMkLst>
      <pc:sldChg chg="modSp mod">
        <pc:chgData name="Hoffman, Peter" userId="673cee94-26bd-4c2a-ab82-1b3669e2f049" providerId="ADAL" clId="{A973FF5B-A26E-47A0-9C85-4AED4C4F1D00}" dt="2025-04-30T19:37:48.172" v="724" actId="207"/>
        <pc:sldMkLst>
          <pc:docMk/>
          <pc:sldMk cId="217821678" sldId="5717"/>
        </pc:sldMkLst>
      </pc:sldChg>
      <pc:sldChg chg="addSp delSp modSp mod">
        <pc:chgData name="Hoffman, Peter" userId="673cee94-26bd-4c2a-ab82-1b3669e2f049" providerId="ADAL" clId="{A973FF5B-A26E-47A0-9C85-4AED4C4F1D00}" dt="2025-04-30T19:31:54.810" v="701" actId="20577"/>
        <pc:sldMkLst>
          <pc:docMk/>
          <pc:sldMk cId="668070653" sldId="5885"/>
        </pc:sldMkLst>
      </pc:sldChg>
      <pc:sldChg chg="modSp mod">
        <pc:chgData name="Hoffman, Peter" userId="673cee94-26bd-4c2a-ab82-1b3669e2f049" providerId="ADAL" clId="{A973FF5B-A26E-47A0-9C85-4AED4C4F1D00}" dt="2025-04-30T19:37:24.903" v="723" actId="13926"/>
        <pc:sldMkLst>
          <pc:docMk/>
          <pc:sldMk cId="1805522250" sldId="5904"/>
        </pc:sldMkLst>
      </pc:sldChg>
    </pc:docChg>
  </pc:docChgLst>
  <pc:docChgLst>
    <pc:chgData name="Ward, Reagan" userId="27291eb4-8241-4961-9e69-8c66e34cc5b0" providerId="ADAL" clId="{054A3838-1EAA-4569-8F5F-5F2FE1B98737}"/>
    <pc:docChg chg="undo custSel addSld delSld modSld">
      <pc:chgData name="Ward, Reagan" userId="27291eb4-8241-4961-9e69-8c66e34cc5b0" providerId="ADAL" clId="{054A3838-1EAA-4569-8F5F-5F2FE1B98737}" dt="2024-12-12T15:12:32.815" v="4380" actId="20577"/>
      <pc:docMkLst>
        <pc:docMk/>
      </pc:docMkLst>
      <pc:sldChg chg="modSp mod">
        <pc:chgData name="Ward, Reagan" userId="27291eb4-8241-4961-9e69-8c66e34cc5b0" providerId="ADAL" clId="{054A3838-1EAA-4569-8F5F-5F2FE1B98737}" dt="2024-12-12T15:11:36.559" v="4376" actId="27636"/>
        <pc:sldMkLst>
          <pc:docMk/>
          <pc:sldMk cId="1529755073" sldId="5611"/>
        </pc:sldMkLst>
      </pc:sldChg>
      <pc:sldChg chg="addSp delSp modSp mod chgLayout">
        <pc:chgData name="Ward, Reagan" userId="27291eb4-8241-4961-9e69-8c66e34cc5b0" providerId="ADAL" clId="{054A3838-1EAA-4569-8F5F-5F2FE1B98737}" dt="2024-12-12T15:11:31.818" v="4374" actId="207"/>
        <pc:sldMkLst>
          <pc:docMk/>
          <pc:sldMk cId="2878770330" sldId="5612"/>
        </pc:sldMkLst>
      </pc:sldChg>
      <pc:sldChg chg="del">
        <pc:chgData name="Ward, Reagan" userId="27291eb4-8241-4961-9e69-8c66e34cc5b0" providerId="ADAL" clId="{054A3838-1EAA-4569-8F5F-5F2FE1B98737}" dt="2024-12-11T15:59:32.788" v="196" actId="47"/>
        <pc:sldMkLst>
          <pc:docMk/>
          <pc:sldMk cId="1642551370" sldId="5645"/>
        </pc:sldMkLst>
      </pc:sldChg>
      <pc:sldChg chg="del">
        <pc:chgData name="Ward, Reagan" userId="27291eb4-8241-4961-9e69-8c66e34cc5b0" providerId="ADAL" clId="{054A3838-1EAA-4569-8F5F-5F2FE1B98737}" dt="2024-12-11T15:59:32.788" v="196" actId="47"/>
        <pc:sldMkLst>
          <pc:docMk/>
          <pc:sldMk cId="598057764" sldId="5646"/>
        </pc:sldMkLst>
      </pc:sldChg>
      <pc:sldChg chg="addSp delSp modSp new mod modClrScheme chgLayout">
        <pc:chgData name="Ward, Reagan" userId="27291eb4-8241-4961-9e69-8c66e34cc5b0" providerId="ADAL" clId="{054A3838-1EAA-4569-8F5F-5F2FE1B98737}" dt="2024-12-11T16:04:36.853" v="290" actId="20577"/>
        <pc:sldMkLst>
          <pc:docMk/>
          <pc:sldMk cId="1928308913" sldId="5721"/>
        </pc:sldMkLst>
      </pc:sldChg>
      <pc:sldChg chg="del">
        <pc:chgData name="Ward, Reagan" userId="27291eb4-8241-4961-9e69-8c66e34cc5b0" providerId="ADAL" clId="{054A3838-1EAA-4569-8F5F-5F2FE1B98737}" dt="2024-12-11T15:59:32.788" v="196" actId="47"/>
        <pc:sldMkLst>
          <pc:docMk/>
          <pc:sldMk cId="3135495328" sldId="5721"/>
        </pc:sldMkLst>
      </pc:sldChg>
      <pc:sldChg chg="addSp delSp modSp new mod modClrScheme chgLayout">
        <pc:chgData name="Ward, Reagan" userId="27291eb4-8241-4961-9e69-8c66e34cc5b0" providerId="ADAL" clId="{054A3838-1EAA-4569-8F5F-5F2FE1B98737}" dt="2024-12-11T17:57:10.138" v="3184" actId="20577"/>
        <pc:sldMkLst>
          <pc:docMk/>
          <pc:sldMk cId="244830633" sldId="5722"/>
        </pc:sldMkLst>
      </pc:sldChg>
      <pc:sldChg chg="addSp delSp modSp new mod modClrScheme chgLayout">
        <pc:chgData name="Ward, Reagan" userId="27291eb4-8241-4961-9e69-8c66e34cc5b0" providerId="ADAL" clId="{054A3838-1EAA-4569-8F5F-5F2FE1B98737}" dt="2024-12-11T21:36:27.087" v="3957" actId="20577"/>
        <pc:sldMkLst>
          <pc:docMk/>
          <pc:sldMk cId="3821929316" sldId="5723"/>
        </pc:sldMkLst>
      </pc:sldChg>
      <pc:sldChg chg="addSp delSp modSp new mod modClrScheme chgLayout">
        <pc:chgData name="Ward, Reagan" userId="27291eb4-8241-4961-9e69-8c66e34cc5b0" providerId="ADAL" clId="{054A3838-1EAA-4569-8F5F-5F2FE1B98737}" dt="2024-12-11T17:47:26.402" v="1364" actId="20577"/>
        <pc:sldMkLst>
          <pc:docMk/>
          <pc:sldMk cId="3846372300" sldId="5724"/>
        </pc:sldMkLst>
      </pc:sldChg>
      <pc:sldChg chg="addSp delSp modSp new mod modClrScheme chgLayout">
        <pc:chgData name="Ward, Reagan" userId="27291eb4-8241-4961-9e69-8c66e34cc5b0" providerId="ADAL" clId="{054A3838-1EAA-4569-8F5F-5F2FE1B98737}" dt="2024-12-11T18:06:44.814" v="3310" actId="20577"/>
        <pc:sldMkLst>
          <pc:docMk/>
          <pc:sldMk cId="2873612640" sldId="5725"/>
        </pc:sldMkLst>
      </pc:sldChg>
      <pc:sldChg chg="addSp delSp modSp new del mod modClrScheme chgLayout">
        <pc:chgData name="Ward, Reagan" userId="27291eb4-8241-4961-9e69-8c66e34cc5b0" providerId="ADAL" clId="{054A3838-1EAA-4569-8F5F-5F2FE1B98737}" dt="2024-12-11T21:36:09.934" v="3908" actId="47"/>
        <pc:sldMkLst>
          <pc:docMk/>
          <pc:sldMk cId="1933848707" sldId="5726"/>
        </pc:sldMkLst>
      </pc:sldChg>
      <pc:sldChg chg="del">
        <pc:chgData name="Ward, Reagan" userId="27291eb4-8241-4961-9e69-8c66e34cc5b0" providerId="ADAL" clId="{054A3838-1EAA-4569-8F5F-5F2FE1B98737}" dt="2024-12-11T21:36:09.934" v="3908" actId="47"/>
        <pc:sldMkLst>
          <pc:docMk/>
          <pc:sldMk cId="1487253166" sldId="5729"/>
        </pc:sldMkLst>
      </pc:sldChg>
      <pc:sldChg chg="addSp delSp modSp new mod modClrScheme chgLayout">
        <pc:chgData name="Ward, Reagan" userId="27291eb4-8241-4961-9e69-8c66e34cc5b0" providerId="ADAL" clId="{054A3838-1EAA-4569-8F5F-5F2FE1B98737}" dt="2024-12-11T21:44:37.131" v="4316" actId="15"/>
        <pc:sldMkLst>
          <pc:docMk/>
          <pc:sldMk cId="2569823441" sldId="5730"/>
        </pc:sldMkLst>
      </pc:sldChg>
      <pc:sldChg chg="modSp mod">
        <pc:chgData name="Ward, Reagan" userId="27291eb4-8241-4961-9e69-8c66e34cc5b0" providerId="ADAL" clId="{054A3838-1EAA-4569-8F5F-5F2FE1B98737}" dt="2024-12-12T15:04:35.958" v="4367" actId="207"/>
        <pc:sldMkLst>
          <pc:docMk/>
          <pc:sldMk cId="3924515015" sldId="5731"/>
        </pc:sldMkLst>
      </pc:sldChg>
    </pc:docChg>
  </pc:docChgLst>
  <pc:docChgLst>
    <pc:chgData name="Heitman, Lindsey" userId="a9773a47-99d2-4599-9377-6d37e9ec0bd3" providerId="ADAL" clId="{2FEA4F01-52A0-4FDE-857A-DAA8175A09B1}"/>
    <pc:docChg chg="undo custSel addSld modSld">
      <pc:chgData name="Heitman, Lindsey" userId="a9773a47-99d2-4599-9377-6d37e9ec0bd3" providerId="ADAL" clId="{2FEA4F01-52A0-4FDE-857A-DAA8175A09B1}" dt="2024-08-29T13:25:46.086" v="77" actId="13244"/>
      <pc:docMkLst>
        <pc:docMk/>
      </pc:docMkLst>
      <pc:sldChg chg="add">
        <pc:chgData name="Heitman, Lindsey" userId="a9773a47-99d2-4599-9377-6d37e9ec0bd3" providerId="ADAL" clId="{2FEA4F01-52A0-4FDE-857A-DAA8175A09B1}" dt="2024-08-29T13:12:52.690" v="22"/>
        <pc:sldMkLst>
          <pc:docMk/>
          <pc:sldMk cId="3075548332" sldId="279"/>
        </pc:sldMkLst>
      </pc:sldChg>
      <pc:sldChg chg="add">
        <pc:chgData name="Heitman, Lindsey" userId="a9773a47-99d2-4599-9377-6d37e9ec0bd3" providerId="ADAL" clId="{2FEA4F01-52A0-4FDE-857A-DAA8175A09B1}" dt="2024-08-29T13:12:52.690" v="22"/>
        <pc:sldMkLst>
          <pc:docMk/>
          <pc:sldMk cId="1437670727" sldId="5064"/>
        </pc:sldMkLst>
      </pc:sldChg>
      <pc:sldChg chg="addSp modSp add mod">
        <pc:chgData name="Heitman, Lindsey" userId="a9773a47-99d2-4599-9377-6d37e9ec0bd3" providerId="ADAL" clId="{2FEA4F01-52A0-4FDE-857A-DAA8175A09B1}" dt="2024-08-29T13:25:46.086" v="77" actId="13244"/>
        <pc:sldMkLst>
          <pc:docMk/>
          <pc:sldMk cId="2250697444" sldId="5532"/>
        </pc:sldMkLst>
      </pc:sldChg>
      <pc:sldChg chg="add">
        <pc:chgData name="Heitman, Lindsey" userId="a9773a47-99d2-4599-9377-6d37e9ec0bd3" providerId="ADAL" clId="{2FEA4F01-52A0-4FDE-857A-DAA8175A09B1}" dt="2024-08-29T13:12:52.690" v="22"/>
        <pc:sldMkLst>
          <pc:docMk/>
          <pc:sldMk cId="4075349401" sldId="5549"/>
        </pc:sldMkLst>
      </pc:sldChg>
      <pc:sldChg chg="add">
        <pc:chgData name="Heitman, Lindsey" userId="a9773a47-99d2-4599-9377-6d37e9ec0bd3" providerId="ADAL" clId="{2FEA4F01-52A0-4FDE-857A-DAA8175A09B1}" dt="2024-08-29T13:12:52.690" v="22"/>
        <pc:sldMkLst>
          <pc:docMk/>
          <pc:sldMk cId="182210934" sldId="5550"/>
        </pc:sldMkLst>
      </pc:sldChg>
      <pc:sldChg chg="modSp add mod">
        <pc:chgData name="Heitman, Lindsey" userId="a9773a47-99d2-4599-9377-6d37e9ec0bd3" providerId="ADAL" clId="{2FEA4F01-52A0-4FDE-857A-DAA8175A09B1}" dt="2024-08-29T13:14:11.586" v="53" actId="14100"/>
        <pc:sldMkLst>
          <pc:docMk/>
          <pc:sldMk cId="1079737274" sldId="5581"/>
        </pc:sldMkLst>
      </pc:sldChg>
    </pc:docChg>
  </pc:docChgLst>
  <pc:docChgLst>
    <pc:chgData name="Tribbett, Jessica" userId="S::tribbett_jessica@cde.state.co.us::b8af59d7-a86d-4166-a022-d856dc24c475" providerId="AD" clId="Web-{416D6333-B720-8AC7-BF88-4AD99D8DB959}"/>
    <pc:docChg chg="modSld">
      <pc:chgData name="Tribbett, Jessica" userId="S::tribbett_jessica@cde.state.co.us::b8af59d7-a86d-4166-a022-d856dc24c475" providerId="AD" clId="Web-{416D6333-B720-8AC7-BF88-4AD99D8DB959}" dt="2025-06-04T23:18:57.340" v="31" actId="20577"/>
      <pc:docMkLst>
        <pc:docMk/>
      </pc:docMkLst>
      <pc:sldChg chg="modSp">
        <pc:chgData name="Tribbett, Jessica" userId="S::tribbett_jessica@cde.state.co.us::b8af59d7-a86d-4166-a022-d856dc24c475" providerId="AD" clId="Web-{416D6333-B720-8AC7-BF88-4AD99D8DB959}" dt="2025-06-04T23:17:17.508" v="3"/>
        <pc:sldMkLst>
          <pc:docMk/>
          <pc:sldMk cId="1389415021" sldId="5965"/>
        </pc:sldMkLst>
      </pc:sldChg>
      <pc:sldChg chg="modSp">
        <pc:chgData name="Tribbett, Jessica" userId="S::tribbett_jessica@cde.state.co.us::b8af59d7-a86d-4166-a022-d856dc24c475" providerId="AD" clId="Web-{416D6333-B720-8AC7-BF88-4AD99D8DB959}" dt="2025-06-04T23:18:20.089" v="15"/>
        <pc:sldMkLst>
          <pc:docMk/>
          <pc:sldMk cId="37158349" sldId="5971"/>
        </pc:sldMkLst>
      </pc:sldChg>
      <pc:sldChg chg="modSp">
        <pc:chgData name="Tribbett, Jessica" userId="S::tribbett_jessica@cde.state.co.us::b8af59d7-a86d-4166-a022-d856dc24c475" providerId="AD" clId="Web-{416D6333-B720-8AC7-BF88-4AD99D8DB959}" dt="2025-06-04T23:18:54.653" v="24" actId="20577"/>
        <pc:sldMkLst>
          <pc:docMk/>
          <pc:sldMk cId="584765294" sldId="5973"/>
        </pc:sldMkLst>
      </pc:sldChg>
      <pc:sldChg chg="modSp">
        <pc:chgData name="Tribbett, Jessica" userId="S::tribbett_jessica@cde.state.co.us::b8af59d7-a86d-4166-a022-d856dc24c475" providerId="AD" clId="Web-{416D6333-B720-8AC7-BF88-4AD99D8DB959}" dt="2025-06-04T23:18:57.340" v="31" actId="20577"/>
        <pc:sldMkLst>
          <pc:docMk/>
          <pc:sldMk cId="4209271324" sldId="5974"/>
        </pc:sldMkLst>
      </pc:sldChg>
    </pc:docChg>
  </pc:docChgLst>
  <pc:docChgLst>
    <pc:chgData name="Rhodes, Tara" userId="S::rhodes_t@cde.state.co.us::566307b0-1e17-4826-87e1-0feb85a922f2" providerId="AD" clId="Web-{A5C5C978-67F7-62D8-5B0F-008482DE161D}"/>
    <pc:docChg chg="delSld modSld sldOrd">
      <pc:chgData name="Rhodes, Tara" userId="S::rhodes_t@cde.state.co.us::566307b0-1e17-4826-87e1-0feb85a922f2" providerId="AD" clId="Web-{A5C5C978-67F7-62D8-5B0F-008482DE161D}" dt="2025-05-28T20:21:13.191" v="96"/>
      <pc:docMkLst>
        <pc:docMk/>
      </pc:docMkLst>
      <pc:sldChg chg="ord">
        <pc:chgData name="Rhodes, Tara" userId="S::rhodes_t@cde.state.co.us::566307b0-1e17-4826-87e1-0feb85a922f2" providerId="AD" clId="Web-{A5C5C978-67F7-62D8-5B0F-008482DE161D}" dt="2025-05-28T20:21:13.191" v="96"/>
        <pc:sldMkLst>
          <pc:docMk/>
          <pc:sldMk cId="1974436417" sldId="5912"/>
        </pc:sldMkLst>
      </pc:sldChg>
      <pc:sldChg chg="modSp">
        <pc:chgData name="Rhodes, Tara" userId="S::rhodes_t@cde.state.co.us::566307b0-1e17-4826-87e1-0feb85a922f2" providerId="AD" clId="Web-{A5C5C978-67F7-62D8-5B0F-008482DE161D}" dt="2025-05-28T20:20:16.848" v="61" actId="20577"/>
        <pc:sldMkLst>
          <pc:docMk/>
          <pc:sldMk cId="3702270092" sldId="5924"/>
        </pc:sldMkLst>
      </pc:sldChg>
      <pc:sldChg chg="del">
        <pc:chgData name="Rhodes, Tara" userId="S::rhodes_t@cde.state.co.us::566307b0-1e17-4826-87e1-0feb85a922f2" providerId="AD" clId="Web-{A5C5C978-67F7-62D8-5B0F-008482DE161D}" dt="2025-05-28T20:18:18.599" v="13"/>
        <pc:sldMkLst>
          <pc:docMk/>
          <pc:sldMk cId="2179557037" sldId="5932"/>
        </pc:sldMkLst>
      </pc:sldChg>
      <pc:sldChg chg="del">
        <pc:chgData name="Rhodes, Tara" userId="S::rhodes_t@cde.state.co.us::566307b0-1e17-4826-87e1-0feb85a922f2" providerId="AD" clId="Web-{A5C5C978-67F7-62D8-5B0F-008482DE161D}" dt="2025-05-28T20:18:18.583" v="12"/>
        <pc:sldMkLst>
          <pc:docMk/>
          <pc:sldMk cId="759397432" sldId="5933"/>
        </pc:sldMkLst>
      </pc:sldChg>
      <pc:sldChg chg="modSp">
        <pc:chgData name="Rhodes, Tara" userId="S::rhodes_t@cde.state.co.us::566307b0-1e17-4826-87e1-0feb85a922f2" providerId="AD" clId="Web-{A5C5C978-67F7-62D8-5B0F-008482DE161D}" dt="2025-05-28T20:20:28.051" v="95" actId="20577"/>
        <pc:sldMkLst>
          <pc:docMk/>
          <pc:sldMk cId="1199086367" sldId="5947"/>
        </pc:sldMkLst>
      </pc:sldChg>
    </pc:docChg>
  </pc:docChgLst>
  <pc:docChgLst>
    <pc:chgData name="Rhodes, Tara" userId="S::rhodes_t@cde.state.co.us::566307b0-1e17-4826-87e1-0feb85a922f2" providerId="AD" clId="Web-{B0520052-71B2-813E-FB8A-4B3DA80D3E8E}"/>
    <pc:docChg chg="addSld delSld modSld sldOrd">
      <pc:chgData name="Rhodes, Tara" userId="S::rhodes_t@cde.state.co.us::566307b0-1e17-4826-87e1-0feb85a922f2" providerId="AD" clId="Web-{B0520052-71B2-813E-FB8A-4B3DA80D3E8E}" dt="2025-05-07T19:48:14.505" v="2011" actId="20577"/>
      <pc:docMkLst>
        <pc:docMk/>
      </pc:docMkLst>
      <pc:sldChg chg="addSp delSp modSp ord">
        <pc:chgData name="Rhodes, Tara" userId="S::rhodes_t@cde.state.co.us::566307b0-1e17-4826-87e1-0feb85a922f2" providerId="AD" clId="Web-{B0520052-71B2-813E-FB8A-4B3DA80D3E8E}" dt="2025-05-07T19:36:59.556" v="1493" actId="20577"/>
        <pc:sldMkLst>
          <pc:docMk/>
          <pc:sldMk cId="1974436417" sldId="5912"/>
        </pc:sldMkLst>
      </pc:sldChg>
      <pc:sldChg chg="addSp delSp modSp ord">
        <pc:chgData name="Rhodes, Tara" userId="S::rhodes_t@cde.state.co.us::566307b0-1e17-4826-87e1-0feb85a922f2" providerId="AD" clId="Web-{B0520052-71B2-813E-FB8A-4B3DA80D3E8E}" dt="2025-05-07T19:43:48.625" v="1588"/>
        <pc:sldMkLst>
          <pc:docMk/>
          <pc:sldMk cId="2808442126" sldId="5913"/>
        </pc:sldMkLst>
      </pc:sldChg>
      <pc:sldChg chg="modSp">
        <pc:chgData name="Rhodes, Tara" userId="S::rhodes_t@cde.state.co.us::566307b0-1e17-4826-87e1-0feb85a922f2" providerId="AD" clId="Web-{B0520052-71B2-813E-FB8A-4B3DA80D3E8E}" dt="2025-05-07T17:54:06.336" v="180" actId="20577"/>
        <pc:sldMkLst>
          <pc:docMk/>
          <pc:sldMk cId="4136330268" sldId="5914"/>
        </pc:sldMkLst>
      </pc:sldChg>
      <pc:sldChg chg="modSp new">
        <pc:chgData name="Rhodes, Tara" userId="S::rhodes_t@cde.state.co.us::566307b0-1e17-4826-87e1-0feb85a922f2" providerId="AD" clId="Web-{B0520052-71B2-813E-FB8A-4B3DA80D3E8E}" dt="2025-05-07T18:56:49.734" v="193" actId="20577"/>
        <pc:sldMkLst>
          <pc:docMk/>
          <pc:sldMk cId="4029752383" sldId="5915"/>
        </pc:sldMkLst>
      </pc:sldChg>
      <pc:sldChg chg="modSp add replId">
        <pc:chgData name="Rhodes, Tara" userId="S::rhodes_t@cde.state.co.us::566307b0-1e17-4826-87e1-0feb85a922f2" providerId="AD" clId="Web-{B0520052-71B2-813E-FB8A-4B3DA80D3E8E}" dt="2025-05-07T18:57:16.610" v="200" actId="20577"/>
        <pc:sldMkLst>
          <pc:docMk/>
          <pc:sldMk cId="438735602" sldId="5916"/>
        </pc:sldMkLst>
      </pc:sldChg>
      <pc:sldChg chg="modSp new">
        <pc:chgData name="Rhodes, Tara" userId="S::rhodes_t@cde.state.co.us::566307b0-1e17-4826-87e1-0feb85a922f2" providerId="AD" clId="Web-{B0520052-71B2-813E-FB8A-4B3DA80D3E8E}" dt="2025-05-07T18:59:46.643" v="209" actId="20577"/>
        <pc:sldMkLst>
          <pc:docMk/>
          <pc:sldMk cId="4087549549" sldId="5917"/>
        </pc:sldMkLst>
      </pc:sldChg>
      <pc:sldChg chg="add del replId">
        <pc:chgData name="Rhodes, Tara" userId="S::rhodes_t@cde.state.co.us::566307b0-1e17-4826-87e1-0feb85a922f2" providerId="AD" clId="Web-{B0520052-71B2-813E-FB8A-4B3DA80D3E8E}" dt="2025-05-07T19:00:30.394" v="217"/>
        <pc:sldMkLst>
          <pc:docMk/>
          <pc:sldMk cId="2745238393" sldId="5918"/>
        </pc:sldMkLst>
      </pc:sldChg>
      <pc:sldChg chg="modSp new">
        <pc:chgData name="Rhodes, Tara" userId="S::rhodes_t@cde.state.co.us::566307b0-1e17-4826-87e1-0feb85a922f2" providerId="AD" clId="Web-{B0520052-71B2-813E-FB8A-4B3DA80D3E8E}" dt="2025-05-07T19:31:15.613" v="468" actId="20577"/>
        <pc:sldMkLst>
          <pc:docMk/>
          <pc:sldMk cId="4255130237" sldId="5918"/>
        </pc:sldMkLst>
      </pc:sldChg>
      <pc:sldChg chg="modSp new del">
        <pc:chgData name="Rhodes, Tara" userId="S::rhodes_t@cde.state.co.us::566307b0-1e17-4826-87e1-0feb85a922f2" providerId="AD" clId="Web-{B0520052-71B2-813E-FB8A-4B3DA80D3E8E}" dt="2025-05-07T19:45:19.861" v="1666"/>
        <pc:sldMkLst>
          <pc:docMk/>
          <pc:sldMk cId="4288443643" sldId="5919"/>
        </pc:sldMkLst>
      </pc:sldChg>
      <pc:sldChg chg="modSp new">
        <pc:chgData name="Rhodes, Tara" userId="S::rhodes_t@cde.state.co.us::566307b0-1e17-4826-87e1-0feb85a922f2" providerId="AD" clId="Web-{B0520052-71B2-813E-FB8A-4B3DA80D3E8E}" dt="2025-05-07T19:46:29.159" v="1820" actId="20577"/>
        <pc:sldMkLst>
          <pc:docMk/>
          <pc:sldMk cId="464245734" sldId="5922"/>
        </pc:sldMkLst>
      </pc:sldChg>
      <pc:sldChg chg="modSp new">
        <pc:chgData name="Rhodes, Tara" userId="S::rhodes_t@cde.state.co.us::566307b0-1e17-4826-87e1-0feb85a922f2" providerId="AD" clId="Web-{B0520052-71B2-813E-FB8A-4B3DA80D3E8E}" dt="2025-05-07T19:47:24.801" v="1893" actId="20577"/>
        <pc:sldMkLst>
          <pc:docMk/>
          <pc:sldMk cId="329321599" sldId="5923"/>
        </pc:sldMkLst>
      </pc:sldChg>
      <pc:sldChg chg="addSp modSp new mod modClrScheme chgLayout">
        <pc:chgData name="Rhodes, Tara" userId="S::rhodes_t@cde.state.co.us::566307b0-1e17-4826-87e1-0feb85a922f2" providerId="AD" clId="Web-{B0520052-71B2-813E-FB8A-4B3DA80D3E8E}" dt="2025-05-07T19:48:14.505" v="2011" actId="20577"/>
        <pc:sldMkLst>
          <pc:docMk/>
          <pc:sldMk cId="3702270092" sldId="5924"/>
        </pc:sldMkLst>
      </pc:sldChg>
    </pc:docChg>
  </pc:docChgLst>
  <pc:docChgLst>
    <pc:chgData name="Gudka, Dawna" userId="823cceae-331b-41d6-9a63-34ad6d1db55c" providerId="ADAL" clId="{46A4A686-A5F7-4485-9863-8DC5DE0A7DCC}"/>
    <pc:docChg chg="custSel addSld modSld sldOrd">
      <pc:chgData name="Gudka, Dawna" userId="823cceae-331b-41d6-9a63-34ad6d1db55c" providerId="ADAL" clId="{46A4A686-A5F7-4485-9863-8DC5DE0A7DCC}" dt="2025-02-13T15:23:12.449" v="986" actId="27918"/>
      <pc:docMkLst>
        <pc:docMk/>
      </pc:docMkLst>
      <pc:sldChg chg="addSp delSp modSp new mod ord">
        <pc:chgData name="Gudka, Dawna" userId="823cceae-331b-41d6-9a63-34ad6d1db55c" providerId="ADAL" clId="{46A4A686-A5F7-4485-9863-8DC5DE0A7DCC}" dt="2025-02-12T22:12:40.299" v="977" actId="962"/>
        <pc:sldMkLst>
          <pc:docMk/>
          <pc:sldMk cId="1665958014" sldId="5786"/>
        </pc:sldMkLst>
      </pc:sldChg>
      <pc:sldChg chg="modSp add mod ord">
        <pc:chgData name="Gudka, Dawna" userId="823cceae-331b-41d6-9a63-34ad6d1db55c" providerId="ADAL" clId="{46A4A686-A5F7-4485-9863-8DC5DE0A7DCC}" dt="2025-02-12T21:27:41.453" v="109" actId="20577"/>
        <pc:sldMkLst>
          <pc:docMk/>
          <pc:sldMk cId="3914415940" sldId="5787"/>
        </pc:sldMkLst>
      </pc:sldChg>
      <pc:sldChg chg="addSp delSp modSp add mod">
        <pc:chgData name="Gudka, Dawna" userId="823cceae-331b-41d6-9a63-34ad6d1db55c" providerId="ADAL" clId="{46A4A686-A5F7-4485-9863-8DC5DE0A7DCC}" dt="2025-02-13T15:23:12.449" v="986" actId="27918"/>
        <pc:sldMkLst>
          <pc:docMk/>
          <pc:sldMk cId="1237249377" sldId="5788"/>
        </pc:sldMkLst>
      </pc:sldChg>
      <pc:sldChg chg="modSp add mod ord">
        <pc:chgData name="Gudka, Dawna" userId="823cceae-331b-41d6-9a63-34ad6d1db55c" providerId="ADAL" clId="{46A4A686-A5F7-4485-9863-8DC5DE0A7DCC}" dt="2025-02-12T22:11:51.178" v="971" actId="27636"/>
        <pc:sldMkLst>
          <pc:docMk/>
          <pc:sldMk cId="1301326054" sldId="5789"/>
        </pc:sldMkLst>
      </pc:sldChg>
      <pc:sldChg chg="add">
        <pc:chgData name="Gudka, Dawna" userId="823cceae-331b-41d6-9a63-34ad6d1db55c" providerId="ADAL" clId="{46A4A686-A5F7-4485-9863-8DC5DE0A7DCC}" dt="2025-02-12T22:04:54.820" v="615" actId="2890"/>
        <pc:sldMkLst>
          <pc:docMk/>
          <pc:sldMk cId="184704913" sldId="5790"/>
        </pc:sldMkLst>
      </pc:sldChg>
      <pc:sldChg chg="addSp delSp modSp add mod">
        <pc:chgData name="Gudka, Dawna" userId="823cceae-331b-41d6-9a63-34ad6d1db55c" providerId="ADAL" clId="{46A4A686-A5F7-4485-9863-8DC5DE0A7DCC}" dt="2025-02-12T22:12:51.876" v="979" actId="962"/>
        <pc:sldMkLst>
          <pc:docMk/>
          <pc:sldMk cId="746027233" sldId="5791"/>
        </pc:sldMkLst>
      </pc:sldChg>
    </pc:docChg>
  </pc:docChgLst>
  <pc:docChgLst>
    <pc:chgData name="Ward, Reagan" userId="27291eb4-8241-4961-9e69-8c66e34cc5b0" providerId="ADAL" clId="{5C3B32FB-90DF-4C25-95C8-6F3192424564}"/>
    <pc:docChg chg="custSel addSld delSld modSld sldOrd">
      <pc:chgData name="Ward, Reagan" userId="27291eb4-8241-4961-9e69-8c66e34cc5b0" providerId="ADAL" clId="{5C3B32FB-90DF-4C25-95C8-6F3192424564}" dt="2024-07-11T13:31:22.794" v="1722" actId="20577"/>
      <pc:docMkLst>
        <pc:docMk/>
      </pc:docMkLst>
      <pc:sldChg chg="ord">
        <pc:chgData name="Ward, Reagan" userId="27291eb4-8241-4961-9e69-8c66e34cc5b0" providerId="ADAL" clId="{5C3B32FB-90DF-4C25-95C8-6F3192424564}" dt="2024-07-10T19:14:12.066" v="271"/>
        <pc:sldMkLst>
          <pc:docMk/>
          <pc:sldMk cId="3920709822" sldId="4844"/>
        </pc:sldMkLst>
      </pc:sldChg>
      <pc:sldChg chg="del">
        <pc:chgData name="Ward, Reagan" userId="27291eb4-8241-4961-9e69-8c66e34cc5b0" providerId="ADAL" clId="{5C3B32FB-90DF-4C25-95C8-6F3192424564}" dt="2024-07-10T19:13:59.534" v="269" actId="47"/>
        <pc:sldMkLst>
          <pc:docMk/>
          <pc:sldMk cId="1437670727" sldId="5064"/>
        </pc:sldMkLst>
      </pc:sldChg>
      <pc:sldChg chg="del">
        <pc:chgData name="Ward, Reagan" userId="27291eb4-8241-4961-9e69-8c66e34cc5b0" providerId="ADAL" clId="{5C3B32FB-90DF-4C25-95C8-6F3192424564}" dt="2024-07-10T19:13:59.534" v="269" actId="47"/>
        <pc:sldMkLst>
          <pc:docMk/>
          <pc:sldMk cId="2061204550" sldId="5406"/>
        </pc:sldMkLst>
      </pc:sldChg>
      <pc:sldChg chg="del">
        <pc:chgData name="Ward, Reagan" userId="27291eb4-8241-4961-9e69-8c66e34cc5b0" providerId="ADAL" clId="{5C3B32FB-90DF-4C25-95C8-6F3192424564}" dt="2024-07-10T19:13:59.534" v="269" actId="47"/>
        <pc:sldMkLst>
          <pc:docMk/>
          <pc:sldMk cId="78516318" sldId="5409"/>
        </pc:sldMkLst>
      </pc:sldChg>
      <pc:sldChg chg="del">
        <pc:chgData name="Ward, Reagan" userId="27291eb4-8241-4961-9e69-8c66e34cc5b0" providerId="ADAL" clId="{5C3B32FB-90DF-4C25-95C8-6F3192424564}" dt="2024-07-10T19:13:59.534" v="269" actId="47"/>
        <pc:sldMkLst>
          <pc:docMk/>
          <pc:sldMk cId="1875050879" sldId="5451"/>
        </pc:sldMkLst>
      </pc:sldChg>
      <pc:sldChg chg="ord">
        <pc:chgData name="Ward, Reagan" userId="27291eb4-8241-4961-9e69-8c66e34cc5b0" providerId="ADAL" clId="{5C3B32FB-90DF-4C25-95C8-6F3192424564}" dt="2024-07-10T19:14:24.784" v="273"/>
        <pc:sldMkLst>
          <pc:docMk/>
          <pc:sldMk cId="619942572" sldId="5456"/>
        </pc:sldMkLst>
      </pc:sldChg>
      <pc:sldChg chg="ord">
        <pc:chgData name="Ward, Reagan" userId="27291eb4-8241-4961-9e69-8c66e34cc5b0" providerId="ADAL" clId="{5C3B32FB-90DF-4C25-95C8-6F3192424564}" dt="2024-07-10T19:14:12.066" v="271"/>
        <pc:sldMkLst>
          <pc:docMk/>
          <pc:sldMk cId="2545278991" sldId="5460"/>
        </pc:sldMkLst>
      </pc:sldChg>
      <pc:sldChg chg="ord">
        <pc:chgData name="Ward, Reagan" userId="27291eb4-8241-4961-9e69-8c66e34cc5b0" providerId="ADAL" clId="{5C3B32FB-90DF-4C25-95C8-6F3192424564}" dt="2024-07-10T19:14:12.066" v="271"/>
        <pc:sldMkLst>
          <pc:docMk/>
          <pc:sldMk cId="518718281" sldId="5461"/>
        </pc:sldMkLst>
      </pc:sldChg>
      <pc:sldChg chg="del ord">
        <pc:chgData name="Ward, Reagan" userId="27291eb4-8241-4961-9e69-8c66e34cc5b0" providerId="ADAL" clId="{5C3B32FB-90DF-4C25-95C8-6F3192424564}" dt="2024-07-10T19:16:26.232" v="400" actId="47"/>
        <pc:sldMkLst>
          <pc:docMk/>
          <pc:sldMk cId="2648156032" sldId="5462"/>
        </pc:sldMkLst>
      </pc:sldChg>
      <pc:sldChg chg="del">
        <pc:chgData name="Ward, Reagan" userId="27291eb4-8241-4961-9e69-8c66e34cc5b0" providerId="ADAL" clId="{5C3B32FB-90DF-4C25-95C8-6F3192424564}" dt="2024-07-10T19:11:50.857" v="204" actId="47"/>
        <pc:sldMkLst>
          <pc:docMk/>
          <pc:sldMk cId="4010777175" sldId="5471"/>
        </pc:sldMkLst>
      </pc:sldChg>
      <pc:sldChg chg="del">
        <pc:chgData name="Ward, Reagan" userId="27291eb4-8241-4961-9e69-8c66e34cc5b0" providerId="ADAL" clId="{5C3B32FB-90DF-4C25-95C8-6F3192424564}" dt="2024-07-10T19:11:50.857" v="204" actId="47"/>
        <pc:sldMkLst>
          <pc:docMk/>
          <pc:sldMk cId="3839312819" sldId="5472"/>
        </pc:sldMkLst>
      </pc:sldChg>
      <pc:sldChg chg="del">
        <pc:chgData name="Ward, Reagan" userId="27291eb4-8241-4961-9e69-8c66e34cc5b0" providerId="ADAL" clId="{5C3B32FB-90DF-4C25-95C8-6F3192424564}" dt="2024-07-10T19:11:50.857" v="204" actId="47"/>
        <pc:sldMkLst>
          <pc:docMk/>
          <pc:sldMk cId="2020384015" sldId="5473"/>
        </pc:sldMkLst>
      </pc:sldChg>
      <pc:sldChg chg="ord">
        <pc:chgData name="Ward, Reagan" userId="27291eb4-8241-4961-9e69-8c66e34cc5b0" providerId="ADAL" clId="{5C3B32FB-90DF-4C25-95C8-6F3192424564}" dt="2024-07-10T19:14:12.066" v="271"/>
        <pc:sldMkLst>
          <pc:docMk/>
          <pc:sldMk cId="2348164026" sldId="5474"/>
        </pc:sldMkLst>
      </pc:sldChg>
      <pc:sldChg chg="ord">
        <pc:chgData name="Ward, Reagan" userId="27291eb4-8241-4961-9e69-8c66e34cc5b0" providerId="ADAL" clId="{5C3B32FB-90DF-4C25-95C8-6F3192424564}" dt="2024-07-10T19:14:24.784" v="273"/>
        <pc:sldMkLst>
          <pc:docMk/>
          <pc:sldMk cId="719504100" sldId="5477"/>
        </pc:sldMkLst>
      </pc:sldChg>
      <pc:sldChg chg="addSp modSp mod ord">
        <pc:chgData name="Ward, Reagan" userId="27291eb4-8241-4961-9e69-8c66e34cc5b0" providerId="ADAL" clId="{5C3B32FB-90DF-4C25-95C8-6F3192424564}" dt="2024-07-11T13:28:47.404" v="1700" actId="404"/>
        <pc:sldMkLst>
          <pc:docMk/>
          <pc:sldMk cId="1007356210" sldId="5482"/>
        </pc:sldMkLst>
      </pc:sldChg>
      <pc:sldChg chg="del ord">
        <pc:chgData name="Ward, Reagan" userId="27291eb4-8241-4961-9e69-8c66e34cc5b0" providerId="ADAL" clId="{5C3B32FB-90DF-4C25-95C8-6F3192424564}" dt="2024-07-10T19:17:08.884" v="510" actId="47"/>
        <pc:sldMkLst>
          <pc:docMk/>
          <pc:sldMk cId="2685988123" sldId="5483"/>
        </pc:sldMkLst>
      </pc:sldChg>
      <pc:sldChg chg="del">
        <pc:chgData name="Ward, Reagan" userId="27291eb4-8241-4961-9e69-8c66e34cc5b0" providerId="ADAL" clId="{5C3B32FB-90DF-4C25-95C8-6F3192424564}" dt="2024-07-10T19:13:59.534" v="269" actId="47"/>
        <pc:sldMkLst>
          <pc:docMk/>
          <pc:sldMk cId="2153011688" sldId="5484"/>
        </pc:sldMkLst>
      </pc:sldChg>
      <pc:sldChg chg="addSp delSp modSp new mod modClrScheme chgLayout">
        <pc:chgData name="Ward, Reagan" userId="27291eb4-8241-4961-9e69-8c66e34cc5b0" providerId="ADAL" clId="{5C3B32FB-90DF-4C25-95C8-6F3192424564}" dt="2024-07-10T19:12:21.301" v="231" actId="20577"/>
        <pc:sldMkLst>
          <pc:docMk/>
          <pc:sldMk cId="2112299936" sldId="5500"/>
        </pc:sldMkLst>
      </pc:sldChg>
      <pc:sldChg chg="addSp delSp modSp new mod modClrScheme chgLayout">
        <pc:chgData name="Ward, Reagan" userId="27291eb4-8241-4961-9e69-8c66e34cc5b0" providerId="ADAL" clId="{5C3B32FB-90DF-4C25-95C8-6F3192424564}" dt="2024-07-10T19:12:24.452" v="233" actId="700"/>
        <pc:sldMkLst>
          <pc:docMk/>
          <pc:sldMk cId="2919007612" sldId="5501"/>
        </pc:sldMkLst>
      </pc:sldChg>
      <pc:sldChg chg="addSp delSp modSp new mod modClrScheme chgLayout">
        <pc:chgData name="Ward, Reagan" userId="27291eb4-8241-4961-9e69-8c66e34cc5b0" providerId="ADAL" clId="{5C3B32FB-90DF-4C25-95C8-6F3192424564}" dt="2024-07-10T19:12:34.966" v="268" actId="20577"/>
        <pc:sldMkLst>
          <pc:docMk/>
          <pc:sldMk cId="2114177830" sldId="5502"/>
        </pc:sldMkLst>
      </pc:sldChg>
      <pc:sldChg chg="addSp delSp modSp new mod modClrScheme chgLayout">
        <pc:chgData name="Ward, Reagan" userId="27291eb4-8241-4961-9e69-8c66e34cc5b0" providerId="ADAL" clId="{5C3B32FB-90DF-4C25-95C8-6F3192424564}" dt="2024-07-10T19:14:53.452" v="309" actId="20577"/>
        <pc:sldMkLst>
          <pc:docMk/>
          <pc:sldMk cId="3555346656" sldId="5503"/>
        </pc:sldMkLst>
      </pc:sldChg>
      <pc:sldChg chg="addSp delSp modSp new mod modClrScheme chgLayout">
        <pc:chgData name="Ward, Reagan" userId="27291eb4-8241-4961-9e69-8c66e34cc5b0" providerId="ADAL" clId="{5C3B32FB-90DF-4C25-95C8-6F3192424564}" dt="2024-07-10T19:14:57.381" v="311" actId="700"/>
        <pc:sldMkLst>
          <pc:docMk/>
          <pc:sldMk cId="1153930597" sldId="5504"/>
        </pc:sldMkLst>
      </pc:sldChg>
      <pc:sldChg chg="addSp delSp modSp new mod modClrScheme chgLayout">
        <pc:chgData name="Ward, Reagan" userId="27291eb4-8241-4961-9e69-8c66e34cc5b0" providerId="ADAL" clId="{5C3B32FB-90DF-4C25-95C8-6F3192424564}" dt="2024-07-10T19:15:07.105" v="355" actId="20577"/>
        <pc:sldMkLst>
          <pc:docMk/>
          <pc:sldMk cId="1684126465" sldId="5505"/>
        </pc:sldMkLst>
      </pc:sldChg>
      <pc:sldChg chg="addSp delSp modSp new mod ord modClrScheme chgLayout">
        <pc:chgData name="Ward, Reagan" userId="27291eb4-8241-4961-9e69-8c66e34cc5b0" providerId="ADAL" clId="{5C3B32FB-90DF-4C25-95C8-6F3192424564}" dt="2024-07-10T22:39:02.995" v="1648" actId="20577"/>
        <pc:sldMkLst>
          <pc:docMk/>
          <pc:sldMk cId="3203029648" sldId="5506"/>
        </pc:sldMkLst>
      </pc:sldChg>
    </pc:docChg>
  </pc:docChgLst>
  <pc:docChgLst>
    <pc:chgData name="Tribbett, Jessica" userId="S::tribbett_jessica@cde.state.co.us::b8af59d7-a86d-4166-a022-d856dc24c475" providerId="AD" clId="Web-{8182EA49-FBAC-AD86-4267-2C1B2BB7D16B}"/>
    <pc:docChg chg="addSld modSld sldOrd">
      <pc:chgData name="Tribbett, Jessica" userId="S::tribbett_jessica@cde.state.co.us::b8af59d7-a86d-4166-a022-d856dc24c475" providerId="AD" clId="Web-{8182EA49-FBAC-AD86-4267-2C1B2BB7D16B}" dt="2024-09-18T20:45:50.825" v="335" actId="1076"/>
      <pc:docMkLst>
        <pc:docMk/>
      </pc:docMkLst>
      <pc:sldChg chg="modSp">
        <pc:chgData name="Tribbett, Jessica" userId="S::tribbett_jessica@cde.state.co.us::b8af59d7-a86d-4166-a022-d856dc24c475" providerId="AD" clId="Web-{8182EA49-FBAC-AD86-4267-2C1B2BB7D16B}" dt="2024-09-18T20:16:39.297" v="12" actId="20577"/>
        <pc:sldMkLst>
          <pc:docMk/>
          <pc:sldMk cId="1347439500" sldId="5630"/>
        </pc:sldMkLst>
      </pc:sldChg>
      <pc:sldChg chg="addSp delSp modSp add ord replId">
        <pc:chgData name="Tribbett, Jessica" userId="S::tribbett_jessica@cde.state.co.us::b8af59d7-a86d-4166-a022-d856dc24c475" providerId="AD" clId="Web-{8182EA49-FBAC-AD86-4267-2C1B2BB7D16B}" dt="2024-09-18T20:39:14.045" v="293" actId="1076"/>
        <pc:sldMkLst>
          <pc:docMk/>
          <pc:sldMk cId="2294712313" sldId="5633"/>
        </pc:sldMkLst>
      </pc:sldChg>
      <pc:sldChg chg="addSp delSp modSp add ord replId">
        <pc:chgData name="Tribbett, Jessica" userId="S::tribbett_jessica@cde.state.co.us::b8af59d7-a86d-4166-a022-d856dc24c475" providerId="AD" clId="Web-{8182EA49-FBAC-AD86-4267-2C1B2BB7D16B}" dt="2024-09-18T20:45:50.825" v="335" actId="1076"/>
        <pc:sldMkLst>
          <pc:docMk/>
          <pc:sldMk cId="2350224396" sldId="5634"/>
        </pc:sldMkLst>
      </pc:sldChg>
      <pc:sldChg chg="addSp delSp modSp add replId">
        <pc:chgData name="Tribbett, Jessica" userId="S::tribbett_jessica@cde.state.co.us::b8af59d7-a86d-4166-a022-d856dc24c475" providerId="AD" clId="Web-{8182EA49-FBAC-AD86-4267-2C1B2BB7D16B}" dt="2024-09-18T20:44:45.685" v="330" actId="1076"/>
        <pc:sldMkLst>
          <pc:docMk/>
          <pc:sldMk cId="3143943979" sldId="5635"/>
        </pc:sldMkLst>
      </pc:sldChg>
    </pc:docChg>
  </pc:docChgLst>
  <pc:docChgLst>
    <pc:chgData name="Chaffin,Melissa" userId="S::chaffin_m@cde.state.co.us::21f0136b-23e1-4eef-9c4f-f29e4cc3ac56" providerId="AD" clId="Web-{5DA2681D-DBD5-5256-B275-6E5C545A0058}"/>
    <pc:docChg chg="addSld delSld modSld">
      <pc:chgData name="Chaffin,Melissa" userId="S::chaffin_m@cde.state.co.us::21f0136b-23e1-4eef-9c4f-f29e4cc3ac56" providerId="AD" clId="Web-{5DA2681D-DBD5-5256-B275-6E5C545A0058}" dt="2024-09-04T14:57:17.768" v="15" actId="20577"/>
      <pc:docMkLst>
        <pc:docMk/>
      </pc:docMkLst>
      <pc:sldChg chg="add">
        <pc:chgData name="Chaffin,Melissa" userId="S::chaffin_m@cde.state.co.us::21f0136b-23e1-4eef-9c4f-f29e4cc3ac56" providerId="AD" clId="Web-{5DA2681D-DBD5-5256-B275-6E5C545A0058}" dt="2024-09-04T14:56:05.141" v="1"/>
        <pc:sldMkLst>
          <pc:docMk/>
          <pc:sldMk cId="587239845" sldId="265"/>
        </pc:sldMkLst>
      </pc:sldChg>
      <pc:sldChg chg="add">
        <pc:chgData name="Chaffin,Melissa" userId="S::chaffin_m@cde.state.co.us::21f0136b-23e1-4eef-9c4f-f29e4cc3ac56" providerId="AD" clId="Web-{5DA2681D-DBD5-5256-B275-6E5C545A0058}" dt="2024-09-04T14:56:05.298" v="10"/>
        <pc:sldMkLst>
          <pc:docMk/>
          <pc:sldMk cId="485604172" sldId="266"/>
        </pc:sldMkLst>
      </pc:sldChg>
      <pc:sldChg chg="add">
        <pc:chgData name="Chaffin,Melissa" userId="S::chaffin_m@cde.state.co.us::21f0136b-23e1-4eef-9c4f-f29e4cc3ac56" providerId="AD" clId="Web-{5DA2681D-DBD5-5256-B275-6E5C545A0058}" dt="2024-09-04T14:56:05.188" v="4"/>
        <pc:sldMkLst>
          <pc:docMk/>
          <pc:sldMk cId="499285695" sldId="281"/>
        </pc:sldMkLst>
      </pc:sldChg>
      <pc:sldChg chg="add">
        <pc:chgData name="Chaffin,Melissa" userId="S::chaffin_m@cde.state.co.us::21f0136b-23e1-4eef-9c4f-f29e4cc3ac56" providerId="AD" clId="Web-{5DA2681D-DBD5-5256-B275-6E5C545A0058}" dt="2024-09-04T14:56:05.173" v="3"/>
        <pc:sldMkLst>
          <pc:docMk/>
          <pc:sldMk cId="1653574859" sldId="5414"/>
        </pc:sldMkLst>
      </pc:sldChg>
      <pc:sldChg chg="add">
        <pc:chgData name="Chaffin,Melissa" userId="S::chaffin_m@cde.state.co.us::21f0136b-23e1-4eef-9c4f-f29e4cc3ac56" providerId="AD" clId="Web-{5DA2681D-DBD5-5256-B275-6E5C545A0058}" dt="2024-09-04T14:56:05.204" v="5"/>
        <pc:sldMkLst>
          <pc:docMk/>
          <pc:sldMk cId="1780666075" sldId="5415"/>
        </pc:sldMkLst>
      </pc:sldChg>
      <pc:sldChg chg="add">
        <pc:chgData name="Chaffin,Melissa" userId="S::chaffin_m@cde.state.co.us::21f0136b-23e1-4eef-9c4f-f29e4cc3ac56" providerId="AD" clId="Web-{5DA2681D-DBD5-5256-B275-6E5C545A0058}" dt="2024-09-04T14:56:05.220" v="6"/>
        <pc:sldMkLst>
          <pc:docMk/>
          <pc:sldMk cId="439065193" sldId="5416"/>
        </pc:sldMkLst>
      </pc:sldChg>
      <pc:sldChg chg="add">
        <pc:chgData name="Chaffin,Melissa" userId="S::chaffin_m@cde.state.co.us::21f0136b-23e1-4eef-9c4f-f29e4cc3ac56" providerId="AD" clId="Web-{5DA2681D-DBD5-5256-B275-6E5C545A0058}" dt="2024-09-04T14:56:05.235" v="7"/>
        <pc:sldMkLst>
          <pc:docMk/>
          <pc:sldMk cId="1027799201" sldId="5417"/>
        </pc:sldMkLst>
      </pc:sldChg>
      <pc:sldChg chg="modSp add">
        <pc:chgData name="Chaffin,Melissa" userId="S::chaffin_m@cde.state.co.us::21f0136b-23e1-4eef-9c4f-f29e4cc3ac56" providerId="AD" clId="Web-{5DA2681D-DBD5-5256-B275-6E5C545A0058}" dt="2024-09-04T14:57:17.768" v="15" actId="20577"/>
        <pc:sldMkLst>
          <pc:docMk/>
          <pc:sldMk cId="2464662354" sldId="5418"/>
        </pc:sldMkLst>
      </pc:sldChg>
      <pc:sldChg chg="add">
        <pc:chgData name="Chaffin,Melissa" userId="S::chaffin_m@cde.state.co.us::21f0136b-23e1-4eef-9c4f-f29e4cc3ac56" providerId="AD" clId="Web-{5DA2681D-DBD5-5256-B275-6E5C545A0058}" dt="2024-09-04T14:56:05.282" v="9"/>
        <pc:sldMkLst>
          <pc:docMk/>
          <pc:sldMk cId="2482198686" sldId="5419"/>
        </pc:sldMkLst>
      </pc:sldChg>
      <pc:sldChg chg="new del">
        <pc:chgData name="Chaffin,Melissa" userId="S::chaffin_m@cde.state.co.us::21f0136b-23e1-4eef-9c4f-f29e4cc3ac56" providerId="AD" clId="Web-{5DA2681D-DBD5-5256-B275-6E5C545A0058}" dt="2024-09-04T14:56:20.017" v="11"/>
        <pc:sldMkLst>
          <pc:docMk/>
          <pc:sldMk cId="982074021" sldId="5583"/>
        </pc:sldMkLst>
      </pc:sldChg>
      <pc:sldChg chg="add">
        <pc:chgData name="Chaffin,Melissa" userId="S::chaffin_m@cde.state.co.us::21f0136b-23e1-4eef-9c4f-f29e4cc3ac56" providerId="AD" clId="Web-{5DA2681D-DBD5-5256-B275-6E5C545A0058}" dt="2024-09-04T14:56:05.157" v="2"/>
        <pc:sldMkLst>
          <pc:docMk/>
          <pc:sldMk cId="1659390545" sldId="5584"/>
        </pc:sldMkLst>
      </pc:sldChg>
    </pc:docChg>
  </pc:docChgLst>
  <pc:docChgLst>
    <pc:chgData name="Severson, Annette" userId="199f3c28-b733-4b36-8b0e-b7eb6984ff94" providerId="ADAL" clId="{837D1321-6DC9-4210-87EC-BDBE137E27F9}"/>
    <pc:docChg chg="undo custSel addSld modSld">
      <pc:chgData name="Severson, Annette" userId="199f3c28-b733-4b36-8b0e-b7eb6984ff94" providerId="ADAL" clId="{837D1321-6DC9-4210-87EC-BDBE137E27F9}" dt="2024-07-30T15:18:40.133" v="94" actId="20577"/>
      <pc:docMkLst>
        <pc:docMk/>
      </pc:docMkLst>
      <pc:sldChg chg="add">
        <pc:chgData name="Severson, Annette" userId="199f3c28-b733-4b36-8b0e-b7eb6984ff94" providerId="ADAL" clId="{837D1321-6DC9-4210-87EC-BDBE137E27F9}" dt="2024-07-30T15:16:03.821" v="0"/>
        <pc:sldMkLst>
          <pc:docMk/>
          <pc:sldMk cId="646200145" sldId="5526"/>
        </pc:sldMkLst>
      </pc:sldChg>
      <pc:sldChg chg="add">
        <pc:chgData name="Severson, Annette" userId="199f3c28-b733-4b36-8b0e-b7eb6984ff94" providerId="ADAL" clId="{837D1321-6DC9-4210-87EC-BDBE137E27F9}" dt="2024-07-30T15:16:03.821" v="0"/>
        <pc:sldMkLst>
          <pc:docMk/>
          <pc:sldMk cId="420484711" sldId="5527"/>
        </pc:sldMkLst>
      </pc:sldChg>
      <pc:sldChg chg="add">
        <pc:chgData name="Severson, Annette" userId="199f3c28-b733-4b36-8b0e-b7eb6984ff94" providerId="ADAL" clId="{837D1321-6DC9-4210-87EC-BDBE137E27F9}" dt="2024-07-30T15:16:03.821" v="0"/>
        <pc:sldMkLst>
          <pc:docMk/>
          <pc:sldMk cId="1508416403" sldId="5528"/>
        </pc:sldMkLst>
      </pc:sldChg>
      <pc:sldChg chg="add">
        <pc:chgData name="Severson, Annette" userId="199f3c28-b733-4b36-8b0e-b7eb6984ff94" providerId="ADAL" clId="{837D1321-6DC9-4210-87EC-BDBE137E27F9}" dt="2024-07-30T15:16:03.821" v="0"/>
        <pc:sldMkLst>
          <pc:docMk/>
          <pc:sldMk cId="2824051488" sldId="5529"/>
        </pc:sldMkLst>
      </pc:sldChg>
    </pc:docChg>
  </pc:docChgLst>
  <pc:docChgLst>
    <pc:chgData name="Hoffman, Peter" userId="673cee94-26bd-4c2a-ab82-1b3669e2f049" providerId="ADAL" clId="{DF1AD119-2CBD-4135-8E44-F25F2039249F}"/>
    <pc:docChg chg="undo custSel addSld delSld modSld">
      <pc:chgData name="Hoffman, Peter" userId="673cee94-26bd-4c2a-ab82-1b3669e2f049" providerId="ADAL" clId="{DF1AD119-2CBD-4135-8E44-F25F2039249F}" dt="2025-06-11T22:47:22.382" v="482" actId="962"/>
      <pc:docMkLst>
        <pc:docMk/>
      </pc:docMkLst>
      <pc:sldChg chg="modSp mod">
        <pc:chgData name="Hoffman, Peter" userId="673cee94-26bd-4c2a-ab82-1b3669e2f049" providerId="ADAL" clId="{DF1AD119-2CBD-4135-8E44-F25F2039249F}" dt="2025-06-11T22:43:48.308" v="416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DF1AD119-2CBD-4135-8E44-F25F2039249F}" dt="2025-06-11T22:43:48.308" v="416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DF1AD119-2CBD-4135-8E44-F25F2039249F}" dt="2025-06-11T16:06:28.870" v="126" actId="20577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DF1AD119-2CBD-4135-8E44-F25F2039249F}" dt="2025-06-11T16:06:28.870" v="126" actId="20577"/>
          <ac:graphicFrameMkLst>
            <pc:docMk/>
            <pc:sldMk cId="1212467416" sldId="261"/>
            <ac:graphicFrameMk id="5" creationId="{9C3641C5-EC4F-D3EA-E4A2-8ABB597C5BAA}"/>
          </ac:graphicFrameMkLst>
        </pc:graphicFrameChg>
      </pc:sldChg>
      <pc:sldChg chg="addSp delSp modSp mod modClrScheme chgLayout">
        <pc:chgData name="Hoffman, Peter" userId="673cee94-26bd-4c2a-ab82-1b3669e2f049" providerId="ADAL" clId="{DF1AD119-2CBD-4135-8E44-F25F2039249F}" dt="2025-06-11T22:47:22.382" v="482" actId="962"/>
        <pc:sldMkLst>
          <pc:docMk/>
          <pc:sldMk cId="3343705851" sldId="5418"/>
        </pc:sldMkLst>
      </pc:sldChg>
      <pc:sldChg chg="add">
        <pc:chgData name="Hoffman, Peter" userId="673cee94-26bd-4c2a-ab82-1b3669e2f049" providerId="ADAL" clId="{DF1AD119-2CBD-4135-8E44-F25F2039249F}" dt="2025-06-11T16:04:25.091" v="0"/>
        <pc:sldMkLst>
          <pc:docMk/>
          <pc:sldMk cId="2446368680" sldId="5457"/>
        </pc:sldMkLst>
      </pc:sldChg>
      <pc:sldChg chg="add">
        <pc:chgData name="Hoffman, Peter" userId="673cee94-26bd-4c2a-ab82-1b3669e2f049" providerId="ADAL" clId="{DF1AD119-2CBD-4135-8E44-F25F2039249F}" dt="2025-06-11T16:04:25.091" v="0"/>
        <pc:sldMkLst>
          <pc:docMk/>
          <pc:sldMk cId="75599275" sldId="5758"/>
        </pc:sldMkLst>
      </pc:sldChg>
      <pc:sldChg chg="modSp add mod">
        <pc:chgData name="Hoffman, Peter" userId="673cee94-26bd-4c2a-ab82-1b3669e2f049" providerId="ADAL" clId="{DF1AD119-2CBD-4135-8E44-F25F2039249F}" dt="2025-06-11T16:06:53.074" v="127" actId="2165"/>
        <pc:sldMkLst>
          <pc:docMk/>
          <pc:sldMk cId="2998683881" sldId="5762"/>
        </pc:sldMkLst>
      </pc:sldChg>
      <pc:sldChg chg="add">
        <pc:chgData name="Hoffman, Peter" userId="673cee94-26bd-4c2a-ab82-1b3669e2f049" providerId="ADAL" clId="{DF1AD119-2CBD-4135-8E44-F25F2039249F}" dt="2025-06-11T16:04:25.091" v="0"/>
        <pc:sldMkLst>
          <pc:docMk/>
          <pc:sldMk cId="3959241512" sldId="5764"/>
        </pc:sldMkLst>
      </pc:sldChg>
      <pc:sldChg chg="del">
        <pc:chgData name="Hoffman, Peter" userId="673cee94-26bd-4c2a-ab82-1b3669e2f049" providerId="ADAL" clId="{DF1AD119-2CBD-4135-8E44-F25F2039249F}" dt="2025-06-11T16:07:26.213" v="128" actId="2696"/>
        <pc:sldMkLst>
          <pc:docMk/>
          <pc:sldMk cId="93692065" sldId="5837"/>
        </pc:sldMkLst>
      </pc:sldChg>
      <pc:sldChg chg="del">
        <pc:chgData name="Hoffman, Peter" userId="673cee94-26bd-4c2a-ab82-1b3669e2f049" providerId="ADAL" clId="{DF1AD119-2CBD-4135-8E44-F25F2039249F}" dt="2025-06-11T16:07:26.213" v="128" actId="2696"/>
        <pc:sldMkLst>
          <pc:docMk/>
          <pc:sldMk cId="2823171725" sldId="5841"/>
        </pc:sldMkLst>
      </pc:sldChg>
      <pc:sldChg chg="add">
        <pc:chgData name="Hoffman, Peter" userId="673cee94-26bd-4c2a-ab82-1b3669e2f049" providerId="ADAL" clId="{DF1AD119-2CBD-4135-8E44-F25F2039249F}" dt="2025-06-11T16:04:25.091" v="0"/>
        <pc:sldMkLst>
          <pc:docMk/>
          <pc:sldMk cId="3882279446" sldId="5868"/>
        </pc:sldMkLst>
      </pc:sldChg>
      <pc:sldChg chg="del">
        <pc:chgData name="Hoffman, Peter" userId="673cee94-26bd-4c2a-ab82-1b3669e2f049" providerId="ADAL" clId="{DF1AD119-2CBD-4135-8E44-F25F2039249F}" dt="2025-06-11T16:07:26.213" v="128" actId="2696"/>
        <pc:sldMkLst>
          <pc:docMk/>
          <pc:sldMk cId="982584362" sldId="5871"/>
        </pc:sldMkLst>
      </pc:sldChg>
      <pc:sldChg chg="del">
        <pc:chgData name="Hoffman, Peter" userId="673cee94-26bd-4c2a-ab82-1b3669e2f049" providerId="ADAL" clId="{DF1AD119-2CBD-4135-8E44-F25F2039249F}" dt="2025-06-11T16:07:26.213" v="128" actId="2696"/>
        <pc:sldMkLst>
          <pc:docMk/>
          <pc:sldMk cId="1034172162" sldId="5872"/>
        </pc:sldMkLst>
      </pc:sldChg>
      <pc:sldChg chg="modSp del mod">
        <pc:chgData name="Hoffman, Peter" userId="673cee94-26bd-4c2a-ab82-1b3669e2f049" providerId="ADAL" clId="{DF1AD119-2CBD-4135-8E44-F25F2039249F}" dt="2025-06-11T16:07:26.213" v="128" actId="2696"/>
        <pc:sldMkLst>
          <pc:docMk/>
          <pc:sldMk cId="606546759" sldId="5881"/>
        </pc:sldMkLst>
      </pc:sldChg>
      <pc:sldChg chg="del">
        <pc:chgData name="Hoffman, Peter" userId="673cee94-26bd-4c2a-ab82-1b3669e2f049" providerId="ADAL" clId="{DF1AD119-2CBD-4135-8E44-F25F2039249F}" dt="2025-06-11T16:07:26.213" v="128" actId="2696"/>
        <pc:sldMkLst>
          <pc:docMk/>
          <pc:sldMk cId="646868291" sldId="5905"/>
        </pc:sldMkLst>
      </pc:sldChg>
      <pc:sldChg chg="del">
        <pc:chgData name="Hoffman, Peter" userId="673cee94-26bd-4c2a-ab82-1b3669e2f049" providerId="ADAL" clId="{DF1AD119-2CBD-4135-8E44-F25F2039249F}" dt="2025-06-11T16:07:26.213" v="128" actId="2696"/>
        <pc:sldMkLst>
          <pc:docMk/>
          <pc:sldMk cId="1324249713" sldId="5906"/>
        </pc:sldMkLst>
      </pc:sldChg>
      <pc:sldChg chg="del">
        <pc:chgData name="Hoffman, Peter" userId="673cee94-26bd-4c2a-ab82-1b3669e2f049" providerId="ADAL" clId="{DF1AD119-2CBD-4135-8E44-F25F2039249F}" dt="2025-06-11T16:07:26.213" v="128" actId="2696"/>
        <pc:sldMkLst>
          <pc:docMk/>
          <pc:sldMk cId="2311154268" sldId="5921"/>
        </pc:sldMkLst>
      </pc:sldChg>
      <pc:sldChg chg="del">
        <pc:chgData name="Hoffman, Peter" userId="673cee94-26bd-4c2a-ab82-1b3669e2f049" providerId="ADAL" clId="{DF1AD119-2CBD-4135-8E44-F25F2039249F}" dt="2025-06-11T16:07:26.213" v="128" actId="2696"/>
        <pc:sldMkLst>
          <pc:docMk/>
          <pc:sldMk cId="1672064158" sldId="5937"/>
        </pc:sldMkLst>
      </pc:sldChg>
      <pc:sldChg chg="del">
        <pc:chgData name="Hoffman, Peter" userId="673cee94-26bd-4c2a-ab82-1b3669e2f049" providerId="ADAL" clId="{DF1AD119-2CBD-4135-8E44-F25F2039249F}" dt="2025-06-11T16:07:26.213" v="128" actId="2696"/>
        <pc:sldMkLst>
          <pc:docMk/>
          <pc:sldMk cId="12077121" sldId="5952"/>
        </pc:sldMkLst>
      </pc:sldChg>
      <pc:sldChg chg="del">
        <pc:chgData name="Hoffman, Peter" userId="673cee94-26bd-4c2a-ab82-1b3669e2f049" providerId="ADAL" clId="{DF1AD119-2CBD-4135-8E44-F25F2039249F}" dt="2025-06-11T16:07:26.213" v="128" actId="2696"/>
        <pc:sldMkLst>
          <pc:docMk/>
          <pc:sldMk cId="3822849067" sldId="5955"/>
        </pc:sldMkLst>
      </pc:sldChg>
      <pc:sldChg chg="del">
        <pc:chgData name="Hoffman, Peter" userId="673cee94-26bd-4c2a-ab82-1b3669e2f049" providerId="ADAL" clId="{DF1AD119-2CBD-4135-8E44-F25F2039249F}" dt="2025-06-11T16:07:26.213" v="128" actId="2696"/>
        <pc:sldMkLst>
          <pc:docMk/>
          <pc:sldMk cId="189526151" sldId="5959"/>
        </pc:sldMkLst>
      </pc:sldChg>
      <pc:sldChg chg="del">
        <pc:chgData name="Hoffman, Peter" userId="673cee94-26bd-4c2a-ab82-1b3669e2f049" providerId="ADAL" clId="{DF1AD119-2CBD-4135-8E44-F25F2039249F}" dt="2025-06-11T16:07:26.213" v="128" actId="2696"/>
        <pc:sldMkLst>
          <pc:docMk/>
          <pc:sldMk cId="754306347" sldId="5970"/>
        </pc:sldMkLst>
      </pc:sldChg>
      <pc:sldChg chg="modSp add del mod">
        <pc:chgData name="Hoffman, Peter" userId="673cee94-26bd-4c2a-ab82-1b3669e2f049" providerId="ADAL" clId="{DF1AD119-2CBD-4135-8E44-F25F2039249F}" dt="2025-06-11T16:16:13.714" v="413" actId="20577"/>
        <pc:sldMkLst>
          <pc:docMk/>
          <pc:sldMk cId="861374063" sldId="5972"/>
        </pc:sldMkLst>
      </pc:sldChg>
    </pc:docChg>
  </pc:docChgLst>
  <pc:docChgLst>
    <pc:chgData name="Severson, Annette" userId="199f3c28-b733-4b36-8b0e-b7eb6984ff94" providerId="ADAL" clId="{84F78825-1859-4F72-B058-5B12CC9C7FC6}"/>
    <pc:docChg chg="undo custSel addSld delSld modSld">
      <pc:chgData name="Severson, Annette" userId="199f3c28-b733-4b36-8b0e-b7eb6984ff94" providerId="ADAL" clId="{84F78825-1859-4F72-B058-5B12CC9C7FC6}" dt="2024-12-11T23:44:46.349" v="2069" actId="20577"/>
      <pc:docMkLst>
        <pc:docMk/>
      </pc:docMkLst>
      <pc:sldChg chg="del">
        <pc:chgData name="Severson, Annette" userId="199f3c28-b733-4b36-8b0e-b7eb6984ff94" providerId="ADAL" clId="{84F78825-1859-4F72-B058-5B12CC9C7FC6}" dt="2024-12-11T19:50:39.950" v="1085" actId="47"/>
        <pc:sldMkLst>
          <pc:docMk/>
          <pc:sldMk cId="1546650072" sldId="4525"/>
        </pc:sldMkLst>
      </pc:sldChg>
      <pc:sldChg chg="del">
        <pc:chgData name="Severson, Annette" userId="199f3c28-b733-4b36-8b0e-b7eb6984ff94" providerId="ADAL" clId="{84F78825-1859-4F72-B058-5B12CC9C7FC6}" dt="2024-12-11T19:50:53.484" v="1088" actId="47"/>
        <pc:sldMkLst>
          <pc:docMk/>
          <pc:sldMk cId="1135109802" sldId="5313"/>
        </pc:sldMkLst>
      </pc:sldChg>
      <pc:sldChg chg="del">
        <pc:chgData name="Severson, Annette" userId="199f3c28-b733-4b36-8b0e-b7eb6984ff94" providerId="ADAL" clId="{84F78825-1859-4F72-B058-5B12CC9C7FC6}" dt="2024-12-11T19:50:48.970" v="1087" actId="47"/>
        <pc:sldMkLst>
          <pc:docMk/>
          <pc:sldMk cId="1125029257" sldId="5590"/>
        </pc:sldMkLst>
      </pc:sldChg>
      <pc:sldChg chg="del">
        <pc:chgData name="Severson, Annette" userId="199f3c28-b733-4b36-8b0e-b7eb6984ff94" providerId="ADAL" clId="{84F78825-1859-4F72-B058-5B12CC9C7FC6}" dt="2024-12-11T19:50:55.906" v="1089" actId="47"/>
        <pc:sldMkLst>
          <pc:docMk/>
          <pc:sldMk cId="3010654419" sldId="5593"/>
        </pc:sldMkLst>
      </pc:sldChg>
      <pc:sldChg chg="del">
        <pc:chgData name="Severson, Annette" userId="199f3c28-b733-4b36-8b0e-b7eb6984ff94" providerId="ADAL" clId="{84F78825-1859-4F72-B058-5B12CC9C7FC6}" dt="2024-12-11T19:51:06.052" v="1119" actId="47"/>
        <pc:sldMkLst>
          <pc:docMk/>
          <pc:sldMk cId="1181260697" sldId="5712"/>
        </pc:sldMkLst>
      </pc:sldChg>
      <pc:sldChg chg="del">
        <pc:chgData name="Severson, Annette" userId="199f3c28-b733-4b36-8b0e-b7eb6984ff94" providerId="ADAL" clId="{84F78825-1859-4F72-B058-5B12CC9C7FC6}" dt="2024-12-11T19:50:45.836" v="1086" actId="47"/>
        <pc:sldMkLst>
          <pc:docMk/>
          <pc:sldMk cId="951239136" sldId="5713"/>
        </pc:sldMkLst>
      </pc:sldChg>
      <pc:sldChg chg="addSp delSp modSp mod chgLayout">
        <pc:chgData name="Severson, Annette" userId="199f3c28-b733-4b36-8b0e-b7eb6984ff94" providerId="ADAL" clId="{84F78825-1859-4F72-B058-5B12CC9C7FC6}" dt="2024-12-11T20:29:54.090" v="1496" actId="6549"/>
        <pc:sldMkLst>
          <pc:docMk/>
          <pc:sldMk cId="1933848707" sldId="5726"/>
        </pc:sldMkLst>
      </pc:sldChg>
      <pc:sldChg chg="addSp delSp modSp new mod modClrScheme chgLayout">
        <pc:chgData name="Severson, Annette" userId="199f3c28-b733-4b36-8b0e-b7eb6984ff94" providerId="ADAL" clId="{84F78825-1859-4F72-B058-5B12CC9C7FC6}" dt="2024-12-11T22:05:27.155" v="1503" actId="20577"/>
        <pc:sldMkLst>
          <pc:docMk/>
          <pc:sldMk cId="3577723423" sldId="5727"/>
        </pc:sldMkLst>
      </pc:sldChg>
      <pc:sldChg chg="addSp delSp modSp new mod chgLayout">
        <pc:chgData name="Severson, Annette" userId="199f3c28-b733-4b36-8b0e-b7eb6984ff94" providerId="ADAL" clId="{84F78825-1859-4F72-B058-5B12CC9C7FC6}" dt="2024-12-11T23:44:46.349" v="2069" actId="20577"/>
        <pc:sldMkLst>
          <pc:docMk/>
          <pc:sldMk cId="719127971" sldId="5728"/>
        </pc:sldMkLst>
      </pc:sldChg>
      <pc:sldChg chg="modSp new del mod">
        <pc:chgData name="Severson, Annette" userId="199f3c28-b733-4b36-8b0e-b7eb6984ff94" providerId="ADAL" clId="{84F78825-1859-4F72-B058-5B12CC9C7FC6}" dt="2024-12-11T19:53:20.374" v="1330" actId="47"/>
        <pc:sldMkLst>
          <pc:docMk/>
          <pc:sldMk cId="1217179189" sldId="5729"/>
        </pc:sldMkLst>
      </pc:sldChg>
      <pc:sldChg chg="addSp delSp modSp new mod">
        <pc:chgData name="Severson, Annette" userId="199f3c28-b733-4b36-8b0e-b7eb6984ff94" providerId="ADAL" clId="{84F78825-1859-4F72-B058-5B12CC9C7FC6}" dt="2024-12-11T20:30:06.303" v="1498"/>
        <pc:sldMkLst>
          <pc:docMk/>
          <pc:sldMk cId="1487253166" sldId="5729"/>
        </pc:sldMkLst>
      </pc:sldChg>
    </pc:docChg>
  </pc:docChgLst>
  <pc:docChgLst>
    <pc:chgData name="Gudka, Dawna" userId="823cceae-331b-41d6-9a63-34ad6d1db55c" providerId="ADAL" clId="{3B2E2B92-76D5-4328-AB62-AB8F8F0D0B1C}"/>
    <pc:docChg chg="custSel modSld">
      <pc:chgData name="Gudka, Dawna" userId="823cceae-331b-41d6-9a63-34ad6d1db55c" providerId="ADAL" clId="{3B2E2B92-76D5-4328-AB62-AB8F8F0D0B1C}" dt="2025-02-26T23:40:06.825" v="377" actId="207"/>
      <pc:docMkLst>
        <pc:docMk/>
      </pc:docMkLst>
    </pc:docChg>
  </pc:docChgLst>
  <pc:docChgLst>
    <pc:chgData name="Severson, Annette" userId="199f3c28-b733-4b36-8b0e-b7eb6984ff94" providerId="ADAL" clId="{7C1B2570-B4E6-4047-9130-879D5BB9CFDC}"/>
    <pc:docChg chg="undo custSel addSld modSld">
      <pc:chgData name="Severson, Annette" userId="199f3c28-b733-4b36-8b0e-b7eb6984ff94" providerId="ADAL" clId="{7C1B2570-B4E6-4047-9130-879D5BB9CFDC}" dt="2024-11-20T18:44:01.357" v="40" actId="14100"/>
      <pc:docMkLst>
        <pc:docMk/>
      </pc:docMkLst>
      <pc:sldChg chg="modSp add mod">
        <pc:chgData name="Severson, Annette" userId="199f3c28-b733-4b36-8b0e-b7eb6984ff94" providerId="ADAL" clId="{7C1B2570-B4E6-4047-9130-879D5BB9CFDC}" dt="2024-11-20T18:44:01.357" v="40" actId="14100"/>
        <pc:sldMkLst>
          <pc:docMk/>
          <pc:sldMk cId="3771905201" sldId="4955"/>
        </pc:sldMkLst>
      </pc:sldChg>
      <pc:sldChg chg="add">
        <pc:chgData name="Severson, Annette" userId="199f3c28-b733-4b36-8b0e-b7eb6984ff94" providerId="ADAL" clId="{7C1B2570-B4E6-4047-9130-879D5BB9CFDC}" dt="2024-11-20T18:41:57.104" v="0"/>
        <pc:sldMkLst>
          <pc:docMk/>
          <pc:sldMk cId="1720555448" sldId="5312"/>
        </pc:sldMkLst>
      </pc:sldChg>
      <pc:sldChg chg="add">
        <pc:chgData name="Severson, Annette" userId="199f3c28-b733-4b36-8b0e-b7eb6984ff94" providerId="ADAL" clId="{7C1B2570-B4E6-4047-9130-879D5BB9CFDC}" dt="2024-11-20T18:41:57.104" v="0"/>
        <pc:sldMkLst>
          <pc:docMk/>
          <pc:sldMk cId="168519829" sldId="5589"/>
        </pc:sldMkLst>
      </pc:sldChg>
    </pc:docChg>
  </pc:docChgLst>
  <pc:docChgLst>
    <pc:chgData name="Gudka, Dawna" userId="823cceae-331b-41d6-9a63-34ad6d1db55c" providerId="ADAL" clId="{CD6F6B6F-6C35-403B-957B-013543E5ABEC}"/>
    <pc:docChg chg="undo custSel modSld">
      <pc:chgData name="Gudka, Dawna" userId="823cceae-331b-41d6-9a63-34ad6d1db55c" providerId="ADAL" clId="{CD6F6B6F-6C35-403B-957B-013543E5ABEC}" dt="2024-10-24T03:12:50.591" v="72" actId="2"/>
      <pc:docMkLst>
        <pc:docMk/>
      </pc:docMkLst>
      <pc:sldChg chg="modSp mod">
        <pc:chgData name="Gudka, Dawna" userId="823cceae-331b-41d6-9a63-34ad6d1db55c" providerId="ADAL" clId="{CD6F6B6F-6C35-403B-957B-013543E5ABEC}" dt="2024-10-24T03:12:50.591" v="72" actId="2"/>
        <pc:sldMkLst>
          <pc:docMk/>
          <pc:sldMk cId="4247325259" sldId="5541"/>
        </pc:sldMkLst>
      </pc:sldChg>
    </pc:docChg>
  </pc:docChgLst>
  <pc:docChgLst>
    <pc:chgData name="Tribbett, Jessica" userId="S::tribbett_jessica@cde.state.co.us::b8af59d7-a86d-4166-a022-d856dc24c475" providerId="AD" clId="Web-{0A5B98B7-61AF-A742-51F6-738235A4B922}"/>
    <pc:docChg chg="addSld modSld sldOrd">
      <pc:chgData name="Tribbett, Jessica" userId="S::tribbett_jessica@cde.state.co.us::b8af59d7-a86d-4166-a022-d856dc24c475" providerId="AD" clId="Web-{0A5B98B7-61AF-A742-51F6-738235A4B922}" dt="2025-06-04T23:13:42.921" v="42" actId="20577"/>
      <pc:docMkLst>
        <pc:docMk/>
      </pc:docMkLst>
      <pc:sldChg chg="modSp new">
        <pc:chgData name="Tribbett, Jessica" userId="S::tribbett_jessica@cde.state.co.us::b8af59d7-a86d-4166-a022-d856dc24c475" providerId="AD" clId="Web-{0A5B98B7-61AF-A742-51F6-738235A4B922}" dt="2025-06-04T23:13:42.921" v="42" actId="20577"/>
        <pc:sldMkLst>
          <pc:docMk/>
          <pc:sldMk cId="584765294" sldId="5973"/>
        </pc:sldMkLst>
      </pc:sldChg>
      <pc:sldChg chg="add ord replId">
        <pc:chgData name="Tribbett, Jessica" userId="S::tribbett_jessica@cde.state.co.us::b8af59d7-a86d-4166-a022-d856dc24c475" providerId="AD" clId="Web-{0A5B98B7-61AF-A742-51F6-738235A4B922}" dt="2025-06-04T23:13:26.812" v="2"/>
        <pc:sldMkLst>
          <pc:docMk/>
          <pc:sldMk cId="4209271324" sldId="5974"/>
        </pc:sldMkLst>
      </pc:sldChg>
    </pc:docChg>
  </pc:docChgLst>
  <pc:docChgLst>
    <pc:chgData name="Hoffman, Peter" userId="S::hoffman_p@cde.state.co.us::673cee94-26bd-4c2a-ab82-1b3669e2f049" providerId="AD" clId="Web-{9375112A-8B26-7AA4-DB9B-205BEF80045D}"/>
    <pc:docChg chg="addSld delSld modSld">
      <pc:chgData name="Hoffman, Peter" userId="S::hoffman_p@cde.state.co.us::673cee94-26bd-4c2a-ab82-1b3669e2f049" providerId="AD" clId="Web-{9375112A-8B26-7AA4-DB9B-205BEF80045D}" dt="2025-05-15T14:49:11.914" v="99"/>
      <pc:docMkLst>
        <pc:docMk/>
      </pc:docMkLst>
      <pc:sldChg chg="modSp">
        <pc:chgData name="Hoffman, Peter" userId="S::hoffman_p@cde.state.co.us::673cee94-26bd-4c2a-ab82-1b3669e2f049" providerId="AD" clId="Web-{9375112A-8B26-7AA4-DB9B-205BEF80045D}" dt="2025-05-15T14:49:11.914" v="99"/>
        <pc:sldMkLst>
          <pc:docMk/>
          <pc:sldMk cId="1212467416" sldId="261"/>
        </pc:sldMkLst>
      </pc:sldChg>
      <pc:sldChg chg="del">
        <pc:chgData name="Hoffman, Peter" userId="S::hoffman_p@cde.state.co.us::673cee94-26bd-4c2a-ab82-1b3669e2f049" providerId="AD" clId="Web-{9375112A-8B26-7AA4-DB9B-205BEF80045D}" dt="2025-05-15T14:48:43.289" v="8"/>
        <pc:sldMkLst>
          <pc:docMk/>
          <pc:sldMk cId="1302248437" sldId="3398"/>
        </pc:sldMkLst>
      </pc:sldChg>
      <pc:sldChg chg="del">
        <pc:chgData name="Hoffman, Peter" userId="S::hoffman_p@cde.state.co.us::673cee94-26bd-4c2a-ab82-1b3669e2f049" providerId="AD" clId="Web-{9375112A-8B26-7AA4-DB9B-205BEF80045D}" dt="2025-05-15T14:48:43.289" v="7"/>
        <pc:sldMkLst>
          <pc:docMk/>
          <pc:sldMk cId="1697232487" sldId="3401"/>
        </pc:sldMkLst>
      </pc:sldChg>
      <pc:sldChg chg="del">
        <pc:chgData name="Hoffman, Peter" userId="S::hoffman_p@cde.state.co.us::673cee94-26bd-4c2a-ab82-1b3669e2f049" providerId="AD" clId="Web-{9375112A-8B26-7AA4-DB9B-205BEF80045D}" dt="2025-05-15T14:48:43.289" v="10"/>
        <pc:sldMkLst>
          <pc:docMk/>
          <pc:sldMk cId="25185463" sldId="3410"/>
        </pc:sldMkLst>
      </pc:sldChg>
      <pc:sldChg chg="del">
        <pc:chgData name="Hoffman, Peter" userId="S::hoffman_p@cde.state.co.us::673cee94-26bd-4c2a-ab82-1b3669e2f049" providerId="AD" clId="Web-{9375112A-8B26-7AA4-DB9B-205BEF80045D}" dt="2025-05-15T14:48:43.289" v="9"/>
        <pc:sldMkLst>
          <pc:docMk/>
          <pc:sldMk cId="1546665045" sldId="3411"/>
        </pc:sldMkLst>
      </pc:sldChg>
      <pc:sldChg chg="del">
        <pc:chgData name="Hoffman, Peter" userId="S::hoffman_p@cde.state.co.us::673cee94-26bd-4c2a-ab82-1b3669e2f049" providerId="AD" clId="Web-{9375112A-8B26-7AA4-DB9B-205BEF80045D}" dt="2025-05-15T14:48:43.289" v="11"/>
        <pc:sldMkLst>
          <pc:docMk/>
          <pc:sldMk cId="3778535497" sldId="5930"/>
        </pc:sldMkLst>
      </pc:sldChg>
      <pc:sldChg chg="del">
        <pc:chgData name="Hoffman, Peter" userId="S::hoffman_p@cde.state.co.us::673cee94-26bd-4c2a-ab82-1b3669e2f049" providerId="AD" clId="Web-{9375112A-8B26-7AA4-DB9B-205BEF80045D}" dt="2025-05-15T14:48:43.289" v="6"/>
        <pc:sldMkLst>
          <pc:docMk/>
          <pc:sldMk cId="868980279" sldId="5935"/>
        </pc:sldMkLst>
      </pc:sldChg>
      <pc:sldChg chg="add replId">
        <pc:chgData name="Hoffman, Peter" userId="S::hoffman_p@cde.state.co.us::673cee94-26bd-4c2a-ab82-1b3669e2f049" providerId="AD" clId="Web-{9375112A-8B26-7AA4-DB9B-205BEF80045D}" dt="2025-05-15T14:48:33.211" v="0"/>
        <pc:sldMkLst>
          <pc:docMk/>
          <pc:sldMk cId="2989850516" sldId="5936"/>
        </pc:sldMkLst>
      </pc:sldChg>
      <pc:sldChg chg="add replId">
        <pc:chgData name="Hoffman, Peter" userId="S::hoffman_p@cde.state.co.us::673cee94-26bd-4c2a-ab82-1b3669e2f049" providerId="AD" clId="Web-{9375112A-8B26-7AA4-DB9B-205BEF80045D}" dt="2025-05-15T14:48:33.289" v="1"/>
        <pc:sldMkLst>
          <pc:docMk/>
          <pc:sldMk cId="1767724063" sldId="5937"/>
        </pc:sldMkLst>
      </pc:sldChg>
      <pc:sldChg chg="add replId">
        <pc:chgData name="Hoffman, Peter" userId="S::hoffman_p@cde.state.co.us::673cee94-26bd-4c2a-ab82-1b3669e2f049" providerId="AD" clId="Web-{9375112A-8B26-7AA4-DB9B-205BEF80045D}" dt="2025-05-15T14:48:33.383" v="2"/>
        <pc:sldMkLst>
          <pc:docMk/>
          <pc:sldMk cId="2306918098" sldId="5938"/>
        </pc:sldMkLst>
      </pc:sldChg>
      <pc:sldChg chg="add replId">
        <pc:chgData name="Hoffman, Peter" userId="S::hoffman_p@cde.state.co.us::673cee94-26bd-4c2a-ab82-1b3669e2f049" providerId="AD" clId="Web-{9375112A-8B26-7AA4-DB9B-205BEF80045D}" dt="2025-05-15T14:48:33.477" v="3"/>
        <pc:sldMkLst>
          <pc:docMk/>
          <pc:sldMk cId="3009370492" sldId="5939"/>
        </pc:sldMkLst>
      </pc:sldChg>
      <pc:sldChg chg="add replId">
        <pc:chgData name="Hoffman, Peter" userId="S::hoffman_p@cde.state.co.us::673cee94-26bd-4c2a-ab82-1b3669e2f049" providerId="AD" clId="Web-{9375112A-8B26-7AA4-DB9B-205BEF80045D}" dt="2025-05-15T14:48:33.586" v="4"/>
        <pc:sldMkLst>
          <pc:docMk/>
          <pc:sldMk cId="1216151082" sldId="5940"/>
        </pc:sldMkLst>
      </pc:sldChg>
      <pc:sldChg chg="add replId">
        <pc:chgData name="Hoffman, Peter" userId="S::hoffman_p@cde.state.co.us::673cee94-26bd-4c2a-ab82-1b3669e2f049" providerId="AD" clId="Web-{9375112A-8B26-7AA4-DB9B-205BEF80045D}" dt="2025-05-15T14:48:33.602" v="5"/>
        <pc:sldMkLst>
          <pc:docMk/>
          <pc:sldMk cId="392415216" sldId="5941"/>
        </pc:sldMkLst>
      </pc:sldChg>
    </pc:docChg>
  </pc:docChgLst>
  <pc:docChgLst>
    <pc:chgData name="McRee, Rebecca" userId="S::mcree_r@cde.state.co.us::3a10fa13-9d60-4c0b-b361-471945732c34" providerId="AD" clId="Web-{FF73AD21-8529-0D35-5A87-70BE91572A8E}"/>
    <pc:docChg chg="addSld modSld sldOrd">
      <pc:chgData name="McRee, Rebecca" userId="S::mcree_r@cde.state.co.us::3a10fa13-9d60-4c0b-b361-471945732c34" providerId="AD" clId="Web-{FF73AD21-8529-0D35-5A87-70BE91572A8E}" dt="2024-09-03T20:52:54.254" v="144" actId="20577"/>
      <pc:docMkLst>
        <pc:docMk/>
      </pc:docMkLst>
      <pc:sldChg chg="modSp new ord">
        <pc:chgData name="McRee, Rebecca" userId="S::mcree_r@cde.state.co.us::3a10fa13-9d60-4c0b-b361-471945732c34" providerId="AD" clId="Web-{FF73AD21-8529-0D35-5A87-70BE91572A8E}" dt="2024-09-03T20:52:54.254" v="144" actId="20577"/>
        <pc:sldMkLst>
          <pc:docMk/>
          <pc:sldMk cId="954092976" sldId="5582"/>
        </pc:sldMkLst>
      </pc:sldChg>
    </pc:docChg>
  </pc:docChgLst>
  <pc:docChgLst>
    <pc:chgData name="Slutzky, Collin" userId="21f7fb5c-490d-42a4-8741-4ce78a53b03a" providerId="ADAL" clId="{C9FB106D-84CF-430A-996D-10AB1C818191}"/>
    <pc:docChg chg="custSel addSld modSld">
      <pc:chgData name="Slutzky, Collin" userId="21f7fb5c-490d-42a4-8741-4ce78a53b03a" providerId="ADAL" clId="{C9FB106D-84CF-430A-996D-10AB1C818191}" dt="2025-05-14T17:44:12.202" v="1040" actId="20577"/>
      <pc:docMkLst>
        <pc:docMk/>
      </pc:docMkLst>
      <pc:sldChg chg="modSp mod">
        <pc:chgData name="Slutzky, Collin" userId="21f7fb5c-490d-42a4-8741-4ce78a53b03a" providerId="ADAL" clId="{C9FB106D-84CF-430A-996D-10AB1C818191}" dt="2025-05-14T17:34:02.520" v="0" actId="27636"/>
        <pc:sldMkLst>
          <pc:docMk/>
          <pc:sldMk cId="2332989696" sldId="5395"/>
        </pc:sldMkLst>
      </pc:sldChg>
    </pc:docChg>
  </pc:docChgLst>
  <pc:docChgLst>
    <pc:chgData name="Severson, Annette" userId="S::severson_a@cde.state.co.us::199f3c28-b733-4b36-8b0e-b7eb6984ff94" providerId="AD" clId="Web-{6C1323ED-201E-4B52-B16A-733556D9789D}"/>
    <pc:docChg chg="addSld delSld">
      <pc:chgData name="Severson, Annette" userId="S::severson_a@cde.state.co.us::199f3c28-b733-4b36-8b0e-b7eb6984ff94" providerId="AD" clId="Web-{6C1323ED-201E-4B52-B16A-733556D9789D}" dt="2024-12-04T14:57:43.662" v="15"/>
      <pc:docMkLst>
        <pc:docMk/>
      </pc:docMkLst>
      <pc:sldChg chg="add del">
        <pc:chgData name="Severson, Annette" userId="S::severson_a@cde.state.co.us::199f3c28-b733-4b36-8b0e-b7eb6984ff94" providerId="AD" clId="Web-{6C1323ED-201E-4B52-B16A-733556D9789D}" dt="2024-12-04T14:57:43.584" v="8"/>
        <pc:sldMkLst>
          <pc:docMk/>
          <pc:sldMk cId="1546650072" sldId="4525"/>
        </pc:sldMkLst>
      </pc:sldChg>
      <pc:sldChg chg="add del">
        <pc:chgData name="Severson, Annette" userId="S::severson_a@cde.state.co.us::199f3c28-b733-4b36-8b0e-b7eb6984ff94" providerId="AD" clId="Web-{6C1323ED-201E-4B52-B16A-733556D9789D}" dt="2024-12-04T14:57:43.599" v="9"/>
        <pc:sldMkLst>
          <pc:docMk/>
          <pc:sldMk cId="3771905201" sldId="4955"/>
        </pc:sldMkLst>
      </pc:sldChg>
      <pc:sldChg chg="add">
        <pc:chgData name="Severson, Annette" userId="S::severson_a@cde.state.co.us::199f3c28-b733-4b36-8b0e-b7eb6984ff94" providerId="AD" clId="Web-{6C1323ED-201E-4B52-B16A-733556D9789D}" dt="2024-12-04T14:57:43.631" v="12"/>
        <pc:sldMkLst>
          <pc:docMk/>
          <pc:sldMk cId="1135109802" sldId="5313"/>
        </pc:sldMkLst>
      </pc:sldChg>
      <pc:sldChg chg="add del">
        <pc:chgData name="Severson, Annette" userId="S::severson_a@cde.state.co.us::199f3c28-b733-4b36-8b0e-b7eb6984ff94" providerId="AD" clId="Web-{6C1323ED-201E-4B52-B16A-733556D9789D}" dt="2024-12-04T14:57:43.662" v="15"/>
        <pc:sldMkLst>
          <pc:docMk/>
          <pc:sldMk cId="168519829" sldId="5589"/>
        </pc:sldMkLst>
      </pc:sldChg>
      <pc:sldChg chg="add">
        <pc:chgData name="Severson, Annette" userId="S::severson_a@cde.state.co.us::199f3c28-b733-4b36-8b0e-b7eb6984ff94" providerId="AD" clId="Web-{6C1323ED-201E-4B52-B16A-733556D9789D}" dt="2024-12-04T14:57:43.599" v="10"/>
        <pc:sldMkLst>
          <pc:docMk/>
          <pc:sldMk cId="1125029257" sldId="5590"/>
        </pc:sldMkLst>
      </pc:sldChg>
      <pc:sldChg chg="add">
        <pc:chgData name="Severson, Annette" userId="S::severson_a@cde.state.co.us::199f3c28-b733-4b36-8b0e-b7eb6984ff94" providerId="AD" clId="Web-{6C1323ED-201E-4B52-B16A-733556D9789D}" dt="2024-12-04T14:57:43.615" v="11"/>
        <pc:sldMkLst>
          <pc:docMk/>
          <pc:sldMk cId="3805491149" sldId="5591"/>
        </pc:sldMkLst>
      </pc:sldChg>
      <pc:sldChg chg="add">
        <pc:chgData name="Severson, Annette" userId="S::severson_a@cde.state.co.us::199f3c28-b733-4b36-8b0e-b7eb6984ff94" providerId="AD" clId="Web-{6C1323ED-201E-4B52-B16A-733556D9789D}" dt="2024-12-04T14:57:43.646" v="13"/>
        <pc:sldMkLst>
          <pc:docMk/>
          <pc:sldMk cId="3010654419" sldId="5593"/>
        </pc:sldMkLst>
      </pc:sldChg>
      <pc:sldChg chg="add del">
        <pc:chgData name="Severson, Annette" userId="S::severson_a@cde.state.co.us::199f3c28-b733-4b36-8b0e-b7eb6984ff94" providerId="AD" clId="Web-{6C1323ED-201E-4B52-B16A-733556D9789D}" dt="2024-12-04T14:55:31.504" v="4"/>
        <pc:sldMkLst>
          <pc:docMk/>
          <pc:sldMk cId="2873743225" sldId="5708"/>
        </pc:sldMkLst>
      </pc:sldChg>
      <pc:sldChg chg="add">
        <pc:chgData name="Severson, Annette" userId="S::severson_a@cde.state.co.us::199f3c28-b733-4b36-8b0e-b7eb6984ff94" providerId="AD" clId="Web-{6C1323ED-201E-4B52-B16A-733556D9789D}" dt="2024-12-04T14:55:28.004" v="1"/>
        <pc:sldMkLst>
          <pc:docMk/>
          <pc:sldMk cId="1155336096" sldId="5709"/>
        </pc:sldMkLst>
      </pc:sldChg>
      <pc:sldChg chg="add">
        <pc:chgData name="Severson, Annette" userId="S::severson_a@cde.state.co.us::199f3c28-b733-4b36-8b0e-b7eb6984ff94" providerId="AD" clId="Web-{6C1323ED-201E-4B52-B16A-733556D9789D}" dt="2024-12-04T14:55:28.004" v="2"/>
        <pc:sldMkLst>
          <pc:docMk/>
          <pc:sldMk cId="2853606676" sldId="5710"/>
        </pc:sldMkLst>
      </pc:sldChg>
      <pc:sldChg chg="add">
        <pc:chgData name="Severson, Annette" userId="S::severson_a@cde.state.co.us::199f3c28-b733-4b36-8b0e-b7eb6984ff94" providerId="AD" clId="Web-{6C1323ED-201E-4B52-B16A-733556D9789D}" dt="2024-12-04T14:55:28.020" v="3"/>
        <pc:sldMkLst>
          <pc:docMk/>
          <pc:sldMk cId="1789465247" sldId="5711"/>
        </pc:sldMkLst>
      </pc:sldChg>
      <pc:sldChg chg="add">
        <pc:chgData name="Severson, Annette" userId="S::severson_a@cde.state.co.us::199f3c28-b733-4b36-8b0e-b7eb6984ff94" providerId="AD" clId="Web-{6C1323ED-201E-4B52-B16A-733556D9789D}" dt="2024-12-04T14:57:43.662" v="14"/>
        <pc:sldMkLst>
          <pc:docMk/>
          <pc:sldMk cId="1181260697" sldId="5712"/>
        </pc:sldMkLst>
      </pc:sldChg>
    </pc:docChg>
  </pc:docChgLst>
  <pc:docChgLst>
    <pc:chgData name="Gudka, Dawna" userId="823cceae-331b-41d6-9a63-34ad6d1db55c" providerId="ADAL" clId="{8338E9A3-C4A8-4739-A85F-C7C42AD9E7C5}"/>
    <pc:docChg chg="custSel addSld delSld modSld sldOrd">
      <pc:chgData name="Gudka, Dawna" userId="823cceae-331b-41d6-9a63-34ad6d1db55c" providerId="ADAL" clId="{8338E9A3-C4A8-4739-A85F-C7C42AD9E7C5}" dt="2024-10-09T23:09:10.273" v="335" actId="962"/>
      <pc:docMkLst>
        <pc:docMk/>
      </pc:docMkLst>
      <pc:sldChg chg="addSp modSp mod">
        <pc:chgData name="Gudka, Dawna" userId="823cceae-331b-41d6-9a63-34ad6d1db55c" providerId="ADAL" clId="{8338E9A3-C4A8-4739-A85F-C7C42AD9E7C5}" dt="2024-10-09T23:08:54.321" v="303" actId="13244"/>
        <pc:sldMkLst>
          <pc:docMk/>
          <pc:sldMk cId="3253466667" sldId="5637"/>
        </pc:sldMkLst>
      </pc:sldChg>
      <pc:sldChg chg="modSp del mod">
        <pc:chgData name="Gudka, Dawna" userId="823cceae-331b-41d6-9a63-34ad6d1db55c" providerId="ADAL" clId="{8338E9A3-C4A8-4739-A85F-C7C42AD9E7C5}" dt="2024-10-09T22:48:00.234" v="104" actId="2696"/>
        <pc:sldMkLst>
          <pc:docMk/>
          <pc:sldMk cId="2101563100" sldId="5644"/>
        </pc:sldMkLst>
      </pc:sldChg>
      <pc:sldChg chg="addSp delSp modSp new mod ord">
        <pc:chgData name="Gudka, Dawna" userId="823cceae-331b-41d6-9a63-34ad6d1db55c" providerId="ADAL" clId="{8338E9A3-C4A8-4739-A85F-C7C42AD9E7C5}" dt="2024-10-09T23:09:10.273" v="335" actId="962"/>
        <pc:sldMkLst>
          <pc:docMk/>
          <pc:sldMk cId="2510048166" sldId="5664"/>
        </pc:sldMkLst>
      </pc:sldChg>
    </pc:docChg>
  </pc:docChgLst>
  <pc:docChgLst>
    <pc:chgData name="McRee, Rebecca" userId="S::mcree_r@cde.state.co.us::3a10fa13-9d60-4c0b-b361-471945732c34" providerId="AD" clId="Web-{FCEA6F69-377D-132F-2645-257A039C8A0D}"/>
    <pc:docChg chg="addSld modSld">
      <pc:chgData name="McRee, Rebecca" userId="S::mcree_r@cde.state.co.us::3a10fa13-9d60-4c0b-b361-471945732c34" providerId="AD" clId="Web-{FCEA6F69-377D-132F-2645-257A039C8A0D}" dt="2024-07-09T04:06:45.120" v="909" actId="20577"/>
      <pc:docMkLst>
        <pc:docMk/>
      </pc:docMkLst>
      <pc:sldChg chg="modSp">
        <pc:chgData name="McRee, Rebecca" userId="S::mcree_r@cde.state.co.us::3a10fa13-9d60-4c0b-b361-471945732c34" providerId="AD" clId="Web-{FCEA6F69-377D-132F-2645-257A039C8A0D}" dt="2024-07-09T03:45:09.150" v="519" actId="20577"/>
        <pc:sldMkLst>
          <pc:docMk/>
          <pc:sldMk cId="3119728627" sldId="5486"/>
        </pc:sldMkLst>
      </pc:sldChg>
      <pc:sldChg chg="modSp">
        <pc:chgData name="McRee, Rebecca" userId="S::mcree_r@cde.state.co.us::3a10fa13-9d60-4c0b-b361-471945732c34" providerId="AD" clId="Web-{FCEA6F69-377D-132F-2645-257A039C8A0D}" dt="2024-07-09T03:52:11.632" v="547" actId="20577"/>
        <pc:sldMkLst>
          <pc:docMk/>
          <pc:sldMk cId="2585022322" sldId="5489"/>
        </pc:sldMkLst>
      </pc:sldChg>
      <pc:sldChg chg="addSp delSp modSp">
        <pc:chgData name="McRee, Rebecca" userId="S::mcree_r@cde.state.co.us::3a10fa13-9d60-4c0b-b361-471945732c34" providerId="AD" clId="Web-{FCEA6F69-377D-132F-2645-257A039C8A0D}" dt="2024-07-09T03:49:52.332" v="524"/>
        <pc:sldMkLst>
          <pc:docMk/>
          <pc:sldMk cId="1982214778" sldId="5491"/>
        </pc:sldMkLst>
      </pc:sldChg>
      <pc:sldChg chg="modSp new">
        <pc:chgData name="McRee, Rebecca" userId="S::mcree_r@cde.state.co.us::3a10fa13-9d60-4c0b-b361-471945732c34" providerId="AD" clId="Web-{FCEA6F69-377D-132F-2645-257A039C8A0D}" dt="2024-07-09T03:45:48.104" v="520" actId="20577"/>
        <pc:sldMkLst>
          <pc:docMk/>
          <pc:sldMk cId="3720038814" sldId="5492"/>
        </pc:sldMkLst>
      </pc:sldChg>
      <pc:sldChg chg="modSp new">
        <pc:chgData name="McRee, Rebecca" userId="S::mcree_r@cde.state.co.us::3a10fa13-9d60-4c0b-b361-471945732c34" providerId="AD" clId="Web-{FCEA6F69-377D-132F-2645-257A039C8A0D}" dt="2024-07-09T03:43:52.977" v="506" actId="20577"/>
        <pc:sldMkLst>
          <pc:docMk/>
          <pc:sldMk cId="2237555646" sldId="5493"/>
        </pc:sldMkLst>
      </pc:sldChg>
      <pc:sldChg chg="modSp new">
        <pc:chgData name="McRee, Rebecca" userId="S::mcree_r@cde.state.co.us::3a10fa13-9d60-4c0b-b361-471945732c34" providerId="AD" clId="Web-{FCEA6F69-377D-132F-2645-257A039C8A0D}" dt="2024-07-09T03:51:29.490" v="525" actId="20577"/>
        <pc:sldMkLst>
          <pc:docMk/>
          <pc:sldMk cId="2135472359" sldId="5494"/>
        </pc:sldMkLst>
      </pc:sldChg>
      <pc:sldChg chg="modSp new">
        <pc:chgData name="McRee, Rebecca" userId="S::mcree_r@cde.state.co.us::3a10fa13-9d60-4c0b-b361-471945732c34" providerId="AD" clId="Web-{FCEA6F69-377D-132F-2645-257A039C8A0D}" dt="2024-07-09T04:06:45.120" v="909" actId="20577"/>
        <pc:sldMkLst>
          <pc:docMk/>
          <pc:sldMk cId="1039979550" sldId="5495"/>
        </pc:sldMkLst>
      </pc:sldChg>
      <pc:sldChg chg="modSp add replId">
        <pc:chgData name="McRee, Rebecca" userId="S::mcree_r@cde.state.co.us::3a10fa13-9d60-4c0b-b361-471945732c34" providerId="AD" clId="Web-{FCEA6F69-377D-132F-2645-257A039C8A0D}" dt="2024-07-09T04:03:42.379" v="881" actId="20577"/>
        <pc:sldMkLst>
          <pc:docMk/>
          <pc:sldMk cId="2856351610" sldId="5496"/>
        </pc:sldMkLst>
      </pc:sldChg>
    </pc:docChg>
  </pc:docChgLst>
  <pc:docChgLst>
    <pc:chgData name="Hoffman, Peter" userId="673cee94-26bd-4c2a-ab82-1b3669e2f049" providerId="ADAL" clId="{CF7F50A5-DAFF-412D-BA0C-39FE3887AAE8}"/>
    <pc:docChg chg="undo custSel addSld delSld modSld">
      <pc:chgData name="Hoffman, Peter" userId="673cee94-26bd-4c2a-ab82-1b3669e2f049" providerId="ADAL" clId="{CF7F50A5-DAFF-412D-BA0C-39FE3887AAE8}" dt="2025-01-16T15:46:45.716" v="1177" actId="20577"/>
      <pc:docMkLst>
        <pc:docMk/>
      </pc:docMkLst>
      <pc:sldChg chg="modSp mod">
        <pc:chgData name="Hoffman, Peter" userId="673cee94-26bd-4c2a-ab82-1b3669e2f049" providerId="ADAL" clId="{CF7F50A5-DAFF-412D-BA0C-39FE3887AAE8}" dt="2025-01-15T19:49:51.373" v="1035" actId="20577"/>
        <pc:sldMkLst>
          <pc:docMk/>
          <pc:sldMk cId="3044915438" sldId="256"/>
        </pc:sldMkLst>
      </pc:sldChg>
      <pc:sldChg chg="modSp del mod">
        <pc:chgData name="Hoffman, Peter" userId="673cee94-26bd-4c2a-ab82-1b3669e2f049" providerId="ADAL" clId="{CF7F50A5-DAFF-412D-BA0C-39FE3887AAE8}" dt="2025-01-15T21:14:15.823" v="1114" actId="47"/>
        <pc:sldMkLst>
          <pc:docMk/>
          <pc:sldMk cId="2593708883" sldId="258"/>
        </pc:sldMkLst>
      </pc:sldChg>
      <pc:sldChg chg="del">
        <pc:chgData name="Hoffman, Peter" userId="673cee94-26bd-4c2a-ab82-1b3669e2f049" providerId="ADAL" clId="{CF7F50A5-DAFF-412D-BA0C-39FE3887AAE8}" dt="2025-01-15T19:42:46.080" v="73" actId="47"/>
        <pc:sldMkLst>
          <pc:docMk/>
          <pc:sldMk cId="4006630429" sldId="282"/>
        </pc:sldMkLst>
      </pc:sldChg>
      <pc:sldChg chg="modSp add mod">
        <pc:chgData name="Hoffman, Peter" userId="673cee94-26bd-4c2a-ab82-1b3669e2f049" providerId="ADAL" clId="{CF7F50A5-DAFF-412D-BA0C-39FE3887AAE8}" dt="2025-01-15T19:44:34.774" v="273" actId="20577"/>
        <pc:sldMkLst>
          <pc:docMk/>
          <pc:sldMk cId="2406663207" sldId="5318"/>
        </pc:sldMkLst>
      </pc:sldChg>
      <pc:sldChg chg="modSp add mod">
        <pc:chgData name="Hoffman, Peter" userId="673cee94-26bd-4c2a-ab82-1b3669e2f049" providerId="ADAL" clId="{CF7F50A5-DAFF-412D-BA0C-39FE3887AAE8}" dt="2025-01-16T15:46:45.716" v="1177" actId="20577"/>
        <pc:sldMkLst>
          <pc:docMk/>
          <pc:sldMk cId="3766001421" sldId="5319"/>
        </pc:sldMkLst>
      </pc:sldChg>
      <pc:sldChg chg="modSp mod">
        <pc:chgData name="Hoffman, Peter" userId="673cee94-26bd-4c2a-ab82-1b3669e2f049" providerId="ADAL" clId="{CF7F50A5-DAFF-412D-BA0C-39FE3887AAE8}" dt="2025-01-15T19:50:10.826" v="1079" actId="5793"/>
        <pc:sldMkLst>
          <pc:docMk/>
          <pc:sldMk cId="4101540543" sldId="5420"/>
        </pc:sldMkLst>
      </pc:sldChg>
      <pc:sldChg chg="add">
        <pc:chgData name="Hoffman, Peter" userId="673cee94-26bd-4c2a-ab82-1b3669e2f049" providerId="ADAL" clId="{CF7F50A5-DAFF-412D-BA0C-39FE3887AAE8}" dt="2025-01-15T19:49:43.729" v="1031"/>
        <pc:sldMkLst>
          <pc:docMk/>
          <pc:sldMk cId="3812577952" sldId="5715"/>
        </pc:sldMkLst>
      </pc:sldChg>
      <pc:sldChg chg="modSp add mod">
        <pc:chgData name="Hoffman, Peter" userId="673cee94-26bd-4c2a-ab82-1b3669e2f049" providerId="ADAL" clId="{CF7F50A5-DAFF-412D-BA0C-39FE3887AAE8}" dt="2025-01-16T15:46:21.804" v="1124" actId="2165"/>
        <pc:sldMkLst>
          <pc:docMk/>
          <pc:sldMk cId="217821678" sldId="5717"/>
        </pc:sldMkLst>
      </pc:sldChg>
      <pc:sldChg chg="modSp mod">
        <pc:chgData name="Hoffman, Peter" userId="673cee94-26bd-4c2a-ab82-1b3669e2f049" providerId="ADAL" clId="{CF7F50A5-DAFF-412D-BA0C-39FE3887AAE8}" dt="2025-01-15T19:42:10.327" v="71" actId="20577"/>
        <pc:sldMkLst>
          <pc:docMk/>
          <pc:sldMk cId="438506032" sldId="5735"/>
        </pc:sldMkLst>
      </pc:sldChg>
      <pc:sldChg chg="del">
        <pc:chgData name="Hoffman, Peter" userId="673cee94-26bd-4c2a-ab82-1b3669e2f049" providerId="ADAL" clId="{CF7F50A5-DAFF-412D-BA0C-39FE3887AAE8}" dt="2025-01-15T19:49:45.563" v="1032" actId="47"/>
        <pc:sldMkLst>
          <pc:docMk/>
          <pc:sldMk cId="2848462145" sldId="5737"/>
        </pc:sldMkLst>
      </pc:sldChg>
      <pc:sldChg chg="del">
        <pc:chgData name="Hoffman, Peter" userId="673cee94-26bd-4c2a-ab82-1b3669e2f049" providerId="ADAL" clId="{CF7F50A5-DAFF-412D-BA0C-39FE3887AAE8}" dt="2025-01-15T19:42:46.080" v="73" actId="47"/>
        <pc:sldMkLst>
          <pc:docMk/>
          <pc:sldMk cId="2000218390" sldId="5748"/>
        </pc:sldMkLst>
      </pc:sldChg>
      <pc:sldChg chg="modSp del mod">
        <pc:chgData name="Hoffman, Peter" userId="673cee94-26bd-4c2a-ab82-1b3669e2f049" providerId="ADAL" clId="{CF7F50A5-DAFF-412D-BA0C-39FE3887AAE8}" dt="2025-01-15T19:43:34.031" v="121" actId="47"/>
        <pc:sldMkLst>
          <pc:docMk/>
          <pc:sldMk cId="1791642701" sldId="5749"/>
        </pc:sldMkLst>
      </pc:sldChg>
      <pc:sldChg chg="del">
        <pc:chgData name="Hoffman, Peter" userId="673cee94-26bd-4c2a-ab82-1b3669e2f049" providerId="ADAL" clId="{CF7F50A5-DAFF-412D-BA0C-39FE3887AAE8}" dt="2025-01-15T19:45:51.948" v="274" actId="2696"/>
        <pc:sldMkLst>
          <pc:docMk/>
          <pc:sldMk cId="3047566920" sldId="5750"/>
        </pc:sldMkLst>
      </pc:sldChg>
      <pc:sldChg chg="del">
        <pc:chgData name="Hoffman, Peter" userId="673cee94-26bd-4c2a-ab82-1b3669e2f049" providerId="ADAL" clId="{CF7F50A5-DAFF-412D-BA0C-39FE3887AAE8}" dt="2025-01-15T19:45:51.948" v="274" actId="2696"/>
        <pc:sldMkLst>
          <pc:docMk/>
          <pc:sldMk cId="2110388423" sldId="5751"/>
        </pc:sldMkLst>
      </pc:sldChg>
      <pc:sldChg chg="modSp mod">
        <pc:chgData name="Hoffman, Peter" userId="673cee94-26bd-4c2a-ab82-1b3669e2f049" providerId="ADAL" clId="{CF7F50A5-DAFF-412D-BA0C-39FE3887AAE8}" dt="2025-01-15T21:12:02.112" v="1088" actId="962"/>
        <pc:sldMkLst>
          <pc:docMk/>
          <pc:sldMk cId="3541186738" sldId="5752"/>
        </pc:sldMkLst>
      </pc:sldChg>
      <pc:sldChg chg="modSp mod">
        <pc:chgData name="Hoffman, Peter" userId="673cee94-26bd-4c2a-ab82-1b3669e2f049" providerId="ADAL" clId="{CF7F50A5-DAFF-412D-BA0C-39FE3887AAE8}" dt="2025-01-15T21:12:13.574" v="1091" actId="962"/>
        <pc:sldMkLst>
          <pc:docMk/>
          <pc:sldMk cId="1770559346" sldId="5753"/>
        </pc:sldMkLst>
      </pc:sldChg>
      <pc:sldChg chg="modSp add mod">
        <pc:chgData name="Hoffman, Peter" userId="673cee94-26bd-4c2a-ab82-1b3669e2f049" providerId="ADAL" clId="{CF7F50A5-DAFF-412D-BA0C-39FE3887AAE8}" dt="2025-01-15T19:49:28.828" v="1030" actId="20577"/>
        <pc:sldMkLst>
          <pc:docMk/>
          <pc:sldMk cId="693206576" sldId="5756"/>
        </pc:sldMkLst>
      </pc:sldChg>
      <pc:sldChg chg="addSp delSp add del setBg delDesignElem">
        <pc:chgData name="Hoffman, Peter" userId="673cee94-26bd-4c2a-ab82-1b3669e2f049" providerId="ADAL" clId="{CF7F50A5-DAFF-412D-BA0C-39FE3887AAE8}" dt="2025-01-15T21:14:13.783" v="1112"/>
        <pc:sldMkLst>
          <pc:docMk/>
          <pc:sldMk cId="1447101936" sldId="5757"/>
        </pc:sldMkLst>
      </pc:sldChg>
      <pc:sldChg chg="modSp add mod">
        <pc:chgData name="Hoffman, Peter" userId="673cee94-26bd-4c2a-ab82-1b3669e2f049" providerId="ADAL" clId="{CF7F50A5-DAFF-412D-BA0C-39FE3887AAE8}" dt="2025-01-15T21:16:31.528" v="1123"/>
        <pc:sldMkLst>
          <pc:docMk/>
          <pc:sldMk cId="2952098216" sldId="5757"/>
        </pc:sldMkLst>
      </pc:sldChg>
    </pc:docChg>
  </pc:docChgLst>
  <pc:docChgLst>
    <pc:chgData name="Gudka, Dawna" userId="823cceae-331b-41d6-9a63-34ad6d1db55c" providerId="ADAL" clId="{6424420F-F72E-438D-843E-09EB1087FFAD}"/>
    <pc:docChg chg="custSel addSld delSld modSld sldOrd">
      <pc:chgData name="Gudka, Dawna" userId="823cceae-331b-41d6-9a63-34ad6d1db55c" providerId="ADAL" clId="{6424420F-F72E-438D-843E-09EB1087FFAD}" dt="2024-08-15T04:39:12.298" v="528" actId="20577"/>
      <pc:docMkLst>
        <pc:docMk/>
      </pc:docMkLst>
      <pc:sldChg chg="del">
        <pc:chgData name="Gudka, Dawna" userId="823cceae-331b-41d6-9a63-34ad6d1db55c" providerId="ADAL" clId="{6424420F-F72E-438D-843E-09EB1087FFAD}" dt="2024-08-14T13:23:49.484" v="251" actId="2696"/>
        <pc:sldMkLst>
          <pc:docMk/>
          <pc:sldMk cId="3039329873" sldId="325"/>
        </pc:sldMkLst>
      </pc:sldChg>
      <pc:sldChg chg="del">
        <pc:chgData name="Gudka, Dawna" userId="823cceae-331b-41d6-9a63-34ad6d1db55c" providerId="ADAL" clId="{6424420F-F72E-438D-843E-09EB1087FFAD}" dt="2024-08-14T13:23:07.503" v="221" actId="2696"/>
        <pc:sldMkLst>
          <pc:docMk/>
          <pc:sldMk cId="1527526601" sldId="2177"/>
        </pc:sldMkLst>
      </pc:sldChg>
      <pc:sldChg chg="del">
        <pc:chgData name="Gudka, Dawna" userId="823cceae-331b-41d6-9a63-34ad6d1db55c" providerId="ADAL" clId="{6424420F-F72E-438D-843E-09EB1087FFAD}" dt="2024-08-14T13:23:49.484" v="251" actId="2696"/>
        <pc:sldMkLst>
          <pc:docMk/>
          <pc:sldMk cId="505567868" sldId="2340"/>
        </pc:sldMkLst>
      </pc:sldChg>
      <pc:sldChg chg="del">
        <pc:chgData name="Gudka, Dawna" userId="823cceae-331b-41d6-9a63-34ad6d1db55c" providerId="ADAL" clId="{6424420F-F72E-438D-843E-09EB1087FFAD}" dt="2024-08-14T13:22:55.951" v="220" actId="2696"/>
        <pc:sldMkLst>
          <pc:docMk/>
          <pc:sldMk cId="2735487289" sldId="3490"/>
        </pc:sldMkLst>
      </pc:sldChg>
      <pc:sldChg chg="del">
        <pc:chgData name="Gudka, Dawna" userId="823cceae-331b-41d6-9a63-34ad6d1db55c" providerId="ADAL" clId="{6424420F-F72E-438D-843E-09EB1087FFAD}" dt="2024-08-14T13:23:49.484" v="251" actId="2696"/>
        <pc:sldMkLst>
          <pc:docMk/>
          <pc:sldMk cId="11504233" sldId="5368"/>
        </pc:sldMkLst>
      </pc:sldChg>
      <pc:sldChg chg="del">
        <pc:chgData name="Gudka, Dawna" userId="823cceae-331b-41d6-9a63-34ad6d1db55c" providerId="ADAL" clId="{6424420F-F72E-438D-843E-09EB1087FFAD}" dt="2024-08-14T13:23:49.484" v="251" actId="2696"/>
        <pc:sldMkLst>
          <pc:docMk/>
          <pc:sldMk cId="4088682641" sldId="5410"/>
        </pc:sldMkLst>
      </pc:sldChg>
      <pc:sldChg chg="modSp mod">
        <pc:chgData name="Gudka, Dawna" userId="823cceae-331b-41d6-9a63-34ad6d1db55c" providerId="ADAL" clId="{6424420F-F72E-438D-843E-09EB1087FFAD}" dt="2024-08-14T13:24:12.744" v="323" actId="20577"/>
        <pc:sldMkLst>
          <pc:docMk/>
          <pc:sldMk cId="1052820159" sldId="5451"/>
        </pc:sldMkLst>
      </pc:sldChg>
      <pc:sldChg chg="modSp mod">
        <pc:chgData name="Gudka, Dawna" userId="823cceae-331b-41d6-9a63-34ad6d1db55c" providerId="ADAL" clId="{6424420F-F72E-438D-843E-09EB1087FFAD}" dt="2024-08-14T13:23:22.003" v="250" actId="6549"/>
        <pc:sldMkLst>
          <pc:docMk/>
          <pc:sldMk cId="1262648449" sldId="5455"/>
        </pc:sldMkLst>
      </pc:sldChg>
      <pc:sldChg chg="modSp mod">
        <pc:chgData name="Gudka, Dawna" userId="823cceae-331b-41d6-9a63-34ad6d1db55c" providerId="ADAL" clId="{6424420F-F72E-438D-843E-09EB1087FFAD}" dt="2024-08-14T13:22:50.602" v="219" actId="20577"/>
        <pc:sldMkLst>
          <pc:docMk/>
          <pc:sldMk cId="2348164026" sldId="5474"/>
        </pc:sldMkLst>
      </pc:sldChg>
      <pc:sldChg chg="del">
        <pc:chgData name="Gudka, Dawna" userId="823cceae-331b-41d6-9a63-34ad6d1db55c" providerId="ADAL" clId="{6424420F-F72E-438D-843E-09EB1087FFAD}" dt="2024-08-14T13:23:07.503" v="221" actId="2696"/>
        <pc:sldMkLst>
          <pc:docMk/>
          <pc:sldMk cId="3245221434" sldId="5519"/>
        </pc:sldMkLst>
      </pc:sldChg>
      <pc:sldChg chg="del">
        <pc:chgData name="Gudka, Dawna" userId="823cceae-331b-41d6-9a63-34ad6d1db55c" providerId="ADAL" clId="{6424420F-F72E-438D-843E-09EB1087FFAD}" dt="2024-08-14T13:23:07.503" v="221" actId="2696"/>
        <pc:sldMkLst>
          <pc:docMk/>
          <pc:sldMk cId="1801030377" sldId="5520"/>
        </pc:sldMkLst>
      </pc:sldChg>
      <pc:sldChg chg="del">
        <pc:chgData name="Gudka, Dawna" userId="823cceae-331b-41d6-9a63-34ad6d1db55c" providerId="ADAL" clId="{6424420F-F72E-438D-843E-09EB1087FFAD}" dt="2024-08-14T13:23:49.484" v="251" actId="2696"/>
        <pc:sldMkLst>
          <pc:docMk/>
          <pc:sldMk cId="603089072" sldId="5548"/>
        </pc:sldMkLst>
      </pc:sldChg>
      <pc:sldChg chg="add ord">
        <pc:chgData name="Gudka, Dawna" userId="823cceae-331b-41d6-9a63-34ad6d1db55c" providerId="ADAL" clId="{6424420F-F72E-438D-843E-09EB1087FFAD}" dt="2024-08-14T13:24:21.761" v="326"/>
        <pc:sldMkLst>
          <pc:docMk/>
          <pc:sldMk cId="980218803" sldId="5551"/>
        </pc:sldMkLst>
      </pc:sldChg>
    </pc:docChg>
  </pc:docChgLst>
  <pc:docChgLst>
    <pc:chgData name="Gudka, Dawna" userId="823cceae-331b-41d6-9a63-34ad6d1db55c" providerId="ADAL" clId="{F9878486-0C76-4468-A3D2-1FC93BF082FA}"/>
    <pc:docChg chg="custSel addSld delSld modSld sldOrd">
      <pc:chgData name="Gudka, Dawna" userId="823cceae-331b-41d6-9a63-34ad6d1db55c" providerId="ADAL" clId="{F9878486-0C76-4468-A3D2-1FC93BF082FA}" dt="2025-01-30T15:17:54.936" v="336" actId="20577"/>
      <pc:docMkLst>
        <pc:docMk/>
      </pc:docMkLst>
      <pc:sldChg chg="del">
        <pc:chgData name="Gudka, Dawna" userId="823cceae-331b-41d6-9a63-34ad6d1db55c" providerId="ADAL" clId="{F9878486-0C76-4468-A3D2-1FC93BF082FA}" dt="2025-01-29T22:50:36.366" v="1" actId="2696"/>
        <pc:sldMkLst>
          <pc:docMk/>
          <pc:sldMk cId="3541186738" sldId="5752"/>
        </pc:sldMkLst>
      </pc:sldChg>
      <pc:sldChg chg="del">
        <pc:chgData name="Gudka, Dawna" userId="823cceae-331b-41d6-9a63-34ad6d1db55c" providerId="ADAL" clId="{F9878486-0C76-4468-A3D2-1FC93BF082FA}" dt="2025-01-29T22:50:29.594" v="0" actId="2696"/>
        <pc:sldMkLst>
          <pc:docMk/>
          <pc:sldMk cId="1770559346" sldId="5753"/>
        </pc:sldMkLst>
      </pc:sldChg>
      <pc:sldChg chg="modSp mod">
        <pc:chgData name="Gudka, Dawna" userId="823cceae-331b-41d6-9a63-34ad6d1db55c" providerId="ADAL" clId="{F9878486-0C76-4468-A3D2-1FC93BF082FA}" dt="2025-01-30T15:17:54.936" v="336" actId="20577"/>
        <pc:sldMkLst>
          <pc:docMk/>
          <pc:sldMk cId="2880554835" sldId="5768"/>
        </pc:sldMkLst>
      </pc:sldChg>
      <pc:sldChg chg="del">
        <pc:chgData name="Gudka, Dawna" userId="823cceae-331b-41d6-9a63-34ad6d1db55c" providerId="ADAL" clId="{F9878486-0C76-4468-A3D2-1FC93BF082FA}" dt="2025-01-30T15:04:52.187" v="162" actId="2696"/>
        <pc:sldMkLst>
          <pc:docMk/>
          <pc:sldMk cId="1735835177" sldId="5770"/>
        </pc:sldMkLst>
      </pc:sldChg>
      <pc:sldChg chg="addSp delSp modSp mod">
        <pc:chgData name="Gudka, Dawna" userId="823cceae-331b-41d6-9a63-34ad6d1db55c" providerId="ADAL" clId="{F9878486-0C76-4468-A3D2-1FC93BF082FA}" dt="2025-01-30T15:05:58.469" v="171" actId="1076"/>
        <pc:sldMkLst>
          <pc:docMk/>
          <pc:sldMk cId="53929586" sldId="5771"/>
        </pc:sldMkLst>
      </pc:sldChg>
      <pc:sldChg chg="addSp delSp modSp new mod ord">
        <pc:chgData name="Gudka, Dawna" userId="823cceae-331b-41d6-9a63-34ad6d1db55c" providerId="ADAL" clId="{F9878486-0C76-4468-A3D2-1FC93BF082FA}" dt="2025-01-30T15:12:55.604" v="335" actId="20577"/>
        <pc:sldMkLst>
          <pc:docMk/>
          <pc:sldMk cId="1522419604" sldId="5786"/>
        </pc:sldMkLst>
      </pc:sldChg>
    </pc:docChg>
  </pc:docChgLst>
  <pc:docChgLst>
    <pc:chgData name="Chaffin,Melissa" userId="S::chaffin_m@cde.state.co.us::21f0136b-23e1-4eef-9c4f-f29e4cc3ac56" providerId="AD" clId="Web-{00D985C2-2ACB-331B-C61D-1EA900F85C28}"/>
    <pc:docChg chg="delSld modSld">
      <pc:chgData name="Chaffin,Melissa" userId="S::chaffin_m@cde.state.co.us::21f0136b-23e1-4eef-9c4f-f29e4cc3ac56" providerId="AD" clId="Web-{00D985C2-2ACB-331B-C61D-1EA900F85C28}" dt="2024-05-15T21:46:58.865" v="536" actId="20577"/>
      <pc:docMkLst>
        <pc:docMk/>
      </pc:docMkLst>
      <pc:sldChg chg="modSp">
        <pc:chgData name="Chaffin,Melissa" userId="S::chaffin_m@cde.state.co.us::21f0136b-23e1-4eef-9c4f-f29e4cc3ac56" providerId="AD" clId="Web-{00D985C2-2ACB-331B-C61D-1EA900F85C28}" dt="2024-05-15T21:43:06.159" v="470" actId="20577"/>
        <pc:sldMkLst>
          <pc:docMk/>
          <pc:sldMk cId="792433865" sldId="266"/>
        </pc:sldMkLst>
      </pc:sldChg>
      <pc:sldChg chg="modSp del">
        <pc:chgData name="Chaffin,Melissa" userId="S::chaffin_m@cde.state.co.us::21f0136b-23e1-4eef-9c4f-f29e4cc3ac56" providerId="AD" clId="Web-{00D985C2-2ACB-331B-C61D-1EA900F85C28}" dt="2024-05-15T21:41:29.642" v="429"/>
        <pc:sldMkLst>
          <pc:docMk/>
          <pc:sldMk cId="2627597655" sldId="269"/>
        </pc:sldMkLst>
      </pc:sldChg>
      <pc:sldChg chg="modSp">
        <pc:chgData name="Chaffin,Melissa" userId="S::chaffin_m@cde.state.co.us::21f0136b-23e1-4eef-9c4f-f29e4cc3ac56" providerId="AD" clId="Web-{00D985C2-2ACB-331B-C61D-1EA900F85C28}" dt="2024-05-15T21:46:58.865" v="536" actId="20577"/>
        <pc:sldMkLst>
          <pc:docMk/>
          <pc:sldMk cId="997716315" sldId="270"/>
        </pc:sldMkLst>
      </pc:sldChg>
    </pc:docChg>
  </pc:docChgLst>
  <pc:docChgLst>
    <pc:chgData name="Rhodes, Tara" userId="S::rhodes_t@cde.state.co.us::566307b0-1e17-4826-87e1-0feb85a922f2" providerId="AD" clId="Web-{2DED2807-37DE-79C4-7A80-8AC5FF25D4DA}"/>
    <pc:docChg chg="addSld modSld sldOrd">
      <pc:chgData name="Rhodes, Tara" userId="S::rhodes_t@cde.state.co.us::566307b0-1e17-4826-87e1-0feb85a922f2" providerId="AD" clId="Web-{2DED2807-37DE-79C4-7A80-8AC5FF25D4DA}" dt="2024-09-05T12:49:17.054" v="250"/>
      <pc:docMkLst>
        <pc:docMk/>
      </pc:docMkLst>
      <pc:sldChg chg="ord">
        <pc:chgData name="Rhodes, Tara" userId="S::rhodes_t@cde.state.co.us::566307b0-1e17-4826-87e1-0feb85a922f2" providerId="AD" clId="Web-{2DED2807-37DE-79C4-7A80-8AC5FF25D4DA}" dt="2024-09-05T12:49:17.054" v="250"/>
        <pc:sldMkLst>
          <pc:docMk/>
          <pc:sldMk cId="129463232" sldId="5554"/>
        </pc:sldMkLst>
      </pc:sldChg>
      <pc:sldChg chg="delSp modSp new">
        <pc:chgData name="Rhodes, Tara" userId="S::rhodes_t@cde.state.co.us::566307b0-1e17-4826-87e1-0feb85a922f2" providerId="AD" clId="Web-{2DED2807-37DE-79C4-7A80-8AC5FF25D4DA}" dt="2024-09-05T12:48:32.272" v="248" actId="20577"/>
        <pc:sldMkLst>
          <pc:docMk/>
          <pc:sldMk cId="3593964098" sldId="5586"/>
        </pc:sldMkLst>
      </pc:sldChg>
    </pc:docChg>
  </pc:docChgLst>
  <pc:docChgLst>
    <pc:chgData name="Hoffman, Peter" userId="673cee94-26bd-4c2a-ab82-1b3669e2f049" providerId="ADAL" clId="{F1AD74A9-897B-49BD-82A3-3048E5B261B3}"/>
    <pc:docChg chg="delSld modSld">
      <pc:chgData name="Hoffman, Peter" userId="673cee94-26bd-4c2a-ab82-1b3669e2f049" providerId="ADAL" clId="{F1AD74A9-897B-49BD-82A3-3048E5B261B3}" dt="2025-02-11T23:39:38.968" v="47" actId="20577"/>
      <pc:docMkLst>
        <pc:docMk/>
      </pc:docMkLst>
      <pc:sldChg chg="modSp mod">
        <pc:chgData name="Hoffman, Peter" userId="673cee94-26bd-4c2a-ab82-1b3669e2f049" providerId="ADAL" clId="{F1AD74A9-897B-49BD-82A3-3048E5B261B3}" dt="2025-02-11T23:39:15.657" v="3" actId="20577"/>
        <pc:sldMkLst>
          <pc:docMk/>
          <pc:sldMk cId="3044915438" sldId="256"/>
        </pc:sldMkLst>
      </pc:sldChg>
      <pc:sldChg chg="modSp mod">
        <pc:chgData name="Hoffman, Peter" userId="673cee94-26bd-4c2a-ab82-1b3669e2f049" providerId="ADAL" clId="{F1AD74A9-897B-49BD-82A3-3048E5B261B3}" dt="2025-02-11T23:39:38.968" v="47" actId="20577"/>
        <pc:sldMkLst>
          <pc:docMk/>
          <pc:sldMk cId="794275993" sldId="5416"/>
        </pc:sldMkLst>
      </pc:sldChg>
      <pc:sldChg chg="del">
        <pc:chgData name="Hoffman, Peter" userId="673cee94-26bd-4c2a-ab82-1b3669e2f049" providerId="ADAL" clId="{F1AD74A9-897B-49BD-82A3-3048E5B261B3}" dt="2025-02-11T23:39:34.736" v="43" actId="2696"/>
        <pc:sldMkLst>
          <pc:docMk/>
          <pc:sldMk cId="438506032" sldId="5777"/>
        </pc:sldMkLst>
      </pc:sldChg>
      <pc:sldChg chg="del">
        <pc:chgData name="Hoffman, Peter" userId="673cee94-26bd-4c2a-ab82-1b3669e2f049" providerId="ADAL" clId="{F1AD74A9-897B-49BD-82A3-3048E5B261B3}" dt="2025-02-11T23:39:34.736" v="43" actId="2696"/>
        <pc:sldMkLst>
          <pc:docMk/>
          <pc:sldMk cId="217821678" sldId="5778"/>
        </pc:sldMkLst>
      </pc:sldChg>
      <pc:sldChg chg="del">
        <pc:chgData name="Hoffman, Peter" userId="673cee94-26bd-4c2a-ab82-1b3669e2f049" providerId="ADAL" clId="{F1AD74A9-897B-49BD-82A3-3048E5B261B3}" dt="2025-02-11T23:39:34.736" v="43" actId="2696"/>
        <pc:sldMkLst>
          <pc:docMk/>
          <pc:sldMk cId="2406663207" sldId="5779"/>
        </pc:sldMkLst>
      </pc:sldChg>
      <pc:sldChg chg="del">
        <pc:chgData name="Hoffman, Peter" userId="673cee94-26bd-4c2a-ab82-1b3669e2f049" providerId="ADAL" clId="{F1AD74A9-897B-49BD-82A3-3048E5B261B3}" dt="2025-02-11T23:39:34.736" v="43" actId="2696"/>
        <pc:sldMkLst>
          <pc:docMk/>
          <pc:sldMk cId="1674683139" sldId="5787"/>
        </pc:sldMkLst>
      </pc:sldChg>
      <pc:sldChg chg="del">
        <pc:chgData name="Hoffman, Peter" userId="673cee94-26bd-4c2a-ab82-1b3669e2f049" providerId="ADAL" clId="{F1AD74A9-897B-49BD-82A3-3048E5B261B3}" dt="2025-02-11T23:39:34.736" v="43" actId="2696"/>
        <pc:sldMkLst>
          <pc:docMk/>
          <pc:sldMk cId="4266849001" sldId="5788"/>
        </pc:sldMkLst>
      </pc:sldChg>
      <pc:sldChg chg="del">
        <pc:chgData name="Hoffman, Peter" userId="673cee94-26bd-4c2a-ab82-1b3669e2f049" providerId="ADAL" clId="{F1AD74A9-897B-49BD-82A3-3048E5B261B3}" dt="2025-02-11T23:39:34.736" v="43" actId="2696"/>
        <pc:sldMkLst>
          <pc:docMk/>
          <pc:sldMk cId="2529302275" sldId="5789"/>
        </pc:sldMkLst>
      </pc:sldChg>
    </pc:docChg>
  </pc:docChgLst>
  <pc:docChgLst>
    <pc:chgData name="Slutzky, Collin" userId="S::slutzky_c@cde.state.co.us::21f7fb5c-490d-42a4-8741-4ce78a53b03a" providerId="AD" clId="Web-{BD2CCE25-E797-604D-5ADA-3A0DE169516C}"/>
    <pc:docChg chg="addSld modSld">
      <pc:chgData name="Slutzky, Collin" userId="S::slutzky_c@cde.state.co.us::21f7fb5c-490d-42a4-8741-4ce78a53b03a" providerId="AD" clId="Web-{BD2CCE25-E797-604D-5ADA-3A0DE169516C}" dt="2025-01-23T15:19:35.223" v="117" actId="20577"/>
      <pc:docMkLst>
        <pc:docMk/>
      </pc:docMkLst>
    </pc:docChg>
  </pc:docChgLst>
  <pc:docChgLst>
    <pc:chgData name="Ward, Reagan" userId="27291eb4-8241-4961-9e69-8c66e34cc5b0" providerId="ADAL" clId="{B1212C89-0C1F-4FCA-850B-764C66D906EE}"/>
    <pc:docChg chg="custSel addSld delSld modSld">
      <pc:chgData name="Ward, Reagan" userId="27291eb4-8241-4961-9e69-8c66e34cc5b0" providerId="ADAL" clId="{B1212C89-0C1F-4FCA-850B-764C66D906EE}" dt="2024-05-09T15:04:34.702" v="520" actId="478"/>
      <pc:docMkLst>
        <pc:docMk/>
      </pc:docMkLst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704153224" sldId="264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792433865" sldId="266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2933628171" sldId="268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2627597655" sldId="269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997716315" sldId="270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462835190" sldId="4696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1991320786" sldId="4834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3017123571" sldId="5279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1696118646" sldId="5296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2941789031" sldId="5298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308806799" sldId="5299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94867858" sldId="5301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2925374892" sldId="5307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2187083967" sldId="5308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68699369" sldId="5309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1720752477" sldId="5311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3396060537" sldId="5314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4112676723" sldId="5347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556071794" sldId="5348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49926316" sldId="5349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3495033304" sldId="5362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2340443948" sldId="5385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2103802539" sldId="5392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1247749747" sldId="5393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1605174236" sldId="5394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1775796373" sldId="5395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2248358354" sldId="5398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1085194725" sldId="5406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2214934758" sldId="5407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3366348706" sldId="5408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1230743753" sldId="5409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3759069123" sldId="5410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3362372130" sldId="5411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77386369" sldId="5412"/>
        </pc:sldMkLst>
      </pc:sldChg>
      <pc:sldChg chg="modSp mod">
        <pc:chgData name="Ward, Reagan" userId="27291eb4-8241-4961-9e69-8c66e34cc5b0" providerId="ADAL" clId="{B1212C89-0C1F-4FCA-850B-764C66D906EE}" dt="2024-05-09T15:02:16.086" v="517" actId="2165"/>
        <pc:sldMkLst>
          <pc:docMk/>
          <pc:sldMk cId="26054774" sldId="5413"/>
        </pc:sldMkLst>
      </pc:sldChg>
      <pc:sldChg chg="addSp delSp modSp new mod modClrScheme chgLayout">
        <pc:chgData name="Ward, Reagan" userId="27291eb4-8241-4961-9e69-8c66e34cc5b0" providerId="ADAL" clId="{B1212C89-0C1F-4FCA-850B-764C66D906EE}" dt="2024-05-08T19:06:08.315" v="6" actId="700"/>
        <pc:sldMkLst>
          <pc:docMk/>
          <pc:sldMk cId="1474977630" sldId="5414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1896735902" sldId="5414"/>
        </pc:sldMkLst>
      </pc:sldChg>
      <pc:sldChg chg="addSp delSp modSp new mod modClrScheme chgLayout">
        <pc:chgData name="Ward, Reagan" userId="27291eb4-8241-4961-9e69-8c66e34cc5b0" providerId="ADAL" clId="{B1212C89-0C1F-4FCA-850B-764C66D906EE}" dt="2024-05-08T19:06:55.530" v="70" actId="12385"/>
        <pc:sldMkLst>
          <pc:docMk/>
          <pc:sldMk cId="2887031202" sldId="5415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4122358718" sldId="5415"/>
        </pc:sldMkLst>
      </pc:sldChg>
      <pc:sldChg chg="addSp delSp modSp new mod modClrScheme chgLayout">
        <pc:chgData name="Ward, Reagan" userId="27291eb4-8241-4961-9e69-8c66e34cc5b0" providerId="ADAL" clId="{B1212C89-0C1F-4FCA-850B-764C66D906EE}" dt="2024-05-08T19:06:18.405" v="10" actId="700"/>
        <pc:sldMkLst>
          <pc:docMk/>
          <pc:sldMk cId="1885479895" sldId="5416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3936860902" sldId="5416"/>
        </pc:sldMkLst>
      </pc:sldChg>
      <pc:sldChg chg="addSp delSp modSp new mod modClrScheme chgLayout">
        <pc:chgData name="Ward, Reagan" userId="27291eb4-8241-4961-9e69-8c66e34cc5b0" providerId="ADAL" clId="{B1212C89-0C1F-4FCA-850B-764C66D906EE}" dt="2024-05-08T19:07:14.593" v="109" actId="20577"/>
        <pc:sldMkLst>
          <pc:docMk/>
          <pc:sldMk cId="432788420" sldId="5417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2980306117" sldId="5417"/>
        </pc:sldMkLst>
      </pc:sldChg>
      <pc:sldChg chg="add">
        <pc:chgData name="Ward, Reagan" userId="27291eb4-8241-4961-9e69-8c66e34cc5b0" providerId="ADAL" clId="{B1212C89-0C1F-4FCA-850B-764C66D906EE}" dt="2024-05-08T19:07:46.165" v="116"/>
        <pc:sldMkLst>
          <pc:docMk/>
          <pc:sldMk cId="2535695864" sldId="5418"/>
        </pc:sldMkLst>
      </pc:sldChg>
      <pc:sldChg chg="del">
        <pc:chgData name="Ward, Reagan" userId="27291eb4-8241-4961-9e69-8c66e34cc5b0" providerId="ADAL" clId="{B1212C89-0C1F-4FCA-850B-764C66D906EE}" dt="2024-05-08T19:05:57.419" v="1" actId="47"/>
        <pc:sldMkLst>
          <pc:docMk/>
          <pc:sldMk cId="4274896445" sldId="5418"/>
        </pc:sldMkLst>
      </pc:sldChg>
      <pc:sldChg chg="add">
        <pc:chgData name="Ward, Reagan" userId="27291eb4-8241-4961-9e69-8c66e34cc5b0" providerId="ADAL" clId="{B1212C89-0C1F-4FCA-850B-764C66D906EE}" dt="2024-05-08T19:07:46.165" v="116"/>
        <pc:sldMkLst>
          <pc:docMk/>
          <pc:sldMk cId="2753324566" sldId="5419"/>
        </pc:sldMkLst>
      </pc:sldChg>
      <pc:sldChg chg="add">
        <pc:chgData name="Ward, Reagan" userId="27291eb4-8241-4961-9e69-8c66e34cc5b0" providerId="ADAL" clId="{B1212C89-0C1F-4FCA-850B-764C66D906EE}" dt="2024-05-08T19:07:46.165" v="116"/>
        <pc:sldMkLst>
          <pc:docMk/>
          <pc:sldMk cId="1068269474" sldId="5420"/>
        </pc:sldMkLst>
      </pc:sldChg>
      <pc:sldChg chg="add">
        <pc:chgData name="Ward, Reagan" userId="27291eb4-8241-4961-9e69-8c66e34cc5b0" providerId="ADAL" clId="{B1212C89-0C1F-4FCA-850B-764C66D906EE}" dt="2024-05-08T19:07:46.165" v="116"/>
        <pc:sldMkLst>
          <pc:docMk/>
          <pc:sldMk cId="4003891342" sldId="5421"/>
        </pc:sldMkLst>
      </pc:sldChg>
      <pc:sldChg chg="add">
        <pc:chgData name="Ward, Reagan" userId="27291eb4-8241-4961-9e69-8c66e34cc5b0" providerId="ADAL" clId="{B1212C89-0C1F-4FCA-850B-764C66D906EE}" dt="2024-05-08T19:07:47.915" v="117"/>
        <pc:sldMkLst>
          <pc:docMk/>
          <pc:sldMk cId="3766475121" sldId="5422"/>
        </pc:sldMkLst>
      </pc:sldChg>
      <pc:sldChg chg="add">
        <pc:chgData name="Ward, Reagan" userId="27291eb4-8241-4961-9e69-8c66e34cc5b0" providerId="ADAL" clId="{B1212C89-0C1F-4FCA-850B-764C66D906EE}" dt="2024-05-08T19:07:47.915" v="117"/>
        <pc:sldMkLst>
          <pc:docMk/>
          <pc:sldMk cId="1193118700" sldId="5423"/>
        </pc:sldMkLst>
      </pc:sldChg>
      <pc:sldChg chg="add">
        <pc:chgData name="Ward, Reagan" userId="27291eb4-8241-4961-9e69-8c66e34cc5b0" providerId="ADAL" clId="{B1212C89-0C1F-4FCA-850B-764C66D906EE}" dt="2024-05-08T19:07:47.915" v="117"/>
        <pc:sldMkLst>
          <pc:docMk/>
          <pc:sldMk cId="2581233634" sldId="5424"/>
        </pc:sldMkLst>
      </pc:sldChg>
      <pc:sldChg chg="add">
        <pc:chgData name="Ward, Reagan" userId="27291eb4-8241-4961-9e69-8c66e34cc5b0" providerId="ADAL" clId="{B1212C89-0C1F-4FCA-850B-764C66D906EE}" dt="2024-05-08T19:07:47.915" v="117"/>
        <pc:sldMkLst>
          <pc:docMk/>
          <pc:sldMk cId="2475961094" sldId="5425"/>
        </pc:sldMkLst>
      </pc:sldChg>
    </pc:docChg>
  </pc:docChgLst>
  <pc:docChgLst>
    <pc:chgData name="Chaffin,Melissa" userId="S::chaffin_m@cde.state.co.us::21f0136b-23e1-4eef-9c4f-f29e4cc3ac56" providerId="AD" clId="Web-{05240C87-A6DF-2E5C-2125-263B8EE07789}"/>
    <pc:docChg chg="modSld">
      <pc:chgData name="Chaffin,Melissa" userId="S::chaffin_m@cde.state.co.us::21f0136b-23e1-4eef-9c4f-f29e4cc3ac56" providerId="AD" clId="Web-{05240C87-A6DF-2E5C-2125-263B8EE07789}" dt="2024-09-17T14:46:47.513" v="22" actId="20577"/>
      <pc:docMkLst>
        <pc:docMk/>
      </pc:docMkLst>
      <pc:sldChg chg="modSp">
        <pc:chgData name="Chaffin,Melissa" userId="S::chaffin_m@cde.state.co.us::21f0136b-23e1-4eef-9c4f-f29e4cc3ac56" providerId="AD" clId="Web-{05240C87-A6DF-2E5C-2125-263B8EE07789}" dt="2024-09-17T14:46:47.513" v="22" actId="20577"/>
        <pc:sldMkLst>
          <pc:docMk/>
          <pc:sldMk cId="499285695" sldId="281"/>
        </pc:sldMkLst>
      </pc:sldChg>
    </pc:docChg>
  </pc:docChgLst>
  <pc:docChgLst>
    <pc:chgData name="Ward, Reagan" userId="27291eb4-8241-4961-9e69-8c66e34cc5b0" providerId="ADAL" clId="{E1ACC52D-F89E-45DD-BE62-32BFBD8DEE3F}"/>
    <pc:docChg chg="undo custSel addSld delSld modSld">
      <pc:chgData name="Ward, Reagan" userId="27291eb4-8241-4961-9e69-8c66e34cc5b0" providerId="ADAL" clId="{E1ACC52D-F89E-45DD-BE62-32BFBD8DEE3F}" dt="2025-05-01T14:14:00.762" v="4584" actId="6264"/>
      <pc:docMkLst>
        <pc:docMk/>
      </pc:docMkLst>
      <pc:sldChg chg="addSp delSp modSp mod modClrScheme chgLayout">
        <pc:chgData name="Ward, Reagan" userId="27291eb4-8241-4961-9e69-8c66e34cc5b0" providerId="ADAL" clId="{E1ACC52D-F89E-45DD-BE62-32BFBD8DEE3F}" dt="2025-05-01T14:11:15.887" v="4499"/>
        <pc:sldMkLst>
          <pc:docMk/>
          <pc:sldMk cId="638276779" sldId="257"/>
        </pc:sldMkLst>
      </pc:sldChg>
      <pc:sldChg chg="addSp delSp modSp mod modClrScheme chgLayout">
        <pc:chgData name="Ward, Reagan" userId="27291eb4-8241-4961-9e69-8c66e34cc5b0" providerId="ADAL" clId="{E1ACC52D-F89E-45DD-BE62-32BFBD8DEE3F}" dt="2025-05-01T14:11:58.308" v="4512"/>
        <pc:sldMkLst>
          <pc:docMk/>
          <pc:sldMk cId="1638711916" sldId="258"/>
        </pc:sldMkLst>
      </pc:sldChg>
      <pc:sldChg chg="addSp delSp modSp mod modClrScheme chgLayout">
        <pc:chgData name="Ward, Reagan" userId="27291eb4-8241-4961-9e69-8c66e34cc5b0" providerId="ADAL" clId="{E1ACC52D-F89E-45DD-BE62-32BFBD8DEE3F}" dt="2025-05-01T14:11:56.051" v="4511"/>
        <pc:sldMkLst>
          <pc:docMk/>
          <pc:sldMk cId="1284145060" sldId="264"/>
        </pc:sldMkLst>
      </pc:sldChg>
      <pc:sldChg chg="addSp delSp modSp mod modClrScheme chgLayout">
        <pc:chgData name="Ward, Reagan" userId="27291eb4-8241-4961-9e69-8c66e34cc5b0" providerId="ADAL" clId="{E1ACC52D-F89E-45DD-BE62-32BFBD8DEE3F}" dt="2025-05-01T14:11:02.073" v="4497" actId="6264"/>
        <pc:sldMkLst>
          <pc:docMk/>
          <pc:sldMk cId="3878259165" sldId="265"/>
        </pc:sldMkLst>
      </pc:sldChg>
      <pc:sldChg chg="addSp delSp modSp mod modClrScheme chgLayout">
        <pc:chgData name="Ward, Reagan" userId="27291eb4-8241-4961-9e69-8c66e34cc5b0" providerId="ADAL" clId="{E1ACC52D-F89E-45DD-BE62-32BFBD8DEE3F}" dt="2025-05-01T14:12:44.014" v="4582" actId="13244"/>
        <pc:sldMkLst>
          <pc:docMk/>
          <pc:sldMk cId="296844926" sldId="266"/>
        </pc:sldMkLst>
      </pc:sldChg>
      <pc:sldChg chg="del">
        <pc:chgData name="Ward, Reagan" userId="27291eb4-8241-4961-9e69-8c66e34cc5b0" providerId="ADAL" clId="{E1ACC52D-F89E-45DD-BE62-32BFBD8DEE3F}" dt="2025-05-01T14:12:38.593" v="4581" actId="47"/>
        <pc:sldMkLst>
          <pc:docMk/>
          <pc:sldMk cId="324107815" sldId="267"/>
        </pc:sldMkLst>
      </pc:sldChg>
      <pc:sldChg chg="modSp mod">
        <pc:chgData name="Ward, Reagan" userId="27291eb4-8241-4961-9e69-8c66e34cc5b0" providerId="ADAL" clId="{E1ACC52D-F89E-45DD-BE62-32BFBD8DEE3F}" dt="2025-05-01T14:04:21.623" v="4435" actId="13244"/>
        <pc:sldMkLst>
          <pc:docMk/>
          <pc:sldMk cId="1194284413" sldId="277"/>
        </pc:sldMkLst>
      </pc:sldChg>
      <pc:sldChg chg="modSp mod">
        <pc:chgData name="Ward, Reagan" userId="27291eb4-8241-4961-9e69-8c66e34cc5b0" providerId="ADAL" clId="{E1ACC52D-F89E-45DD-BE62-32BFBD8DEE3F}" dt="2025-04-30T17:50:21.456" v="3880" actId="404"/>
        <pc:sldMkLst>
          <pc:docMk/>
          <pc:sldMk cId="2998683881" sldId="5762"/>
        </pc:sldMkLst>
      </pc:sldChg>
      <pc:sldChg chg="add">
        <pc:chgData name="Ward, Reagan" userId="27291eb4-8241-4961-9e69-8c66e34cc5b0" providerId="ADAL" clId="{E1ACC52D-F89E-45DD-BE62-32BFBD8DEE3F}" dt="2025-04-30T17:10:51.292" v="1746"/>
        <pc:sldMkLst>
          <pc:docMk/>
          <pc:sldMk cId="1039088137" sldId="5841"/>
        </pc:sldMkLst>
      </pc:sldChg>
      <pc:sldChg chg="del">
        <pc:chgData name="Ward, Reagan" userId="27291eb4-8241-4961-9e69-8c66e34cc5b0" providerId="ADAL" clId="{E1ACC52D-F89E-45DD-BE62-32BFBD8DEE3F}" dt="2025-04-30T16:38:43.410" v="0" actId="47"/>
        <pc:sldMkLst>
          <pc:docMk/>
          <pc:sldMk cId="642296227" sldId="5874"/>
        </pc:sldMkLst>
      </pc:sldChg>
      <pc:sldChg chg="del">
        <pc:chgData name="Ward, Reagan" userId="27291eb4-8241-4961-9e69-8c66e34cc5b0" providerId="ADAL" clId="{E1ACC52D-F89E-45DD-BE62-32BFBD8DEE3F}" dt="2025-04-30T16:38:43.410" v="0" actId="47"/>
        <pc:sldMkLst>
          <pc:docMk/>
          <pc:sldMk cId="3019862327" sldId="5879"/>
        </pc:sldMkLst>
      </pc:sldChg>
      <pc:sldChg chg="del">
        <pc:chgData name="Ward, Reagan" userId="27291eb4-8241-4961-9e69-8c66e34cc5b0" providerId="ADAL" clId="{E1ACC52D-F89E-45DD-BE62-32BFBD8DEE3F}" dt="2025-04-30T16:38:43.410" v="0" actId="47"/>
        <pc:sldMkLst>
          <pc:docMk/>
          <pc:sldMk cId="1086810456" sldId="5880"/>
        </pc:sldMkLst>
      </pc:sldChg>
      <pc:sldChg chg="modSp mod">
        <pc:chgData name="Ward, Reagan" userId="27291eb4-8241-4961-9e69-8c66e34cc5b0" providerId="ADAL" clId="{E1ACC52D-F89E-45DD-BE62-32BFBD8DEE3F}" dt="2025-04-30T23:18:18.255" v="4426" actId="27636"/>
        <pc:sldMkLst>
          <pc:docMk/>
          <pc:sldMk cId="606546759" sldId="5881"/>
        </pc:sldMkLst>
      </pc:sldChg>
      <pc:sldChg chg="addSp delSp modSp mod modClrScheme chgLayout">
        <pc:chgData name="Ward, Reagan" userId="27291eb4-8241-4961-9e69-8c66e34cc5b0" providerId="ADAL" clId="{E1ACC52D-F89E-45DD-BE62-32BFBD8DEE3F}" dt="2025-05-01T14:14:00.762" v="4584" actId="6264"/>
        <pc:sldMkLst>
          <pc:docMk/>
          <pc:sldMk cId="570080860" sldId="5883"/>
        </pc:sldMkLst>
      </pc:sldChg>
      <pc:sldChg chg="addSp delSp modSp new mod modClrScheme chgLayout">
        <pc:chgData name="Ward, Reagan" userId="27291eb4-8241-4961-9e69-8c66e34cc5b0" providerId="ADAL" clId="{E1ACC52D-F89E-45DD-BE62-32BFBD8DEE3F}" dt="2025-04-30T16:39:15.309" v="40" actId="20577"/>
        <pc:sldMkLst>
          <pc:docMk/>
          <pc:sldMk cId="2656361666" sldId="5884"/>
        </pc:sldMkLst>
      </pc:sldChg>
      <pc:sldChg chg="addSp delSp modSp new mod modClrScheme chgLayout">
        <pc:chgData name="Ward, Reagan" userId="27291eb4-8241-4961-9e69-8c66e34cc5b0" providerId="ADAL" clId="{E1ACC52D-F89E-45DD-BE62-32BFBD8DEE3F}" dt="2025-04-30T16:39:21.354" v="42" actId="700"/>
        <pc:sldMkLst>
          <pc:docMk/>
          <pc:sldMk cId="668070653" sldId="5885"/>
        </pc:sldMkLst>
      </pc:sldChg>
      <pc:sldChg chg="addSp delSp modSp new mod modClrScheme chgLayout">
        <pc:chgData name="Ward, Reagan" userId="27291eb4-8241-4961-9e69-8c66e34cc5b0" providerId="ADAL" clId="{E1ACC52D-F89E-45DD-BE62-32BFBD8DEE3F}" dt="2025-04-30T16:39:29.840" v="71" actId="20577"/>
        <pc:sldMkLst>
          <pc:docMk/>
          <pc:sldMk cId="569085593" sldId="5886"/>
        </pc:sldMkLst>
      </pc:sldChg>
      <pc:sldChg chg="modSp add mod">
        <pc:chgData name="Ward, Reagan" userId="27291eb4-8241-4961-9e69-8c66e34cc5b0" providerId="ADAL" clId="{E1ACC52D-F89E-45DD-BE62-32BFBD8DEE3F}" dt="2025-04-30T17:14:41.852" v="1943" actId="20577"/>
        <pc:sldMkLst>
          <pc:docMk/>
          <pc:sldMk cId="966682360" sldId="5887"/>
        </pc:sldMkLst>
      </pc:sldChg>
      <pc:sldChg chg="addSp delSp modSp add mod modClrScheme chgLayout">
        <pc:chgData name="Ward, Reagan" userId="27291eb4-8241-4961-9e69-8c66e34cc5b0" providerId="ADAL" clId="{E1ACC52D-F89E-45DD-BE62-32BFBD8DEE3F}" dt="2025-04-30T17:54:00.276" v="4182" actId="13244"/>
        <pc:sldMkLst>
          <pc:docMk/>
          <pc:sldMk cId="3196040220" sldId="5888"/>
        </pc:sldMkLst>
      </pc:sldChg>
      <pc:sldChg chg="modSp add mod">
        <pc:chgData name="Ward, Reagan" userId="27291eb4-8241-4961-9e69-8c66e34cc5b0" providerId="ADAL" clId="{E1ACC52D-F89E-45DD-BE62-32BFBD8DEE3F}" dt="2025-04-30T17:52:50.877" v="4180" actId="20577"/>
        <pc:sldMkLst>
          <pc:docMk/>
          <pc:sldMk cId="2966407877" sldId="5889"/>
        </pc:sldMkLst>
      </pc:sldChg>
      <pc:sldChg chg="modSp add mod">
        <pc:chgData name="Ward, Reagan" userId="27291eb4-8241-4961-9e69-8c66e34cc5b0" providerId="ADAL" clId="{E1ACC52D-F89E-45DD-BE62-32BFBD8DEE3F}" dt="2025-04-30T16:40:21.254" v="151" actId="20577"/>
        <pc:sldMkLst>
          <pc:docMk/>
          <pc:sldMk cId="143162616" sldId="5890"/>
        </pc:sldMkLst>
      </pc:sldChg>
      <pc:sldChg chg="addSp delSp modSp add mod modClrScheme chgLayout">
        <pc:chgData name="Ward, Reagan" userId="27291eb4-8241-4961-9e69-8c66e34cc5b0" providerId="ADAL" clId="{E1ACC52D-F89E-45DD-BE62-32BFBD8DEE3F}" dt="2025-04-30T17:58:45.062" v="4424" actId="20577"/>
        <pc:sldMkLst>
          <pc:docMk/>
          <pc:sldMk cId="4151373932" sldId="5891"/>
        </pc:sldMkLst>
      </pc:sldChg>
      <pc:sldChg chg="modSp add del mod">
        <pc:chgData name="Ward, Reagan" userId="27291eb4-8241-4961-9e69-8c66e34cc5b0" providerId="ADAL" clId="{E1ACC52D-F89E-45DD-BE62-32BFBD8DEE3F}" dt="2025-04-30T17:10:53.532" v="1747" actId="47"/>
        <pc:sldMkLst>
          <pc:docMk/>
          <pc:sldMk cId="3184312017" sldId="5892"/>
        </pc:sldMkLst>
      </pc:sldChg>
      <pc:sldChg chg="modSp add mod">
        <pc:chgData name="Ward, Reagan" userId="27291eb4-8241-4961-9e69-8c66e34cc5b0" providerId="ADAL" clId="{E1ACC52D-F89E-45DD-BE62-32BFBD8DEE3F}" dt="2025-04-30T16:40:45.347" v="197" actId="20577"/>
        <pc:sldMkLst>
          <pc:docMk/>
          <pc:sldMk cId="277775759" sldId="5893"/>
        </pc:sldMkLst>
      </pc:sldChg>
      <pc:sldChg chg="add">
        <pc:chgData name="Ward, Reagan" userId="27291eb4-8241-4961-9e69-8c66e34cc5b0" providerId="ADAL" clId="{E1ACC52D-F89E-45DD-BE62-32BFBD8DEE3F}" dt="2025-04-30T16:40:37.023" v="171"/>
        <pc:sldMkLst>
          <pc:docMk/>
          <pc:sldMk cId="3033162285" sldId="5894"/>
        </pc:sldMkLst>
      </pc:sldChg>
      <pc:sldChg chg="modSp add mod">
        <pc:chgData name="Ward, Reagan" userId="27291eb4-8241-4961-9e69-8c66e34cc5b0" providerId="ADAL" clId="{E1ACC52D-F89E-45DD-BE62-32BFBD8DEE3F}" dt="2025-04-30T16:40:53.271" v="212" actId="20577"/>
        <pc:sldMkLst>
          <pc:docMk/>
          <pc:sldMk cId="1616317432" sldId="5895"/>
        </pc:sldMkLst>
      </pc:sldChg>
      <pc:sldChg chg="modSp add mod">
        <pc:chgData name="Ward, Reagan" userId="27291eb4-8241-4961-9e69-8c66e34cc5b0" providerId="ADAL" clId="{E1ACC52D-F89E-45DD-BE62-32BFBD8DEE3F}" dt="2025-04-30T16:41:11.842" v="262" actId="20577"/>
        <pc:sldMkLst>
          <pc:docMk/>
          <pc:sldMk cId="779877572" sldId="5896"/>
        </pc:sldMkLst>
      </pc:sldChg>
      <pc:sldChg chg="add">
        <pc:chgData name="Ward, Reagan" userId="27291eb4-8241-4961-9e69-8c66e34cc5b0" providerId="ADAL" clId="{E1ACC52D-F89E-45DD-BE62-32BFBD8DEE3F}" dt="2025-04-30T16:40:59.971" v="213"/>
        <pc:sldMkLst>
          <pc:docMk/>
          <pc:sldMk cId="1490820031" sldId="5897"/>
        </pc:sldMkLst>
      </pc:sldChg>
      <pc:sldChg chg="modSp add mod">
        <pc:chgData name="Ward, Reagan" userId="27291eb4-8241-4961-9e69-8c66e34cc5b0" providerId="ADAL" clId="{E1ACC52D-F89E-45DD-BE62-32BFBD8DEE3F}" dt="2025-04-30T16:41:17.477" v="277" actId="20577"/>
        <pc:sldMkLst>
          <pc:docMk/>
          <pc:sldMk cId="2134965363" sldId="5898"/>
        </pc:sldMkLst>
      </pc:sldChg>
      <pc:sldChg chg="modSp add mod">
        <pc:chgData name="Ward, Reagan" userId="27291eb4-8241-4961-9e69-8c66e34cc5b0" providerId="ADAL" clId="{E1ACC52D-F89E-45DD-BE62-32BFBD8DEE3F}" dt="2025-04-30T16:41:26.703" v="289" actId="20577"/>
        <pc:sldMkLst>
          <pc:docMk/>
          <pc:sldMk cId="2215164425" sldId="5899"/>
        </pc:sldMkLst>
      </pc:sldChg>
      <pc:sldChg chg="add">
        <pc:chgData name="Ward, Reagan" userId="27291eb4-8241-4961-9e69-8c66e34cc5b0" providerId="ADAL" clId="{E1ACC52D-F89E-45DD-BE62-32BFBD8DEE3F}" dt="2025-04-30T16:41:20.942" v="278"/>
        <pc:sldMkLst>
          <pc:docMk/>
          <pc:sldMk cId="14774703" sldId="5900"/>
        </pc:sldMkLst>
      </pc:sldChg>
      <pc:sldChg chg="modSp add mod">
        <pc:chgData name="Ward, Reagan" userId="27291eb4-8241-4961-9e69-8c66e34cc5b0" providerId="ADAL" clId="{E1ACC52D-F89E-45DD-BE62-32BFBD8DEE3F}" dt="2025-04-30T16:41:32.933" v="306" actId="20577"/>
        <pc:sldMkLst>
          <pc:docMk/>
          <pc:sldMk cId="44139870" sldId="5901"/>
        </pc:sldMkLst>
      </pc:sldChg>
      <pc:sldChg chg="addSp delSp modSp new mod modClrScheme chgLayout">
        <pc:chgData name="Ward, Reagan" userId="27291eb4-8241-4961-9e69-8c66e34cc5b0" providerId="ADAL" clId="{E1ACC52D-F89E-45DD-BE62-32BFBD8DEE3F}" dt="2025-04-30T17:14:16.823" v="1932" actId="113"/>
        <pc:sldMkLst>
          <pc:docMk/>
          <pc:sldMk cId="2662356441" sldId="5902"/>
        </pc:sldMkLst>
      </pc:sldChg>
      <pc:sldChg chg="addSp delSp modSp new mod modClrScheme chgLayout">
        <pc:chgData name="Ward, Reagan" userId="27291eb4-8241-4961-9e69-8c66e34cc5b0" providerId="ADAL" clId="{E1ACC52D-F89E-45DD-BE62-32BFBD8DEE3F}" dt="2025-04-30T23:18:10.278" v="4425" actId="20577"/>
        <pc:sldMkLst>
          <pc:docMk/>
          <pc:sldMk cId="1818549045" sldId="5903"/>
        </pc:sldMkLst>
      </pc:sldChg>
      <pc:sldChg chg="delSp modSp mod">
        <pc:chgData name="Ward, Reagan" userId="27291eb4-8241-4961-9e69-8c66e34cc5b0" providerId="ADAL" clId="{E1ACC52D-F89E-45DD-BE62-32BFBD8DEE3F}" dt="2025-05-01T14:03:43.456" v="4434" actId="478"/>
        <pc:sldMkLst>
          <pc:docMk/>
          <pc:sldMk cId="392465301" sldId="5907"/>
        </pc:sldMkLst>
      </pc:sldChg>
      <pc:sldChg chg="modSp new mod">
        <pc:chgData name="Ward, Reagan" userId="27291eb4-8241-4961-9e69-8c66e34cc5b0" providerId="ADAL" clId="{E1ACC52D-F89E-45DD-BE62-32BFBD8DEE3F}" dt="2025-05-01T14:12:35.552" v="4580"/>
        <pc:sldMkLst>
          <pc:docMk/>
          <pc:sldMk cId="3319297287" sldId="5908"/>
        </pc:sldMkLst>
      </pc:sldChg>
    </pc:docChg>
  </pc:docChgLst>
  <pc:docChgLst>
    <pc:chgData name="Ward, Reagan" userId="27291eb4-8241-4961-9e69-8c66e34cc5b0" providerId="ADAL" clId="{67714204-D31F-430B-8AC4-6416590A9345}"/>
    <pc:docChg chg="undo custSel addSld delSld modSld">
      <pc:chgData name="Ward, Reagan" userId="27291eb4-8241-4961-9e69-8c66e34cc5b0" providerId="ADAL" clId="{67714204-D31F-430B-8AC4-6416590A9345}" dt="2024-09-18T18:32:02.485" v="2471" actId="20577"/>
      <pc:docMkLst>
        <pc:docMk/>
      </pc:docMkLst>
      <pc:sldChg chg="modSp mod">
        <pc:chgData name="Ward, Reagan" userId="27291eb4-8241-4961-9e69-8c66e34cc5b0" providerId="ADAL" clId="{67714204-D31F-430B-8AC4-6416590A9345}" dt="2024-09-18T15:34:23.631" v="1892" actId="962"/>
        <pc:sldMkLst>
          <pc:docMk/>
          <pc:sldMk cId="3863354747" sldId="5544"/>
        </pc:sldMkLst>
      </pc:sldChg>
      <pc:sldChg chg="modSp mod">
        <pc:chgData name="Ward, Reagan" userId="27291eb4-8241-4961-9e69-8c66e34cc5b0" providerId="ADAL" clId="{67714204-D31F-430B-8AC4-6416590A9345}" dt="2024-09-17T22:59:41.168" v="1818" actId="20577"/>
        <pc:sldMkLst>
          <pc:docMk/>
          <pc:sldMk cId="840969988" sldId="5602"/>
        </pc:sldMkLst>
      </pc:sldChg>
      <pc:sldChg chg="modSp mod">
        <pc:chgData name="Ward, Reagan" userId="27291eb4-8241-4961-9e69-8c66e34cc5b0" providerId="ADAL" clId="{67714204-D31F-430B-8AC4-6416590A9345}" dt="2024-09-18T15:17:52.909" v="1831" actId="2165"/>
        <pc:sldMkLst>
          <pc:docMk/>
          <pc:sldMk cId="3108864082" sldId="5603"/>
        </pc:sldMkLst>
      </pc:sldChg>
      <pc:sldChg chg="addSp delSp modSp mod chgLayout">
        <pc:chgData name="Ward, Reagan" userId="27291eb4-8241-4961-9e69-8c66e34cc5b0" providerId="ADAL" clId="{67714204-D31F-430B-8AC4-6416590A9345}" dt="2024-09-18T15:27:41.722" v="1832" actId="6264"/>
        <pc:sldMkLst>
          <pc:docMk/>
          <pc:sldMk cId="1016378890" sldId="5604"/>
        </pc:sldMkLst>
      </pc:sldChg>
      <pc:sldChg chg="addSp delSp modSp mod chgLayout">
        <pc:chgData name="Ward, Reagan" userId="27291eb4-8241-4961-9e69-8c66e34cc5b0" providerId="ADAL" clId="{67714204-D31F-430B-8AC4-6416590A9345}" dt="2024-09-18T15:29:09.681" v="1834" actId="113"/>
        <pc:sldMkLst>
          <pc:docMk/>
          <pc:sldMk cId="2592141677" sldId="5605"/>
        </pc:sldMkLst>
      </pc:sldChg>
      <pc:sldChg chg="addSp delSp modSp mod modClrScheme modCm chgLayout">
        <pc:chgData name="Ward, Reagan" userId="27291eb4-8241-4961-9e69-8c66e34cc5b0" providerId="ADAL" clId="{67714204-D31F-430B-8AC4-6416590A9345}" dt="2024-09-18T15:32:57.756" v="1891"/>
        <pc:sldMkLst>
          <pc:docMk/>
          <pc:sldMk cId="3530695552" sldId="56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rd, Reagan" userId="27291eb4-8241-4961-9e69-8c66e34cc5b0" providerId="ADAL" clId="{67714204-D31F-430B-8AC4-6416590A9345}" dt="2024-09-18T15:32:41.752" v="1884" actId="6264"/>
              <pc2:cmMkLst xmlns:pc2="http://schemas.microsoft.com/office/powerpoint/2019/9/main/command">
                <pc:docMk/>
                <pc:sldMk cId="3530695552" sldId="5606"/>
                <pc2:cmMk id="{7F7B10F8-CBDD-432F-92E5-589FE69CFE8C}"/>
              </pc2:cmMkLst>
            </pc226:cmChg>
          </p:ext>
        </pc:extLst>
      </pc:sldChg>
      <pc:sldChg chg="addSp delSp modSp mod chgLayout">
        <pc:chgData name="Ward, Reagan" userId="27291eb4-8241-4961-9e69-8c66e34cc5b0" providerId="ADAL" clId="{67714204-D31F-430B-8AC4-6416590A9345}" dt="2024-09-18T15:30:52.546" v="1863" actId="6264"/>
        <pc:sldMkLst>
          <pc:docMk/>
          <pc:sldMk cId="1020133488" sldId="5607"/>
        </pc:sldMkLst>
      </pc:sldChg>
      <pc:sldChg chg="modSp mod modCm">
        <pc:chgData name="Ward, Reagan" userId="27291eb4-8241-4961-9e69-8c66e34cc5b0" providerId="ADAL" clId="{67714204-D31F-430B-8AC4-6416590A9345}" dt="2024-09-18T15:32:25.749" v="1879" actId="14100"/>
        <pc:sldMkLst>
          <pc:docMk/>
          <pc:sldMk cId="2760380853" sldId="56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rd, Reagan" userId="27291eb4-8241-4961-9e69-8c66e34cc5b0" providerId="ADAL" clId="{67714204-D31F-430B-8AC4-6416590A9345}" dt="2024-09-18T15:32:09.638" v="1878" actId="6549"/>
              <pc2:cmMkLst xmlns:pc2="http://schemas.microsoft.com/office/powerpoint/2019/9/main/command">
                <pc:docMk/>
                <pc:sldMk cId="2760380853" sldId="5608"/>
                <pc2:cmMk id="{D30E8948-BC96-4BC5-A50E-80A7638C66B5}"/>
              </pc2:cmMkLst>
            </pc226:cmChg>
          </p:ext>
        </pc:extLst>
      </pc:sldChg>
      <pc:sldChg chg="addSp delSp modSp mod modCm chgLayout">
        <pc:chgData name="Ward, Reagan" userId="27291eb4-8241-4961-9e69-8c66e34cc5b0" providerId="ADAL" clId="{67714204-D31F-430B-8AC4-6416590A9345}" dt="2024-09-18T15:31:32.861" v="1874" actId="20577"/>
        <pc:sldMkLst>
          <pc:docMk/>
          <pc:sldMk cId="1226889934" sldId="56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ard, Reagan" userId="27291eb4-8241-4961-9e69-8c66e34cc5b0" providerId="ADAL" clId="{67714204-D31F-430B-8AC4-6416590A9345}" dt="2024-09-18T15:31:32.861" v="1874" actId="20577"/>
              <pc2:cmMkLst xmlns:pc2="http://schemas.microsoft.com/office/powerpoint/2019/9/main/command">
                <pc:docMk/>
                <pc:sldMk cId="1226889934" sldId="5609"/>
                <pc2:cmMk id="{02B6D300-2874-4CB8-AB22-381C30DB8CE7}"/>
              </pc2:cmMkLst>
            </pc226:cmChg>
          </p:ext>
        </pc:extLst>
      </pc:sldChg>
      <pc:sldChg chg="modSp mod">
        <pc:chgData name="Ward, Reagan" userId="27291eb4-8241-4961-9e69-8c66e34cc5b0" providerId="ADAL" clId="{67714204-D31F-430B-8AC4-6416590A9345}" dt="2024-09-17T22:27:32.732" v="246" actId="20577"/>
        <pc:sldMkLst>
          <pc:docMk/>
          <pc:sldMk cId="4188670183" sldId="5621"/>
        </pc:sldMkLst>
      </pc:sldChg>
      <pc:sldChg chg="del">
        <pc:chgData name="Ward, Reagan" userId="27291eb4-8241-4961-9e69-8c66e34cc5b0" providerId="ADAL" clId="{67714204-D31F-430B-8AC4-6416590A9345}" dt="2024-09-17T22:32:01.895" v="247" actId="47"/>
        <pc:sldMkLst>
          <pc:docMk/>
          <pc:sldMk cId="2099562718" sldId="5622"/>
        </pc:sldMkLst>
      </pc:sldChg>
      <pc:sldChg chg="add del">
        <pc:chgData name="Ward, Reagan" userId="27291eb4-8241-4961-9e69-8c66e34cc5b0" providerId="ADAL" clId="{67714204-D31F-430B-8AC4-6416590A9345}" dt="2024-09-17T22:37:42.606" v="249" actId="47"/>
        <pc:sldMkLst>
          <pc:docMk/>
          <pc:sldMk cId="2125977764" sldId="5625"/>
        </pc:sldMkLst>
      </pc:sldChg>
      <pc:sldChg chg="addSp delSp modSp new mod modClrScheme chgLayout">
        <pc:chgData name="Ward, Reagan" userId="27291eb4-8241-4961-9e69-8c66e34cc5b0" providerId="ADAL" clId="{67714204-D31F-430B-8AC4-6416590A9345}" dt="2024-09-17T22:23:17.663" v="50" actId="14100"/>
        <pc:sldMkLst>
          <pc:docMk/>
          <pc:sldMk cId="2941160506" sldId="5629"/>
        </pc:sldMkLst>
      </pc:sldChg>
      <pc:sldChg chg="addSp delSp modSp new mod modClrScheme chgLayout">
        <pc:chgData name="Ward, Reagan" userId="27291eb4-8241-4961-9e69-8c66e34cc5b0" providerId="ADAL" clId="{67714204-D31F-430B-8AC4-6416590A9345}" dt="2024-09-17T22:24:11.966" v="92" actId="20577"/>
        <pc:sldMkLst>
          <pc:docMk/>
          <pc:sldMk cId="1347439500" sldId="5630"/>
        </pc:sldMkLst>
      </pc:sldChg>
      <pc:sldChg chg="addSp delSp modSp new mod chgLayout modNotesTx">
        <pc:chgData name="Ward, Reagan" userId="27291eb4-8241-4961-9e69-8c66e34cc5b0" providerId="ADAL" clId="{67714204-D31F-430B-8AC4-6416590A9345}" dt="2024-09-18T18:32:02.485" v="2471" actId="20577"/>
        <pc:sldMkLst>
          <pc:docMk/>
          <pc:sldMk cId="3704019442" sldId="5631"/>
        </pc:sldMkLst>
      </pc:sldChg>
      <pc:sldChg chg="new del">
        <pc:chgData name="Ward, Reagan" userId="27291eb4-8241-4961-9e69-8c66e34cc5b0" providerId="ADAL" clId="{67714204-D31F-430B-8AC4-6416590A9345}" dt="2024-09-18T15:39:22.207" v="1894" actId="680"/>
        <pc:sldMkLst>
          <pc:docMk/>
          <pc:sldMk cId="1393753920" sldId="5632"/>
        </pc:sldMkLst>
      </pc:sldChg>
    </pc:docChg>
  </pc:docChgLst>
  <pc:docChgLst>
    <pc:chgData name="Tribbett, Jessica" userId="S::tribbett_jessica@cde.state.co.us::b8af59d7-a86d-4166-a022-d856dc24c475" providerId="AD" clId="Web-{C37090B5-8645-70AE-9BFE-0B47BB2BC1A1}"/>
    <pc:docChg chg="addSld delSld modSld sldOrd">
      <pc:chgData name="Tribbett, Jessica" userId="S::tribbett_jessica@cde.state.co.us::b8af59d7-a86d-4166-a022-d856dc24c475" providerId="AD" clId="Web-{C37090B5-8645-70AE-9BFE-0B47BB2BC1A1}" dt="2025-07-09T20:52:31.730" v="1133"/>
      <pc:docMkLst>
        <pc:docMk/>
      </pc:docMkLst>
      <pc:sldChg chg="add">
        <pc:chgData name="Tribbett, Jessica" userId="S::tribbett_jessica@cde.state.co.us::b8af59d7-a86d-4166-a022-d856dc24c475" providerId="AD" clId="Web-{C37090B5-8645-70AE-9BFE-0B47BB2BC1A1}" dt="2025-07-09T18:36:20.680" v="5"/>
        <pc:sldMkLst>
          <pc:docMk/>
          <pc:sldMk cId="2556311175" sldId="5964"/>
        </pc:sldMkLst>
      </pc:sldChg>
      <pc:sldChg chg="modSp add">
        <pc:chgData name="Tribbett, Jessica" userId="S::tribbett_jessica@cde.state.co.us::b8af59d7-a86d-4166-a022-d856dc24c475" providerId="AD" clId="Web-{C37090B5-8645-70AE-9BFE-0B47BB2BC1A1}" dt="2025-07-09T18:36:17.133" v="4" actId="20577"/>
        <pc:sldMkLst>
          <pc:docMk/>
          <pc:sldMk cId="37158349" sldId="5971"/>
        </pc:sldMkLst>
        <pc:spChg chg="mod">
          <ac:chgData name="Tribbett, Jessica" userId="S::tribbett_jessica@cde.state.co.us::b8af59d7-a86d-4166-a022-d856dc24c475" providerId="AD" clId="Web-{C37090B5-8645-70AE-9BFE-0B47BB2BC1A1}" dt="2025-07-09T18:36:17.133" v="4" actId="20577"/>
          <ac:spMkLst>
            <pc:docMk/>
            <pc:sldMk cId="37158349" sldId="5971"/>
            <ac:spMk id="6" creationId="{34D999F5-D714-D634-3AEF-10D9A60E673A}"/>
          </ac:spMkLst>
        </pc:spChg>
      </pc:sldChg>
      <pc:sldChg chg="addSp modSp del mod modShow">
        <pc:chgData name="Tribbett, Jessica" userId="S::tribbett_jessica@cde.state.co.us::b8af59d7-a86d-4166-a022-d856dc24c475" providerId="AD" clId="Web-{C37090B5-8645-70AE-9BFE-0B47BB2BC1A1}" dt="2025-07-09T20:52:31.730" v="1133"/>
        <pc:sldMkLst>
          <pc:docMk/>
          <pc:sldMk cId="337183937" sldId="5978"/>
        </pc:sldMkLst>
        <pc:spChg chg="mod">
          <ac:chgData name="Tribbett, Jessica" userId="S::tribbett_jessica@cde.state.co.us::b8af59d7-a86d-4166-a022-d856dc24c475" providerId="AD" clId="Web-{C37090B5-8645-70AE-9BFE-0B47BB2BC1A1}" dt="2025-07-09T18:55:05.909" v="38" actId="20577"/>
          <ac:spMkLst>
            <pc:docMk/>
            <pc:sldMk cId="337183937" sldId="5978"/>
            <ac:spMk id="7" creationId="{BD673CB9-BAFA-06F1-8093-D0E9CEE9E4D3}"/>
          </ac:spMkLst>
        </pc:spChg>
        <pc:spChg chg="mod">
          <ac:chgData name="Tribbett, Jessica" userId="S::tribbett_jessica@cde.state.co.us::b8af59d7-a86d-4166-a022-d856dc24c475" providerId="AD" clId="Web-{C37090B5-8645-70AE-9BFE-0B47BB2BC1A1}" dt="2025-07-09T20:43:23.256" v="916" actId="20577"/>
          <ac:spMkLst>
            <pc:docMk/>
            <pc:sldMk cId="337183937" sldId="5978"/>
            <ac:spMk id="8" creationId="{EA314729-429E-C11E-32FF-97C3228FBD46}"/>
          </ac:spMkLst>
        </pc:spChg>
        <pc:spChg chg="mod">
          <ac:chgData name="Tribbett, Jessica" userId="S::tribbett_jessica@cde.state.co.us::b8af59d7-a86d-4166-a022-d856dc24c475" providerId="AD" clId="Web-{C37090B5-8645-70AE-9BFE-0B47BB2BC1A1}" dt="2025-07-09T19:15:13.270" v="294" actId="20577"/>
          <ac:spMkLst>
            <pc:docMk/>
            <pc:sldMk cId="337183937" sldId="5978"/>
            <ac:spMk id="9" creationId="{921FDCB6-A3FE-79F3-93CD-C6BD224E312D}"/>
          </ac:spMkLst>
        </pc:spChg>
        <pc:spChg chg="mod">
          <ac:chgData name="Tribbett, Jessica" userId="S::tribbett_jessica@cde.state.co.us::b8af59d7-a86d-4166-a022-d856dc24c475" providerId="AD" clId="Web-{C37090B5-8645-70AE-9BFE-0B47BB2BC1A1}" dt="2025-07-09T19:15:08.379" v="293" actId="20577"/>
          <ac:spMkLst>
            <pc:docMk/>
            <pc:sldMk cId="337183937" sldId="5978"/>
            <ac:spMk id="10" creationId="{E635BC15-D0F2-50F9-E6C9-AD4E3B5465E9}"/>
          </ac:spMkLst>
        </pc:spChg>
        <pc:graphicFrameChg chg="add mod modGraphic">
          <ac:chgData name="Tribbett, Jessica" userId="S::tribbett_jessica@cde.state.co.us::b8af59d7-a86d-4166-a022-d856dc24c475" providerId="AD" clId="Web-{C37090B5-8645-70AE-9BFE-0B47BB2BC1A1}" dt="2025-07-09T20:35:26.300" v="910"/>
          <ac:graphicFrameMkLst>
            <pc:docMk/>
            <pc:sldMk cId="337183937" sldId="5978"/>
            <ac:graphicFrameMk id="2" creationId="{299D6942-E782-620A-6D30-C98B7723E069}"/>
          </ac:graphicFrameMkLst>
        </pc:graphicFrameChg>
      </pc:sldChg>
      <pc:sldChg chg="modSp new ord">
        <pc:chgData name="Tribbett, Jessica" userId="S::tribbett_jessica@cde.state.co.us::b8af59d7-a86d-4166-a022-d856dc24c475" providerId="AD" clId="Web-{C37090B5-8645-70AE-9BFE-0B47BB2BC1A1}" dt="2025-07-09T20:33:05.997" v="902" actId="20577"/>
        <pc:sldMkLst>
          <pc:docMk/>
          <pc:sldMk cId="1890162367" sldId="5984"/>
        </pc:sldMkLst>
        <pc:spChg chg="mod">
          <ac:chgData name="Tribbett, Jessica" userId="S::tribbett_jessica@cde.state.co.us::b8af59d7-a86d-4166-a022-d856dc24c475" providerId="AD" clId="Web-{C37090B5-8645-70AE-9BFE-0B47BB2BC1A1}" dt="2025-07-09T19:06:27.061" v="96" actId="14100"/>
          <ac:spMkLst>
            <pc:docMk/>
            <pc:sldMk cId="1890162367" sldId="5984"/>
            <ac:spMk id="2" creationId="{96916E7D-A48A-7D99-73A3-D16203C8DDDE}"/>
          </ac:spMkLst>
        </pc:spChg>
        <pc:spChg chg="mod">
          <ac:chgData name="Tribbett, Jessica" userId="S::tribbett_jessica@cde.state.co.us::b8af59d7-a86d-4166-a022-d856dc24c475" providerId="AD" clId="Web-{C37090B5-8645-70AE-9BFE-0B47BB2BC1A1}" dt="2025-07-09T20:33:05.997" v="902" actId="20577"/>
          <ac:spMkLst>
            <pc:docMk/>
            <pc:sldMk cId="1890162367" sldId="5984"/>
            <ac:spMk id="3" creationId="{4044DF10-2F5E-2DB0-EFC4-24CEF9B4B032}"/>
          </ac:spMkLst>
        </pc:spChg>
        <pc:spChg chg="mod">
          <ac:chgData name="Tribbett, Jessica" userId="S::tribbett_jessica@cde.state.co.us::b8af59d7-a86d-4166-a022-d856dc24c475" providerId="AD" clId="Web-{C37090B5-8645-70AE-9BFE-0B47BB2BC1A1}" dt="2025-07-09T19:15:02.019" v="291" actId="20577"/>
          <ac:spMkLst>
            <pc:docMk/>
            <pc:sldMk cId="1890162367" sldId="5984"/>
            <ac:spMk id="5" creationId="{5E88A954-4F46-ACE1-5D42-9828717A3F9D}"/>
          </ac:spMkLst>
        </pc:spChg>
        <pc:spChg chg="mod">
          <ac:chgData name="Tribbett, Jessica" userId="S::tribbett_jessica@cde.state.co.us::b8af59d7-a86d-4166-a022-d856dc24c475" providerId="AD" clId="Web-{C37090B5-8645-70AE-9BFE-0B47BB2BC1A1}" dt="2025-07-09T19:15:04.957" v="292" actId="20577"/>
          <ac:spMkLst>
            <pc:docMk/>
            <pc:sldMk cId="1890162367" sldId="5984"/>
            <ac:spMk id="6" creationId="{C82C01F4-9BD6-BDFF-7B38-F88CFAE8334D}"/>
          </ac:spMkLst>
        </pc:spChg>
      </pc:sldChg>
      <pc:sldChg chg="modSp add del replId">
        <pc:chgData name="Tribbett, Jessica" userId="S::tribbett_jessica@cde.state.co.us::b8af59d7-a86d-4166-a022-d856dc24c475" providerId="AD" clId="Web-{C37090B5-8645-70AE-9BFE-0B47BB2BC1A1}" dt="2025-07-09T20:43:30.428" v="917"/>
        <pc:sldMkLst>
          <pc:docMk/>
          <pc:sldMk cId="1704706777" sldId="5988"/>
        </pc:sldMkLst>
        <pc:spChg chg="mod">
          <ac:chgData name="Tribbett, Jessica" userId="S::tribbett_jessica@cde.state.co.us::b8af59d7-a86d-4166-a022-d856dc24c475" providerId="AD" clId="Web-{C37090B5-8645-70AE-9BFE-0B47BB2BC1A1}" dt="2025-07-09T19:46:46.689" v="822" actId="20577"/>
          <ac:spMkLst>
            <pc:docMk/>
            <pc:sldMk cId="1704706777" sldId="5988"/>
            <ac:spMk id="7" creationId="{CC984DA5-085A-18F0-CDCD-4F22D124C003}"/>
          </ac:spMkLst>
        </pc:spChg>
        <pc:graphicFrameChg chg="mod modGraphic">
          <ac:chgData name="Tribbett, Jessica" userId="S::tribbett_jessica@cde.state.co.us::b8af59d7-a86d-4166-a022-d856dc24c475" providerId="AD" clId="Web-{C37090B5-8645-70AE-9BFE-0B47BB2BC1A1}" dt="2025-07-09T19:55:02.584" v="867"/>
          <ac:graphicFrameMkLst>
            <pc:docMk/>
            <pc:sldMk cId="1704706777" sldId="5988"/>
            <ac:graphicFrameMk id="2" creationId="{5D7A88D9-A35B-39E2-5BDA-0D96AA61E470}"/>
          </ac:graphicFrameMkLst>
        </pc:graphicFrameChg>
      </pc:sldChg>
      <pc:sldChg chg="modSp add ord replId">
        <pc:chgData name="Tribbett, Jessica" userId="S::tribbett_jessica@cde.state.co.us::b8af59d7-a86d-4166-a022-d856dc24c475" providerId="AD" clId="Web-{C37090B5-8645-70AE-9BFE-0B47BB2BC1A1}" dt="2025-07-09T20:51:15.071" v="1132" actId="20577"/>
        <pc:sldMkLst>
          <pc:docMk/>
          <pc:sldMk cId="1783783174" sldId="5990"/>
        </pc:sldMkLst>
        <pc:spChg chg="mod">
          <ac:chgData name="Tribbett, Jessica" userId="S::tribbett_jessica@cde.state.co.us::b8af59d7-a86d-4166-a022-d856dc24c475" providerId="AD" clId="Web-{C37090B5-8645-70AE-9BFE-0B47BB2BC1A1}" dt="2025-07-09T20:48:59.784" v="981" actId="20577"/>
          <ac:spMkLst>
            <pc:docMk/>
            <pc:sldMk cId="1783783174" sldId="5990"/>
            <ac:spMk id="2" creationId="{2C083D55-6054-D877-6F10-C04A7FCF6358}"/>
          </ac:spMkLst>
        </pc:spChg>
        <pc:spChg chg="mod">
          <ac:chgData name="Tribbett, Jessica" userId="S::tribbett_jessica@cde.state.co.us::b8af59d7-a86d-4166-a022-d856dc24c475" providerId="AD" clId="Web-{C37090B5-8645-70AE-9BFE-0B47BB2BC1A1}" dt="2025-07-09T20:51:15.071" v="1132" actId="20577"/>
          <ac:spMkLst>
            <pc:docMk/>
            <pc:sldMk cId="1783783174" sldId="5990"/>
            <ac:spMk id="3" creationId="{5B926E60-68E1-CFC7-8344-7697101C9AFC}"/>
          </ac:spMkLst>
        </pc:spChg>
      </pc:sldChg>
    </pc:docChg>
  </pc:docChgLst>
  <pc:docChgLst>
    <pc:chgData name="Heitman, Lindsey" userId="a9773a47-99d2-4599-9377-6d37e9ec0bd3" providerId="ADAL" clId="{34799949-AB64-4AD4-A4C7-82F1CFEFAB54}"/>
    <pc:docChg chg="addSld delSld modSld">
      <pc:chgData name="Heitman, Lindsey" userId="a9773a47-99d2-4599-9377-6d37e9ec0bd3" providerId="ADAL" clId="{34799949-AB64-4AD4-A4C7-82F1CFEFAB54}" dt="2025-01-22T21:34:18.812" v="16" actId="962"/>
      <pc:docMkLst>
        <pc:docMk/>
      </pc:docMkLst>
      <pc:sldChg chg="del">
        <pc:chgData name="Heitman, Lindsey" userId="a9773a47-99d2-4599-9377-6d37e9ec0bd3" providerId="ADAL" clId="{34799949-AB64-4AD4-A4C7-82F1CFEFAB54}" dt="2025-01-22T21:29:45.467" v="1" actId="2696"/>
        <pc:sldMkLst>
          <pc:docMk/>
          <pc:sldMk cId="59728369" sldId="298"/>
        </pc:sldMkLst>
      </pc:sldChg>
      <pc:sldChg chg="del">
        <pc:chgData name="Heitman, Lindsey" userId="a9773a47-99d2-4599-9377-6d37e9ec0bd3" providerId="ADAL" clId="{34799949-AB64-4AD4-A4C7-82F1CFEFAB54}" dt="2025-01-22T21:29:45.467" v="1" actId="2696"/>
        <pc:sldMkLst>
          <pc:docMk/>
          <pc:sldMk cId="196094948" sldId="5404"/>
        </pc:sldMkLst>
      </pc:sldChg>
      <pc:sldChg chg="del">
        <pc:chgData name="Heitman, Lindsey" userId="a9773a47-99d2-4599-9377-6d37e9ec0bd3" providerId="ADAL" clId="{34799949-AB64-4AD4-A4C7-82F1CFEFAB54}" dt="2025-01-22T21:29:45.467" v="1" actId="2696"/>
        <pc:sldMkLst>
          <pc:docMk/>
          <pc:sldMk cId="3142244239" sldId="5599"/>
        </pc:sldMkLst>
      </pc:sldChg>
      <pc:sldChg chg="del">
        <pc:chgData name="Heitman, Lindsey" userId="a9773a47-99d2-4599-9377-6d37e9ec0bd3" providerId="ADAL" clId="{34799949-AB64-4AD4-A4C7-82F1CFEFAB54}" dt="2025-01-22T21:29:45.467" v="1" actId="2696"/>
        <pc:sldMkLst>
          <pc:docMk/>
          <pc:sldMk cId="2878770330" sldId="5612"/>
        </pc:sldMkLst>
      </pc:sldChg>
      <pc:sldChg chg="del">
        <pc:chgData name="Heitman, Lindsey" userId="a9773a47-99d2-4599-9377-6d37e9ec0bd3" providerId="ADAL" clId="{34799949-AB64-4AD4-A4C7-82F1CFEFAB54}" dt="2025-01-22T21:29:45.467" v="1" actId="2696"/>
        <pc:sldMkLst>
          <pc:docMk/>
          <pc:sldMk cId="1924483545" sldId="5620"/>
        </pc:sldMkLst>
      </pc:sldChg>
      <pc:sldChg chg="del">
        <pc:chgData name="Heitman, Lindsey" userId="a9773a47-99d2-4599-9377-6d37e9ec0bd3" providerId="ADAL" clId="{34799949-AB64-4AD4-A4C7-82F1CFEFAB54}" dt="2025-01-22T21:29:45.467" v="1" actId="2696"/>
        <pc:sldMkLst>
          <pc:docMk/>
          <pc:sldMk cId="171501234" sldId="5621"/>
        </pc:sldMkLst>
      </pc:sldChg>
      <pc:sldChg chg="modSp add mod">
        <pc:chgData name="Heitman, Lindsey" userId="a9773a47-99d2-4599-9377-6d37e9ec0bd3" providerId="ADAL" clId="{34799949-AB64-4AD4-A4C7-82F1CFEFAB54}" dt="2025-01-22T21:32:16.103" v="6" actId="13244"/>
        <pc:sldMkLst>
          <pc:docMk/>
          <pc:sldMk cId="16586687" sldId="5624"/>
        </pc:sldMkLst>
      </pc:sldChg>
      <pc:sldChg chg="del">
        <pc:chgData name="Heitman, Lindsey" userId="a9773a47-99d2-4599-9377-6d37e9ec0bd3" providerId="ADAL" clId="{34799949-AB64-4AD4-A4C7-82F1CFEFAB54}" dt="2025-01-22T21:29:45.467" v="1" actId="2696"/>
        <pc:sldMkLst>
          <pc:docMk/>
          <pc:sldMk cId="2114561683" sldId="5759"/>
        </pc:sldMkLst>
      </pc:sldChg>
      <pc:sldChg chg="modSp add mod">
        <pc:chgData name="Heitman, Lindsey" userId="a9773a47-99d2-4599-9377-6d37e9ec0bd3" providerId="ADAL" clId="{34799949-AB64-4AD4-A4C7-82F1CFEFAB54}" dt="2025-01-22T21:32:35.842" v="8" actId="13244"/>
        <pc:sldMkLst>
          <pc:docMk/>
          <pc:sldMk cId="1534484015" sldId="5766"/>
        </pc:sldMkLst>
      </pc:sldChg>
      <pc:sldChg chg="modSp add mod">
        <pc:chgData name="Heitman, Lindsey" userId="a9773a47-99d2-4599-9377-6d37e9ec0bd3" providerId="ADAL" clId="{34799949-AB64-4AD4-A4C7-82F1CFEFAB54}" dt="2025-01-22T21:34:18.812" v="16" actId="962"/>
        <pc:sldMkLst>
          <pc:docMk/>
          <pc:sldMk cId="504068039" sldId="5767"/>
        </pc:sldMkLst>
      </pc:sldChg>
    </pc:docChg>
  </pc:docChgLst>
  <pc:docChgLst>
    <pc:chgData name="Slutzky, Collin" userId="21f7fb5c-490d-42a4-8741-4ce78a53b03a" providerId="ADAL" clId="{2A5DFEE9-E4C4-478F-99D9-26C7347687AD}"/>
    <pc:docChg chg="undo custSel addSld delSld modSld">
      <pc:chgData name="Slutzky, Collin" userId="21f7fb5c-490d-42a4-8741-4ce78a53b03a" providerId="ADAL" clId="{2A5DFEE9-E4C4-478F-99D9-26C7347687AD}" dt="2025-02-06T15:25:50.006" v="835" actId="20577"/>
      <pc:docMkLst>
        <pc:docMk/>
      </pc:docMkLst>
      <pc:sldChg chg="modSp mod">
        <pc:chgData name="Slutzky, Collin" userId="21f7fb5c-490d-42a4-8741-4ce78a53b03a" providerId="ADAL" clId="{2A5DFEE9-E4C4-478F-99D9-26C7347687AD}" dt="2025-02-05T15:43:12.348" v="80" actId="27636"/>
        <pc:sldMkLst>
          <pc:docMk/>
          <pc:sldMk cId="2815576142" sldId="5313"/>
        </pc:sldMkLst>
      </pc:sldChg>
      <pc:sldChg chg="modSp mod modCm">
        <pc:chgData name="Slutzky, Collin" userId="21f7fb5c-490d-42a4-8741-4ce78a53b03a" providerId="ADAL" clId="{2A5DFEE9-E4C4-478F-99D9-26C7347687AD}" dt="2025-02-05T16:25:10.944" v="729"/>
        <pc:sldMkLst>
          <pc:docMk/>
          <pc:sldMk cId="2365850526" sldId="57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lutzky, Collin" userId="21f7fb5c-490d-42a4-8741-4ce78a53b03a" providerId="ADAL" clId="{2A5DFEE9-E4C4-478F-99D9-26C7347687AD}" dt="2025-02-05T15:41:23.862" v="60" actId="20577"/>
              <pc2:cmMkLst xmlns:pc2="http://schemas.microsoft.com/office/powerpoint/2019/9/main/command">
                <pc:docMk/>
                <pc:sldMk cId="2365850526" sldId="5733"/>
                <pc2:cmMk id="{F747DB23-9F63-42E5-B213-33AC753409D6}"/>
              </pc2:cmMkLst>
            </pc226:cmChg>
            <pc226:cmChg xmlns:pc226="http://schemas.microsoft.com/office/powerpoint/2022/06/main/command" chg="mod">
              <pc226:chgData name="Slutzky, Collin" userId="21f7fb5c-490d-42a4-8741-4ce78a53b03a" providerId="ADAL" clId="{2A5DFEE9-E4C4-478F-99D9-26C7347687AD}" dt="2025-02-05T15:41:23.862" v="60" actId="20577"/>
              <pc2:cmMkLst xmlns:pc2="http://schemas.microsoft.com/office/powerpoint/2019/9/main/command">
                <pc:docMk/>
                <pc:sldMk cId="2365850526" sldId="5733"/>
                <pc2:cmMk id="{72722A84-197F-448F-947A-52C969D8BB25}"/>
              </pc2:cmMkLst>
            </pc226:cmChg>
          </p:ext>
        </pc:extLst>
      </pc:sldChg>
      <pc:sldChg chg="modSp mod">
        <pc:chgData name="Slutzky, Collin" userId="21f7fb5c-490d-42a4-8741-4ce78a53b03a" providerId="ADAL" clId="{2A5DFEE9-E4C4-478F-99D9-26C7347687AD}" dt="2025-02-06T15:25:50.006" v="835" actId="20577"/>
        <pc:sldMkLst>
          <pc:docMk/>
          <pc:sldMk cId="467082449" sldId="5776"/>
        </pc:sldMkLst>
      </pc:sldChg>
      <pc:sldChg chg="modSp new del mod">
        <pc:chgData name="Slutzky, Collin" userId="21f7fb5c-490d-42a4-8741-4ce78a53b03a" providerId="ADAL" clId="{2A5DFEE9-E4C4-478F-99D9-26C7347687AD}" dt="2025-02-05T23:34:49.524" v="743" actId="47"/>
        <pc:sldMkLst>
          <pc:docMk/>
          <pc:sldMk cId="3003257925" sldId="5786"/>
        </pc:sldMkLst>
      </pc:sldChg>
    </pc:docChg>
  </pc:docChgLst>
  <pc:docChgLst>
    <pc:chgData name="Hoffman, Peter" userId="673cee94-26bd-4c2a-ab82-1b3669e2f049" providerId="ADAL" clId="{782BDC6E-AC0B-4FF0-A4A5-C0BC1E498927}"/>
    <pc:docChg chg="custSel modSld">
      <pc:chgData name="Hoffman, Peter" userId="673cee94-26bd-4c2a-ab82-1b3669e2f049" providerId="ADAL" clId="{782BDC6E-AC0B-4FF0-A4A5-C0BC1E498927}" dt="2024-07-17T19:54:58.229" v="423" actId="20577"/>
      <pc:docMkLst>
        <pc:docMk/>
      </pc:docMkLst>
      <pc:sldChg chg="modSp mod">
        <pc:chgData name="Hoffman, Peter" userId="673cee94-26bd-4c2a-ab82-1b3669e2f049" providerId="ADAL" clId="{782BDC6E-AC0B-4FF0-A4A5-C0BC1E498927}" dt="2024-07-17T19:54:58.229" v="423" actId="20577"/>
        <pc:sldMkLst>
          <pc:docMk/>
          <pc:sldMk cId="1896735902" sldId="5469"/>
        </pc:sldMkLst>
      </pc:sldChg>
    </pc:docChg>
  </pc:docChgLst>
  <pc:docChgLst>
    <pc:chgData name="Wenzel, Brooke" userId="672bf8d3-b15b-4e02-a6d1-39319a0df09b" providerId="ADAL" clId="{B9625CAF-0760-4052-95EB-0F228B1EB9C7}"/>
    <pc:docChg chg="modSld">
      <pc:chgData name="Wenzel, Brooke" userId="672bf8d3-b15b-4e02-a6d1-39319a0df09b" providerId="ADAL" clId="{B9625CAF-0760-4052-95EB-0F228B1EB9C7}" dt="2024-06-11T15:47:39.255" v="76" actId="1076"/>
      <pc:docMkLst>
        <pc:docMk/>
      </pc:docMkLst>
    </pc:docChg>
  </pc:docChgLst>
  <pc:docChgLst>
    <pc:chgData name="Gudka, Dawna" userId="823cceae-331b-41d6-9a63-34ad6d1db55c" providerId="ADAL" clId="{A1E5C167-7297-4135-850F-6ACEC25A8BCA}"/>
    <pc:docChg chg="undo custSel addSld delSld modSld sldOrd">
      <pc:chgData name="Gudka, Dawna" userId="823cceae-331b-41d6-9a63-34ad6d1db55c" providerId="ADAL" clId="{A1E5C167-7297-4135-850F-6ACEC25A8BCA}" dt="2025-05-07T22:47:46.636" v="2933" actId="2"/>
      <pc:docMkLst>
        <pc:docMk/>
      </pc:docMkLst>
      <pc:sldChg chg="ord">
        <pc:chgData name="Gudka, Dawna" userId="823cceae-331b-41d6-9a63-34ad6d1db55c" providerId="ADAL" clId="{A1E5C167-7297-4135-850F-6ACEC25A8BCA}" dt="2025-05-07T13:25:53.245" v="404"/>
        <pc:sldMkLst>
          <pc:docMk/>
          <pc:sldMk cId="4155096050" sldId="263"/>
        </pc:sldMkLst>
      </pc:sldChg>
      <pc:sldChg chg="modSp del mod">
        <pc:chgData name="Gudka, Dawna" userId="823cceae-331b-41d6-9a63-34ad6d1db55c" providerId="ADAL" clId="{A1E5C167-7297-4135-850F-6ACEC25A8BCA}" dt="2025-05-07T13:25:57.672" v="405" actId="2696"/>
        <pc:sldMkLst>
          <pc:docMk/>
          <pc:sldMk cId="1667029438" sldId="5232"/>
        </pc:sldMkLst>
      </pc:sldChg>
      <pc:sldChg chg="addSp delSp modSp mod">
        <pc:chgData name="Gudka, Dawna" userId="823cceae-331b-41d6-9a63-34ad6d1db55c" providerId="ADAL" clId="{A1E5C167-7297-4135-850F-6ACEC25A8BCA}" dt="2025-05-07T14:19:40.850" v="907" actId="962"/>
        <pc:sldMkLst>
          <pc:docMk/>
          <pc:sldMk cId="3378712492" sldId="5417"/>
        </pc:sldMkLst>
      </pc:sldChg>
      <pc:sldChg chg="modSp mod">
        <pc:chgData name="Gudka, Dawna" userId="823cceae-331b-41d6-9a63-34ad6d1db55c" providerId="ADAL" clId="{A1E5C167-7297-4135-850F-6ACEC25A8BCA}" dt="2025-05-07T22:47:43.916" v="2932" actId="2"/>
        <pc:sldMkLst>
          <pc:docMk/>
          <pc:sldMk cId="1905588214" sldId="5538"/>
        </pc:sldMkLst>
      </pc:sldChg>
      <pc:sldChg chg="del">
        <pc:chgData name="Gudka, Dawna" userId="823cceae-331b-41d6-9a63-34ad6d1db55c" providerId="ADAL" clId="{A1E5C167-7297-4135-850F-6ACEC25A8BCA}" dt="2025-05-07T13:28:23.636" v="417" actId="47"/>
        <pc:sldMkLst>
          <pc:docMk/>
          <pc:sldMk cId="438506032" sldId="5735"/>
        </pc:sldMkLst>
      </pc:sldChg>
      <pc:sldChg chg="del">
        <pc:chgData name="Gudka, Dawna" userId="823cceae-331b-41d6-9a63-34ad6d1db55c" providerId="ADAL" clId="{A1E5C167-7297-4135-850F-6ACEC25A8BCA}" dt="2025-05-07T13:24:44.662" v="387" actId="47"/>
        <pc:sldMkLst>
          <pc:docMk/>
          <pc:sldMk cId="1678483196" sldId="5761"/>
        </pc:sldMkLst>
      </pc:sldChg>
      <pc:sldChg chg="del">
        <pc:chgData name="Gudka, Dawna" userId="823cceae-331b-41d6-9a63-34ad6d1db55c" providerId="ADAL" clId="{A1E5C167-7297-4135-850F-6ACEC25A8BCA}" dt="2025-05-07T13:24:44.662" v="387" actId="47"/>
        <pc:sldMkLst>
          <pc:docMk/>
          <pc:sldMk cId="3452760538" sldId="5763"/>
        </pc:sldMkLst>
      </pc:sldChg>
      <pc:sldChg chg="del">
        <pc:chgData name="Gudka, Dawna" userId="823cceae-331b-41d6-9a63-34ad6d1db55c" providerId="ADAL" clId="{A1E5C167-7297-4135-850F-6ACEC25A8BCA}" dt="2025-05-07T13:24:44.662" v="387" actId="47"/>
        <pc:sldMkLst>
          <pc:docMk/>
          <pc:sldMk cId="3959241512" sldId="5764"/>
        </pc:sldMkLst>
      </pc:sldChg>
      <pc:sldChg chg="modSp mod ord">
        <pc:chgData name="Gudka, Dawna" userId="823cceae-331b-41d6-9a63-34ad6d1db55c" providerId="ADAL" clId="{A1E5C167-7297-4135-850F-6ACEC25A8BCA}" dt="2025-05-07T21:57:27.817" v="1597" actId="20577"/>
        <pc:sldMkLst>
          <pc:docMk/>
          <pc:sldMk cId="3677926577" sldId="5766"/>
        </pc:sldMkLst>
      </pc:sldChg>
      <pc:sldChg chg="modSp mod ord">
        <pc:chgData name="Gudka, Dawna" userId="823cceae-331b-41d6-9a63-34ad6d1db55c" providerId="ADAL" clId="{A1E5C167-7297-4135-850F-6ACEC25A8BCA}" dt="2025-05-07T22:37:23.359" v="2865" actId="14100"/>
        <pc:sldMkLst>
          <pc:docMk/>
          <pc:sldMk cId="226281112" sldId="5827"/>
        </pc:sldMkLst>
      </pc:sldChg>
      <pc:sldChg chg="del">
        <pc:chgData name="Gudka, Dawna" userId="823cceae-331b-41d6-9a63-34ad6d1db55c" providerId="ADAL" clId="{A1E5C167-7297-4135-850F-6ACEC25A8BCA}" dt="2025-05-07T13:25:11.459" v="389" actId="47"/>
        <pc:sldMkLst>
          <pc:docMk/>
          <pc:sldMk cId="1039088137" sldId="5841"/>
        </pc:sldMkLst>
      </pc:sldChg>
      <pc:sldChg chg="del">
        <pc:chgData name="Gudka, Dawna" userId="823cceae-331b-41d6-9a63-34ad6d1db55c" providerId="ADAL" clId="{A1E5C167-7297-4135-850F-6ACEC25A8BCA}" dt="2025-05-07T13:24:44.662" v="387" actId="47"/>
        <pc:sldMkLst>
          <pc:docMk/>
          <pc:sldMk cId="3882279446" sldId="5868"/>
        </pc:sldMkLst>
      </pc:sldChg>
      <pc:sldChg chg="del">
        <pc:chgData name="Gudka, Dawna" userId="823cceae-331b-41d6-9a63-34ad6d1db55c" providerId="ADAL" clId="{A1E5C167-7297-4135-850F-6ACEC25A8BCA}" dt="2025-05-07T13:24:44.662" v="387" actId="47"/>
        <pc:sldMkLst>
          <pc:docMk/>
          <pc:sldMk cId="904776247" sldId="5869"/>
        </pc:sldMkLst>
      </pc:sldChg>
      <pc:sldChg chg="modSp mod">
        <pc:chgData name="Gudka, Dawna" userId="823cceae-331b-41d6-9a63-34ad6d1db55c" providerId="ADAL" clId="{A1E5C167-7297-4135-850F-6ACEC25A8BCA}" dt="2025-05-07T22:42:32.954" v="2896" actId="13244"/>
        <pc:sldMkLst>
          <pc:docMk/>
          <pc:sldMk cId="982584362" sldId="5871"/>
        </pc:sldMkLst>
      </pc:sldChg>
      <pc:sldChg chg="del">
        <pc:chgData name="Gudka, Dawna" userId="823cceae-331b-41d6-9a63-34ad6d1db55c" providerId="ADAL" clId="{A1E5C167-7297-4135-850F-6ACEC25A8BCA}" dt="2025-05-07T13:28:23.636" v="417" actId="47"/>
        <pc:sldMkLst>
          <pc:docMk/>
          <pc:sldMk cId="2002406002" sldId="5875"/>
        </pc:sldMkLst>
      </pc:sldChg>
      <pc:sldChg chg="del">
        <pc:chgData name="Gudka, Dawna" userId="823cceae-331b-41d6-9a63-34ad6d1db55c" providerId="ADAL" clId="{A1E5C167-7297-4135-850F-6ACEC25A8BCA}" dt="2025-05-07T13:24:54.812" v="388" actId="47"/>
        <pc:sldMkLst>
          <pc:docMk/>
          <pc:sldMk cId="709657538" sldId="5877"/>
        </pc:sldMkLst>
      </pc:sldChg>
      <pc:sldChg chg="del">
        <pc:chgData name="Gudka, Dawna" userId="823cceae-331b-41d6-9a63-34ad6d1db55c" providerId="ADAL" clId="{A1E5C167-7297-4135-850F-6ACEC25A8BCA}" dt="2025-05-07T13:24:54.812" v="388" actId="47"/>
        <pc:sldMkLst>
          <pc:docMk/>
          <pc:sldMk cId="1702993866" sldId="5878"/>
        </pc:sldMkLst>
      </pc:sldChg>
      <pc:sldChg chg="modSp del mod">
        <pc:chgData name="Gudka, Dawna" userId="823cceae-331b-41d6-9a63-34ad6d1db55c" providerId="ADAL" clId="{A1E5C167-7297-4135-850F-6ACEC25A8BCA}" dt="2025-05-07T13:28:23.636" v="417" actId="47"/>
        <pc:sldMkLst>
          <pc:docMk/>
          <pc:sldMk cId="606546759" sldId="5881"/>
        </pc:sldMkLst>
      </pc:sldChg>
      <pc:sldChg chg="del">
        <pc:chgData name="Gudka, Dawna" userId="823cceae-331b-41d6-9a63-34ad6d1db55c" providerId="ADAL" clId="{A1E5C167-7297-4135-850F-6ACEC25A8BCA}" dt="2025-05-07T13:28:23.636" v="417" actId="47"/>
        <pc:sldMkLst>
          <pc:docMk/>
          <pc:sldMk cId="3407393224" sldId="5882"/>
        </pc:sldMkLst>
      </pc:sldChg>
      <pc:sldChg chg="del">
        <pc:chgData name="Gudka, Dawna" userId="823cceae-331b-41d6-9a63-34ad6d1db55c" providerId="ADAL" clId="{A1E5C167-7297-4135-850F-6ACEC25A8BCA}" dt="2025-05-07T13:28:23.636" v="417" actId="47"/>
        <pc:sldMkLst>
          <pc:docMk/>
          <pc:sldMk cId="570080860" sldId="5883"/>
        </pc:sldMkLst>
      </pc:sldChg>
      <pc:sldChg chg="del">
        <pc:chgData name="Gudka, Dawna" userId="823cceae-331b-41d6-9a63-34ad6d1db55c" providerId="ADAL" clId="{A1E5C167-7297-4135-850F-6ACEC25A8BCA}" dt="2025-05-07T13:24:54.812" v="388" actId="47"/>
        <pc:sldMkLst>
          <pc:docMk/>
          <pc:sldMk cId="2656361666" sldId="5884"/>
        </pc:sldMkLst>
      </pc:sldChg>
      <pc:sldChg chg="del">
        <pc:chgData name="Gudka, Dawna" userId="823cceae-331b-41d6-9a63-34ad6d1db55c" providerId="ADAL" clId="{A1E5C167-7297-4135-850F-6ACEC25A8BCA}" dt="2025-05-07T13:24:54.812" v="388" actId="47"/>
        <pc:sldMkLst>
          <pc:docMk/>
          <pc:sldMk cId="668070653" sldId="5885"/>
        </pc:sldMkLst>
      </pc:sldChg>
      <pc:sldChg chg="del">
        <pc:chgData name="Gudka, Dawna" userId="823cceae-331b-41d6-9a63-34ad6d1db55c" providerId="ADAL" clId="{A1E5C167-7297-4135-850F-6ACEC25A8BCA}" dt="2025-05-07T13:25:11.459" v="389" actId="47"/>
        <pc:sldMkLst>
          <pc:docMk/>
          <pc:sldMk cId="966682360" sldId="5887"/>
        </pc:sldMkLst>
      </pc:sldChg>
      <pc:sldChg chg="del">
        <pc:chgData name="Gudka, Dawna" userId="823cceae-331b-41d6-9a63-34ad6d1db55c" providerId="ADAL" clId="{A1E5C167-7297-4135-850F-6ACEC25A8BCA}" dt="2025-05-07T13:25:11.459" v="389" actId="47"/>
        <pc:sldMkLst>
          <pc:docMk/>
          <pc:sldMk cId="3196040220" sldId="5888"/>
        </pc:sldMkLst>
      </pc:sldChg>
      <pc:sldChg chg="del">
        <pc:chgData name="Gudka, Dawna" userId="823cceae-331b-41d6-9a63-34ad6d1db55c" providerId="ADAL" clId="{A1E5C167-7297-4135-850F-6ACEC25A8BCA}" dt="2025-05-07T13:25:11.459" v="389" actId="47"/>
        <pc:sldMkLst>
          <pc:docMk/>
          <pc:sldMk cId="2966407877" sldId="5889"/>
        </pc:sldMkLst>
      </pc:sldChg>
      <pc:sldChg chg="del">
        <pc:chgData name="Gudka, Dawna" userId="823cceae-331b-41d6-9a63-34ad6d1db55c" providerId="ADAL" clId="{A1E5C167-7297-4135-850F-6ACEC25A8BCA}" dt="2025-05-07T13:25:11.459" v="389" actId="47"/>
        <pc:sldMkLst>
          <pc:docMk/>
          <pc:sldMk cId="143162616" sldId="5890"/>
        </pc:sldMkLst>
      </pc:sldChg>
      <pc:sldChg chg="del">
        <pc:chgData name="Gudka, Dawna" userId="823cceae-331b-41d6-9a63-34ad6d1db55c" providerId="ADAL" clId="{A1E5C167-7297-4135-850F-6ACEC25A8BCA}" dt="2025-05-07T13:25:11.459" v="389" actId="47"/>
        <pc:sldMkLst>
          <pc:docMk/>
          <pc:sldMk cId="4151373932" sldId="5891"/>
        </pc:sldMkLst>
      </pc:sldChg>
      <pc:sldChg chg="del">
        <pc:chgData name="Gudka, Dawna" userId="823cceae-331b-41d6-9a63-34ad6d1db55c" providerId="ADAL" clId="{A1E5C167-7297-4135-850F-6ACEC25A8BCA}" dt="2025-05-07T13:25:11.459" v="389" actId="47"/>
        <pc:sldMkLst>
          <pc:docMk/>
          <pc:sldMk cId="2662356441" sldId="5902"/>
        </pc:sldMkLst>
      </pc:sldChg>
      <pc:sldChg chg="del">
        <pc:chgData name="Gudka, Dawna" userId="823cceae-331b-41d6-9a63-34ad6d1db55c" providerId="ADAL" clId="{A1E5C167-7297-4135-850F-6ACEC25A8BCA}" dt="2025-05-07T13:25:11.459" v="389" actId="47"/>
        <pc:sldMkLst>
          <pc:docMk/>
          <pc:sldMk cId="1818549045" sldId="5903"/>
        </pc:sldMkLst>
      </pc:sldChg>
      <pc:sldChg chg="del">
        <pc:chgData name="Gudka, Dawna" userId="823cceae-331b-41d6-9a63-34ad6d1db55c" providerId="ADAL" clId="{A1E5C167-7297-4135-850F-6ACEC25A8BCA}" dt="2025-05-07T13:24:44.662" v="387" actId="47"/>
        <pc:sldMkLst>
          <pc:docMk/>
          <pc:sldMk cId="1805522250" sldId="5904"/>
        </pc:sldMkLst>
      </pc:sldChg>
      <pc:sldChg chg="modSp mod">
        <pc:chgData name="Gudka, Dawna" userId="823cceae-331b-41d6-9a63-34ad6d1db55c" providerId="ADAL" clId="{A1E5C167-7297-4135-850F-6ACEC25A8BCA}" dt="2025-05-07T22:41:58.532" v="2895"/>
        <pc:sldMkLst>
          <pc:docMk/>
          <pc:sldMk cId="646868291" sldId="5905"/>
        </pc:sldMkLst>
      </pc:sldChg>
      <pc:sldChg chg="del">
        <pc:chgData name="Gudka, Dawna" userId="823cceae-331b-41d6-9a63-34ad6d1db55c" providerId="ADAL" clId="{A1E5C167-7297-4135-850F-6ACEC25A8BCA}" dt="2025-05-07T13:28:23.636" v="417" actId="47"/>
        <pc:sldMkLst>
          <pc:docMk/>
          <pc:sldMk cId="1324249713" sldId="5906"/>
        </pc:sldMkLst>
      </pc:sldChg>
      <pc:sldChg chg="ord">
        <pc:chgData name="Gudka, Dawna" userId="823cceae-331b-41d6-9a63-34ad6d1db55c" providerId="ADAL" clId="{A1E5C167-7297-4135-850F-6ACEC25A8BCA}" dt="2025-05-07T13:27:44.455" v="416"/>
        <pc:sldMkLst>
          <pc:docMk/>
          <pc:sldMk cId="3319297287" sldId="5908"/>
        </pc:sldMkLst>
      </pc:sldChg>
      <pc:sldChg chg="modSp add del mod ord">
        <pc:chgData name="Gudka, Dawna" userId="823cceae-331b-41d6-9a63-34ad6d1db55c" providerId="ADAL" clId="{A1E5C167-7297-4135-850F-6ACEC25A8BCA}" dt="2025-05-07T13:30:05.355" v="523" actId="2696"/>
        <pc:sldMkLst>
          <pc:docMk/>
          <pc:sldMk cId="2814271245" sldId="5909"/>
        </pc:sldMkLst>
      </pc:sldChg>
      <pc:sldChg chg="modSp add mod ord">
        <pc:chgData name="Gudka, Dawna" userId="823cceae-331b-41d6-9a63-34ad6d1db55c" providerId="ADAL" clId="{A1E5C167-7297-4135-850F-6ACEC25A8BCA}" dt="2025-05-07T13:29:16.629" v="476" actId="20577"/>
        <pc:sldMkLst>
          <pc:docMk/>
          <pc:sldMk cId="3197381806" sldId="5910"/>
        </pc:sldMkLst>
      </pc:sldChg>
      <pc:sldChg chg="modSp add mod">
        <pc:chgData name="Gudka, Dawna" userId="823cceae-331b-41d6-9a63-34ad6d1db55c" providerId="ADAL" clId="{A1E5C167-7297-4135-850F-6ACEC25A8BCA}" dt="2025-05-07T13:37:02.428" v="618" actId="20577"/>
        <pc:sldMkLst>
          <pc:docMk/>
          <pc:sldMk cId="521114537" sldId="5911"/>
        </pc:sldMkLst>
      </pc:sldChg>
      <pc:sldChg chg="addSp delSp modSp add mod">
        <pc:chgData name="Gudka, Dawna" userId="823cceae-331b-41d6-9a63-34ad6d1db55c" providerId="ADAL" clId="{A1E5C167-7297-4135-850F-6ACEC25A8BCA}" dt="2025-05-07T22:38:37.848" v="2879" actId="20577"/>
        <pc:sldMkLst>
          <pc:docMk/>
          <pc:sldMk cId="1974436417" sldId="5912"/>
        </pc:sldMkLst>
      </pc:sldChg>
      <pc:sldChg chg="add">
        <pc:chgData name="Gudka, Dawna" userId="823cceae-331b-41d6-9a63-34ad6d1db55c" providerId="ADAL" clId="{A1E5C167-7297-4135-850F-6ACEC25A8BCA}" dt="2025-05-07T13:29:36.932" v="477"/>
        <pc:sldMkLst>
          <pc:docMk/>
          <pc:sldMk cId="2808442126" sldId="5913"/>
        </pc:sldMkLst>
      </pc:sldChg>
      <pc:sldChg chg="add">
        <pc:chgData name="Gudka, Dawna" userId="823cceae-331b-41d6-9a63-34ad6d1db55c" providerId="ADAL" clId="{A1E5C167-7297-4135-850F-6ACEC25A8BCA}" dt="2025-05-07T13:29:36.932" v="477"/>
        <pc:sldMkLst>
          <pc:docMk/>
          <pc:sldMk cId="4136330268" sldId="5914"/>
        </pc:sldMkLst>
      </pc:sldChg>
      <pc:sldChg chg="addSp delSp modSp new mod ord">
        <pc:chgData name="Gudka, Dawna" userId="823cceae-331b-41d6-9a63-34ad6d1db55c" providerId="ADAL" clId="{A1E5C167-7297-4135-850F-6ACEC25A8BCA}" dt="2025-05-07T22:43:10.244" v="2901" actId="478"/>
        <pc:sldMkLst>
          <pc:docMk/>
          <pc:sldMk cId="3768008294" sldId="5925"/>
        </pc:sldMkLst>
      </pc:sldChg>
      <pc:sldChg chg="modSp add del mod ord">
        <pc:chgData name="Gudka, Dawna" userId="823cceae-331b-41d6-9a63-34ad6d1db55c" providerId="ADAL" clId="{A1E5C167-7297-4135-850F-6ACEC25A8BCA}" dt="2025-05-07T22:36:57.210" v="2859" actId="2696"/>
        <pc:sldMkLst>
          <pc:docMk/>
          <pc:sldMk cId="3716244999" sldId="5926"/>
        </pc:sldMkLst>
      </pc:sldChg>
    </pc:docChg>
  </pc:docChgLst>
  <pc:docChgLst>
    <pc:chgData name="Heitman, Lindsey" userId="a9773a47-99d2-4599-9377-6d37e9ec0bd3" providerId="ADAL" clId="{9B566B10-0A0C-41A7-9A61-6D5F263A718C}"/>
    <pc:docChg chg="custSel modSld">
      <pc:chgData name="Heitman, Lindsey" userId="a9773a47-99d2-4599-9377-6d37e9ec0bd3" providerId="ADAL" clId="{9B566B10-0A0C-41A7-9A61-6D5F263A718C}" dt="2025-07-09T19:26:56.842" v="177" actId="20577"/>
      <pc:docMkLst>
        <pc:docMk/>
      </pc:docMkLst>
      <pc:sldChg chg="modSp mod">
        <pc:chgData name="Heitman, Lindsey" userId="a9773a47-99d2-4599-9377-6d37e9ec0bd3" providerId="ADAL" clId="{9B566B10-0A0C-41A7-9A61-6D5F263A718C}" dt="2025-07-09T19:26:56.842" v="177" actId="20577"/>
        <pc:sldMkLst>
          <pc:docMk/>
          <pc:sldMk cId="1037917088" sldId="5098"/>
        </pc:sldMkLst>
        <pc:graphicFrameChg chg="modGraphic">
          <ac:chgData name="Heitman, Lindsey" userId="a9773a47-99d2-4599-9377-6d37e9ec0bd3" providerId="ADAL" clId="{9B566B10-0A0C-41A7-9A61-6D5F263A718C}" dt="2025-07-09T19:26:56.842" v="177" actId="20577"/>
          <ac:graphicFrameMkLst>
            <pc:docMk/>
            <pc:sldMk cId="1037917088" sldId="5098"/>
            <ac:graphicFrameMk id="5" creationId="{5E4612F7-68C6-57CA-E918-38EF641F73CF}"/>
          </ac:graphicFrameMkLst>
        </pc:graphicFrameChg>
      </pc:sldChg>
    </pc:docChg>
  </pc:docChgLst>
  <pc:docChgLst>
    <pc:chgData name="Rhodes, Tara" userId="S::rhodes_t@cde.state.co.us::566307b0-1e17-4826-87e1-0feb85a922f2" providerId="AD" clId="Web-{7A8D9C56-7A8B-1217-C6E1-1BC5409A0BC0}"/>
    <pc:docChg chg="modSld">
      <pc:chgData name="Rhodes, Tara" userId="S::rhodes_t@cde.state.co.us::566307b0-1e17-4826-87e1-0feb85a922f2" providerId="AD" clId="Web-{7A8D9C56-7A8B-1217-C6E1-1BC5409A0BC0}" dt="2025-05-07T20:11:34.592" v="370" actId="20577"/>
      <pc:docMkLst>
        <pc:docMk/>
      </pc:docMkLst>
      <pc:sldChg chg="modSp">
        <pc:chgData name="Rhodes, Tara" userId="S::rhodes_t@cde.state.co.us::566307b0-1e17-4826-87e1-0feb85a922f2" providerId="AD" clId="Web-{7A8D9C56-7A8B-1217-C6E1-1BC5409A0BC0}" dt="2025-05-07T19:52:14.405" v="192"/>
        <pc:sldMkLst>
          <pc:docMk/>
          <pc:sldMk cId="1974436417" sldId="5912"/>
        </pc:sldMkLst>
      </pc:sldChg>
      <pc:sldChg chg="modSp">
        <pc:chgData name="Rhodes, Tara" userId="S::rhodes_t@cde.state.co.us::566307b0-1e17-4826-87e1-0feb85a922f2" providerId="AD" clId="Web-{7A8D9C56-7A8B-1217-C6E1-1BC5409A0BC0}" dt="2025-05-07T20:11:34.592" v="370" actId="20577"/>
        <pc:sldMkLst>
          <pc:docMk/>
          <pc:sldMk cId="4136330268" sldId="5914"/>
        </pc:sldMkLst>
      </pc:sldChg>
      <pc:sldChg chg="modSp">
        <pc:chgData name="Rhodes, Tara" userId="S::rhodes_t@cde.state.co.us::566307b0-1e17-4826-87e1-0feb85a922f2" providerId="AD" clId="Web-{7A8D9C56-7A8B-1217-C6E1-1BC5409A0BC0}" dt="2025-05-07T20:09:51.467" v="366" actId="20577"/>
        <pc:sldMkLst>
          <pc:docMk/>
          <pc:sldMk cId="3702270092" sldId="5924"/>
        </pc:sldMkLst>
      </pc:sldChg>
    </pc:docChg>
  </pc:docChgLst>
  <pc:docChgLst>
    <pc:chgData name="McRee, Rebecca" userId="S::mcree_r@cde.state.co.us::3a10fa13-9d60-4c0b-b361-471945732c34" providerId="AD" clId="Web-{1E67F505-5BDE-D443-FB56-6ACE49245E45}"/>
    <pc:docChg chg="delSld modSld sldOrd">
      <pc:chgData name="McRee, Rebecca" userId="S::mcree_r@cde.state.co.us::3a10fa13-9d60-4c0b-b361-471945732c34" providerId="AD" clId="Web-{1E67F505-5BDE-D443-FB56-6ACE49245E45}" dt="2024-08-28T17:08:44.440" v="7" actId="20577"/>
      <pc:docMkLst>
        <pc:docMk/>
      </pc:docMkLst>
      <pc:sldChg chg="del">
        <pc:chgData name="McRee, Rebecca" userId="S::mcree_r@cde.state.co.us::3a10fa13-9d60-4c0b-b361-471945732c34" providerId="AD" clId="Web-{1E67F505-5BDE-D443-FB56-6ACE49245E45}" dt="2024-08-28T17:07:21.267" v="2"/>
        <pc:sldMkLst>
          <pc:docMk/>
          <pc:sldMk cId="2023168082" sldId="5497"/>
        </pc:sldMkLst>
      </pc:sldChg>
      <pc:sldChg chg="ord">
        <pc:chgData name="McRee, Rebecca" userId="S::mcree_r@cde.state.co.us::3a10fa13-9d60-4c0b-b361-471945732c34" providerId="AD" clId="Web-{1E67F505-5BDE-D443-FB56-6ACE49245E45}" dt="2024-08-28T17:06:09.796" v="1"/>
        <pc:sldMkLst>
          <pc:docMk/>
          <pc:sldMk cId="632710224" sldId="5525"/>
        </pc:sldMkLst>
      </pc:sldChg>
      <pc:sldChg chg="modSp">
        <pc:chgData name="McRee, Rebecca" userId="S::mcree_r@cde.state.co.us::3a10fa13-9d60-4c0b-b361-471945732c34" providerId="AD" clId="Web-{1E67F505-5BDE-D443-FB56-6ACE49245E45}" dt="2024-08-28T17:07:40.126" v="5" actId="20577"/>
        <pc:sldMkLst>
          <pc:docMk/>
          <pc:sldMk cId="4247325259" sldId="5541"/>
        </pc:sldMkLst>
      </pc:sldChg>
      <pc:sldChg chg="modSp">
        <pc:chgData name="McRee, Rebecca" userId="S::mcree_r@cde.state.co.us::3a10fa13-9d60-4c0b-b361-471945732c34" providerId="AD" clId="Web-{1E67F505-5BDE-D443-FB56-6ACE49245E45}" dt="2024-08-28T17:08:44.440" v="7" actId="20577"/>
        <pc:sldMkLst>
          <pc:docMk/>
          <pc:sldMk cId="3238901035" sldId="5542"/>
        </pc:sldMkLst>
      </pc:sldChg>
    </pc:docChg>
  </pc:docChgLst>
  <pc:docChgLst>
    <pc:chgData name="McRee, Rebecca" userId="S::mcree_r@cde.state.co.us::3a10fa13-9d60-4c0b-b361-471945732c34" providerId="AD" clId="Web-{708ACCEA-C462-6644-C485-60C26D8ECF82}"/>
    <pc:docChg chg="delSld">
      <pc:chgData name="McRee, Rebecca" userId="S::mcree_r@cde.state.co.us::3a10fa13-9d60-4c0b-b361-471945732c34" providerId="AD" clId="Web-{708ACCEA-C462-6644-C485-60C26D8ECF82}" dt="2024-10-08T21:02:52.710" v="0"/>
      <pc:docMkLst>
        <pc:docMk/>
      </pc:docMkLst>
      <pc:sldChg chg="del">
        <pc:chgData name="McRee, Rebecca" userId="S::mcree_r@cde.state.co.us::3a10fa13-9d60-4c0b-b361-471945732c34" providerId="AD" clId="Web-{708ACCEA-C462-6644-C485-60C26D8ECF82}" dt="2024-10-08T21:02:52.710" v="0"/>
        <pc:sldMkLst>
          <pc:docMk/>
          <pc:sldMk cId="1402753334" sldId="5596"/>
        </pc:sldMkLst>
      </pc:sldChg>
    </pc:docChg>
  </pc:docChgLst>
  <pc:docChgLst>
    <pc:chgData name="Hoffman, Peter" userId="673cee94-26bd-4c2a-ab82-1b3669e2f049" providerId="ADAL" clId="{1F6F1DC0-341A-42D7-AC99-62D5406CA053}"/>
    <pc:docChg chg="undo custSel delSld modSld">
      <pc:chgData name="Hoffman, Peter" userId="673cee94-26bd-4c2a-ab82-1b3669e2f049" providerId="ADAL" clId="{1F6F1DC0-341A-42D7-AC99-62D5406CA053}" dt="2025-03-17T22:34:44.932" v="425" actId="20577"/>
      <pc:docMkLst>
        <pc:docMk/>
      </pc:docMkLst>
      <pc:sldChg chg="modSp mod">
        <pc:chgData name="Hoffman, Peter" userId="673cee94-26bd-4c2a-ab82-1b3669e2f049" providerId="ADAL" clId="{1F6F1DC0-341A-42D7-AC99-62D5406CA053}" dt="2025-03-17T22:24:20.779" v="3" actId="20577"/>
        <pc:sldMkLst>
          <pc:docMk/>
          <pc:sldMk cId="3044915438" sldId="256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1667029438" sldId="5232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3677926577" sldId="5766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1555008837" sldId="5804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3355567120" sldId="5825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1628241891" sldId="5826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226281112" sldId="5827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2758844833" sldId="5828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997019818" sldId="5829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2321888253" sldId="5832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15093458" sldId="5836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93692065" sldId="5837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3315499018" sldId="5845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609895186" sldId="5846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3883511877" sldId="5847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1116866912" sldId="5848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2025160296" sldId="5849"/>
        </pc:sldMkLst>
      </pc:sldChg>
      <pc:sldChg chg="del">
        <pc:chgData name="Hoffman, Peter" userId="673cee94-26bd-4c2a-ab82-1b3669e2f049" providerId="ADAL" clId="{1F6F1DC0-341A-42D7-AC99-62D5406CA053}" dt="2025-03-17T22:24:47.976" v="24" actId="2696"/>
        <pc:sldMkLst>
          <pc:docMk/>
          <pc:sldMk cId="1911110212" sldId="5850"/>
        </pc:sldMkLst>
      </pc:sldChg>
    </pc:docChg>
  </pc:docChgLst>
  <pc:docChgLst>
    <pc:chgData name="Tribbett, Jessica" userId="S::tribbett_jessica@cde.state.co.us::b8af59d7-a86d-4166-a022-d856dc24c475" providerId="AD" clId="Web-{D0BB5FE9-A5BD-8EC3-1D03-451703606DD6}"/>
    <pc:docChg chg="addSld modSld sldOrd">
      <pc:chgData name="Tribbett, Jessica" userId="S::tribbett_jessica@cde.state.co.us::b8af59d7-a86d-4166-a022-d856dc24c475" providerId="AD" clId="Web-{D0BB5FE9-A5BD-8EC3-1D03-451703606DD6}" dt="2024-06-05T21:00:09.968" v="365" actId="1076"/>
      <pc:docMkLst>
        <pc:docMk/>
      </pc:docMkLst>
      <pc:sldChg chg="modSp add ord replId">
        <pc:chgData name="Tribbett, Jessica" userId="S::tribbett_jessica@cde.state.co.us::b8af59d7-a86d-4166-a022-d856dc24c475" providerId="AD" clId="Web-{D0BB5FE9-A5BD-8EC3-1D03-451703606DD6}" dt="2024-06-05T20:44:04.638" v="20" actId="20577"/>
        <pc:sldMkLst>
          <pc:docMk/>
          <pc:sldMk cId="2049247827" sldId="5474"/>
        </pc:sldMkLst>
      </pc:sldChg>
      <pc:sldChg chg="modSp add ord replId">
        <pc:chgData name="Tribbett, Jessica" userId="S::tribbett_jessica@cde.state.co.us::b8af59d7-a86d-4166-a022-d856dc24c475" providerId="AD" clId="Web-{D0BB5FE9-A5BD-8EC3-1D03-451703606DD6}" dt="2024-06-05T20:47:39.767" v="165" actId="20577"/>
        <pc:sldMkLst>
          <pc:docMk/>
          <pc:sldMk cId="3252275141" sldId="5475"/>
        </pc:sldMkLst>
      </pc:sldChg>
      <pc:sldChg chg="modSp add ord replId">
        <pc:chgData name="Tribbett, Jessica" userId="S::tribbett_jessica@cde.state.co.us::b8af59d7-a86d-4166-a022-d856dc24c475" providerId="AD" clId="Web-{D0BB5FE9-A5BD-8EC3-1D03-451703606DD6}" dt="2024-06-05T20:57:30.075" v="351" actId="20577"/>
        <pc:sldMkLst>
          <pc:docMk/>
          <pc:sldMk cId="553582281" sldId="5476"/>
        </pc:sldMkLst>
      </pc:sldChg>
      <pc:sldChg chg="modSp add replId">
        <pc:chgData name="Tribbett, Jessica" userId="S::tribbett_jessica@cde.state.co.us::b8af59d7-a86d-4166-a022-d856dc24c475" providerId="AD" clId="Web-{D0BB5FE9-A5BD-8EC3-1D03-451703606DD6}" dt="2024-06-05T20:46:41.250" v="112" actId="20577"/>
        <pc:sldMkLst>
          <pc:docMk/>
          <pc:sldMk cId="1626949317" sldId="5477"/>
        </pc:sldMkLst>
      </pc:sldChg>
      <pc:sldChg chg="addSp delSp modSp add ord replId">
        <pc:chgData name="Tribbett, Jessica" userId="S::tribbett_jessica@cde.state.co.us::b8af59d7-a86d-4166-a022-d856dc24c475" providerId="AD" clId="Web-{D0BB5FE9-A5BD-8EC3-1D03-451703606DD6}" dt="2024-06-05T20:59:52.890" v="364" actId="1076"/>
        <pc:sldMkLst>
          <pc:docMk/>
          <pc:sldMk cId="1261406126" sldId="5478"/>
        </pc:sldMkLst>
      </pc:sldChg>
      <pc:sldChg chg="addSp delSp modSp add ord replId">
        <pc:chgData name="Tribbett, Jessica" userId="S::tribbett_jessica@cde.state.co.us::b8af59d7-a86d-4166-a022-d856dc24c475" providerId="AD" clId="Web-{D0BB5FE9-A5BD-8EC3-1D03-451703606DD6}" dt="2024-06-05T21:00:09.968" v="365" actId="1076"/>
        <pc:sldMkLst>
          <pc:docMk/>
          <pc:sldMk cId="3254232048" sldId="5479"/>
        </pc:sldMkLst>
      </pc:sldChg>
      <pc:sldChg chg="addSp delSp modSp add replId">
        <pc:chgData name="Tribbett, Jessica" userId="S::tribbett_jessica@cde.state.co.us::b8af59d7-a86d-4166-a022-d856dc24c475" providerId="AD" clId="Web-{D0BB5FE9-A5BD-8EC3-1D03-451703606DD6}" dt="2024-06-05T20:59:29.499" v="361"/>
        <pc:sldMkLst>
          <pc:docMk/>
          <pc:sldMk cId="2499726713" sldId="5480"/>
        </pc:sldMkLst>
      </pc:sldChg>
    </pc:docChg>
  </pc:docChgLst>
  <pc:docChgLst>
    <pc:chgData name="Rhodes, Tara" userId="S::rhodes_t@cde.state.co.us::566307b0-1e17-4826-87e1-0feb85a922f2" providerId="AD" clId="Web-{7628565C-7A3D-B49F-648B-F6A845B9B1CC}"/>
    <pc:docChg chg="addSld modSld">
      <pc:chgData name="Rhodes, Tara" userId="S::rhodes_t@cde.state.co.us::566307b0-1e17-4826-87e1-0feb85a922f2" providerId="AD" clId="Web-{7628565C-7A3D-B49F-648B-F6A845B9B1CC}" dt="2024-10-09T23:49:57.120" v="1064" actId="20577"/>
      <pc:docMkLst>
        <pc:docMk/>
      </pc:docMkLst>
      <pc:sldChg chg="modSp">
        <pc:chgData name="Rhodes, Tara" userId="S::rhodes_t@cde.state.co.us::566307b0-1e17-4826-87e1-0feb85a922f2" providerId="AD" clId="Web-{7628565C-7A3D-B49F-648B-F6A845B9B1CC}" dt="2024-10-09T23:49:29.010" v="1035" actId="20577"/>
        <pc:sldMkLst>
          <pc:docMk/>
          <pc:sldMk cId="987153537" sldId="5643"/>
        </pc:sldMkLst>
      </pc:sldChg>
      <pc:sldChg chg="modSp new">
        <pc:chgData name="Rhodes, Tara" userId="S::rhodes_t@cde.state.co.us::566307b0-1e17-4826-87e1-0feb85a922f2" providerId="AD" clId="Web-{7628565C-7A3D-B49F-648B-F6A845B9B1CC}" dt="2024-10-09T23:49:57.120" v="1064" actId="20577"/>
        <pc:sldMkLst>
          <pc:docMk/>
          <pc:sldMk cId="792695782" sldId="5665"/>
        </pc:sldMkLst>
      </pc:sldChg>
    </pc:docChg>
  </pc:docChgLst>
  <pc:docChgLst>
    <pc:chgData name="Rhodes, Tara" userId="S::rhodes_t@cde.state.co.us::566307b0-1e17-4826-87e1-0feb85a922f2" providerId="AD" clId="Web-{FAEE1944-B567-B394-EDBF-1758B2AE8D3B}"/>
    <pc:docChg chg="modSld">
      <pc:chgData name="Rhodes, Tara" userId="S::rhodes_t@cde.state.co.us::566307b0-1e17-4826-87e1-0feb85a922f2" providerId="AD" clId="Web-{FAEE1944-B567-B394-EDBF-1758B2AE8D3B}" dt="2024-10-31T03:23:01.428" v="160" actId="20577"/>
      <pc:docMkLst>
        <pc:docMk/>
      </pc:docMkLst>
      <pc:sldChg chg="modSp">
        <pc:chgData name="Rhodes, Tara" userId="S::rhodes_t@cde.state.co.us::566307b0-1e17-4826-87e1-0feb85a922f2" providerId="AD" clId="Web-{FAEE1944-B567-B394-EDBF-1758B2AE8D3B}" dt="2024-10-31T03:23:01.428" v="160" actId="20577"/>
        <pc:sldMkLst>
          <pc:docMk/>
          <pc:sldMk cId="987153537" sldId="5643"/>
        </pc:sldMkLst>
      </pc:sldChg>
      <pc:sldChg chg="modSp">
        <pc:chgData name="Rhodes, Tara" userId="S::rhodes_t@cde.state.co.us::566307b0-1e17-4826-87e1-0feb85a922f2" providerId="AD" clId="Web-{FAEE1944-B567-B394-EDBF-1758B2AE8D3B}" dt="2024-10-31T03:18:36.157" v="44" actId="20577"/>
        <pc:sldMkLst>
          <pc:docMk/>
          <pc:sldMk cId="792695782" sldId="5665"/>
        </pc:sldMkLst>
      </pc:sldChg>
      <pc:sldChg chg="addSp delSp modSp">
        <pc:chgData name="Rhodes, Tara" userId="S::rhodes_t@cde.state.co.us::566307b0-1e17-4826-87e1-0feb85a922f2" providerId="AD" clId="Web-{FAEE1944-B567-B394-EDBF-1758B2AE8D3B}" dt="2024-10-31T03:20:15.315" v="51" actId="1076"/>
        <pc:sldMkLst>
          <pc:docMk/>
          <pc:sldMk cId="35700584" sldId="5676"/>
        </pc:sldMkLst>
      </pc:sldChg>
      <pc:sldChg chg="addSp delSp modSp">
        <pc:chgData name="Rhodes, Tara" userId="S::rhodes_t@cde.state.co.us::566307b0-1e17-4826-87e1-0feb85a922f2" providerId="AD" clId="Web-{FAEE1944-B567-B394-EDBF-1758B2AE8D3B}" dt="2024-10-31T03:17:48.438" v="12"/>
        <pc:sldMkLst>
          <pc:docMk/>
          <pc:sldMk cId="3114952086" sldId="5682"/>
        </pc:sldMkLst>
      </pc:sldChg>
    </pc:docChg>
  </pc:docChgLst>
  <pc:docChgLst>
    <pc:chgData name="Slutzky, Collin" userId="S::slutzky_c@cde.state.co.us::21f7fb5c-490d-42a4-8741-4ce78a53b03a" providerId="AD" clId="Web-{77770670-AF8F-0495-BE26-CAC981786103}"/>
    <pc:docChg chg="modSld">
      <pc:chgData name="Slutzky, Collin" userId="S::slutzky_c@cde.state.co.us::21f7fb5c-490d-42a4-8741-4ce78a53b03a" providerId="AD" clId="Web-{77770670-AF8F-0495-BE26-CAC981786103}" dt="2025-05-14T17:33:18.968" v="5" actId="20577"/>
      <pc:docMkLst>
        <pc:docMk/>
      </pc:docMkLst>
      <pc:sldChg chg="modSp">
        <pc:chgData name="Slutzky, Collin" userId="S::slutzky_c@cde.state.co.us::21f7fb5c-490d-42a4-8741-4ce78a53b03a" providerId="AD" clId="Web-{77770670-AF8F-0495-BE26-CAC981786103}" dt="2025-05-14T17:33:18.968" v="5" actId="20577"/>
        <pc:sldMkLst>
          <pc:docMk/>
          <pc:sldMk cId="3418769046" sldId="5929"/>
        </pc:sldMkLst>
      </pc:sldChg>
    </pc:docChg>
  </pc:docChgLst>
  <pc:docChgLst>
    <pc:chgData name="Hoffman, Peter" userId="673cee94-26bd-4c2a-ab82-1b3669e2f049" providerId="ADAL" clId="{BEDB36E6-7C94-433F-87A5-38CF4601EEC1}"/>
    <pc:docChg chg="undo redo custSel addSld delSld modSld sldOrd">
      <pc:chgData name="Hoffman, Peter" userId="673cee94-26bd-4c2a-ab82-1b3669e2f049" providerId="ADAL" clId="{BEDB36E6-7C94-433F-87A5-38CF4601EEC1}" dt="2024-10-09T21:17:41.471" v="648" actId="962"/>
      <pc:docMkLst>
        <pc:docMk/>
      </pc:docMkLst>
      <pc:sldChg chg="add">
        <pc:chgData name="Hoffman, Peter" userId="673cee94-26bd-4c2a-ab82-1b3669e2f049" providerId="ADAL" clId="{BEDB36E6-7C94-433F-87A5-38CF4601EEC1}" dt="2024-10-09T21:12:21.600" v="469"/>
        <pc:sldMkLst>
          <pc:docMk/>
          <pc:sldMk cId="1546650072" sldId="4525"/>
        </pc:sldMkLst>
      </pc:sldChg>
      <pc:sldChg chg="add">
        <pc:chgData name="Hoffman, Peter" userId="673cee94-26bd-4c2a-ab82-1b3669e2f049" providerId="ADAL" clId="{BEDB36E6-7C94-433F-87A5-38CF4601EEC1}" dt="2024-10-09T21:11:55.667" v="468"/>
        <pc:sldMkLst>
          <pc:docMk/>
          <pc:sldMk cId="883951864" sldId="4953"/>
        </pc:sldMkLst>
      </pc:sldChg>
      <pc:sldChg chg="add">
        <pc:chgData name="Hoffman, Peter" userId="673cee94-26bd-4c2a-ab82-1b3669e2f049" providerId="ADAL" clId="{BEDB36E6-7C94-433F-87A5-38CF4601EEC1}" dt="2024-10-09T21:12:21.600" v="469"/>
        <pc:sldMkLst>
          <pc:docMk/>
          <pc:sldMk cId="3771905201" sldId="4955"/>
        </pc:sldMkLst>
      </pc:sldChg>
      <pc:sldChg chg="add">
        <pc:chgData name="Hoffman, Peter" userId="673cee94-26bd-4c2a-ab82-1b3669e2f049" providerId="ADAL" clId="{BEDB36E6-7C94-433F-87A5-38CF4601EEC1}" dt="2024-10-09T21:12:21.600" v="469"/>
        <pc:sldMkLst>
          <pc:docMk/>
          <pc:sldMk cId="168519829" sldId="5589"/>
        </pc:sldMkLst>
      </pc:sldChg>
      <pc:sldChg chg="ord">
        <pc:chgData name="Hoffman, Peter" userId="673cee94-26bd-4c2a-ab82-1b3669e2f049" providerId="ADAL" clId="{BEDB36E6-7C94-433F-87A5-38CF4601EEC1}" dt="2024-10-09T21:13:16.888" v="481" actId="20578"/>
        <pc:sldMkLst>
          <pc:docMk/>
          <pc:sldMk cId="2941160506" sldId="5629"/>
        </pc:sldMkLst>
      </pc:sldChg>
      <pc:sldChg chg="del">
        <pc:chgData name="Hoffman, Peter" userId="673cee94-26bd-4c2a-ab82-1b3669e2f049" providerId="ADAL" clId="{BEDB36E6-7C94-433F-87A5-38CF4601EEC1}" dt="2024-10-08T16:16:15.230" v="248" actId="2696"/>
        <pc:sldMkLst>
          <pc:docMk/>
          <pc:sldMk cId="2294712313" sldId="5633"/>
        </pc:sldMkLst>
      </pc:sldChg>
      <pc:sldChg chg="del">
        <pc:chgData name="Hoffman, Peter" userId="673cee94-26bd-4c2a-ab82-1b3669e2f049" providerId="ADAL" clId="{BEDB36E6-7C94-433F-87A5-38CF4601EEC1}" dt="2024-10-08T16:16:15.230" v="248" actId="2696"/>
        <pc:sldMkLst>
          <pc:docMk/>
          <pc:sldMk cId="2350224396" sldId="5634"/>
        </pc:sldMkLst>
      </pc:sldChg>
      <pc:sldChg chg="del">
        <pc:chgData name="Hoffman, Peter" userId="673cee94-26bd-4c2a-ab82-1b3669e2f049" providerId="ADAL" clId="{BEDB36E6-7C94-433F-87A5-38CF4601EEC1}" dt="2024-10-08T16:16:15.230" v="248" actId="2696"/>
        <pc:sldMkLst>
          <pc:docMk/>
          <pc:sldMk cId="1642551370" sldId="5645"/>
        </pc:sldMkLst>
      </pc:sldChg>
      <pc:sldChg chg="del">
        <pc:chgData name="Hoffman, Peter" userId="673cee94-26bd-4c2a-ab82-1b3669e2f049" providerId="ADAL" clId="{BEDB36E6-7C94-433F-87A5-38CF4601EEC1}" dt="2024-10-08T16:16:15.230" v="248" actId="2696"/>
        <pc:sldMkLst>
          <pc:docMk/>
          <pc:sldMk cId="598057764" sldId="5646"/>
        </pc:sldMkLst>
      </pc:sldChg>
      <pc:sldChg chg="addSp delSp modSp mod">
        <pc:chgData name="Hoffman, Peter" userId="673cee94-26bd-4c2a-ab82-1b3669e2f049" providerId="ADAL" clId="{BEDB36E6-7C94-433F-87A5-38CF4601EEC1}" dt="2024-10-09T21:17:41.471" v="648" actId="962"/>
        <pc:sldMkLst>
          <pc:docMk/>
          <pc:sldMk cId="4082004543" sldId="5652"/>
        </pc:sldMkLst>
      </pc:sldChg>
      <pc:sldChg chg="del">
        <pc:chgData name="Hoffman, Peter" userId="673cee94-26bd-4c2a-ab82-1b3669e2f049" providerId="ADAL" clId="{BEDB36E6-7C94-433F-87A5-38CF4601EEC1}" dt="2024-10-08T16:16:15.230" v="248" actId="2696"/>
        <pc:sldMkLst>
          <pc:docMk/>
          <pc:sldMk cId="551690387" sldId="5656"/>
        </pc:sldMkLst>
      </pc:sldChg>
      <pc:sldChg chg="modSp add mod">
        <pc:chgData name="Hoffman, Peter" userId="673cee94-26bd-4c2a-ab82-1b3669e2f049" providerId="ADAL" clId="{BEDB36E6-7C94-433F-87A5-38CF4601EEC1}" dt="2024-10-07T18:57:17.794" v="105" actId="20577"/>
        <pc:sldMkLst>
          <pc:docMk/>
          <pc:sldMk cId="3534521656" sldId="5657"/>
        </pc:sldMkLst>
      </pc:sldChg>
      <pc:sldChg chg="new del">
        <pc:chgData name="Hoffman, Peter" userId="673cee94-26bd-4c2a-ab82-1b3669e2f049" providerId="ADAL" clId="{BEDB36E6-7C94-433F-87A5-38CF4601EEC1}" dt="2024-10-07T18:58:43.114" v="121" actId="47"/>
        <pc:sldMkLst>
          <pc:docMk/>
          <pc:sldMk cId="858069058" sldId="5658"/>
        </pc:sldMkLst>
      </pc:sldChg>
      <pc:sldChg chg="addSp delSp modSp add mod">
        <pc:chgData name="Hoffman, Peter" userId="673cee94-26bd-4c2a-ab82-1b3669e2f049" providerId="ADAL" clId="{BEDB36E6-7C94-433F-87A5-38CF4601EEC1}" dt="2024-10-08T16:20:20.720" v="395" actId="478"/>
        <pc:sldMkLst>
          <pc:docMk/>
          <pc:sldMk cId="1605519056" sldId="5658"/>
        </pc:sldMkLst>
      </pc:sldChg>
      <pc:sldChg chg="addSp delSp modSp add mod">
        <pc:chgData name="Hoffman, Peter" userId="673cee94-26bd-4c2a-ab82-1b3669e2f049" providerId="ADAL" clId="{BEDB36E6-7C94-433F-87A5-38CF4601EEC1}" dt="2024-10-08T16:20:57.851" v="467" actId="1038"/>
        <pc:sldMkLst>
          <pc:docMk/>
          <pc:sldMk cId="867224577" sldId="5659"/>
        </pc:sldMkLst>
      </pc:sldChg>
    </pc:docChg>
  </pc:docChgLst>
  <pc:docChgLst>
    <pc:chgData name="Ward, Reagan" userId="27291eb4-8241-4961-9e69-8c66e34cc5b0" providerId="ADAL" clId="{9840606A-E720-49AE-8D8C-929AE756E0F9}"/>
    <pc:docChg chg="undo custSel addSld delSld modSld">
      <pc:chgData name="Ward, Reagan" userId="27291eb4-8241-4961-9e69-8c66e34cc5b0" providerId="ADAL" clId="{9840606A-E720-49AE-8D8C-929AE756E0F9}" dt="2024-07-18T13:39:26.815" v="828" actId="14826"/>
      <pc:docMkLst>
        <pc:docMk/>
      </pc:docMkLst>
      <pc:sldChg chg="modSp mod">
        <pc:chgData name="Ward, Reagan" userId="27291eb4-8241-4961-9e69-8c66e34cc5b0" providerId="ADAL" clId="{9840606A-E720-49AE-8D8C-929AE756E0F9}" dt="2024-07-17T19:22:16.557" v="478" actId="962"/>
        <pc:sldMkLst>
          <pc:docMk/>
          <pc:sldMk cId="3285076560" sldId="2178"/>
        </pc:sldMkLst>
      </pc:sldChg>
      <pc:sldChg chg="modSp add mod">
        <pc:chgData name="Ward, Reagan" userId="27291eb4-8241-4961-9e69-8c66e34cc5b0" providerId="ADAL" clId="{9840606A-E720-49AE-8D8C-929AE756E0F9}" dt="2024-07-17T12:42:28.302" v="395" actId="14734"/>
        <pc:sldMkLst>
          <pc:docMk/>
          <pc:sldMk cId="26054774" sldId="5413"/>
        </pc:sldMkLst>
      </pc:sldChg>
      <pc:sldChg chg="del">
        <pc:chgData name="Ward, Reagan" userId="27291eb4-8241-4961-9e69-8c66e34cc5b0" providerId="ADAL" clId="{9840606A-E720-49AE-8D8C-929AE756E0F9}" dt="2024-07-17T12:34:48.865" v="23" actId="47"/>
        <pc:sldMkLst>
          <pc:docMk/>
          <pc:sldMk cId="619942572" sldId="5456"/>
        </pc:sldMkLst>
      </pc:sldChg>
      <pc:sldChg chg="modSp mod">
        <pc:chgData name="Ward, Reagan" userId="27291eb4-8241-4961-9e69-8c66e34cc5b0" providerId="ADAL" clId="{9840606A-E720-49AE-8D8C-929AE756E0F9}" dt="2024-07-17T19:21:09.441" v="470" actId="962"/>
        <pc:sldMkLst>
          <pc:docMk/>
          <pc:sldMk cId="1896735902" sldId="5469"/>
        </pc:sldMkLst>
      </pc:sldChg>
      <pc:sldChg chg="del">
        <pc:chgData name="Ward, Reagan" userId="27291eb4-8241-4961-9e69-8c66e34cc5b0" providerId="ADAL" clId="{9840606A-E720-49AE-8D8C-929AE756E0F9}" dt="2024-07-17T12:34:48.865" v="23" actId="47"/>
        <pc:sldMkLst>
          <pc:docMk/>
          <pc:sldMk cId="719504100" sldId="5477"/>
        </pc:sldMkLst>
      </pc:sldChg>
      <pc:sldChg chg="del">
        <pc:chgData name="Ward, Reagan" userId="27291eb4-8241-4961-9e69-8c66e34cc5b0" providerId="ADAL" clId="{9840606A-E720-49AE-8D8C-929AE756E0F9}" dt="2024-07-17T12:34:48.865" v="23" actId="47"/>
        <pc:sldMkLst>
          <pc:docMk/>
          <pc:sldMk cId="1007356210" sldId="5482"/>
        </pc:sldMkLst>
      </pc:sldChg>
      <pc:sldChg chg="del">
        <pc:chgData name="Ward, Reagan" userId="27291eb4-8241-4961-9e69-8c66e34cc5b0" providerId="ADAL" clId="{9840606A-E720-49AE-8D8C-929AE756E0F9}" dt="2024-07-17T12:34:40.969" v="22" actId="47"/>
        <pc:sldMkLst>
          <pc:docMk/>
          <pc:sldMk cId="2112299936" sldId="5500"/>
        </pc:sldMkLst>
      </pc:sldChg>
      <pc:sldChg chg="del">
        <pc:chgData name="Ward, Reagan" userId="27291eb4-8241-4961-9e69-8c66e34cc5b0" providerId="ADAL" clId="{9840606A-E720-49AE-8D8C-929AE756E0F9}" dt="2024-07-17T12:34:40.969" v="22" actId="47"/>
        <pc:sldMkLst>
          <pc:docMk/>
          <pc:sldMk cId="2919007612" sldId="5501"/>
        </pc:sldMkLst>
      </pc:sldChg>
      <pc:sldChg chg="del">
        <pc:chgData name="Ward, Reagan" userId="27291eb4-8241-4961-9e69-8c66e34cc5b0" providerId="ADAL" clId="{9840606A-E720-49AE-8D8C-929AE756E0F9}" dt="2024-07-17T12:34:40.969" v="22" actId="47"/>
        <pc:sldMkLst>
          <pc:docMk/>
          <pc:sldMk cId="2114177830" sldId="5502"/>
        </pc:sldMkLst>
      </pc:sldChg>
      <pc:sldChg chg="del">
        <pc:chgData name="Ward, Reagan" userId="27291eb4-8241-4961-9e69-8c66e34cc5b0" providerId="ADAL" clId="{9840606A-E720-49AE-8D8C-929AE756E0F9}" dt="2024-07-17T12:34:48.865" v="23" actId="47"/>
        <pc:sldMkLst>
          <pc:docMk/>
          <pc:sldMk cId="3203029648" sldId="5506"/>
        </pc:sldMkLst>
      </pc:sldChg>
      <pc:sldChg chg="addSp delSp modSp del mod chgLayout">
        <pc:chgData name="Ward, Reagan" userId="27291eb4-8241-4961-9e69-8c66e34cc5b0" providerId="ADAL" clId="{9840606A-E720-49AE-8D8C-929AE756E0F9}" dt="2024-07-17T12:46:30.881" v="449" actId="47"/>
        <pc:sldMkLst>
          <pc:docMk/>
          <pc:sldMk cId="3224510367" sldId="5508"/>
        </pc:sldMkLst>
      </pc:sldChg>
      <pc:sldChg chg="addSp delSp modSp del mod chgLayout">
        <pc:chgData name="Ward, Reagan" userId="27291eb4-8241-4961-9e69-8c66e34cc5b0" providerId="ADAL" clId="{9840606A-E720-49AE-8D8C-929AE756E0F9}" dt="2024-07-17T12:47:16.895" v="457" actId="47"/>
        <pc:sldMkLst>
          <pc:docMk/>
          <pc:sldMk cId="1183411577" sldId="5509"/>
        </pc:sldMkLst>
      </pc:sldChg>
      <pc:sldChg chg="modSp mod">
        <pc:chgData name="Ward, Reagan" userId="27291eb4-8241-4961-9e69-8c66e34cc5b0" providerId="ADAL" clId="{9840606A-E720-49AE-8D8C-929AE756E0F9}" dt="2024-07-17T19:21:32.778" v="472" actId="962"/>
        <pc:sldMkLst>
          <pc:docMk/>
          <pc:sldMk cId="3488335527" sldId="5510"/>
        </pc:sldMkLst>
      </pc:sldChg>
      <pc:sldChg chg="addSp delSp modSp new mod modClrScheme chgLayout">
        <pc:chgData name="Ward, Reagan" userId="27291eb4-8241-4961-9e69-8c66e34cc5b0" providerId="ADAL" clId="{9840606A-E720-49AE-8D8C-929AE756E0F9}" dt="2024-07-17T12:35:05.775" v="45" actId="20577"/>
        <pc:sldMkLst>
          <pc:docMk/>
          <pc:sldMk cId="1232470663" sldId="5511"/>
        </pc:sldMkLst>
      </pc:sldChg>
      <pc:sldChg chg="del">
        <pc:chgData name="Ward, Reagan" userId="27291eb4-8241-4961-9e69-8c66e34cc5b0" providerId="ADAL" clId="{9840606A-E720-49AE-8D8C-929AE756E0F9}" dt="2024-07-17T12:34:40.969" v="22" actId="47"/>
        <pc:sldMkLst>
          <pc:docMk/>
          <pc:sldMk cId="3998294606" sldId="5511"/>
        </pc:sldMkLst>
      </pc:sldChg>
      <pc:sldChg chg="modSp new mod">
        <pc:chgData name="Ward, Reagan" userId="27291eb4-8241-4961-9e69-8c66e34cc5b0" providerId="ADAL" clId="{9840606A-E720-49AE-8D8C-929AE756E0F9}" dt="2024-07-17T12:35:18.190" v="97" actId="20577"/>
        <pc:sldMkLst>
          <pc:docMk/>
          <pc:sldMk cId="1491437949" sldId="5512"/>
        </pc:sldMkLst>
      </pc:sldChg>
      <pc:sldChg chg="del">
        <pc:chgData name="Ward, Reagan" userId="27291eb4-8241-4961-9e69-8c66e34cc5b0" providerId="ADAL" clId="{9840606A-E720-49AE-8D8C-929AE756E0F9}" dt="2024-07-17T12:34:40.969" v="22" actId="47"/>
        <pc:sldMkLst>
          <pc:docMk/>
          <pc:sldMk cId="4165047958" sldId="5512"/>
        </pc:sldMkLst>
      </pc:sldChg>
      <pc:sldChg chg="addSp delSp modSp new mod modClrScheme chgLayout">
        <pc:chgData name="Ward, Reagan" userId="27291eb4-8241-4961-9e69-8c66e34cc5b0" providerId="ADAL" clId="{9840606A-E720-49AE-8D8C-929AE756E0F9}" dt="2024-07-17T12:36:07.375" v="113" actId="20577"/>
        <pc:sldMkLst>
          <pc:docMk/>
          <pc:sldMk cId="37509649" sldId="5513"/>
        </pc:sldMkLst>
      </pc:sldChg>
      <pc:sldChg chg="modSp new">
        <pc:chgData name="Ward, Reagan" userId="27291eb4-8241-4961-9e69-8c66e34cc5b0" providerId="ADAL" clId="{9840606A-E720-49AE-8D8C-929AE756E0F9}" dt="2024-07-17T12:47:25.861" v="462" actId="20577"/>
        <pc:sldMkLst>
          <pc:docMk/>
          <pc:sldMk cId="297946087" sldId="5514"/>
        </pc:sldMkLst>
      </pc:sldChg>
      <pc:sldChg chg="addSp delSp modSp new mod">
        <pc:chgData name="Ward, Reagan" userId="27291eb4-8241-4961-9e69-8c66e34cc5b0" providerId="ADAL" clId="{9840606A-E720-49AE-8D8C-929AE756E0F9}" dt="2024-07-17T12:46:29.348" v="448"/>
        <pc:sldMkLst>
          <pc:docMk/>
          <pc:sldMk cId="2025537005" sldId="5515"/>
        </pc:sldMkLst>
      </pc:sldChg>
      <pc:sldChg chg="modSp new del mod">
        <pc:chgData name="Ward, Reagan" userId="27291eb4-8241-4961-9e69-8c66e34cc5b0" providerId="ADAL" clId="{9840606A-E720-49AE-8D8C-929AE756E0F9}" dt="2024-07-17T12:38:38.843" v="156" actId="47"/>
        <pc:sldMkLst>
          <pc:docMk/>
          <pc:sldMk cId="2337447866" sldId="5515"/>
        </pc:sldMkLst>
      </pc:sldChg>
      <pc:sldChg chg="addSp delSp modSp new mod">
        <pc:chgData name="Ward, Reagan" userId="27291eb4-8241-4961-9e69-8c66e34cc5b0" providerId="ADAL" clId="{9840606A-E720-49AE-8D8C-929AE756E0F9}" dt="2024-07-17T12:47:08.648" v="456"/>
        <pc:sldMkLst>
          <pc:docMk/>
          <pc:sldMk cId="2423109446" sldId="5516"/>
        </pc:sldMkLst>
      </pc:sldChg>
    </pc:docChg>
  </pc:docChgLst>
  <pc:docChgLst>
    <pc:chgData name="Chaffin,Melissa" userId="S::chaffin_m@cde.state.co.us::21f0136b-23e1-4eef-9c4f-f29e4cc3ac56" providerId="AD" clId="Web-{ACE8396C-934E-5E93-C3BA-6F7C7425339F}"/>
    <pc:docChg chg="addSld delSld modSld">
      <pc:chgData name="Chaffin,Melissa" userId="S::chaffin_m@cde.state.co.us::21f0136b-23e1-4eef-9c4f-f29e4cc3ac56" providerId="AD" clId="Web-{ACE8396C-934E-5E93-C3BA-6F7C7425339F}" dt="2024-05-15T21:30:20.137" v="76" actId="20577"/>
      <pc:docMkLst>
        <pc:docMk/>
      </pc:docMkLst>
      <pc:sldChg chg="add">
        <pc:chgData name="Chaffin,Melissa" userId="S::chaffin_m@cde.state.co.us::21f0136b-23e1-4eef-9c4f-f29e4cc3ac56" providerId="AD" clId="Web-{ACE8396C-934E-5E93-C3BA-6F7C7425339F}" dt="2024-05-15T21:24:49.130" v="13"/>
        <pc:sldMkLst>
          <pc:docMk/>
          <pc:sldMk cId="792433865" sldId="266"/>
        </pc:sldMkLst>
      </pc:sldChg>
      <pc:sldChg chg="add">
        <pc:chgData name="Chaffin,Melissa" userId="S::chaffin_m@cde.state.co.us::21f0136b-23e1-4eef-9c4f-f29e4cc3ac56" providerId="AD" clId="Web-{ACE8396C-934E-5E93-C3BA-6F7C7425339F}" dt="2024-05-15T21:25:26.990" v="15"/>
        <pc:sldMkLst>
          <pc:docMk/>
          <pc:sldMk cId="2933628171" sldId="268"/>
        </pc:sldMkLst>
      </pc:sldChg>
      <pc:sldChg chg="add">
        <pc:chgData name="Chaffin,Melissa" userId="S::chaffin_m@cde.state.co.us::21f0136b-23e1-4eef-9c4f-f29e4cc3ac56" providerId="AD" clId="Web-{ACE8396C-934E-5E93-C3BA-6F7C7425339F}" dt="2024-05-15T21:25:58.678" v="18"/>
        <pc:sldMkLst>
          <pc:docMk/>
          <pc:sldMk cId="2627597655" sldId="269"/>
        </pc:sldMkLst>
      </pc:sldChg>
      <pc:sldChg chg="modSp add">
        <pc:chgData name="Chaffin,Melissa" userId="S::chaffin_m@cde.state.co.us::21f0136b-23e1-4eef-9c4f-f29e4cc3ac56" providerId="AD" clId="Web-{ACE8396C-934E-5E93-C3BA-6F7C7425339F}" dt="2024-05-15T21:30:20.137" v="76" actId="20577"/>
        <pc:sldMkLst>
          <pc:docMk/>
          <pc:sldMk cId="997716315" sldId="270"/>
        </pc:sldMkLst>
      </pc:sldChg>
      <pc:sldChg chg="add">
        <pc:chgData name="Chaffin,Melissa" userId="S::chaffin_m@cde.state.co.us::21f0136b-23e1-4eef-9c4f-f29e4cc3ac56" providerId="AD" clId="Web-{ACE8396C-934E-5E93-C3BA-6F7C7425339F}" dt="2024-05-15T21:26:17.616" v="20"/>
        <pc:sldMkLst>
          <pc:docMk/>
          <pc:sldMk cId="1247749747" sldId="5393"/>
        </pc:sldMkLst>
      </pc:sldChg>
      <pc:sldChg chg="addSp modSp add">
        <pc:chgData name="Chaffin,Melissa" userId="S::chaffin_m@cde.state.co.us::21f0136b-23e1-4eef-9c4f-f29e4cc3ac56" providerId="AD" clId="Web-{ACE8396C-934E-5E93-C3BA-6F7C7425339F}" dt="2024-05-15T21:28:12.291" v="27" actId="1076"/>
        <pc:sldMkLst>
          <pc:docMk/>
          <pc:sldMk cId="2248358354" sldId="5398"/>
        </pc:sldMkLst>
      </pc:sldChg>
      <pc:sldChg chg="modSp">
        <pc:chgData name="Chaffin,Melissa" userId="S::chaffin_m@cde.state.co.us::21f0136b-23e1-4eef-9c4f-f29e4cc3ac56" providerId="AD" clId="Web-{ACE8396C-934E-5E93-C3BA-6F7C7425339F}" dt="2024-05-15T21:20:53.218" v="6" actId="20577"/>
        <pc:sldMkLst>
          <pc:docMk/>
          <pc:sldMk cId="2687837903" sldId="5426"/>
        </pc:sldMkLst>
      </pc:sldChg>
      <pc:sldChg chg="del">
        <pc:chgData name="Chaffin,Melissa" userId="S::chaffin_m@cde.state.co.us::21f0136b-23e1-4eef-9c4f-f29e4cc3ac56" providerId="AD" clId="Web-{ACE8396C-934E-5E93-C3BA-6F7C7425339F}" dt="2024-05-15T21:25:03.224" v="14"/>
        <pc:sldMkLst>
          <pc:docMk/>
          <pc:sldMk cId="1977705933" sldId="5427"/>
        </pc:sldMkLst>
      </pc:sldChg>
      <pc:sldChg chg="del">
        <pc:chgData name="Chaffin,Melissa" userId="S::chaffin_m@cde.state.co.us::21f0136b-23e1-4eef-9c4f-f29e4cc3ac56" providerId="AD" clId="Web-{ACE8396C-934E-5E93-C3BA-6F7C7425339F}" dt="2024-05-15T21:25:31.881" v="16"/>
        <pc:sldMkLst>
          <pc:docMk/>
          <pc:sldMk cId="1213477695" sldId="5428"/>
        </pc:sldMkLst>
      </pc:sldChg>
      <pc:sldChg chg="del">
        <pc:chgData name="Chaffin,Melissa" userId="S::chaffin_m@cde.state.co.us::21f0136b-23e1-4eef-9c4f-f29e4cc3ac56" providerId="AD" clId="Web-{ACE8396C-934E-5E93-C3BA-6F7C7425339F}" dt="2024-05-15T21:26:26.648" v="21"/>
        <pc:sldMkLst>
          <pc:docMk/>
          <pc:sldMk cId="1001050613" sldId="5429"/>
        </pc:sldMkLst>
      </pc:sldChg>
      <pc:sldChg chg="new del">
        <pc:chgData name="Chaffin,Melissa" userId="S::chaffin_m@cde.state.co.us::21f0136b-23e1-4eef-9c4f-f29e4cc3ac56" providerId="AD" clId="Web-{ACE8396C-934E-5E93-C3BA-6F7C7425339F}" dt="2024-05-15T21:23:28.909" v="9"/>
        <pc:sldMkLst>
          <pc:docMk/>
          <pc:sldMk cId="798741675" sldId="5448"/>
        </pc:sldMkLst>
      </pc:sldChg>
      <pc:sldChg chg="new del">
        <pc:chgData name="Chaffin,Melissa" userId="S::chaffin_m@cde.state.co.us::21f0136b-23e1-4eef-9c4f-f29e4cc3ac56" providerId="AD" clId="Web-{ACE8396C-934E-5E93-C3BA-6F7C7425339F}" dt="2024-05-15T21:24:07.207" v="12"/>
        <pc:sldMkLst>
          <pc:docMk/>
          <pc:sldMk cId="839476294" sldId="5448"/>
        </pc:sldMkLst>
      </pc:sldChg>
      <pc:sldChg chg="new del">
        <pc:chgData name="Chaffin,Melissa" userId="S::chaffin_m@cde.state.co.us::21f0136b-23e1-4eef-9c4f-f29e4cc3ac56" providerId="AD" clId="Web-{ACE8396C-934E-5E93-C3BA-6F7C7425339F}" dt="2024-05-15T21:26:03.710" v="19"/>
        <pc:sldMkLst>
          <pc:docMk/>
          <pc:sldMk cId="3117559874" sldId="5448"/>
        </pc:sldMkLst>
      </pc:sldChg>
    </pc:docChg>
  </pc:docChgLst>
  <pc:docChgLst>
    <pc:chgData name="Ward, Reagan" userId="27291eb4-8241-4961-9e69-8c66e34cc5b0" providerId="ADAL" clId="{0F291CC2-EF7C-42B1-B7A0-7D5C26582377}"/>
    <pc:docChg chg="undo custSel addSld delSld modSld">
      <pc:chgData name="Ward, Reagan" userId="27291eb4-8241-4961-9e69-8c66e34cc5b0" providerId="ADAL" clId="{0F291CC2-EF7C-42B1-B7A0-7D5C26582377}" dt="2024-08-01T13:02:36.260" v="4361" actId="27918"/>
      <pc:docMkLst>
        <pc:docMk/>
      </pc:docMkLst>
      <pc:sldChg chg="add">
        <pc:chgData name="Ward, Reagan" userId="27291eb4-8241-4961-9e69-8c66e34cc5b0" providerId="ADAL" clId="{0F291CC2-EF7C-42B1-B7A0-7D5C26582377}" dt="2024-07-31T12:18:31.204" v="190"/>
        <pc:sldMkLst>
          <pc:docMk/>
          <pc:sldMk cId="619942572" sldId="5456"/>
        </pc:sldMkLst>
      </pc:sldChg>
      <pc:sldChg chg="addSp delSp modSp add mod">
        <pc:chgData name="Ward, Reagan" userId="27291eb4-8241-4961-9e69-8c66e34cc5b0" providerId="ADAL" clId="{0F291CC2-EF7C-42B1-B7A0-7D5C26582377}" dt="2024-08-01T13:02:36.260" v="4361" actId="27918"/>
        <pc:sldMkLst>
          <pc:docMk/>
          <pc:sldMk cId="1007356210" sldId="5482"/>
        </pc:sldMkLst>
      </pc:sldChg>
      <pc:sldChg chg="modSp mod">
        <pc:chgData name="Ward, Reagan" userId="27291eb4-8241-4961-9e69-8c66e34cc5b0" providerId="ADAL" clId="{0F291CC2-EF7C-42B1-B7A0-7D5C26582377}" dt="2024-07-30T22:26:25.392" v="92" actId="27636"/>
        <pc:sldMkLst>
          <pc:docMk/>
          <pc:sldMk cId="2153011688" sldId="5484"/>
        </pc:sldMkLst>
      </pc:sldChg>
      <pc:sldChg chg="modSp mod">
        <pc:chgData name="Ward, Reagan" userId="27291eb4-8241-4961-9e69-8c66e34cc5b0" providerId="ADAL" clId="{0F291CC2-EF7C-42B1-B7A0-7D5C26582377}" dt="2024-07-31T22:36:34.788" v="2425" actId="27636"/>
        <pc:sldMkLst>
          <pc:docMk/>
          <pc:sldMk cId="1218041085" sldId="5519"/>
        </pc:sldMkLst>
      </pc:sldChg>
      <pc:sldChg chg="addSp delSp modSp new mod modClrScheme chgLayout">
        <pc:chgData name="Ward, Reagan" userId="27291eb4-8241-4961-9e69-8c66e34cc5b0" providerId="ADAL" clId="{0F291CC2-EF7C-42B1-B7A0-7D5C26582377}" dt="2024-07-30T22:26:02.770" v="38" actId="20577"/>
        <pc:sldMkLst>
          <pc:docMk/>
          <pc:sldMk cId="3938661135" sldId="5530"/>
        </pc:sldMkLst>
      </pc:sldChg>
      <pc:sldChg chg="modSp new del mod">
        <pc:chgData name="Ward, Reagan" userId="27291eb4-8241-4961-9e69-8c66e34cc5b0" providerId="ADAL" clId="{0F291CC2-EF7C-42B1-B7A0-7D5C26582377}" dt="2024-07-31T12:18:33.321" v="191" actId="47"/>
        <pc:sldMkLst>
          <pc:docMk/>
          <pc:sldMk cId="2226519295" sldId="5531"/>
        </pc:sldMkLst>
      </pc:sldChg>
      <pc:sldChg chg="addSp delSp modSp new mod modClrScheme chgLayout">
        <pc:chgData name="Ward, Reagan" userId="27291eb4-8241-4961-9e69-8c66e34cc5b0" providerId="ADAL" clId="{0F291CC2-EF7C-42B1-B7A0-7D5C26582377}" dt="2024-07-31T20:36:14.227" v="1943" actId="14100"/>
        <pc:sldMkLst>
          <pc:docMk/>
          <pc:sldMk cId="3178268862" sldId="5531"/>
        </pc:sldMkLst>
      </pc:sldChg>
      <pc:sldChg chg="addSp delSp modSp new mod modClrScheme chgLayout">
        <pc:chgData name="Ward, Reagan" userId="27291eb4-8241-4961-9e69-8c66e34cc5b0" providerId="ADAL" clId="{0F291CC2-EF7C-42B1-B7A0-7D5C26582377}" dt="2024-07-31T22:53:30.469" v="4349" actId="1076"/>
        <pc:sldMkLst>
          <pc:docMk/>
          <pc:sldMk cId="1877804973" sldId="5532"/>
        </pc:sldMkLst>
      </pc:sldChg>
    </pc:docChg>
  </pc:docChgLst>
  <pc:docChgLst>
    <pc:chgData name="Gudka, Dawna" userId="823cceae-331b-41d6-9a63-34ad6d1db55c" providerId="ADAL" clId="{8997A564-3E2E-408E-B60A-2776AF13D4D5}"/>
    <pc:docChg chg="undo custSel delSld modSld sldOrd">
      <pc:chgData name="Gudka, Dawna" userId="823cceae-331b-41d6-9a63-34ad6d1db55c" providerId="ADAL" clId="{8997A564-3E2E-408E-B60A-2776AF13D4D5}" dt="2024-11-14T14:52:44.162" v="2419" actId="20577"/>
      <pc:docMkLst>
        <pc:docMk/>
      </pc:docMkLst>
      <pc:sldChg chg="modSp mod">
        <pc:chgData name="Gudka, Dawna" userId="823cceae-331b-41d6-9a63-34ad6d1db55c" providerId="ADAL" clId="{8997A564-3E2E-408E-B60A-2776AF13D4D5}" dt="2024-11-14T14:10:06.401" v="1652" actId="20577"/>
        <pc:sldMkLst>
          <pc:docMk/>
          <pc:sldMk cId="2447032231" sldId="325"/>
        </pc:sldMkLst>
      </pc:sldChg>
      <pc:sldChg chg="del">
        <pc:chgData name="Gudka, Dawna" userId="823cceae-331b-41d6-9a63-34ad6d1db55c" providerId="ADAL" clId="{8997A564-3E2E-408E-B60A-2776AF13D4D5}" dt="2024-11-12T16:03:40.820" v="1195" actId="2696"/>
        <pc:sldMkLst>
          <pc:docMk/>
          <pc:sldMk cId="1546650072" sldId="4525"/>
        </pc:sldMkLst>
      </pc:sldChg>
      <pc:sldChg chg="del">
        <pc:chgData name="Gudka, Dawna" userId="823cceae-331b-41d6-9a63-34ad6d1db55c" providerId="ADAL" clId="{8997A564-3E2E-408E-B60A-2776AF13D4D5}" dt="2024-11-12T16:03:40.820" v="1195" actId="2696"/>
        <pc:sldMkLst>
          <pc:docMk/>
          <pc:sldMk cId="3771905201" sldId="4955"/>
        </pc:sldMkLst>
      </pc:sldChg>
      <pc:sldChg chg="del">
        <pc:chgData name="Gudka, Dawna" userId="823cceae-331b-41d6-9a63-34ad6d1db55c" providerId="ADAL" clId="{8997A564-3E2E-408E-B60A-2776AF13D4D5}" dt="2024-11-12T16:03:40.820" v="1195" actId="2696"/>
        <pc:sldMkLst>
          <pc:docMk/>
          <pc:sldMk cId="1720555448" sldId="5312"/>
        </pc:sldMkLst>
      </pc:sldChg>
      <pc:sldChg chg="del">
        <pc:chgData name="Gudka, Dawna" userId="823cceae-331b-41d6-9a63-34ad6d1db55c" providerId="ADAL" clId="{8997A564-3E2E-408E-B60A-2776AF13D4D5}" dt="2024-11-12T16:03:40.820" v="1195" actId="2696"/>
        <pc:sldMkLst>
          <pc:docMk/>
          <pc:sldMk cId="1135109802" sldId="5313"/>
        </pc:sldMkLst>
      </pc:sldChg>
      <pc:sldChg chg="del">
        <pc:chgData name="Gudka, Dawna" userId="823cceae-331b-41d6-9a63-34ad6d1db55c" providerId="ADAL" clId="{8997A564-3E2E-408E-B60A-2776AF13D4D5}" dt="2024-11-12T16:03:40.820" v="1195" actId="2696"/>
        <pc:sldMkLst>
          <pc:docMk/>
          <pc:sldMk cId="168519829" sldId="5589"/>
        </pc:sldMkLst>
      </pc:sldChg>
      <pc:sldChg chg="del">
        <pc:chgData name="Gudka, Dawna" userId="823cceae-331b-41d6-9a63-34ad6d1db55c" providerId="ADAL" clId="{8997A564-3E2E-408E-B60A-2776AF13D4D5}" dt="2024-11-12T16:03:40.820" v="1195" actId="2696"/>
        <pc:sldMkLst>
          <pc:docMk/>
          <pc:sldMk cId="1125029257" sldId="5590"/>
        </pc:sldMkLst>
      </pc:sldChg>
      <pc:sldChg chg="del">
        <pc:chgData name="Gudka, Dawna" userId="823cceae-331b-41d6-9a63-34ad6d1db55c" providerId="ADAL" clId="{8997A564-3E2E-408E-B60A-2776AF13D4D5}" dt="2024-11-12T16:03:40.820" v="1195" actId="2696"/>
        <pc:sldMkLst>
          <pc:docMk/>
          <pc:sldMk cId="3805491149" sldId="5591"/>
        </pc:sldMkLst>
      </pc:sldChg>
      <pc:sldChg chg="del">
        <pc:chgData name="Gudka, Dawna" userId="823cceae-331b-41d6-9a63-34ad6d1db55c" providerId="ADAL" clId="{8997A564-3E2E-408E-B60A-2776AF13D4D5}" dt="2024-11-12T16:02:35.670" v="1194" actId="2696"/>
        <pc:sldMkLst>
          <pc:docMk/>
          <pc:sldMk cId="1434292746" sldId="5694"/>
        </pc:sldMkLst>
      </pc:sldChg>
      <pc:sldChg chg="del">
        <pc:chgData name="Gudka, Dawna" userId="823cceae-331b-41d6-9a63-34ad6d1db55c" providerId="ADAL" clId="{8997A564-3E2E-408E-B60A-2776AF13D4D5}" dt="2024-11-12T16:02:35.670" v="1194" actId="2696"/>
        <pc:sldMkLst>
          <pc:docMk/>
          <pc:sldMk cId="1510423645" sldId="5695"/>
        </pc:sldMkLst>
      </pc:sldChg>
      <pc:sldChg chg="del">
        <pc:chgData name="Gudka, Dawna" userId="823cceae-331b-41d6-9a63-34ad6d1db55c" providerId="ADAL" clId="{8997A564-3E2E-408E-B60A-2776AF13D4D5}" dt="2024-11-12T16:02:35.670" v="1194" actId="2696"/>
        <pc:sldMkLst>
          <pc:docMk/>
          <pc:sldMk cId="3521937358" sldId="5696"/>
        </pc:sldMkLst>
      </pc:sldChg>
      <pc:sldChg chg="modSp mod">
        <pc:chgData name="Gudka, Dawna" userId="823cceae-331b-41d6-9a63-34ad6d1db55c" providerId="ADAL" clId="{8997A564-3E2E-408E-B60A-2776AF13D4D5}" dt="2024-11-14T14:51:52.838" v="2370" actId="20577"/>
        <pc:sldMkLst>
          <pc:docMk/>
          <pc:sldMk cId="3849532197" sldId="5700"/>
        </pc:sldMkLst>
      </pc:sldChg>
      <pc:sldChg chg="addSp delSp modSp mod">
        <pc:chgData name="Gudka, Dawna" userId="823cceae-331b-41d6-9a63-34ad6d1db55c" providerId="ADAL" clId="{8997A564-3E2E-408E-B60A-2776AF13D4D5}" dt="2024-11-14T14:39:06.359" v="2335" actId="13244"/>
        <pc:sldMkLst>
          <pc:docMk/>
          <pc:sldMk cId="3375647195" sldId="5701"/>
        </pc:sldMkLst>
      </pc:sldChg>
      <pc:sldChg chg="ord">
        <pc:chgData name="Gudka, Dawna" userId="823cceae-331b-41d6-9a63-34ad6d1db55c" providerId="ADAL" clId="{8997A564-3E2E-408E-B60A-2776AF13D4D5}" dt="2024-11-14T14:21:00.235" v="1807"/>
        <pc:sldMkLst>
          <pc:docMk/>
          <pc:sldMk cId="1783035619" sldId="5703"/>
        </pc:sldMkLst>
      </pc:sldChg>
      <pc:sldChg chg="addSp delSp modSp mod ord">
        <pc:chgData name="Gudka, Dawna" userId="823cceae-331b-41d6-9a63-34ad6d1db55c" providerId="ADAL" clId="{8997A564-3E2E-408E-B60A-2776AF13D4D5}" dt="2024-11-14T14:20:47.638" v="1803" actId="12"/>
        <pc:sldMkLst>
          <pc:docMk/>
          <pc:sldMk cId="200924607" sldId="5704"/>
        </pc:sldMkLst>
      </pc:sldChg>
    </pc:docChg>
  </pc:docChgLst>
  <pc:docChgLst>
    <pc:chgData name="Tribbett, Jessica" userId="S::tribbett_jessica@cde.state.co.us::b8af59d7-a86d-4166-a022-d856dc24c475" providerId="AD" clId="Web-{DBA717BC-2CA6-D282-A8BE-1EBEC9DE4F8A}"/>
    <pc:docChg chg="mod addSld delSld modSld sldOrd">
      <pc:chgData name="Tribbett, Jessica" userId="S::tribbett_jessica@cde.state.co.us::b8af59d7-a86d-4166-a022-d856dc24c475" providerId="AD" clId="Web-{DBA717BC-2CA6-D282-A8BE-1EBEC9DE4F8A}" dt="2025-02-26T18:46:08.636" v="1489" actId="1076"/>
      <pc:docMkLst>
        <pc:docMk/>
      </pc:docMkLst>
      <pc:sldChg chg="add del">
        <pc:chgData name="Tribbett, Jessica" userId="S::tribbett_jessica@cde.state.co.us::b8af59d7-a86d-4166-a022-d856dc24c475" providerId="AD" clId="Web-{DBA717BC-2CA6-D282-A8BE-1EBEC9DE4F8A}" dt="2025-02-26T17:58:24.054" v="514"/>
        <pc:sldMkLst>
          <pc:docMk/>
          <pc:sldMk cId="4006630429" sldId="282"/>
        </pc:sldMkLst>
      </pc:sldChg>
      <pc:sldChg chg="modSp">
        <pc:chgData name="Tribbett, Jessica" userId="S::tribbett_jessica@cde.state.co.us::b8af59d7-a86d-4166-a022-d856dc24c475" providerId="AD" clId="Web-{DBA717BC-2CA6-D282-A8BE-1EBEC9DE4F8A}" dt="2025-02-26T17:58:49.429" v="517" actId="20577"/>
        <pc:sldMkLst>
          <pc:docMk/>
          <pc:sldMk cId="1555008837" sldId="5804"/>
        </pc:sldMkLst>
      </pc:sldChg>
      <pc:sldChg chg="addSp delSp modSp add del mod modClrScheme chgLayout">
        <pc:chgData name="Tribbett, Jessica" userId="S::tribbett_jessica@cde.state.co.us::b8af59d7-a86d-4166-a022-d856dc24c475" providerId="AD" clId="Web-{DBA717BC-2CA6-D282-A8BE-1EBEC9DE4F8A}" dt="2025-02-26T18:31:14.578" v="723" actId="1076"/>
        <pc:sldMkLst>
          <pc:docMk/>
          <pc:sldMk cId="245263437" sldId="5809"/>
        </pc:sldMkLst>
      </pc:sldChg>
      <pc:sldChg chg="addSp delSp modSp add del mod ord modClrScheme modCm chgLayout">
        <pc:chgData name="Tribbett, Jessica" userId="S::tribbett_jessica@cde.state.co.us::b8af59d7-a86d-4166-a022-d856dc24c475" providerId="AD" clId="Web-{DBA717BC-2CA6-D282-A8BE-1EBEC9DE4F8A}" dt="2025-02-26T18:32:23.986" v="738"/>
        <pc:sldMkLst>
          <pc:docMk/>
          <pc:sldMk cId="1723790075" sldId="58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ribbett, Jessica" userId="S::tribbett_jessica@cde.state.co.us::b8af59d7-a86d-4166-a022-d856dc24c475" providerId="AD" clId="Web-{DBA717BC-2CA6-D282-A8BE-1EBEC9DE4F8A}" dt="2025-02-26T18:28:45.108" v="717" actId="20577"/>
              <pc2:cmMkLst xmlns:pc2="http://schemas.microsoft.com/office/powerpoint/2019/9/main/command">
                <pc:docMk/>
                <pc:sldMk cId="1723790075" sldId="5810"/>
                <pc2:cmMk id="{26FBDB14-D927-48FA-9D01-E387CAC21616}"/>
              </pc2:cmMkLst>
            </pc226:cmChg>
          </p:ext>
        </pc:extLst>
      </pc:sldChg>
      <pc:sldChg chg="addSp delSp modSp add del mod modClrScheme chgLayout">
        <pc:chgData name="Tribbett, Jessica" userId="S::tribbett_jessica@cde.state.co.us::b8af59d7-a86d-4166-a022-d856dc24c475" providerId="AD" clId="Web-{DBA717BC-2CA6-D282-A8BE-1EBEC9DE4F8A}" dt="2025-02-26T17:59:57.555" v="534" actId="20577"/>
        <pc:sldMkLst>
          <pc:docMk/>
          <pc:sldMk cId="3752946371" sldId="5811"/>
        </pc:sldMkLst>
      </pc:sldChg>
      <pc:sldChg chg="addSp delSp modSp add del mod modClrScheme chgLayout">
        <pc:chgData name="Tribbett, Jessica" userId="S::tribbett_jessica@cde.state.co.us::b8af59d7-a86d-4166-a022-d856dc24c475" providerId="AD" clId="Web-{DBA717BC-2CA6-D282-A8BE-1EBEC9DE4F8A}" dt="2025-02-26T18:41:44.508" v="1383"/>
        <pc:sldMkLst>
          <pc:docMk/>
          <pc:sldMk cId="1102793801" sldId="5812"/>
        </pc:sldMkLst>
      </pc:sldChg>
      <pc:sldChg chg="add del">
        <pc:chgData name="Tribbett, Jessica" userId="S::tribbett_jessica@cde.state.co.us::b8af59d7-a86d-4166-a022-d856dc24c475" providerId="AD" clId="Web-{DBA717BC-2CA6-D282-A8BE-1EBEC9DE4F8A}" dt="2025-02-26T17:33:18.735" v="13"/>
        <pc:sldMkLst>
          <pc:docMk/>
          <pc:sldMk cId="3147639498" sldId="5813"/>
        </pc:sldMkLst>
      </pc:sldChg>
      <pc:sldChg chg="addSp delSp modSp add mod modClrScheme chgLayout">
        <pc:chgData name="Tribbett, Jessica" userId="S::tribbett_jessica@cde.state.co.us::b8af59d7-a86d-4166-a022-d856dc24c475" providerId="AD" clId="Web-{DBA717BC-2CA6-D282-A8BE-1EBEC9DE4F8A}" dt="2025-02-26T18:46:08.636" v="1489" actId="1076"/>
        <pc:sldMkLst>
          <pc:docMk/>
          <pc:sldMk cId="4147087058" sldId="5813"/>
        </pc:sldMkLst>
      </pc:sldChg>
      <pc:sldChg chg="addSp delSp modSp add del mod modClrScheme chgLayout">
        <pc:chgData name="Tribbett, Jessica" userId="S::tribbett_jessica@cde.state.co.us::b8af59d7-a86d-4166-a022-d856dc24c475" providerId="AD" clId="Web-{DBA717BC-2CA6-D282-A8BE-1EBEC9DE4F8A}" dt="2025-02-26T17:56:47.334" v="432" actId="20577"/>
        <pc:sldMkLst>
          <pc:docMk/>
          <pc:sldMk cId="2500370030" sldId="5814"/>
        </pc:sldMkLst>
      </pc:sldChg>
      <pc:sldChg chg="addSp delSp modSp add del mod modClrScheme chgLayout">
        <pc:chgData name="Tribbett, Jessica" userId="S::tribbett_jessica@cde.state.co.us::b8af59d7-a86d-4166-a022-d856dc24c475" providerId="AD" clId="Web-{DBA717BC-2CA6-D282-A8BE-1EBEC9DE4F8A}" dt="2025-02-26T17:57:03.615" v="448" actId="20577"/>
        <pc:sldMkLst>
          <pc:docMk/>
          <pc:sldMk cId="580773463" sldId="5815"/>
        </pc:sldMkLst>
      </pc:sldChg>
      <pc:sldChg chg="modSp new">
        <pc:chgData name="Tribbett, Jessica" userId="S::tribbett_jessica@cde.state.co.us::b8af59d7-a86d-4166-a022-d856dc24c475" providerId="AD" clId="Web-{DBA717BC-2CA6-D282-A8BE-1EBEC9DE4F8A}" dt="2025-02-26T18:13:05.519" v="560" actId="20577"/>
        <pc:sldMkLst>
          <pc:docMk/>
          <pc:sldMk cId="462621828" sldId="5816"/>
        </pc:sldMkLst>
      </pc:sldChg>
      <pc:sldChg chg="modSp add del">
        <pc:chgData name="Tribbett, Jessica" userId="S::tribbett_jessica@cde.state.co.us::b8af59d7-a86d-4166-a022-d856dc24c475" providerId="AD" clId="Web-{DBA717BC-2CA6-D282-A8BE-1EBEC9DE4F8A}" dt="2025-02-26T17:58:54.086" v="518"/>
        <pc:sldMkLst>
          <pc:docMk/>
          <pc:sldMk cId="4072842097" sldId="5816"/>
        </pc:sldMkLst>
      </pc:sldChg>
      <pc:sldChg chg="new del">
        <pc:chgData name="Tribbett, Jessica" userId="S::tribbett_jessica@cde.state.co.us::b8af59d7-a86d-4166-a022-d856dc24c475" providerId="AD" clId="Web-{DBA717BC-2CA6-D282-A8BE-1EBEC9DE4F8A}" dt="2025-02-26T17:34:04.908" v="27"/>
        <pc:sldMkLst>
          <pc:docMk/>
          <pc:sldMk cId="743424637" sldId="5817"/>
        </pc:sldMkLst>
      </pc:sldChg>
      <pc:sldChg chg="add del">
        <pc:chgData name="Tribbett, Jessica" userId="S::tribbett_jessica@cde.state.co.us::b8af59d7-a86d-4166-a022-d856dc24c475" providerId="AD" clId="Web-{DBA717BC-2CA6-D282-A8BE-1EBEC9DE4F8A}" dt="2025-02-26T17:34:22.095" v="43"/>
        <pc:sldMkLst>
          <pc:docMk/>
          <pc:sldMk cId="1290905408" sldId="5817"/>
        </pc:sldMkLst>
      </pc:sldChg>
      <pc:sldChg chg="ord">
        <pc:chgData name="Tribbett, Jessica" userId="S::tribbett_jessica@cde.state.co.us::b8af59d7-a86d-4166-a022-d856dc24c475" providerId="AD" clId="Web-{DBA717BC-2CA6-D282-A8BE-1EBEC9DE4F8A}" dt="2025-02-26T18:28:25.983" v="714"/>
        <pc:sldMkLst>
          <pc:docMk/>
          <pc:sldMk cId="1781324693" sldId="5817"/>
        </pc:sldMkLst>
      </pc:sldChg>
      <pc:sldChg chg="new del">
        <pc:chgData name="Tribbett, Jessica" userId="S::tribbett_jessica@cde.state.co.us::b8af59d7-a86d-4166-a022-d856dc24c475" providerId="AD" clId="Web-{DBA717BC-2CA6-D282-A8BE-1EBEC9DE4F8A}" dt="2025-02-26T17:34:44.752" v="45"/>
        <pc:sldMkLst>
          <pc:docMk/>
          <pc:sldMk cId="2639649034" sldId="5817"/>
        </pc:sldMkLst>
      </pc:sldChg>
      <pc:sldChg chg="add del">
        <pc:chgData name="Tribbett, Jessica" userId="S::tribbett_jessica@cde.state.co.us::b8af59d7-a86d-4166-a022-d856dc24c475" providerId="AD" clId="Web-{DBA717BC-2CA6-D282-A8BE-1EBEC9DE4F8A}" dt="2025-02-26T17:34:22.095" v="42"/>
        <pc:sldMkLst>
          <pc:docMk/>
          <pc:sldMk cId="1646465247" sldId="5818"/>
        </pc:sldMkLst>
      </pc:sldChg>
      <pc:sldChg chg="modSp new">
        <pc:chgData name="Tribbett, Jessica" userId="S::tribbett_jessica@cde.state.co.us::b8af59d7-a86d-4166-a022-d856dc24c475" providerId="AD" clId="Web-{DBA717BC-2CA6-D282-A8BE-1EBEC9DE4F8A}" dt="2025-02-26T18:38:50.850" v="1074" actId="20577"/>
        <pc:sldMkLst>
          <pc:docMk/>
          <pc:sldMk cId="1930914326" sldId="5818"/>
        </pc:sldMkLst>
      </pc:sldChg>
      <pc:sldChg chg="modSp new">
        <pc:chgData name="Tribbett, Jessica" userId="S::tribbett_jessica@cde.state.co.us::b8af59d7-a86d-4166-a022-d856dc24c475" providerId="AD" clId="Web-{DBA717BC-2CA6-D282-A8BE-1EBEC9DE4F8A}" dt="2025-02-26T18:42:07.196" v="1388" actId="14100"/>
        <pc:sldMkLst>
          <pc:docMk/>
          <pc:sldMk cId="685581711" sldId="5819"/>
        </pc:sldMkLst>
      </pc:sldChg>
      <pc:sldChg chg="add del">
        <pc:chgData name="Tribbett, Jessica" userId="S::tribbett_jessica@cde.state.co.us::b8af59d7-a86d-4166-a022-d856dc24c475" providerId="AD" clId="Web-{DBA717BC-2CA6-D282-A8BE-1EBEC9DE4F8A}" dt="2025-02-26T17:34:22.095" v="41"/>
        <pc:sldMkLst>
          <pc:docMk/>
          <pc:sldMk cId="1766721198" sldId="5819"/>
        </pc:sldMkLst>
      </pc:sldChg>
      <pc:sldChg chg="add del">
        <pc:chgData name="Tribbett, Jessica" userId="S::tribbett_jessica@cde.state.co.us::b8af59d7-a86d-4166-a022-d856dc24c475" providerId="AD" clId="Web-{DBA717BC-2CA6-D282-A8BE-1EBEC9DE4F8A}" dt="2025-02-26T17:34:22.095" v="40"/>
        <pc:sldMkLst>
          <pc:docMk/>
          <pc:sldMk cId="665339829" sldId="5820"/>
        </pc:sldMkLst>
      </pc:sldChg>
      <pc:sldChg chg="add del">
        <pc:chgData name="Tribbett, Jessica" userId="S::tribbett_jessica@cde.state.co.us::b8af59d7-a86d-4166-a022-d856dc24c475" providerId="AD" clId="Web-{DBA717BC-2CA6-D282-A8BE-1EBEC9DE4F8A}" dt="2025-02-26T17:34:22.095" v="39"/>
        <pc:sldMkLst>
          <pc:docMk/>
          <pc:sldMk cId="3608428502" sldId="5821"/>
        </pc:sldMkLst>
      </pc:sldChg>
      <pc:sldChg chg="add del">
        <pc:chgData name="Tribbett, Jessica" userId="S::tribbett_jessica@cde.state.co.us::b8af59d7-a86d-4166-a022-d856dc24c475" providerId="AD" clId="Web-{DBA717BC-2CA6-D282-A8BE-1EBEC9DE4F8A}" dt="2025-02-26T17:34:22.095" v="38"/>
        <pc:sldMkLst>
          <pc:docMk/>
          <pc:sldMk cId="428745300" sldId="5822"/>
        </pc:sldMkLst>
      </pc:sldChg>
      <pc:sldChg chg="add del">
        <pc:chgData name="Tribbett, Jessica" userId="S::tribbett_jessica@cde.state.co.us::b8af59d7-a86d-4166-a022-d856dc24c475" providerId="AD" clId="Web-{DBA717BC-2CA6-D282-A8BE-1EBEC9DE4F8A}" dt="2025-02-26T17:34:22.095" v="37"/>
        <pc:sldMkLst>
          <pc:docMk/>
          <pc:sldMk cId="2615240786" sldId="5823"/>
        </pc:sldMkLst>
      </pc:sldChg>
      <pc:sldChg chg="add del">
        <pc:chgData name="Tribbett, Jessica" userId="S::tribbett_jessica@cde.state.co.us::b8af59d7-a86d-4166-a022-d856dc24c475" providerId="AD" clId="Web-{DBA717BC-2CA6-D282-A8BE-1EBEC9DE4F8A}" dt="2025-02-26T17:34:22.080" v="36"/>
        <pc:sldMkLst>
          <pc:docMk/>
          <pc:sldMk cId="33826565" sldId="5824"/>
        </pc:sldMkLst>
      </pc:sldChg>
      <pc:sldMasterChg chg="addSldLayout delSldLayout">
        <pc:chgData name="Tribbett, Jessica" userId="S::tribbett_jessica@cde.state.co.us::b8af59d7-a86d-4166-a022-d856dc24c475" providerId="AD" clId="Web-{DBA717BC-2CA6-D282-A8BE-1EBEC9DE4F8A}" dt="2025-02-26T17:33:26.688" v="25"/>
        <pc:sldMasterMkLst>
          <pc:docMk/>
          <pc:sldMasterMk cId="2150711039" sldId="2147483676"/>
        </pc:sldMasterMkLst>
        <pc:sldLayoutChg chg="add">
          <pc:chgData name="Tribbett, Jessica" userId="S::tribbett_jessica@cde.state.co.us::b8af59d7-a86d-4166-a022-d856dc24c475" providerId="AD" clId="Web-{DBA717BC-2CA6-D282-A8BE-1EBEC9DE4F8A}" dt="2025-02-26T17:33:26.688" v="25"/>
          <pc:sldLayoutMkLst>
            <pc:docMk/>
            <pc:sldMasterMk cId="2150711039" sldId="2147483676"/>
            <pc:sldLayoutMk cId="3863003189" sldId="2147483710"/>
          </pc:sldLayoutMkLst>
        </pc:sldLayoutChg>
        <pc:sldLayoutChg chg="add del">
          <pc:chgData name="Tribbett, Jessica" userId="S::tribbett_jessica@cde.state.co.us::b8af59d7-a86d-4166-a022-d856dc24c475" providerId="AD" clId="Web-{DBA717BC-2CA6-D282-A8BE-1EBEC9DE4F8A}" dt="2025-02-26T17:33:18.719" v="10"/>
          <pc:sldLayoutMkLst>
            <pc:docMk/>
            <pc:sldMasterMk cId="2150711039" sldId="2147483676"/>
            <pc:sldLayoutMk cId="3999488185" sldId="2147483710"/>
          </pc:sldLayoutMkLst>
        </pc:sldLayoutChg>
      </pc:sldMasterChg>
    </pc:docChg>
  </pc:docChgLst>
  <pc:docChgLst>
    <pc:chgData name="Heitman, Lindsey" userId="a9773a47-99d2-4599-9377-6d37e9ec0bd3" providerId="ADAL" clId="{BB69444A-0A78-4D6D-BF2A-182B8CAF5906}"/>
    <pc:docChg chg="undo custSel addSld delSld modSld">
      <pc:chgData name="Heitman, Lindsey" userId="a9773a47-99d2-4599-9377-6d37e9ec0bd3" providerId="ADAL" clId="{BB69444A-0A78-4D6D-BF2A-182B8CAF5906}" dt="2025-06-11T21:48:20.170" v="1303" actId="962"/>
      <pc:docMkLst>
        <pc:docMk/>
      </pc:docMkLst>
      <pc:sldChg chg="add del">
        <pc:chgData name="Heitman, Lindsey" userId="a9773a47-99d2-4599-9377-6d37e9ec0bd3" providerId="ADAL" clId="{BB69444A-0A78-4D6D-BF2A-182B8CAF5906}" dt="2025-06-11T17:24:57.538" v="74" actId="2696"/>
        <pc:sldMkLst>
          <pc:docMk/>
          <pc:sldMk cId="1479812214" sldId="303"/>
        </pc:sldMkLst>
      </pc:sldChg>
      <pc:sldChg chg="modSp add mod">
        <pc:chgData name="Heitman, Lindsey" userId="a9773a47-99d2-4599-9377-6d37e9ec0bd3" providerId="ADAL" clId="{BB69444A-0A78-4D6D-BF2A-182B8CAF5906}" dt="2025-06-11T17:28:51.104" v="150" actId="13244"/>
        <pc:sldMkLst>
          <pc:docMk/>
          <pc:sldMk cId="24491297" sldId="334"/>
        </pc:sldMkLst>
      </pc:sldChg>
      <pc:sldChg chg="modSp add del mod">
        <pc:chgData name="Heitman, Lindsey" userId="a9773a47-99d2-4599-9377-6d37e9ec0bd3" providerId="ADAL" clId="{BB69444A-0A78-4D6D-BF2A-182B8CAF5906}" dt="2025-06-11T18:57:37.166" v="956" actId="2696"/>
        <pc:sldMkLst>
          <pc:docMk/>
          <pc:sldMk cId="1980605985" sldId="3178"/>
        </pc:sldMkLst>
      </pc:sldChg>
      <pc:sldChg chg="modSp mod">
        <pc:chgData name="Heitman, Lindsey" userId="a9773a47-99d2-4599-9377-6d37e9ec0bd3" providerId="ADAL" clId="{BB69444A-0A78-4D6D-BF2A-182B8CAF5906}" dt="2025-06-11T17:22:57.196" v="70" actId="20577"/>
        <pc:sldMkLst>
          <pc:docMk/>
          <pc:sldMk cId="3227145924" sldId="5097"/>
        </pc:sldMkLst>
        <pc:graphicFrameChg chg="modGraphic">
          <ac:chgData name="Heitman, Lindsey" userId="a9773a47-99d2-4599-9377-6d37e9ec0bd3" providerId="ADAL" clId="{BB69444A-0A78-4D6D-BF2A-182B8CAF5906}" dt="2025-06-11T17:22:57.196" v="70" actId="20577"/>
          <ac:graphicFrameMkLst>
            <pc:docMk/>
            <pc:sldMk cId="3227145924" sldId="5097"/>
            <ac:graphicFrameMk id="7" creationId="{2864BB53-F741-4FFC-0348-1AC10AD60EEB}"/>
          </ac:graphicFrameMkLst>
        </pc:graphicFrameChg>
      </pc:sldChg>
      <pc:sldChg chg="modSp add mod">
        <pc:chgData name="Heitman, Lindsey" userId="a9773a47-99d2-4599-9377-6d37e9ec0bd3" providerId="ADAL" clId="{BB69444A-0A78-4D6D-BF2A-182B8CAF5906}" dt="2025-06-11T21:47:24.240" v="1301" actId="20577"/>
        <pc:sldMkLst>
          <pc:docMk/>
          <pc:sldMk cId="2617484185" sldId="5394"/>
        </pc:sldMkLst>
      </pc:sldChg>
      <pc:sldChg chg="add del">
        <pc:chgData name="Heitman, Lindsey" userId="a9773a47-99d2-4599-9377-6d37e9ec0bd3" providerId="ADAL" clId="{BB69444A-0A78-4D6D-BF2A-182B8CAF5906}" dt="2025-06-11T17:24:57.538" v="74" actId="2696"/>
        <pc:sldMkLst>
          <pc:docMk/>
          <pc:sldMk cId="3186413146" sldId="5537"/>
        </pc:sldMkLst>
      </pc:sldChg>
      <pc:sldChg chg="modSp add mod">
        <pc:chgData name="Heitman, Lindsey" userId="a9773a47-99d2-4599-9377-6d37e9ec0bd3" providerId="ADAL" clId="{BB69444A-0A78-4D6D-BF2A-182B8CAF5906}" dt="2025-06-11T18:03:23.726" v="161" actId="1076"/>
        <pc:sldMkLst>
          <pc:docMk/>
          <pc:sldMk cId="873685795" sldId="5540"/>
        </pc:sldMkLst>
      </pc:sldChg>
      <pc:sldChg chg="modSp add mod">
        <pc:chgData name="Heitman, Lindsey" userId="a9773a47-99d2-4599-9377-6d37e9ec0bd3" providerId="ADAL" clId="{BB69444A-0A78-4D6D-BF2A-182B8CAF5906}" dt="2025-06-11T17:27:41.665" v="145" actId="13244"/>
        <pc:sldMkLst>
          <pc:docMk/>
          <pc:sldMk cId="1061246333" sldId="5541"/>
        </pc:sldMkLst>
      </pc:sldChg>
      <pc:sldChg chg="modSp add mod">
        <pc:chgData name="Heitman, Lindsey" userId="a9773a47-99d2-4599-9377-6d37e9ec0bd3" providerId="ADAL" clId="{BB69444A-0A78-4D6D-BF2A-182B8CAF5906}" dt="2025-06-11T17:29:49.750" v="155" actId="13244"/>
        <pc:sldMkLst>
          <pc:docMk/>
          <pc:sldMk cId="3445746737" sldId="5542"/>
        </pc:sldMkLst>
      </pc:sldChg>
      <pc:sldChg chg="modSp add mod">
        <pc:chgData name="Heitman, Lindsey" userId="a9773a47-99d2-4599-9377-6d37e9ec0bd3" providerId="ADAL" clId="{BB69444A-0A78-4D6D-BF2A-182B8CAF5906}" dt="2025-06-11T18:28:47.991" v="703" actId="1076"/>
        <pc:sldMkLst>
          <pc:docMk/>
          <pc:sldMk cId="2198266952" sldId="5561"/>
        </pc:sldMkLst>
      </pc:sldChg>
      <pc:sldChg chg="add del">
        <pc:chgData name="Heitman, Lindsey" userId="a9773a47-99d2-4599-9377-6d37e9ec0bd3" providerId="ADAL" clId="{BB69444A-0A78-4D6D-BF2A-182B8CAF5906}" dt="2025-06-11T18:16:09.177" v="455" actId="2696"/>
        <pc:sldMkLst>
          <pc:docMk/>
          <pc:sldMk cId="3511270056" sldId="5562"/>
        </pc:sldMkLst>
      </pc:sldChg>
      <pc:sldChg chg="modSp add del mod">
        <pc:chgData name="Heitman, Lindsey" userId="a9773a47-99d2-4599-9377-6d37e9ec0bd3" providerId="ADAL" clId="{BB69444A-0A78-4D6D-BF2A-182B8CAF5906}" dt="2025-06-11T18:16:11.634" v="456" actId="2696"/>
        <pc:sldMkLst>
          <pc:docMk/>
          <pc:sldMk cId="3894756585" sldId="5563"/>
        </pc:sldMkLst>
      </pc:sldChg>
      <pc:sldChg chg="add">
        <pc:chgData name="Heitman, Lindsey" userId="a9773a47-99d2-4599-9377-6d37e9ec0bd3" providerId="ADAL" clId="{BB69444A-0A78-4D6D-BF2A-182B8CAF5906}" dt="2025-06-11T17:24:31.011" v="71"/>
        <pc:sldMkLst>
          <pc:docMk/>
          <pc:sldMk cId="3445224250" sldId="5896"/>
        </pc:sldMkLst>
      </pc:sldChg>
      <pc:sldChg chg="add">
        <pc:chgData name="Heitman, Lindsey" userId="a9773a47-99d2-4599-9377-6d37e9ec0bd3" providerId="ADAL" clId="{BB69444A-0A78-4D6D-BF2A-182B8CAF5906}" dt="2025-06-11T17:24:31.011" v="71"/>
        <pc:sldMkLst>
          <pc:docMk/>
          <pc:sldMk cId="120784883" sldId="5898"/>
        </pc:sldMkLst>
      </pc:sldChg>
      <pc:sldChg chg="add">
        <pc:chgData name="Heitman, Lindsey" userId="a9773a47-99d2-4599-9377-6d37e9ec0bd3" providerId="ADAL" clId="{BB69444A-0A78-4D6D-BF2A-182B8CAF5906}" dt="2025-06-11T17:24:31.011" v="71"/>
        <pc:sldMkLst>
          <pc:docMk/>
          <pc:sldMk cId="896102050" sldId="5899"/>
        </pc:sldMkLst>
      </pc:sldChg>
      <pc:sldChg chg="add">
        <pc:chgData name="Heitman, Lindsey" userId="a9773a47-99d2-4599-9377-6d37e9ec0bd3" providerId="ADAL" clId="{BB69444A-0A78-4D6D-BF2A-182B8CAF5906}" dt="2025-06-11T17:24:31.011" v="71"/>
        <pc:sldMkLst>
          <pc:docMk/>
          <pc:sldMk cId="2055979038" sldId="5901"/>
        </pc:sldMkLst>
      </pc:sldChg>
      <pc:sldChg chg="addSp delSp modSp new mod">
        <pc:chgData name="Heitman, Lindsey" userId="a9773a47-99d2-4599-9377-6d37e9ec0bd3" providerId="ADAL" clId="{BB69444A-0A78-4D6D-BF2A-182B8CAF5906}" dt="2025-06-11T21:48:20.170" v="1303" actId="962"/>
        <pc:sldMkLst>
          <pc:docMk/>
          <pc:sldMk cId="1772522532" sldId="5975"/>
        </pc:sldMkLst>
      </pc:sldChg>
      <pc:sldMasterChg chg="delSldLayout">
        <pc:chgData name="Heitman, Lindsey" userId="a9773a47-99d2-4599-9377-6d37e9ec0bd3" providerId="ADAL" clId="{BB69444A-0A78-4D6D-BF2A-182B8CAF5906}" dt="2025-06-11T18:57:37.166" v="956" actId="2696"/>
        <pc:sldMasterMkLst>
          <pc:docMk/>
          <pc:sldMasterMk cId="2150711039" sldId="2147483676"/>
        </pc:sldMasterMkLst>
        <pc:sldLayoutChg chg="del">
          <pc:chgData name="Heitman, Lindsey" userId="a9773a47-99d2-4599-9377-6d37e9ec0bd3" providerId="ADAL" clId="{BB69444A-0A78-4D6D-BF2A-182B8CAF5906}" dt="2025-06-11T18:57:37.166" v="956" actId="2696"/>
          <pc:sldLayoutMkLst>
            <pc:docMk/>
            <pc:sldMasterMk cId="2150711039" sldId="2147483676"/>
            <pc:sldLayoutMk cId="3733054725" sldId="2147483711"/>
          </pc:sldLayoutMkLst>
        </pc:sldLayoutChg>
      </pc:sldMasterChg>
    </pc:docChg>
  </pc:docChgLst>
  <pc:docChgLst>
    <pc:chgData name="Tribbett, Jessica" userId="S::tribbett_jessica@cde.state.co.us::b8af59d7-a86d-4166-a022-d856dc24c475" providerId="AD" clId="Web-{31DF0541-52AF-FEFA-E26D-3B94138E632B}"/>
    <pc:docChg chg="modSld">
      <pc:chgData name="Tribbett, Jessica" userId="S::tribbett_jessica@cde.state.co.us::b8af59d7-a86d-4166-a022-d856dc24c475" providerId="AD" clId="Web-{31DF0541-52AF-FEFA-E26D-3B94138E632B}" dt="2025-01-29T19:21:25.913" v="42"/>
      <pc:docMkLst>
        <pc:docMk/>
      </pc:docMkLst>
    </pc:docChg>
  </pc:docChgLst>
  <pc:docChgLst>
    <pc:chgData name="Heitman, Lindsey" userId="a9773a47-99d2-4599-9377-6d37e9ec0bd3" providerId="ADAL" clId="{ED4A72F2-A37A-4785-8787-361AB7878AC5}"/>
    <pc:docChg chg="custSel addSld delSld modSld">
      <pc:chgData name="Heitman, Lindsey" userId="a9773a47-99d2-4599-9377-6d37e9ec0bd3" providerId="ADAL" clId="{ED4A72F2-A37A-4785-8787-361AB7878AC5}" dt="2024-08-22T14:02:48.087" v="290" actId="20577"/>
      <pc:docMkLst>
        <pc:docMk/>
      </pc:docMkLst>
      <pc:sldChg chg="add">
        <pc:chgData name="Heitman, Lindsey" userId="a9773a47-99d2-4599-9377-6d37e9ec0bd3" providerId="ADAL" clId="{ED4A72F2-A37A-4785-8787-361AB7878AC5}" dt="2024-08-21T21:31:30.131" v="261"/>
        <pc:sldMkLst>
          <pc:docMk/>
          <pc:sldMk cId="525739044" sldId="2201"/>
        </pc:sldMkLst>
      </pc:sldChg>
      <pc:sldChg chg="del">
        <pc:chgData name="Heitman, Lindsey" userId="a9773a47-99d2-4599-9377-6d37e9ec0bd3" providerId="ADAL" clId="{ED4A72F2-A37A-4785-8787-361AB7878AC5}" dt="2024-08-21T21:30:27.252" v="258" actId="2696"/>
        <pc:sldMkLst>
          <pc:docMk/>
          <pc:sldMk cId="1052820159" sldId="5451"/>
        </pc:sldMkLst>
      </pc:sldChg>
      <pc:sldChg chg="add">
        <pc:chgData name="Heitman, Lindsey" userId="a9773a47-99d2-4599-9377-6d37e9ec0bd3" providerId="ADAL" clId="{ED4A72F2-A37A-4785-8787-361AB7878AC5}" dt="2024-08-21T21:30:56.540" v="259"/>
        <pc:sldMkLst>
          <pc:docMk/>
          <pc:sldMk cId="2348164026" sldId="5474"/>
        </pc:sldMkLst>
      </pc:sldChg>
      <pc:sldChg chg="del">
        <pc:chgData name="Heitman, Lindsey" userId="a9773a47-99d2-4599-9377-6d37e9ec0bd3" providerId="ADAL" clId="{ED4A72F2-A37A-4785-8787-361AB7878AC5}" dt="2024-08-21T21:30:27.252" v="258" actId="2696"/>
        <pc:sldMkLst>
          <pc:docMk/>
          <pc:sldMk cId="1626949317" sldId="5477"/>
        </pc:sldMkLst>
      </pc:sldChg>
      <pc:sldChg chg="del">
        <pc:chgData name="Heitman, Lindsey" userId="a9773a47-99d2-4599-9377-6d37e9ec0bd3" providerId="ADAL" clId="{ED4A72F2-A37A-4785-8787-361AB7878AC5}" dt="2024-08-21T21:30:27.252" v="258" actId="2696"/>
        <pc:sldMkLst>
          <pc:docMk/>
          <pc:sldMk cId="2499726713" sldId="5480"/>
        </pc:sldMkLst>
      </pc:sldChg>
      <pc:sldChg chg="del">
        <pc:chgData name="Heitman, Lindsey" userId="a9773a47-99d2-4599-9377-6d37e9ec0bd3" providerId="ADAL" clId="{ED4A72F2-A37A-4785-8787-361AB7878AC5}" dt="2024-08-21T21:30:17.355" v="257" actId="2696"/>
        <pc:sldMkLst>
          <pc:docMk/>
          <pc:sldMk cId="646200145" sldId="5526"/>
        </pc:sldMkLst>
      </pc:sldChg>
      <pc:sldChg chg="add">
        <pc:chgData name="Heitman, Lindsey" userId="a9773a47-99d2-4599-9377-6d37e9ec0bd3" providerId="ADAL" clId="{ED4A72F2-A37A-4785-8787-361AB7878AC5}" dt="2024-08-21T21:31:30.131" v="261"/>
        <pc:sldMkLst>
          <pc:docMk/>
          <pc:sldMk cId="3018743995" sldId="5527"/>
        </pc:sldMkLst>
      </pc:sldChg>
      <pc:sldChg chg="add">
        <pc:chgData name="Heitman, Lindsey" userId="a9773a47-99d2-4599-9377-6d37e9ec0bd3" providerId="ADAL" clId="{ED4A72F2-A37A-4785-8787-361AB7878AC5}" dt="2024-08-21T21:31:30.131" v="261"/>
        <pc:sldMkLst>
          <pc:docMk/>
          <pc:sldMk cId="4044963095" sldId="5529"/>
        </pc:sldMkLst>
      </pc:sldChg>
      <pc:sldChg chg="modSp add mod">
        <pc:chgData name="Heitman, Lindsey" userId="a9773a47-99d2-4599-9377-6d37e9ec0bd3" providerId="ADAL" clId="{ED4A72F2-A37A-4785-8787-361AB7878AC5}" dt="2024-08-21T21:35:56.291" v="284" actId="207"/>
        <pc:sldMkLst>
          <pc:docMk/>
          <pc:sldMk cId="3822177015" sldId="5531"/>
        </pc:sldMkLst>
      </pc:sldChg>
      <pc:sldChg chg="modSp add mod">
        <pc:chgData name="Heitman, Lindsey" userId="a9773a47-99d2-4599-9377-6d37e9ec0bd3" providerId="ADAL" clId="{ED4A72F2-A37A-4785-8787-361AB7878AC5}" dt="2024-08-22T14:02:48.087" v="290" actId="20577"/>
        <pc:sldMkLst>
          <pc:docMk/>
          <pc:sldMk cId="1084665148" sldId="5557"/>
        </pc:sldMkLst>
      </pc:sldChg>
    </pc:docChg>
  </pc:docChgLst>
  <pc:docChgLst>
    <pc:chgData name="Rhodes, Tara" userId="S::rhodes_t@cde.state.co.us::566307b0-1e17-4826-87e1-0feb85a922f2" providerId="AD" clId="Web-{EEA3803C-4116-3D47-9E05-F6D6850486B6}"/>
    <pc:docChg chg="addSld delSld modSld sldOrd">
      <pc:chgData name="Rhodes, Tara" userId="S::rhodes_t@cde.state.co.us::566307b0-1e17-4826-87e1-0feb85a922f2" providerId="AD" clId="Web-{EEA3803C-4116-3D47-9E05-F6D6850486B6}" dt="2025-04-02T20:20:15.737" v="3655" actId="20577"/>
      <pc:docMkLst>
        <pc:docMk/>
      </pc:docMkLst>
      <pc:sldChg chg="modSp">
        <pc:chgData name="Rhodes, Tara" userId="S::rhodes_t@cde.state.co.us::566307b0-1e17-4826-87e1-0feb85a922f2" providerId="AD" clId="Web-{EEA3803C-4116-3D47-9E05-F6D6850486B6}" dt="2025-04-02T14:50:43.548" v="28" actId="20577"/>
        <pc:sldMkLst>
          <pc:docMk/>
          <pc:sldMk cId="485604172" sldId="266"/>
        </pc:sldMkLst>
      </pc:sldChg>
      <pc:sldChg chg="modSp ord">
        <pc:chgData name="Rhodes, Tara" userId="S::rhodes_t@cde.state.co.us::566307b0-1e17-4826-87e1-0feb85a922f2" providerId="AD" clId="Web-{EEA3803C-4116-3D47-9E05-F6D6850486B6}" dt="2025-04-02T20:03:28.199" v="2341" actId="20577"/>
        <pc:sldMkLst>
          <pc:docMk/>
          <pc:sldMk cId="499285695" sldId="281"/>
        </pc:sldMkLst>
      </pc:sldChg>
      <pc:sldChg chg="addSp modSp add del replId">
        <pc:chgData name="Rhodes, Tara" userId="S::rhodes_t@cde.state.co.us::566307b0-1e17-4826-87e1-0feb85a922f2" providerId="AD" clId="Web-{EEA3803C-4116-3D47-9E05-F6D6850486B6}" dt="2025-04-02T15:26:24.672" v="1719"/>
        <pc:sldMkLst>
          <pc:docMk/>
          <pc:sldMk cId="3813724645" sldId="5858"/>
        </pc:sldMkLst>
      </pc:sldChg>
      <pc:sldChg chg="new del">
        <pc:chgData name="Rhodes, Tara" userId="S::rhodes_t@cde.state.co.us::566307b0-1e17-4826-87e1-0feb85a922f2" providerId="AD" clId="Web-{EEA3803C-4116-3D47-9E05-F6D6850486B6}" dt="2025-04-02T15:18:05.153" v="1315"/>
        <pc:sldMkLst>
          <pc:docMk/>
          <pc:sldMk cId="1557866867" sldId="5859"/>
        </pc:sldMkLst>
      </pc:sldChg>
      <pc:sldChg chg="delSp modSp new mod modClrScheme chgLayout">
        <pc:chgData name="Rhodes, Tara" userId="S::rhodes_t@cde.state.co.us::566307b0-1e17-4826-87e1-0feb85a922f2" providerId="AD" clId="Web-{EEA3803C-4116-3D47-9E05-F6D6850486B6}" dt="2025-04-02T15:20:37.420" v="1464"/>
        <pc:sldMkLst>
          <pc:docMk/>
          <pc:sldMk cId="4231742710" sldId="5860"/>
        </pc:sldMkLst>
      </pc:sldChg>
      <pc:sldChg chg="delSp modSp new mod modClrScheme chgLayout">
        <pc:chgData name="Rhodes, Tara" userId="S::rhodes_t@cde.state.co.us::566307b0-1e17-4826-87e1-0feb85a922f2" providerId="AD" clId="Web-{EEA3803C-4116-3D47-9E05-F6D6850486B6}" dt="2025-04-02T15:20:45.732" v="1465"/>
        <pc:sldMkLst>
          <pc:docMk/>
          <pc:sldMk cId="1990834005" sldId="5861"/>
        </pc:sldMkLst>
      </pc:sldChg>
      <pc:sldChg chg="modSp new">
        <pc:chgData name="Rhodes, Tara" userId="S::rhodes_t@cde.state.co.us::566307b0-1e17-4826-87e1-0feb85a922f2" providerId="AD" clId="Web-{EEA3803C-4116-3D47-9E05-F6D6850486B6}" dt="2025-04-02T20:11:15.468" v="2892" actId="1076"/>
        <pc:sldMkLst>
          <pc:docMk/>
          <pc:sldMk cId="323882115" sldId="5862"/>
        </pc:sldMkLst>
      </pc:sldChg>
      <pc:sldChg chg="modSp new">
        <pc:chgData name="Rhodes, Tara" userId="S::rhodes_t@cde.state.co.us::566307b0-1e17-4826-87e1-0feb85a922f2" providerId="AD" clId="Web-{EEA3803C-4116-3D47-9E05-F6D6850486B6}" dt="2025-04-02T20:16:32.376" v="3309" actId="20577"/>
        <pc:sldMkLst>
          <pc:docMk/>
          <pc:sldMk cId="1135543252" sldId="5863"/>
        </pc:sldMkLst>
      </pc:sldChg>
      <pc:sldChg chg="delSp modSp new mod modClrScheme chgLayout">
        <pc:chgData name="Rhodes, Tara" userId="S::rhodes_t@cde.state.co.us::566307b0-1e17-4826-87e1-0feb85a922f2" providerId="AD" clId="Web-{EEA3803C-4116-3D47-9E05-F6D6850486B6}" dt="2025-04-02T15:21:42.576" v="1515" actId="20577"/>
        <pc:sldMkLst>
          <pc:docMk/>
          <pc:sldMk cId="1833610623" sldId="5864"/>
        </pc:sldMkLst>
      </pc:sldChg>
      <pc:sldChg chg="modSp new">
        <pc:chgData name="Rhodes, Tara" userId="S::rhodes_t@cde.state.co.us::566307b0-1e17-4826-87e1-0feb85a922f2" providerId="AD" clId="Web-{EEA3803C-4116-3D47-9E05-F6D6850486B6}" dt="2025-04-02T15:29:44.486" v="1968" actId="20577"/>
        <pc:sldMkLst>
          <pc:docMk/>
          <pc:sldMk cId="2147036906" sldId="5865"/>
        </pc:sldMkLst>
      </pc:sldChg>
      <pc:sldChg chg="modSp new del">
        <pc:chgData name="Rhodes, Tara" userId="S::rhodes_t@cde.state.co.us::566307b0-1e17-4826-87e1-0feb85a922f2" providerId="AD" clId="Web-{EEA3803C-4116-3D47-9E05-F6D6850486B6}" dt="2025-04-02T15:30:41.299" v="1981"/>
        <pc:sldMkLst>
          <pc:docMk/>
          <pc:sldMk cId="1730356822" sldId="5866"/>
        </pc:sldMkLst>
      </pc:sldChg>
      <pc:sldChg chg="modSp add replId">
        <pc:chgData name="Rhodes, Tara" userId="S::rhodes_t@cde.state.co.us::566307b0-1e17-4826-87e1-0feb85a922f2" providerId="AD" clId="Web-{EEA3803C-4116-3D47-9E05-F6D6850486B6}" dt="2025-04-02T20:05:43.653" v="2435" actId="20577"/>
        <pc:sldMkLst>
          <pc:docMk/>
          <pc:sldMk cId="1953538231" sldId="5866"/>
        </pc:sldMkLst>
      </pc:sldChg>
      <pc:sldChg chg="modSp new">
        <pc:chgData name="Rhodes, Tara" userId="S::rhodes_t@cde.state.co.us::566307b0-1e17-4826-87e1-0feb85a922f2" providerId="AD" clId="Web-{EEA3803C-4116-3D47-9E05-F6D6850486B6}" dt="2025-04-02T20:20:15.737" v="3655" actId="20577"/>
        <pc:sldMkLst>
          <pc:docMk/>
          <pc:sldMk cId="612951964" sldId="5867"/>
        </pc:sldMkLst>
      </pc:sldChg>
    </pc:docChg>
  </pc:docChgLst>
  <pc:docChgLst>
    <pc:chgData name="Heitman, Lindsey" userId="a9773a47-99d2-4599-9377-6d37e9ec0bd3" providerId="ADAL" clId="{4FB52AEB-3591-4963-8A72-62D753CB1880}"/>
    <pc:docChg chg="custSel addSld delSld modSld sldOrd">
      <pc:chgData name="Heitman, Lindsey" userId="a9773a47-99d2-4599-9377-6d37e9ec0bd3" providerId="ADAL" clId="{4FB52AEB-3591-4963-8A72-62D753CB1880}" dt="2025-01-16T14:30:13.611" v="16" actId="13244"/>
      <pc:docMkLst>
        <pc:docMk/>
      </pc:docMkLst>
      <pc:sldChg chg="modSp add mod">
        <pc:chgData name="Heitman, Lindsey" userId="a9773a47-99d2-4599-9377-6d37e9ec0bd3" providerId="ADAL" clId="{4FB52AEB-3591-4963-8A72-62D753CB1880}" dt="2025-01-16T14:30:05.970" v="15" actId="13244"/>
        <pc:sldMkLst>
          <pc:docMk/>
          <pc:sldMk cId="59728369" sldId="298"/>
        </pc:sldMkLst>
      </pc:sldChg>
      <pc:sldChg chg="del">
        <pc:chgData name="Heitman, Lindsey" userId="a9773a47-99d2-4599-9377-6d37e9ec0bd3" providerId="ADAL" clId="{4FB52AEB-3591-4963-8A72-62D753CB1880}" dt="2025-01-16T14:26:09.648" v="1" actId="2696"/>
        <pc:sldMkLst>
          <pc:docMk/>
          <pc:sldMk cId="3674759564" sldId="5255"/>
        </pc:sldMkLst>
      </pc:sldChg>
      <pc:sldChg chg="modSp add mod">
        <pc:chgData name="Heitman, Lindsey" userId="a9773a47-99d2-4599-9377-6d37e9ec0bd3" providerId="ADAL" clId="{4FB52AEB-3591-4963-8A72-62D753CB1880}" dt="2025-01-16T14:30:13.611" v="16" actId="13244"/>
        <pc:sldMkLst>
          <pc:docMk/>
          <pc:sldMk cId="196094948" sldId="5404"/>
        </pc:sldMkLst>
      </pc:sldChg>
      <pc:sldChg chg="add">
        <pc:chgData name="Heitman, Lindsey" userId="a9773a47-99d2-4599-9377-6d37e9ec0bd3" providerId="ADAL" clId="{4FB52AEB-3591-4963-8A72-62D753CB1880}" dt="2025-01-16T14:26:02.182" v="0"/>
        <pc:sldMkLst>
          <pc:docMk/>
          <pc:sldMk cId="3142244239" sldId="5599"/>
        </pc:sldMkLst>
      </pc:sldChg>
      <pc:sldChg chg="add ord">
        <pc:chgData name="Heitman, Lindsey" userId="a9773a47-99d2-4599-9377-6d37e9ec0bd3" providerId="ADAL" clId="{4FB52AEB-3591-4963-8A72-62D753CB1880}" dt="2025-01-16T14:28:50.185" v="10"/>
        <pc:sldMkLst>
          <pc:docMk/>
          <pc:sldMk cId="2878770330" sldId="5612"/>
        </pc:sldMkLst>
      </pc:sldChg>
      <pc:sldChg chg="del">
        <pc:chgData name="Heitman, Lindsey" userId="a9773a47-99d2-4599-9377-6d37e9ec0bd3" providerId="ADAL" clId="{4FB52AEB-3591-4963-8A72-62D753CB1880}" dt="2025-01-16T14:26:09.648" v="1" actId="2696"/>
        <pc:sldMkLst>
          <pc:docMk/>
          <pc:sldMk cId="1255530368" sldId="5613"/>
        </pc:sldMkLst>
      </pc:sldChg>
      <pc:sldChg chg="del">
        <pc:chgData name="Heitman, Lindsey" userId="a9773a47-99d2-4599-9377-6d37e9ec0bd3" providerId="ADAL" clId="{4FB52AEB-3591-4963-8A72-62D753CB1880}" dt="2025-01-16T14:26:09.648" v="1" actId="2696"/>
        <pc:sldMkLst>
          <pc:docMk/>
          <pc:sldMk cId="2054928620" sldId="5618"/>
        </pc:sldMkLst>
      </pc:sldChg>
      <pc:sldChg chg="add ord">
        <pc:chgData name="Heitman, Lindsey" userId="a9773a47-99d2-4599-9377-6d37e9ec0bd3" providerId="ADAL" clId="{4FB52AEB-3591-4963-8A72-62D753CB1880}" dt="2025-01-16T14:28:33.391" v="8"/>
        <pc:sldMkLst>
          <pc:docMk/>
          <pc:sldMk cId="1924483545" sldId="5620"/>
        </pc:sldMkLst>
      </pc:sldChg>
      <pc:sldChg chg="add ord">
        <pc:chgData name="Heitman, Lindsey" userId="a9773a47-99d2-4599-9377-6d37e9ec0bd3" providerId="ADAL" clId="{4FB52AEB-3591-4963-8A72-62D753CB1880}" dt="2025-01-16T14:28:53.196" v="12"/>
        <pc:sldMkLst>
          <pc:docMk/>
          <pc:sldMk cId="171501234" sldId="5621"/>
        </pc:sldMkLst>
      </pc:sldChg>
      <pc:sldChg chg="modSp add mod">
        <pc:chgData name="Heitman, Lindsey" userId="a9773a47-99d2-4599-9377-6d37e9ec0bd3" providerId="ADAL" clId="{4FB52AEB-3591-4963-8A72-62D753CB1880}" dt="2025-01-16T14:28:12.956" v="6" actId="27636"/>
        <pc:sldMkLst>
          <pc:docMk/>
          <pc:sldMk cId="2114561683" sldId="5759"/>
        </pc:sldMkLst>
      </pc:sldChg>
    </pc:docChg>
  </pc:docChgLst>
  <pc:docChgLst>
    <pc:chgData name="Hoffman, Peter" userId="673cee94-26bd-4c2a-ab82-1b3669e2f049" providerId="ADAL" clId="{81157F20-AD6A-47F7-81C9-01FD00AB7761}"/>
    <pc:docChg chg="modSld">
      <pc:chgData name="Hoffman, Peter" userId="673cee94-26bd-4c2a-ab82-1b3669e2f049" providerId="ADAL" clId="{81157F20-AD6A-47F7-81C9-01FD00AB7761}" dt="2024-11-07T15:52:38.370" v="70" actId="20577"/>
      <pc:docMkLst>
        <pc:docMk/>
      </pc:docMkLst>
      <pc:sldChg chg="modSp mod">
        <pc:chgData name="Hoffman, Peter" userId="673cee94-26bd-4c2a-ab82-1b3669e2f049" providerId="ADAL" clId="{81157F20-AD6A-47F7-81C9-01FD00AB7761}" dt="2024-11-07T15:52:38.370" v="70" actId="20577"/>
        <pc:sldMkLst>
          <pc:docMk/>
          <pc:sldMk cId="1068357804" sldId="5687"/>
        </pc:sldMkLst>
      </pc:sldChg>
    </pc:docChg>
  </pc:docChgLst>
  <pc:docChgLst>
    <pc:chgData name="Wenzel, Brooke" userId="672bf8d3-b15b-4e02-a6d1-39319a0df09b" providerId="ADAL" clId="{1BD1757E-9745-46DD-8E3C-E650BAC3F6AA}"/>
    <pc:docChg chg="undo custSel addSld delSld modSld">
      <pc:chgData name="Wenzel, Brooke" userId="672bf8d3-b15b-4e02-a6d1-39319a0df09b" providerId="ADAL" clId="{1BD1757E-9745-46DD-8E3C-E650BAC3F6AA}" dt="2024-08-22T18:20:20.248" v="355" actId="20577"/>
      <pc:docMkLst>
        <pc:docMk/>
      </pc:docMkLst>
      <pc:sldChg chg="modSp add mod">
        <pc:chgData name="Wenzel, Brooke" userId="672bf8d3-b15b-4e02-a6d1-39319a0df09b" providerId="ADAL" clId="{1BD1757E-9745-46DD-8E3C-E650BAC3F6AA}" dt="2024-08-19T16:08:24.182" v="43" actId="20577"/>
        <pc:sldMkLst>
          <pc:docMk/>
          <pc:sldMk cId="2811713806" sldId="268"/>
        </pc:sldMkLst>
      </pc:sldChg>
      <pc:sldChg chg="del">
        <pc:chgData name="Wenzel, Brooke" userId="672bf8d3-b15b-4e02-a6d1-39319a0df09b" providerId="ADAL" clId="{1BD1757E-9745-46DD-8E3C-E650BAC3F6AA}" dt="2024-08-19T16:05:49.715" v="6" actId="47"/>
        <pc:sldMkLst>
          <pc:docMk/>
          <pc:sldMk cId="1593808434" sldId="5292"/>
        </pc:sldMkLst>
      </pc:sldChg>
      <pc:sldChg chg="modSp mod">
        <pc:chgData name="Wenzel, Brooke" userId="672bf8d3-b15b-4e02-a6d1-39319a0df09b" providerId="ADAL" clId="{1BD1757E-9745-46DD-8E3C-E650BAC3F6AA}" dt="2024-08-19T16:25:13.796" v="279" actId="2711"/>
        <pc:sldMkLst>
          <pc:docMk/>
          <pc:sldMk cId="26054774" sldId="5413"/>
        </pc:sldMkLst>
      </pc:sldChg>
      <pc:sldChg chg="del">
        <pc:chgData name="Wenzel, Brooke" userId="672bf8d3-b15b-4e02-a6d1-39319a0df09b" providerId="ADAL" clId="{1BD1757E-9745-46DD-8E3C-E650BAC3F6AA}" dt="2024-08-19T16:05:47.324" v="4" actId="47"/>
        <pc:sldMkLst>
          <pc:docMk/>
          <pc:sldMk cId="3738962996" sldId="5485"/>
        </pc:sldMkLst>
      </pc:sldChg>
      <pc:sldChg chg="del">
        <pc:chgData name="Wenzel, Brooke" userId="672bf8d3-b15b-4e02-a6d1-39319a0df09b" providerId="ADAL" clId="{1BD1757E-9745-46DD-8E3C-E650BAC3F6AA}" dt="2024-08-19T16:05:47.517" v="5" actId="47"/>
        <pc:sldMkLst>
          <pc:docMk/>
          <pc:sldMk cId="3254898418" sldId="5535"/>
        </pc:sldMkLst>
      </pc:sldChg>
      <pc:sldChg chg="modSp mod">
        <pc:chgData name="Wenzel, Brooke" userId="672bf8d3-b15b-4e02-a6d1-39319a0df09b" providerId="ADAL" clId="{1BD1757E-9745-46DD-8E3C-E650BAC3F6AA}" dt="2024-08-22T18:20:20.248" v="355" actId="20577"/>
        <pc:sldMkLst>
          <pc:docMk/>
          <pc:sldMk cId="573740307" sldId="5538"/>
        </pc:sldMkLst>
      </pc:sldChg>
      <pc:sldChg chg="del">
        <pc:chgData name="Wenzel, Brooke" userId="672bf8d3-b15b-4e02-a6d1-39319a0df09b" providerId="ADAL" clId="{1BD1757E-9745-46DD-8E3C-E650BAC3F6AA}" dt="2024-08-19T16:14:22.691" v="44" actId="47"/>
        <pc:sldMkLst>
          <pc:docMk/>
          <pc:sldMk cId="1712441647" sldId="5539"/>
        </pc:sldMkLst>
      </pc:sldChg>
      <pc:sldChg chg="del">
        <pc:chgData name="Wenzel, Brooke" userId="672bf8d3-b15b-4e02-a6d1-39319a0df09b" providerId="ADAL" clId="{1BD1757E-9745-46DD-8E3C-E650BAC3F6AA}" dt="2024-08-19T16:06:47.248" v="7" actId="47"/>
        <pc:sldMkLst>
          <pc:docMk/>
          <pc:sldMk cId="599009042" sldId="5549"/>
        </pc:sldMkLst>
      </pc:sldChg>
    </pc:docChg>
  </pc:docChgLst>
  <pc:docChgLst>
    <pc:chgData name="Hoffman, Peter" userId="673cee94-26bd-4c2a-ab82-1b3669e2f049" providerId="ADAL" clId="{DBB0E892-7E9C-42F6-A322-6279961C9AE2}"/>
    <pc:docChg chg="modSld">
      <pc:chgData name="Hoffman, Peter" userId="673cee94-26bd-4c2a-ab82-1b3669e2f049" providerId="ADAL" clId="{DBB0E892-7E9C-42F6-A322-6279961C9AE2}" dt="2024-10-22T14:37:43.495" v="57" actId="20577"/>
      <pc:docMkLst>
        <pc:docMk/>
      </pc:docMkLst>
    </pc:docChg>
  </pc:docChgLst>
  <pc:docChgLst>
    <pc:chgData name="Rhodes, Tara" userId="S::rhodes_t@cde.state.co.us::566307b0-1e17-4826-87e1-0feb85a922f2" providerId="AD" clId="Web-{DD5C4369-939D-06F5-6303-E0D1F7F531D0}"/>
    <pc:docChg chg="delSld modSld">
      <pc:chgData name="Rhodes, Tara" userId="S::rhodes_t@cde.state.co.us::566307b0-1e17-4826-87e1-0feb85a922f2" providerId="AD" clId="Web-{DD5C4369-939D-06F5-6303-E0D1F7F531D0}" dt="2024-06-13T05:27:40.488" v="134"/>
      <pc:docMkLst>
        <pc:docMk/>
      </pc:docMkLst>
      <pc:sldChg chg="modSp">
        <pc:chgData name="Rhodes, Tara" userId="S::rhodes_t@cde.state.co.us::566307b0-1e17-4826-87e1-0feb85a922f2" providerId="AD" clId="Web-{DD5C4369-939D-06F5-6303-E0D1F7F531D0}" dt="2024-06-13T05:25:09.783" v="132" actId="20577"/>
        <pc:sldMkLst>
          <pc:docMk/>
          <pc:sldMk cId="68699369" sldId="5309"/>
        </pc:sldMkLst>
      </pc:sldChg>
      <pc:sldChg chg="modSp">
        <pc:chgData name="Rhodes, Tara" userId="S::rhodes_t@cde.state.co.us::566307b0-1e17-4826-87e1-0feb85a922f2" providerId="AD" clId="Web-{DD5C4369-939D-06F5-6303-E0D1F7F531D0}" dt="2024-06-13T05:26:20.299" v="133" actId="20577"/>
        <pc:sldMkLst>
          <pc:docMk/>
          <pc:sldMk cId="3396060537" sldId="5314"/>
        </pc:sldMkLst>
      </pc:sldChg>
      <pc:sldChg chg="del">
        <pc:chgData name="Rhodes, Tara" userId="S::rhodes_t@cde.state.co.us::566307b0-1e17-4826-87e1-0feb85a922f2" providerId="AD" clId="Web-{DD5C4369-939D-06F5-6303-E0D1F7F531D0}" dt="2024-06-13T05:27:40.488" v="134"/>
        <pc:sldMkLst>
          <pc:docMk/>
          <pc:sldMk cId="1006133002" sldId="5449"/>
        </pc:sldMkLst>
      </pc:sldChg>
    </pc:docChg>
  </pc:docChgLst>
  <pc:docChgLst>
    <pc:chgData name="Tribbett, Jessica" userId="S::tribbett_jessica@cde.state.co.us::b8af59d7-a86d-4166-a022-d856dc24c475" providerId="AD" clId="Web-{766C34BB-E14D-9CBD-7257-3B8BB184E4C3}"/>
    <pc:docChg chg="addSld delSld modSld">
      <pc:chgData name="Tribbett, Jessica" userId="S::tribbett_jessica@cde.state.co.us::b8af59d7-a86d-4166-a022-d856dc24c475" providerId="AD" clId="Web-{766C34BB-E14D-9CBD-7257-3B8BB184E4C3}" dt="2024-05-15T03:47:16.902" v="229" actId="20577"/>
      <pc:docMkLst>
        <pc:docMk/>
      </pc:docMkLst>
      <pc:sldChg chg="addSp delSp modSp add">
        <pc:chgData name="Tribbett, Jessica" userId="S::tribbett_jessica@cde.state.co.us::b8af59d7-a86d-4166-a022-d856dc24c475" providerId="AD" clId="Web-{766C34BB-E14D-9CBD-7257-3B8BB184E4C3}" dt="2024-05-15T03:29:27.021" v="51" actId="1076"/>
        <pc:sldMkLst>
          <pc:docMk/>
          <pc:sldMk cId="462835190" sldId="4696"/>
        </pc:sldMkLst>
      </pc:sldChg>
      <pc:sldChg chg="modSp add del">
        <pc:chgData name="Tribbett, Jessica" userId="S::tribbett_jessica@cde.state.co.us::b8af59d7-a86d-4166-a022-d856dc24c475" providerId="AD" clId="Web-{766C34BB-E14D-9CBD-7257-3B8BB184E4C3}" dt="2024-05-15T03:30:46.007" v="81" actId="14100"/>
        <pc:sldMkLst>
          <pc:docMk/>
          <pc:sldMk cId="1605174236" sldId="5394"/>
        </pc:sldMkLst>
      </pc:sldChg>
      <pc:sldChg chg="modSp">
        <pc:chgData name="Tribbett, Jessica" userId="S::tribbett_jessica@cde.state.co.us::b8af59d7-a86d-4166-a022-d856dc24c475" providerId="AD" clId="Web-{766C34BB-E14D-9CBD-7257-3B8BB184E4C3}" dt="2024-05-15T03:22:18.730" v="3" actId="20577"/>
        <pc:sldMkLst>
          <pc:docMk/>
          <pc:sldMk cId="2515573956" sldId="5430"/>
        </pc:sldMkLst>
      </pc:sldChg>
      <pc:sldChg chg="del">
        <pc:chgData name="Tribbett, Jessica" userId="S::tribbett_jessica@cde.state.co.us::b8af59d7-a86d-4166-a022-d856dc24c475" providerId="AD" clId="Web-{766C34BB-E14D-9CBD-7257-3B8BB184E4C3}" dt="2024-05-15T03:22:52.122" v="5"/>
        <pc:sldMkLst>
          <pc:docMk/>
          <pc:sldMk cId="4245206161" sldId="5431"/>
        </pc:sldMkLst>
      </pc:sldChg>
      <pc:sldChg chg="del">
        <pc:chgData name="Tribbett, Jessica" userId="S::tribbett_jessica@cde.state.co.us::b8af59d7-a86d-4166-a022-d856dc24c475" providerId="AD" clId="Web-{766C34BB-E14D-9CBD-7257-3B8BB184E4C3}" dt="2024-05-15T03:30:01.490" v="54"/>
        <pc:sldMkLst>
          <pc:docMk/>
          <pc:sldMk cId="2972609993" sldId="5432"/>
        </pc:sldMkLst>
      </pc:sldChg>
      <pc:sldChg chg="del">
        <pc:chgData name="Tribbett, Jessica" userId="S::tribbett_jessica@cde.state.co.us::b8af59d7-a86d-4166-a022-d856dc24c475" providerId="AD" clId="Web-{766C34BB-E14D-9CBD-7257-3B8BB184E4C3}" dt="2024-05-15T03:30:03.053" v="55"/>
        <pc:sldMkLst>
          <pc:docMk/>
          <pc:sldMk cId="2468195586" sldId="5433"/>
        </pc:sldMkLst>
      </pc:sldChg>
      <pc:sldChg chg="modSp">
        <pc:chgData name="Tribbett, Jessica" userId="S::tribbett_jessica@cde.state.co.us::b8af59d7-a86d-4166-a022-d856dc24c475" providerId="AD" clId="Web-{766C34BB-E14D-9CBD-7257-3B8BB184E4C3}" dt="2024-05-15T03:31:13.195" v="87" actId="20577"/>
        <pc:sldMkLst>
          <pc:docMk/>
          <pc:sldMk cId="3637682200" sldId="5442"/>
        </pc:sldMkLst>
      </pc:sldChg>
      <pc:sldChg chg="del">
        <pc:chgData name="Tribbett, Jessica" userId="S::tribbett_jessica@cde.state.co.us::b8af59d7-a86d-4166-a022-d856dc24c475" providerId="AD" clId="Web-{766C34BB-E14D-9CBD-7257-3B8BB184E4C3}" dt="2024-05-15T03:31:18.429" v="88"/>
        <pc:sldMkLst>
          <pc:docMk/>
          <pc:sldMk cId="2033492523" sldId="5443"/>
        </pc:sldMkLst>
      </pc:sldChg>
      <pc:sldChg chg="addSp delSp modSp">
        <pc:chgData name="Tribbett, Jessica" userId="S::tribbett_jessica@cde.state.co.us::b8af59d7-a86d-4166-a022-d856dc24c475" providerId="AD" clId="Web-{766C34BB-E14D-9CBD-7257-3B8BB184E4C3}" dt="2024-05-15T03:37:20.483" v="126" actId="1076"/>
        <pc:sldMkLst>
          <pc:docMk/>
          <pc:sldMk cId="887340654" sldId="5444"/>
        </pc:sldMkLst>
      </pc:sldChg>
      <pc:sldChg chg="modSp">
        <pc:chgData name="Tribbett, Jessica" userId="S::tribbett_jessica@cde.state.co.us::b8af59d7-a86d-4166-a022-d856dc24c475" providerId="AD" clId="Web-{766C34BB-E14D-9CBD-7257-3B8BB184E4C3}" dt="2024-05-15T03:47:16.902" v="229" actId="20577"/>
        <pc:sldMkLst>
          <pc:docMk/>
          <pc:sldMk cId="3512071473" sldId="5445"/>
        </pc:sldMkLst>
      </pc:sldChg>
      <pc:sldChg chg="addSp delSp modSp add replId">
        <pc:chgData name="Tribbett, Jessica" userId="S::tribbett_jessica@cde.state.co.us::b8af59d7-a86d-4166-a022-d856dc24c475" providerId="AD" clId="Web-{766C34BB-E14D-9CBD-7257-3B8BB184E4C3}" dt="2024-05-15T03:46:09.838" v="191"/>
        <pc:sldMkLst>
          <pc:docMk/>
          <pc:sldMk cId="3675580410" sldId="5446"/>
        </pc:sldMkLst>
      </pc:sldChg>
      <pc:sldChg chg="addSp delSp modSp add replId">
        <pc:chgData name="Tribbett, Jessica" userId="S::tribbett_jessica@cde.state.co.us::b8af59d7-a86d-4166-a022-d856dc24c475" providerId="AD" clId="Web-{766C34BB-E14D-9CBD-7257-3B8BB184E4C3}" dt="2024-05-15T03:42:14.849" v="155"/>
        <pc:sldMkLst>
          <pc:docMk/>
          <pc:sldMk cId="1216709603" sldId="5447"/>
        </pc:sldMkLst>
      </pc:sldChg>
    </pc:docChg>
  </pc:docChgLst>
  <pc:docChgLst>
    <pc:chgData name="Hoffman, Peter" userId="673cee94-26bd-4c2a-ab82-1b3669e2f049" providerId="ADAL" clId="{9931E8A7-E650-46A7-AB70-D8CDCB243E93}"/>
    <pc:docChg chg="modSld">
      <pc:chgData name="Hoffman, Peter" userId="673cee94-26bd-4c2a-ab82-1b3669e2f049" providerId="ADAL" clId="{9931E8A7-E650-46A7-AB70-D8CDCB243E93}" dt="2025-03-06T01:32:45.353" v="2" actId="20577"/>
      <pc:docMkLst>
        <pc:docMk/>
      </pc:docMkLst>
    </pc:docChg>
  </pc:docChgLst>
  <pc:docChgLst>
    <pc:chgData name="Wenzel, Brooke" userId="672bf8d3-b15b-4e02-a6d1-39319a0df09b" providerId="ADAL" clId="{86B3B288-1B0D-47CD-9C1D-A178E2C7D872}"/>
    <pc:docChg chg="undo custSel addSld delSld modSld sldOrd">
      <pc:chgData name="Wenzel, Brooke" userId="672bf8d3-b15b-4e02-a6d1-39319a0df09b" providerId="ADAL" clId="{86B3B288-1B0D-47CD-9C1D-A178E2C7D872}" dt="2024-06-05T22:02:21.764" v="886"/>
      <pc:docMkLst>
        <pc:docMk/>
      </pc:docMkLst>
      <pc:sldChg chg="addSp modSp add mod">
        <pc:chgData name="Wenzel, Brooke" userId="672bf8d3-b15b-4e02-a6d1-39319a0df09b" providerId="ADAL" clId="{86B3B288-1B0D-47CD-9C1D-A178E2C7D872}" dt="2024-06-05T13:04:01.309" v="5" actId="962"/>
        <pc:sldMkLst>
          <pc:docMk/>
          <pc:sldMk cId="2627223314" sldId="5254"/>
        </pc:sldMkLst>
      </pc:sldChg>
      <pc:sldChg chg="add">
        <pc:chgData name="Wenzel, Brooke" userId="672bf8d3-b15b-4e02-a6d1-39319a0df09b" providerId="ADAL" clId="{86B3B288-1B0D-47CD-9C1D-A178E2C7D872}" dt="2024-06-05T13:02:54.430" v="0"/>
        <pc:sldMkLst>
          <pc:docMk/>
          <pc:sldMk cId="1114984409" sldId="5290"/>
        </pc:sldMkLst>
      </pc:sldChg>
      <pc:sldChg chg="add">
        <pc:chgData name="Wenzel, Brooke" userId="672bf8d3-b15b-4e02-a6d1-39319a0df09b" providerId="ADAL" clId="{86B3B288-1B0D-47CD-9C1D-A178E2C7D872}" dt="2024-06-05T13:02:54.430" v="0"/>
        <pc:sldMkLst>
          <pc:docMk/>
          <pc:sldMk cId="1593808434" sldId="5292"/>
        </pc:sldMkLst>
      </pc:sldChg>
      <pc:sldChg chg="add del">
        <pc:chgData name="Wenzel, Brooke" userId="672bf8d3-b15b-4e02-a6d1-39319a0df09b" providerId="ADAL" clId="{86B3B288-1B0D-47CD-9C1D-A178E2C7D872}" dt="2024-06-05T17:12:36.137" v="6" actId="47"/>
        <pc:sldMkLst>
          <pc:docMk/>
          <pc:sldMk cId="1443655953" sldId="5305"/>
        </pc:sldMkLst>
      </pc:sldChg>
      <pc:sldChg chg="addSp delSp modSp add mod ord modClrScheme chgLayout">
        <pc:chgData name="Wenzel, Brooke" userId="672bf8d3-b15b-4e02-a6d1-39319a0df09b" providerId="ADAL" clId="{86B3B288-1B0D-47CD-9C1D-A178E2C7D872}" dt="2024-06-05T17:20:18.581" v="853"/>
        <pc:sldMkLst>
          <pc:docMk/>
          <pc:sldMk cId="3860371057" sldId="5338"/>
        </pc:sldMkLst>
      </pc:sldChg>
      <pc:sldChg chg="modSp add mod">
        <pc:chgData name="Wenzel, Brooke" userId="672bf8d3-b15b-4e02-a6d1-39319a0df09b" providerId="ADAL" clId="{86B3B288-1B0D-47CD-9C1D-A178E2C7D872}" dt="2024-06-05T22:02:21.764" v="886"/>
        <pc:sldMkLst>
          <pc:docMk/>
          <pc:sldMk cId="2357482481" sldId="5453"/>
        </pc:sldMkLst>
      </pc:sldChg>
      <pc:sldChg chg="add">
        <pc:chgData name="Wenzel, Brooke" userId="672bf8d3-b15b-4e02-a6d1-39319a0df09b" providerId="ADAL" clId="{86B3B288-1B0D-47CD-9C1D-A178E2C7D872}" dt="2024-06-05T13:02:54.430" v="0"/>
        <pc:sldMkLst>
          <pc:docMk/>
          <pc:sldMk cId="2446368680" sldId="5457"/>
        </pc:sldMkLst>
      </pc:sldChg>
    </pc:docChg>
  </pc:docChgLst>
  <pc:docChgLst>
    <pc:chgData name="Tribbett, Jessica" userId="S::tribbett_jessica@cde.state.co.us::b8af59d7-a86d-4166-a022-d856dc24c475" providerId="AD" clId="Web-{A5272F79-5D8B-974D-6DF2-E52A66B42C59}"/>
    <pc:docChg chg="modSld">
      <pc:chgData name="Tribbett, Jessica" userId="S::tribbett_jessica@cde.state.co.us::b8af59d7-a86d-4166-a022-d856dc24c475" providerId="AD" clId="Web-{A5272F79-5D8B-974D-6DF2-E52A66B42C59}" dt="2025-04-15T14:41:20.543" v="12"/>
      <pc:docMkLst>
        <pc:docMk/>
      </pc:docMkLst>
    </pc:docChg>
  </pc:docChgLst>
  <pc:docChgLst>
    <pc:chgData name="Rhodes, Tara" userId="S::rhodes_t@cde.state.co.us::566307b0-1e17-4826-87e1-0feb85a922f2" providerId="AD" clId="Web-{D330D1BA-640B-F240-0EF9-BE5D8A9FDF81}"/>
    <pc:docChg chg="modSld">
      <pc:chgData name="Rhodes, Tara" userId="S::rhodes_t@cde.state.co.us::566307b0-1e17-4826-87e1-0feb85a922f2" providerId="AD" clId="Web-{D330D1BA-640B-F240-0EF9-BE5D8A9FDF81}" dt="2024-08-01T12:32:43.780" v="83" actId="20577"/>
      <pc:docMkLst>
        <pc:docMk/>
      </pc:docMkLst>
      <pc:sldChg chg="modSp">
        <pc:chgData name="Rhodes, Tara" userId="S::rhodes_t@cde.state.co.us::566307b0-1e17-4826-87e1-0feb85a922f2" providerId="AD" clId="Web-{D330D1BA-640B-F240-0EF9-BE5D8A9FDF81}" dt="2024-08-01T12:31:24.153" v="79" actId="20577"/>
        <pc:sldMkLst>
          <pc:docMk/>
          <pc:sldMk cId="1153930597" sldId="5504"/>
        </pc:sldMkLst>
      </pc:sldChg>
      <pc:sldChg chg="modSp">
        <pc:chgData name="Rhodes, Tara" userId="S::rhodes_t@cde.state.co.us::566307b0-1e17-4826-87e1-0feb85a922f2" providerId="AD" clId="Web-{D330D1BA-640B-F240-0EF9-BE5D8A9FDF81}" dt="2024-08-01T12:32:43.780" v="83" actId="20577"/>
        <pc:sldMkLst>
          <pc:docMk/>
          <pc:sldMk cId="2423109446" sldId="5516"/>
        </pc:sldMkLst>
      </pc:sldChg>
    </pc:docChg>
  </pc:docChgLst>
  <pc:docChgLst>
    <pc:chgData name="Chaffin,Melissa" userId="S::chaffin_m@cde.state.co.us::21f0136b-23e1-4eef-9c4f-f29e4cc3ac56" providerId="AD" clId="Web-{5951EED6-31E2-42EE-507F-79BFF59FF5A8}"/>
    <pc:docChg chg="modSld">
      <pc:chgData name="Chaffin,Melissa" userId="S::chaffin_m@cde.state.co.us::21f0136b-23e1-4eef-9c4f-f29e4cc3ac56" providerId="AD" clId="Web-{5951EED6-31E2-42EE-507F-79BFF59FF5A8}" dt="2024-10-02T19:32:20.750" v="14" actId="20577"/>
      <pc:docMkLst>
        <pc:docMk/>
      </pc:docMkLst>
      <pc:sldChg chg="modSp">
        <pc:chgData name="Chaffin,Melissa" userId="S::chaffin_m@cde.state.co.us::21f0136b-23e1-4eef-9c4f-f29e4cc3ac56" providerId="AD" clId="Web-{5951EED6-31E2-42EE-507F-79BFF59FF5A8}" dt="2024-10-02T19:32:20.750" v="14" actId="20577"/>
        <pc:sldMkLst>
          <pc:docMk/>
          <pc:sldMk cId="1016378890" sldId="5604"/>
        </pc:sldMkLst>
      </pc:sldChg>
    </pc:docChg>
  </pc:docChgLst>
  <pc:docChgLst>
    <pc:chgData name="Ward, Reagan" userId="27291eb4-8241-4961-9e69-8c66e34cc5b0" providerId="ADAL" clId="{5F8DBDBA-CD34-4C24-8E2C-5CCD7EDA5FE7}"/>
    <pc:docChg chg="undo custSel addSld delSld modSld">
      <pc:chgData name="Ward, Reagan" userId="27291eb4-8241-4961-9e69-8c66e34cc5b0" providerId="ADAL" clId="{5F8DBDBA-CD34-4C24-8E2C-5CCD7EDA5FE7}" dt="2025-05-22T15:30:53.872" v="3011" actId="5793"/>
      <pc:docMkLst>
        <pc:docMk/>
      </pc:docMkLst>
      <pc:sldChg chg="add del">
        <pc:chgData name="Ward, Reagan" userId="27291eb4-8241-4961-9e69-8c66e34cc5b0" providerId="ADAL" clId="{5F8DBDBA-CD34-4C24-8E2C-5CCD7EDA5FE7}" dt="2025-05-21T19:23:01.773" v="296"/>
        <pc:sldMkLst>
          <pc:docMk/>
          <pc:sldMk cId="638276779" sldId="257"/>
        </pc:sldMkLst>
      </pc:sldChg>
      <pc:sldChg chg="add del">
        <pc:chgData name="Ward, Reagan" userId="27291eb4-8241-4961-9e69-8c66e34cc5b0" providerId="ADAL" clId="{5F8DBDBA-CD34-4C24-8E2C-5CCD7EDA5FE7}" dt="2025-05-21T19:23:01.773" v="296"/>
        <pc:sldMkLst>
          <pc:docMk/>
          <pc:sldMk cId="1638711916" sldId="258"/>
        </pc:sldMkLst>
      </pc:sldChg>
      <pc:sldChg chg="add del">
        <pc:chgData name="Ward, Reagan" userId="27291eb4-8241-4961-9e69-8c66e34cc5b0" providerId="ADAL" clId="{5F8DBDBA-CD34-4C24-8E2C-5CCD7EDA5FE7}" dt="2025-05-21T19:23:01.773" v="296"/>
        <pc:sldMkLst>
          <pc:docMk/>
          <pc:sldMk cId="4155096050" sldId="263"/>
        </pc:sldMkLst>
      </pc:sldChg>
      <pc:sldChg chg="add del">
        <pc:chgData name="Ward, Reagan" userId="27291eb4-8241-4961-9e69-8c66e34cc5b0" providerId="ADAL" clId="{5F8DBDBA-CD34-4C24-8E2C-5CCD7EDA5FE7}" dt="2025-05-21T19:23:01.773" v="296"/>
        <pc:sldMkLst>
          <pc:docMk/>
          <pc:sldMk cId="1284145060" sldId="264"/>
        </pc:sldMkLst>
      </pc:sldChg>
      <pc:sldChg chg="add del">
        <pc:chgData name="Ward, Reagan" userId="27291eb4-8241-4961-9e69-8c66e34cc5b0" providerId="ADAL" clId="{5F8DBDBA-CD34-4C24-8E2C-5CCD7EDA5FE7}" dt="2025-05-21T19:23:01.773" v="296"/>
        <pc:sldMkLst>
          <pc:docMk/>
          <pc:sldMk cId="3878259165" sldId="265"/>
        </pc:sldMkLst>
      </pc:sldChg>
      <pc:sldChg chg="add del">
        <pc:chgData name="Ward, Reagan" userId="27291eb4-8241-4961-9e69-8c66e34cc5b0" providerId="ADAL" clId="{5F8DBDBA-CD34-4C24-8E2C-5CCD7EDA5FE7}" dt="2025-05-21T19:23:01.773" v="296"/>
        <pc:sldMkLst>
          <pc:docMk/>
          <pc:sldMk cId="296844926" sldId="266"/>
        </pc:sldMkLst>
      </pc:sldChg>
      <pc:sldChg chg="addSp delSp modSp mod modClrScheme chgLayout">
        <pc:chgData name="Ward, Reagan" userId="27291eb4-8241-4961-9e69-8c66e34cc5b0" providerId="ADAL" clId="{5F8DBDBA-CD34-4C24-8E2C-5CCD7EDA5FE7}" dt="2025-05-22T15:28:08.911" v="3000" actId="20577"/>
        <pc:sldMkLst>
          <pc:docMk/>
          <pc:sldMk cId="324107815" sldId="267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4006630429" sldId="282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1479812214" sldId="303"/>
        </pc:sldMkLst>
      </pc:sldChg>
      <pc:sldChg chg="addSp delSp modSp add del mod chgLayout">
        <pc:chgData name="Ward, Reagan" userId="27291eb4-8241-4961-9e69-8c66e34cc5b0" providerId="ADAL" clId="{5F8DBDBA-CD34-4C24-8E2C-5CCD7EDA5FE7}" dt="2025-05-22T13:41:34.625" v="2820" actId="13926"/>
        <pc:sldMkLst>
          <pc:docMk/>
          <pc:sldMk cId="2815576142" sldId="5313"/>
        </pc:sldMkLst>
      </pc:sldChg>
      <pc:sldChg chg="add del">
        <pc:chgData name="Ward, Reagan" userId="27291eb4-8241-4961-9e69-8c66e34cc5b0" providerId="ADAL" clId="{5F8DBDBA-CD34-4C24-8E2C-5CCD7EDA5FE7}" dt="2025-05-21T20:28:17.591" v="1966"/>
        <pc:sldMkLst>
          <pc:docMk/>
          <pc:sldMk cId="4126184294" sldId="5337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1780666075" sldId="5415"/>
        </pc:sldMkLst>
      </pc:sldChg>
      <pc:sldChg chg="modSp add mod">
        <pc:chgData name="Ward, Reagan" userId="27291eb4-8241-4961-9e69-8c66e34cc5b0" providerId="ADAL" clId="{5F8DBDBA-CD34-4C24-8E2C-5CCD7EDA5FE7}" dt="2025-05-21T19:28:28.504" v="603" actId="20577"/>
        <pc:sldMkLst>
          <pc:docMk/>
          <pc:sldMk cId="794275993" sldId="5416"/>
        </pc:sldMkLst>
      </pc:sldChg>
      <pc:sldChg chg="del">
        <pc:chgData name="Ward, Reagan" userId="27291eb4-8241-4961-9e69-8c66e34cc5b0" providerId="ADAL" clId="{5F8DBDBA-CD34-4C24-8E2C-5CCD7EDA5FE7}" dt="2025-05-21T19:28:14.707" v="599" actId="47"/>
        <pc:sldMkLst>
          <pc:docMk/>
          <pc:sldMk cId="2219274277" sldId="5422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3186413146" sldId="5537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2198266952" sldId="5561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3511270056" sldId="5562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3894756585" sldId="5563"/>
        </pc:sldMkLst>
      </pc:sldChg>
      <pc:sldChg chg="add del">
        <pc:chgData name="Ward, Reagan" userId="27291eb4-8241-4961-9e69-8c66e34cc5b0" providerId="ADAL" clId="{5F8DBDBA-CD34-4C24-8E2C-5CCD7EDA5FE7}" dt="2025-05-21T19:23:20.169" v="297"/>
        <pc:sldMkLst>
          <pc:docMk/>
          <pc:sldMk cId="2365850526" sldId="5733"/>
        </pc:sldMkLst>
      </pc:sldChg>
      <pc:sldChg chg="addSp delSp modSp new mod modClrScheme chgLayout">
        <pc:chgData name="Ward, Reagan" userId="27291eb4-8241-4961-9e69-8c66e34cc5b0" providerId="ADAL" clId="{5F8DBDBA-CD34-4C24-8E2C-5CCD7EDA5FE7}" dt="2025-05-21T19:25:59.510" v="589" actId="20577"/>
        <pc:sldMkLst>
          <pc:docMk/>
          <pc:sldMk cId="75599275" sldId="5758"/>
        </pc:sldMkLst>
      </pc:sldChg>
      <pc:sldChg chg="addSp delSp modSp new mod modClrScheme chgLayout">
        <pc:chgData name="Ward, Reagan" userId="27291eb4-8241-4961-9e69-8c66e34cc5b0" providerId="ADAL" clId="{5F8DBDBA-CD34-4C24-8E2C-5CCD7EDA5FE7}" dt="2025-05-21T17:20:16.153" v="18" actId="700"/>
        <pc:sldMkLst>
          <pc:docMk/>
          <pc:sldMk cId="1905334640" sldId="5759"/>
        </pc:sldMkLst>
      </pc:sldChg>
      <pc:sldChg chg="addSp delSp modSp new mod modClrScheme chgLayout">
        <pc:chgData name="Ward, Reagan" userId="27291eb4-8241-4961-9e69-8c66e34cc5b0" providerId="ADAL" clId="{5F8DBDBA-CD34-4C24-8E2C-5CCD7EDA5FE7}" dt="2025-05-21T17:20:23.924" v="43" actId="20577"/>
        <pc:sldMkLst>
          <pc:docMk/>
          <pc:sldMk cId="2942299458" sldId="5760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2998683881" sldId="5762"/>
        </pc:sldMkLst>
      </pc:sldChg>
      <pc:sldChg chg="add del">
        <pc:chgData name="Ward, Reagan" userId="27291eb4-8241-4961-9e69-8c66e34cc5b0" providerId="ADAL" clId="{5F8DBDBA-CD34-4C24-8E2C-5CCD7EDA5FE7}" dt="2025-05-21T22:15:41.154" v="2391"/>
        <pc:sldMkLst>
          <pc:docMk/>
          <pc:sldMk cId="3677926577" sldId="5766"/>
        </pc:sldMkLst>
      </pc:sldChg>
      <pc:sldChg chg="addSp delSp modSp add del mod chgLayout">
        <pc:chgData name="Ward, Reagan" userId="27291eb4-8241-4961-9e69-8c66e34cc5b0" providerId="ADAL" clId="{5F8DBDBA-CD34-4C24-8E2C-5CCD7EDA5FE7}" dt="2025-05-22T14:36:18.643" v="2829" actId="20577"/>
        <pc:sldMkLst>
          <pc:docMk/>
          <pc:sldMk cId="467082449" sldId="5776"/>
        </pc:sldMkLst>
      </pc:sldChg>
      <pc:sldChg chg="add del">
        <pc:chgData name="Ward, Reagan" userId="27291eb4-8241-4961-9e69-8c66e34cc5b0" providerId="ADAL" clId="{5F8DBDBA-CD34-4C24-8E2C-5CCD7EDA5FE7}" dt="2025-05-21T22:15:41.154" v="2391"/>
        <pc:sldMkLst>
          <pc:docMk/>
          <pc:sldMk cId="226281112" sldId="5827"/>
        </pc:sldMkLst>
      </pc:sldChg>
      <pc:sldChg chg="add">
        <pc:chgData name="Ward, Reagan" userId="27291eb4-8241-4961-9e69-8c66e34cc5b0" providerId="ADAL" clId="{5F8DBDBA-CD34-4C24-8E2C-5CCD7EDA5FE7}" dt="2025-05-21T20:38:52.795" v="2206"/>
        <pc:sldMkLst>
          <pc:docMk/>
          <pc:sldMk cId="1039088137" sldId="5841"/>
        </pc:sldMkLst>
      </pc:sldChg>
      <pc:sldChg chg="modSp add mod">
        <pc:chgData name="Ward, Reagan" userId="27291eb4-8241-4961-9e69-8c66e34cc5b0" providerId="ADAL" clId="{5F8DBDBA-CD34-4C24-8E2C-5CCD7EDA5FE7}" dt="2025-05-21T22:16:14.662" v="2394" actId="207"/>
        <pc:sldMkLst>
          <pc:docMk/>
          <pc:sldMk cId="4151373932" sldId="5891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3445224250" sldId="5896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120784883" sldId="5898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896102050" sldId="5899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2055979038" sldId="5901"/>
        </pc:sldMkLst>
      </pc:sldChg>
      <pc:sldChg chg="modSp add del mod">
        <pc:chgData name="Ward, Reagan" userId="27291eb4-8241-4961-9e69-8c66e34cc5b0" providerId="ADAL" clId="{5F8DBDBA-CD34-4C24-8E2C-5CCD7EDA5FE7}" dt="2025-05-22T13:39:04.671" v="2799" actId="20577"/>
        <pc:sldMkLst>
          <pc:docMk/>
          <pc:sldMk cId="3319297287" sldId="5908"/>
        </pc:sldMkLst>
      </pc:sldChg>
      <pc:sldChg chg="add del">
        <pc:chgData name="Ward, Reagan" userId="27291eb4-8241-4961-9e69-8c66e34cc5b0" providerId="ADAL" clId="{5F8DBDBA-CD34-4C24-8E2C-5CCD7EDA5FE7}" dt="2025-05-21T22:15:41.154" v="2391"/>
        <pc:sldMkLst>
          <pc:docMk/>
          <pc:sldMk cId="3197381806" sldId="5910"/>
        </pc:sldMkLst>
      </pc:sldChg>
      <pc:sldChg chg="add del">
        <pc:chgData name="Ward, Reagan" userId="27291eb4-8241-4961-9e69-8c66e34cc5b0" providerId="ADAL" clId="{5F8DBDBA-CD34-4C24-8E2C-5CCD7EDA5FE7}" dt="2025-05-21T19:23:20.169" v="297"/>
        <pc:sldMkLst>
          <pc:docMk/>
          <pc:sldMk cId="521114537" sldId="5911"/>
        </pc:sldMkLst>
      </pc:sldChg>
      <pc:sldChg chg="add del">
        <pc:chgData name="Ward, Reagan" userId="27291eb4-8241-4961-9e69-8c66e34cc5b0" providerId="ADAL" clId="{5F8DBDBA-CD34-4C24-8E2C-5CCD7EDA5FE7}" dt="2025-05-21T19:23:20.169" v="297"/>
        <pc:sldMkLst>
          <pc:docMk/>
          <pc:sldMk cId="4136330268" sldId="5914"/>
        </pc:sldMkLst>
      </pc:sldChg>
      <pc:sldChg chg="modSp add del mod modClrScheme chgLayout">
        <pc:chgData name="Ward, Reagan" userId="27291eb4-8241-4961-9e69-8c66e34cc5b0" providerId="ADAL" clId="{5F8DBDBA-CD34-4C24-8E2C-5CCD7EDA5FE7}" dt="2025-05-21T19:26:45.660" v="590" actId="700"/>
        <pc:sldMkLst>
          <pc:docMk/>
          <pc:sldMk cId="4029752383" sldId="5915"/>
        </pc:sldMkLst>
      </pc:sldChg>
      <pc:sldChg chg="modSp add del mod modClrScheme chgLayout">
        <pc:chgData name="Ward, Reagan" userId="27291eb4-8241-4961-9e69-8c66e34cc5b0" providerId="ADAL" clId="{5F8DBDBA-CD34-4C24-8E2C-5CCD7EDA5FE7}" dt="2025-05-21T19:26:55.461" v="591" actId="700"/>
        <pc:sldMkLst>
          <pc:docMk/>
          <pc:sldMk cId="438735602" sldId="5916"/>
        </pc:sldMkLst>
      </pc:sldChg>
      <pc:sldChg chg="modSp add del mod modClrScheme chgLayout">
        <pc:chgData name="Ward, Reagan" userId="27291eb4-8241-4961-9e69-8c66e34cc5b0" providerId="ADAL" clId="{5F8DBDBA-CD34-4C24-8E2C-5CCD7EDA5FE7}" dt="2025-05-21T19:27:14.195" v="592" actId="700"/>
        <pc:sldMkLst>
          <pc:docMk/>
          <pc:sldMk cId="4087549549" sldId="5917"/>
        </pc:sldMkLst>
      </pc:sldChg>
      <pc:sldChg chg="modSp add del mod">
        <pc:chgData name="Ward, Reagan" userId="27291eb4-8241-4961-9e69-8c66e34cc5b0" providerId="ADAL" clId="{5F8DBDBA-CD34-4C24-8E2C-5CCD7EDA5FE7}" dt="2025-05-22T13:41:01.147" v="2813" actId="5793"/>
        <pc:sldMkLst>
          <pc:docMk/>
          <pc:sldMk cId="4255130237" sldId="5918"/>
        </pc:sldMkLst>
      </pc:sldChg>
      <pc:sldChg chg="modSp add del mod">
        <pc:chgData name="Ward, Reagan" userId="27291eb4-8241-4961-9e69-8c66e34cc5b0" providerId="ADAL" clId="{5F8DBDBA-CD34-4C24-8E2C-5CCD7EDA5FE7}" dt="2025-05-22T13:40:39.213" v="2810" actId="5793"/>
        <pc:sldMkLst>
          <pc:docMk/>
          <pc:sldMk cId="3702270092" sldId="5924"/>
        </pc:sldMkLst>
      </pc:sldChg>
      <pc:sldChg chg="add del">
        <pc:chgData name="Ward, Reagan" userId="27291eb4-8241-4961-9e69-8c66e34cc5b0" providerId="ADAL" clId="{5F8DBDBA-CD34-4C24-8E2C-5CCD7EDA5FE7}" dt="2025-05-21T22:15:41.154" v="2391"/>
        <pc:sldMkLst>
          <pc:docMk/>
          <pc:sldMk cId="3768008294" sldId="5925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587239845" sldId="5926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485604172" sldId="5927"/>
        </pc:sldMkLst>
      </pc:sldChg>
      <pc:sldChg chg="add del">
        <pc:chgData name="Ward, Reagan" userId="27291eb4-8241-4961-9e69-8c66e34cc5b0" providerId="ADAL" clId="{5F8DBDBA-CD34-4C24-8E2C-5CCD7EDA5FE7}" dt="2025-05-21T19:23:20.169" v="297"/>
        <pc:sldMkLst>
          <pc:docMk/>
          <pc:sldMk cId="1682412232" sldId="5928"/>
        </pc:sldMkLst>
      </pc:sldChg>
      <pc:sldChg chg="modSp add del mod">
        <pc:chgData name="Ward, Reagan" userId="27291eb4-8241-4961-9e69-8c66e34cc5b0" providerId="ADAL" clId="{5F8DBDBA-CD34-4C24-8E2C-5CCD7EDA5FE7}" dt="2025-05-22T13:41:46.612" v="2825" actId="20577"/>
        <pc:sldMkLst>
          <pc:docMk/>
          <pc:sldMk cId="3418769046" sldId="5929"/>
        </pc:sldMkLst>
      </pc:sldChg>
      <pc:sldChg chg="modSp add del mod">
        <pc:chgData name="Ward, Reagan" userId="27291eb4-8241-4961-9e69-8c66e34cc5b0" providerId="ADAL" clId="{5F8DBDBA-CD34-4C24-8E2C-5CCD7EDA5FE7}" dt="2025-05-22T13:40:17.089" v="2805" actId="20577"/>
        <pc:sldMkLst>
          <pc:docMk/>
          <pc:sldMk cId="2179557037" sldId="5932"/>
        </pc:sldMkLst>
      </pc:sldChg>
      <pc:sldChg chg="modSp add del mod">
        <pc:chgData name="Ward, Reagan" userId="27291eb4-8241-4961-9e69-8c66e34cc5b0" providerId="ADAL" clId="{5F8DBDBA-CD34-4C24-8E2C-5CCD7EDA5FE7}" dt="2025-05-22T13:40:23.849" v="2807" actId="20577"/>
        <pc:sldMkLst>
          <pc:docMk/>
          <pc:sldMk cId="759397432" sldId="5933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473521871" sldId="5934"/>
        </pc:sldMkLst>
      </pc:sldChg>
      <pc:sldChg chg="addSp delSp modSp new del mod modClrScheme chgLayout">
        <pc:chgData name="Ward, Reagan" userId="27291eb4-8241-4961-9e69-8c66e34cc5b0" providerId="ADAL" clId="{5F8DBDBA-CD34-4C24-8E2C-5CCD7EDA5FE7}" dt="2025-05-21T22:15:44.280" v="2392" actId="47"/>
        <pc:sldMkLst>
          <pc:docMk/>
          <pc:sldMk cId="1591074558" sldId="5934"/>
        </pc:sldMkLst>
      </pc:sldChg>
      <pc:sldChg chg="addSp delSp modSp new del mod modClrScheme chgLayout">
        <pc:chgData name="Ward, Reagan" userId="27291eb4-8241-4961-9e69-8c66e34cc5b0" providerId="ADAL" clId="{5F8DBDBA-CD34-4C24-8E2C-5CCD7EDA5FE7}" dt="2025-05-21T22:15:44.280" v="2392" actId="47"/>
        <pc:sldMkLst>
          <pc:docMk/>
          <pc:sldMk cId="908545695" sldId="5935"/>
        </pc:sldMkLst>
      </pc:sldChg>
      <pc:sldChg chg="addSp delSp modSp new del mod modClrScheme chgLayout">
        <pc:chgData name="Ward, Reagan" userId="27291eb4-8241-4961-9e69-8c66e34cc5b0" providerId="ADAL" clId="{5F8DBDBA-CD34-4C24-8E2C-5CCD7EDA5FE7}" dt="2025-05-21T22:15:44.280" v="2392" actId="47"/>
        <pc:sldMkLst>
          <pc:docMk/>
          <pc:sldMk cId="1404783176" sldId="5936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2989850516" sldId="5936"/>
        </pc:sldMkLst>
      </pc:sldChg>
      <pc:sldChg chg="modSp add mod">
        <pc:chgData name="Ward, Reagan" userId="27291eb4-8241-4961-9e69-8c66e34cc5b0" providerId="ADAL" clId="{5F8DBDBA-CD34-4C24-8E2C-5CCD7EDA5FE7}" dt="2025-05-21T19:25:13.054" v="448" actId="20577"/>
        <pc:sldMkLst>
          <pc:docMk/>
          <pc:sldMk cId="1655828756" sldId="5937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1767724063" sldId="5937"/>
        </pc:sldMkLst>
      </pc:sldChg>
      <pc:sldChg chg="modSp add del mod">
        <pc:chgData name="Ward, Reagan" userId="27291eb4-8241-4961-9e69-8c66e34cc5b0" providerId="ADAL" clId="{5F8DBDBA-CD34-4C24-8E2C-5CCD7EDA5FE7}" dt="2025-05-21T19:24:45.726" v="417" actId="2696"/>
        <pc:sldMkLst>
          <pc:docMk/>
          <pc:sldMk cId="3050616016" sldId="5937"/>
        </pc:sldMkLst>
      </pc:sldChg>
      <pc:sldChg chg="addSp delSp modSp add mod modClrScheme chgLayout">
        <pc:chgData name="Ward, Reagan" userId="27291eb4-8241-4961-9e69-8c66e34cc5b0" providerId="ADAL" clId="{5F8DBDBA-CD34-4C24-8E2C-5CCD7EDA5FE7}" dt="2025-05-21T20:47:30.762" v="2390" actId="13244"/>
        <pc:sldMkLst>
          <pc:docMk/>
          <pc:sldMk cId="2022223912" sldId="5938"/>
        </pc:sldMkLst>
      </pc:sldChg>
      <pc:sldChg chg="add del">
        <pc:chgData name="Ward, Reagan" userId="27291eb4-8241-4961-9e69-8c66e34cc5b0" providerId="ADAL" clId="{5F8DBDBA-CD34-4C24-8E2C-5CCD7EDA5FE7}" dt="2025-05-21T19:24:45.726" v="417" actId="2696"/>
        <pc:sldMkLst>
          <pc:docMk/>
          <pc:sldMk cId="2177520027" sldId="5938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2306918098" sldId="5938"/>
        </pc:sldMkLst>
      </pc:sldChg>
      <pc:sldChg chg="modSp add del mod">
        <pc:chgData name="Ward, Reagan" userId="27291eb4-8241-4961-9e69-8c66e34cc5b0" providerId="ADAL" clId="{5F8DBDBA-CD34-4C24-8E2C-5CCD7EDA5FE7}" dt="2025-05-21T20:38:55.947" v="2207" actId="47"/>
        <pc:sldMkLst>
          <pc:docMk/>
          <pc:sldMk cId="867730917" sldId="5939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3009370492" sldId="5939"/>
        </pc:sldMkLst>
      </pc:sldChg>
      <pc:sldChg chg="modSp add del mod">
        <pc:chgData name="Ward, Reagan" userId="27291eb4-8241-4961-9e69-8c66e34cc5b0" providerId="ADAL" clId="{5F8DBDBA-CD34-4C24-8E2C-5CCD7EDA5FE7}" dt="2025-05-21T19:24:45.726" v="417" actId="2696"/>
        <pc:sldMkLst>
          <pc:docMk/>
          <pc:sldMk cId="3334277256" sldId="5939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1216151082" sldId="5940"/>
        </pc:sldMkLst>
      </pc:sldChg>
      <pc:sldChg chg="modSp add mod">
        <pc:chgData name="Ward, Reagan" userId="27291eb4-8241-4961-9e69-8c66e34cc5b0" providerId="ADAL" clId="{5F8DBDBA-CD34-4C24-8E2C-5CCD7EDA5FE7}" dt="2025-05-22T13:37:26.821" v="2794" actId="20577"/>
        <pc:sldMkLst>
          <pc:docMk/>
          <pc:sldMk cId="1663763316" sldId="5940"/>
        </pc:sldMkLst>
      </pc:sldChg>
      <pc:sldChg chg="del">
        <pc:chgData name="Ward, Reagan" userId="27291eb4-8241-4961-9e69-8c66e34cc5b0" providerId="ADAL" clId="{5F8DBDBA-CD34-4C24-8E2C-5CCD7EDA5FE7}" dt="2025-05-21T17:19:13.659" v="14" actId="47"/>
        <pc:sldMkLst>
          <pc:docMk/>
          <pc:sldMk cId="392415216" sldId="5941"/>
        </pc:sldMkLst>
      </pc:sldChg>
      <pc:sldChg chg="addSp delSp modSp add mod modClrScheme chgLayout">
        <pc:chgData name="Ward, Reagan" userId="27291eb4-8241-4961-9e69-8c66e34cc5b0" providerId="ADAL" clId="{5F8DBDBA-CD34-4C24-8E2C-5CCD7EDA5FE7}" dt="2025-05-21T20:47:16.268" v="2386" actId="13244"/>
        <pc:sldMkLst>
          <pc:docMk/>
          <pc:sldMk cId="1799089161" sldId="5941"/>
        </pc:sldMkLst>
      </pc:sldChg>
      <pc:sldChg chg="modSp add mod">
        <pc:chgData name="Ward, Reagan" userId="27291eb4-8241-4961-9e69-8c66e34cc5b0" providerId="ADAL" clId="{5F8DBDBA-CD34-4C24-8E2C-5CCD7EDA5FE7}" dt="2025-05-22T13:38:14.638" v="2798" actId="20577"/>
        <pc:sldMkLst>
          <pc:docMk/>
          <pc:sldMk cId="1606278980" sldId="5942"/>
        </pc:sldMkLst>
      </pc:sldChg>
      <pc:sldChg chg="addSp delSp modSp new mod modClrScheme chgLayout">
        <pc:chgData name="Ward, Reagan" userId="27291eb4-8241-4961-9e69-8c66e34cc5b0" providerId="ADAL" clId="{5F8DBDBA-CD34-4C24-8E2C-5CCD7EDA5FE7}" dt="2025-05-21T20:47:03.730" v="2383" actId="13244"/>
        <pc:sldMkLst>
          <pc:docMk/>
          <pc:sldMk cId="1723956258" sldId="5943"/>
        </pc:sldMkLst>
      </pc:sldChg>
      <pc:sldChg chg="addSp delSp modSp new mod modClrScheme chgLayout">
        <pc:chgData name="Ward, Reagan" userId="27291eb4-8241-4961-9e69-8c66e34cc5b0" providerId="ADAL" clId="{5F8DBDBA-CD34-4C24-8E2C-5CCD7EDA5FE7}" dt="2025-05-21T20:33:09.326" v="2205" actId="27636"/>
        <pc:sldMkLst>
          <pc:docMk/>
          <pc:sldMk cId="2613386444" sldId="5944"/>
        </pc:sldMkLst>
      </pc:sldChg>
      <pc:sldChg chg="add">
        <pc:chgData name="Ward, Reagan" userId="27291eb4-8241-4961-9e69-8c66e34cc5b0" providerId="ADAL" clId="{5F8DBDBA-CD34-4C24-8E2C-5CCD7EDA5FE7}" dt="2025-05-21T22:15:41.154" v="2391"/>
        <pc:sldMkLst>
          <pc:docMk/>
          <pc:sldMk cId="595085163" sldId="5945"/>
        </pc:sldMkLst>
      </pc:sldChg>
      <pc:sldChg chg="add">
        <pc:chgData name="Ward, Reagan" userId="27291eb4-8241-4961-9e69-8c66e34cc5b0" providerId="ADAL" clId="{5F8DBDBA-CD34-4C24-8E2C-5CCD7EDA5FE7}" dt="2025-05-21T22:15:41.154" v="2391"/>
        <pc:sldMkLst>
          <pc:docMk/>
          <pc:sldMk cId="473521871" sldId="5946"/>
        </pc:sldMkLst>
      </pc:sldChg>
      <pc:sldChg chg="modSp mod">
        <pc:chgData name="Ward, Reagan" userId="27291eb4-8241-4961-9e69-8c66e34cc5b0" providerId="ADAL" clId="{5F8DBDBA-CD34-4C24-8E2C-5CCD7EDA5FE7}" dt="2025-05-22T15:30:53.872" v="3011" actId="5793"/>
        <pc:sldMkLst>
          <pc:docMk/>
          <pc:sldMk cId="1199086367" sldId="5947"/>
        </pc:sldMkLst>
      </pc:sldChg>
      <pc:sldChg chg="modSp mod">
        <pc:chgData name="Ward, Reagan" userId="27291eb4-8241-4961-9e69-8c66e34cc5b0" providerId="ADAL" clId="{5F8DBDBA-CD34-4C24-8E2C-5CCD7EDA5FE7}" dt="2025-05-22T15:20:17.969" v="2836" actId="27636"/>
        <pc:sldMkLst>
          <pc:docMk/>
          <pc:sldMk cId="2793901213" sldId="5950"/>
        </pc:sldMkLst>
      </pc:sldChg>
      <pc:sldChg chg="modSp mod">
        <pc:chgData name="Ward, Reagan" userId="27291eb4-8241-4961-9e69-8c66e34cc5b0" providerId="ADAL" clId="{5F8DBDBA-CD34-4C24-8E2C-5CCD7EDA5FE7}" dt="2025-05-22T13:39:42.899" v="2800" actId="208"/>
        <pc:sldMkLst>
          <pc:docMk/>
          <pc:sldMk cId="3352049065" sldId="5951"/>
        </pc:sldMkLst>
      </pc:sldChg>
      <pc:sldChg chg="modSp mod">
        <pc:chgData name="Ward, Reagan" userId="27291eb4-8241-4961-9e69-8c66e34cc5b0" providerId="ADAL" clId="{5F8DBDBA-CD34-4C24-8E2C-5CCD7EDA5FE7}" dt="2025-05-22T15:20:17.984" v="2837" actId="27636"/>
        <pc:sldMkLst>
          <pc:docMk/>
          <pc:sldMk cId="2023837616" sldId="5952"/>
        </pc:sldMkLst>
      </pc:sldChg>
      <pc:sldChg chg="addSp modSp mod modClrScheme chgLayout">
        <pc:chgData name="Ward, Reagan" userId="27291eb4-8241-4961-9e69-8c66e34cc5b0" providerId="ADAL" clId="{5F8DBDBA-CD34-4C24-8E2C-5CCD7EDA5FE7}" dt="2025-05-22T15:21:31.201" v="2939" actId="20577"/>
        <pc:sldMkLst>
          <pc:docMk/>
          <pc:sldMk cId="2073264519" sldId="5954"/>
        </pc:sldMkLst>
      </pc:sldChg>
      <pc:sldChg chg="addSp delSp modSp mod modClrScheme chgLayout">
        <pc:chgData name="Ward, Reagan" userId="27291eb4-8241-4961-9e69-8c66e34cc5b0" providerId="ADAL" clId="{5F8DBDBA-CD34-4C24-8E2C-5CCD7EDA5FE7}" dt="2025-05-22T15:21:33.888" v="2940" actId="6264"/>
        <pc:sldMkLst>
          <pc:docMk/>
          <pc:sldMk cId="1947836741" sldId="5955"/>
        </pc:sldMkLst>
      </pc:sldChg>
      <pc:sldChg chg="addSp delSp modSp mod modClrScheme chgLayout">
        <pc:chgData name="Ward, Reagan" userId="27291eb4-8241-4961-9e69-8c66e34cc5b0" providerId="ADAL" clId="{5F8DBDBA-CD34-4C24-8E2C-5CCD7EDA5FE7}" dt="2025-05-22T15:29:36.712" v="3004" actId="14734"/>
        <pc:sldMkLst>
          <pc:docMk/>
          <pc:sldMk cId="839610360" sldId="5956"/>
        </pc:sldMkLst>
      </pc:sldChg>
      <pc:sldChg chg="addSp delSp modSp mod modClrScheme chgLayout">
        <pc:chgData name="Ward, Reagan" userId="27291eb4-8241-4961-9e69-8c66e34cc5b0" providerId="ADAL" clId="{5F8DBDBA-CD34-4C24-8E2C-5CCD7EDA5FE7}" dt="2025-05-22T15:29:54.360" v="3008" actId="313"/>
        <pc:sldMkLst>
          <pc:docMk/>
          <pc:sldMk cId="2758228353" sldId="5957"/>
        </pc:sldMkLst>
      </pc:sldChg>
      <pc:sldChg chg="addSp delSp modSp mod modClrScheme chgLayout">
        <pc:chgData name="Ward, Reagan" userId="27291eb4-8241-4961-9e69-8c66e34cc5b0" providerId="ADAL" clId="{5F8DBDBA-CD34-4C24-8E2C-5CCD7EDA5FE7}" dt="2025-05-22T15:27:34.873" v="2972"/>
        <pc:sldMkLst>
          <pc:docMk/>
          <pc:sldMk cId="3687169868" sldId="5958"/>
        </pc:sldMkLst>
      </pc:sldChg>
    </pc:docChg>
  </pc:docChgLst>
  <pc:docChgLst>
    <pc:chgData name="Tribbett, Jessica" userId="S::tribbett_jessica@cde.state.co.us::b8af59d7-a86d-4166-a022-d856dc24c475" providerId="AD" clId="Web-{A80600C6-CFDA-1ABC-5D52-CCBEC9214DAD}"/>
    <pc:docChg chg="addSld modSld">
      <pc:chgData name="Tribbett, Jessica" userId="S::tribbett_jessica@cde.state.co.us::b8af59d7-a86d-4166-a022-d856dc24c475" providerId="AD" clId="Web-{A80600C6-CFDA-1ABC-5D52-CCBEC9214DAD}" dt="2025-04-30T19:27:20.844" v="93"/>
      <pc:docMkLst>
        <pc:docMk/>
      </pc:docMkLst>
      <pc:sldChg chg="modSp">
        <pc:chgData name="Tribbett, Jessica" userId="S::tribbett_jessica@cde.state.co.us::b8af59d7-a86d-4166-a022-d856dc24c475" providerId="AD" clId="Web-{A80600C6-CFDA-1ABC-5D52-CCBEC9214DAD}" dt="2025-04-30T19:26:43.391" v="88"/>
        <pc:sldMkLst>
          <pc:docMk/>
          <pc:sldMk cId="1212467416" sldId="261"/>
        </pc:sldMkLst>
      </pc:sldChg>
      <pc:sldChg chg="modSp">
        <pc:chgData name="Tribbett, Jessica" userId="S::tribbett_jessica@cde.state.co.us::b8af59d7-a86d-4166-a022-d856dc24c475" providerId="AD" clId="Web-{A80600C6-CFDA-1ABC-5D52-CCBEC9214DAD}" dt="2025-04-30T19:26:58.376" v="90"/>
        <pc:sldMkLst>
          <pc:docMk/>
          <pc:sldMk cId="3227145924" sldId="5097"/>
        </pc:sldMkLst>
      </pc:sldChg>
      <pc:sldChg chg="add">
        <pc:chgData name="Tribbett, Jessica" userId="S::tribbett_jessica@cde.state.co.us::b8af59d7-a86d-4166-a022-d856dc24c475" providerId="AD" clId="Web-{A80600C6-CFDA-1ABC-5D52-CCBEC9214DAD}" dt="2025-04-30T19:27:20.813" v="91"/>
        <pc:sldMkLst>
          <pc:docMk/>
          <pc:sldMk cId="1667029438" sldId="5232"/>
        </pc:sldMkLst>
      </pc:sldChg>
      <pc:sldChg chg="add">
        <pc:chgData name="Tribbett, Jessica" userId="S::tribbett_jessica@cde.state.co.us::b8af59d7-a86d-4166-a022-d856dc24c475" providerId="AD" clId="Web-{A80600C6-CFDA-1ABC-5D52-CCBEC9214DAD}" dt="2025-04-30T19:27:20.844" v="93"/>
        <pc:sldMkLst>
          <pc:docMk/>
          <pc:sldMk cId="3677926577" sldId="5766"/>
        </pc:sldMkLst>
      </pc:sldChg>
      <pc:sldChg chg="add">
        <pc:chgData name="Tribbett, Jessica" userId="S::tribbett_jessica@cde.state.co.us::b8af59d7-a86d-4166-a022-d856dc24c475" providerId="AD" clId="Web-{A80600C6-CFDA-1ABC-5D52-CCBEC9214DAD}" dt="2025-04-30T19:27:20.829" v="92"/>
        <pc:sldMkLst>
          <pc:docMk/>
          <pc:sldMk cId="226281112" sldId="5827"/>
        </pc:sldMkLst>
      </pc:sldChg>
    </pc:docChg>
  </pc:docChgLst>
  <pc:docChgLst>
    <pc:chgData name="Wenzel, Brooke" userId="672bf8d3-b15b-4e02-a6d1-39319a0df09b" providerId="ADAL" clId="{3188D52B-F032-4425-8165-554BBE859F28}"/>
    <pc:docChg chg="modSld">
      <pc:chgData name="Wenzel, Brooke" userId="672bf8d3-b15b-4e02-a6d1-39319a0df09b" providerId="ADAL" clId="{3188D52B-F032-4425-8165-554BBE859F28}" dt="2025-01-21T13:40:02.218" v="6" actId="2165"/>
      <pc:docMkLst>
        <pc:docMk/>
      </pc:docMkLst>
    </pc:docChg>
  </pc:docChgLst>
  <pc:docChgLst>
    <pc:chgData name="Heitman, Lindsey" userId="a9773a47-99d2-4599-9377-6d37e9ec0bd3" providerId="ADAL" clId="{CB2D37A4-1D85-4BBA-8FCB-4891DB3F05CE}"/>
    <pc:docChg chg="undo custSel addSld delSld modSld">
      <pc:chgData name="Heitman, Lindsey" userId="a9773a47-99d2-4599-9377-6d37e9ec0bd3" providerId="ADAL" clId="{CB2D37A4-1D85-4BBA-8FCB-4891DB3F05CE}" dt="2024-06-27T13:40:08.928" v="755" actId="207"/>
      <pc:docMkLst>
        <pc:docMk/>
      </pc:docMkLst>
      <pc:sldChg chg="del">
        <pc:chgData name="Heitman, Lindsey" userId="a9773a47-99d2-4599-9377-6d37e9ec0bd3" providerId="ADAL" clId="{CB2D37A4-1D85-4BBA-8FCB-4891DB3F05CE}" dt="2024-06-27T13:12:24.206" v="268" actId="2696"/>
        <pc:sldMkLst>
          <pc:docMk/>
          <pc:sldMk cId="880479634" sldId="301"/>
        </pc:sldMkLst>
      </pc:sldChg>
      <pc:sldChg chg="modSp add mod">
        <pc:chgData name="Heitman, Lindsey" userId="a9773a47-99d2-4599-9377-6d37e9ec0bd3" providerId="ADAL" clId="{CB2D37A4-1D85-4BBA-8FCB-4891DB3F05CE}" dt="2024-06-27T13:37:33.725" v="694" actId="13244"/>
        <pc:sldMkLst>
          <pc:docMk/>
          <pc:sldMk cId="3920709822" sldId="4844"/>
        </pc:sldMkLst>
      </pc:sldChg>
      <pc:sldChg chg="addSp delSp modSp add mod setBg modClrScheme chgLayout">
        <pc:chgData name="Heitman, Lindsey" userId="a9773a47-99d2-4599-9377-6d37e9ec0bd3" providerId="ADAL" clId="{CB2D37A4-1D85-4BBA-8FCB-4891DB3F05CE}" dt="2024-06-27T13:30:52.542" v="678" actId="13244"/>
        <pc:sldMkLst>
          <pc:docMk/>
          <pc:sldMk cId="1437670727" sldId="5064"/>
        </pc:sldMkLst>
      </pc:sldChg>
      <pc:sldChg chg="add">
        <pc:chgData name="Heitman, Lindsey" userId="a9773a47-99d2-4599-9377-6d37e9ec0bd3" providerId="ADAL" clId="{CB2D37A4-1D85-4BBA-8FCB-4891DB3F05CE}" dt="2024-06-27T13:03:26.677" v="152"/>
        <pc:sldMkLst>
          <pc:docMk/>
          <pc:sldMk cId="11504233" sldId="5368"/>
        </pc:sldMkLst>
      </pc:sldChg>
      <pc:sldChg chg="addSp delSp modSp add mod modClrScheme chgLayout">
        <pc:chgData name="Heitman, Lindsey" userId="a9773a47-99d2-4599-9377-6d37e9ec0bd3" providerId="ADAL" clId="{CB2D37A4-1D85-4BBA-8FCB-4891DB3F05CE}" dt="2024-06-27T13:34:07.800" v="684" actId="13244"/>
        <pc:sldMkLst>
          <pc:docMk/>
          <pc:sldMk cId="2061204550" sldId="5406"/>
        </pc:sldMkLst>
      </pc:sldChg>
      <pc:sldChg chg="addSp delSp modSp add mod">
        <pc:chgData name="Heitman, Lindsey" userId="a9773a47-99d2-4599-9377-6d37e9ec0bd3" providerId="ADAL" clId="{CB2D37A4-1D85-4BBA-8FCB-4891DB3F05CE}" dt="2024-06-27T13:38:15.098" v="696" actId="13244"/>
        <pc:sldMkLst>
          <pc:docMk/>
          <pc:sldMk cId="78516318" sldId="5409"/>
        </pc:sldMkLst>
      </pc:sldChg>
      <pc:sldChg chg="del">
        <pc:chgData name="Heitman, Lindsey" userId="a9773a47-99d2-4599-9377-6d37e9ec0bd3" providerId="ADAL" clId="{CB2D37A4-1D85-4BBA-8FCB-4891DB3F05CE}" dt="2024-06-27T13:03:11.353" v="151" actId="2696"/>
        <pc:sldMkLst>
          <pc:docMk/>
          <pc:sldMk cId="1360257167" sldId="5453"/>
        </pc:sldMkLst>
      </pc:sldChg>
      <pc:sldChg chg="add">
        <pc:chgData name="Heitman, Lindsey" userId="a9773a47-99d2-4599-9377-6d37e9ec0bd3" providerId="ADAL" clId="{CB2D37A4-1D85-4BBA-8FCB-4891DB3F05CE}" dt="2024-06-27T13:02:52.269" v="149"/>
        <pc:sldMkLst>
          <pc:docMk/>
          <pc:sldMk cId="1262648449" sldId="5455"/>
        </pc:sldMkLst>
      </pc:sldChg>
      <pc:sldChg chg="delSp modSp add mod">
        <pc:chgData name="Heitman, Lindsey" userId="a9773a47-99d2-4599-9377-6d37e9ec0bd3" providerId="ADAL" clId="{CB2D37A4-1D85-4BBA-8FCB-4891DB3F05CE}" dt="2024-06-27T13:32:12.094" v="682" actId="13244"/>
        <pc:sldMkLst>
          <pc:docMk/>
          <pc:sldMk cId="2545278991" sldId="5460"/>
        </pc:sldMkLst>
      </pc:sldChg>
      <pc:sldChg chg="modSp add mod">
        <pc:chgData name="Heitman, Lindsey" userId="a9773a47-99d2-4599-9377-6d37e9ec0bd3" providerId="ADAL" clId="{CB2D37A4-1D85-4BBA-8FCB-4891DB3F05CE}" dt="2024-06-27T13:35:16.043" v="690" actId="13244"/>
        <pc:sldMkLst>
          <pc:docMk/>
          <pc:sldMk cId="518718281" sldId="5461"/>
        </pc:sldMkLst>
      </pc:sldChg>
      <pc:sldChg chg="del">
        <pc:chgData name="Heitman, Lindsey" userId="a9773a47-99d2-4599-9377-6d37e9ec0bd3" providerId="ADAL" clId="{CB2D37A4-1D85-4BBA-8FCB-4891DB3F05CE}" dt="2024-06-27T13:02:15.804" v="148" actId="2696"/>
        <pc:sldMkLst>
          <pc:docMk/>
          <pc:sldMk cId="891622158" sldId="5475"/>
        </pc:sldMkLst>
      </pc:sldChg>
      <pc:sldChg chg="del">
        <pc:chgData name="Heitman, Lindsey" userId="a9773a47-99d2-4599-9377-6d37e9ec0bd3" providerId="ADAL" clId="{CB2D37A4-1D85-4BBA-8FCB-4891DB3F05CE}" dt="2024-06-27T13:02:58.454" v="150" actId="2696"/>
        <pc:sldMkLst>
          <pc:docMk/>
          <pc:sldMk cId="983131805" sldId="5476"/>
        </pc:sldMkLst>
      </pc:sldChg>
      <pc:sldChg chg="addSp modSp add mod">
        <pc:chgData name="Heitman, Lindsey" userId="a9773a47-99d2-4599-9377-6d37e9ec0bd3" providerId="ADAL" clId="{CB2D37A4-1D85-4BBA-8FCB-4891DB3F05CE}" dt="2024-06-27T13:37:12.146" v="693" actId="13244"/>
        <pc:sldMkLst>
          <pc:docMk/>
          <pc:sldMk cId="2153011688" sldId="5484"/>
        </pc:sldMkLst>
      </pc:sldChg>
    </pc:docChg>
  </pc:docChgLst>
  <pc:docChgLst>
    <pc:chgData name="Tribbett, Jessica" userId="S::tribbett_jessica@cde.state.co.us::b8af59d7-a86d-4166-a022-d856dc24c475" providerId="AD" clId="Web-{62D2DBB7-FC9F-BBEC-D223-1824060C1107}"/>
    <pc:docChg chg="addSld delSld modSld sldOrd">
      <pc:chgData name="Tribbett, Jessica" userId="S::tribbett_jessica@cde.state.co.us::b8af59d7-a86d-4166-a022-d856dc24c475" providerId="AD" clId="Web-{62D2DBB7-FC9F-BBEC-D223-1824060C1107}" dt="2025-03-12T18:58:49.490" v="115"/>
      <pc:docMkLst>
        <pc:docMk/>
      </pc:docMkLst>
      <pc:sldChg chg="del">
        <pc:chgData name="Tribbett, Jessica" userId="S::tribbett_jessica@cde.state.co.us::b8af59d7-a86d-4166-a022-d856dc24c475" providerId="AD" clId="Web-{62D2DBB7-FC9F-BBEC-D223-1824060C1107}" dt="2025-03-12T16:50:06.890" v="6"/>
        <pc:sldMkLst>
          <pc:docMk/>
          <pc:sldMk cId="4147087058" sldId="5813"/>
        </pc:sldMkLst>
      </pc:sldChg>
      <pc:sldChg chg="del">
        <pc:chgData name="Tribbett, Jessica" userId="S::tribbett_jessica@cde.state.co.us::b8af59d7-a86d-4166-a022-d856dc24c475" providerId="AD" clId="Web-{62D2DBB7-FC9F-BBEC-D223-1824060C1107}" dt="2025-03-12T16:50:09.765" v="7"/>
        <pc:sldMkLst>
          <pc:docMk/>
          <pc:sldMk cId="580773463" sldId="5815"/>
        </pc:sldMkLst>
      </pc:sldChg>
      <pc:sldChg chg="del">
        <pc:chgData name="Tribbett, Jessica" userId="S::tribbett_jessica@cde.state.co.us::b8af59d7-a86d-4166-a022-d856dc24c475" providerId="AD" clId="Web-{62D2DBB7-FC9F-BBEC-D223-1824060C1107}" dt="2025-03-12T16:50:01.030" v="3"/>
        <pc:sldMkLst>
          <pc:docMk/>
          <pc:sldMk cId="1781324693" sldId="5817"/>
        </pc:sldMkLst>
      </pc:sldChg>
      <pc:sldChg chg="del">
        <pc:chgData name="Tribbett, Jessica" userId="S::tribbett_jessica@cde.state.co.us::b8af59d7-a86d-4166-a022-d856dc24c475" providerId="AD" clId="Web-{62D2DBB7-FC9F-BBEC-D223-1824060C1107}" dt="2025-03-12T16:50:02.843" v="4"/>
        <pc:sldMkLst>
          <pc:docMk/>
          <pc:sldMk cId="1930914326" sldId="5818"/>
        </pc:sldMkLst>
      </pc:sldChg>
      <pc:sldChg chg="del">
        <pc:chgData name="Tribbett, Jessica" userId="S::tribbett_jessica@cde.state.co.us::b8af59d7-a86d-4166-a022-d856dc24c475" providerId="AD" clId="Web-{62D2DBB7-FC9F-BBEC-D223-1824060C1107}" dt="2025-03-12T16:50:05.062" v="5"/>
        <pc:sldMkLst>
          <pc:docMk/>
          <pc:sldMk cId="685581711" sldId="5819"/>
        </pc:sldMkLst>
      </pc:sldChg>
      <pc:sldChg chg="del">
        <pc:chgData name="Tribbett, Jessica" userId="S::tribbett_jessica@cde.state.co.us::b8af59d7-a86d-4166-a022-d856dc24c475" providerId="AD" clId="Web-{62D2DBB7-FC9F-BBEC-D223-1824060C1107}" dt="2025-03-12T16:50:19.781" v="8"/>
        <pc:sldMkLst>
          <pc:docMk/>
          <pc:sldMk cId="980708598" sldId="5830"/>
        </pc:sldMkLst>
      </pc:sldChg>
      <pc:sldChg chg="del">
        <pc:chgData name="Tribbett, Jessica" userId="S::tribbett_jessica@cde.state.co.us::b8af59d7-a86d-4166-a022-d856dc24c475" providerId="AD" clId="Web-{62D2DBB7-FC9F-BBEC-D223-1824060C1107}" dt="2025-03-12T16:50:22.766" v="9"/>
        <pc:sldMkLst>
          <pc:docMk/>
          <pc:sldMk cId="164059337" sldId="5831"/>
        </pc:sldMkLst>
      </pc:sldChg>
      <pc:sldChg chg="modSp ord">
        <pc:chgData name="Tribbett, Jessica" userId="S::tribbett_jessica@cde.state.co.us::b8af59d7-a86d-4166-a022-d856dc24c475" providerId="AD" clId="Web-{62D2DBB7-FC9F-BBEC-D223-1824060C1107}" dt="2025-03-12T18:54:14.717" v="25" actId="20577"/>
        <pc:sldMkLst>
          <pc:docMk/>
          <pc:sldMk cId="15093458" sldId="5836"/>
        </pc:sldMkLst>
      </pc:sldChg>
      <pc:sldChg chg="new del">
        <pc:chgData name="Tribbett, Jessica" userId="S::tribbett_jessica@cde.state.co.us::b8af59d7-a86d-4166-a022-d856dc24c475" providerId="AD" clId="Web-{62D2DBB7-FC9F-BBEC-D223-1824060C1107}" dt="2025-03-12T18:54:00.701" v="13"/>
        <pc:sldMkLst>
          <pc:docMk/>
          <pc:sldMk cId="1832290310" sldId="5844"/>
        </pc:sldMkLst>
      </pc:sldChg>
      <pc:sldChg chg="add replId">
        <pc:chgData name="Tribbett, Jessica" userId="S::tribbett_jessica@cde.state.co.us::b8af59d7-a86d-4166-a022-d856dc24c475" providerId="AD" clId="Web-{62D2DBB7-FC9F-BBEC-D223-1824060C1107}" dt="2025-03-12T18:53:54.700" v="11"/>
        <pc:sldMkLst>
          <pc:docMk/>
          <pc:sldMk cId="3315499018" sldId="5845"/>
        </pc:sldMkLst>
      </pc:sldChg>
      <pc:sldChg chg="addSp delSp modSp new">
        <pc:chgData name="Tribbett, Jessica" userId="S::tribbett_jessica@cde.state.co.us::b8af59d7-a86d-4166-a022-d856dc24c475" providerId="AD" clId="Web-{62D2DBB7-FC9F-BBEC-D223-1824060C1107}" dt="2025-03-12T18:58:49.490" v="115"/>
        <pc:sldMkLst>
          <pc:docMk/>
          <pc:sldMk cId="609895186" sldId="5846"/>
        </pc:sldMkLst>
      </pc:sldChg>
      <pc:sldChg chg="modSp add ord replId">
        <pc:chgData name="Tribbett, Jessica" userId="S::tribbett_jessica@cde.state.co.us::b8af59d7-a86d-4166-a022-d856dc24c475" providerId="AD" clId="Web-{62D2DBB7-FC9F-BBEC-D223-1824060C1107}" dt="2025-03-12T18:57:34.206" v="85" actId="20577"/>
        <pc:sldMkLst>
          <pc:docMk/>
          <pc:sldMk cId="3883511877" sldId="5847"/>
        </pc:sldMkLst>
      </pc:sldChg>
    </pc:docChg>
  </pc:docChgLst>
  <pc:docChgLst>
    <pc:chgData name="Rhodes, Tara" userId="S::rhodes_t@cde.state.co.us::566307b0-1e17-4826-87e1-0feb85a922f2" providerId="AD" clId="Web-{30EFF1B1-8643-C5AD-F32E-34B552EAF48B}"/>
    <pc:docChg chg="addSld delSld modSld">
      <pc:chgData name="Rhodes, Tara" userId="S::rhodes_t@cde.state.co.us::566307b0-1e17-4826-87e1-0feb85a922f2" providerId="AD" clId="Web-{30EFF1B1-8643-C5AD-F32E-34B552EAF48B}" dt="2025-06-11T20:31:04.607" v="415"/>
      <pc:docMkLst>
        <pc:docMk/>
      </pc:docMkLst>
      <pc:sldChg chg="modSp">
        <pc:chgData name="Rhodes, Tara" userId="S::rhodes_t@cde.state.co.us::566307b0-1e17-4826-87e1-0feb85a922f2" providerId="AD" clId="Web-{30EFF1B1-8643-C5AD-F32E-34B552EAF48B}" dt="2025-06-11T20:31:04.607" v="415"/>
        <pc:sldMkLst>
          <pc:docMk/>
          <pc:sldMk cId="4136330268" sldId="5914"/>
        </pc:sldMkLst>
      </pc:sldChg>
      <pc:sldChg chg="modSp">
        <pc:chgData name="Rhodes, Tara" userId="S::rhodes_t@cde.state.co.us::566307b0-1e17-4826-87e1-0feb85a922f2" providerId="AD" clId="Web-{30EFF1B1-8643-C5AD-F32E-34B552EAF48B}" dt="2025-06-11T20:27:38.826" v="372"/>
        <pc:sldMkLst>
          <pc:docMk/>
          <pc:sldMk cId="4029752383" sldId="5915"/>
        </pc:sldMkLst>
      </pc:sldChg>
      <pc:sldChg chg="del">
        <pc:chgData name="Rhodes, Tara" userId="S::rhodes_t@cde.state.co.us::566307b0-1e17-4826-87e1-0feb85a922f2" providerId="AD" clId="Web-{30EFF1B1-8643-C5AD-F32E-34B552EAF48B}" dt="2025-06-11T20:03:39.979" v="79"/>
        <pc:sldMkLst>
          <pc:docMk/>
          <pc:sldMk cId="438735602" sldId="5916"/>
        </pc:sldMkLst>
      </pc:sldChg>
      <pc:sldChg chg="modSp">
        <pc:chgData name="Rhodes, Tara" userId="S::rhodes_t@cde.state.co.us::566307b0-1e17-4826-87e1-0feb85a922f2" providerId="AD" clId="Web-{30EFF1B1-8643-C5AD-F32E-34B552EAF48B}" dt="2025-06-11T20:30:42.248" v="412"/>
        <pc:sldMkLst>
          <pc:docMk/>
          <pc:sldMk cId="4087549549" sldId="5917"/>
        </pc:sldMkLst>
      </pc:sldChg>
      <pc:sldChg chg="modSp">
        <pc:chgData name="Rhodes, Tara" userId="S::rhodes_t@cde.state.co.us::566307b0-1e17-4826-87e1-0feb85a922f2" providerId="AD" clId="Web-{30EFF1B1-8643-C5AD-F32E-34B552EAF48B}" dt="2025-06-11T20:23:41.731" v="368"/>
        <pc:sldMkLst>
          <pc:docMk/>
          <pc:sldMk cId="4255130237" sldId="5918"/>
        </pc:sldMkLst>
      </pc:sldChg>
      <pc:sldChg chg="addSp delSp modSp">
        <pc:chgData name="Rhodes, Tara" userId="S::rhodes_t@cde.state.co.us::566307b0-1e17-4826-87e1-0feb85a922f2" providerId="AD" clId="Web-{30EFF1B1-8643-C5AD-F32E-34B552EAF48B}" dt="2025-06-11T20:28:38.794" v="386"/>
        <pc:sldMkLst>
          <pc:docMk/>
          <pc:sldMk cId="1199086367" sldId="5947"/>
        </pc:sldMkLst>
      </pc:sldChg>
      <pc:sldChg chg="modSp">
        <pc:chgData name="Rhodes, Tara" userId="S::rhodes_t@cde.state.co.us::566307b0-1e17-4826-87e1-0feb85a922f2" providerId="AD" clId="Web-{30EFF1B1-8643-C5AD-F32E-34B552EAF48B}" dt="2025-06-11T20:27:29.107" v="371"/>
        <pc:sldMkLst>
          <pc:docMk/>
          <pc:sldMk cId="2813626540" sldId="5951"/>
        </pc:sldMkLst>
      </pc:sldChg>
      <pc:sldChg chg="addSp delSp modSp new">
        <pc:chgData name="Rhodes, Tara" userId="S::rhodes_t@cde.state.co.us::566307b0-1e17-4826-87e1-0feb85a922f2" providerId="AD" clId="Web-{30EFF1B1-8643-C5AD-F32E-34B552EAF48B}" dt="2025-06-11T20:30:23.170" v="411"/>
        <pc:sldMkLst>
          <pc:docMk/>
          <pc:sldMk cId="2079092147" sldId="5976"/>
        </pc:sldMkLst>
      </pc:sldChg>
    </pc:docChg>
  </pc:docChgLst>
  <pc:docChgLst>
    <pc:chgData name="Ward, Reagan" userId="27291eb4-8241-4961-9e69-8c66e34cc5b0" providerId="ADAL" clId="{02B65166-E93A-4BD1-84B9-9BEA141AAEFE}"/>
    <pc:docChg chg="addSld delSld modSld">
      <pc:chgData name="Ward, Reagan" userId="27291eb4-8241-4961-9e69-8c66e34cc5b0" providerId="ADAL" clId="{02B65166-E93A-4BD1-84B9-9BEA141AAEFE}" dt="2025-01-30T15:15:50.350" v="147" actId="962"/>
      <pc:docMkLst>
        <pc:docMk/>
      </pc:docMkLst>
      <pc:sldChg chg="modSp add mod">
        <pc:chgData name="Ward, Reagan" userId="27291eb4-8241-4961-9e69-8c66e34cc5b0" providerId="ADAL" clId="{02B65166-E93A-4BD1-84B9-9BEA141AAEFE}" dt="2025-01-30T15:15:50.350" v="147" actId="962"/>
        <pc:sldMkLst>
          <pc:docMk/>
          <pc:sldMk cId="794275993" sldId="5416"/>
        </pc:sldMkLst>
      </pc:sldChg>
      <pc:sldChg chg="del">
        <pc:chgData name="Ward, Reagan" userId="27291eb4-8241-4961-9e69-8c66e34cc5b0" providerId="ADAL" clId="{02B65166-E93A-4BD1-84B9-9BEA141AAEFE}" dt="2025-01-30T15:15:13.473" v="142" actId="47"/>
        <pc:sldMkLst>
          <pc:docMk/>
          <pc:sldMk cId="3378712492" sldId="5417"/>
        </pc:sldMkLst>
      </pc:sldChg>
      <pc:sldChg chg="modSp mod">
        <pc:chgData name="Ward, Reagan" userId="27291eb4-8241-4961-9e69-8c66e34cc5b0" providerId="ADAL" clId="{02B65166-E93A-4BD1-84B9-9BEA141AAEFE}" dt="2025-01-30T15:14:00.560" v="138" actId="13244"/>
        <pc:sldMkLst>
          <pc:docMk/>
          <pc:sldMk cId="53929586" sldId="5771"/>
        </pc:sldMkLst>
      </pc:sldChg>
      <pc:sldChg chg="modSp mod">
        <pc:chgData name="Ward, Reagan" userId="27291eb4-8241-4961-9e69-8c66e34cc5b0" providerId="ADAL" clId="{02B65166-E93A-4BD1-84B9-9BEA141AAEFE}" dt="2025-01-30T15:13:38.892" v="135" actId="13244"/>
        <pc:sldMkLst>
          <pc:docMk/>
          <pc:sldMk cId="3422266987" sldId="5785"/>
        </pc:sldMkLst>
      </pc:sldChg>
      <pc:sldChg chg="modSp mod">
        <pc:chgData name="Ward, Reagan" userId="27291eb4-8241-4961-9e69-8c66e34cc5b0" providerId="ADAL" clId="{02B65166-E93A-4BD1-84B9-9BEA141AAEFE}" dt="2025-01-30T15:14:15.014" v="139" actId="13244"/>
        <pc:sldMkLst>
          <pc:docMk/>
          <pc:sldMk cId="1522419604" sldId="5786"/>
        </pc:sldMkLst>
      </pc:sldChg>
    </pc:docChg>
  </pc:docChgLst>
  <pc:docChgLst>
    <pc:chgData name="Rhodes, Tara" userId="S::rhodes_t@cde.state.co.us::566307b0-1e17-4826-87e1-0feb85a922f2" providerId="AD" clId="Web-{1337C0EE-5A5D-166B-F2AC-3BE6277BF9C4}"/>
    <pc:docChg chg="delSld modSld">
      <pc:chgData name="Rhodes, Tara" userId="S::rhodes_t@cde.state.co.us::566307b0-1e17-4826-87e1-0feb85a922f2" providerId="AD" clId="Web-{1337C0EE-5A5D-166B-F2AC-3BE6277BF9C4}" dt="2024-12-12T05:22:09.619" v="403" actId="20577"/>
      <pc:docMkLst>
        <pc:docMk/>
      </pc:docMkLst>
      <pc:sldChg chg="addSp modSp">
        <pc:chgData name="Rhodes, Tara" userId="S::rhodes_t@cde.state.co.us::566307b0-1e17-4826-87e1-0feb85a922f2" providerId="AD" clId="Web-{1337C0EE-5A5D-166B-F2AC-3BE6277BF9C4}" dt="2024-12-12T05:22:09.619" v="403" actId="20577"/>
        <pc:sldMkLst>
          <pc:docMk/>
          <pc:sldMk cId="987153537" sldId="5643"/>
        </pc:sldMkLst>
      </pc:sldChg>
      <pc:sldChg chg="del">
        <pc:chgData name="Rhodes, Tara" userId="S::rhodes_t@cde.state.co.us::566307b0-1e17-4826-87e1-0feb85a922f2" providerId="AD" clId="Web-{1337C0EE-5A5D-166B-F2AC-3BE6277BF9C4}" dt="2024-12-12T05:12:43.779" v="8"/>
        <pc:sldMkLst>
          <pc:docMk/>
          <pc:sldMk cId="792695782" sldId="5665"/>
        </pc:sldMkLst>
      </pc:sldChg>
      <pc:sldChg chg="addSp delSp modSp">
        <pc:chgData name="Rhodes, Tara" userId="S::rhodes_t@cde.state.co.us::566307b0-1e17-4826-87e1-0feb85a922f2" providerId="AD" clId="Web-{1337C0EE-5A5D-166B-F2AC-3BE6277BF9C4}" dt="2024-12-12T05:19:11.631" v="98" actId="20577"/>
        <pc:sldMkLst>
          <pc:docMk/>
          <pc:sldMk cId="3114952086" sldId="5682"/>
        </pc:sldMkLst>
      </pc:sldChg>
    </pc:docChg>
  </pc:docChgLst>
  <pc:docChgLst>
    <pc:chgData name="Rhodes, Tara" userId="S::rhodes_t@cde.state.co.us::566307b0-1e17-4826-87e1-0feb85a922f2" providerId="AD" clId="Web-{2352B585-06B1-319B-9444-A1AA035EDDB0}"/>
    <pc:docChg chg="modSld">
      <pc:chgData name="Rhodes, Tara" userId="S::rhodes_t@cde.state.co.us::566307b0-1e17-4826-87e1-0feb85a922f2" providerId="AD" clId="Web-{2352B585-06B1-319B-9444-A1AA035EDDB0}" dt="2024-07-18T12:17:11.456" v="89" actId="20577"/>
      <pc:docMkLst>
        <pc:docMk/>
      </pc:docMkLst>
      <pc:sldChg chg="modSp">
        <pc:chgData name="Rhodes, Tara" userId="S::rhodes_t@cde.state.co.us::566307b0-1e17-4826-87e1-0feb85a922f2" providerId="AD" clId="Web-{2352B585-06B1-319B-9444-A1AA035EDDB0}" dt="2024-07-18T12:13:31.545" v="22" actId="20577"/>
        <pc:sldMkLst>
          <pc:docMk/>
          <pc:sldMk cId="2025537005" sldId="5515"/>
        </pc:sldMkLst>
      </pc:sldChg>
      <pc:sldChg chg="modSp">
        <pc:chgData name="Rhodes, Tara" userId="S::rhodes_t@cde.state.co.us::566307b0-1e17-4826-87e1-0feb85a922f2" providerId="AD" clId="Web-{2352B585-06B1-319B-9444-A1AA035EDDB0}" dt="2024-07-18T12:17:11.456" v="89" actId="20577"/>
        <pc:sldMkLst>
          <pc:docMk/>
          <pc:sldMk cId="2423109446" sldId="5516"/>
        </pc:sldMkLst>
      </pc:sldChg>
    </pc:docChg>
  </pc:docChgLst>
  <pc:docChgLst>
    <pc:chgData name="Heitman, Lindsey" userId="a9773a47-99d2-4599-9377-6d37e9ec0bd3" providerId="ADAL" clId="{280287F6-50B7-42EC-9145-4CBCC107061D}"/>
    <pc:docChg chg="undo custSel modSld">
      <pc:chgData name="Heitman, Lindsey" userId="a9773a47-99d2-4599-9377-6d37e9ec0bd3" providerId="ADAL" clId="{280287F6-50B7-42EC-9145-4CBCC107061D}" dt="2025-03-05T21:46:12.743" v="344" actId="20577"/>
      <pc:docMkLst>
        <pc:docMk/>
      </pc:docMkLst>
    </pc:docChg>
  </pc:docChgLst>
  <pc:docChgLst>
    <pc:chgData name="Gudka, Dawna" userId="823cceae-331b-41d6-9a63-34ad6d1db55c" providerId="ADAL" clId="{A7BE1A99-7617-49A4-9365-7077B1BDB96E}"/>
    <pc:docChg chg="undo custSel modSld">
      <pc:chgData name="Gudka, Dawna" userId="823cceae-331b-41d6-9a63-34ad6d1db55c" providerId="ADAL" clId="{A7BE1A99-7617-49A4-9365-7077B1BDB96E}" dt="2024-12-05T14:36:17.463" v="195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latin typeface="Trebuchet MS" panose="020B0603020202020204" pitchFamily="34" charset="0"/>
              </a:rPr>
              <a:t>LAMs, please check the IdM roles for your district. Remove permissions for users who have retired, left your district, or are no longer assigned to a collection. Add roles for new hires and newly assigned respondents for specific collections.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4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E0DAE1-72F2-85FA-36A5-4F076D299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ED633-71DA-7A28-29F6-99EA784F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F2895A-C3CB-B6EA-A90C-7486DFECCB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E29BBA0-B2DC-F9C3-D5F6-974A44EA18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D467485-A599-EF0B-3C8A-4DBF3A188E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18364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71C4D3-622D-45EA-EE10-A0E234A451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8DC90A-8319-3C2E-F410-0287BDC1E1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961DECF-3C6F-C44A-FD58-85501ED640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97C8305-189D-2174-23D3-13B9C1B64B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78395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C6845F-9850-8381-3A98-2CE45E4AD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6F3A1B-177F-10D9-C017-09B3705C2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7916" y="228598"/>
            <a:ext cx="11736168" cy="5599169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Insert Image or Smart Art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227916" y="6489679"/>
            <a:ext cx="772748" cy="27944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FE5AAC4-D503-DE2F-957E-CD76F9587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 hasCustomPrompt="1"/>
          </p:nvPr>
        </p:nvSpPr>
        <p:spPr>
          <a:xfrm>
            <a:off x="227916" y="5917147"/>
            <a:ext cx="3559079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B6D9F0B-816F-6497-C8C6-0A9E11D690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4" hasCustomPrompt="1"/>
          </p:nvPr>
        </p:nvSpPr>
        <p:spPr>
          <a:xfrm>
            <a:off x="227916" y="6210235"/>
            <a:ext cx="3559080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5335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C6845F-9850-8381-3A98-2CE45E4AD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227916" y="6489679"/>
            <a:ext cx="772748" cy="27944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FE5AAC4-D503-DE2F-957E-CD76F9587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 hasCustomPrompt="1"/>
          </p:nvPr>
        </p:nvSpPr>
        <p:spPr>
          <a:xfrm>
            <a:off x="227916" y="5917147"/>
            <a:ext cx="3559079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B6D9F0B-816F-6497-C8C6-0A9E11D690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4" hasCustomPrompt="1"/>
          </p:nvPr>
        </p:nvSpPr>
        <p:spPr>
          <a:xfrm>
            <a:off x="227916" y="6210235"/>
            <a:ext cx="3559080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8239E1DC-F9DB-07C2-0B39-583D6060FCAB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227916" y="199480"/>
            <a:ext cx="11819082" cy="56282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0C7EAE6-38B5-2B76-AD27-6BF3B6FD83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 hasCustomPrompt="1"/>
          </p:nvPr>
        </p:nvSpPr>
        <p:spPr>
          <a:xfrm>
            <a:off x="727969" y="1210320"/>
            <a:ext cx="2512381" cy="5647680"/>
          </a:xfrm>
          <a:solidFill>
            <a:srgbClr val="4C93CE"/>
          </a:solidFill>
        </p:spPr>
        <p:txBody>
          <a:bodyPr anchor="ctr">
            <a:normAutofit/>
          </a:bodyPr>
          <a:lstStyle>
            <a:lvl1pPr marL="0" indent="0">
              <a:buNone/>
              <a:defRPr lang="en-US" sz="3200" b="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Next Town Hall Date</a:t>
            </a:r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Title (Thank you note)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24754" y="1210320"/>
            <a:ext cx="3959123" cy="5647680"/>
          </a:xfrm>
        </p:spPr>
        <p:txBody>
          <a:bodyPr lIns="0" tIns="0" rIns="0" bIns="0"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Reminder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D086918-AB89-4A91-BCB1-D1AA0521D9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266673" y="6356351"/>
            <a:ext cx="461297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D4231E4-1B08-533E-AA48-2CD802F8B7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5919" y="1554326"/>
            <a:ext cx="4216832" cy="427814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06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BA416A-65CA-C2DB-366F-7A806E7C99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D086918-AB89-4A91-BCB1-D1AA0521D9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0C7EAE6-38B5-2B76-AD27-6BF3B6FD83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B481D9-802F-6702-BF1A-C9C575E215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17506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332873" y="6356350"/>
            <a:ext cx="510506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9498A2-0359-E912-13BB-57F236A92E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43379" y="0"/>
            <a:ext cx="3435658" cy="6858000"/>
          </a:xfrm>
          <a:solidFill>
            <a:srgbClr val="488BC9"/>
          </a:solidFill>
          <a:ln>
            <a:noFill/>
          </a:ln>
        </p:spPr>
        <p:txBody>
          <a:bodyPr lIns="0" tIns="0" rIns="0" bIns="0" anchor="ctr" anchorCtr="0">
            <a:normAutofit/>
          </a:bodyPr>
          <a:lstStyle>
            <a:lvl1pPr marL="230188" indent="0" algn="ctr">
              <a:defRPr sz="32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F1CAE9-4692-3FA7-D90D-F566F9267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0980" y="1520031"/>
            <a:ext cx="7066624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57CFD5-6D6E-B419-1A7E-0C389CB61A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 hasCustomPrompt="1"/>
          </p:nvPr>
        </p:nvSpPr>
        <p:spPr>
          <a:xfrm>
            <a:off x="4500980" y="5946025"/>
            <a:ext cx="3559079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9BC85C4-B388-35F0-7FE2-81F5ED135B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4" hasCustomPrompt="1"/>
          </p:nvPr>
        </p:nvSpPr>
        <p:spPr>
          <a:xfrm>
            <a:off x="4500980" y="6239113"/>
            <a:ext cx="3559080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54737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FF6364-F4D4-DACC-6F20-1D0EC16B1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014D80D-D64F-5B65-13DA-821F711B6C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3395916-C368-FE8E-934F-2E1AFB61BF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67564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10515600" cy="2057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892622"/>
            <a:ext cx="10515600" cy="2057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FF6364-F4D4-DACC-6F20-1D0EC16B1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014D80D-D64F-5B65-13DA-821F711B6C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3395916-C368-FE8E-934F-2E1AFB61BF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88102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BCCBFA-C414-9C3D-FBCB-E7D52F525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1408"/>
            <a:ext cx="5181600" cy="56183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C3D8EA-D957-3B9A-F41F-8636A5184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F63C22-697A-4052-588F-4FE7FB02A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618295"/>
            <a:ext cx="5181600" cy="55188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067E4F-601B-BBDE-C137-F40B39189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3C34C0-3D7E-EA22-13A0-D5FE97859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18E35A-EF83-57E7-EFC4-F7E877EB7F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5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BAA9557-37D1-25F1-0F97-B446CCE79B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6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5532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C6845F-9850-8381-3A98-2CE45E4AD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227916" y="6489679"/>
            <a:ext cx="772748" cy="27944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FE5AAC4-D503-DE2F-957E-CD76F9587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 hasCustomPrompt="1"/>
          </p:nvPr>
        </p:nvSpPr>
        <p:spPr>
          <a:xfrm>
            <a:off x="227916" y="5917147"/>
            <a:ext cx="3559079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B6D9F0B-816F-6497-C8C6-0A9E11D690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4" hasCustomPrompt="1"/>
          </p:nvPr>
        </p:nvSpPr>
        <p:spPr>
          <a:xfrm>
            <a:off x="227916" y="6210235"/>
            <a:ext cx="3559080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CE6C516-C179-126C-DF9F-FB239BE5BC3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7916" y="224405"/>
            <a:ext cx="5715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679F0B30-A3D8-5FAB-79BF-FAFB7DF5CD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37619"/>
            <a:ext cx="5715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59C40B87-34B1-0D57-986A-C0117BA534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000" y="2967605"/>
            <a:ext cx="57150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53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00B7995-AEC9-9603-742B-CDC41375AB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5716"/>
            <a:ext cx="12192000" cy="1061884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add presentation topic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9CD7AB-00C7-2484-6333-74EA8842F2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3657600"/>
            <a:ext cx="12192000" cy="106203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add presenter name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D1BD24-5D82-2746-C18B-B0F0A4316B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EFECAA2-3996-785F-E112-7E6B38609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448" y="237745"/>
            <a:ext cx="5303520" cy="119786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4C5F4-5E7C-23F0-C1AB-0DC7A1D158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09623" y="1574275"/>
            <a:ext cx="9170946" cy="3685881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latin typeface="+mj-lt"/>
              </a:defRPr>
            </a:lvl1pPr>
          </a:lstStyle>
          <a:p>
            <a:pPr lvl="0"/>
            <a:r>
              <a:rPr lang="en-US"/>
              <a:t>Click to add contact information</a:t>
            </a:r>
          </a:p>
          <a:p>
            <a:pPr lvl="0"/>
            <a:r>
              <a:rPr lang="en-US"/>
              <a:t>Name, email, phone, websites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15075-830E-B386-98F0-748C95B4D9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3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4" r:id="rId3"/>
    <p:sldLayoutId id="2147483680" r:id="rId4"/>
    <p:sldLayoutId id="2147483703" r:id="rId5"/>
    <p:sldLayoutId id="2147483697" r:id="rId6"/>
    <p:sldLayoutId id="2147483705" r:id="rId7"/>
    <p:sldLayoutId id="2147483696" r:id="rId8"/>
    <p:sldLayoutId id="2147483701" r:id="rId9"/>
    <p:sldLayoutId id="2147483682" r:id="rId10"/>
    <p:sldLayoutId id="2147483698" r:id="rId11"/>
    <p:sldLayoutId id="2147483699" r:id="rId12"/>
    <p:sldLayoutId id="2147483702" r:id="rId13"/>
    <p:sldLayoutId id="2147483708" r:id="rId14"/>
    <p:sldLayoutId id="2147483668" r:id="rId15"/>
    <p:sldLayoutId id="214748370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teams.microsoft.com/event/6de0bd5a-66aa-4841-8d9b-d3606337343b@a751cfc8-1f9a-4edb-8370-9f1c6d4bea5a" TargetMode="External"/><Relationship Id="rId2" Type="http://schemas.openxmlformats.org/officeDocument/2006/relationships/hyperlink" Target="https://events.teams.microsoft.com/event/e0a55276-e601-4e3b-bdae-3eeb8c1d806e@a751cfc8-1f9a-4edb-8370-9f1c6d4bea5a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StudentEndOfYear@cde.state.co.us" TargetMode="External"/><Relationship Id="rId4" Type="http://schemas.openxmlformats.org/officeDocument/2006/relationships/hyperlink" Target="https://www.cde.state.co.us/datapipeline/snap_eo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EndOfYear@cde.state.co.us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datapipeline/ml_out-of-sequence_codingchangeform_pdf" TargetMode="External"/><Relationship Id="rId3" Type="http://schemas.openxmlformats.org/officeDocument/2006/relationships/hyperlink" Target="https://www.cde.state.co.us/datapipeline/exceptionrequesttemplateinstructions" TargetMode="External"/><Relationship Id="rId7" Type="http://schemas.openxmlformats.org/officeDocument/2006/relationships/hyperlink" Target="https://www.cde.state.co.us/datapipeline/ml_out-of-sequence_codingchangeform" TargetMode="External"/><Relationship Id="rId2" Type="http://schemas.openxmlformats.org/officeDocument/2006/relationships/hyperlink" Target="https://www.cde.state.co.us/datapipeline/studentcollectionsexceptionrequestinstruction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e.state.co.us/datapipeline/ml_exceptionrequesttemplate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mailto:StudentEndOfYear@cde.state.co.u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tudentcollectionsexceptionrequestinstructions" TargetMode="External"/><Relationship Id="rId2" Type="http://schemas.openxmlformats.org/officeDocument/2006/relationships/hyperlink" Target="https://www.cde.state.co.us/datapipeline/exceptionrequesttemplateinstruc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udentEndOfYear@cde.state.co.u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EndOfYear@cde.state.co.u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EndOfYear@cde.state.co.us" TargetMode="External"/><Relationship Id="rId2" Type="http://schemas.openxmlformats.org/officeDocument/2006/relationships/hyperlink" Target="https://www.cde.state.co.us/datapipeline/sey_collectionmanual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eoy" TargetMode="External"/><Relationship Id="rId2" Type="http://schemas.openxmlformats.org/officeDocument/2006/relationships/hyperlink" Target="mailto:StudentEndOfYear@cde.state.co.us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cde.state.co.us/postsecondary/graduationguidelines" TargetMode="External"/><Relationship Id="rId4" Type="http://schemas.openxmlformats.org/officeDocument/2006/relationships/hyperlink" Target="https://www.cde.state.co.us/datapipeline/inter_studen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StudentOctober@cde.state.co.us" TargetMode="External"/><Relationship Id="rId3" Type="http://schemas.openxmlformats.org/officeDocument/2006/relationships/hyperlink" Target="https://www.cde.state.co.us/datapipeline/studentdisciplinesnapshot" TargetMode="External"/><Relationship Id="rId7" Type="http://schemas.openxmlformats.org/officeDocument/2006/relationships/hyperlink" Target="https://www.cde.state.co.us/datapipeline/snap_eoy" TargetMode="External"/><Relationship Id="rId2" Type="http://schemas.openxmlformats.org/officeDocument/2006/relationships/hyperlink" Target="https://www.cde.state.co.us/datapipeline/datapipelinesnapshots-attendance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de.state.co.us/datapipeline/snap_sped-eoy" TargetMode="External"/><Relationship Id="rId5" Type="http://schemas.openxmlformats.org/officeDocument/2006/relationships/hyperlink" Target="https://www.cde.state.co.us/datapipeline/tsdl" TargetMode="External"/><Relationship Id="rId4" Type="http://schemas.openxmlformats.org/officeDocument/2006/relationships/hyperlink" Target="https://www.cde.state.co.us/datapipeline/snap_sped-discipline" TargetMode="External"/><Relationship Id="rId9" Type="http://schemas.openxmlformats.org/officeDocument/2006/relationships/hyperlink" Target="mailto:StudentEndOfYear@cde.state.co.u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dx.cde.state.co.us/passwordmanagement/CDEPasswordApplication.html#/" TargetMode="External"/><Relationship Id="rId3" Type="http://schemas.openxmlformats.org/officeDocument/2006/relationships/hyperlink" Target="https://www.cde.state.co.us/idm" TargetMode="External"/><Relationship Id="rId7" Type="http://schemas.openxmlformats.org/officeDocument/2006/relationships/hyperlink" Target="mailto:Threlkeld_M@cde.state.co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de.state.co.us/idm/lamquickreferenceguide" TargetMode="External"/><Relationship Id="rId5" Type="http://schemas.openxmlformats.org/officeDocument/2006/relationships/hyperlink" Target="https://www.cde.state.co.us/idm/rolemappings" TargetMode="External"/><Relationship Id="rId4" Type="http://schemas.openxmlformats.org/officeDocument/2006/relationships/hyperlink" Target="https://www.cde.state.co.us/idm/faq" TargetMode="External"/><Relationship Id="rId9" Type="http://schemas.openxmlformats.org/officeDocument/2006/relationships/hyperlink" Target="https://edx.cde.state.co.us/CDEIdM/districtLAMSupport.js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EndofYear@cde.state.co.us" TargetMode="External"/><Relationship Id="rId2" Type="http://schemas.openxmlformats.org/officeDocument/2006/relationships/hyperlink" Target="mailto:StudentOctober@cde.state.co.us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tudentEndOfYear@cde.state.co.u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EndOfYear@cde.state.co.us" TargetMode="External"/><Relationship Id="rId2" Type="http://schemas.openxmlformats.org/officeDocument/2006/relationships/hyperlink" Target="mailto:StudentOctober@cde.state.co.u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events.teams.microsoft.com/event/e92498fe-8bed-4bcb-86ec-8ab15a2d3169@a751cfc8-1f9a-4edb-8370-9f1c6d4bea5a" TargetMode="External"/><Relationship Id="rId7" Type="http://schemas.openxmlformats.org/officeDocument/2006/relationships/hyperlink" Target="mailto:StudentEndOfYear@cde.state.co.us" TargetMode="External"/><Relationship Id="rId2" Type="http://schemas.openxmlformats.org/officeDocument/2006/relationships/hyperlink" Target="https://events.teams.microsoft.com/event/2e876e15-8736-4c46-92db-035e353556d3@a751cfc8-1f9a-4edb-8370-9f1c6d4bea5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tudentOctober@cde.state.co.us" TargetMode="External"/><Relationship Id="rId5" Type="http://schemas.openxmlformats.org/officeDocument/2006/relationships/hyperlink" Target="https://events.teams.microsoft.com/event/e477cd79-24ff-4b53-9c3d-8e364e4b781e@a751cfc8-1f9a-4edb-8370-9f1c6d4bea5a" TargetMode="External"/><Relationship Id="rId4" Type="http://schemas.openxmlformats.org/officeDocument/2006/relationships/hyperlink" Target="https://www.cde.state.co.us/cde_english/eldrequirement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October@cde.state.co.us" TargetMode="External"/><Relationship Id="rId2" Type="http://schemas.openxmlformats.org/officeDocument/2006/relationships/hyperlink" Target="https://www.cde.state.co.us/datapipeline/studentinterchange_fileupdates-change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tudentEndOfYear@cde.state.co.u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EndOfYear@cde.state.co.us" TargetMode="External"/><Relationship Id="rId2" Type="http://schemas.openxmlformats.org/officeDocument/2006/relationships/hyperlink" Target="mailto:StudentOctober@cde.state.co.us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EndOfYear@cde.state.co.us" TargetMode="External"/><Relationship Id="rId2" Type="http://schemas.openxmlformats.org/officeDocument/2006/relationships/hyperlink" Target="https://www.cde.state.co.us/datapipeline/inter_student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StudentOctober@cde.state.co.u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toryData@cde.state.co.us&#8203;" TargetMode="External"/><Relationship Id="rId2" Type="http://schemas.openxmlformats.org/officeDocument/2006/relationships/hyperlink" Target="https://www.cde.state.co.us/datapipeline/per_inst-hours-day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g.colorado.gov/bills/hb24-106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toryData@cde.state.co.us&#8203;" TargetMode="External"/><Relationship Id="rId2" Type="http://schemas.openxmlformats.org/officeDocument/2006/relationships/hyperlink" Target="https://www.cde.state.co.us/datapipeline/per_inst-hours-day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toryData@cde.state.co.us%E2%80%8B" TargetMode="External"/><Relationship Id="rId2" Type="http://schemas.openxmlformats.org/officeDocument/2006/relationships/hyperlink" Target="https://www.cde.state.co.us/datapipeline/per_inst-hours-day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rivacyandsecurit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toryData@cde.state.co.us%E2%80%8B" TargetMode="External"/><Relationship Id="rId2" Type="http://schemas.openxmlformats.org/officeDocument/2006/relationships/hyperlink" Target="https://www.cde.state.co.us/datapipeline/per_inst-hours-days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y.syncplicit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e.state.co.us/datapipeline/syncplicit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datapipeline/inter_sped-iep" TargetMode="External"/><Relationship Id="rId3" Type="http://schemas.openxmlformats.org/officeDocument/2006/relationships/hyperlink" Target="https://www.cde.state.co.us/datapipeline/yr_edis" TargetMode="External"/><Relationship Id="rId7" Type="http://schemas.openxmlformats.org/officeDocument/2006/relationships/hyperlink" Target="https://www.cde.state.co.us/datapipeline/inter_titlei" TargetMode="External"/><Relationship Id="rId12" Type="http://schemas.openxmlformats.org/officeDocument/2006/relationships/hyperlink" Target="https://www.cde.state.co.us/datapipeline/resources" TargetMode="External"/><Relationship Id="rId2" Type="http://schemas.openxmlformats.org/officeDocument/2006/relationships/hyperlink" Target="https://www.cde.state.co.us/datapipeline/yr_ri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datapipeline/inter_atrisk" TargetMode="External"/><Relationship Id="rId11" Type="http://schemas.openxmlformats.org/officeDocument/2006/relationships/hyperlink" Target="https://www.cde.state.co.us/datapipeline/inter_teacherstudent" TargetMode="External"/><Relationship Id="rId5" Type="http://schemas.openxmlformats.org/officeDocument/2006/relationships/hyperlink" Target="https://www.cde.state.co.us/datapipeline/inter_student" TargetMode="External"/><Relationship Id="rId10" Type="http://schemas.openxmlformats.org/officeDocument/2006/relationships/hyperlink" Target="https://www.cde.state.co.us/datapipeline/disciplineinterchange" TargetMode="External"/><Relationship Id="rId4" Type="http://schemas.openxmlformats.org/officeDocument/2006/relationships/hyperlink" Target="https://www.cde.state.co.us/datapipeline/yr_directory" TargetMode="External"/><Relationship Id="rId9" Type="http://schemas.openxmlformats.org/officeDocument/2006/relationships/hyperlink" Target="https://www.cde.state.co.us/datapipeline/inter_staf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datapipeline/snap_sped-discipline" TargetMode="External"/><Relationship Id="rId3" Type="http://schemas.openxmlformats.org/officeDocument/2006/relationships/hyperlink" Target="https://www.cde.state.co.us/datapipeline/tsdl" TargetMode="External"/><Relationship Id="rId7" Type="http://schemas.openxmlformats.org/officeDocument/2006/relationships/hyperlink" Target="https://www.cde.state.co.us/datapipeline/datapipelinesnapshots-attenda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nts.teams.microsoft.com/event/e0a55276-e601-4e3b-bdae-3eeb8c1d806e@a751cfc8-1f9a-4edb-8370-9f1c6d4bea5a" TargetMode="External"/><Relationship Id="rId11" Type="http://schemas.openxmlformats.org/officeDocument/2006/relationships/hyperlink" Target="https://www.cde.state.co.us/datapipeline/resources" TargetMode="External"/><Relationship Id="rId5" Type="http://schemas.openxmlformats.org/officeDocument/2006/relationships/hyperlink" Target="https://www.cde.state.co.us/datapipeline/snap_eoy" TargetMode="External"/><Relationship Id="rId10" Type="http://schemas.openxmlformats.org/officeDocument/2006/relationships/hyperlink" Target="https://www.cde.state.co.us/datapipeline/snap_sped-eoy" TargetMode="External"/><Relationship Id="rId4" Type="http://schemas.openxmlformats.org/officeDocument/2006/relationships/hyperlink" Target="https://www.cde.state.co.us/datapipeline/datapipelinesnapshots-staffevaluation" TargetMode="External"/><Relationship Id="rId9" Type="http://schemas.openxmlformats.org/officeDocument/2006/relationships/hyperlink" Target="https://www.cde.state.co.us/datapipeline/studentdisciplinesnapsho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prevent_harassment_or_discrimination_in_schools" TargetMode="External"/><Relationship Id="rId2" Type="http://schemas.openxmlformats.org/officeDocument/2006/relationships/hyperlink" Target="https://www.cde.state.co.us/datapipeline/s-ebtdatacolle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datapipeline/resources" TargetMode="External"/><Relationship Id="rId5" Type="http://schemas.openxmlformats.org/officeDocument/2006/relationships/hyperlink" Target="https://us06web.zoom.us/j/83643595366?pwd=j7YeUKpNaavMAeSSY4Tu4LK1baVyga.1" TargetMode="External"/><Relationship Id="rId4" Type="http://schemas.openxmlformats.org/officeDocument/2006/relationships/hyperlink" Target="https://www.cde.state.co.us/datapipeline/per_read_trainingcollec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Museo Slab 500"/>
              </a:rPr>
              <a:t>July 10, 2025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Data</a:t>
            </a:r>
            <a:r>
              <a:rPr lang="en-US" sz="4800">
                <a:latin typeface="Museo Slab 500"/>
              </a:rPr>
              <a:t> Pipeline Town Hall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973465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The goal of the webinar is to provide updates on the Data Pipeline, current, and upcoming data collections. These webinars also provide a forum for districts, BOCES, and Administrative Units to have questions answered about Data Pipeline.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77A24-810C-CCFF-6849-9CB9A1B7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06D9C-CDDE-18D0-B1A8-8C38356DE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C629D5-AFC3-48D3-B351-B361984F6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Student End of Year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77F8D-1161-538B-0739-9F3050C67C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Reagan 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4C491-ECD1-0EBD-B0DA-BDDDCB4F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66FB9-FC5C-AA15-E821-A0A2041E6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25817-A977-6BF1-13FC-0A3C2FE6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SEY Collection Timeline</a:t>
            </a:r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5DE48798-D7E0-31A8-866A-903461F57BA2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334947099"/>
              </p:ext>
            </p:extLst>
          </p:nvPr>
        </p:nvGraphicFramePr>
        <p:xfrm>
          <a:off x="228600" y="200026"/>
          <a:ext cx="11658600" cy="37087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1824594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37241566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1583735620"/>
                    </a:ext>
                  </a:extLst>
                </a:gridCol>
              </a:tblGrid>
              <a:tr h="1763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4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endParaRPr lang="en-US" sz="14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 Description</a:t>
                      </a:r>
                      <a:endParaRPr lang="en-US" sz="14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89175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7/15/2025,</a:t>
                      </a:r>
                      <a:b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10:30-11:30am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Event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SEY Office Hours: </a:t>
                      </a:r>
                      <a:r>
                        <a:rPr lang="en-US" sz="1400" u="sng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hlinkClick r:id="rId2"/>
                        </a:rPr>
                        <a:t>July SEY Office Hours Registration</a:t>
                      </a:r>
                      <a:endParaRPr lang="en-US" sz="1400" u="sng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28825" algn="l"/>
                        </a:tabLst>
                      </a:pPr>
                      <a:r>
                        <a:rPr lang="en-US" sz="1400" u="non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Topic—TBD based upon FAQs from past month</a:t>
                      </a:r>
                      <a:endParaRPr lang="en-US" sz="1400" u="sng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23381"/>
                  </a:ext>
                </a:extLst>
              </a:tr>
              <a:tr h="366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7/31/2025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Interim Deadline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Submit any necessary reporting exceptions for review</a:t>
                      </a:r>
                    </a:p>
                    <a:p>
                      <a:pPr marL="2857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level errors will be processed beginning after this date (SE181, SE182, SE183, etc.)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803346"/>
                  </a:ext>
                </a:extLst>
              </a:tr>
              <a:tr h="366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8/12/2025, </a:t>
                      </a:r>
                      <a:b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10:30-11:30am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Training Event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SEY Office Hours: </a:t>
                      </a:r>
                      <a:r>
                        <a:rPr lang="en-US" sz="1400" u="sng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hlinkClick r:id="rId3"/>
                        </a:rPr>
                        <a:t>August SEY Office Hours Registration</a:t>
                      </a:r>
                      <a:endParaRPr lang="en-US" sz="1400" u="sng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857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28825" algn="l"/>
                        </a:tabLst>
                      </a:pPr>
                      <a:r>
                        <a:rPr lang="en-US" sz="1400" u="non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Topic—Reviewing Reports and Data Validation</a:t>
                      </a:r>
                      <a:endParaRPr lang="en-US" sz="1400" u="none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283585"/>
                  </a:ext>
                </a:extLst>
              </a:tr>
              <a:tr h="1763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8/14/2025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Interim Deadline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 free SEY snapshot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255628"/>
                  </a:ext>
                </a:extLst>
              </a:tr>
              <a:tr h="177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8/14/2025 to 9/4/2025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Review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Validate SEY data using CEDAR/COGNOS reports.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12543"/>
                  </a:ext>
                </a:extLst>
              </a:tr>
              <a:tr h="1763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9/4/2025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 Deadline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Submit SEY snapshot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67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9/5/2025 to 9/17/2025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SEY Snapshot is closed until the start of the Cross LEA phase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063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9/18/2025 to 10/16/2025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Cross LEA Phase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See the SEY Website for the detailed timeline</a:t>
                      </a:r>
                      <a:endParaRPr lang="en-US" sz="14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616597"/>
                  </a:ext>
                </a:extLst>
              </a:tr>
              <a:tr h="366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10/23/2025 to 11/18/2025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Post-Cross LEA Phase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See the SEY Website for the detailed timeline</a:t>
                      </a:r>
                      <a:endParaRPr lang="en-US" sz="14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398642"/>
                  </a:ext>
                </a:extLst>
              </a:tr>
              <a:tr h="1763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12/2/2025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4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Superintendent Verification (Sign-Off) form due. Collection Closes.</a:t>
                      </a: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21041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244B27-6C0C-093A-9DF5-C3F99910BE43}"/>
              </a:ext>
            </a:extLst>
          </p:cNvPr>
          <p:cNvSpPr/>
          <p:nvPr/>
        </p:nvSpPr>
        <p:spPr>
          <a:xfrm>
            <a:off x="227916" y="4080422"/>
            <a:ext cx="11658600" cy="1663153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en-US" sz="1600" b="1"/>
              <a:t>To be ‘on track’ for this collection, the following tasks should have been completed: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/>
              <a:t>Error free interchange files (DEM, SSA, GG, Title 1 if applicable) with an upload date after 4/1/25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/>
              <a:t>OR</a:t>
            </a:r>
            <a:r>
              <a:rPr lang="en-US" sz="1600"/>
              <a:t> waiting on an exception request to be reviewed for the remaining interchange errors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/>
              <a:t>Collaborating with SPED reporting staff if applicable (IEP interchange files required to indicate a student as a SPED student in the SEY collection)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/>
              <a:t>Created at least one SEY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054F-35E9-210F-83A8-91CBE4708F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Student End of Year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8BBC1C-6447-F559-666E-580FCAA2745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0B3A5-A3CC-A484-4496-8EA39927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B3BE26-8E03-C5C5-6447-6598FB4AC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Suggested Monthly Checklist: July/August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1D97CD4-4CC9-EE08-8838-32BB0A60B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1150"/>
            <a:ext cx="5181600" cy="561975"/>
          </a:xfrm>
        </p:spPr>
        <p:txBody>
          <a:bodyPr/>
          <a:lstStyle/>
          <a:p>
            <a:r>
              <a:rPr lang="en-US"/>
              <a:t>July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0C6351D-EF40-504B-DB27-8F2F9B754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875"/>
            <a:ext cx="5181600" cy="40957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>
                <a:solidFill>
                  <a:schemeClr val="bg2">
                    <a:lumMod val="50000"/>
                  </a:schemeClr>
                </a:solidFill>
              </a:rPr>
              <a:t>7/15 Training: </a:t>
            </a:r>
            <a:r>
              <a:rPr lang="en-US"/>
              <a:t>July SEY Office Hours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>
                <a:solidFill>
                  <a:schemeClr val="bg2">
                    <a:lumMod val="50000"/>
                  </a:schemeClr>
                </a:solidFill>
              </a:rPr>
              <a:t>7/31 Interim Deadline: </a:t>
            </a:r>
            <a:r>
              <a:rPr lang="en-US"/>
              <a:t>Submit all exception requests for review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>
                <a:highlight>
                  <a:srgbClr val="FFFFCC"/>
                </a:highlight>
              </a:rPr>
              <a:t>SEY snapshot should almost be error free</a:t>
            </a:r>
          </a:p>
          <a:p>
            <a:pPr lvl="1"/>
            <a:r>
              <a:rPr lang="en-US"/>
              <a:t>Types of remaining errors: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Pending exception requests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Exit type/retention for potential summer graduates/completers being monitored through summer school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/>
              <a:t>Pending input from additional colleagues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Review and address SEY warnings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BD318A5-6FA6-F384-790E-058FF30DD4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617663"/>
            <a:ext cx="5181600" cy="552450"/>
          </a:xfrm>
        </p:spPr>
        <p:txBody>
          <a:bodyPr/>
          <a:lstStyle/>
          <a:p>
            <a:r>
              <a:rPr lang="en-US"/>
              <a:t>August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D10B2F9-0BDA-27D7-E217-70DBD747A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7875"/>
            <a:ext cx="5181600" cy="385762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>
                <a:solidFill>
                  <a:schemeClr val="bg2">
                    <a:lumMod val="50000"/>
                  </a:schemeClr>
                </a:solidFill>
              </a:rPr>
              <a:t>8/12 Training: </a:t>
            </a:r>
            <a:r>
              <a:rPr lang="en-US"/>
              <a:t>Aug SEY office hours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>
                <a:solidFill>
                  <a:schemeClr val="bg2">
                    <a:lumMod val="50000"/>
                  </a:schemeClr>
                </a:solidFill>
              </a:rPr>
              <a:t>8/14 Interim Deadline: </a:t>
            </a:r>
            <a:r>
              <a:rPr lang="en-US">
                <a:highlight>
                  <a:srgbClr val="FFFFCC"/>
                </a:highlight>
              </a:rPr>
              <a:t>Error free snapshot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500" b="1">
                <a:solidFill>
                  <a:schemeClr val="bg2">
                    <a:lumMod val="50000"/>
                  </a:schemeClr>
                </a:solidFill>
              </a:rPr>
              <a:t>8/14 to 9/4 Report Review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/>
              <a:t>Student List: Dropouts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/>
              <a:t>Student List: AYG Cohort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/>
              <a:t>Other COGNOS/CEDAR reports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Ensure accurate retention codes</a:t>
            </a:r>
          </a:p>
          <a:p>
            <a:pPr lvl="1"/>
            <a:r>
              <a:rPr lang="en-US"/>
              <a:t>Check SEY 2025 grade and retention code compared to 2026 grade level for students at beginning of year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Verify coding for SPED Transition and Postsecondary Program students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>
                <a:solidFill>
                  <a:srgbClr val="C00000"/>
                </a:solidFill>
              </a:rPr>
              <a:t>9/4 State Deadline: </a:t>
            </a:r>
            <a:r>
              <a:rPr lang="en-US"/>
              <a:t>Submit error-free SEY Snapshot</a:t>
            </a:r>
          </a:p>
          <a:p>
            <a:pPr>
              <a:buFont typeface="Wingdings" panose="05000000000000000000" pitchFamily="2" charset="2"/>
              <a:buChar char="q"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DDE56-B819-14D2-F1A2-31CA3230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5B7FB8F-8469-0873-7C5C-A97DCDA1CD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66838" y="6356350"/>
            <a:ext cx="4483100" cy="361950"/>
          </a:xfrm>
        </p:spPr>
        <p:txBody>
          <a:bodyPr>
            <a:normAutofit/>
          </a:bodyPr>
          <a:lstStyle/>
          <a:p>
            <a:r>
              <a:rPr lang="en-US"/>
              <a:t>Student End of Year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D39DBB81-64EF-FFDF-425A-075CC961B70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53138" y="6356350"/>
            <a:ext cx="4392612" cy="361950"/>
          </a:xfrm>
        </p:spPr>
        <p:txBody>
          <a:bodyPr>
            <a:normAutofit/>
          </a:bodyPr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56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8846-4F07-EA86-0D20-33036A59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(June 2025) Exception Request Templates and Directions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21696-4149-856F-019B-2FB9C3BFD28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>
                <a:hlinkClick r:id="rId2"/>
              </a:rPr>
              <a:t>Updated Directions (PDF)</a:t>
            </a:r>
            <a:endParaRPr lang="en-US" b="1"/>
          </a:p>
          <a:p>
            <a:r>
              <a:rPr lang="en-US"/>
              <a:t>Provides information regarding all student collections using the same template and process (Student Interchange, OCT, SEY, ATS)</a:t>
            </a:r>
          </a:p>
          <a:p>
            <a:r>
              <a:rPr lang="en-US"/>
              <a:t>Shows required information for different exception types</a:t>
            </a:r>
          </a:p>
          <a:p>
            <a:r>
              <a:rPr lang="en-US"/>
              <a:t>DEM, SSA, Snapshot SASID-Student Level, Snapshot School-Collection Level</a:t>
            </a:r>
          </a:p>
          <a:p>
            <a:r>
              <a:rPr lang="en-US"/>
              <a:t>Syncplicity instructions</a:t>
            </a:r>
          </a:p>
          <a:p>
            <a:r>
              <a:rPr lang="en-US"/>
              <a:t>Details regarding situations that require ‘additional information’ forms</a:t>
            </a:r>
          </a:p>
          <a:p>
            <a:r>
              <a:rPr lang="en-US"/>
              <a:t>Collection/File Specific Notes</a:t>
            </a:r>
          </a:p>
          <a:p>
            <a:pPr marL="0" indent="0">
              <a:buNone/>
            </a:pPr>
            <a:r>
              <a:rPr lang="en-US" b="1">
                <a:hlinkClick r:id="rId3"/>
              </a:rPr>
              <a:t>Updated Request Template (XLS)</a:t>
            </a:r>
            <a:endParaRPr lang="en-US" b="1"/>
          </a:p>
          <a:p>
            <a:r>
              <a:rPr lang="en-US"/>
              <a:t>Include multiple tabs to accommodate different types of exceptions</a:t>
            </a:r>
          </a:p>
          <a:p>
            <a:r>
              <a:rPr lang="en-US"/>
              <a:t>Not all exception requests require the same data fields</a:t>
            </a:r>
          </a:p>
          <a:p>
            <a:r>
              <a:rPr lang="en-US"/>
              <a:t>Each error code requires a separate row</a:t>
            </a:r>
          </a:p>
          <a:p>
            <a:r>
              <a:rPr lang="en-US"/>
              <a:t>Leading zeros are required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8E8D6DF-AE5B-F257-D46C-ACC715CD3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/>
          <a:stretch>
            <a:fillRect/>
          </a:stretch>
        </p:blipFill>
        <p:spPr>
          <a:xfrm>
            <a:off x="7077075" y="327700"/>
            <a:ext cx="3638550" cy="1519949"/>
          </a:xfrm>
        </p:spPr>
      </p:pic>
      <p:pic>
        <p:nvPicPr>
          <p:cNvPr id="11" name="Picture 10" descr="Exception request template highlighting multiple tabs">
            <a:extLst>
              <a:ext uri="{FF2B5EF4-FFF2-40B4-BE49-F238E27FC236}">
                <a16:creationId xmlns:a16="http://schemas.microsoft.com/office/drawing/2014/main" id="{CF37BA5C-3CC3-C792-EF39-63D2F6A9E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206" y="2032615"/>
            <a:ext cx="5094288" cy="103792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FC45E3-6201-084C-CF88-ABD40F33DF2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000" y="3428999"/>
            <a:ext cx="5715000" cy="205320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>
                <a:hlinkClick r:id="rId6"/>
              </a:rPr>
              <a:t>Multilingual Learner Request Template (XLS)</a:t>
            </a:r>
            <a:endParaRPr lang="en-US" b="1"/>
          </a:p>
          <a:p>
            <a:pPr>
              <a:lnSpc>
                <a:spcPct val="120000"/>
              </a:lnSpc>
            </a:pPr>
            <a:r>
              <a:rPr lang="en-US"/>
              <a:t>Separate request form with an extra tab with sample ‘reasons for request’ by request of the field due to the complex nature of these requests.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>
                <a:hlinkClick r:id="rId7"/>
              </a:rPr>
              <a:t>Multilingual Learner: Sequence Change Request Form (DOC) </a:t>
            </a:r>
            <a:r>
              <a:rPr lang="en-US" b="1"/>
              <a:t>and </a:t>
            </a:r>
            <a:r>
              <a:rPr lang="en-US" b="1">
                <a:hlinkClick r:id="rId8"/>
              </a:rPr>
              <a:t>fillable PDF</a:t>
            </a:r>
            <a:endParaRPr lang="en-US" b="1"/>
          </a:p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1B3E36-8A6B-A431-B071-D9FD6BB205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5916613"/>
            <a:ext cx="3559175" cy="2794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Student End of Year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27EF4A0E-9090-50A4-BA7C-16D6A65702F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600" y="6210300"/>
            <a:ext cx="3559175" cy="27940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1640E3-E5A6-19C9-AD97-5A8B0D680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42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D026-E392-7404-A03D-D8F8952A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 Request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DD84C-5678-B814-4461-6EAFE4885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Download </a:t>
            </a:r>
            <a:r>
              <a:rPr lang="en-US">
                <a:hlinkClick r:id="rId2"/>
              </a:rPr>
              <a:t>exception request template</a:t>
            </a:r>
            <a:endParaRPr lang="en-US"/>
          </a:p>
          <a:p>
            <a:pPr lvl="1"/>
            <a:r>
              <a:rPr lang="en-US">
                <a:hlinkClick r:id="rId3"/>
              </a:rPr>
              <a:t>Detailed directions also available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US"/>
              <a:t>Select and complete the </a:t>
            </a:r>
            <a:r>
              <a:rPr lang="en-US" b="1"/>
              <a:t>applicable tab </a:t>
            </a:r>
            <a:r>
              <a:rPr lang="en-US"/>
              <a:t>of the request document</a:t>
            </a:r>
          </a:p>
          <a:p>
            <a:pPr lvl="1"/>
            <a:r>
              <a:rPr lang="en-US"/>
              <a:t>Form was updated to include tabs for DEM, SSA, Snapshot Student Level, and Snapshot School/Collection level requests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Save the exception to your computer with a unique name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Upload the complete request to your LEA’s student Syncplicity folder using the applicable subfolder for the collection/time of year</a:t>
            </a:r>
          </a:p>
          <a:p>
            <a:pPr lvl="1"/>
            <a:r>
              <a:rPr lang="en-US"/>
              <a:t>Folder Name: </a:t>
            </a:r>
            <a:r>
              <a:rPr lang="en-US" i="1"/>
              <a:t>District Code – DISTRICT NAME – Student</a:t>
            </a:r>
          </a:p>
          <a:p>
            <a:pPr lvl="2"/>
            <a:r>
              <a:rPr lang="en-US"/>
              <a:t>Subfolder: </a:t>
            </a:r>
            <a:r>
              <a:rPr lang="en-US" i="1"/>
              <a:t>SEY 2024-25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Email </a:t>
            </a:r>
            <a:r>
              <a:rPr lang="en-US">
                <a:hlinkClick r:id="rId4"/>
              </a:rPr>
              <a:t>StudentEndOfYear@cde.state.co.us</a:t>
            </a:r>
            <a:r>
              <a:rPr lang="en-US"/>
              <a:t> to notify SEY a request is ready for review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44B09-F1A8-57CF-734F-65316D9E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FC5E66A-CADC-29CD-8282-442EC3D9E3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Student End of Year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49B3A3-7D39-7C57-D6FC-2E367FA89EA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747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4F61D-A1CE-53C2-9B05-C3EE566A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Potential Summer Graduates/Completers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3114A-D21A-5D23-73AA-F014C0519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8/31/2025 is the last date a student may be counted as a graduate or completer of the 2024-2025 school year (school exit types 90-96)</a:t>
            </a:r>
          </a:p>
          <a:p>
            <a:r>
              <a:rPr lang="en-US"/>
              <a:t>Summer Grad/Completer?</a:t>
            </a:r>
          </a:p>
          <a:p>
            <a:pPr lvl="1"/>
            <a:r>
              <a:rPr lang="en-US" b="1"/>
              <a:t>Option 1: </a:t>
            </a:r>
            <a:r>
              <a:rPr lang="en-US"/>
              <a:t>Wait to update potential summer grad/completer’s student’s school exit type/retention code until August</a:t>
            </a:r>
          </a:p>
          <a:p>
            <a:pPr lvl="2"/>
            <a:r>
              <a:rPr lang="en-US"/>
              <a:t>Triggers SE171 error until student’s school exit type or retention code are updated</a:t>
            </a:r>
          </a:p>
          <a:p>
            <a:pPr lvl="2"/>
            <a:r>
              <a:rPr lang="en-US"/>
              <a:t>Preferred method because the error serves as a reminder</a:t>
            </a:r>
          </a:p>
          <a:p>
            <a:pPr lvl="1"/>
            <a:r>
              <a:rPr lang="en-US" b="1"/>
              <a:t>Option 2: </a:t>
            </a:r>
            <a:r>
              <a:rPr lang="en-US"/>
              <a:t>Code student as retained and update their coding if they meeting requirements over the summer</a:t>
            </a:r>
          </a:p>
          <a:p>
            <a:pPr lvl="2"/>
            <a:r>
              <a:rPr lang="en-US"/>
              <a:t>School Exit Type 00 with Retention Code 1</a:t>
            </a:r>
          </a:p>
          <a:p>
            <a:pPr lvl="2"/>
            <a:r>
              <a:rPr lang="en-US"/>
              <a:t>Does not trigger SE171 error</a:t>
            </a:r>
          </a:p>
          <a:p>
            <a:pPr lvl="2"/>
            <a:r>
              <a:rPr lang="en-US"/>
              <a:t>LEAs must have internal methods to check summer graduates aren’t overlooked</a:t>
            </a:r>
          </a:p>
          <a:p>
            <a:r>
              <a:rPr lang="en-US"/>
              <a:t>Post-Cross Business Rule: SE906</a:t>
            </a:r>
          </a:p>
          <a:p>
            <a:pPr lvl="1"/>
            <a:r>
              <a:rPr lang="en-US"/>
              <a:t>12th grade student marked retained in SEY without a record in next year’s OCT</a:t>
            </a:r>
          </a:p>
          <a:p>
            <a:pPr lvl="1"/>
            <a:r>
              <a:rPr lang="en-US"/>
              <a:t>Opportunity to catch summer graduate/completers that slipped through with school exit type 00 and retention 1 instead of being updated in August.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3CE9-CE75-959F-E9A5-FCC1E7EC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88F1E4BB-58DB-D8B5-9821-B38AAC1998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8" y="6356350"/>
            <a:ext cx="4483100" cy="361950"/>
          </a:xfrm>
        </p:spPr>
        <p:txBody>
          <a:bodyPr>
            <a:normAutofit/>
          </a:bodyPr>
          <a:lstStyle/>
          <a:p>
            <a:r>
              <a:rPr lang="en-US"/>
              <a:t>Student End of Year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23D0D9-AE73-706A-9244-8A07266B0F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3138" y="6356350"/>
            <a:ext cx="4392612" cy="361950"/>
          </a:xfrm>
        </p:spPr>
        <p:txBody>
          <a:bodyPr>
            <a:normAutofit/>
          </a:bodyPr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62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4E6E91-B4FE-8558-4886-77EFD4D2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Retention Codes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3C53B1-AE4F-E2A3-2197-43CE07327E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Retention Code always indicates the expected grade level for the student in the following school year. </a:t>
            </a:r>
          </a:p>
          <a:p>
            <a:pPr lvl="1"/>
            <a:r>
              <a:rPr lang="en-US"/>
              <a:t>A retention code in 2024-2025 SEY indicates the student will be in the same grade level again in 2025-2026.</a:t>
            </a:r>
          </a:p>
          <a:p>
            <a:r>
              <a:rPr lang="en-US"/>
              <a:t>Retention Code = 1 may be used for any student K-12</a:t>
            </a:r>
          </a:p>
          <a:p>
            <a:pPr lvl="1"/>
            <a:r>
              <a:rPr lang="en-US"/>
              <a:t>Must have school exit type 00 with school exit date 00000000</a:t>
            </a:r>
          </a:p>
          <a:p>
            <a:r>
              <a:rPr lang="en-US"/>
              <a:t>Retention Codes 2 and 3 are reserved for 12th grade students with special circumstances only</a:t>
            </a:r>
          </a:p>
          <a:p>
            <a:pPr lvl="1"/>
            <a:r>
              <a:rPr lang="en-US"/>
              <a:t>See </a:t>
            </a:r>
            <a:r>
              <a:rPr lang="en-US">
                <a:hlinkClick r:id="rId2"/>
              </a:rPr>
              <a:t>Section 5 of SEY Collection Manual</a:t>
            </a:r>
            <a:endParaRPr lang="en-US"/>
          </a:p>
          <a:p>
            <a:r>
              <a:rPr lang="en-US"/>
              <a:t>Students with retention codes in 2024-2025 should have at least a one-day record in 2025-2026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C0143-36A3-F6BE-456B-3AFDA6F3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E4EF6654-2C1C-E4E8-AF54-AC162323C2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440497"/>
              </p:ext>
            </p:extLst>
          </p:nvPr>
        </p:nvGraphicFramePr>
        <p:xfrm>
          <a:off x="6172202" y="1554480"/>
          <a:ext cx="5181599" cy="2743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68867">
                  <a:extLst>
                    <a:ext uri="{9D8B030D-6E8A-4147-A177-3AD203B41FA5}">
                      <a16:colId xmlns:a16="http://schemas.microsoft.com/office/drawing/2014/main" val="2478196158"/>
                    </a:ext>
                  </a:extLst>
                </a:gridCol>
                <a:gridCol w="4512732">
                  <a:extLst>
                    <a:ext uri="{9D8B030D-6E8A-4147-A177-3AD203B41FA5}">
                      <a16:colId xmlns:a16="http://schemas.microsoft.com/office/drawing/2014/main" val="2377420804"/>
                    </a:ext>
                  </a:extLst>
                </a:gridCol>
              </a:tblGrid>
              <a:tr h="1696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50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50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915598"/>
                  </a:ext>
                </a:extLst>
              </a:tr>
              <a:tr h="1696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5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500"/>
                        <a:t>No/Not Applicable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03428"/>
                  </a:ext>
                </a:extLst>
              </a:tr>
              <a:tr h="32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5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500"/>
                        <a:t>Yes – student will repeat this grade the next school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667055"/>
                  </a:ext>
                </a:extLst>
              </a:tr>
              <a:tr h="3949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5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500"/>
                        <a:t>Yes – 12</a:t>
                      </a:r>
                      <a:r>
                        <a:rPr lang="en-US" sz="1500" baseline="30000"/>
                        <a:t>th</a:t>
                      </a:r>
                      <a:r>
                        <a:rPr lang="en-US" sz="1500"/>
                        <a:t> grader who will return to participate in an approved postsecondary program in the next year (i.e. ASCENT, P-TECH, and TREP).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880010"/>
                  </a:ext>
                </a:extLst>
              </a:tr>
              <a:tr h="321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en-US" sz="15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r>
                        <a:rPr lang="en-US" sz="1500"/>
                        <a:t>Yes – 12</a:t>
                      </a:r>
                      <a:r>
                        <a:rPr lang="en-US" sz="1500" baseline="30000"/>
                        <a:t>th</a:t>
                      </a:r>
                      <a:r>
                        <a:rPr lang="en-US" sz="1500"/>
                        <a:t> grader with an IEP who will return to participate in 18-21 transition services in the next year.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087871"/>
                  </a:ext>
                </a:extLst>
              </a:tr>
            </a:tbl>
          </a:graphicData>
        </a:graphic>
      </p:graphicFrame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D3BB6011-501D-E102-3ABE-36A2BBD3C9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8" y="6356350"/>
            <a:ext cx="4483100" cy="361950"/>
          </a:xfrm>
        </p:spPr>
        <p:txBody>
          <a:bodyPr>
            <a:normAutofit/>
          </a:bodyPr>
          <a:lstStyle/>
          <a:p>
            <a:r>
              <a:rPr lang="en-US"/>
              <a:t>Student End of Year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4FE34E-1854-F8B1-03F2-AD9ED9723E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3138" y="6356350"/>
            <a:ext cx="4392612" cy="361950"/>
          </a:xfrm>
        </p:spPr>
        <p:txBody>
          <a:bodyPr>
            <a:normAutofit/>
          </a:bodyPr>
          <a:lstStyle/>
          <a:p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022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6B1AD-8704-BDAA-C9F0-86E9E0C5C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001D87-EF61-2FB6-AE9B-1358CCB08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237745"/>
            <a:ext cx="5303520" cy="1197864"/>
          </a:xfrm>
        </p:spPr>
        <p:txBody>
          <a:bodyPr/>
          <a:lstStyle/>
          <a:p>
            <a:r>
              <a:rPr lang="en-US"/>
              <a:t>Questions &amp; Resources:</a:t>
            </a:r>
            <a:br>
              <a:rPr lang="en-US"/>
            </a:br>
            <a:r>
              <a:rPr lang="en-US"/>
              <a:t>Student End of Year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A9E60-C79C-1240-3DAB-3CE6638D7B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09623" y="1574275"/>
            <a:ext cx="9170946" cy="3685881"/>
          </a:xfrm>
        </p:spPr>
        <p:txBody>
          <a:bodyPr>
            <a:normAutofit/>
          </a:bodyPr>
          <a:lstStyle/>
          <a:p>
            <a:r>
              <a:rPr lang="en-US">
                <a:hlinkClick r:id="rId2"/>
              </a:rPr>
              <a:t>StudentEndOfYear@cde.state.co.us</a:t>
            </a:r>
            <a:endParaRPr lang="en-US"/>
          </a:p>
          <a:p>
            <a:r>
              <a:rPr lang="en-US"/>
              <a:t>720-484-9057</a:t>
            </a:r>
          </a:p>
          <a:p>
            <a:endParaRPr lang="en-US"/>
          </a:p>
          <a:p>
            <a:pPr marL="457200" lvl="1" indent="0" algn="ctr">
              <a:buNone/>
            </a:pPr>
            <a:r>
              <a:rPr lang="en-US">
                <a:hlinkClick r:id="rId3"/>
              </a:rPr>
              <a:t>Student End of Year Collection Website</a:t>
            </a:r>
            <a:endParaRPr lang="en-US"/>
          </a:p>
          <a:p>
            <a:pPr marL="457200" lvl="1" indent="0" algn="ctr">
              <a:buNone/>
            </a:pPr>
            <a:r>
              <a:rPr lang="en-US">
                <a:hlinkClick r:id="rId4"/>
              </a:rPr>
              <a:t>Student Interchange Website</a:t>
            </a:r>
            <a:endParaRPr lang="en-US"/>
          </a:p>
          <a:p>
            <a:pPr marL="457200" lvl="1" indent="0" algn="ctr">
              <a:buNone/>
            </a:pPr>
            <a:r>
              <a:rPr lang="en-US">
                <a:hlinkClick r:id="rId5"/>
              </a:rPr>
              <a:t>Graduation Guidelines (Program) Website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B0A01-C88E-CF57-B5CB-941AD777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8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0A1EEE4-DC8C-6CC5-FDE2-738C0C69EC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Student Interchange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8E923E-16F0-7278-BCDB-713E34F605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Reagan 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0CB53-F8FF-24EB-E75A-ED441758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69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150F9-E4C7-ACFC-47CB-E04FF5FCE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9A07-41A7-57FA-204F-6D850F9C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Interchange 2024-2025</a:t>
            </a:r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14333EF4-81C9-6B7C-80F1-7A51D75B65F6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2848647544"/>
              </p:ext>
            </p:extLst>
          </p:nvPr>
        </p:nvGraphicFramePr>
        <p:xfrm>
          <a:off x="228600" y="200026"/>
          <a:ext cx="11658600" cy="249554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301824594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137241566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1583735620"/>
                    </a:ext>
                  </a:extLst>
                </a:gridCol>
              </a:tblGrid>
              <a:tr h="249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endParaRPr lang="en-US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 Description</a:t>
                      </a:r>
                      <a:endParaRPr lang="en-US" sz="18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8917589"/>
                  </a:ext>
                </a:extLst>
              </a:tr>
              <a:tr h="366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6/11/2025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Interim Deadline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 Free interchange files: DEM, SSA, GG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803346"/>
                  </a:ext>
                </a:extLst>
              </a:tr>
              <a:tr h="366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6/12/2025 to 12/2/2025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Date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Maintain error-free interchange files.</a:t>
                      </a:r>
                    </a:p>
                    <a:p>
                      <a:pPr marL="2857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28825" algn="l"/>
                        </a:tabLst>
                      </a:pPr>
                      <a:r>
                        <a:rPr lang="en-US" sz="1400" u="non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Errors on DEM or SSA file prevent record from pulling into snapshots and/or may cause errors on student level data collections.</a:t>
                      </a:r>
                    </a:p>
                    <a:p>
                      <a:pPr marL="2857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28825" algn="l"/>
                        </a:tabLst>
                      </a:pPr>
                      <a:r>
                        <a:rPr lang="en-US" sz="1400" u="non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Errors on GG file prevent record from connecting to student when validating graduates in SEY collection, causing SE301 SEY Errors</a:t>
                      </a:r>
                    </a:p>
                    <a:p>
                      <a:pPr marL="2857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2028825" algn="l"/>
                        </a:tabLst>
                      </a:pPr>
                      <a:r>
                        <a:rPr lang="en-US" sz="1400" u="non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Errors on Adj file prevent record from connecting to student to adjust final exit in SEY collection, which may cause Cross-LEA Errors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283585"/>
                  </a:ext>
                </a:extLst>
              </a:tr>
              <a:tr h="1763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12/2/2025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b="1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u="non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 Interchange 2024-2025 Closes</a:t>
                      </a:r>
                      <a:endParaRPr lang="en-US" sz="1600" u="none" kern="12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210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F5037F-FBD3-D00D-865B-47227893D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55428"/>
              </p:ext>
            </p:extLst>
          </p:nvPr>
        </p:nvGraphicFramePr>
        <p:xfrm>
          <a:off x="228258" y="3134754"/>
          <a:ext cx="11659283" cy="2509713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6534834">
                  <a:extLst>
                    <a:ext uri="{9D8B030D-6E8A-4147-A177-3AD203B41FA5}">
                      <a16:colId xmlns:a16="http://schemas.microsoft.com/office/drawing/2014/main" val="703565184"/>
                    </a:ext>
                  </a:extLst>
                </a:gridCol>
                <a:gridCol w="5124449">
                  <a:extLst>
                    <a:ext uri="{9D8B030D-6E8A-4147-A177-3AD203B41FA5}">
                      <a16:colId xmlns:a16="http://schemas.microsoft.com/office/drawing/2014/main" val="33164454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</a:rPr>
                        <a:t>Remaining Connected 2024-2025 Student Collection</a:t>
                      </a:r>
                      <a:endParaRPr lang="en-US" sz="18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</a:rPr>
                        <a:t>Final Deadline</a:t>
                      </a:r>
                      <a:endParaRPr lang="en-US" sz="18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849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  <a:hlinkClick r:id="rId2"/>
                        </a:rPr>
                        <a:t>Student Attendance Snapshot</a:t>
                      </a:r>
                      <a:endParaRPr lang="en-US" sz="1600" i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7/25/2025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4276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>
                          <a:solidFill>
                            <a:srgbClr val="0070C0"/>
                          </a:solidFill>
                          <a:effectLst/>
                          <a:hlinkClick r:id="rId3"/>
                        </a:rPr>
                        <a:t>Student Discipline Snapshot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7/31/2025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7410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>
                          <a:solidFill>
                            <a:srgbClr val="0070C0"/>
                          </a:solidFill>
                          <a:effectLst/>
                          <a:hlinkClick r:id="rId4"/>
                        </a:rPr>
                        <a:t>SPED Discipline Snapshot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8/1/2025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376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>
                          <a:solidFill>
                            <a:srgbClr val="0070C0"/>
                          </a:solidFill>
                          <a:effectLst/>
                          <a:hlinkClick r:id="rId5"/>
                        </a:rPr>
                        <a:t>Teacher Student Data Link Snapshot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8/29/2025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37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sng">
                          <a:solidFill>
                            <a:srgbClr val="0070C0"/>
                          </a:solidFill>
                          <a:effectLst/>
                          <a:hlinkClick r:id="rId6"/>
                        </a:rPr>
                        <a:t>SPED End of Year Snapshot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10/3/2025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714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u="sng">
                          <a:solidFill>
                            <a:srgbClr val="0070C0"/>
                          </a:solidFill>
                          <a:effectLst/>
                          <a:hlinkClick r:id="rId7"/>
                        </a:rPr>
                        <a:t>Student End of Year Snapshot</a:t>
                      </a:r>
                      <a:br>
                        <a:rPr lang="en-US" sz="1600" u="sng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en-US" sz="1400" u="non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Note: This is the only collection that utilizes GG and ADJ files</a:t>
                      </a:r>
                      <a:endParaRPr lang="en-US" sz="1600" i="1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>
                          <a:effectLst/>
                        </a:rPr>
                        <a:t>Regular Phase: 9/4/2025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Cross LEA Phase: 10/16/2025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Post-Cross LEA Phase: 11/18/2025 noon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Superintendent Verification: 12/2/2025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1296333"/>
                  </a:ext>
                </a:extLst>
              </a:tr>
            </a:tbl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E582C3-A1E6-5129-FE09-C280FABE1E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7917" y="5730831"/>
            <a:ext cx="3671000" cy="27944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Student Interchange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6647846-1C8E-5412-503B-D78492D2056D}"/>
              </a:ext>
            </a:extLst>
          </p:cNvPr>
          <p:cNvSpPr txBox="1">
            <a:spLocks/>
          </p:cNvSpPr>
          <p:nvPr/>
        </p:nvSpPr>
        <p:spPr>
          <a:xfrm>
            <a:off x="227916" y="6010275"/>
            <a:ext cx="3559080" cy="479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StudentOctober@cde.state.co.us</a:t>
            </a:r>
            <a:br>
              <a:rPr lang="en-US" sz="1400"/>
            </a:br>
            <a:r>
              <a:rPr lang="en-US" sz="140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 sz="140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D9C91-91A0-1517-C291-B83C7E92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9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4EC1D2-FE09-35C6-B8A8-FA94E7F7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Colorado Department of Education</a:t>
            </a:r>
            <a:br>
              <a:rPr lang="en-US"/>
            </a:br>
            <a:r>
              <a:rPr lang="en-US"/>
              <a:t>Identity Management (IdM)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9954A-C5A6-529B-3607-A1A5FDA4A4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>
                <a:hlinkClick r:id="rId3"/>
              </a:rPr>
              <a:t>Identity Management Site</a:t>
            </a:r>
            <a:endParaRPr lang="en-US"/>
          </a:p>
          <a:p>
            <a:pPr marL="0" indent="0">
              <a:buNone/>
            </a:pPr>
            <a:r>
              <a:rPr lang="en-US">
                <a:hlinkClick r:id="rId4"/>
              </a:rPr>
              <a:t>Frequently Asked Questions</a:t>
            </a:r>
            <a:endParaRPr lang="en-US"/>
          </a:p>
          <a:p>
            <a:r>
              <a:rPr lang="en-US"/>
              <a:t>How do I add myself or others to the email listserv for town hall emails and/or a specific collection?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Email lists are dependent on a person’s access rights in </a:t>
            </a:r>
            <a:r>
              <a:rPr lang="en-US" err="1"/>
              <a:t>IdM</a:t>
            </a:r>
            <a:r>
              <a:rPr lang="en-US"/>
              <a:t>. Contact your LAM to get an account or be assigned to a specific collection.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Where can I find the </a:t>
            </a:r>
            <a:r>
              <a:rPr lang="en-US" err="1"/>
              <a:t>IdM</a:t>
            </a:r>
            <a:r>
              <a:rPr lang="en-US"/>
              <a:t> role mappings for Data Pipeline and other applications?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hlinkClick r:id="rId5"/>
              </a:rPr>
              <a:t>Role Mapping (XLS)</a:t>
            </a:r>
            <a:endParaRPr lang="en-US"/>
          </a:p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3A017B-8EAE-DBEB-61C6-391F67C502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I am a LAM. How do I update the user permissions for someone in my district?</a:t>
            </a:r>
          </a:p>
          <a:p>
            <a:pPr lvl="1"/>
            <a:r>
              <a:rPr lang="en-US">
                <a:hlinkClick r:id="rId6"/>
              </a:rPr>
              <a:t>Follow the steps outlined in the </a:t>
            </a:r>
            <a:r>
              <a:rPr lang="en-US" err="1">
                <a:hlinkClick r:id="rId6"/>
              </a:rPr>
              <a:t>IdM</a:t>
            </a:r>
            <a:r>
              <a:rPr lang="en-US">
                <a:hlinkClick r:id="rId6"/>
              </a:rPr>
              <a:t> Quick Guide for Access Management (DOCX)</a:t>
            </a:r>
            <a:endParaRPr lang="en-US"/>
          </a:p>
          <a:p>
            <a:r>
              <a:rPr lang="en-US">
                <a:solidFill>
                  <a:srgbClr val="C00000"/>
                </a:solidFill>
              </a:rPr>
              <a:t>Important: </a:t>
            </a:r>
            <a:r>
              <a:rPr lang="en-US"/>
              <a:t>Users are not automatically removed from </a:t>
            </a:r>
            <a:r>
              <a:rPr lang="en-US" err="1"/>
              <a:t>IdM</a:t>
            </a:r>
            <a:r>
              <a:rPr lang="en-US"/>
              <a:t> when their email address is no longer active in your district. The LAM must deactivate their </a:t>
            </a:r>
            <a:r>
              <a:rPr lang="en-US" err="1"/>
              <a:t>IdM</a:t>
            </a:r>
            <a:r>
              <a:rPr lang="en-US"/>
              <a:t> account to ensure only designated staff can access CDE’s data reporting system.</a:t>
            </a:r>
          </a:p>
          <a:p>
            <a:r>
              <a:rPr lang="en-US" b="1"/>
              <a:t>Support: </a:t>
            </a:r>
          </a:p>
          <a:p>
            <a:pPr lvl="1"/>
            <a:r>
              <a:rPr lang="en-US">
                <a:hlinkClick r:id="rId7"/>
              </a:rPr>
              <a:t>Michael Threlkeld</a:t>
            </a:r>
            <a:endParaRPr lang="en-US"/>
          </a:p>
          <a:p>
            <a:pPr lvl="1"/>
            <a:r>
              <a:rPr lang="en-US">
                <a:hlinkClick r:id="rId8"/>
              </a:rPr>
              <a:t>Forgot Password</a:t>
            </a:r>
            <a:endParaRPr lang="en-US"/>
          </a:p>
          <a:p>
            <a:pPr lvl="1"/>
            <a:r>
              <a:rPr lang="en-US">
                <a:hlinkClick r:id="rId9"/>
              </a:rPr>
              <a:t>Request LAM Assistance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D435D-8305-B0C9-9A06-D7D4D26F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7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A63A6-C476-ADF4-1052-BA0CBBA97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41DA-2269-7451-2A5E-56929D2B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Interchange 2025-2026</a:t>
            </a:r>
          </a:p>
        </p:txBody>
      </p:sp>
      <p:graphicFrame>
        <p:nvGraphicFramePr>
          <p:cNvPr id="11" name="Table Placeholder 10">
            <a:extLst>
              <a:ext uri="{FF2B5EF4-FFF2-40B4-BE49-F238E27FC236}">
                <a16:creationId xmlns:a16="http://schemas.microsoft.com/office/drawing/2014/main" id="{932C17AC-7628-85AB-0515-6E5127DD510B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1095154707"/>
              </p:ext>
            </p:extLst>
          </p:nvPr>
        </p:nvGraphicFramePr>
        <p:xfrm>
          <a:off x="228600" y="200026"/>
          <a:ext cx="11658600" cy="484587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28775">
                  <a:extLst>
                    <a:ext uri="{9D8B030D-6E8A-4147-A177-3AD203B41FA5}">
                      <a16:colId xmlns:a16="http://schemas.microsoft.com/office/drawing/2014/main" val="3018245949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137241566"/>
                    </a:ext>
                  </a:extLst>
                </a:gridCol>
                <a:gridCol w="8020050">
                  <a:extLst>
                    <a:ext uri="{9D8B030D-6E8A-4147-A177-3AD203B41FA5}">
                      <a16:colId xmlns:a16="http://schemas.microsoft.com/office/drawing/2014/main" val="1583735620"/>
                    </a:ext>
                  </a:extLst>
                </a:gridCol>
              </a:tblGrid>
              <a:tr h="1763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 Description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89175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7/14/2025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Open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DEM, SSA, and GG files open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23381"/>
                  </a:ext>
                </a:extLst>
              </a:tr>
              <a:tr h="1773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10/2/2025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Interim Deadline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Student October: Upload initial DEM &amp; SSA files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412543"/>
                  </a:ext>
                </a:extLst>
              </a:tr>
              <a:tr h="1763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10/9/2025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Interim Deadline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Student October: Error-free DEM &amp; SSA files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6758"/>
                  </a:ext>
                </a:extLst>
              </a:tr>
              <a:tr h="260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12/17/2025</a:t>
                      </a:r>
                      <a:b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i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Tentative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Interim Deadline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SPED December: Error-Free DEM &amp; SSA files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063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11/1/2025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Other Date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Upload GG file to utilize CEDAR/COGNOS reports to monitor potential 2025-2026 graduates for GG completion, allowing ample time for LEAs to work with students to complete any missing measures during the year.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6165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1/30/2026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Other Date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Upload DEM, SSA, and GG files and address errors related to mid-year transfers.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0728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4/1/2026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Other Date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Prepare for Spring student level collections, uploading interchange files and addressing errors as needed.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3966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4/30/2026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Open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ADJ file opens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9357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5/8/2026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Interim Deadline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Upload the initial end of year interchange files. (DEM, SSA, GG)</a:t>
                      </a:r>
                      <a:br>
                        <a:rPr lang="en-US" sz="1600" b="0" i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0" i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LEAs are expected to have an upload date 4/1/2026 or later to meet this interim deadline.</a:t>
                      </a:r>
                      <a:endParaRPr lang="en-US" sz="16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4207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6/1/2026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Other Date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Error free DEM and SSA records for K-3 students and 4-12 READ Cohort students to prevent errors in the READ Spring Assessments collection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081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6/10/2026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Interim Deadline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Error free interchange files. (DEM, SSA, GG)</a:t>
                      </a: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151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12/1/2026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Closed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028825" algn="l"/>
                        </a:tabLs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imes New Roman" panose="02020603050405020304" pitchFamily="18" charset="0"/>
                        </a:rPr>
                        <a:t>DEM, SSA, GG, and ADJ files close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85030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053F5-4A68-EAC9-CB5F-B1C0A6A7C2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7917" y="5730831"/>
            <a:ext cx="3671000" cy="27944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Student Interchange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6828AF-8B4D-BF4B-D38D-8F930973B01E}"/>
              </a:ext>
            </a:extLst>
          </p:cNvPr>
          <p:cNvSpPr/>
          <p:nvPr/>
        </p:nvSpPr>
        <p:spPr>
          <a:xfrm>
            <a:off x="3786996" y="5208695"/>
            <a:ext cx="8024004" cy="8985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Primary Point of Contact:</a:t>
            </a:r>
          </a:p>
          <a:p>
            <a:pPr algn="ctr"/>
            <a:r>
              <a:rPr lang="en-US"/>
              <a:t>July 2025 to December 2025 – </a:t>
            </a:r>
            <a:r>
              <a:rPr lang="en-US">
                <a:hlinkClick r:id="rId2"/>
              </a:rPr>
              <a:t>StudentOctober@cde.state.co.us</a:t>
            </a:r>
            <a:endParaRPr lang="en-US"/>
          </a:p>
          <a:p>
            <a:pPr algn="ctr"/>
            <a:r>
              <a:rPr lang="en-US"/>
              <a:t>January 2026 to December 2026 – </a:t>
            </a:r>
            <a:r>
              <a:rPr lang="en-US">
                <a:hlinkClick r:id="rId3"/>
              </a:rPr>
              <a:t>StudentEndofYear@cde.state.co.us</a:t>
            </a:r>
            <a:r>
              <a:rPr lang="en-US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348111-66F4-706B-DCDE-C8F435F614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7916" y="6010275"/>
            <a:ext cx="3559080" cy="479404"/>
          </a:xfrm>
        </p:spPr>
        <p:txBody>
          <a:bodyPr>
            <a:normAutofit/>
          </a:bodyPr>
          <a:lstStyle/>
          <a:p>
            <a:r>
              <a:rPr lang="en-US" sz="14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StudentOctober@cde.state.co.us</a:t>
            </a:r>
            <a:br>
              <a:rPr lang="en-US" sz="1400"/>
            </a:br>
            <a:r>
              <a:rPr lang="en-US" sz="14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 sz="140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A0895-9ECE-A42E-90AE-38C0EA7C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68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A937CE-F738-8FBE-94E2-65770315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Interchange Timeline Resources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8E3783-F98F-B206-3BB2-EC1720A842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62073"/>
            <a:ext cx="5181600" cy="781174"/>
          </a:xfrm>
        </p:spPr>
        <p:txBody>
          <a:bodyPr anchor="ctr"/>
          <a:lstStyle/>
          <a:p>
            <a:r>
              <a:rPr lang="en-US"/>
              <a:t>Collection Timeline: </a:t>
            </a:r>
            <a:br>
              <a:rPr lang="en-US"/>
            </a:br>
            <a:r>
              <a:rPr lang="en-US"/>
              <a:t>Combined Interim Deadlines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663A3E-EF7F-0AE9-205C-3EB8E2C21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0175"/>
            <a:ext cx="5181600" cy="1716025"/>
          </a:xfrm>
        </p:spPr>
        <p:txBody>
          <a:bodyPr/>
          <a:lstStyle/>
          <a:p>
            <a:r>
              <a:rPr lang="en-US"/>
              <a:t>Interim Deadlines for file uploads and error free files</a:t>
            </a:r>
          </a:p>
          <a:p>
            <a:r>
              <a:rPr lang="en-US"/>
              <a:t>Combines interim deadlines across student data collections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92E4D6F-6841-09AF-E002-6FD5EFE126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389001"/>
            <a:ext cx="5181600" cy="781174"/>
          </a:xfrm>
        </p:spPr>
        <p:txBody>
          <a:bodyPr anchor="ctr"/>
          <a:lstStyle/>
          <a:p>
            <a:r>
              <a:rPr lang="en-US"/>
              <a:t>Month-by-Month Timeline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93A4A8-CE59-0645-C627-D4BC47B29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0175"/>
            <a:ext cx="5181600" cy="1716025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Broad overview of how Student Interchange is utilized throughout the school year</a:t>
            </a:r>
          </a:p>
          <a:p>
            <a:r>
              <a:rPr lang="en-US"/>
              <a:t>Highlights Prior Year and Current Year tasks each month when two interchange years are open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465506-F2CF-D8D1-03E3-0B04ED44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00D5054F-052F-D4DC-B67D-4C2AD3489066}"/>
              </a:ext>
            </a:extLst>
          </p:cNvPr>
          <p:cNvSpPr txBox="1">
            <a:spLocks/>
          </p:cNvSpPr>
          <p:nvPr/>
        </p:nvSpPr>
        <p:spPr>
          <a:xfrm>
            <a:off x="1366550" y="6356350"/>
            <a:ext cx="2281526" cy="362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Student Interchange</a:t>
            </a:r>
          </a:p>
        </p:txBody>
      </p:sp>
      <p:sp>
        <p:nvSpPr>
          <p:cNvPr id="15" name="Content Placeholder 16">
            <a:extLst>
              <a:ext uri="{FF2B5EF4-FFF2-40B4-BE49-F238E27FC236}">
                <a16:creationId xmlns:a16="http://schemas.microsoft.com/office/drawing/2014/main" id="{CE0E24EF-4A67-0DA6-44F8-EA81B40C588A}"/>
              </a:ext>
            </a:extLst>
          </p:cNvPr>
          <p:cNvSpPr txBox="1">
            <a:spLocks/>
          </p:cNvSpPr>
          <p:nvPr/>
        </p:nvSpPr>
        <p:spPr>
          <a:xfrm>
            <a:off x="3850844" y="6356350"/>
            <a:ext cx="6595484" cy="362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StudentOctober@cde.state.co.us</a:t>
            </a:r>
            <a:r>
              <a:rPr lang="en-US" sz="16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; </a:t>
            </a:r>
            <a:r>
              <a:rPr lang="en-US" sz="16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 sz="16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7E541E5-63DB-116D-CA66-A1747E9DC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924" y="3886200"/>
            <a:ext cx="4775101" cy="2147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629440-0D50-4E28-00A6-E5E655D6D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550" y="3791686"/>
            <a:ext cx="3684491" cy="22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95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9F9332-069D-755F-C041-3B02DAF9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Training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8B73A4-A680-A9D1-E9FE-C7586A89A5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39958"/>
            <a:ext cx="5181600" cy="803289"/>
          </a:xfrm>
        </p:spPr>
        <p:txBody>
          <a:bodyPr anchor="ctr"/>
          <a:lstStyle/>
          <a:p>
            <a:pPr algn="ctr"/>
            <a:r>
              <a:rPr lang="en-US" sz="2200"/>
              <a:t>2025-2026 </a:t>
            </a:r>
            <a:br>
              <a:rPr lang="en-US" sz="2200"/>
            </a:br>
            <a:r>
              <a:rPr lang="en-US" sz="2200"/>
              <a:t>Student Interchange 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EFDF3-6782-5CEC-A8D0-28093EB3BA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This training session is being offered in two identical sessions. </a:t>
            </a:r>
          </a:p>
          <a:p>
            <a:pPr lvl="1"/>
            <a:r>
              <a:rPr lang="en-US"/>
              <a:t>Topics include general data respondent information, student interchange files and process, 2025-2026 changes, timeline, business rules, and much more!</a:t>
            </a:r>
          </a:p>
          <a:p>
            <a:r>
              <a:rPr lang="en-US"/>
              <a:t>Option 1 of 2</a:t>
            </a:r>
          </a:p>
          <a:p>
            <a:pPr lvl="1"/>
            <a:r>
              <a:rPr lang="en-US"/>
              <a:t>July 16, 9:00-10:00am</a:t>
            </a:r>
          </a:p>
          <a:p>
            <a:pPr lvl="1"/>
            <a:r>
              <a:rPr lang="en-US">
                <a:hlinkClick r:id="rId2"/>
              </a:rPr>
              <a:t>Register for 7/16 Training</a:t>
            </a:r>
            <a:endParaRPr lang="en-US"/>
          </a:p>
          <a:p>
            <a:r>
              <a:rPr lang="en-US"/>
              <a:t>Option 2 of 2</a:t>
            </a:r>
          </a:p>
          <a:p>
            <a:pPr lvl="1"/>
            <a:r>
              <a:rPr lang="en-US"/>
              <a:t>August 5, 9:00-10:00am</a:t>
            </a:r>
          </a:p>
          <a:p>
            <a:pPr lvl="1"/>
            <a:r>
              <a:rPr lang="en-US">
                <a:hlinkClick r:id="rId3"/>
              </a:rPr>
              <a:t>Register for 8/5 Training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D57446-20D6-3121-5396-801DF0B1B2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339958"/>
            <a:ext cx="5181600" cy="830217"/>
          </a:xfrm>
        </p:spPr>
        <p:txBody>
          <a:bodyPr anchor="ctr"/>
          <a:lstStyle/>
          <a:p>
            <a:pPr algn="ctr"/>
            <a:r>
              <a:rPr lang="en-US" sz="2200"/>
              <a:t>Collaborative Webinar: </a:t>
            </a:r>
            <a:br>
              <a:rPr lang="en-US" sz="2200"/>
            </a:br>
            <a:r>
              <a:rPr lang="en-US" sz="2200"/>
              <a:t>ML Enrollment and Data Reports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2DF98A-D81F-083D-6821-E3325FF693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This collaborative webinar is designed for Data Staff and program staff who support Multilingual Learner identification and placement in LEAs. </a:t>
            </a:r>
          </a:p>
          <a:p>
            <a:pPr lvl="1"/>
            <a:r>
              <a:rPr lang="en-US"/>
              <a:t>We will cover updates to data reports and business rules designed to support Colorado's standardized </a:t>
            </a:r>
            <a:r>
              <a:rPr lang="en-US" u="sng">
                <a:hlinkClick r:id="rId4"/>
              </a:rPr>
              <a:t>ELD Program Requirements</a:t>
            </a:r>
            <a:r>
              <a:rPr lang="en-US"/>
              <a:t>.</a:t>
            </a:r>
          </a:p>
          <a:p>
            <a:r>
              <a:rPr lang="en-US"/>
              <a:t>July 23, 9:00-10:00am</a:t>
            </a:r>
          </a:p>
          <a:p>
            <a:r>
              <a:rPr lang="en-US">
                <a:hlinkClick r:id="rId5"/>
              </a:rPr>
              <a:t>Register for 7/23 Training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0F5CB-4713-F192-04A9-00D20B05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2775DE4D-5FD3-19D4-36DE-6C85DB14B93C}"/>
              </a:ext>
            </a:extLst>
          </p:cNvPr>
          <p:cNvSpPr txBox="1">
            <a:spLocks/>
          </p:cNvSpPr>
          <p:nvPr/>
        </p:nvSpPr>
        <p:spPr>
          <a:xfrm>
            <a:off x="1366550" y="6356350"/>
            <a:ext cx="2281526" cy="362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Student Interchange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FFE5AD48-1F99-C9D1-DDD2-56EFFAFBE8AB}"/>
              </a:ext>
            </a:extLst>
          </p:cNvPr>
          <p:cNvSpPr txBox="1">
            <a:spLocks/>
          </p:cNvSpPr>
          <p:nvPr/>
        </p:nvSpPr>
        <p:spPr>
          <a:xfrm>
            <a:off x="3850844" y="6356350"/>
            <a:ext cx="6595484" cy="362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useo Slab 500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StudentOctober@cde.state.co.us</a:t>
            </a:r>
            <a:r>
              <a:rPr lang="en-US" sz="16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; </a:t>
            </a:r>
            <a:r>
              <a:rPr lang="en-US" sz="16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 sz="16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2050" name="Picture 2" descr="Post it,memo,pin,stamp,save the date - free image from needpix.com">
            <a:extLst>
              <a:ext uri="{FF2B5EF4-FFF2-40B4-BE49-F238E27FC236}">
                <a16:creationId xmlns:a16="http://schemas.microsoft.com/office/drawing/2014/main" id="{EAC02625-7746-1BE8-66B9-4C5124E7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28" y="-25061"/>
            <a:ext cx="1726642" cy="17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23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C02F8D5-4C77-07DB-FE30-FFAE1C74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/>
          <a:lstStyle/>
          <a:p>
            <a:r>
              <a:rPr lang="en-US"/>
              <a:t>2025-2026 File Layout Changes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A14B0CD-510D-52A7-054B-C70A4F8911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223838"/>
            <a:ext cx="5715000" cy="3576637"/>
          </a:xfrm>
        </p:spPr>
        <p:txBody>
          <a:bodyPr>
            <a:normAutofit fontScale="85000" lnSpcReduction="20000"/>
          </a:bodyPr>
          <a:lstStyle/>
          <a:p>
            <a:r>
              <a:rPr lang="en-US" b="1"/>
              <a:t>Student Demographic (DEM)</a:t>
            </a:r>
          </a:p>
          <a:p>
            <a:pPr lvl="1"/>
            <a:r>
              <a:rPr lang="en-US"/>
              <a:t>No new data fields</a:t>
            </a:r>
          </a:p>
          <a:p>
            <a:pPr lvl="1"/>
            <a:r>
              <a:rPr lang="en-US"/>
              <a:t>Changed ‘English Learners’ to ‘Multilingual Learners’ throughout file</a:t>
            </a:r>
          </a:p>
          <a:p>
            <a:r>
              <a:rPr lang="en-US" b="1"/>
              <a:t>Graduation Guidelines (GG)</a:t>
            </a:r>
          </a:p>
          <a:p>
            <a:pPr lvl="1"/>
            <a:r>
              <a:rPr lang="en-US"/>
              <a:t>No new data fields</a:t>
            </a:r>
          </a:p>
          <a:p>
            <a:pPr lvl="1"/>
            <a:r>
              <a:rPr lang="en-US"/>
              <a:t>Field Expectation update: School Year of Completion is required and cannot be zero filled</a:t>
            </a:r>
          </a:p>
          <a:p>
            <a:r>
              <a:rPr lang="en-US" b="1"/>
              <a:t>Adjustments (ADJ)</a:t>
            </a:r>
          </a:p>
          <a:p>
            <a:pPr lvl="1"/>
            <a:r>
              <a:rPr lang="en-US"/>
              <a:t>No new data fields</a:t>
            </a:r>
          </a:p>
          <a:p>
            <a:pPr lvl="1"/>
            <a:r>
              <a:rPr lang="en-US"/>
              <a:t>Some language updates for clarification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9F855C0-C5BF-EADE-FE72-B37403A5244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3884614"/>
            <a:ext cx="5229225" cy="11921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Resource: </a:t>
            </a:r>
          </a:p>
          <a:p>
            <a:pPr marL="0" indent="0">
              <a:buNone/>
            </a:pPr>
            <a:r>
              <a:rPr lang="en-US" sz="2000">
                <a:hlinkClick r:id="rId2"/>
              </a:rPr>
              <a:t>2025-2026 Student Interchange Updates/ Changes (PDF)</a:t>
            </a:r>
            <a:endParaRPr lang="en-US" sz="200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19AB4D5-CFB1-4FD7-3AEB-315AB3F830C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38125"/>
            <a:ext cx="5715000" cy="549270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/>
              <a:t>Student School Association (SSA)</a:t>
            </a:r>
          </a:p>
          <a:p>
            <a:pPr lvl="1"/>
            <a:r>
              <a:rPr lang="en-US" sz="1900"/>
              <a:t>New data fields</a:t>
            </a:r>
          </a:p>
          <a:p>
            <a:pPr lvl="2"/>
            <a:r>
              <a:rPr lang="en-US" sz="1700"/>
              <a:t>Abbreviated School Day Schedule Status</a:t>
            </a:r>
          </a:p>
          <a:p>
            <a:pPr lvl="2"/>
            <a:r>
              <a:rPr lang="en-US" sz="1700"/>
              <a:t>Total Days on an Abbreviated School Day Schedule</a:t>
            </a:r>
          </a:p>
          <a:p>
            <a:pPr lvl="1"/>
            <a:r>
              <a:rPr lang="en-US" sz="1900"/>
              <a:t>Removed Data Field</a:t>
            </a:r>
          </a:p>
          <a:p>
            <a:pPr lvl="2"/>
            <a:r>
              <a:rPr lang="en-US" sz="1700"/>
              <a:t>ILOP (Innovative Learning Opportunities Pilot)</a:t>
            </a:r>
          </a:p>
          <a:p>
            <a:pPr lvl="1"/>
            <a:r>
              <a:rPr lang="en-US" sz="1900"/>
              <a:t>Renamed Field</a:t>
            </a:r>
          </a:p>
          <a:p>
            <a:pPr lvl="2"/>
            <a:r>
              <a:rPr lang="en-US" sz="1700"/>
              <a:t>Student Pupil Attendance Information</a:t>
            </a:r>
          </a:p>
          <a:p>
            <a:pPr lvl="1"/>
            <a:r>
              <a:rPr lang="en-US" sz="1900"/>
              <a:t>New School Entry Types</a:t>
            </a:r>
          </a:p>
          <a:p>
            <a:pPr lvl="2"/>
            <a:r>
              <a:rPr lang="en-US" sz="1700"/>
              <a:t>31 = Transfer from a HS Diploma Program at a Colorado Community College</a:t>
            </a:r>
          </a:p>
          <a:p>
            <a:pPr lvl="2"/>
            <a:r>
              <a:rPr lang="en-US" sz="1700"/>
              <a:t>60 = Enrollment Status Change in the same School</a:t>
            </a:r>
          </a:p>
          <a:p>
            <a:pPr lvl="2"/>
            <a:r>
              <a:rPr lang="en-US" sz="1700"/>
              <a:t>98 = Prior Graduate from a public school in another Colorado LEA transferring to participate in Special Ed 18-21 services</a:t>
            </a:r>
          </a:p>
          <a:p>
            <a:pPr lvl="1"/>
            <a:r>
              <a:rPr lang="en-US" sz="1900"/>
              <a:t>New School Exit Types</a:t>
            </a:r>
          </a:p>
          <a:p>
            <a:pPr lvl="2"/>
            <a:r>
              <a:rPr lang="en-US" sz="1700"/>
              <a:t>31 = Transfer to a HS Diploma Program at a Colorado Community College</a:t>
            </a:r>
          </a:p>
          <a:p>
            <a:pPr lvl="2"/>
            <a:r>
              <a:rPr lang="en-US" sz="1700"/>
              <a:t>60 = Enrollment Status Change in the same School</a:t>
            </a:r>
          </a:p>
          <a:p>
            <a:pPr lvl="2"/>
            <a:r>
              <a:rPr lang="en-US" sz="1700"/>
              <a:t>88 = TBD—waiting on documentation of transfer; Student absent 10+ days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52CD5DF-E424-732E-8D5A-55294A0FC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7917" y="5730831"/>
            <a:ext cx="3671000" cy="27944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Student Interchange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CF8B680A-E96D-F568-BFFD-728C8ABA3CA7}"/>
              </a:ext>
            </a:extLst>
          </p:cNvPr>
          <p:cNvSpPr txBox="1">
            <a:spLocks/>
          </p:cNvSpPr>
          <p:nvPr/>
        </p:nvSpPr>
        <p:spPr>
          <a:xfrm>
            <a:off x="227916" y="6010275"/>
            <a:ext cx="3559080" cy="479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StudentOctober@cde.state.co.us</a:t>
            </a:r>
            <a:br>
              <a:rPr lang="en-US" sz="1400"/>
            </a:br>
            <a:r>
              <a:rPr lang="en-US" sz="14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 sz="140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C01AC-0F25-0422-FE57-EFA30AEE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916" y="6489679"/>
            <a:ext cx="772748" cy="279444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92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80ECC80-18FC-E678-D252-8F2C66FD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2025-2026 Additional Changes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0244207-E911-D66B-E31E-B8DD29100F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Updated ML business rules</a:t>
            </a:r>
          </a:p>
          <a:p>
            <a:pPr lvl="1"/>
            <a:r>
              <a:rPr lang="en-US"/>
              <a:t>Consolidated many errors into a single ‘out of sequence’ error code</a:t>
            </a:r>
          </a:p>
          <a:p>
            <a:pPr lvl="1"/>
            <a:r>
              <a:rPr lang="en-US"/>
              <a:t>‘Error Details’ column on error reports will show prior year coding for many ML rules</a:t>
            </a:r>
          </a:p>
          <a:p>
            <a:r>
              <a:rPr lang="en-US"/>
              <a:t>Updated ML History Reports</a:t>
            </a:r>
          </a:p>
          <a:p>
            <a:pPr lvl="1"/>
            <a:r>
              <a:rPr lang="en-US"/>
              <a:t>SASID Lookup &amp; District List</a:t>
            </a:r>
          </a:p>
          <a:p>
            <a:pPr lvl="1"/>
            <a:r>
              <a:rPr lang="en-US"/>
              <a:t>Includes prior year ACCESS scores when available (overall and literacy)</a:t>
            </a:r>
          </a:p>
          <a:p>
            <a:pPr lvl="1"/>
            <a:r>
              <a:rPr lang="en-US"/>
              <a:t>Includes prior year SEY coding to support LEAs in identifying mid-year changes</a:t>
            </a:r>
          </a:p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2D372D5-AD27-261E-1F3A-AFC263BB67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SSA Grade Level sequence warnings</a:t>
            </a:r>
          </a:p>
          <a:p>
            <a:pPr lvl="1"/>
            <a:r>
              <a:rPr lang="en-US"/>
              <a:t>Helps LEAs catch out of sequence issues earlier in the year instead of waiting until the errors in the SEY collection</a:t>
            </a:r>
          </a:p>
          <a:p>
            <a:pPr lvl="1"/>
            <a:r>
              <a:rPr lang="en-US"/>
              <a:t>SP572: First record should be one grade higher than prior year (if not retained)</a:t>
            </a:r>
          </a:p>
          <a:p>
            <a:pPr lvl="1"/>
            <a:r>
              <a:rPr lang="en-US"/>
              <a:t>SP573: First record should be same as prior year because student indicated as retained in prior year</a:t>
            </a:r>
          </a:p>
          <a:p>
            <a:r>
              <a:rPr lang="en-US"/>
              <a:t>Update name of Dataset</a:t>
            </a:r>
          </a:p>
          <a:p>
            <a:pPr lvl="1"/>
            <a:r>
              <a:rPr lang="en-US"/>
              <a:t>Student Profile </a:t>
            </a:r>
            <a:r>
              <a:rPr lang="en-US">
                <a:sym typeface="Wingdings" panose="05000000000000000000" pitchFamily="2" charset="2"/>
              </a:rPr>
              <a:t> Student</a:t>
            </a:r>
          </a:p>
          <a:p>
            <a:r>
              <a:rPr lang="en-US">
                <a:sym typeface="Wingdings" panose="05000000000000000000" pitchFamily="2" charset="2"/>
              </a:rPr>
              <a:t>Update name of COGNOS report category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Student Profile  Student Interchange</a:t>
            </a:r>
            <a:endParaRPr lang="en-US"/>
          </a:p>
          <a:p>
            <a:pPr lvl="1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2D3AF-87BA-2EB8-FF64-78B7CB49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A306FD8-B273-70C8-A3A6-61327C9105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550" y="6356350"/>
            <a:ext cx="2281526" cy="362338"/>
          </a:xfrm>
        </p:spPr>
        <p:txBody>
          <a:bodyPr/>
          <a:lstStyle/>
          <a:p>
            <a:r>
              <a:rPr lang="en-US"/>
              <a:t>Student Interchange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481DF03-FF35-52FF-E424-40822C87B2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50844" y="6356350"/>
            <a:ext cx="6595484" cy="362338"/>
          </a:xfrm>
        </p:spPr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StudentOctober@cde.state.co.us</a:t>
            </a:r>
            <a:r>
              <a:rPr lang="en-US"/>
              <a:t>; 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StudentEndOfYear@cde.state.co.us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04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45017-00B6-5AE5-C138-68F7B0A14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5EF936-E120-9F9E-391B-B8AB1E54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237745"/>
            <a:ext cx="5303520" cy="1197864"/>
          </a:xfrm>
        </p:spPr>
        <p:txBody>
          <a:bodyPr/>
          <a:lstStyle/>
          <a:p>
            <a:r>
              <a:rPr lang="en-US"/>
              <a:t>Questions &amp; Resources:</a:t>
            </a:r>
            <a:br>
              <a:rPr lang="en-US"/>
            </a:br>
            <a:r>
              <a:rPr lang="en-US"/>
              <a:t>Student Interchange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12472-36D6-231D-518A-3952977EF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09623" y="1574275"/>
            <a:ext cx="9170946" cy="3685881"/>
          </a:xfrm>
        </p:spPr>
        <p:txBody>
          <a:bodyPr>
            <a:normAutofit lnSpcReduction="10000"/>
          </a:bodyPr>
          <a:lstStyle/>
          <a:p>
            <a:r>
              <a:rPr lang="en-US" b="1">
                <a:hlinkClick r:id="rId2"/>
              </a:rPr>
              <a:t>Student Interchange Website</a:t>
            </a:r>
            <a:endParaRPr lang="en-US" b="1"/>
          </a:p>
          <a:p>
            <a:endParaRPr lang="en-US" b="1"/>
          </a:p>
          <a:p>
            <a:r>
              <a:rPr lang="en-US" b="1"/>
              <a:t>2024-2025 Student Interchange </a:t>
            </a:r>
            <a:r>
              <a:rPr lang="en-US">
                <a:hlinkClick r:id="rId3"/>
              </a:rPr>
              <a:t>StudentEndOfYear@cde.state.co.us</a:t>
            </a:r>
            <a:endParaRPr lang="en-US"/>
          </a:p>
          <a:p>
            <a:endParaRPr lang="en-US"/>
          </a:p>
          <a:p>
            <a:r>
              <a:rPr lang="en-US" b="1"/>
              <a:t>2025-2026 Student Interchange</a:t>
            </a:r>
          </a:p>
          <a:p>
            <a:r>
              <a:rPr lang="en-US"/>
              <a:t>July 2025-Dec 2025: </a:t>
            </a:r>
            <a:r>
              <a:rPr lang="en-US">
                <a:hlinkClick r:id="rId4"/>
              </a:rPr>
              <a:t>StudentOctober@cde.state.co.us</a:t>
            </a:r>
            <a:endParaRPr lang="en-US"/>
          </a:p>
          <a:p>
            <a:r>
              <a:rPr lang="en-US"/>
              <a:t>Jan 2026-Dec 2026: </a:t>
            </a:r>
            <a:r>
              <a:rPr lang="en-US">
                <a:hlinkClick r:id="rId3"/>
              </a:rPr>
              <a:t>StudentEndOfYear@cde.state.co.us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7072D-4A89-F2F5-DA79-5EAFF096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30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09730-17C4-BB39-83BE-D5A0B871C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7900-7D16-4F61-7CF1-745BC11820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Instructional Days and Hours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57E2A-AE5C-C5CB-908D-C4FCB0BAC5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useo Slab 500"/>
              </a:rPr>
              <a:t>Jessica Tribbett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CE235-3271-027F-3BE1-40E70BE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48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6C100-19AB-F22B-0747-6E59F6B49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4B789E-A4F3-FF8E-4E45-492B3538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Instructional Days and Hours – HB24-1063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07778-F8BF-AF8B-6E12-27E4BC3B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90C632-F50A-6607-D7BA-DD38227C78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rebuchet MS"/>
                <a:hlinkClick r:id="rId2"/>
              </a:rPr>
              <a:t>Instructional Days and Hours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F58B12-1797-0220-72E9-501F2F0523F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rebuchet MS"/>
                <a:hlinkClick r:id="rId3"/>
              </a:rPr>
              <a:t>DirectoryData@cde.state.co.us</a:t>
            </a:r>
            <a:endParaRPr lang="en-US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F2B0E9-A4AE-E424-E9EF-7805E53F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latin typeface="Trebuchet MS"/>
                <a:hlinkClick r:id="rId4"/>
              </a:rPr>
              <a:t>HB24-1063</a:t>
            </a:r>
            <a:r>
              <a:rPr lang="en-US" sz="3200">
                <a:latin typeface="Trebuchet MS"/>
              </a:rPr>
              <a:t> - the department shall collect from schools of a school district, district charter schools, school districts, institute charter schools, and the state charter school institute, at a minimum, the following data:</a:t>
            </a:r>
          </a:p>
          <a:p>
            <a:pPr marL="457200" indent="-457200">
              <a:buAutoNum type="arabicPeriod"/>
            </a:pPr>
            <a:r>
              <a:rPr lang="en-US" sz="2800">
                <a:latin typeface="Trebuchet MS"/>
              </a:rPr>
              <a:t>Instructional hours for elementary and secondary schools</a:t>
            </a:r>
            <a:endParaRPr lang="en-US" sz="2800"/>
          </a:p>
          <a:p>
            <a:pPr marL="457200" indent="-457200">
              <a:buAutoNum type="arabicPeriod"/>
            </a:pPr>
            <a:r>
              <a:rPr lang="en-US" sz="2800">
                <a:latin typeface="Trebuchet MS"/>
              </a:rPr>
              <a:t>Days of instruction for elementary and secondary schools</a:t>
            </a:r>
          </a:p>
          <a:p>
            <a:pPr marL="457200" indent="-457200">
              <a:buAutoNum type="arabicPeriod"/>
            </a:pPr>
            <a:r>
              <a:rPr lang="en-US" sz="2800">
                <a:latin typeface="Trebuchet MS"/>
              </a:rPr>
              <a:t>Estimated non-instructional hours, school closures, snow days, and time spent on lunch and passing between classes</a:t>
            </a:r>
          </a:p>
          <a:p>
            <a:pPr marL="914400" lvl="1" indent="-457200">
              <a:buFont typeface="Courier New"/>
              <a:buChar char="o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56311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C7288-BFC5-2840-B143-6F06E9EBE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78E927-18FF-0387-ACE6-61031BE9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Instructional Days and Hours: 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Timeline and Reminders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999F5-D714-D634-3AEF-10D9A60E6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1437317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en-US" sz="2800" b="1">
                <a:latin typeface="Trebuchet MS"/>
              </a:rPr>
              <a:t>Collection Timeline</a:t>
            </a:r>
            <a:r>
              <a:rPr lang="en-US">
                <a:latin typeface="Trebuchet MS"/>
              </a:rPr>
              <a:t> </a:t>
            </a:r>
            <a:endParaRPr lang="en-US"/>
          </a:p>
          <a:p>
            <a:pPr marL="0" indent="0" algn="ctr">
              <a:buNone/>
            </a:pPr>
            <a:r>
              <a:rPr lang="en-US">
                <a:latin typeface="Trebuchet MS"/>
              </a:rPr>
              <a:t>OPEN: Tuesday, September 2nd</a:t>
            </a:r>
          </a:p>
          <a:p>
            <a:pPr marL="0" indent="0" algn="ctr">
              <a:buNone/>
            </a:pPr>
            <a:r>
              <a:rPr lang="en-US">
                <a:latin typeface="Trebuchet MS"/>
              </a:rPr>
              <a:t>CLOSE: Friday, December 5th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90E215-C349-638B-215C-66F2756D2745}"/>
              </a:ext>
            </a:extLst>
          </p:cNvPr>
          <p:cNvSpPr txBox="1"/>
          <p:nvPr/>
        </p:nvSpPr>
        <p:spPr>
          <a:xfrm>
            <a:off x="2046654" y="3301303"/>
            <a:ext cx="8097296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/>
              <a:t>Where to start</a:t>
            </a:r>
          </a:p>
          <a:p>
            <a:pPr marL="457200" indent="-457200" algn="ctr">
              <a:buAutoNum type="arabicPeriod"/>
            </a:pPr>
            <a:r>
              <a:rPr lang="en-US" sz="2000"/>
              <a:t>Find your District's School Board Policy on instructional time to know if recess and/or passing is considered instructional time.</a:t>
            </a:r>
          </a:p>
          <a:p>
            <a:pPr marL="457200" indent="-457200" algn="ctr">
              <a:buAutoNum type="arabicPeriod"/>
            </a:pPr>
            <a:endParaRPr lang="en-US" sz="2000"/>
          </a:p>
          <a:p>
            <a:pPr marL="457200" indent="-457200" algn="ctr">
              <a:buAutoNum type="arabicPeriod"/>
            </a:pPr>
            <a:r>
              <a:rPr lang="en-US" sz="2000"/>
              <a:t>Collect planned calendars and bell schedules from all the schools in your district.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FD247-9810-76BD-BAA8-E4331F02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E36483-B1C2-9417-D3CC-57BFDF2DD6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rebuchet MS"/>
                <a:hlinkClick r:id="rId2"/>
              </a:rPr>
              <a:t>Instructional Days and Hours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9FD2E8-78BF-9D5D-05B2-DEE728953B8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rebuchet MS"/>
                <a:hlinkClick r:id="rId3"/>
              </a:rPr>
              <a:t>DirectoryData@cde.state.co.us</a:t>
            </a:r>
            <a:endParaRPr lang="en-US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158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6E7D-A48A-7D99-73A3-D16203C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9463563" cy="898524"/>
          </a:xfrm>
        </p:spPr>
        <p:txBody>
          <a:bodyPr/>
          <a:lstStyle/>
          <a:p>
            <a:r>
              <a:rPr lang="en-US">
                <a:latin typeface="Museo Slab 500"/>
              </a:rPr>
              <a:t>Instructional Days and Hours: Submission Determination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DF10-2F5E-2DB0-EFC4-24CEF9B4B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Trebuchet MS"/>
              </a:rPr>
              <a:t>Required to Submit</a:t>
            </a:r>
            <a:endParaRPr lang="en-US"/>
          </a:p>
          <a:p>
            <a:pPr lvl="1"/>
            <a:r>
              <a:rPr lang="en-US">
                <a:latin typeface="Trebuchet MS"/>
              </a:rPr>
              <a:t>Districts,</a:t>
            </a:r>
            <a:endParaRPr lang="en-US"/>
          </a:p>
          <a:p>
            <a:pPr lvl="1"/>
            <a:r>
              <a:rPr lang="en-US">
                <a:latin typeface="Trebuchet MS"/>
              </a:rPr>
              <a:t>BOCES operating schools,</a:t>
            </a:r>
            <a:endParaRPr lang="en-US"/>
          </a:p>
          <a:p>
            <a:pPr lvl="1"/>
            <a:r>
              <a:rPr lang="en-US">
                <a:latin typeface="Trebuchet MS"/>
              </a:rPr>
              <a:t>and the Charter School Institute </a:t>
            </a:r>
            <a:endParaRPr lang="en-US"/>
          </a:p>
          <a:p>
            <a:pPr marL="0" indent="0">
              <a:buNone/>
            </a:pPr>
            <a:r>
              <a:rPr lang="en-US" sz="2000">
                <a:latin typeface="Trebuchet MS"/>
              </a:rPr>
              <a:t>will need to submit data for </a:t>
            </a:r>
            <a:r>
              <a:rPr lang="en-US" sz="2000" b="1">
                <a:highlight>
                  <a:srgbClr val="FFFF00"/>
                </a:highlight>
                <a:latin typeface="Trebuchet MS"/>
              </a:rPr>
              <a:t>all public schools serving grades K-12 (006-120)</a:t>
            </a:r>
            <a:r>
              <a:rPr lang="en-US" sz="2000">
                <a:highlight>
                  <a:srgbClr val="FFFF00"/>
                </a:highlight>
                <a:latin typeface="Trebuchet MS"/>
              </a:rPr>
              <a:t>.</a:t>
            </a:r>
          </a:p>
          <a:p>
            <a:pPr marL="0" indent="0">
              <a:buNone/>
            </a:pPr>
            <a:endParaRPr lang="en-US" sz="200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>
                <a:latin typeface="Trebuchet MS"/>
              </a:rPr>
              <a:t>Do </a:t>
            </a:r>
            <a:r>
              <a:rPr lang="en-US">
                <a:solidFill>
                  <a:srgbClr val="C00000"/>
                </a:solidFill>
                <a:latin typeface="Trebuchet MS"/>
              </a:rPr>
              <a:t>NOT</a:t>
            </a:r>
            <a:r>
              <a:rPr lang="en-US">
                <a:latin typeface="Trebuchet MS"/>
              </a:rPr>
              <a:t> submit data for:</a:t>
            </a:r>
          </a:p>
          <a:p>
            <a:pPr marL="800100" lvl="1" indent="-342900"/>
            <a:r>
              <a:rPr lang="en-US">
                <a:latin typeface="Trebuchet MS"/>
              </a:rPr>
              <a:t>Pre-k</a:t>
            </a:r>
          </a:p>
          <a:p>
            <a:pPr marL="800100" lvl="1" indent="-342900"/>
            <a:r>
              <a:rPr lang="en-US">
                <a:latin typeface="Trebuchet MS"/>
              </a:rPr>
              <a:t>Public schools serving only grades 004-004</a:t>
            </a:r>
          </a:p>
          <a:p>
            <a:pPr marL="800100" lvl="1" indent="-342900"/>
            <a:r>
              <a:rPr lang="en-US">
                <a:latin typeface="Trebuchet MS"/>
              </a:rPr>
              <a:t>100% Home Options Schools (school system code 10)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9B4D2-4C99-6E42-4867-05CBEDC3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88A954-4F46-ACE1-5D42-9828717A3F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rebuchet MS"/>
                <a:hlinkClick r:id="rId2"/>
              </a:rPr>
              <a:t>Instructional Days and Hours</a:t>
            </a:r>
            <a:endParaRPr lang="en-US">
              <a:latin typeface="Trebuchet M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C01F4-9BD6-BDFF-7B38-F88CFAE8334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3"/>
              </a:rPr>
              <a:t>DirectoryData@cde.state.co.us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6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EB96DD-D22A-4D24-782E-BD0F67CE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716" y="798741"/>
            <a:ext cx="6251110" cy="9064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 is PII?</a:t>
            </a:r>
          </a:p>
        </p:txBody>
      </p:sp>
      <p:sp useBgFill="1">
        <p:nvSpPr>
          <p:cNvPr id="47" name="Rectangle 4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BAD7085A-BD5F-8A1F-F7A2-5122964E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r="35363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6194-6F49-EA21-44EE-9C4ECBAB2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5384" y="1314450"/>
            <a:ext cx="6251110" cy="3751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Student and Staff Personally Identifiable Information (PII) is defined by state and federal laws as information that, alone or in combination, personally identifies an individual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This includes direct identifiers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(i.e. student and staff names, SASID, EDID, etc.)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Includes information that when combined is identifiable</a:t>
            </a:r>
          </a:p>
          <a:p>
            <a:r>
              <a:rPr lang="en-US" sz="2000">
                <a:solidFill>
                  <a:schemeClr val="bg1"/>
                </a:solidFill>
              </a:rPr>
              <a:t>Colorado’s Student Data Transparency and Security Act outlines requirements for how Student PII is collected, used and shared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D6BD795-9041-4C09-D262-D8CE3D5DED91}"/>
              </a:ext>
            </a:extLst>
          </p:cNvPr>
          <p:cNvSpPr/>
          <p:nvPr/>
        </p:nvSpPr>
        <p:spPr>
          <a:xfrm>
            <a:off x="5297762" y="5461656"/>
            <a:ext cx="6319019" cy="81176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hlinkClick r:id="rId3"/>
              </a:rPr>
              <a:t>See the Data Privacy and Security website for prepared guidance on how to comply with this and other privacy laws.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1A59-C8F3-80F4-FB87-B4E7A71D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9D5F6-EDCB-402A-AC08-4943A1820E8F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098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BC37-DDD5-6BE9-B990-915317D4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7" y="237745"/>
            <a:ext cx="6407277" cy="1197864"/>
          </a:xfrm>
        </p:spPr>
        <p:txBody>
          <a:bodyPr/>
          <a:lstStyle/>
          <a:p>
            <a:r>
              <a:rPr lang="en-US">
                <a:latin typeface="Museo Slab 500"/>
              </a:rPr>
              <a:t>Questions &amp; Resources: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Instructional Days and Hours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05149-7371-FA2D-C11A-4C81E2BDE5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60000"/>
              </a:lnSpc>
            </a:pPr>
            <a:r>
              <a:rPr lang="en-US" sz="2200">
                <a:solidFill>
                  <a:srgbClr val="000000"/>
                </a:solidFill>
                <a:hlinkClick r:id="rId2"/>
              </a:rPr>
              <a:t>Instructional Days and Hours website</a:t>
            </a:r>
            <a:r>
              <a:rPr lang="en-US" sz="2200">
                <a:solidFill>
                  <a:srgbClr val="000000"/>
                </a:solidFill>
              </a:rPr>
              <a:t>: Frequently Asked Questions</a:t>
            </a:r>
            <a:endParaRPr lang="en-US" sz="2200"/>
          </a:p>
          <a:p>
            <a:pPr marL="342900" indent="-342900">
              <a:lnSpc>
                <a:spcPct val="160000"/>
              </a:lnSpc>
            </a:pPr>
            <a:r>
              <a:rPr lang="en-US" sz="2200">
                <a:hlinkClick r:id="rId3"/>
              </a:rPr>
              <a:t>DirectoryData@cde.state.co.us</a:t>
            </a:r>
            <a:endParaRPr lang="en-US" sz="2200"/>
          </a:p>
          <a:p>
            <a:pPr marL="342900" indent="-342900">
              <a:lnSpc>
                <a:spcPct val="160000"/>
              </a:lnSpc>
            </a:pPr>
            <a:r>
              <a:rPr lang="en-US" sz="2200"/>
              <a:t>More information each week at DSU Town Halls</a:t>
            </a:r>
          </a:p>
          <a:p>
            <a:pPr marL="342900" indent="-342900">
              <a:lnSpc>
                <a:spcPct val="160000"/>
              </a:lnSpc>
            </a:pPr>
            <a:r>
              <a:rPr lang="en-US" sz="2200"/>
              <a:t>Trainings coming soon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4BB46-2C46-A994-E9F3-BA73699C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65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CECD5E-1E1A-1689-976C-32AD4D1D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>
            <a:normAutofit/>
          </a:bodyPr>
          <a:lstStyle/>
          <a:p>
            <a:r>
              <a:rPr lang="en-US"/>
              <a:t>Thank you for Joining Today!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7F5BE03-B291-E94C-3DAF-8370278906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7969" y="1210320"/>
            <a:ext cx="2512381" cy="5647680"/>
          </a:xfrm>
          <a:solidFill>
            <a:srgbClr val="478CCA"/>
          </a:solidFill>
          <a:ln>
            <a:noFill/>
          </a:ln>
        </p:spPr>
        <p:txBody>
          <a:bodyPr/>
          <a:lstStyle/>
          <a:p>
            <a:r>
              <a:rPr lang="en-US">
                <a:latin typeface="Trebuchet MS"/>
              </a:rPr>
              <a:t>Next Town Hall will be date 7/17/2025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29D08D-0862-A990-348E-E0C3CB1AA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754" y="1210320"/>
            <a:ext cx="3959123" cy="5071608"/>
          </a:xfrm>
        </p:spPr>
        <p:txBody>
          <a:bodyPr/>
          <a:lstStyle/>
          <a:p>
            <a:pPr lvl="0"/>
            <a:r>
              <a:rPr lang="en-US"/>
              <a:t>Reminder:</a:t>
            </a:r>
          </a:p>
          <a:p>
            <a:pPr lvl="0"/>
            <a:r>
              <a:rPr lang="en-US"/>
              <a:t>When emailing us, please provide your 4-digit district number or 5-digit AU number.</a:t>
            </a:r>
          </a:p>
          <a:p>
            <a:endParaRPr lang="en-US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F6CF5456-B37C-C836-C023-4909CDC7E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r="1017"/>
          <a:stretch/>
        </p:blipFill>
        <p:spPr bwMode="auto">
          <a:xfrm>
            <a:off x="7625919" y="1554326"/>
            <a:ext cx="4216832" cy="4278149"/>
          </a:xfr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E6883-2597-2A8C-27BA-38B9CE2F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6673" y="6356351"/>
            <a:ext cx="461297" cy="362338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7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4A7614-299E-AB4A-CD2D-32DF13EE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Sharing Data</a:t>
            </a:r>
          </a:p>
        </p:txBody>
      </p:sp>
      <p:pic>
        <p:nvPicPr>
          <p:cNvPr id="8" name="Picture 2" descr="https://my.syncplicity.com/">
            <a:hlinkClick r:id="rId2"/>
            <a:extLst>
              <a:ext uri="{FF2B5EF4-FFF2-40B4-BE49-F238E27FC236}">
                <a16:creationId xmlns:a16="http://schemas.microsoft.com/office/drawing/2014/main" id="{78B849ED-8EA7-D452-E680-360275A57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793" y="156191"/>
            <a:ext cx="1839433" cy="898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491E1C-3AFC-F81C-ED72-4E15BDB5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Use secure methods to transfer any PII to CDE</a:t>
            </a:r>
          </a:p>
          <a:p>
            <a:pPr lvl="1"/>
            <a:r>
              <a:rPr lang="en-US"/>
              <a:t>Contact Data Collection leads with questions about how to transmit PII securely</a:t>
            </a:r>
          </a:p>
          <a:p>
            <a:pPr lvl="2"/>
            <a:r>
              <a:rPr lang="en-US" sz="2600" b="1"/>
              <a:t>Each Data Collection leads maintains their own Syncplicity folders for specific collections, reach out to the collection lead for access</a:t>
            </a:r>
          </a:p>
          <a:p>
            <a:pPr lvl="1"/>
            <a:r>
              <a:rPr lang="en-US"/>
              <a:t>Use </a:t>
            </a:r>
            <a:r>
              <a:rPr lang="en-US">
                <a:hlinkClick r:id="rId4"/>
              </a:rPr>
              <a:t>Syncplicity</a:t>
            </a:r>
            <a:r>
              <a:rPr lang="en-US"/>
              <a:t> to encrypt emails to CDE</a:t>
            </a:r>
          </a:p>
          <a:p>
            <a:r>
              <a:rPr lang="en-US"/>
              <a:t>Avoid sending PII via unencrypted email or to unsecured faxes when sharing data between or within districts</a:t>
            </a:r>
          </a:p>
          <a:p>
            <a:pPr lvl="1"/>
            <a:r>
              <a:rPr lang="en-US"/>
              <a:t>Use </a:t>
            </a:r>
            <a:r>
              <a:rPr lang="en-US">
                <a:hlinkClick r:id="rId4"/>
              </a:rPr>
              <a:t>Syncplicity</a:t>
            </a:r>
            <a:r>
              <a:rPr lang="en-US"/>
              <a:t> to encrypt emails to CDE</a:t>
            </a:r>
          </a:p>
          <a:p>
            <a:r>
              <a:rPr lang="en-US"/>
              <a:t>Check local policies for restrictions, requirements, etc. regarding PII</a:t>
            </a:r>
          </a:p>
          <a:p>
            <a:pPr lvl="1"/>
            <a:r>
              <a:rPr lang="en-US"/>
              <a:t>Do not use PII in trainings, presentations, etc.</a:t>
            </a:r>
          </a:p>
          <a:p>
            <a:pPr lvl="1"/>
            <a:r>
              <a:rPr lang="en-US"/>
              <a:t>Do not share PII with unauthorized individuals</a:t>
            </a:r>
          </a:p>
          <a:p>
            <a:pPr lvl="1"/>
            <a:r>
              <a:rPr lang="en-US"/>
              <a:t>Do not share passwords</a:t>
            </a:r>
          </a:p>
          <a:p>
            <a:pPr lvl="1"/>
            <a:r>
              <a:rPr lang="en-US"/>
              <a:t>Follow local policies when transmitting PII to any third party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EFBC7-267A-3961-3E54-5A6AE6A5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6F382A-980F-E69F-23E3-61705999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Agenda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3641C5-EC4F-D3EA-E4A2-8ABB597C5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210212"/>
              </p:ext>
            </p:extLst>
          </p:nvPr>
        </p:nvGraphicFramePr>
        <p:xfrm>
          <a:off x="810846" y="1553307"/>
          <a:ext cx="10536587" cy="185419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48500">
                  <a:extLst>
                    <a:ext uri="{9D8B030D-6E8A-4147-A177-3AD203B41FA5}">
                      <a16:colId xmlns:a16="http://schemas.microsoft.com/office/drawing/2014/main" val="2752842426"/>
                    </a:ext>
                  </a:extLst>
                </a:gridCol>
                <a:gridCol w="3488087">
                  <a:extLst>
                    <a:ext uri="{9D8B030D-6E8A-4147-A177-3AD203B41FA5}">
                      <a16:colId xmlns:a16="http://schemas.microsoft.com/office/drawing/2014/main" val="1024392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Agenda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6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Open Data Collections and Upcoming Deadlines in Data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/>
                        <a:t>Host: Reagan 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444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Student End of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Reagan 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79415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Student 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Reagan 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01091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Instructional Days and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Jessica Tribbett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8683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9D919-32A7-7538-DC76-B2023A9A9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6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C7A8B9-811E-0DBE-2F10-FF5EFA0D5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Open Collections and </a:t>
            </a:r>
            <a:br>
              <a:rPr lang="en-US"/>
            </a:br>
            <a:r>
              <a:rPr lang="en-US"/>
              <a:t>Upcoming Deadlines in </a:t>
            </a:r>
            <a:br>
              <a:rPr lang="en-US"/>
            </a:br>
            <a:r>
              <a:rPr lang="en-US"/>
              <a:t>Data Pipeline</a:t>
            </a:r>
            <a:br>
              <a:rPr lang="en-US"/>
            </a:b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BDA55E-91EF-2FCC-FBCE-BAF83999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A65D68-6109-22BF-7762-E54BFCF4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/>
              <a:t>Open Collections and Upcoming Dates: </a:t>
            </a:r>
            <a:br>
              <a:rPr lang="en-US"/>
            </a:br>
            <a:r>
              <a:rPr lang="en-US"/>
              <a:t>Year-Round &amp; Interchanges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64BB53-F741-4FFC-0348-1AC10AD60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154677"/>
              </p:ext>
            </p:extLst>
          </p:nvPr>
        </p:nvGraphicFramePr>
        <p:xfrm>
          <a:off x="609600" y="1492537"/>
          <a:ext cx="11002297" cy="4434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13703">
                  <a:extLst>
                    <a:ext uri="{9D8B030D-6E8A-4147-A177-3AD203B41FA5}">
                      <a16:colId xmlns:a16="http://schemas.microsoft.com/office/drawing/2014/main" val="4171366518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1379799228"/>
                    </a:ext>
                  </a:extLst>
                </a:gridCol>
                <a:gridCol w="963562">
                  <a:extLst>
                    <a:ext uri="{9D8B030D-6E8A-4147-A177-3AD203B41FA5}">
                      <a16:colId xmlns:a16="http://schemas.microsoft.com/office/drawing/2014/main" val="677725610"/>
                    </a:ext>
                  </a:extLst>
                </a:gridCol>
                <a:gridCol w="6027174">
                  <a:extLst>
                    <a:ext uri="{9D8B030D-6E8A-4147-A177-3AD203B41FA5}">
                      <a16:colId xmlns:a16="http://schemas.microsoft.com/office/drawing/2014/main" val="4097725187"/>
                    </a:ext>
                  </a:extLst>
                </a:gridCol>
              </a:tblGrid>
              <a:tr h="156176">
                <a:tc>
                  <a:txBody>
                    <a:bodyPr/>
                    <a:lstStyle/>
                    <a:p>
                      <a:r>
                        <a:rPr lang="en-US" sz="1500">
                          <a:latin typeface="Trebuchet MS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latin typeface="Trebuchet MS"/>
                        </a:rPr>
                        <a:t>Key 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80596"/>
                  </a:ext>
                </a:extLst>
              </a:tr>
              <a:tr h="156176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rgbClr val="0070C0"/>
                          </a:solidFill>
                          <a:latin typeface="Trebuchet MS"/>
                          <a:hlinkClick r:id="rId2"/>
                        </a:rPr>
                        <a:t>RITS</a:t>
                      </a:r>
                      <a:endParaRPr lang="en-US" sz="1500" b="1">
                        <a:solidFill>
                          <a:srgbClr val="0070C0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latin typeface="Trebuchet MS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523992"/>
                  </a:ext>
                </a:extLst>
              </a:tr>
              <a:tr h="156176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rgbClr val="0070C0"/>
                          </a:solidFill>
                          <a:latin typeface="Trebuchet MS"/>
                          <a:hlinkClick r:id="rId3"/>
                        </a:rPr>
                        <a:t>EDIS</a:t>
                      </a:r>
                      <a:endParaRPr lang="en-US" sz="1500" b="1">
                        <a:solidFill>
                          <a:srgbClr val="0070C0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latin typeface="Trebuchet MS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0581"/>
                  </a:ext>
                </a:extLst>
              </a:tr>
              <a:tr h="2654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1" kern="1200">
                          <a:solidFill>
                            <a:srgbClr val="0070C0"/>
                          </a:solidFill>
                          <a:latin typeface="Trebuchet MS"/>
                          <a:ea typeface="+mn-ea"/>
                          <a:cs typeface="+mn-cs"/>
                          <a:hlinkClick r:id="rId4"/>
                        </a:rPr>
                        <a:t>Directory</a:t>
                      </a:r>
                      <a:endParaRPr lang="en-US" sz="1500" b="1" kern="1200">
                        <a:solidFill>
                          <a:srgbClr val="0070C0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>
                          <a:latin typeface="Trebuchet MS"/>
                        </a:rPr>
                        <a:t>School Code Change Requests: </a:t>
                      </a:r>
                      <a:r>
                        <a:rPr lang="en-US" sz="1500">
                          <a:solidFill>
                            <a:srgbClr val="C00000"/>
                          </a:solidFill>
                          <a:latin typeface="Trebuchet MS"/>
                        </a:rPr>
                        <a:t>Closed</a:t>
                      </a:r>
                      <a:endParaRPr lang="en-US" sz="1500" b="1">
                        <a:solidFill>
                          <a:srgbClr val="C00000"/>
                        </a:solidFill>
                        <a:latin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505821"/>
                  </a:ext>
                </a:extLst>
              </a:tr>
              <a:tr h="265499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rgbClr val="0070C0"/>
                          </a:solidFill>
                          <a:latin typeface="Trebuchet MS"/>
                          <a:hlinkClick r:id="rId5"/>
                        </a:rPr>
                        <a:t>Student</a:t>
                      </a:r>
                      <a:endParaRPr lang="en-US" sz="1500" b="1">
                        <a:solidFill>
                          <a:srgbClr val="0070C0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>
                          <a:latin typeface="Trebuchet MS"/>
                        </a:rPr>
                        <a:t>2024-2025: Maintain error free files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>
                          <a:latin typeface="Trebuchet MS"/>
                        </a:rPr>
                        <a:t>2025-2026: Coming Soon! Scheduled to open 7/14/25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964883"/>
                  </a:ext>
                </a:extLst>
              </a:tr>
              <a:tr h="15617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1">
                          <a:solidFill>
                            <a:srgbClr val="0070C0"/>
                          </a:solidFill>
                          <a:latin typeface="Trebuchet MS"/>
                          <a:hlinkClick r:id="rId6"/>
                        </a:rPr>
                        <a:t>At-Risk</a:t>
                      </a:r>
                      <a:endParaRPr lang="en-US" sz="1500" b="1">
                        <a:solidFill>
                          <a:srgbClr val="0070C0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>
                          <a:latin typeface="Trebuchet MS"/>
                        </a:rPr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>
                          <a:latin typeface="Trebuchet MS"/>
                        </a:rPr>
                        <a:t>Closed</a:t>
                      </a:r>
                    </a:p>
                  </a:txBody>
                  <a:tcPr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>
                          <a:latin typeface="+mn-lt"/>
                        </a:rPr>
                        <a:t>2025-2026: Coming Soon! Scheduled to open 7/16/25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178381"/>
                  </a:ext>
                </a:extLst>
              </a:tr>
              <a:tr h="265499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rgbClr val="0070C0"/>
                          </a:solidFill>
                          <a:latin typeface="Trebuchet MS"/>
                          <a:hlinkClick r:id="rId7"/>
                        </a:rPr>
                        <a:t>Title I</a:t>
                      </a:r>
                      <a:endParaRPr lang="en-US" sz="1500" b="1">
                        <a:solidFill>
                          <a:srgbClr val="0070C0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>
                          <a:latin typeface="+mn-lt"/>
                        </a:rPr>
                        <a:t>2024-2025: Maintain error free file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b="0">
                          <a:latin typeface="+mn-lt"/>
                        </a:rPr>
                        <a:t>2025-2026: Coming Soon! Scheduled to open in Aug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829127"/>
                  </a:ext>
                </a:extLst>
              </a:tr>
              <a:tr h="156176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rgbClr val="0070C0"/>
                          </a:solidFill>
                          <a:latin typeface="Trebuchet MS"/>
                          <a:hlinkClick r:id="rId8"/>
                        </a:rPr>
                        <a:t>Special Education IEP</a:t>
                      </a:r>
                      <a:endParaRPr lang="en-US" sz="1500" b="1">
                        <a:solidFill>
                          <a:srgbClr val="0070C0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0">
                          <a:latin typeface="+mn-lt"/>
                        </a:rPr>
                        <a:t>Maintain error free files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62171"/>
                  </a:ext>
                </a:extLst>
              </a:tr>
              <a:tr h="15617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1" kern="120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  <a:hlinkClick r:id="rId9"/>
                        </a:rPr>
                        <a:t>Staff</a:t>
                      </a:r>
                      <a:endParaRPr lang="en-US" sz="1500" b="1" kern="120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Open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latin typeface="Trebuchet MS"/>
                        </a:rPr>
                        <a:t>Staff Profile and Staff Evaluation interchange files are needed for the Staff Evaluation Snapshot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1475"/>
                  </a:ext>
                </a:extLst>
              </a:tr>
              <a:tr h="2654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b="1" kern="120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  <a:hlinkClick r:id="rId10"/>
                        </a:rPr>
                        <a:t>Discipline Action </a:t>
                      </a:r>
                      <a:endParaRPr lang="en-US" sz="1500" b="1" kern="120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>
                          <a:latin typeface="Trebuchet MS"/>
                        </a:rPr>
                        <a:t>This interchange file is needed for Student Discipline Snapshot and Special Education Discipline Snapshot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53447"/>
                  </a:ext>
                </a:extLst>
              </a:tr>
              <a:tr h="156176">
                <a:tc>
                  <a:txBody>
                    <a:bodyPr/>
                    <a:lstStyle/>
                    <a:p>
                      <a:r>
                        <a:rPr lang="en-US" sz="1500" b="1">
                          <a:solidFill>
                            <a:srgbClr val="0070C0"/>
                          </a:solidFill>
                          <a:latin typeface="Trebuchet MS"/>
                          <a:hlinkClick r:id="rId11"/>
                        </a:rPr>
                        <a:t>Teacher Student Data Link</a:t>
                      </a:r>
                      <a:endParaRPr lang="en-US" sz="1500" b="1">
                        <a:solidFill>
                          <a:srgbClr val="0070C0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Trebuchet MS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Maintain error free file</a:t>
                      </a:r>
                      <a:endParaRPr lang="en-US" sz="1500" b="0">
                        <a:latin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388217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5A4E22-3BFB-B4B8-B3DD-2E0607D5D581}"/>
              </a:ext>
            </a:extLst>
          </p:cNvPr>
          <p:cNvSpPr/>
          <p:nvPr/>
        </p:nvSpPr>
        <p:spPr>
          <a:xfrm>
            <a:off x="2066260" y="6047473"/>
            <a:ext cx="8059479" cy="362339"/>
          </a:xfrm>
          <a:prstGeom prst="roundRect">
            <a:avLst>
              <a:gd name="adj" fmla="val 2131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hlinkClick r:id="rId12"/>
              </a:rPr>
              <a:t>Data Pipeline Resources: Data Pipeline Collection Dates (XLS)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DBDE0-E724-7908-9FEB-173CF8226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45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F1C4-2323-7F44-D7D7-3B31FDA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/>
              <a:t>Open Collections and Upcoming Dates:</a:t>
            </a:r>
            <a:br>
              <a:rPr lang="en-US"/>
            </a:br>
            <a:r>
              <a:rPr lang="en-US"/>
              <a:t>Snapshots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E4612F7-68C6-57CA-E918-38EF641F73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880170"/>
              </p:ext>
            </p:extLst>
          </p:nvPr>
        </p:nvGraphicFramePr>
        <p:xfrm>
          <a:off x="232957" y="1318533"/>
          <a:ext cx="11726080" cy="44624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13476">
                  <a:extLst>
                    <a:ext uri="{9D8B030D-6E8A-4147-A177-3AD203B41FA5}">
                      <a16:colId xmlns:a16="http://schemas.microsoft.com/office/drawing/2014/main" val="972675767"/>
                    </a:ext>
                  </a:extLst>
                </a:gridCol>
                <a:gridCol w="924025">
                  <a:extLst>
                    <a:ext uri="{9D8B030D-6E8A-4147-A177-3AD203B41FA5}">
                      <a16:colId xmlns:a16="http://schemas.microsoft.com/office/drawing/2014/main" val="1355897659"/>
                    </a:ext>
                  </a:extLst>
                </a:gridCol>
                <a:gridCol w="741146">
                  <a:extLst>
                    <a:ext uri="{9D8B030D-6E8A-4147-A177-3AD203B41FA5}">
                      <a16:colId xmlns:a16="http://schemas.microsoft.com/office/drawing/2014/main" val="554794496"/>
                    </a:ext>
                  </a:extLst>
                </a:gridCol>
                <a:gridCol w="1434163">
                  <a:extLst>
                    <a:ext uri="{9D8B030D-6E8A-4147-A177-3AD203B41FA5}">
                      <a16:colId xmlns:a16="http://schemas.microsoft.com/office/drawing/2014/main" val="2208239753"/>
                    </a:ext>
                  </a:extLst>
                </a:gridCol>
                <a:gridCol w="3356635">
                  <a:extLst>
                    <a:ext uri="{9D8B030D-6E8A-4147-A177-3AD203B41FA5}">
                      <a16:colId xmlns:a16="http://schemas.microsoft.com/office/drawing/2014/main" val="1970621890"/>
                    </a:ext>
                  </a:extLst>
                </a:gridCol>
                <a:gridCol w="3356635">
                  <a:extLst>
                    <a:ext uri="{9D8B030D-6E8A-4147-A177-3AD203B41FA5}">
                      <a16:colId xmlns:a16="http://schemas.microsoft.com/office/drawing/2014/main" val="1932458984"/>
                    </a:ext>
                  </a:extLst>
                </a:gridCol>
              </a:tblGrid>
              <a:tr h="392926">
                <a:tc>
                  <a:txBody>
                    <a:bodyPr/>
                    <a:lstStyle/>
                    <a:p>
                      <a:r>
                        <a:rPr lang="en-US" sz="1300">
                          <a:latin typeface="+mj-lt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Final Deadline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+mj-lt"/>
                        </a:rPr>
                        <a:t>Next Milestone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latin typeface="+mj-lt"/>
                        </a:rPr>
                        <a:t>Looking Ahead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493831"/>
                  </a:ext>
                </a:extLst>
              </a:tr>
              <a:tr h="392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hlinkClick r:id="rId3"/>
                        </a:rPr>
                        <a:t>Teacher Student Data Link</a:t>
                      </a:r>
                      <a:endParaRPr lang="en-US" sz="13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noProof="0">
                          <a:solidFill>
                            <a:srgbClr val="000000"/>
                          </a:solidFill>
                          <a:latin typeface="+mj-lt"/>
                        </a:rPr>
                        <a:t>Aug. 29,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Interim Deadline: </a:t>
                      </a:r>
                      <a:r>
                        <a:rPr lang="en-US" sz="13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8/22/25 error free interchange and snapshot</a:t>
                      </a:r>
                      <a:endParaRPr lang="en-US" sz="13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latin typeface="+mj-lt"/>
                        </a:rPr>
                        <a:t>Report Review: </a:t>
                      </a:r>
                      <a:r>
                        <a:rPr lang="en-US" sz="1300" b="0">
                          <a:latin typeface="+mj-lt"/>
                        </a:rPr>
                        <a:t>8/25 to 8/28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>
                          <a:latin typeface="+mj-lt"/>
                        </a:rPr>
                        <a:t>Final snapshot report review</a:t>
                      </a:r>
                      <a:endParaRPr lang="en-US" sz="13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815946"/>
                  </a:ext>
                </a:extLst>
              </a:tr>
              <a:tr h="554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hlinkClick r:id="rId4"/>
                        </a:rPr>
                        <a:t>Staff Evaluation</a:t>
                      </a:r>
                      <a:endParaRPr lang="en-US" sz="13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atin typeface="+mj-lt"/>
                        </a:rPr>
                        <a:t> </a:t>
                      </a:r>
                      <a:r>
                        <a:rPr lang="en-US" sz="13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</a:p>
                    <a:p>
                      <a:pPr algn="ctr"/>
                      <a:endParaRPr lang="en-US" sz="1300">
                        <a:latin typeface="+mj-lt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noProof="0">
                          <a:solidFill>
                            <a:srgbClr val="000000"/>
                          </a:solidFill>
                          <a:latin typeface="+mj-lt"/>
                        </a:rPr>
                        <a:t>Oct. 15,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Interim Deadline: </a:t>
                      </a:r>
                      <a:r>
                        <a:rPr lang="en-US" sz="1300" b="0"/>
                        <a:t>7/15,</a:t>
                      </a:r>
                      <a:r>
                        <a:rPr lang="en-US" sz="1300" b="1"/>
                        <a:t> e</a:t>
                      </a:r>
                      <a:r>
                        <a:rPr lang="en-US" sz="1300"/>
                        <a:t>rror free Staff Evaluation Snapshot</a:t>
                      </a:r>
                      <a:endParaRPr lang="en-US" sz="13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Report Review: </a:t>
                      </a:r>
                      <a:r>
                        <a:rPr lang="en-US" sz="1300" b="0"/>
                        <a:t>7/15 to 8/15 </a:t>
                      </a:r>
                      <a:br>
                        <a:rPr lang="en-US" sz="1300" b="0"/>
                      </a:br>
                      <a:r>
                        <a:rPr lang="en-US" sz="1300" b="0"/>
                        <a:t>Final snapshot report review</a:t>
                      </a:r>
                      <a:endParaRPr lang="en-US" sz="1300" b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069740"/>
                  </a:ext>
                </a:extLst>
              </a:tr>
              <a:tr h="392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hlinkClick r:id="rId5"/>
                        </a:rPr>
                        <a:t>Student End of Year</a:t>
                      </a:r>
                      <a:r>
                        <a:rPr lang="en-US" sz="13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: Regular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noProof="0">
                          <a:solidFill>
                            <a:srgbClr val="000000"/>
                          </a:solidFill>
                          <a:latin typeface="+mj-lt"/>
                        </a:rPr>
                        <a:t>Sept. 4,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Training: </a:t>
                      </a:r>
                      <a:r>
                        <a:rPr lang="en-US" sz="13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7/15/25, 10:30-11:30 July SEY Office Hours</a:t>
                      </a:r>
                      <a:endParaRPr lang="en-US" sz="13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Interim Deadline: </a:t>
                      </a:r>
                      <a:r>
                        <a:rPr lang="en-US" sz="13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7/31/25 submit reporting exception requests</a:t>
                      </a:r>
                      <a:endParaRPr lang="en-US" sz="13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969600"/>
                  </a:ext>
                </a:extLst>
              </a:tr>
              <a:tr h="392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hlinkClick r:id="rId7"/>
                        </a:rPr>
                        <a:t>Student Attendance</a:t>
                      </a:r>
                      <a:endParaRPr lang="en-US" sz="13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noProof="0">
                          <a:solidFill>
                            <a:srgbClr val="000000"/>
                          </a:solidFill>
                          <a:latin typeface="+mj-lt"/>
                        </a:rPr>
                        <a:t>July 25,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 Review:</a:t>
                      </a:r>
                      <a:r>
                        <a:rPr lang="en-US" sz="13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7/3/25 to 7/11/25; validate data with COGNOS report and submit snapshot when  review is complete</a:t>
                      </a:r>
                      <a:endParaRPr lang="en-US" sz="13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latin typeface="+mj-lt"/>
                        </a:rPr>
                        <a:t>Deadline:</a:t>
                      </a:r>
                      <a:r>
                        <a:rPr lang="en-US" sz="1300" b="0">
                          <a:latin typeface="+mj-lt"/>
                        </a:rPr>
                        <a:t> 7/11/25 Submit Attendance Snapshot</a:t>
                      </a:r>
                      <a:endParaRPr lang="en-US" sz="13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55686"/>
                  </a:ext>
                </a:extLst>
              </a:tr>
              <a:tr h="554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hlinkClick r:id="rId8"/>
                        </a:rPr>
                        <a:t>Special Education Discipline</a:t>
                      </a:r>
                      <a:endParaRPr lang="en-US" sz="13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noProof="0">
                          <a:solidFill>
                            <a:srgbClr val="000000"/>
                          </a:solidFill>
                          <a:latin typeface="+mj-lt"/>
                        </a:rPr>
                        <a:t>Aug. 1,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Interim Deadline:</a:t>
                      </a:r>
                      <a:r>
                        <a:rPr lang="en-US" sz="13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7/24 – all snapshot exception requests submitted to CDE. </a:t>
                      </a:r>
                      <a:endParaRPr lang="en-US" sz="13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latin typeface="+mj-lt"/>
                        </a:rPr>
                        <a:t>Interim Deadline:</a:t>
                      </a:r>
                      <a:r>
                        <a:rPr lang="en-US" sz="1300" b="0">
                          <a:latin typeface="+mj-lt"/>
                        </a:rPr>
                        <a:t> 7/25 – all snapshot errors resolved.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542756"/>
                  </a:ext>
                </a:extLst>
              </a:tr>
              <a:tr h="7165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hlinkClick r:id="rId9"/>
                        </a:rPr>
                        <a:t>Student Discipline</a:t>
                      </a:r>
                      <a:endParaRPr lang="en-US" sz="13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noProof="0">
                          <a:solidFill>
                            <a:srgbClr val="000000"/>
                          </a:solidFill>
                          <a:latin typeface="+mj-lt"/>
                        </a:rPr>
                        <a:t>July 31,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noProof="0">
                          <a:solidFill>
                            <a:schemeClr val="dk1"/>
                          </a:solidFill>
                          <a:latin typeface="Trebuchet MS"/>
                        </a:rPr>
                        <a:t>Report Review:</a:t>
                      </a:r>
                      <a:r>
                        <a:rPr lang="en-US" sz="1300" b="0" i="0" u="none" strike="noStrike" noProof="0">
                          <a:solidFill>
                            <a:schemeClr val="dk1"/>
                          </a:solidFill>
                          <a:latin typeface="Trebuchet MS"/>
                        </a:rPr>
                        <a:t> 7/8/25 to 7/26/25; validate data with COGNOS report and submit snapshot when review is complete</a:t>
                      </a:r>
                      <a:endParaRPr lang="en-US" sz="130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noProof="0">
                          <a:solidFill>
                            <a:srgbClr val="000000"/>
                          </a:solidFill>
                          <a:latin typeface="Trebuchet MS"/>
                        </a:rPr>
                        <a:t>State Deadline:</a:t>
                      </a:r>
                      <a:r>
                        <a:rPr lang="en-US" sz="1400" b="0" i="0" u="none" strike="noStrike" kern="1200" noProof="0">
                          <a:solidFill>
                            <a:srgbClr val="000000"/>
                          </a:solidFill>
                          <a:latin typeface="Trebuchet MS"/>
                        </a:rPr>
                        <a:t> 7/31/25 </a:t>
                      </a:r>
                      <a:br>
                        <a:rPr lang="en-US" sz="1400" b="0" i="0" u="none" strike="noStrike" kern="1200" noProof="0">
                          <a:solidFill>
                            <a:srgbClr val="000000"/>
                          </a:solidFill>
                          <a:latin typeface="Trebuchet MS"/>
                        </a:rPr>
                      </a:br>
                      <a:r>
                        <a:rPr lang="en-US" sz="1400" b="0" i="0" u="none" strike="noStrike" kern="1200" noProof="0">
                          <a:solidFill>
                            <a:srgbClr val="000000"/>
                          </a:solidFill>
                          <a:latin typeface="Trebuchet MS"/>
                        </a:rPr>
                        <a:t>submit data to CDE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587725"/>
                  </a:ext>
                </a:extLst>
              </a:tr>
              <a:tr h="3929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  <a:hlinkClick r:id="rId10"/>
                        </a:rPr>
                        <a:t>Special Education EOY</a:t>
                      </a:r>
                      <a:endParaRPr lang="en-US" sz="1300" b="1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latin typeface="+mj-lt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noProof="0">
                          <a:solidFill>
                            <a:srgbClr val="000000"/>
                          </a:solidFill>
                          <a:latin typeface="+mj-lt"/>
                        </a:rPr>
                        <a:t>Oct. 3,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Interim Deadline: </a:t>
                      </a:r>
                      <a:r>
                        <a:rPr lang="en-US" sz="13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9/4/25 all exception requests submitted to CDE for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>
                          <a:latin typeface="+mj-lt"/>
                        </a:rPr>
                        <a:t>Interim Deadline: </a:t>
                      </a:r>
                      <a:r>
                        <a:rPr lang="en-US" sz="1300" b="0">
                          <a:latin typeface="+mj-lt"/>
                        </a:rPr>
                        <a:t>9/11/25 error free snapshot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837305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61C00-343B-4EEF-842A-5DBB6693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DE4258-2E9A-1D2E-2C37-5CECD83EC1A2}"/>
              </a:ext>
            </a:extLst>
          </p:cNvPr>
          <p:cNvSpPr/>
          <p:nvPr/>
        </p:nvSpPr>
        <p:spPr>
          <a:xfrm>
            <a:off x="2066258" y="6208114"/>
            <a:ext cx="8059479" cy="296473"/>
          </a:xfrm>
          <a:prstGeom prst="roundRect">
            <a:avLst>
              <a:gd name="adj" fmla="val 21312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hlinkClick r:id="rId11"/>
              </a:rPr>
              <a:t>Data Pipeline Resources: Data Pipeline Collection Dates (XLS)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7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F1C4-2323-7F44-D7D7-3B31FDA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/>
          <a:lstStyle/>
          <a:p>
            <a:r>
              <a:rPr lang="en-US"/>
              <a:t>Open Collections and Upcoming Dates:</a:t>
            </a:r>
            <a:br>
              <a:rPr lang="en-US"/>
            </a:br>
            <a:r>
              <a:rPr lang="en-US"/>
              <a:t>Periodic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E4612F7-68C6-57CA-E918-38EF641F73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421529"/>
              </p:ext>
            </p:extLst>
          </p:nvPr>
        </p:nvGraphicFramePr>
        <p:xfrm>
          <a:off x="424405" y="1427544"/>
          <a:ext cx="11530158" cy="2926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51107">
                  <a:extLst>
                    <a:ext uri="{9D8B030D-6E8A-4147-A177-3AD203B41FA5}">
                      <a16:colId xmlns:a16="http://schemas.microsoft.com/office/drawing/2014/main" val="972675767"/>
                    </a:ext>
                  </a:extLst>
                </a:gridCol>
                <a:gridCol w="923923">
                  <a:extLst>
                    <a:ext uri="{9D8B030D-6E8A-4147-A177-3AD203B41FA5}">
                      <a16:colId xmlns:a16="http://schemas.microsoft.com/office/drawing/2014/main" val="1355897659"/>
                    </a:ext>
                  </a:extLst>
                </a:gridCol>
                <a:gridCol w="882397">
                  <a:extLst>
                    <a:ext uri="{9D8B030D-6E8A-4147-A177-3AD203B41FA5}">
                      <a16:colId xmlns:a16="http://schemas.microsoft.com/office/drawing/2014/main" val="554794496"/>
                    </a:ext>
                  </a:extLst>
                </a:gridCol>
                <a:gridCol w="1465007">
                  <a:extLst>
                    <a:ext uri="{9D8B030D-6E8A-4147-A177-3AD203B41FA5}">
                      <a16:colId xmlns:a16="http://schemas.microsoft.com/office/drawing/2014/main" val="2208239753"/>
                    </a:ext>
                  </a:extLst>
                </a:gridCol>
                <a:gridCol w="2953862">
                  <a:extLst>
                    <a:ext uri="{9D8B030D-6E8A-4147-A177-3AD203B41FA5}">
                      <a16:colId xmlns:a16="http://schemas.microsoft.com/office/drawing/2014/main" val="1970621890"/>
                    </a:ext>
                  </a:extLst>
                </a:gridCol>
                <a:gridCol w="2953862">
                  <a:extLst>
                    <a:ext uri="{9D8B030D-6E8A-4147-A177-3AD203B41FA5}">
                      <a16:colId xmlns:a16="http://schemas.microsoft.com/office/drawing/2014/main" val="1932458984"/>
                    </a:ext>
                  </a:extLst>
                </a:gridCol>
              </a:tblGrid>
              <a:tr h="408640">
                <a:tc>
                  <a:txBody>
                    <a:bodyPr/>
                    <a:lstStyle/>
                    <a:p>
                      <a:r>
                        <a:rPr lang="en-US" sz="1400">
                          <a:latin typeface="Trebuchet MS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rebuchet MS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rebuchet MS"/>
                        </a:rPr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Trebuchet MS"/>
                        </a:rPr>
                        <a:t>Final Deadline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rebuchet MS"/>
                        </a:rPr>
                        <a:t>Next Milestone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rebuchet MS"/>
                        </a:rPr>
                        <a:t>Looking Ahead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493831"/>
                  </a:ext>
                </a:extLst>
              </a:tr>
              <a:tr h="4086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  <a:hlinkClick r:id="rId2"/>
                        </a:rPr>
                        <a:t>Summer EBT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Trebuchet MS"/>
                        </a:rPr>
                        <a:t>Periodic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Trebuchet MS"/>
                        </a:rPr>
                        <a:t>Open</a:t>
                      </a:r>
                      <a:endParaRPr lang="en-US" sz="1600">
                        <a:solidFill>
                          <a:srgbClr val="FEB0B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Feb. 28,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+mn-lt"/>
                        </a:rPr>
                        <a:t>Corrections Period: </a:t>
                      </a:r>
                      <a:r>
                        <a:rPr lang="en-US" sz="1400" b="0">
                          <a:latin typeface="+mn-lt"/>
                        </a:rPr>
                        <a:t>5/19/2025 to 9/3/2025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400" b="0">
                        <a:latin typeface="Trebuchet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722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  <a:hlinkClick r:id="rId3"/>
                        </a:rPr>
                        <a:t>Prevent Harassment or Discrimination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Trebuchet MS"/>
                        </a:rPr>
                        <a:t>Periodic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Trebuchet MS"/>
                        </a:rPr>
                        <a:t>Open</a:t>
                      </a:r>
                      <a:endParaRPr lang="en-US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Trebuchet MS"/>
                        </a:rPr>
                        <a:t>August 1, 2025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/>
                        <a:t>Report Review:</a:t>
                      </a:r>
                      <a:r>
                        <a:rPr lang="en-US" sz="1400" b="0" i="0" u="none" strike="noStrike" noProof="0"/>
                        <a:t> 7/7/25 to 7/25/25, review reports and submit data once review is complete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noProof="0"/>
                        <a:t>State Deadline:</a:t>
                      </a:r>
                      <a:r>
                        <a:rPr lang="en-US" sz="1400" b="0" i="0" u="none" strike="noStrike" noProof="0"/>
                        <a:t> 8/1/25 </a:t>
                      </a:r>
                      <a:br>
                        <a:rPr lang="en-US" sz="1400" b="0" i="0" u="none" strike="noStrike" noProof="0"/>
                      </a:br>
                      <a:r>
                        <a:rPr lang="en-US" sz="1400" b="0" i="0" u="none" strike="noStrike" noProof="0"/>
                        <a:t>submit data to CDE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377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Trebuchet MS"/>
                          <a:ea typeface="+mn-ea"/>
                          <a:cs typeface="+mn-cs"/>
                          <a:hlinkClick r:id="rId4"/>
                        </a:rPr>
                        <a:t>READ Training</a:t>
                      </a:r>
                      <a:endParaRPr lang="en-US" sz="1400" b="1" kern="1200">
                        <a:solidFill>
                          <a:schemeClr val="tx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Periodic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>
                          <a:latin typeface="+mn-lt"/>
                        </a:rPr>
                        <a:t>Coming Soon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Aug. 20,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>
                          <a:latin typeface="+mn-lt"/>
                        </a:rPr>
                        <a:t>Training: </a:t>
                      </a:r>
                      <a:r>
                        <a:rPr lang="en-US" sz="1400" b="0">
                          <a:latin typeface="+mn-lt"/>
                        </a:rPr>
                        <a:t>7/15/25, 1:00-2:00pm</a:t>
                      </a:r>
                      <a:br>
                        <a:rPr lang="en-US" sz="1400" b="0">
                          <a:latin typeface="+mn-lt"/>
                        </a:rPr>
                      </a:br>
                      <a:r>
                        <a:rPr lang="en-US" sz="1400" b="0">
                          <a:latin typeface="+mn-lt"/>
                          <a:hlinkClick r:id="rId5"/>
                        </a:rPr>
                        <a:t>Join via Zoom</a:t>
                      </a:r>
                      <a:endParaRPr lang="en-US" sz="1400" b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latin typeface="+mn-lt"/>
                        </a:rPr>
                        <a:t>Collection Opens: </a:t>
                      </a:r>
                      <a:r>
                        <a:rPr lang="en-US" sz="1400" b="0">
                          <a:latin typeface="+mn-lt"/>
                        </a:rPr>
                        <a:t>8/1/25; Teachers, Principals, and Administrators should have training completed by this date</a:t>
                      </a:r>
                      <a:endParaRPr lang="en-US" sz="1400" b="1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594514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F4B97E-13F4-8EB1-7148-584349E80E76}"/>
              </a:ext>
            </a:extLst>
          </p:cNvPr>
          <p:cNvSpPr/>
          <p:nvPr/>
        </p:nvSpPr>
        <p:spPr>
          <a:xfrm>
            <a:off x="2353412" y="5994013"/>
            <a:ext cx="7485175" cy="362338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hlinkClick r:id="rId6"/>
              </a:rPr>
              <a:t>Data Pipeline Resources: Data Pipeline Collection Dates (XLS)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5CE89-A2FB-78E5-5D8F-DE48E5BB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8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5D6770"/>
      </a:dk2>
      <a:lt2>
        <a:srgbClr val="90C8E7"/>
      </a:lt2>
      <a:accent1>
        <a:srgbClr val="232C67"/>
      </a:accent1>
      <a:accent2>
        <a:srgbClr val="235E39"/>
      </a:accent2>
      <a:accent3>
        <a:srgbClr val="26B351"/>
      </a:accent3>
      <a:accent4>
        <a:srgbClr val="825474"/>
      </a:accent4>
      <a:accent5>
        <a:srgbClr val="7C98AC"/>
      </a:accent5>
      <a:accent6>
        <a:srgbClr val="D2D3D3"/>
      </a:accent6>
      <a:hlink>
        <a:srgbClr val="005390"/>
      </a:hlink>
      <a:folHlink>
        <a:srgbClr val="F8B333"/>
      </a:folHlink>
    </a:clrScheme>
    <a:fontScheme name="CDE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AA584270DE6043A37CBFDFBD606C7E" ma:contentTypeVersion="14" ma:contentTypeDescription="Create a new document." ma:contentTypeScope="" ma:versionID="04e0e67d344c4863ac857e12717dea98">
  <xsd:schema xmlns:xsd="http://www.w3.org/2001/XMLSchema" xmlns:xs="http://www.w3.org/2001/XMLSchema" xmlns:p="http://schemas.microsoft.com/office/2006/metadata/properties" xmlns:ns2="9b639f00-c663-4db8-9f2d-5e59e4353b4b" xmlns:ns3="ca9d521c-8764-4bcd-84f1-6f7ce6ca6a96" targetNamespace="http://schemas.microsoft.com/office/2006/metadata/properties" ma:root="true" ma:fieldsID="f73edbd8764ce48cae9868fb925b2339" ns2:_="" ns3:_="">
    <xsd:import namespace="9b639f00-c663-4db8-9f2d-5e59e4353b4b"/>
    <xsd:import namespace="ca9d521c-8764-4bcd-84f1-6f7ce6ca6a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39f00-c663-4db8-9f2d-5e59e4353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3d99294-4495-451a-babc-f01b43cdf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d521c-8764-4bcd-84f1-6f7ce6ca6a9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56d5c4a-69f5-4293-84ba-d3df6e850d51}" ma:internalName="TaxCatchAll" ma:showField="CatchAllData" ma:web="ca9d521c-8764-4bcd-84f1-6f7ce6ca6a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9d521c-8764-4bcd-84f1-6f7ce6ca6a96" xsi:nil="true"/>
    <lcf76f155ced4ddcb4097134ff3c332f xmlns="9b639f00-c663-4db8-9f2d-5e59e4353b4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1C2216-188D-4A73-8428-32AE0AD18878}">
  <ds:schemaRefs>
    <ds:schemaRef ds:uri="9b639f00-c663-4db8-9f2d-5e59e4353b4b"/>
    <ds:schemaRef ds:uri="ca9d521c-8764-4bcd-84f1-6f7ce6ca6a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FFB8263-E116-4610-9B9F-0E82FA1493E2}">
  <ds:schemaRefs>
    <ds:schemaRef ds:uri="9b639f00-c663-4db8-9f2d-5e59e4353b4b"/>
    <ds:schemaRef ds:uri="ca9d521c-8764-4bcd-84f1-6f7ce6ca6a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80972E-D571-4992-96C3-E5252958F7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July 10, 2025 Data Pipeline Town Hall</vt:lpstr>
      <vt:lpstr>Colorado Department of Education Identity Management (IdM)</vt:lpstr>
      <vt:lpstr>What is PII?</vt:lpstr>
      <vt:lpstr>Sharing Data</vt:lpstr>
      <vt:lpstr>Today’s Agenda</vt:lpstr>
      <vt:lpstr>Open Collections and  Upcoming Deadlines in  Data Pipeline </vt:lpstr>
      <vt:lpstr>Open Collections and Upcoming Dates:  Year-Round &amp; Interchanges</vt:lpstr>
      <vt:lpstr>Open Collections and Upcoming Dates: Snapshots</vt:lpstr>
      <vt:lpstr>Open Collections and Upcoming Dates: Periodic</vt:lpstr>
      <vt:lpstr>Student End of Year</vt:lpstr>
      <vt:lpstr>SEY Collection Timeline</vt:lpstr>
      <vt:lpstr>Suggested Monthly Checklist: July/August</vt:lpstr>
      <vt:lpstr>New (June 2025) Exception Request Templates and Directions</vt:lpstr>
      <vt:lpstr>Exception Request Process</vt:lpstr>
      <vt:lpstr>Monitoring Potential Summer Graduates/Completers</vt:lpstr>
      <vt:lpstr>Retention Codes</vt:lpstr>
      <vt:lpstr>Questions &amp; Resources: Student End of Year</vt:lpstr>
      <vt:lpstr>Student Interchange</vt:lpstr>
      <vt:lpstr>Student Interchange 2024-2025</vt:lpstr>
      <vt:lpstr>Student Interchange 2025-2026</vt:lpstr>
      <vt:lpstr>Interchange Timeline Resources</vt:lpstr>
      <vt:lpstr>Upcoming Training</vt:lpstr>
      <vt:lpstr>2025-2026 File Layout Changes</vt:lpstr>
      <vt:lpstr>2025-2026 Additional Changes </vt:lpstr>
      <vt:lpstr>Questions &amp; Resources: Student Interchange</vt:lpstr>
      <vt:lpstr>Instructional Days and Hours</vt:lpstr>
      <vt:lpstr>Instructional Days and Hours – HB24-1063</vt:lpstr>
      <vt:lpstr>Instructional Days and Hours:  Timeline and Reminders</vt:lpstr>
      <vt:lpstr>Instructional Days and Hours: Submission Determination</vt:lpstr>
      <vt:lpstr>Questions &amp; Resources: Instructional Days and Hours</vt:lpstr>
      <vt:lpstr>Thank you for Joining Today!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revision>1</cp:revision>
  <dcterms:created xsi:type="dcterms:W3CDTF">2019-06-25T17:30:52Z</dcterms:created>
  <dcterms:modified xsi:type="dcterms:W3CDTF">2025-07-10T14:45:11Z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0x01010062AA584270DE6043A37CBFDFBD606C7E</vt:lpwstr>
  </property>
  <property fmtid="{D5CDD505-2E9C-101B-9397-08002B2CF9AE}" pid="3" name="MediaServiceImageTags">
    <vt:lpwstr/>
  </property>
</Properties>
</file>