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15"/>
  </p:notesMasterIdLst>
  <p:sldIdLst>
    <p:sldId id="256" r:id="rId5"/>
    <p:sldId id="270" r:id="rId6"/>
    <p:sldId id="281" r:id="rId7"/>
    <p:sldId id="277" r:id="rId8"/>
    <p:sldId id="276" r:id="rId9"/>
    <p:sldId id="264" r:id="rId10"/>
    <p:sldId id="282" r:id="rId11"/>
    <p:sldId id="283" r:id="rId12"/>
    <p:sldId id="278" r:id="rId13"/>
    <p:sldId id="27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2D2ABB-714D-4026-802C-F8ADDE60EA27}" v="1" dt="2024-05-14T19:46:14.7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 d="100"/>
          <a:sy n="19" d="100"/>
        </p:scale>
        <p:origin x="294" y="3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ljengren, Johann" userId="S::liljengren_j@cde.state.co.us::38be777a-7ea4-443d-b5c9-b952a9db8061" providerId="AD" clId="Web-{554D7CC2-FA7E-8E37-DF56-9462EF1BB171}"/>
    <pc:docChg chg="modSld">
      <pc:chgData name="Liljengren, Johann" userId="S::liljengren_j@cde.state.co.us::38be777a-7ea4-443d-b5c9-b952a9db8061" providerId="AD" clId="Web-{554D7CC2-FA7E-8E37-DF56-9462EF1BB171}" dt="2023-03-10T20:32:47.074" v="2" actId="14100"/>
      <pc:docMkLst>
        <pc:docMk/>
      </pc:docMkLst>
      <pc:sldChg chg="modSp">
        <pc:chgData name="Liljengren, Johann" userId="S::liljengren_j@cde.state.co.us::38be777a-7ea4-443d-b5c9-b952a9db8061" providerId="AD" clId="Web-{554D7CC2-FA7E-8E37-DF56-9462EF1BB171}" dt="2023-03-10T20:32:47.074" v="2" actId="14100"/>
        <pc:sldMkLst>
          <pc:docMk/>
          <pc:sldMk cId="812090992" sldId="270"/>
        </pc:sldMkLst>
        <pc:spChg chg="mod">
          <ac:chgData name="Liljengren, Johann" userId="S::liljengren_j@cde.state.co.us::38be777a-7ea4-443d-b5c9-b952a9db8061" providerId="AD" clId="Web-{554D7CC2-FA7E-8E37-DF56-9462EF1BB171}" dt="2023-03-10T20:32:47.074" v="2" actId="14100"/>
          <ac:spMkLst>
            <pc:docMk/>
            <pc:sldMk cId="812090992" sldId="270"/>
            <ac:spMk id="15" creationId="{88481874-C084-974A-D310-8C5F5CE7AB0D}"/>
          </ac:spMkLst>
        </pc:spChg>
      </pc:sldChg>
    </pc:docChg>
  </pc:docChgLst>
  <pc:docChgLst>
    <pc:chgData name="Liljengren, Johann" userId="S::liljengren_j@cde.state.co.us::38be777a-7ea4-443d-b5c9-b952a9db8061" providerId="AD" clId="Web-{7443FDF5-A62A-F317-E1AC-9BB250147017}"/>
    <pc:docChg chg="delSld modSld">
      <pc:chgData name="Liljengren, Johann" userId="S::liljengren_j@cde.state.co.us::38be777a-7ea4-443d-b5c9-b952a9db8061" providerId="AD" clId="Web-{7443FDF5-A62A-F317-E1AC-9BB250147017}" dt="2023-03-24T17:36:16.060" v="676"/>
      <pc:docMkLst>
        <pc:docMk/>
      </pc:docMkLst>
      <pc:sldChg chg="modSp modNotes">
        <pc:chgData name="Liljengren, Johann" userId="S::liljengren_j@cde.state.co.us::38be777a-7ea4-443d-b5c9-b952a9db8061" providerId="AD" clId="Web-{7443FDF5-A62A-F317-E1AC-9BB250147017}" dt="2023-03-24T17:27:23.738" v="300"/>
        <pc:sldMkLst>
          <pc:docMk/>
          <pc:sldMk cId="3401448192" sldId="264"/>
        </pc:sldMkLst>
        <pc:spChg chg="mod">
          <ac:chgData name="Liljengren, Johann" userId="S::liljengren_j@cde.state.co.us::38be777a-7ea4-443d-b5c9-b952a9db8061" providerId="AD" clId="Web-{7443FDF5-A62A-F317-E1AC-9BB250147017}" dt="2023-03-24T17:11:19.769" v="114" actId="14100"/>
          <ac:spMkLst>
            <pc:docMk/>
            <pc:sldMk cId="3401448192" sldId="264"/>
            <ac:spMk id="3" creationId="{00000000-0000-0000-0000-000000000000}"/>
          </ac:spMkLst>
        </pc:spChg>
      </pc:sldChg>
      <pc:sldChg chg="modNotes">
        <pc:chgData name="Liljengren, Johann" userId="S::liljengren_j@cde.state.co.us::38be777a-7ea4-443d-b5c9-b952a9db8061" providerId="AD" clId="Web-{7443FDF5-A62A-F317-E1AC-9BB250147017}" dt="2023-03-24T17:27:06.800" v="284"/>
        <pc:sldMkLst>
          <pc:docMk/>
          <pc:sldMk cId="812090992" sldId="270"/>
        </pc:sldMkLst>
      </pc:sldChg>
      <pc:sldChg chg="modNotes">
        <pc:chgData name="Liljengren, Johann" userId="S::liljengren_j@cde.state.co.us::38be777a-7ea4-443d-b5c9-b952a9db8061" providerId="AD" clId="Web-{7443FDF5-A62A-F317-E1AC-9BB250147017}" dt="2023-03-24T17:32:16.571" v="322"/>
        <pc:sldMkLst>
          <pc:docMk/>
          <pc:sldMk cId="675032686" sldId="275"/>
        </pc:sldMkLst>
      </pc:sldChg>
      <pc:sldChg chg="modSp modNotes">
        <pc:chgData name="Liljengren, Johann" userId="S::liljengren_j@cde.state.co.us::38be777a-7ea4-443d-b5c9-b952a9db8061" providerId="AD" clId="Web-{7443FDF5-A62A-F317-E1AC-9BB250147017}" dt="2023-03-24T17:27:14.066" v="290"/>
        <pc:sldMkLst>
          <pc:docMk/>
          <pc:sldMk cId="3772327196" sldId="276"/>
        </pc:sldMkLst>
        <pc:spChg chg="mod">
          <ac:chgData name="Liljengren, Johann" userId="S::liljengren_j@cde.state.co.us::38be777a-7ea4-443d-b5c9-b952a9db8061" providerId="AD" clId="Web-{7443FDF5-A62A-F317-E1AC-9BB250147017}" dt="2023-03-24T17:11:10.503" v="113" actId="20577"/>
          <ac:spMkLst>
            <pc:docMk/>
            <pc:sldMk cId="3772327196" sldId="276"/>
            <ac:spMk id="3" creationId="{8DFD2002-BDC2-6C5A-4945-40AE7D797834}"/>
          </ac:spMkLst>
        </pc:spChg>
      </pc:sldChg>
      <pc:sldChg chg="modNotes">
        <pc:chgData name="Liljengren, Johann" userId="S::liljengren_j@cde.state.co.us::38be777a-7ea4-443d-b5c9-b952a9db8061" providerId="AD" clId="Web-{7443FDF5-A62A-F317-E1AC-9BB250147017}" dt="2023-03-24T17:27:18.160" v="298"/>
        <pc:sldMkLst>
          <pc:docMk/>
          <pc:sldMk cId="1440413200" sldId="277"/>
        </pc:sldMkLst>
      </pc:sldChg>
      <pc:sldChg chg="modSp modNotes">
        <pc:chgData name="Liljengren, Johann" userId="S::liljengren_j@cde.state.co.us::38be777a-7ea4-443d-b5c9-b952a9db8061" providerId="AD" clId="Web-{7443FDF5-A62A-F317-E1AC-9BB250147017}" dt="2023-03-24T17:27:44.926" v="318"/>
        <pc:sldMkLst>
          <pc:docMk/>
          <pc:sldMk cId="2774099939" sldId="278"/>
        </pc:sldMkLst>
        <pc:spChg chg="mod">
          <ac:chgData name="Liljengren, Johann" userId="S::liljengren_j@cde.state.co.us::38be777a-7ea4-443d-b5c9-b952a9db8061" providerId="AD" clId="Web-{7443FDF5-A62A-F317-E1AC-9BB250147017}" dt="2023-03-24T17:24:04.860" v="278" actId="20577"/>
          <ac:spMkLst>
            <pc:docMk/>
            <pc:sldMk cId="2774099939" sldId="278"/>
            <ac:spMk id="3" creationId="{B30209B3-1E63-9AD8-CDFE-587B1D546488}"/>
          </ac:spMkLst>
        </pc:spChg>
        <pc:graphicFrameChg chg="mod modGraphic">
          <ac:chgData name="Liljengren, Johann" userId="S::liljengren_j@cde.state.co.us::38be777a-7ea4-443d-b5c9-b952a9db8061" providerId="AD" clId="Web-{7443FDF5-A62A-F317-E1AC-9BB250147017}" dt="2023-03-24T17:20:17.840" v="268" actId="20577"/>
          <ac:graphicFrameMkLst>
            <pc:docMk/>
            <pc:sldMk cId="2774099939" sldId="278"/>
            <ac:graphicFrameMk id="5" creationId="{BD9D004F-7E9D-2470-5F96-6309F72098EF}"/>
          </ac:graphicFrameMkLst>
        </pc:graphicFrameChg>
      </pc:sldChg>
      <pc:sldChg chg="addSp modSp del">
        <pc:chgData name="Liljengren, Johann" userId="S::liljengren_j@cde.state.co.us::38be777a-7ea4-443d-b5c9-b952a9db8061" providerId="AD" clId="Web-{7443FDF5-A62A-F317-E1AC-9BB250147017}" dt="2023-03-24T17:19:39.886" v="247"/>
        <pc:sldMkLst>
          <pc:docMk/>
          <pc:sldMk cId="1016757454" sldId="279"/>
        </pc:sldMkLst>
        <pc:spChg chg="mod">
          <ac:chgData name="Liljengren, Johann" userId="S::liljengren_j@cde.state.co.us::38be777a-7ea4-443d-b5c9-b952a9db8061" providerId="AD" clId="Web-{7443FDF5-A62A-F317-E1AC-9BB250147017}" dt="2023-03-24T16:58:48.318" v="50" actId="20577"/>
          <ac:spMkLst>
            <pc:docMk/>
            <pc:sldMk cId="1016757454" sldId="279"/>
            <ac:spMk id="2" creationId="{6BFDF326-75A5-FA87-8950-B60356055A61}"/>
          </ac:spMkLst>
        </pc:spChg>
        <pc:spChg chg="mod">
          <ac:chgData name="Liljengren, Johann" userId="S::liljengren_j@cde.state.co.us::38be777a-7ea4-443d-b5c9-b952a9db8061" providerId="AD" clId="Web-{7443FDF5-A62A-F317-E1AC-9BB250147017}" dt="2023-03-24T17:04:56.418" v="107" actId="20577"/>
          <ac:spMkLst>
            <pc:docMk/>
            <pc:sldMk cId="1016757454" sldId="279"/>
            <ac:spMk id="3" creationId="{8DFD2002-BDC2-6C5A-4945-40AE7D797834}"/>
          </ac:spMkLst>
        </pc:spChg>
        <pc:spChg chg="add mod">
          <ac:chgData name="Liljengren, Johann" userId="S::liljengren_j@cde.state.co.us::38be777a-7ea4-443d-b5c9-b952a9db8061" providerId="AD" clId="Web-{7443FDF5-A62A-F317-E1AC-9BB250147017}" dt="2023-03-24T17:00:15.085" v="103" actId="20577"/>
          <ac:spMkLst>
            <pc:docMk/>
            <pc:sldMk cId="1016757454" sldId="279"/>
            <ac:spMk id="6" creationId="{04DF11BF-91A6-89A2-F704-CA1ABC810046}"/>
          </ac:spMkLst>
        </pc:spChg>
      </pc:sldChg>
      <pc:sldChg chg="del">
        <pc:chgData name="Liljengren, Johann" userId="S::liljengren_j@cde.state.co.us::38be777a-7ea4-443d-b5c9-b952a9db8061" providerId="AD" clId="Web-{7443FDF5-A62A-F317-E1AC-9BB250147017}" dt="2023-03-24T13:56:11.633" v="22"/>
        <pc:sldMkLst>
          <pc:docMk/>
          <pc:sldMk cId="1971270261" sldId="280"/>
        </pc:sldMkLst>
      </pc:sldChg>
      <pc:sldChg chg="modNotes">
        <pc:chgData name="Liljengren, Johann" userId="S::liljengren_j@cde.state.co.us::38be777a-7ea4-443d-b5c9-b952a9db8061" providerId="AD" clId="Web-{7443FDF5-A62A-F317-E1AC-9BB250147017}" dt="2023-03-24T17:32:22.634" v="334"/>
        <pc:sldMkLst>
          <pc:docMk/>
          <pc:sldMk cId="3354693017" sldId="281"/>
        </pc:sldMkLst>
      </pc:sldChg>
      <pc:sldChg chg="addSp delSp modSp modNotes">
        <pc:chgData name="Liljengren, Johann" userId="S::liljengren_j@cde.state.co.us::38be777a-7ea4-443d-b5c9-b952a9db8061" providerId="AD" clId="Web-{7443FDF5-A62A-F317-E1AC-9BB250147017}" dt="2023-03-24T17:36:16.060" v="676"/>
        <pc:sldMkLst>
          <pc:docMk/>
          <pc:sldMk cId="469022367" sldId="282"/>
        </pc:sldMkLst>
        <pc:picChg chg="add del mod">
          <ac:chgData name="Liljengren, Johann" userId="S::liljengren_j@cde.state.co.us::38be777a-7ea4-443d-b5c9-b952a9db8061" providerId="AD" clId="Web-{7443FDF5-A62A-F317-E1AC-9BB250147017}" dt="2023-03-24T17:12:33.176" v="115"/>
          <ac:picMkLst>
            <pc:docMk/>
            <pc:sldMk cId="469022367" sldId="282"/>
            <ac:picMk id="3" creationId="{EB436517-F40B-D856-9866-A0505F20B79A}"/>
          </ac:picMkLst>
        </pc:picChg>
        <pc:picChg chg="mod">
          <ac:chgData name="Liljengren, Johann" userId="S::liljengren_j@cde.state.co.us::38be777a-7ea4-443d-b5c9-b952a9db8061" providerId="AD" clId="Web-{7443FDF5-A62A-F317-E1AC-9BB250147017}" dt="2023-03-24T13:52:45.864" v="21" actId="1076"/>
          <ac:picMkLst>
            <pc:docMk/>
            <pc:sldMk cId="469022367" sldId="282"/>
            <ac:picMk id="5" creationId="{00F6F09A-F840-F172-FE1D-300E84A88C6B}"/>
          </ac:picMkLst>
        </pc:picChg>
        <pc:picChg chg="add del mod">
          <ac:chgData name="Liljengren, Johann" userId="S::liljengren_j@cde.state.co.us::38be777a-7ea4-443d-b5c9-b952a9db8061" providerId="AD" clId="Web-{7443FDF5-A62A-F317-E1AC-9BB250147017}" dt="2023-03-24T17:12:40.551" v="118"/>
          <ac:picMkLst>
            <pc:docMk/>
            <pc:sldMk cId="469022367" sldId="282"/>
            <ac:picMk id="6" creationId="{737D6BCB-F331-018A-4EAB-EEB0C05F677B}"/>
          </ac:picMkLst>
        </pc:picChg>
        <pc:picChg chg="add mod">
          <ac:chgData name="Liljengren, Johann" userId="S::liljengren_j@cde.state.co.us::38be777a-7ea4-443d-b5c9-b952a9db8061" providerId="AD" clId="Web-{7443FDF5-A62A-F317-E1AC-9BB250147017}" dt="2023-03-24T17:12:53.989" v="123" actId="14100"/>
          <ac:picMkLst>
            <pc:docMk/>
            <pc:sldMk cId="469022367" sldId="282"/>
            <ac:picMk id="7" creationId="{DE375EC0-05FF-1333-862F-AF1CE4C99703}"/>
          </ac:picMkLst>
        </pc:picChg>
        <pc:picChg chg="add mod">
          <ac:chgData name="Liljengren, Johann" userId="S::liljengren_j@cde.state.co.us::38be777a-7ea4-443d-b5c9-b952a9db8061" providerId="AD" clId="Web-{7443FDF5-A62A-F317-E1AC-9BB250147017}" dt="2023-03-24T17:12:49.255" v="121" actId="14100"/>
          <ac:picMkLst>
            <pc:docMk/>
            <pc:sldMk cId="469022367" sldId="282"/>
            <ac:picMk id="8" creationId="{4B3FF89E-255F-1369-83BF-D23A65C8B706}"/>
          </ac:picMkLst>
        </pc:picChg>
      </pc:sldChg>
      <pc:sldChg chg="modNotes">
        <pc:chgData name="Liljengren, Johann" userId="S::liljengren_j@cde.state.co.us::38be777a-7ea4-443d-b5c9-b952a9db8061" providerId="AD" clId="Web-{7443FDF5-A62A-F317-E1AC-9BB250147017}" dt="2023-03-24T17:27:34.113" v="310"/>
        <pc:sldMkLst>
          <pc:docMk/>
          <pc:sldMk cId="4128126517" sldId="283"/>
        </pc:sldMkLst>
      </pc:sldChg>
    </pc:docChg>
  </pc:docChgLst>
  <pc:docChgLst>
    <pc:chgData name="Wenzel, Brooke" userId="672bf8d3-b15b-4e02-a6d1-39319a0df09b" providerId="ADAL" clId="{6E56E9E0-403A-46F4-B3FE-CAD1A7EDD0AF}"/>
    <pc:docChg chg="undo custSel modSld">
      <pc:chgData name="Wenzel, Brooke" userId="672bf8d3-b15b-4e02-a6d1-39319a0df09b" providerId="ADAL" clId="{6E56E9E0-403A-46F4-B3FE-CAD1A7EDD0AF}" dt="2024-02-26T21:45:17.994" v="2041" actId="13244"/>
      <pc:docMkLst>
        <pc:docMk/>
      </pc:docMkLst>
      <pc:sldChg chg="delSp modSp mod">
        <pc:chgData name="Wenzel, Brooke" userId="672bf8d3-b15b-4e02-a6d1-39319a0df09b" providerId="ADAL" clId="{6E56E9E0-403A-46F4-B3FE-CAD1A7EDD0AF}" dt="2024-02-26T21:34:18.168" v="214" actId="478"/>
        <pc:sldMkLst>
          <pc:docMk/>
          <pc:sldMk cId="3401448192" sldId="264"/>
        </pc:sldMkLst>
        <pc:picChg chg="del ord">
          <ac:chgData name="Wenzel, Brooke" userId="672bf8d3-b15b-4e02-a6d1-39319a0df09b" providerId="ADAL" clId="{6E56E9E0-403A-46F4-B3FE-CAD1A7EDD0AF}" dt="2024-02-26T21:34:18.168" v="214" actId="478"/>
          <ac:picMkLst>
            <pc:docMk/>
            <pc:sldMk cId="3401448192" sldId="264"/>
            <ac:picMk id="5" creationId="{5868CF73-C952-0606-9B99-02370554FBFD}"/>
          </ac:picMkLst>
        </pc:picChg>
        <pc:picChg chg="del ord">
          <ac:chgData name="Wenzel, Brooke" userId="672bf8d3-b15b-4e02-a6d1-39319a0df09b" providerId="ADAL" clId="{6E56E9E0-403A-46F4-B3FE-CAD1A7EDD0AF}" dt="2024-02-26T21:34:17.050" v="212" actId="478"/>
          <ac:picMkLst>
            <pc:docMk/>
            <pc:sldMk cId="3401448192" sldId="264"/>
            <ac:picMk id="6" creationId="{559870D2-A1DB-1719-FA1E-FB80C9372F58}"/>
          </ac:picMkLst>
        </pc:picChg>
        <pc:picChg chg="del ord">
          <ac:chgData name="Wenzel, Brooke" userId="672bf8d3-b15b-4e02-a6d1-39319a0df09b" providerId="ADAL" clId="{6E56E9E0-403A-46F4-B3FE-CAD1A7EDD0AF}" dt="2024-02-26T21:34:17.618" v="213" actId="478"/>
          <ac:picMkLst>
            <pc:docMk/>
            <pc:sldMk cId="3401448192" sldId="264"/>
            <ac:picMk id="7" creationId="{8B4E42AA-5CDF-74A5-41D4-98756F215A6F}"/>
          </ac:picMkLst>
        </pc:picChg>
      </pc:sldChg>
      <pc:sldChg chg="modSp mod">
        <pc:chgData name="Wenzel, Brooke" userId="672bf8d3-b15b-4e02-a6d1-39319a0df09b" providerId="ADAL" clId="{6E56E9E0-403A-46F4-B3FE-CAD1A7EDD0AF}" dt="2024-02-26T21:33:28.548" v="201" actId="13244"/>
        <pc:sldMkLst>
          <pc:docMk/>
          <pc:sldMk cId="812090992" sldId="270"/>
        </pc:sldMkLst>
        <pc:spChg chg="ord">
          <ac:chgData name="Wenzel, Brooke" userId="672bf8d3-b15b-4e02-a6d1-39319a0df09b" providerId="ADAL" clId="{6E56E9E0-403A-46F4-B3FE-CAD1A7EDD0AF}" dt="2024-02-26T21:33:28.548" v="201" actId="13244"/>
          <ac:spMkLst>
            <pc:docMk/>
            <pc:sldMk cId="812090992" sldId="270"/>
            <ac:spMk id="4" creationId="{00000000-0000-0000-0000-000000000000}"/>
          </ac:spMkLst>
        </pc:spChg>
        <pc:spChg chg="ord">
          <ac:chgData name="Wenzel, Brooke" userId="672bf8d3-b15b-4e02-a6d1-39319a0df09b" providerId="ADAL" clId="{6E56E9E0-403A-46F4-B3FE-CAD1A7EDD0AF}" dt="2024-02-26T21:33:27.428" v="200" actId="13244"/>
          <ac:spMkLst>
            <pc:docMk/>
            <pc:sldMk cId="812090992" sldId="270"/>
            <ac:spMk id="14" creationId="{CFC912BC-6A3F-9CF2-42BA-DF356DE434F3}"/>
          </ac:spMkLst>
        </pc:spChg>
        <pc:picChg chg="mod">
          <ac:chgData name="Wenzel, Brooke" userId="672bf8d3-b15b-4e02-a6d1-39319a0df09b" providerId="ADAL" clId="{6E56E9E0-403A-46F4-B3FE-CAD1A7EDD0AF}" dt="2024-02-26T21:30:38.033" v="61" actId="962"/>
          <ac:picMkLst>
            <pc:docMk/>
            <pc:sldMk cId="812090992" sldId="270"/>
            <ac:picMk id="2" creationId="{4FFFA4F4-71EE-F9BF-C014-2827140A6476}"/>
          </ac:picMkLst>
        </pc:picChg>
      </pc:sldChg>
      <pc:sldChg chg="modSp mod">
        <pc:chgData name="Wenzel, Brooke" userId="672bf8d3-b15b-4e02-a6d1-39319a0df09b" providerId="ADAL" clId="{6E56E9E0-403A-46F4-B3FE-CAD1A7EDD0AF}" dt="2024-02-26T21:45:12.154" v="2040" actId="207"/>
        <pc:sldMkLst>
          <pc:docMk/>
          <pc:sldMk cId="1440413200" sldId="277"/>
        </pc:sldMkLst>
        <pc:graphicFrameChg chg="mod modGraphic">
          <ac:chgData name="Wenzel, Brooke" userId="672bf8d3-b15b-4e02-a6d1-39319a0df09b" providerId="ADAL" clId="{6E56E9E0-403A-46F4-B3FE-CAD1A7EDD0AF}" dt="2024-02-26T21:45:12.154" v="2040" actId="207"/>
          <ac:graphicFrameMkLst>
            <pc:docMk/>
            <pc:sldMk cId="1440413200" sldId="277"/>
            <ac:graphicFrameMk id="6" creationId="{16E6146B-08B6-B31D-C7EA-96C70DAE13FD}"/>
          </ac:graphicFrameMkLst>
        </pc:graphicFrameChg>
      </pc:sldChg>
      <pc:sldChg chg="addSp modSp mod">
        <pc:chgData name="Wenzel, Brooke" userId="672bf8d3-b15b-4e02-a6d1-39319a0df09b" providerId="ADAL" clId="{6E56E9E0-403A-46F4-B3FE-CAD1A7EDD0AF}" dt="2024-02-26T21:44:19.904" v="2026" actId="207"/>
        <pc:sldMkLst>
          <pc:docMk/>
          <pc:sldMk cId="2774099939" sldId="278"/>
        </pc:sldMkLst>
        <pc:spChg chg="add mod">
          <ac:chgData name="Wenzel, Brooke" userId="672bf8d3-b15b-4e02-a6d1-39319a0df09b" providerId="ADAL" clId="{6E56E9E0-403A-46F4-B3FE-CAD1A7EDD0AF}" dt="2024-02-26T21:33:07.428" v="199"/>
          <ac:spMkLst>
            <pc:docMk/>
            <pc:sldMk cId="2774099939" sldId="278"/>
            <ac:spMk id="12" creationId="{A2ABD65D-2ADF-6B78-2D7E-A0B3EE062B75}"/>
          </ac:spMkLst>
        </pc:spChg>
        <pc:spChg chg="add mod">
          <ac:chgData name="Wenzel, Brooke" userId="672bf8d3-b15b-4e02-a6d1-39319a0df09b" providerId="ADAL" clId="{6E56E9E0-403A-46F4-B3FE-CAD1A7EDD0AF}" dt="2024-02-26T21:33:07.428" v="199"/>
          <ac:spMkLst>
            <pc:docMk/>
            <pc:sldMk cId="2774099939" sldId="278"/>
            <ac:spMk id="13" creationId="{76BC7885-AEFB-A585-999E-244678F264DE}"/>
          </ac:spMkLst>
        </pc:spChg>
        <pc:spChg chg="add mod">
          <ac:chgData name="Wenzel, Brooke" userId="672bf8d3-b15b-4e02-a6d1-39319a0df09b" providerId="ADAL" clId="{6E56E9E0-403A-46F4-B3FE-CAD1A7EDD0AF}" dt="2024-02-26T21:33:07.428" v="199"/>
          <ac:spMkLst>
            <pc:docMk/>
            <pc:sldMk cId="2774099939" sldId="278"/>
            <ac:spMk id="14" creationId="{76DCC5A0-8165-2432-7C8F-CB876CBC2409}"/>
          </ac:spMkLst>
        </pc:spChg>
        <pc:spChg chg="add mod">
          <ac:chgData name="Wenzel, Brooke" userId="672bf8d3-b15b-4e02-a6d1-39319a0df09b" providerId="ADAL" clId="{6E56E9E0-403A-46F4-B3FE-CAD1A7EDD0AF}" dt="2024-02-26T21:33:07.428" v="199"/>
          <ac:spMkLst>
            <pc:docMk/>
            <pc:sldMk cId="2774099939" sldId="278"/>
            <ac:spMk id="15" creationId="{13E8891D-F12B-D305-DA2F-F306A3B8FF45}"/>
          </ac:spMkLst>
        </pc:spChg>
        <pc:spChg chg="add mod">
          <ac:chgData name="Wenzel, Brooke" userId="672bf8d3-b15b-4e02-a6d1-39319a0df09b" providerId="ADAL" clId="{6E56E9E0-403A-46F4-B3FE-CAD1A7EDD0AF}" dt="2024-02-26T21:33:07.428" v="199"/>
          <ac:spMkLst>
            <pc:docMk/>
            <pc:sldMk cId="2774099939" sldId="278"/>
            <ac:spMk id="16" creationId="{8800CFF8-4349-2635-AC23-F8DE33BA3F17}"/>
          </ac:spMkLst>
        </pc:spChg>
        <pc:spChg chg="add mod">
          <ac:chgData name="Wenzel, Brooke" userId="672bf8d3-b15b-4e02-a6d1-39319a0df09b" providerId="ADAL" clId="{6E56E9E0-403A-46F4-B3FE-CAD1A7EDD0AF}" dt="2024-02-26T21:33:07.428" v="199"/>
          <ac:spMkLst>
            <pc:docMk/>
            <pc:sldMk cId="2774099939" sldId="278"/>
            <ac:spMk id="17" creationId="{D6408851-43E2-05FE-C1A5-7887C8590006}"/>
          </ac:spMkLst>
        </pc:spChg>
        <pc:spChg chg="add mod">
          <ac:chgData name="Wenzel, Brooke" userId="672bf8d3-b15b-4e02-a6d1-39319a0df09b" providerId="ADAL" clId="{6E56E9E0-403A-46F4-B3FE-CAD1A7EDD0AF}" dt="2024-02-26T21:33:07.428" v="199"/>
          <ac:spMkLst>
            <pc:docMk/>
            <pc:sldMk cId="2774099939" sldId="278"/>
            <ac:spMk id="18" creationId="{4D50581B-BA09-8DCF-3B32-2BB1BBC79547}"/>
          </ac:spMkLst>
        </pc:spChg>
        <pc:spChg chg="add mod">
          <ac:chgData name="Wenzel, Brooke" userId="672bf8d3-b15b-4e02-a6d1-39319a0df09b" providerId="ADAL" clId="{6E56E9E0-403A-46F4-B3FE-CAD1A7EDD0AF}" dt="2024-02-26T21:33:07.428" v="199"/>
          <ac:spMkLst>
            <pc:docMk/>
            <pc:sldMk cId="2774099939" sldId="278"/>
            <ac:spMk id="19" creationId="{EC2C2969-8F4D-0012-5E22-17732C008526}"/>
          </ac:spMkLst>
        </pc:spChg>
        <pc:spChg chg="add mod">
          <ac:chgData name="Wenzel, Brooke" userId="672bf8d3-b15b-4e02-a6d1-39319a0df09b" providerId="ADAL" clId="{6E56E9E0-403A-46F4-B3FE-CAD1A7EDD0AF}" dt="2024-02-26T21:33:07.428" v="199"/>
          <ac:spMkLst>
            <pc:docMk/>
            <pc:sldMk cId="2774099939" sldId="278"/>
            <ac:spMk id="20" creationId="{76CF14A1-1DD5-93C3-C0F8-D33336B267B6}"/>
          </ac:spMkLst>
        </pc:spChg>
        <pc:spChg chg="add mod">
          <ac:chgData name="Wenzel, Brooke" userId="672bf8d3-b15b-4e02-a6d1-39319a0df09b" providerId="ADAL" clId="{6E56E9E0-403A-46F4-B3FE-CAD1A7EDD0AF}" dt="2024-02-26T21:33:07.428" v="199"/>
          <ac:spMkLst>
            <pc:docMk/>
            <pc:sldMk cId="2774099939" sldId="278"/>
            <ac:spMk id="21" creationId="{E8D6CCE7-EB42-19D9-C0F3-D8B675442779}"/>
          </ac:spMkLst>
        </pc:spChg>
        <pc:spChg chg="add mod">
          <ac:chgData name="Wenzel, Brooke" userId="672bf8d3-b15b-4e02-a6d1-39319a0df09b" providerId="ADAL" clId="{6E56E9E0-403A-46F4-B3FE-CAD1A7EDD0AF}" dt="2024-02-26T21:33:07.428" v="199"/>
          <ac:spMkLst>
            <pc:docMk/>
            <pc:sldMk cId="2774099939" sldId="278"/>
            <ac:spMk id="22" creationId="{635700E5-4F06-027C-24B8-2D6B5B005A76}"/>
          </ac:spMkLst>
        </pc:spChg>
        <pc:spChg chg="add mod">
          <ac:chgData name="Wenzel, Brooke" userId="672bf8d3-b15b-4e02-a6d1-39319a0df09b" providerId="ADAL" clId="{6E56E9E0-403A-46F4-B3FE-CAD1A7EDD0AF}" dt="2024-02-26T21:33:07.428" v="199"/>
          <ac:spMkLst>
            <pc:docMk/>
            <pc:sldMk cId="2774099939" sldId="278"/>
            <ac:spMk id="23" creationId="{D8592802-5E1C-1B02-5570-10D7D137719F}"/>
          </ac:spMkLst>
        </pc:spChg>
        <pc:grpChg chg="add mod">
          <ac:chgData name="Wenzel, Brooke" userId="672bf8d3-b15b-4e02-a6d1-39319a0df09b" providerId="ADAL" clId="{6E56E9E0-403A-46F4-B3FE-CAD1A7EDD0AF}" dt="2024-02-26T21:33:07.428" v="199"/>
          <ac:grpSpMkLst>
            <pc:docMk/>
            <pc:sldMk cId="2774099939" sldId="278"/>
            <ac:grpSpMk id="6" creationId="{8C163C39-B9AF-F660-F38F-5991FD06B52F}"/>
          </ac:grpSpMkLst>
        </pc:grpChg>
        <pc:grpChg chg="add mod">
          <ac:chgData name="Wenzel, Brooke" userId="672bf8d3-b15b-4e02-a6d1-39319a0df09b" providerId="ADAL" clId="{6E56E9E0-403A-46F4-B3FE-CAD1A7EDD0AF}" dt="2024-02-26T21:33:07.428" v="199"/>
          <ac:grpSpMkLst>
            <pc:docMk/>
            <pc:sldMk cId="2774099939" sldId="278"/>
            <ac:grpSpMk id="7" creationId="{5C050E48-18B7-8FB1-67DE-CB7E4951ED56}"/>
          </ac:grpSpMkLst>
        </pc:grpChg>
        <pc:grpChg chg="add mod">
          <ac:chgData name="Wenzel, Brooke" userId="672bf8d3-b15b-4e02-a6d1-39319a0df09b" providerId="ADAL" clId="{6E56E9E0-403A-46F4-B3FE-CAD1A7EDD0AF}" dt="2024-02-26T21:33:07.428" v="199"/>
          <ac:grpSpMkLst>
            <pc:docMk/>
            <pc:sldMk cId="2774099939" sldId="278"/>
            <ac:grpSpMk id="8" creationId="{28935F3D-5CA2-2FCB-49B7-1D3CC601D53E}"/>
          </ac:grpSpMkLst>
        </pc:grpChg>
        <pc:grpChg chg="add mod">
          <ac:chgData name="Wenzel, Brooke" userId="672bf8d3-b15b-4e02-a6d1-39319a0df09b" providerId="ADAL" clId="{6E56E9E0-403A-46F4-B3FE-CAD1A7EDD0AF}" dt="2024-02-26T21:33:07.428" v="199"/>
          <ac:grpSpMkLst>
            <pc:docMk/>
            <pc:sldMk cId="2774099939" sldId="278"/>
            <ac:grpSpMk id="9" creationId="{B420EB4E-CBBC-95BF-F546-93B43CAE5913}"/>
          </ac:grpSpMkLst>
        </pc:grpChg>
        <pc:grpChg chg="add mod">
          <ac:chgData name="Wenzel, Brooke" userId="672bf8d3-b15b-4e02-a6d1-39319a0df09b" providerId="ADAL" clId="{6E56E9E0-403A-46F4-B3FE-CAD1A7EDD0AF}" dt="2024-02-26T21:33:07.428" v="199"/>
          <ac:grpSpMkLst>
            <pc:docMk/>
            <pc:sldMk cId="2774099939" sldId="278"/>
            <ac:grpSpMk id="10" creationId="{3530E8BA-86D8-FDFB-BC35-EC997D2CEBFB}"/>
          </ac:grpSpMkLst>
        </pc:grpChg>
        <pc:grpChg chg="add mod">
          <ac:chgData name="Wenzel, Brooke" userId="672bf8d3-b15b-4e02-a6d1-39319a0df09b" providerId="ADAL" clId="{6E56E9E0-403A-46F4-B3FE-CAD1A7EDD0AF}" dt="2024-02-26T21:33:07.428" v="199"/>
          <ac:grpSpMkLst>
            <pc:docMk/>
            <pc:sldMk cId="2774099939" sldId="278"/>
            <ac:grpSpMk id="11" creationId="{6F516CB2-2FD2-8844-FD9E-AC7C500E47E2}"/>
          </ac:grpSpMkLst>
        </pc:grpChg>
        <pc:graphicFrameChg chg="mod modGraphic">
          <ac:chgData name="Wenzel, Brooke" userId="672bf8d3-b15b-4e02-a6d1-39319a0df09b" providerId="ADAL" clId="{6E56E9E0-403A-46F4-B3FE-CAD1A7EDD0AF}" dt="2024-02-26T21:44:19.904" v="2026" actId="207"/>
          <ac:graphicFrameMkLst>
            <pc:docMk/>
            <pc:sldMk cId="2774099939" sldId="278"/>
            <ac:graphicFrameMk id="5" creationId="{BD9D004F-7E9D-2470-5F96-6309F72098EF}"/>
          </ac:graphicFrameMkLst>
        </pc:graphicFrameChg>
      </pc:sldChg>
      <pc:sldChg chg="modSp mod">
        <pc:chgData name="Wenzel, Brooke" userId="672bf8d3-b15b-4e02-a6d1-39319a0df09b" providerId="ADAL" clId="{6E56E9E0-403A-46F4-B3FE-CAD1A7EDD0AF}" dt="2024-02-26T21:33:45.120" v="205" actId="13244"/>
        <pc:sldMkLst>
          <pc:docMk/>
          <pc:sldMk cId="3354693017" sldId="281"/>
        </pc:sldMkLst>
        <pc:spChg chg="ord">
          <ac:chgData name="Wenzel, Brooke" userId="672bf8d3-b15b-4e02-a6d1-39319a0df09b" providerId="ADAL" clId="{6E56E9E0-403A-46F4-B3FE-CAD1A7EDD0AF}" dt="2024-02-26T21:33:40.658" v="203" actId="13244"/>
          <ac:spMkLst>
            <pc:docMk/>
            <pc:sldMk cId="3354693017" sldId="281"/>
            <ac:spMk id="2" creationId="{8C74B81F-1912-872B-B608-A4C8D658AA27}"/>
          </ac:spMkLst>
        </pc:spChg>
        <pc:spChg chg="ord">
          <ac:chgData name="Wenzel, Brooke" userId="672bf8d3-b15b-4e02-a6d1-39319a0df09b" providerId="ADAL" clId="{6E56E9E0-403A-46F4-B3FE-CAD1A7EDD0AF}" dt="2024-02-26T21:33:38.278" v="202" actId="13244"/>
          <ac:spMkLst>
            <pc:docMk/>
            <pc:sldMk cId="3354693017" sldId="281"/>
            <ac:spMk id="3" creationId="{22CAB423-D22A-F7B8-28D8-6DE120808514}"/>
          </ac:spMkLst>
        </pc:spChg>
        <pc:spChg chg="ord">
          <ac:chgData name="Wenzel, Brooke" userId="672bf8d3-b15b-4e02-a6d1-39319a0df09b" providerId="ADAL" clId="{6E56E9E0-403A-46F4-B3FE-CAD1A7EDD0AF}" dt="2024-02-26T21:33:44.118" v="204" actId="13244"/>
          <ac:spMkLst>
            <pc:docMk/>
            <pc:sldMk cId="3354693017" sldId="281"/>
            <ac:spMk id="6" creationId="{1B4D9DC9-3D73-94FC-4460-39E89B1E7A33}"/>
          </ac:spMkLst>
        </pc:spChg>
        <pc:spChg chg="ord">
          <ac:chgData name="Wenzel, Brooke" userId="672bf8d3-b15b-4e02-a6d1-39319a0df09b" providerId="ADAL" clId="{6E56E9E0-403A-46F4-B3FE-CAD1A7EDD0AF}" dt="2024-02-26T21:33:45.120" v="205" actId="13244"/>
          <ac:spMkLst>
            <pc:docMk/>
            <pc:sldMk cId="3354693017" sldId="281"/>
            <ac:spMk id="7" creationId="{3FC03AB5-FF58-21D7-A0D2-902A45B4EE33}"/>
          </ac:spMkLst>
        </pc:spChg>
      </pc:sldChg>
      <pc:sldChg chg="modSp mod">
        <pc:chgData name="Wenzel, Brooke" userId="672bf8d3-b15b-4e02-a6d1-39319a0df09b" providerId="ADAL" clId="{6E56E9E0-403A-46F4-B3FE-CAD1A7EDD0AF}" dt="2024-02-26T21:45:17.994" v="2041" actId="13244"/>
        <pc:sldMkLst>
          <pc:docMk/>
          <pc:sldMk cId="469022367" sldId="282"/>
        </pc:sldMkLst>
        <pc:spChg chg="ord">
          <ac:chgData name="Wenzel, Brooke" userId="672bf8d3-b15b-4e02-a6d1-39319a0df09b" providerId="ADAL" clId="{6E56E9E0-403A-46F4-B3FE-CAD1A7EDD0AF}" dt="2024-02-26T21:34:54.318" v="218" actId="13244"/>
          <ac:spMkLst>
            <pc:docMk/>
            <pc:sldMk cId="469022367" sldId="282"/>
            <ac:spMk id="4" creationId="{3736B9A0-3F4A-2C5F-1327-62FADF649DB1}"/>
          </ac:spMkLst>
        </pc:spChg>
        <pc:spChg chg="mod">
          <ac:chgData name="Wenzel, Brooke" userId="672bf8d3-b15b-4e02-a6d1-39319a0df09b" providerId="ADAL" clId="{6E56E9E0-403A-46F4-B3FE-CAD1A7EDD0AF}" dt="2024-02-26T21:39:00.849" v="1223" actId="1076"/>
          <ac:spMkLst>
            <pc:docMk/>
            <pc:sldMk cId="469022367" sldId="282"/>
            <ac:spMk id="9" creationId="{CB75CC1C-BE54-3371-917A-9218A7795457}"/>
          </ac:spMkLst>
        </pc:spChg>
        <pc:picChg chg="mod">
          <ac:chgData name="Wenzel, Brooke" userId="672bf8d3-b15b-4e02-a6d1-39319a0df09b" providerId="ADAL" clId="{6E56E9E0-403A-46F4-B3FE-CAD1A7EDD0AF}" dt="2024-02-26T21:37:19.887" v="846" actId="962"/>
          <ac:picMkLst>
            <pc:docMk/>
            <pc:sldMk cId="469022367" sldId="282"/>
            <ac:picMk id="5" creationId="{00F6F09A-F840-F172-FE1D-300E84A88C6B}"/>
          </ac:picMkLst>
        </pc:picChg>
        <pc:picChg chg="mod ord">
          <ac:chgData name="Wenzel, Brooke" userId="672bf8d3-b15b-4e02-a6d1-39319a0df09b" providerId="ADAL" clId="{6E56E9E0-403A-46F4-B3FE-CAD1A7EDD0AF}" dt="2024-02-26T21:36:15.957" v="538" actId="962"/>
          <ac:picMkLst>
            <pc:docMk/>
            <pc:sldMk cId="469022367" sldId="282"/>
            <ac:picMk id="7" creationId="{DE375EC0-05FF-1333-862F-AF1CE4C99703}"/>
          </ac:picMkLst>
        </pc:picChg>
        <pc:picChg chg="mod ord">
          <ac:chgData name="Wenzel, Brooke" userId="672bf8d3-b15b-4e02-a6d1-39319a0df09b" providerId="ADAL" clId="{6E56E9E0-403A-46F4-B3FE-CAD1A7EDD0AF}" dt="2024-02-26T21:45:17.994" v="2041" actId="13244"/>
          <ac:picMkLst>
            <pc:docMk/>
            <pc:sldMk cId="469022367" sldId="282"/>
            <ac:picMk id="8" creationId="{4B3FF89E-255F-1369-83BF-D23A65C8B706}"/>
          </ac:picMkLst>
        </pc:picChg>
      </pc:sldChg>
      <pc:sldChg chg="modSp mod">
        <pc:chgData name="Wenzel, Brooke" userId="672bf8d3-b15b-4e02-a6d1-39319a0df09b" providerId="ADAL" clId="{6E56E9E0-403A-46F4-B3FE-CAD1A7EDD0AF}" dt="2024-02-26T21:43:48.579" v="2021" actId="962"/>
        <pc:sldMkLst>
          <pc:docMk/>
          <pc:sldMk cId="4128126517" sldId="283"/>
        </pc:sldMkLst>
        <pc:picChg chg="mod">
          <ac:chgData name="Wenzel, Brooke" userId="672bf8d3-b15b-4e02-a6d1-39319a0df09b" providerId="ADAL" clId="{6E56E9E0-403A-46F4-B3FE-CAD1A7EDD0AF}" dt="2024-02-26T21:43:48.579" v="2021" actId="962"/>
          <ac:picMkLst>
            <pc:docMk/>
            <pc:sldMk cId="4128126517" sldId="283"/>
            <ac:picMk id="5" creationId="{B02C6612-4DF1-1295-A8A6-EDFEA2A02A08}"/>
          </ac:picMkLst>
        </pc:picChg>
      </pc:sldChg>
    </pc:docChg>
  </pc:docChgLst>
  <pc:docChgLst>
    <pc:chgData name="Liljengren, Johann" userId="S::liljengren_j@cde.state.co.us::38be777a-7ea4-443d-b5c9-b952a9db8061" providerId="AD" clId="Web-{49C4CF80-8605-8E70-6109-837595C6A911}"/>
    <pc:docChg chg="addSld modSld sldOrd">
      <pc:chgData name="Liljengren, Johann" userId="S::liljengren_j@cde.state.co.us::38be777a-7ea4-443d-b5c9-b952a9db8061" providerId="AD" clId="Web-{49C4CF80-8605-8E70-6109-837595C6A911}" dt="2023-03-20T23:13:16.363" v="227" actId="1076"/>
      <pc:docMkLst>
        <pc:docMk/>
      </pc:docMkLst>
      <pc:sldChg chg="modSp">
        <pc:chgData name="Liljengren, Johann" userId="S::liljengren_j@cde.state.co.us::38be777a-7ea4-443d-b5c9-b952a9db8061" providerId="AD" clId="Web-{49C4CF80-8605-8E70-6109-837595C6A911}" dt="2023-03-20T22:46:00.472" v="9" actId="20577"/>
        <pc:sldMkLst>
          <pc:docMk/>
          <pc:sldMk cId="3044915438" sldId="256"/>
        </pc:sldMkLst>
        <pc:spChg chg="mod">
          <ac:chgData name="Liljengren, Johann" userId="S::liljengren_j@cde.state.co.us::38be777a-7ea4-443d-b5c9-b952a9db8061" providerId="AD" clId="Web-{49C4CF80-8605-8E70-6109-837595C6A911}" dt="2023-03-20T22:46:00.472" v="9" actId="20577"/>
          <ac:spMkLst>
            <pc:docMk/>
            <pc:sldMk cId="3044915438" sldId="256"/>
            <ac:spMk id="7" creationId="{2A0C161A-8513-BB84-0601-D50578FDAD11}"/>
          </ac:spMkLst>
        </pc:spChg>
      </pc:sldChg>
      <pc:sldChg chg="addSp modSp ord">
        <pc:chgData name="Liljengren, Johann" userId="S::liljengren_j@cde.state.co.us::38be777a-7ea4-443d-b5c9-b952a9db8061" providerId="AD" clId="Web-{49C4CF80-8605-8E70-6109-837595C6A911}" dt="2023-03-20T23:02:58.398" v="185" actId="1076"/>
        <pc:sldMkLst>
          <pc:docMk/>
          <pc:sldMk cId="3401448192" sldId="264"/>
        </pc:sldMkLst>
        <pc:spChg chg="mod">
          <ac:chgData name="Liljengren, Johann" userId="S::liljengren_j@cde.state.co.us::38be777a-7ea4-443d-b5c9-b952a9db8061" providerId="AD" clId="Web-{49C4CF80-8605-8E70-6109-837595C6A911}" dt="2023-03-20T23:01:01.911" v="163" actId="20577"/>
          <ac:spMkLst>
            <pc:docMk/>
            <pc:sldMk cId="3401448192" sldId="264"/>
            <ac:spMk id="2" creationId="{00000000-0000-0000-0000-000000000000}"/>
          </ac:spMkLst>
        </pc:spChg>
        <pc:spChg chg="mod">
          <ac:chgData name="Liljengren, Johann" userId="S::liljengren_j@cde.state.co.us::38be777a-7ea4-443d-b5c9-b952a9db8061" providerId="AD" clId="Web-{49C4CF80-8605-8E70-6109-837595C6A911}" dt="2023-03-20T23:01:29.302" v="169" actId="14100"/>
          <ac:spMkLst>
            <pc:docMk/>
            <pc:sldMk cId="3401448192" sldId="264"/>
            <ac:spMk id="3" creationId="{00000000-0000-0000-0000-000000000000}"/>
          </ac:spMkLst>
        </pc:spChg>
        <pc:picChg chg="add mod">
          <ac:chgData name="Liljengren, Johann" userId="S::liljengren_j@cde.state.co.us::38be777a-7ea4-443d-b5c9-b952a9db8061" providerId="AD" clId="Web-{49C4CF80-8605-8E70-6109-837595C6A911}" dt="2023-03-20T23:02:53.538" v="183" actId="1076"/>
          <ac:picMkLst>
            <pc:docMk/>
            <pc:sldMk cId="3401448192" sldId="264"/>
            <ac:picMk id="5" creationId="{5868CF73-C952-0606-9B99-02370554FBFD}"/>
          </ac:picMkLst>
        </pc:picChg>
        <pc:picChg chg="add mod">
          <ac:chgData name="Liljengren, Johann" userId="S::liljengren_j@cde.state.co.us::38be777a-7ea4-443d-b5c9-b952a9db8061" providerId="AD" clId="Web-{49C4CF80-8605-8E70-6109-837595C6A911}" dt="2023-03-20T23:02:58.398" v="185" actId="1076"/>
          <ac:picMkLst>
            <pc:docMk/>
            <pc:sldMk cId="3401448192" sldId="264"/>
            <ac:picMk id="6" creationId="{559870D2-A1DB-1719-FA1E-FB80C9372F58}"/>
          </ac:picMkLst>
        </pc:picChg>
        <pc:picChg chg="add mod">
          <ac:chgData name="Liljengren, Johann" userId="S::liljengren_j@cde.state.co.us::38be777a-7ea4-443d-b5c9-b952a9db8061" providerId="AD" clId="Web-{49C4CF80-8605-8E70-6109-837595C6A911}" dt="2023-03-20T23:02:56.038" v="184" actId="1076"/>
          <ac:picMkLst>
            <pc:docMk/>
            <pc:sldMk cId="3401448192" sldId="264"/>
            <ac:picMk id="7" creationId="{8B4E42AA-5CDF-74A5-41D4-98756F215A6F}"/>
          </ac:picMkLst>
        </pc:picChg>
      </pc:sldChg>
      <pc:sldChg chg="addSp modSp ord">
        <pc:chgData name="Liljengren, Johann" userId="S::liljengren_j@cde.state.co.us::38be777a-7ea4-443d-b5c9-b952a9db8061" providerId="AD" clId="Web-{49C4CF80-8605-8E70-6109-837595C6A911}" dt="2023-03-20T22:53:37.012" v="77" actId="1076"/>
        <pc:sldMkLst>
          <pc:docMk/>
          <pc:sldMk cId="812090992" sldId="270"/>
        </pc:sldMkLst>
        <pc:spChg chg="mod">
          <ac:chgData name="Liljengren, Johann" userId="S::liljengren_j@cde.state.co.us::38be777a-7ea4-443d-b5c9-b952a9db8061" providerId="AD" clId="Web-{49C4CF80-8605-8E70-6109-837595C6A911}" dt="2023-03-20T22:48:09.224" v="21" actId="20577"/>
          <ac:spMkLst>
            <pc:docMk/>
            <pc:sldMk cId="812090992" sldId="270"/>
            <ac:spMk id="14" creationId="{CFC912BC-6A3F-9CF2-42BA-DF356DE434F3}"/>
          </ac:spMkLst>
        </pc:spChg>
        <pc:spChg chg="mod">
          <ac:chgData name="Liljengren, Johann" userId="S::liljengren_j@cde.state.co.us::38be777a-7ea4-443d-b5c9-b952a9db8061" providerId="AD" clId="Web-{49C4CF80-8605-8E70-6109-837595C6A911}" dt="2023-03-20T22:53:32.731" v="75" actId="20577"/>
          <ac:spMkLst>
            <pc:docMk/>
            <pc:sldMk cId="812090992" sldId="270"/>
            <ac:spMk id="15" creationId="{88481874-C084-974A-D310-8C5F5CE7AB0D}"/>
          </ac:spMkLst>
        </pc:spChg>
        <pc:picChg chg="add mod">
          <ac:chgData name="Liljengren, Johann" userId="S::liljengren_j@cde.state.co.us::38be777a-7ea4-443d-b5c9-b952a9db8061" providerId="AD" clId="Web-{49C4CF80-8605-8E70-6109-837595C6A911}" dt="2023-03-20T22:53:37.012" v="77" actId="1076"/>
          <ac:picMkLst>
            <pc:docMk/>
            <pc:sldMk cId="812090992" sldId="270"/>
            <ac:picMk id="2" creationId="{4FFFA4F4-71EE-F9BF-C014-2827140A6476}"/>
          </ac:picMkLst>
        </pc:picChg>
      </pc:sldChg>
      <pc:sldChg chg="modSp ord">
        <pc:chgData name="Liljengren, Johann" userId="S::liljengren_j@cde.state.co.us::38be777a-7ea4-443d-b5c9-b952a9db8061" providerId="AD" clId="Web-{49C4CF80-8605-8E70-6109-837595C6A911}" dt="2023-03-20T23:12:13.221" v="225" actId="20577"/>
        <pc:sldMkLst>
          <pc:docMk/>
          <pc:sldMk cId="3772327196" sldId="276"/>
        </pc:sldMkLst>
        <pc:spChg chg="mod">
          <ac:chgData name="Liljengren, Johann" userId="S::liljengren_j@cde.state.co.us::38be777a-7ea4-443d-b5c9-b952a9db8061" providerId="AD" clId="Web-{49C4CF80-8605-8E70-6109-837595C6A911}" dt="2023-03-20T23:11:16.907" v="220" actId="20577"/>
          <ac:spMkLst>
            <pc:docMk/>
            <pc:sldMk cId="3772327196" sldId="276"/>
            <ac:spMk id="2" creationId="{6BFDF326-75A5-FA87-8950-B60356055A61}"/>
          </ac:spMkLst>
        </pc:spChg>
        <pc:spChg chg="mod">
          <ac:chgData name="Liljengren, Johann" userId="S::liljengren_j@cde.state.co.us::38be777a-7ea4-443d-b5c9-b952a9db8061" providerId="AD" clId="Web-{49C4CF80-8605-8E70-6109-837595C6A911}" dt="2023-03-20T23:12:13.221" v="225" actId="20577"/>
          <ac:spMkLst>
            <pc:docMk/>
            <pc:sldMk cId="3772327196" sldId="276"/>
            <ac:spMk id="3" creationId="{8DFD2002-BDC2-6C5A-4945-40AE7D797834}"/>
          </ac:spMkLst>
        </pc:spChg>
      </pc:sldChg>
      <pc:sldChg chg="modSp new">
        <pc:chgData name="Liljengren, Johann" userId="S::liljengren_j@cde.state.co.us::38be777a-7ea4-443d-b5c9-b952a9db8061" providerId="AD" clId="Web-{49C4CF80-8605-8E70-6109-837595C6A911}" dt="2023-03-20T23:08:46.076" v="190" actId="20577"/>
        <pc:sldMkLst>
          <pc:docMk/>
          <pc:sldMk cId="3354693017" sldId="281"/>
        </pc:sldMkLst>
        <pc:spChg chg="mod">
          <ac:chgData name="Liljengren, Johann" userId="S::liljengren_j@cde.state.co.us::38be777a-7ea4-443d-b5c9-b952a9db8061" providerId="AD" clId="Web-{49C4CF80-8605-8E70-6109-837595C6A911}" dt="2023-03-20T22:54:15.763" v="93" actId="20577"/>
          <ac:spMkLst>
            <pc:docMk/>
            <pc:sldMk cId="3354693017" sldId="281"/>
            <ac:spMk id="3" creationId="{22CAB423-D22A-F7B8-28D8-6DE120808514}"/>
          </ac:spMkLst>
        </pc:spChg>
        <pc:spChg chg="mod">
          <ac:chgData name="Liljengren, Johann" userId="S::liljengren_j@cde.state.co.us::38be777a-7ea4-443d-b5c9-b952a9db8061" providerId="AD" clId="Web-{49C4CF80-8605-8E70-6109-837595C6A911}" dt="2023-03-20T22:56:47.594" v="149" actId="20577"/>
          <ac:spMkLst>
            <pc:docMk/>
            <pc:sldMk cId="3354693017" sldId="281"/>
            <ac:spMk id="4" creationId="{B9B0E3DD-13B1-8024-D4E8-98280A36B00C}"/>
          </ac:spMkLst>
        </pc:spChg>
        <pc:spChg chg="mod">
          <ac:chgData name="Liljengren, Johann" userId="S::liljengren_j@cde.state.co.us::38be777a-7ea4-443d-b5c9-b952a9db8061" providerId="AD" clId="Web-{49C4CF80-8605-8E70-6109-837595C6A911}" dt="2023-03-20T22:55:51.593" v="119" actId="20577"/>
          <ac:spMkLst>
            <pc:docMk/>
            <pc:sldMk cId="3354693017" sldId="281"/>
            <ac:spMk id="5" creationId="{4E9F7FF2-51D0-42C6-2C86-0CF14A6D62C4}"/>
          </ac:spMkLst>
        </pc:spChg>
        <pc:spChg chg="mod">
          <ac:chgData name="Liljengren, Johann" userId="S::liljengren_j@cde.state.co.us::38be777a-7ea4-443d-b5c9-b952a9db8061" providerId="AD" clId="Web-{49C4CF80-8605-8E70-6109-837595C6A911}" dt="2023-03-20T23:08:07.216" v="187" actId="20577"/>
          <ac:spMkLst>
            <pc:docMk/>
            <pc:sldMk cId="3354693017" sldId="281"/>
            <ac:spMk id="6" creationId="{1B4D9DC9-3D73-94FC-4460-39E89B1E7A33}"/>
          </ac:spMkLst>
        </pc:spChg>
        <pc:spChg chg="mod">
          <ac:chgData name="Liljengren, Johann" userId="S::liljengren_j@cde.state.co.us::38be777a-7ea4-443d-b5c9-b952a9db8061" providerId="AD" clId="Web-{49C4CF80-8605-8E70-6109-837595C6A911}" dt="2023-03-20T23:08:46.076" v="190" actId="20577"/>
          <ac:spMkLst>
            <pc:docMk/>
            <pc:sldMk cId="3354693017" sldId="281"/>
            <ac:spMk id="7" creationId="{3FC03AB5-FF58-21D7-A0D2-902A45B4EE33}"/>
          </ac:spMkLst>
        </pc:spChg>
      </pc:sldChg>
      <pc:sldChg chg="addSp delSp modSp new">
        <pc:chgData name="Liljengren, Johann" userId="S::liljengren_j@cde.state.co.us::38be777a-7ea4-443d-b5c9-b952a9db8061" providerId="AD" clId="Web-{49C4CF80-8605-8E70-6109-837595C6A911}" dt="2023-03-20T23:13:16.363" v="227" actId="1076"/>
        <pc:sldMkLst>
          <pc:docMk/>
          <pc:sldMk cId="469022367" sldId="282"/>
        </pc:sldMkLst>
        <pc:spChg chg="mod">
          <ac:chgData name="Liljengren, Johann" userId="S::liljengren_j@cde.state.co.us::38be777a-7ea4-443d-b5c9-b952a9db8061" providerId="AD" clId="Web-{49C4CF80-8605-8E70-6109-837595C6A911}" dt="2023-03-20T23:09:39.906" v="210" actId="20577"/>
          <ac:spMkLst>
            <pc:docMk/>
            <pc:sldMk cId="469022367" sldId="282"/>
            <ac:spMk id="2" creationId="{976EEB21-80EE-0C16-7CE6-248BE977835D}"/>
          </ac:spMkLst>
        </pc:spChg>
        <pc:spChg chg="del">
          <ac:chgData name="Liljengren, Johann" userId="S::liljengren_j@cde.state.co.us::38be777a-7ea4-443d-b5c9-b952a9db8061" providerId="AD" clId="Web-{49C4CF80-8605-8E70-6109-837595C6A911}" dt="2023-03-20T23:13:13.238" v="226"/>
          <ac:spMkLst>
            <pc:docMk/>
            <pc:sldMk cId="469022367" sldId="282"/>
            <ac:spMk id="3" creationId="{AA2A4197-ADB2-37C9-31AF-C267A7B54CCF}"/>
          </ac:spMkLst>
        </pc:spChg>
        <pc:picChg chg="add mod ord">
          <ac:chgData name="Liljengren, Johann" userId="S::liljengren_j@cde.state.co.us::38be777a-7ea4-443d-b5c9-b952a9db8061" providerId="AD" clId="Web-{49C4CF80-8605-8E70-6109-837595C6A911}" dt="2023-03-20T23:13:16.363" v="227" actId="1076"/>
          <ac:picMkLst>
            <pc:docMk/>
            <pc:sldMk cId="469022367" sldId="282"/>
            <ac:picMk id="5" creationId="{00F6F09A-F840-F172-FE1D-300E84A88C6B}"/>
          </ac:picMkLst>
        </pc:picChg>
      </pc:sldChg>
    </pc:docChg>
  </pc:docChgLst>
  <pc:docChgLst>
    <pc:chgData name="Wenzel, Brooke" userId="672bf8d3-b15b-4e02-a6d1-39319a0df09b" providerId="ADAL" clId="{31902617-12A8-4124-96C3-A6FBFDBB14E6}"/>
    <pc:docChg chg="undo redo custSel addSld delSld modSld sldOrd">
      <pc:chgData name="Wenzel, Brooke" userId="672bf8d3-b15b-4e02-a6d1-39319a0df09b" providerId="ADAL" clId="{31902617-12A8-4124-96C3-A6FBFDBB14E6}" dt="2023-03-24T20:51:07.969" v="1584" actId="20577"/>
      <pc:docMkLst>
        <pc:docMk/>
      </pc:docMkLst>
      <pc:sldChg chg="modSp mod">
        <pc:chgData name="Wenzel, Brooke" userId="672bf8d3-b15b-4e02-a6d1-39319a0df09b" providerId="ADAL" clId="{31902617-12A8-4124-96C3-A6FBFDBB14E6}" dt="2023-02-28T15:58:04.734" v="33" actId="20577"/>
        <pc:sldMkLst>
          <pc:docMk/>
          <pc:sldMk cId="3044915438" sldId="256"/>
        </pc:sldMkLst>
        <pc:spChg chg="mod">
          <ac:chgData name="Wenzel, Brooke" userId="672bf8d3-b15b-4e02-a6d1-39319a0df09b" providerId="ADAL" clId="{31902617-12A8-4124-96C3-A6FBFDBB14E6}" dt="2023-02-28T15:58:04.734" v="33" actId="20577"/>
          <ac:spMkLst>
            <pc:docMk/>
            <pc:sldMk cId="3044915438" sldId="256"/>
            <ac:spMk id="7" creationId="{2A0C161A-8513-BB84-0601-D50578FDAD11}"/>
          </ac:spMkLst>
        </pc:spChg>
      </pc:sldChg>
      <pc:sldChg chg="modSp mod">
        <pc:chgData name="Wenzel, Brooke" userId="672bf8d3-b15b-4e02-a6d1-39319a0df09b" providerId="ADAL" clId="{31902617-12A8-4124-96C3-A6FBFDBB14E6}" dt="2023-02-28T16:39:45.864" v="454" actId="20577"/>
        <pc:sldMkLst>
          <pc:docMk/>
          <pc:sldMk cId="3401448192" sldId="264"/>
        </pc:sldMkLst>
        <pc:spChg chg="mod">
          <ac:chgData name="Wenzel, Brooke" userId="672bf8d3-b15b-4e02-a6d1-39319a0df09b" providerId="ADAL" clId="{31902617-12A8-4124-96C3-A6FBFDBB14E6}" dt="2023-02-28T16:25:52.773" v="127" actId="20577"/>
          <ac:spMkLst>
            <pc:docMk/>
            <pc:sldMk cId="3401448192" sldId="264"/>
            <ac:spMk id="2" creationId="{00000000-0000-0000-0000-000000000000}"/>
          </ac:spMkLst>
        </pc:spChg>
        <pc:spChg chg="mod">
          <ac:chgData name="Wenzel, Brooke" userId="672bf8d3-b15b-4e02-a6d1-39319a0df09b" providerId="ADAL" clId="{31902617-12A8-4124-96C3-A6FBFDBB14E6}" dt="2023-02-28T16:39:45.864" v="454" actId="20577"/>
          <ac:spMkLst>
            <pc:docMk/>
            <pc:sldMk cId="3401448192" sldId="264"/>
            <ac:spMk id="3" creationId="{00000000-0000-0000-0000-000000000000}"/>
          </ac:spMkLst>
        </pc:spChg>
      </pc:sldChg>
      <pc:sldChg chg="delSp modSp mod">
        <pc:chgData name="Wenzel, Brooke" userId="672bf8d3-b15b-4e02-a6d1-39319a0df09b" providerId="ADAL" clId="{31902617-12A8-4124-96C3-A6FBFDBB14E6}" dt="2023-02-28T16:54:13.997" v="560" actId="20577"/>
        <pc:sldMkLst>
          <pc:docMk/>
          <pc:sldMk cId="812090992" sldId="270"/>
        </pc:sldMkLst>
        <pc:spChg chg="mod">
          <ac:chgData name="Wenzel, Brooke" userId="672bf8d3-b15b-4e02-a6d1-39319a0df09b" providerId="ADAL" clId="{31902617-12A8-4124-96C3-A6FBFDBB14E6}" dt="2023-02-28T16:26:06.445" v="155" actId="20577"/>
          <ac:spMkLst>
            <pc:docMk/>
            <pc:sldMk cId="812090992" sldId="270"/>
            <ac:spMk id="14" creationId="{CFC912BC-6A3F-9CF2-42BA-DF356DE434F3}"/>
          </ac:spMkLst>
        </pc:spChg>
        <pc:spChg chg="mod">
          <ac:chgData name="Wenzel, Brooke" userId="672bf8d3-b15b-4e02-a6d1-39319a0df09b" providerId="ADAL" clId="{31902617-12A8-4124-96C3-A6FBFDBB14E6}" dt="2023-02-28T16:54:13.997" v="560" actId="20577"/>
          <ac:spMkLst>
            <pc:docMk/>
            <pc:sldMk cId="812090992" sldId="270"/>
            <ac:spMk id="15" creationId="{88481874-C084-974A-D310-8C5F5CE7AB0D}"/>
          </ac:spMkLst>
        </pc:spChg>
        <pc:spChg chg="del">
          <ac:chgData name="Wenzel, Brooke" userId="672bf8d3-b15b-4e02-a6d1-39319a0df09b" providerId="ADAL" clId="{31902617-12A8-4124-96C3-A6FBFDBB14E6}" dt="2023-02-28T16:26:30.054" v="160" actId="478"/>
          <ac:spMkLst>
            <pc:docMk/>
            <pc:sldMk cId="812090992" sldId="270"/>
            <ac:spMk id="16" creationId="{C2C6722E-7120-DB98-229C-8F4A3F7FA38D}"/>
          </ac:spMkLst>
        </pc:spChg>
        <pc:spChg chg="del">
          <ac:chgData name="Wenzel, Brooke" userId="672bf8d3-b15b-4e02-a6d1-39319a0df09b" providerId="ADAL" clId="{31902617-12A8-4124-96C3-A6FBFDBB14E6}" dt="2023-02-28T16:26:28.929" v="159" actId="478"/>
          <ac:spMkLst>
            <pc:docMk/>
            <pc:sldMk cId="812090992" sldId="270"/>
            <ac:spMk id="17" creationId="{7FE28AA0-CDB3-03D0-40A1-309465A70A34}"/>
          </ac:spMkLst>
        </pc:spChg>
        <pc:spChg chg="del">
          <ac:chgData name="Wenzel, Brooke" userId="672bf8d3-b15b-4e02-a6d1-39319a0df09b" providerId="ADAL" clId="{31902617-12A8-4124-96C3-A6FBFDBB14E6}" dt="2023-02-28T16:26:28.096" v="158" actId="478"/>
          <ac:spMkLst>
            <pc:docMk/>
            <pc:sldMk cId="812090992" sldId="270"/>
            <ac:spMk id="18" creationId="{8C8FED18-6D55-EBD0-D202-564FAD79ECFD}"/>
          </ac:spMkLst>
        </pc:spChg>
      </pc:sldChg>
      <pc:sldChg chg="del">
        <pc:chgData name="Wenzel, Brooke" userId="672bf8d3-b15b-4e02-a6d1-39319a0df09b" providerId="ADAL" clId="{31902617-12A8-4124-96C3-A6FBFDBB14E6}" dt="2023-02-28T16:28:02.357" v="244" actId="47"/>
        <pc:sldMkLst>
          <pc:docMk/>
          <pc:sldMk cId="3613651240" sldId="271"/>
        </pc:sldMkLst>
      </pc:sldChg>
      <pc:sldChg chg="del">
        <pc:chgData name="Wenzel, Brooke" userId="672bf8d3-b15b-4e02-a6d1-39319a0df09b" providerId="ADAL" clId="{31902617-12A8-4124-96C3-A6FBFDBB14E6}" dt="2023-02-28T15:58:21.493" v="102" actId="47"/>
        <pc:sldMkLst>
          <pc:docMk/>
          <pc:sldMk cId="2748458431" sldId="274"/>
        </pc:sldMkLst>
      </pc:sldChg>
      <pc:sldChg chg="modSp mod">
        <pc:chgData name="Wenzel, Brooke" userId="672bf8d3-b15b-4e02-a6d1-39319a0df09b" providerId="ADAL" clId="{31902617-12A8-4124-96C3-A6FBFDBB14E6}" dt="2023-02-28T15:58:15.200" v="101" actId="20577"/>
        <pc:sldMkLst>
          <pc:docMk/>
          <pc:sldMk cId="675032686" sldId="275"/>
        </pc:sldMkLst>
        <pc:spChg chg="mod">
          <ac:chgData name="Wenzel, Brooke" userId="672bf8d3-b15b-4e02-a6d1-39319a0df09b" providerId="ADAL" clId="{31902617-12A8-4124-96C3-A6FBFDBB14E6}" dt="2023-02-28T15:58:15.200" v="101" actId="20577"/>
          <ac:spMkLst>
            <pc:docMk/>
            <pc:sldMk cId="675032686" sldId="275"/>
            <ac:spMk id="4" creationId="{069C16D8-71E6-6E0A-9E9A-40580CD77B33}"/>
          </ac:spMkLst>
        </pc:spChg>
      </pc:sldChg>
      <pc:sldChg chg="new del">
        <pc:chgData name="Wenzel, Brooke" userId="672bf8d3-b15b-4e02-a6d1-39319a0df09b" providerId="ADAL" clId="{31902617-12A8-4124-96C3-A6FBFDBB14E6}" dt="2023-02-28T16:26:58.025" v="166" actId="2696"/>
        <pc:sldMkLst>
          <pc:docMk/>
          <pc:sldMk cId="2463760330" sldId="276"/>
        </pc:sldMkLst>
      </pc:sldChg>
      <pc:sldChg chg="del">
        <pc:chgData name="Wenzel, Brooke" userId="672bf8d3-b15b-4e02-a6d1-39319a0df09b" providerId="ADAL" clId="{31902617-12A8-4124-96C3-A6FBFDBB14E6}" dt="2023-02-28T15:58:21.493" v="102" actId="47"/>
        <pc:sldMkLst>
          <pc:docMk/>
          <pc:sldMk cId="2894931076" sldId="276"/>
        </pc:sldMkLst>
      </pc:sldChg>
      <pc:sldChg chg="modSp new mod ord">
        <pc:chgData name="Wenzel, Brooke" userId="672bf8d3-b15b-4e02-a6d1-39319a0df09b" providerId="ADAL" clId="{31902617-12A8-4124-96C3-A6FBFDBB14E6}" dt="2023-03-24T17:11:19.638" v="1372" actId="20577"/>
        <pc:sldMkLst>
          <pc:docMk/>
          <pc:sldMk cId="3772327196" sldId="276"/>
        </pc:sldMkLst>
        <pc:spChg chg="mod">
          <ac:chgData name="Wenzel, Brooke" userId="672bf8d3-b15b-4e02-a6d1-39319a0df09b" providerId="ADAL" clId="{31902617-12A8-4124-96C3-A6FBFDBB14E6}" dt="2023-02-28T16:27:10.958" v="205" actId="20577"/>
          <ac:spMkLst>
            <pc:docMk/>
            <pc:sldMk cId="3772327196" sldId="276"/>
            <ac:spMk id="2" creationId="{6BFDF326-75A5-FA87-8950-B60356055A61}"/>
          </ac:spMkLst>
        </pc:spChg>
        <pc:spChg chg="mod">
          <ac:chgData name="Wenzel, Brooke" userId="672bf8d3-b15b-4e02-a6d1-39319a0df09b" providerId="ADAL" clId="{31902617-12A8-4124-96C3-A6FBFDBB14E6}" dt="2023-03-24T17:11:19.638" v="1372" actId="20577"/>
          <ac:spMkLst>
            <pc:docMk/>
            <pc:sldMk cId="3772327196" sldId="276"/>
            <ac:spMk id="3" creationId="{8DFD2002-BDC2-6C5A-4945-40AE7D797834}"/>
          </ac:spMkLst>
        </pc:spChg>
      </pc:sldChg>
      <pc:sldChg chg="addSp delSp modSp new mod ord">
        <pc:chgData name="Wenzel, Brooke" userId="672bf8d3-b15b-4e02-a6d1-39319a0df09b" providerId="ADAL" clId="{31902617-12A8-4124-96C3-A6FBFDBB14E6}" dt="2023-03-01T19:06:09.282" v="851" actId="12100"/>
        <pc:sldMkLst>
          <pc:docMk/>
          <pc:sldMk cId="1440413200" sldId="277"/>
        </pc:sldMkLst>
        <pc:spChg chg="mod">
          <ac:chgData name="Wenzel, Brooke" userId="672bf8d3-b15b-4e02-a6d1-39319a0df09b" providerId="ADAL" clId="{31902617-12A8-4124-96C3-A6FBFDBB14E6}" dt="2023-02-28T16:27:44.830" v="233" actId="20577"/>
          <ac:spMkLst>
            <pc:docMk/>
            <pc:sldMk cId="1440413200" sldId="277"/>
            <ac:spMk id="2" creationId="{E3E55E65-7D3A-A3CB-E253-B3DA3F349329}"/>
          </ac:spMkLst>
        </pc:spChg>
        <pc:spChg chg="del mod">
          <ac:chgData name="Wenzel, Brooke" userId="672bf8d3-b15b-4e02-a6d1-39319a0df09b" providerId="ADAL" clId="{31902617-12A8-4124-96C3-A6FBFDBB14E6}" dt="2023-02-28T16:33:57.811" v="368" actId="478"/>
          <ac:spMkLst>
            <pc:docMk/>
            <pc:sldMk cId="1440413200" sldId="277"/>
            <ac:spMk id="3" creationId="{B30209B3-1E63-9AD8-CDFE-587B1D546488}"/>
          </ac:spMkLst>
        </pc:spChg>
        <pc:spChg chg="add del mod">
          <ac:chgData name="Wenzel, Brooke" userId="672bf8d3-b15b-4e02-a6d1-39319a0df09b" providerId="ADAL" clId="{31902617-12A8-4124-96C3-A6FBFDBB14E6}" dt="2023-02-28T16:34:00.015" v="369" actId="478"/>
          <ac:spMkLst>
            <pc:docMk/>
            <pc:sldMk cId="1440413200" sldId="277"/>
            <ac:spMk id="8" creationId="{295F605D-A013-73B7-DCF7-195DA40E657E}"/>
          </ac:spMkLst>
        </pc:spChg>
        <pc:graphicFrameChg chg="add del mod modGraphic">
          <ac:chgData name="Wenzel, Brooke" userId="672bf8d3-b15b-4e02-a6d1-39319a0df09b" providerId="ADAL" clId="{31902617-12A8-4124-96C3-A6FBFDBB14E6}" dt="2023-02-28T16:30:25.660" v="318" actId="1032"/>
          <ac:graphicFrameMkLst>
            <pc:docMk/>
            <pc:sldMk cId="1440413200" sldId="277"/>
            <ac:graphicFrameMk id="5" creationId="{FEFB67D6-3D2F-9DCB-45F4-B9E35A73E514}"/>
          </ac:graphicFrameMkLst>
        </pc:graphicFrameChg>
        <pc:graphicFrameChg chg="add mod modGraphic">
          <ac:chgData name="Wenzel, Brooke" userId="672bf8d3-b15b-4e02-a6d1-39319a0df09b" providerId="ADAL" clId="{31902617-12A8-4124-96C3-A6FBFDBB14E6}" dt="2023-03-01T19:06:09.282" v="851" actId="12100"/>
          <ac:graphicFrameMkLst>
            <pc:docMk/>
            <pc:sldMk cId="1440413200" sldId="277"/>
            <ac:graphicFrameMk id="6" creationId="{16E6146B-08B6-B31D-C7EA-96C70DAE13FD}"/>
          </ac:graphicFrameMkLst>
        </pc:graphicFrameChg>
      </pc:sldChg>
      <pc:sldChg chg="addSp modSp add mod">
        <pc:chgData name="Wenzel, Brooke" userId="672bf8d3-b15b-4e02-a6d1-39319a0df09b" providerId="ADAL" clId="{31902617-12A8-4124-96C3-A6FBFDBB14E6}" dt="2023-03-24T17:19:33.450" v="1467" actId="403"/>
        <pc:sldMkLst>
          <pc:docMk/>
          <pc:sldMk cId="2774099939" sldId="278"/>
        </pc:sldMkLst>
        <pc:spChg chg="mod">
          <ac:chgData name="Wenzel, Brooke" userId="672bf8d3-b15b-4e02-a6d1-39319a0df09b" providerId="ADAL" clId="{31902617-12A8-4124-96C3-A6FBFDBB14E6}" dt="2023-02-28T16:28:44.806" v="303" actId="20577"/>
          <ac:spMkLst>
            <pc:docMk/>
            <pc:sldMk cId="2774099939" sldId="278"/>
            <ac:spMk id="2" creationId="{E3E55E65-7D3A-A3CB-E253-B3DA3F349329}"/>
          </ac:spMkLst>
        </pc:spChg>
        <pc:spChg chg="mod">
          <ac:chgData name="Wenzel, Brooke" userId="672bf8d3-b15b-4e02-a6d1-39319a0df09b" providerId="ADAL" clId="{31902617-12A8-4124-96C3-A6FBFDBB14E6}" dt="2023-03-24T17:19:33.450" v="1467" actId="403"/>
          <ac:spMkLst>
            <pc:docMk/>
            <pc:sldMk cId="2774099939" sldId="278"/>
            <ac:spMk id="3" creationId="{B30209B3-1E63-9AD8-CDFE-587B1D546488}"/>
          </ac:spMkLst>
        </pc:spChg>
        <pc:graphicFrameChg chg="add mod modGraphic">
          <ac:chgData name="Wenzel, Brooke" userId="672bf8d3-b15b-4e02-a6d1-39319a0df09b" providerId="ADAL" clId="{31902617-12A8-4124-96C3-A6FBFDBB14E6}" dt="2023-03-01T19:06:24.591" v="852" actId="1076"/>
          <ac:graphicFrameMkLst>
            <pc:docMk/>
            <pc:sldMk cId="2774099939" sldId="278"/>
            <ac:graphicFrameMk id="5" creationId="{BD9D004F-7E9D-2470-5F96-6309F72098EF}"/>
          </ac:graphicFrameMkLst>
        </pc:graphicFrameChg>
      </pc:sldChg>
      <pc:sldChg chg="modSp add del mod">
        <pc:chgData name="Wenzel, Brooke" userId="672bf8d3-b15b-4e02-a6d1-39319a0df09b" providerId="ADAL" clId="{31902617-12A8-4124-96C3-A6FBFDBB14E6}" dt="2023-03-24T17:19:39.994" v="1468" actId="47"/>
        <pc:sldMkLst>
          <pc:docMk/>
          <pc:sldMk cId="1016757454" sldId="279"/>
        </pc:sldMkLst>
        <pc:spChg chg="mod">
          <ac:chgData name="Wenzel, Brooke" userId="672bf8d3-b15b-4e02-a6d1-39319a0df09b" providerId="ADAL" clId="{31902617-12A8-4124-96C3-A6FBFDBB14E6}" dt="2023-03-10T21:17:26.818" v="958" actId="20577"/>
          <ac:spMkLst>
            <pc:docMk/>
            <pc:sldMk cId="1016757454" sldId="279"/>
            <ac:spMk id="2" creationId="{6BFDF326-75A5-FA87-8950-B60356055A61}"/>
          </ac:spMkLst>
        </pc:spChg>
        <pc:spChg chg="mod">
          <ac:chgData name="Wenzel, Brooke" userId="672bf8d3-b15b-4e02-a6d1-39319a0df09b" providerId="ADAL" clId="{31902617-12A8-4124-96C3-A6FBFDBB14E6}" dt="2023-03-01T19:05:48.222" v="849" actId="20577"/>
          <ac:spMkLst>
            <pc:docMk/>
            <pc:sldMk cId="1016757454" sldId="279"/>
            <ac:spMk id="3" creationId="{8DFD2002-BDC2-6C5A-4945-40AE7D797834}"/>
          </ac:spMkLst>
        </pc:spChg>
      </pc:sldChg>
      <pc:sldChg chg="modSp add mod">
        <pc:chgData name="Wenzel, Brooke" userId="672bf8d3-b15b-4e02-a6d1-39319a0df09b" providerId="ADAL" clId="{31902617-12A8-4124-96C3-A6FBFDBB14E6}" dt="2023-03-10T21:17:14.354" v="913" actId="20577"/>
        <pc:sldMkLst>
          <pc:docMk/>
          <pc:sldMk cId="1971270261" sldId="280"/>
        </pc:sldMkLst>
        <pc:spChg chg="mod">
          <ac:chgData name="Wenzel, Brooke" userId="672bf8d3-b15b-4e02-a6d1-39319a0df09b" providerId="ADAL" clId="{31902617-12A8-4124-96C3-A6FBFDBB14E6}" dt="2023-03-10T21:17:14.354" v="913" actId="20577"/>
          <ac:spMkLst>
            <pc:docMk/>
            <pc:sldMk cId="1971270261" sldId="280"/>
            <ac:spMk id="2" creationId="{6BFDF326-75A5-FA87-8950-B60356055A61}"/>
          </ac:spMkLst>
        </pc:spChg>
        <pc:spChg chg="mod">
          <ac:chgData name="Wenzel, Brooke" userId="672bf8d3-b15b-4e02-a6d1-39319a0df09b" providerId="ADAL" clId="{31902617-12A8-4124-96C3-A6FBFDBB14E6}" dt="2023-03-10T21:17:09.251" v="902"/>
          <ac:spMkLst>
            <pc:docMk/>
            <pc:sldMk cId="1971270261" sldId="280"/>
            <ac:spMk id="3" creationId="{8DFD2002-BDC2-6C5A-4945-40AE7D797834}"/>
          </ac:spMkLst>
        </pc:spChg>
      </pc:sldChg>
      <pc:sldChg chg="modSp mod">
        <pc:chgData name="Wenzel, Brooke" userId="672bf8d3-b15b-4e02-a6d1-39319a0df09b" providerId="ADAL" clId="{31902617-12A8-4124-96C3-A6FBFDBB14E6}" dt="2023-03-24T20:51:07.969" v="1584" actId="20577"/>
        <pc:sldMkLst>
          <pc:docMk/>
          <pc:sldMk cId="3354693017" sldId="281"/>
        </pc:sldMkLst>
        <pc:spChg chg="mod">
          <ac:chgData name="Wenzel, Brooke" userId="672bf8d3-b15b-4e02-a6d1-39319a0df09b" providerId="ADAL" clId="{31902617-12A8-4124-96C3-A6FBFDBB14E6}" dt="2023-03-24T20:51:07.969" v="1584" actId="20577"/>
          <ac:spMkLst>
            <pc:docMk/>
            <pc:sldMk cId="3354693017" sldId="281"/>
            <ac:spMk id="4" creationId="{B9B0E3DD-13B1-8024-D4E8-98280A36B00C}"/>
          </ac:spMkLst>
        </pc:spChg>
        <pc:spChg chg="mod">
          <ac:chgData name="Wenzel, Brooke" userId="672bf8d3-b15b-4e02-a6d1-39319a0df09b" providerId="ADAL" clId="{31902617-12A8-4124-96C3-A6FBFDBB14E6}" dt="2023-03-24T17:25:31.415" v="1470" actId="1076"/>
          <ac:spMkLst>
            <pc:docMk/>
            <pc:sldMk cId="3354693017" sldId="281"/>
            <ac:spMk id="6" creationId="{1B4D9DC9-3D73-94FC-4460-39E89B1E7A33}"/>
          </ac:spMkLst>
        </pc:spChg>
      </pc:sldChg>
      <pc:sldChg chg="addSp modSp mod">
        <pc:chgData name="Wenzel, Brooke" userId="672bf8d3-b15b-4e02-a6d1-39319a0df09b" providerId="ADAL" clId="{31902617-12A8-4124-96C3-A6FBFDBB14E6}" dt="2023-03-24T17:13:26.062" v="1411" actId="404"/>
        <pc:sldMkLst>
          <pc:docMk/>
          <pc:sldMk cId="469022367" sldId="282"/>
        </pc:sldMkLst>
        <pc:spChg chg="add mod">
          <ac:chgData name="Wenzel, Brooke" userId="672bf8d3-b15b-4e02-a6d1-39319a0df09b" providerId="ADAL" clId="{31902617-12A8-4124-96C3-A6FBFDBB14E6}" dt="2023-03-24T17:13:26.062" v="1411" actId="404"/>
          <ac:spMkLst>
            <pc:docMk/>
            <pc:sldMk cId="469022367" sldId="282"/>
            <ac:spMk id="9" creationId="{CB75CC1C-BE54-3371-917A-9218A7795457}"/>
          </ac:spMkLst>
        </pc:spChg>
      </pc:sldChg>
      <pc:sldChg chg="addSp modSp mod">
        <pc:chgData name="Wenzel, Brooke" userId="672bf8d3-b15b-4e02-a6d1-39319a0df09b" providerId="ADAL" clId="{31902617-12A8-4124-96C3-A6FBFDBB14E6}" dt="2023-03-24T17:15:48.028" v="1461" actId="20577"/>
        <pc:sldMkLst>
          <pc:docMk/>
          <pc:sldMk cId="4128126517" sldId="283"/>
        </pc:sldMkLst>
        <pc:spChg chg="add mod">
          <ac:chgData name="Wenzel, Brooke" userId="672bf8d3-b15b-4e02-a6d1-39319a0df09b" providerId="ADAL" clId="{31902617-12A8-4124-96C3-A6FBFDBB14E6}" dt="2023-03-24T17:15:48.028" v="1461" actId="20577"/>
          <ac:spMkLst>
            <pc:docMk/>
            <pc:sldMk cId="4128126517" sldId="283"/>
            <ac:spMk id="3" creationId="{74CB204F-B3CA-2A12-B53A-7C8D2306A355}"/>
          </ac:spMkLst>
        </pc:spChg>
      </pc:sldChg>
      <pc:sldMasterChg chg="delSldLayout">
        <pc:chgData name="Wenzel, Brooke" userId="672bf8d3-b15b-4e02-a6d1-39319a0df09b" providerId="ADAL" clId="{31902617-12A8-4124-96C3-A6FBFDBB14E6}" dt="2023-02-28T15:58:21.493" v="102" actId="47"/>
        <pc:sldMasterMkLst>
          <pc:docMk/>
          <pc:sldMasterMk cId="2150711039" sldId="2147483676"/>
        </pc:sldMasterMkLst>
        <pc:sldLayoutChg chg="del">
          <pc:chgData name="Wenzel, Brooke" userId="672bf8d3-b15b-4e02-a6d1-39319a0df09b" providerId="ADAL" clId="{31902617-12A8-4124-96C3-A6FBFDBB14E6}" dt="2023-02-28T15:58:21.493" v="102" actId="47"/>
          <pc:sldLayoutMkLst>
            <pc:docMk/>
            <pc:sldMasterMk cId="2150711039" sldId="2147483676"/>
            <pc:sldLayoutMk cId="1375654668" sldId="2147483688"/>
          </pc:sldLayoutMkLst>
        </pc:sldLayoutChg>
        <pc:sldLayoutChg chg="del">
          <pc:chgData name="Wenzel, Brooke" userId="672bf8d3-b15b-4e02-a6d1-39319a0df09b" providerId="ADAL" clId="{31902617-12A8-4124-96C3-A6FBFDBB14E6}" dt="2023-02-28T15:58:21.493" v="102" actId="47"/>
          <pc:sldLayoutMkLst>
            <pc:docMk/>
            <pc:sldMasterMk cId="2150711039" sldId="2147483676"/>
            <pc:sldLayoutMk cId="438918846" sldId="2147483689"/>
          </pc:sldLayoutMkLst>
        </pc:sldLayoutChg>
      </pc:sldMasterChg>
    </pc:docChg>
  </pc:docChgLst>
  <pc:docChgLst>
    <pc:chgData name="Liljengren, Johann" userId="S::liljengren_j@cde.state.co.us::38be777a-7ea4-443d-b5c9-b952a9db8061" providerId="AD" clId="Web-{70234573-6F9D-5230-ED98-3209144601E4}"/>
    <pc:docChg chg="addSld modSld">
      <pc:chgData name="Liljengren, Johann" userId="S::liljengren_j@cde.state.co.us::38be777a-7ea4-443d-b5c9-b952a9db8061" providerId="AD" clId="Web-{70234573-6F9D-5230-ED98-3209144601E4}" dt="2023-03-21T20:16:05.437" v="27" actId="20577"/>
      <pc:docMkLst>
        <pc:docMk/>
      </pc:docMkLst>
      <pc:sldChg chg="modSp">
        <pc:chgData name="Liljengren, Johann" userId="S::liljengren_j@cde.state.co.us::38be777a-7ea4-443d-b5c9-b952a9db8061" providerId="AD" clId="Web-{70234573-6F9D-5230-ED98-3209144601E4}" dt="2023-03-21T20:11:14.665" v="3" actId="1076"/>
        <pc:sldMkLst>
          <pc:docMk/>
          <pc:sldMk cId="469022367" sldId="282"/>
        </pc:sldMkLst>
        <pc:picChg chg="mod">
          <ac:chgData name="Liljengren, Johann" userId="S::liljengren_j@cde.state.co.us::38be777a-7ea4-443d-b5c9-b952a9db8061" providerId="AD" clId="Web-{70234573-6F9D-5230-ED98-3209144601E4}" dt="2023-03-21T20:11:14.665" v="3" actId="1076"/>
          <ac:picMkLst>
            <pc:docMk/>
            <pc:sldMk cId="469022367" sldId="282"/>
            <ac:picMk id="5" creationId="{00F6F09A-F840-F172-FE1D-300E84A88C6B}"/>
          </ac:picMkLst>
        </pc:picChg>
      </pc:sldChg>
      <pc:sldChg chg="addSp delSp modSp new">
        <pc:chgData name="Liljengren, Johann" userId="S::liljengren_j@cde.state.co.us::38be777a-7ea4-443d-b5c9-b952a9db8061" providerId="AD" clId="Web-{70234573-6F9D-5230-ED98-3209144601E4}" dt="2023-03-21T20:16:05.437" v="27" actId="20577"/>
        <pc:sldMkLst>
          <pc:docMk/>
          <pc:sldMk cId="4128126517" sldId="283"/>
        </pc:sldMkLst>
        <pc:spChg chg="mod">
          <ac:chgData name="Liljengren, Johann" userId="S::liljengren_j@cde.state.co.us::38be777a-7ea4-443d-b5c9-b952a9db8061" providerId="AD" clId="Web-{70234573-6F9D-5230-ED98-3209144601E4}" dt="2023-03-21T20:16:05.437" v="27" actId="20577"/>
          <ac:spMkLst>
            <pc:docMk/>
            <pc:sldMk cId="4128126517" sldId="283"/>
            <ac:spMk id="2" creationId="{270C73A9-10E6-D739-27D7-AE9E74DBB8A5}"/>
          </ac:spMkLst>
        </pc:spChg>
        <pc:spChg chg="del">
          <ac:chgData name="Liljengren, Johann" userId="S::liljengren_j@cde.state.co.us::38be777a-7ea4-443d-b5c9-b952a9db8061" providerId="AD" clId="Web-{70234573-6F9D-5230-ED98-3209144601E4}" dt="2023-03-21T20:15:26.233" v="5"/>
          <ac:spMkLst>
            <pc:docMk/>
            <pc:sldMk cId="4128126517" sldId="283"/>
            <ac:spMk id="3" creationId="{6F689547-EDA4-FB7E-9F97-253235F74C12}"/>
          </ac:spMkLst>
        </pc:spChg>
        <pc:picChg chg="add mod ord">
          <ac:chgData name="Liljengren, Johann" userId="S::liljengren_j@cde.state.co.us::38be777a-7ea4-443d-b5c9-b952a9db8061" providerId="AD" clId="Web-{70234573-6F9D-5230-ED98-3209144601E4}" dt="2023-03-21T20:15:39.921" v="7" actId="14100"/>
          <ac:picMkLst>
            <pc:docMk/>
            <pc:sldMk cId="4128126517" sldId="283"/>
            <ac:picMk id="5" creationId="{B02C6612-4DF1-1295-A8A6-EDFEA2A02A08}"/>
          </ac:picMkLst>
        </pc:picChg>
      </pc:sldChg>
    </pc:docChg>
  </pc:docChgLst>
</pc:chgInfo>
</file>

<file path=ppt/diagrams/_rels/data2.xml.rels><?xml version="1.0" encoding="UTF-8" standalone="yes"?>
<Relationships xmlns="http://schemas.openxmlformats.org/package/2006/relationships"><Relationship Id="rId8" Type="http://schemas.openxmlformats.org/officeDocument/2006/relationships/hyperlink" Target="https://www.cde.state.co.us/dropoutprevention/communityengagement" TargetMode="External"/><Relationship Id="rId3" Type="http://schemas.openxmlformats.org/officeDocument/2006/relationships/hyperlink" Target="https://www.cde.state.co.us/rti/familycommunitytoolkit" TargetMode="External"/><Relationship Id="rId7" Type="http://schemas.openxmlformats.org/officeDocument/2006/relationships/hyperlink" Target="https://www.cde.state.co.us/sacpie/standard_4_families_first_workshops" TargetMode="External"/><Relationship Id="rId2" Type="http://schemas.openxmlformats.org/officeDocument/2006/relationships/hyperlink" Target="https://www.cde.state.co.us/dropoutprevention/bpguide-engagement" TargetMode="External"/><Relationship Id="rId1" Type="http://schemas.openxmlformats.org/officeDocument/2006/relationships/hyperlink" Target="http://www.attendanceworks.org/resources/data-tools/" TargetMode="External"/><Relationship Id="rId6" Type="http://schemas.openxmlformats.org/officeDocument/2006/relationships/hyperlink" Target="https://www.cde.state.co.us/uip/promising-standard1-homevisits" TargetMode="External"/><Relationship Id="rId5" Type="http://schemas.openxmlformats.org/officeDocument/2006/relationships/hyperlink" Target="http://www.attendanceworks.org/chronic-absence/addressing-chronic-absence/3-tiers-of-intervention/" TargetMode="External"/><Relationship Id="rId4" Type="http://schemas.openxmlformats.org/officeDocument/2006/relationships/hyperlink" Target="http://www.attendanceworks.org/take-action/community-and-agency-partners/health-care-providers/" TargetMode="External"/><Relationship Id="rId9" Type="http://schemas.openxmlformats.org/officeDocument/2006/relationships/hyperlink" Target="https://www.cde.state.co.us/healthandwellness/healthyschools" TargetMode="External"/></Relationships>
</file>

<file path=ppt/diagrams/_rels/drawing2.xml.rels><?xml version="1.0" encoding="UTF-8" standalone="yes"?>
<Relationships xmlns="http://schemas.openxmlformats.org/package/2006/relationships"><Relationship Id="rId8" Type="http://schemas.openxmlformats.org/officeDocument/2006/relationships/hyperlink" Target="http://www.attendanceworks.org/take-action/community-and-agency-partners/health-care-providers/" TargetMode="External"/><Relationship Id="rId3" Type="http://schemas.openxmlformats.org/officeDocument/2006/relationships/hyperlink" Target="https://www.cde.state.co.us/dropoutprevention/bpguide-engagement" TargetMode="External"/><Relationship Id="rId7" Type="http://schemas.openxmlformats.org/officeDocument/2006/relationships/hyperlink" Target="https://www.cde.state.co.us/dropoutprevention/communityengagement" TargetMode="External"/><Relationship Id="rId2" Type="http://schemas.openxmlformats.org/officeDocument/2006/relationships/hyperlink" Target="http://www.attendanceworks.org/chronic-absence/addressing-chronic-absence/3-tiers-of-intervention/" TargetMode="External"/><Relationship Id="rId1" Type="http://schemas.openxmlformats.org/officeDocument/2006/relationships/hyperlink" Target="http://www.attendanceworks.org/resources/data-tools/" TargetMode="External"/><Relationship Id="rId6" Type="http://schemas.openxmlformats.org/officeDocument/2006/relationships/hyperlink" Target="https://www.cde.state.co.us/sacpie/standard_4_families_first_workshops" TargetMode="External"/><Relationship Id="rId5" Type="http://schemas.openxmlformats.org/officeDocument/2006/relationships/hyperlink" Target="https://www.cde.state.co.us/uip/promising-standard1-homevisits" TargetMode="External"/><Relationship Id="rId4" Type="http://schemas.openxmlformats.org/officeDocument/2006/relationships/hyperlink" Target="https://www.cde.state.co.us/rti/familycommunitytoolkit" TargetMode="External"/><Relationship Id="rId9" Type="http://schemas.openxmlformats.org/officeDocument/2006/relationships/hyperlink" Target="https://www.cde.state.co.us/healthandwellness/healthyschools" TargetMode="Externa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5E282A-2EA3-40F0-A5E2-B3FEA61724EB}" type="doc">
      <dgm:prSet loTypeId="urn:microsoft.com/office/officeart/2011/layout/TabList" loCatId="list" qsTypeId="urn:microsoft.com/office/officeart/2005/8/quickstyle/simple1" qsCatId="simple" csTypeId="urn:microsoft.com/office/officeart/2005/8/colors/colorful3" csCatId="colorful" phldr="1"/>
      <dgm:spPr/>
      <dgm:t>
        <a:bodyPr/>
        <a:lstStyle/>
        <a:p>
          <a:endParaRPr lang="en-US"/>
        </a:p>
      </dgm:t>
    </dgm:pt>
    <dgm:pt modelId="{EA0DD5C0-CEA0-4EDC-A5FE-FA8704A2C71B}">
      <dgm:prSet phldrT="[Text]" custT="1"/>
      <dgm:spPr/>
      <dgm:t>
        <a:bodyPr/>
        <a:lstStyle/>
        <a:p>
          <a:r>
            <a:rPr lang="en-US" sz="1500" b="0" i="0" dirty="0">
              <a:solidFill>
                <a:schemeClr val="tx1"/>
              </a:solidFill>
              <a:effectLst/>
              <a:latin typeface="SourceSansProRegular"/>
            </a:rPr>
            <a:t>§22-1-102, C.R.S.</a:t>
          </a:r>
          <a:endParaRPr lang="en-US" sz="1500" b="0" dirty="0">
            <a:solidFill>
              <a:schemeClr val="tx1"/>
            </a:solidFill>
          </a:endParaRPr>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EEE107CF-0D24-4E4F-A03F-0CCA6EC9BCB6}" type="parTrans" cxnId="{162591F5-A6FB-4A9F-B27E-D3C79276F893}">
      <dgm:prSet/>
      <dgm:spPr/>
      <dgm:t>
        <a:bodyPr/>
        <a:lstStyle/>
        <a:p>
          <a:endParaRPr lang="en-US"/>
        </a:p>
      </dgm:t>
    </dgm:pt>
    <dgm:pt modelId="{798B2B9F-4255-4444-A30D-C03377D3B640}" type="sibTrans" cxnId="{162591F5-A6FB-4A9F-B27E-D3C79276F893}">
      <dgm:prSet/>
      <dgm:spPr/>
      <dgm:t>
        <a:bodyPr/>
        <a:lstStyle/>
        <a:p>
          <a:endParaRPr lang="en-US"/>
        </a:p>
      </dgm:t>
    </dgm:pt>
    <dgm:pt modelId="{651A31C6-25F3-44E2-8DEB-A2840F17507D}">
      <dgm:prSet phldrT="[Text]" custT="1"/>
      <dgm:spPr/>
      <dgm:t>
        <a:bodyPr/>
        <a:lstStyle/>
        <a:p>
          <a:pPr>
            <a:buNone/>
          </a:pPr>
          <a:r>
            <a:rPr lang="en-US" sz="1500" b="0" i="0">
              <a:solidFill>
                <a:schemeClr val="tx1"/>
              </a:solidFill>
              <a:effectLst/>
              <a:latin typeface="SourceSansProRegular"/>
            </a:rPr>
            <a:t>§22-33-104, C.R.S.</a:t>
          </a:r>
          <a:endParaRPr lang="en-US" sz="1500" b="0">
            <a:solidFill>
              <a:schemeClr val="tx1"/>
            </a:solidFill>
          </a:endParaRPr>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DF522AA7-EF62-48BF-AF99-27700F221DE6}" type="parTrans" cxnId="{6F0C4EF3-75C1-4173-B9B0-E107A35CFD2C}">
      <dgm:prSet/>
      <dgm:spPr/>
      <dgm:t>
        <a:bodyPr/>
        <a:lstStyle/>
        <a:p>
          <a:endParaRPr lang="en-US"/>
        </a:p>
      </dgm:t>
    </dgm:pt>
    <dgm:pt modelId="{96F4FFEC-48CE-4A99-977B-EF376C7E8F0F}" type="sibTrans" cxnId="{6F0C4EF3-75C1-4173-B9B0-E107A35CFD2C}">
      <dgm:prSet/>
      <dgm:spPr/>
      <dgm:t>
        <a:bodyPr/>
        <a:lstStyle/>
        <a:p>
          <a:endParaRPr lang="en-US"/>
        </a:p>
      </dgm:t>
    </dgm:pt>
    <dgm:pt modelId="{4279F4EE-522A-4580-8B0C-B71D5C23A822}">
      <dgm:prSet phldrT="[Text]" custT="1"/>
      <dgm:spPr/>
      <dgm:t>
        <a:bodyPr/>
        <a:lstStyle/>
        <a:p>
          <a:pPr>
            <a:buNone/>
          </a:pPr>
          <a:r>
            <a:rPr lang="en-US" sz="1800" b="1" i="0" dirty="0">
              <a:effectLst/>
              <a:latin typeface="SourceSansProRegular"/>
            </a:rPr>
            <a:t>School Attendance Act – Compulsory School Attendance</a:t>
          </a:r>
          <a:endParaRPr lang="en-US" sz="1800" dirty="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E055F902-68FA-4D5E-8E0C-0A31F3FAB282}" type="parTrans" cxnId="{A74E5DE4-C181-4FF8-9752-F55C03128A7D}">
      <dgm:prSet/>
      <dgm:spPr/>
      <dgm:t>
        <a:bodyPr/>
        <a:lstStyle/>
        <a:p>
          <a:endParaRPr lang="en-US"/>
        </a:p>
      </dgm:t>
    </dgm:pt>
    <dgm:pt modelId="{EB9DC1DC-8456-46F7-9BDD-90B463CE1211}" type="sibTrans" cxnId="{A74E5DE4-C181-4FF8-9752-F55C03128A7D}">
      <dgm:prSet/>
      <dgm:spPr/>
      <dgm:t>
        <a:bodyPr/>
        <a:lstStyle/>
        <a:p>
          <a:endParaRPr lang="en-US"/>
        </a:p>
      </dgm:t>
    </dgm:pt>
    <dgm:pt modelId="{B663FCBF-B416-409C-BB10-B0557F072F02}">
      <dgm:prSet phldrT="[Text]" custT="1"/>
      <dgm:spPr/>
      <dgm:t>
        <a:bodyPr/>
        <a:lstStyle/>
        <a:p>
          <a:r>
            <a:rPr lang="en-US" sz="1500" b="0" i="0" dirty="0">
              <a:solidFill>
                <a:schemeClr val="tx1"/>
              </a:solidFill>
              <a:effectLst/>
              <a:latin typeface="SourceSansProRegular"/>
            </a:rPr>
            <a:t>§22-33-104, C.R.S.</a:t>
          </a:r>
          <a:endParaRPr lang="en-US" sz="1500" b="0" dirty="0">
            <a:solidFill>
              <a:schemeClr val="tx1"/>
            </a:solidFill>
          </a:endParaRPr>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B89BDB53-3D17-443E-B129-D73C5B1E1E46}" type="parTrans" cxnId="{472919FA-89D5-4252-994B-EC9045109A13}">
      <dgm:prSet/>
      <dgm:spPr/>
      <dgm:t>
        <a:bodyPr/>
        <a:lstStyle/>
        <a:p>
          <a:endParaRPr lang="en-US"/>
        </a:p>
      </dgm:t>
    </dgm:pt>
    <dgm:pt modelId="{958F7744-F4B7-42D0-A909-14672A3538F0}" type="sibTrans" cxnId="{472919FA-89D5-4252-994B-EC9045109A13}">
      <dgm:prSet/>
      <dgm:spPr/>
      <dgm:t>
        <a:bodyPr/>
        <a:lstStyle/>
        <a:p>
          <a:endParaRPr lang="en-US"/>
        </a:p>
      </dgm:t>
    </dgm:pt>
    <dgm:pt modelId="{49567B60-D976-4021-9C66-2B853AD8C7B5}">
      <dgm:prSet phldrT="[Text]" custT="1"/>
      <dgm:spPr/>
      <dgm:t>
        <a:bodyPr/>
        <a:lstStyle/>
        <a:p>
          <a:pPr>
            <a:buFont typeface="Arial" panose="020B0604020202020204" pitchFamily="34" charset="0"/>
            <a:buChar char="•"/>
          </a:pPr>
          <a:r>
            <a:rPr lang="en-US" sz="1600" b="0" i="0" dirty="0">
              <a:effectLst/>
              <a:latin typeface="SourceSansProRegular"/>
            </a:rPr>
            <a:t>Requires the Colorado State Board of Education to adopt guidelines for the standardized calculation of unexcused absences of students from school.</a:t>
          </a:r>
          <a:endParaRPr lang="en-US" sz="1600" dirty="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A64C816F-D8AE-4628-92FE-B6037D86D706}" type="parTrans" cxnId="{A8F3890C-11B3-4399-A4FB-40530A6519D7}">
      <dgm:prSet/>
      <dgm:spPr/>
      <dgm:t>
        <a:bodyPr/>
        <a:lstStyle/>
        <a:p>
          <a:endParaRPr lang="en-US"/>
        </a:p>
      </dgm:t>
    </dgm:pt>
    <dgm:pt modelId="{5FDC53C8-91F2-476B-A304-DEF05FC88F58}" type="sibTrans" cxnId="{A8F3890C-11B3-4399-A4FB-40530A6519D7}">
      <dgm:prSet/>
      <dgm:spPr/>
      <dgm:t>
        <a:bodyPr/>
        <a:lstStyle/>
        <a:p>
          <a:endParaRPr lang="en-US"/>
        </a:p>
      </dgm:t>
    </dgm:pt>
    <dgm:pt modelId="{7A1642B3-507F-4A6D-8303-5A9F362DA8E3}">
      <dgm:prSet phldrT="[Text]" custT="1"/>
      <dgm:spPr/>
      <dgm:t>
        <a:bodyPr/>
        <a:lstStyle/>
        <a:p>
          <a:r>
            <a:rPr lang="en-US" sz="1500" b="0" i="0" dirty="0">
              <a:solidFill>
                <a:schemeClr val="tx1"/>
              </a:solidFill>
              <a:effectLst/>
              <a:latin typeface="SourceSansProRegular"/>
            </a:rPr>
            <a:t>§19-1-104, C.R.S.</a:t>
          </a:r>
          <a:endParaRPr lang="en-US" sz="1500" b="0" dirty="0">
            <a:solidFill>
              <a:schemeClr val="tx1"/>
            </a:solidFill>
          </a:endParaRPr>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24A9E8BF-10A0-447B-8679-E9D35D81367F}" type="parTrans" cxnId="{488E9591-D843-43DD-9915-9C3077691540}">
      <dgm:prSet/>
      <dgm:spPr/>
      <dgm:t>
        <a:bodyPr/>
        <a:lstStyle/>
        <a:p>
          <a:endParaRPr lang="en-US"/>
        </a:p>
      </dgm:t>
    </dgm:pt>
    <dgm:pt modelId="{76F7F19E-56E1-42AC-8DC8-8CE0E6A527E0}" type="sibTrans" cxnId="{488E9591-D843-43DD-9915-9C3077691540}">
      <dgm:prSet/>
      <dgm:spPr/>
      <dgm:t>
        <a:bodyPr/>
        <a:lstStyle/>
        <a:p>
          <a:endParaRPr lang="en-US"/>
        </a:p>
      </dgm:t>
    </dgm:pt>
    <dgm:pt modelId="{042E975B-8244-43FB-AE47-EC7479F7264E}">
      <dgm:prSet phldrT="[Text]" custT="1"/>
      <dgm:spPr/>
      <dgm:t>
        <a:bodyPr/>
        <a:lstStyle/>
        <a:p>
          <a:r>
            <a:rPr lang="en-US" sz="1500" b="0" i="0">
              <a:solidFill>
                <a:schemeClr val="tx1"/>
              </a:solidFill>
              <a:effectLst/>
              <a:latin typeface="SourceSansProRegular"/>
            </a:rPr>
            <a:t>§22-33-107, C.R.S.</a:t>
          </a:r>
          <a:endParaRPr lang="en-US" sz="1500" b="0">
            <a:solidFill>
              <a:schemeClr val="tx1"/>
            </a:solidFill>
          </a:endParaRPr>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8A495EC7-3041-40F6-9CD1-8C172F0971FC}" type="parTrans" cxnId="{76EAEFC6-DEDB-49CB-B16B-EA79D3BA9F47}">
      <dgm:prSet/>
      <dgm:spPr/>
      <dgm:t>
        <a:bodyPr/>
        <a:lstStyle/>
        <a:p>
          <a:endParaRPr lang="en-US"/>
        </a:p>
      </dgm:t>
    </dgm:pt>
    <dgm:pt modelId="{34671E30-ED35-4098-A1DD-52B7C1E8AC1A}" type="sibTrans" cxnId="{76EAEFC6-DEDB-49CB-B16B-EA79D3BA9F47}">
      <dgm:prSet/>
      <dgm:spPr/>
      <dgm:t>
        <a:bodyPr/>
        <a:lstStyle/>
        <a:p>
          <a:endParaRPr lang="en-US"/>
        </a:p>
      </dgm:t>
    </dgm:pt>
    <dgm:pt modelId="{B7D78C2B-B512-4A43-A0F9-E067913435B1}">
      <dgm:prSet phldrT="[Text]" custT="1"/>
      <dgm:spPr/>
      <dgm:t>
        <a:bodyPr/>
        <a:lstStyle/>
        <a:p>
          <a:pPr>
            <a:buFont typeface="Arial" panose="020B0604020202020204" pitchFamily="34" charset="0"/>
            <a:buChar char="•"/>
          </a:pPr>
          <a:r>
            <a:rPr lang="en-US" sz="1600" b="0" i="0" dirty="0">
              <a:effectLst/>
              <a:latin typeface="SourceSansProRegular"/>
            </a:rPr>
            <a:t>Allows a criminal justice agency investigating a matter under the "School Attendance Law of 1963" to seek, prior to adjudication, disciplinary and truancy information from the juvenile's school.</a:t>
          </a:r>
          <a:endParaRPr lang="en-US" sz="1600" dirty="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4A2579DD-3167-4126-A124-68EED4682D2F}" type="parTrans" cxnId="{7E984D7A-778F-4920-9619-1DA268AA99CD}">
      <dgm:prSet/>
      <dgm:spPr/>
      <dgm:t>
        <a:bodyPr/>
        <a:lstStyle/>
        <a:p>
          <a:endParaRPr lang="en-US"/>
        </a:p>
      </dgm:t>
    </dgm:pt>
    <dgm:pt modelId="{8325603E-A5CC-4CD8-BFC9-1109DEE6A43E}" type="sibTrans" cxnId="{7E984D7A-778F-4920-9619-1DA268AA99CD}">
      <dgm:prSet/>
      <dgm:spPr/>
      <dgm:t>
        <a:bodyPr/>
        <a:lstStyle/>
        <a:p>
          <a:endParaRPr lang="en-US"/>
        </a:p>
      </dgm:t>
    </dgm:pt>
    <dgm:pt modelId="{9EF69457-F3D3-4DE1-BE7D-EAA1D62BA11A}">
      <dgm:prSet phldrT="[Text]" custT="1"/>
      <dgm:spPr/>
      <dgm:t>
        <a:bodyPr/>
        <a:lstStyle/>
        <a:p>
          <a:pPr>
            <a:buFont typeface="Arial" panose="020B0604020202020204" pitchFamily="34" charset="0"/>
            <a:buChar char="•"/>
          </a:pPr>
          <a:r>
            <a:rPr lang="en-US" sz="1600" b="0" i="0">
              <a:effectLst/>
              <a:latin typeface="SourceSansProRegular"/>
            </a:rPr>
            <a:t>Requires school district to have policy for a truancy plan with the goal of assisting the child to remain in school.</a:t>
          </a:r>
          <a:endParaRPr lang="en-US" sz="160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F738378B-4B6E-4276-9BF7-F6AB108C65DB}" type="parTrans" cxnId="{625B9118-C7FC-4A43-833E-9024B7945F72}">
      <dgm:prSet/>
      <dgm:spPr/>
      <dgm:t>
        <a:bodyPr/>
        <a:lstStyle/>
        <a:p>
          <a:endParaRPr lang="en-US"/>
        </a:p>
      </dgm:t>
    </dgm:pt>
    <dgm:pt modelId="{4952A81B-83EA-465F-A50E-5AA3943DD936}" type="sibTrans" cxnId="{625B9118-C7FC-4A43-833E-9024B7945F72}">
      <dgm:prSet/>
      <dgm:spPr/>
      <dgm:t>
        <a:bodyPr/>
        <a:lstStyle/>
        <a:p>
          <a:endParaRPr lang="en-US"/>
        </a:p>
      </dgm:t>
    </dgm:pt>
    <dgm:pt modelId="{CD782462-8861-46AF-9044-6A08D0951EF7}">
      <dgm:prSet custT="1"/>
      <dgm:spPr/>
      <dgm:t>
        <a:bodyPr/>
        <a:lstStyle/>
        <a:p>
          <a:pPr>
            <a:buFont typeface="Arial" panose="020B0604020202020204" pitchFamily="34" charset="0"/>
            <a:buChar char="•"/>
          </a:pPr>
          <a:r>
            <a:rPr lang="en-US" sz="1500" b="0" i="0">
              <a:solidFill>
                <a:schemeClr val="tx1"/>
              </a:solidFill>
              <a:effectLst/>
              <a:latin typeface="SourceSansProRegular"/>
            </a:rPr>
            <a:t>§22-54-103, C.R.S.</a:t>
          </a:r>
          <a:endParaRPr lang="en-US" sz="1500" b="0">
            <a:solidFill>
              <a:schemeClr val="tx1"/>
            </a:solidFill>
          </a:endParaRPr>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17B9C5CA-8EF6-4317-9D49-CAA52364F5A0}" type="parTrans" cxnId="{63BFED9C-6443-45F9-B8EA-E05F5A5BF00A}">
      <dgm:prSet/>
      <dgm:spPr/>
      <dgm:t>
        <a:bodyPr/>
        <a:lstStyle/>
        <a:p>
          <a:endParaRPr lang="en-US"/>
        </a:p>
      </dgm:t>
    </dgm:pt>
    <dgm:pt modelId="{8D46A60A-BF42-4AC8-8DA0-6C43F1F005FE}" type="sibTrans" cxnId="{63BFED9C-6443-45F9-B8EA-E05F5A5BF00A}">
      <dgm:prSet/>
      <dgm:spPr/>
      <dgm:t>
        <a:bodyPr/>
        <a:lstStyle/>
        <a:p>
          <a:endParaRPr lang="en-US"/>
        </a:p>
      </dgm:t>
    </dgm:pt>
    <dgm:pt modelId="{8B532C7C-9056-4A83-B254-364269BF616C}">
      <dgm:prSet custT="1"/>
      <dgm:spPr/>
      <dgm:t>
        <a:bodyPr/>
        <a:lstStyle/>
        <a:p>
          <a:pPr>
            <a:buFont typeface="Arial" panose="020B0604020202020204" pitchFamily="34" charset="0"/>
            <a:buChar char="•"/>
          </a:pPr>
          <a:r>
            <a:rPr lang="en-US" sz="1600" b="0" i="0" dirty="0">
              <a:effectLst/>
              <a:latin typeface="SourceSansProRegular"/>
            </a:rPr>
            <a:t>“Pupil enrollment" means the number of pupils enrolled on the pupil enrollment count day within the applicable budget year, as evidenced by the actual attendance of such pupils prior to said date.</a:t>
          </a:r>
          <a:endParaRPr lang="en-US" sz="1600" b="1" dirty="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525F7128-17D1-42E6-A8C1-AD6118697D4B}" type="parTrans" cxnId="{294BF377-87A9-4640-833F-5AB3389747BB}">
      <dgm:prSet/>
      <dgm:spPr/>
      <dgm:t>
        <a:bodyPr/>
        <a:lstStyle/>
        <a:p>
          <a:endParaRPr lang="en-US"/>
        </a:p>
      </dgm:t>
    </dgm:pt>
    <dgm:pt modelId="{E4E633A5-519E-43C2-B68E-6611563E344D}" type="sibTrans" cxnId="{294BF377-87A9-4640-833F-5AB3389747BB}">
      <dgm:prSet/>
      <dgm:spPr/>
      <dgm:t>
        <a:bodyPr/>
        <a:lstStyle/>
        <a:p>
          <a:endParaRPr lang="en-US"/>
        </a:p>
      </dgm:t>
    </dgm:pt>
    <dgm:pt modelId="{51BAFE93-EFA0-4DEA-93A5-24FC68740C9D}">
      <dgm:prSet phldrT="[Text]" custT="1"/>
      <dgm:spPr/>
      <dgm:t>
        <a:bodyPr/>
        <a:lstStyle/>
        <a:p>
          <a:r>
            <a:rPr lang="en-US" sz="1600" b="0" i="0" dirty="0">
              <a:effectLst/>
              <a:latin typeface="SourceSansProRegular"/>
            </a:rPr>
            <a:t>Every public school shall be open for the admission of all children, between the ages of five and twenty-one years, residing in that district without the payment of tuition.</a:t>
          </a:r>
          <a:endParaRPr lang="en-US" sz="1400" dirty="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B8D00625-EBA9-483C-862A-5CB6B90C6CDA}" type="parTrans" cxnId="{6DF8F583-3056-4587-B64A-359604C8EB25}">
      <dgm:prSet/>
      <dgm:spPr/>
      <dgm:t>
        <a:bodyPr/>
        <a:lstStyle/>
        <a:p>
          <a:endParaRPr lang="en-US"/>
        </a:p>
      </dgm:t>
    </dgm:pt>
    <dgm:pt modelId="{856F0BD0-17B5-4F36-BB0B-2DDBF9D14B05}" type="sibTrans" cxnId="{6DF8F583-3056-4587-B64A-359604C8EB25}">
      <dgm:prSet/>
      <dgm:spPr/>
      <dgm:t>
        <a:bodyPr/>
        <a:lstStyle/>
        <a:p>
          <a:endParaRPr lang="en-US"/>
        </a:p>
      </dgm:t>
    </dgm:pt>
    <dgm:pt modelId="{6DD5085F-5B63-4C87-8518-2071DF0F6E0D}">
      <dgm:prSet phldrT="[Text]" custT="1"/>
      <dgm:spPr/>
      <dgm:t>
        <a:bodyPr/>
        <a:lstStyle/>
        <a:p>
          <a:r>
            <a:rPr lang="en-US" sz="1800" b="1" i="0" dirty="0">
              <a:effectLst/>
              <a:latin typeface="SourceSansProRegular"/>
            </a:rPr>
            <a:t>School Attendance Act – Residence of child </a:t>
          </a:r>
          <a:endParaRPr lang="en-US" sz="1800" dirty="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0CA100DE-7B02-4EFE-B58B-D16C05363226}" type="parTrans" cxnId="{F4FCE019-9AD2-4CDE-BFEF-4F3244F3C8C8}">
      <dgm:prSet/>
      <dgm:spPr/>
      <dgm:t>
        <a:bodyPr/>
        <a:lstStyle/>
        <a:p>
          <a:endParaRPr lang="en-US"/>
        </a:p>
      </dgm:t>
    </dgm:pt>
    <dgm:pt modelId="{091B5BAC-AC9A-4D96-B433-AE7596698D24}" type="sibTrans" cxnId="{F4FCE019-9AD2-4CDE-BFEF-4F3244F3C8C8}">
      <dgm:prSet/>
      <dgm:spPr/>
      <dgm:t>
        <a:bodyPr/>
        <a:lstStyle/>
        <a:p>
          <a:endParaRPr lang="en-US"/>
        </a:p>
      </dgm:t>
    </dgm:pt>
    <dgm:pt modelId="{ED03EBC5-A295-4BA3-A030-4F5409D4B0EA}">
      <dgm:prSet phldrT="[Text]" custT="1"/>
      <dgm:spPr/>
      <dgm:t>
        <a:bodyPr/>
        <a:lstStyle/>
        <a:p>
          <a:pPr>
            <a:buFont typeface="Arial" panose="020B0604020202020204" pitchFamily="34" charset="0"/>
            <a:buChar char="•"/>
          </a:pPr>
          <a:r>
            <a:rPr lang="en-US" sz="1600" b="0" i="0" dirty="0">
              <a:effectLst/>
              <a:latin typeface="SourceSansProRegular"/>
            </a:rPr>
            <a:t>Requires that each child between the ages of six and 17 shall attend public school unless otherwise excused. </a:t>
          </a:r>
          <a:endParaRPr lang="en-US" sz="1600" dirty="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2CFFE5F6-FCC5-4982-9C67-693310F28B75}" type="parTrans" cxnId="{37A21AD5-6CD2-439E-93E6-107A6139AA9F}">
      <dgm:prSet/>
      <dgm:spPr/>
      <dgm:t>
        <a:bodyPr/>
        <a:lstStyle/>
        <a:p>
          <a:endParaRPr lang="en-US"/>
        </a:p>
      </dgm:t>
    </dgm:pt>
    <dgm:pt modelId="{43FC9A52-A566-49FD-8962-62D1BCB5F5CC}" type="sibTrans" cxnId="{37A21AD5-6CD2-439E-93E6-107A6139AA9F}">
      <dgm:prSet/>
      <dgm:spPr/>
      <dgm:t>
        <a:bodyPr/>
        <a:lstStyle/>
        <a:p>
          <a:endParaRPr lang="en-US"/>
        </a:p>
      </dgm:t>
    </dgm:pt>
    <dgm:pt modelId="{4BAA7EB9-A749-4DEC-9625-2EB6EBE4D5ED}">
      <dgm:prSet phldrT="[Text]" custT="1"/>
      <dgm:spPr/>
      <dgm:t>
        <a:bodyPr/>
        <a:lstStyle/>
        <a:p>
          <a:r>
            <a:rPr lang="en-US" sz="1800" b="1" i="0">
              <a:effectLst/>
              <a:latin typeface="SourceSansProRegular"/>
            </a:rPr>
            <a:t>Standardizing Truancy Reporting and Expanding the Resources </a:t>
          </a:r>
          <a:endParaRPr lang="en-US" sz="180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A8288E94-916A-432E-B9D7-9E01E83488A4}" type="parTrans" cxnId="{FF1841B6-EF17-4810-BD3F-4A3AB2B04037}">
      <dgm:prSet/>
      <dgm:spPr/>
      <dgm:t>
        <a:bodyPr/>
        <a:lstStyle/>
        <a:p>
          <a:endParaRPr lang="en-US"/>
        </a:p>
      </dgm:t>
    </dgm:pt>
    <dgm:pt modelId="{83240B65-C1FD-4059-A300-FEE609A310B9}" type="sibTrans" cxnId="{FF1841B6-EF17-4810-BD3F-4A3AB2B04037}">
      <dgm:prSet/>
      <dgm:spPr/>
      <dgm:t>
        <a:bodyPr/>
        <a:lstStyle/>
        <a:p>
          <a:endParaRPr lang="en-US"/>
        </a:p>
      </dgm:t>
    </dgm:pt>
    <dgm:pt modelId="{BE06979F-47F0-4A97-804E-67BE5D430DB0}">
      <dgm:prSet phldrT="[Text]" custT="1"/>
      <dgm:spPr/>
      <dgm:t>
        <a:bodyPr/>
        <a:lstStyle/>
        <a:p>
          <a:r>
            <a:rPr lang="en-US" sz="1800" b="1" i="0">
              <a:effectLst/>
              <a:latin typeface="SourceSansProRegular"/>
            </a:rPr>
            <a:t>School Attendance Law of 1963 - Truancy Court</a:t>
          </a:r>
          <a:endParaRPr lang="en-US" sz="180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6A09DC75-4CEE-4370-BD7D-EB840E25723C}" type="parTrans" cxnId="{E146D706-A8FC-4A72-A526-73AC667FAE3F}">
      <dgm:prSet/>
      <dgm:spPr/>
      <dgm:t>
        <a:bodyPr/>
        <a:lstStyle/>
        <a:p>
          <a:endParaRPr lang="en-US"/>
        </a:p>
      </dgm:t>
    </dgm:pt>
    <dgm:pt modelId="{5E2AED5C-6AB7-4D3B-8367-330E1FF4258C}" type="sibTrans" cxnId="{E146D706-A8FC-4A72-A526-73AC667FAE3F}">
      <dgm:prSet/>
      <dgm:spPr/>
      <dgm:t>
        <a:bodyPr/>
        <a:lstStyle/>
        <a:p>
          <a:endParaRPr lang="en-US"/>
        </a:p>
      </dgm:t>
    </dgm:pt>
    <dgm:pt modelId="{2D05D59D-2DC7-48B1-A223-6E73B392DDDE}">
      <dgm:prSet phldrT="[Text]" custT="1"/>
      <dgm:spPr/>
      <dgm:t>
        <a:bodyPr/>
        <a:lstStyle/>
        <a:p>
          <a:r>
            <a:rPr lang="en-US" sz="1800" b="1" i="0">
              <a:effectLst/>
              <a:latin typeface="SourceSansProRegular"/>
            </a:rPr>
            <a:t>Truancy enforcement</a:t>
          </a:r>
          <a:endParaRPr lang="en-US" sz="1800"/>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B3A507B9-43CC-4558-AB08-1B0DDEBB9975}" type="parTrans" cxnId="{176105A7-3643-4C8F-8D33-D6385CA0DD5B}">
      <dgm:prSet/>
      <dgm:spPr/>
      <dgm:t>
        <a:bodyPr/>
        <a:lstStyle/>
        <a:p>
          <a:endParaRPr lang="en-US"/>
        </a:p>
      </dgm:t>
    </dgm:pt>
    <dgm:pt modelId="{AE830B48-19E7-4366-BDDE-34586AE1F1DD}" type="sibTrans" cxnId="{176105A7-3643-4C8F-8D33-D6385CA0DD5B}">
      <dgm:prSet/>
      <dgm:spPr/>
      <dgm:t>
        <a:bodyPr/>
        <a:lstStyle/>
        <a:p>
          <a:endParaRPr lang="en-US"/>
        </a:p>
      </dgm:t>
    </dgm:pt>
    <dgm:pt modelId="{1B1E6990-D8FD-4318-A369-BD493E0AAE65}">
      <dgm:prSet custT="1"/>
      <dgm:spPr/>
      <dgm:t>
        <a:bodyPr/>
        <a:lstStyle/>
        <a:p>
          <a:r>
            <a:rPr lang="en-US" sz="1800" b="1" i="0">
              <a:effectLst/>
              <a:latin typeface="SourceSansProRegular"/>
            </a:rPr>
            <a:t>FINANCE ACT OF 1994 </a:t>
          </a:r>
          <a:endParaRPr lang="en-US" sz="1800" b="1"/>
        </a:p>
      </dgm:t>
      <dgm:extLst>
        <a:ext uri="{E40237B7-FDA0-4F09-8148-C483321AD2D9}">
          <dgm14:cNvPr xmlns:dgm14="http://schemas.microsoft.com/office/drawing/2010/diagram" id="0" name=""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quot;Pupil enrollment&quot; means the number of pupils enrolled on the pupil enrollment count day within the applicable budget year, as evidenced by the actual attendance of such pupils prior to said date."/>
        </a:ext>
      </dgm:extLst>
    </dgm:pt>
    <dgm:pt modelId="{D899EAF2-8623-45C2-B57C-B6ACE6922B68}" type="parTrans" cxnId="{182E1371-52D7-447F-9D27-63A886378DD2}">
      <dgm:prSet/>
      <dgm:spPr/>
      <dgm:t>
        <a:bodyPr/>
        <a:lstStyle/>
        <a:p>
          <a:endParaRPr lang="en-US"/>
        </a:p>
      </dgm:t>
    </dgm:pt>
    <dgm:pt modelId="{2ED91DF0-BD96-4504-A648-035C4180C531}" type="sibTrans" cxnId="{182E1371-52D7-447F-9D27-63A886378DD2}">
      <dgm:prSet/>
      <dgm:spPr/>
      <dgm:t>
        <a:bodyPr/>
        <a:lstStyle/>
        <a:p>
          <a:endParaRPr lang="en-US"/>
        </a:p>
      </dgm:t>
    </dgm:pt>
    <dgm:pt modelId="{21E25751-E5C2-4380-91D6-2CD9E2D00483}" type="pres">
      <dgm:prSet presAssocID="{695E282A-2EA3-40F0-A5E2-B3FEA61724EB}" presName="Name0" presStyleCnt="0">
        <dgm:presLayoutVars>
          <dgm:chMax/>
          <dgm:chPref val="3"/>
          <dgm:dir/>
          <dgm:animOne val="branch"/>
          <dgm:animLvl val="lvl"/>
        </dgm:presLayoutVars>
      </dgm:prSet>
      <dgm:spPr/>
    </dgm:pt>
    <dgm:pt modelId="{B27B62DD-B659-42E6-8382-574F41F51021}" type="pres">
      <dgm:prSet presAssocID="{EA0DD5C0-CEA0-4EDC-A5FE-FA8704A2C71B}" presName="composite" presStyleCnt="0"/>
      <dgm:spPr/>
    </dgm:pt>
    <dgm:pt modelId="{1B7F0804-A5F5-4994-A1A8-DAB759048B8B}" type="pres">
      <dgm:prSet presAssocID="{EA0DD5C0-CEA0-4EDC-A5FE-FA8704A2C71B}" presName="FirstChild" presStyleLbl="revTx" presStyleIdx="0" presStyleCnt="12" custLinFactNeighborX="-621" custLinFactNeighborY="167">
        <dgm:presLayoutVars>
          <dgm:chMax val="0"/>
          <dgm:chPref val="0"/>
          <dgm:bulletEnabled val="1"/>
        </dgm:presLayoutVars>
      </dgm:prSet>
      <dgm:spPr/>
    </dgm:pt>
    <dgm:pt modelId="{0A6FFE5F-F2A8-4078-88BE-43B9F12C3DF0}" type="pres">
      <dgm:prSet presAssocID="{EA0DD5C0-CEA0-4EDC-A5FE-FA8704A2C71B}" presName="Parent" presStyleLbl="alignNode1" presStyleIdx="0" presStyleCnt="6" custScaleX="86538" custScaleY="156160">
        <dgm:presLayoutVars>
          <dgm:chMax val="3"/>
          <dgm:chPref val="3"/>
          <dgm:bulletEnabled val="1"/>
        </dgm:presLayoutVars>
      </dgm:prSet>
      <dgm:spPr/>
    </dgm:pt>
    <dgm:pt modelId="{6C73BA76-9560-4948-8579-1D66AA3257FD}" type="pres">
      <dgm:prSet presAssocID="{EA0DD5C0-CEA0-4EDC-A5FE-FA8704A2C71B}" presName="Accent" presStyleLbl="parChTrans1D1" presStyleIdx="0" presStyleCnt="6"/>
      <dgm:spPr/>
    </dgm:pt>
    <dgm:pt modelId="{2882D48D-5117-46BC-BA70-0F1DE58E08F0}" type="pres">
      <dgm:prSet presAssocID="{EA0DD5C0-CEA0-4EDC-A5FE-FA8704A2C71B}" presName="Child" presStyleLbl="revTx" presStyleIdx="1" presStyleCnt="12">
        <dgm:presLayoutVars>
          <dgm:chMax val="0"/>
          <dgm:chPref val="0"/>
          <dgm:bulletEnabled val="1"/>
        </dgm:presLayoutVars>
      </dgm:prSet>
      <dgm:spPr/>
    </dgm:pt>
    <dgm:pt modelId="{D1FE6809-CACF-4735-83A8-A104BA3C77B6}" type="pres">
      <dgm:prSet presAssocID="{798B2B9F-4255-4444-A30D-C03377D3B640}" presName="sibTrans" presStyleCnt="0"/>
      <dgm:spPr/>
    </dgm:pt>
    <dgm:pt modelId="{DCB9A705-4A5B-4D46-9E81-377487B319FE}" type="pres">
      <dgm:prSet presAssocID="{651A31C6-25F3-44E2-8DEB-A2840F17507D}" presName="composite" presStyleCnt="0"/>
      <dgm:spPr/>
    </dgm:pt>
    <dgm:pt modelId="{72BA433A-2EA7-458E-A6A5-76CE4A6608A9}" type="pres">
      <dgm:prSet presAssocID="{651A31C6-25F3-44E2-8DEB-A2840F17507D}" presName="FirstChild" presStyleLbl="revTx" presStyleIdx="2" presStyleCnt="12" custLinFactNeighborX="-1241">
        <dgm:presLayoutVars>
          <dgm:chMax val="0"/>
          <dgm:chPref val="0"/>
          <dgm:bulletEnabled val="1"/>
        </dgm:presLayoutVars>
      </dgm:prSet>
      <dgm:spPr/>
    </dgm:pt>
    <dgm:pt modelId="{E997D814-F159-4DC4-BCD1-7BA80030D75A}" type="pres">
      <dgm:prSet presAssocID="{651A31C6-25F3-44E2-8DEB-A2840F17507D}" presName="Parent" presStyleLbl="alignNode1" presStyleIdx="1" presStyleCnt="6" custScaleX="86538" custScaleY="156160">
        <dgm:presLayoutVars>
          <dgm:chMax val="3"/>
          <dgm:chPref val="3"/>
          <dgm:bulletEnabled val="1"/>
        </dgm:presLayoutVars>
      </dgm:prSet>
      <dgm:spPr/>
    </dgm:pt>
    <dgm:pt modelId="{152C2B7F-75EA-4FA7-A623-A1BD4C9F3F93}" type="pres">
      <dgm:prSet presAssocID="{651A31C6-25F3-44E2-8DEB-A2840F17507D}" presName="Accent" presStyleLbl="parChTrans1D1" presStyleIdx="1" presStyleCnt="6"/>
      <dgm:spPr/>
    </dgm:pt>
    <dgm:pt modelId="{36A0D85C-4398-4D67-B6AB-92B97B99DD54}" type="pres">
      <dgm:prSet presAssocID="{651A31C6-25F3-44E2-8DEB-A2840F17507D}" presName="Child" presStyleLbl="revTx" presStyleIdx="3" presStyleCnt="12">
        <dgm:presLayoutVars>
          <dgm:chMax val="0"/>
          <dgm:chPref val="0"/>
          <dgm:bulletEnabled val="1"/>
        </dgm:presLayoutVars>
      </dgm:prSet>
      <dgm:spPr/>
    </dgm:pt>
    <dgm:pt modelId="{40DC85D7-89EC-4FBC-B050-BA47B39BFD36}" type="pres">
      <dgm:prSet presAssocID="{96F4FFEC-48CE-4A99-977B-EF376C7E8F0F}" presName="sibTrans" presStyleCnt="0"/>
      <dgm:spPr/>
    </dgm:pt>
    <dgm:pt modelId="{BA9A3D10-4E82-4345-BDA7-7C0B90FB6C29}" type="pres">
      <dgm:prSet presAssocID="{B663FCBF-B416-409C-BB10-B0557F072F02}" presName="composite" presStyleCnt="0"/>
      <dgm:spPr/>
    </dgm:pt>
    <dgm:pt modelId="{D1D41AAD-8CD0-471F-B844-6151AEAEB373}" type="pres">
      <dgm:prSet presAssocID="{B663FCBF-B416-409C-BB10-B0557F072F02}" presName="FirstChild" presStyleLbl="revTx" presStyleIdx="4" presStyleCnt="12" custScaleX="88210" custScaleY="193059" custLinFactNeighborX="-6981" custLinFactNeighborY="-39559">
        <dgm:presLayoutVars>
          <dgm:chMax val="0"/>
          <dgm:chPref val="0"/>
          <dgm:bulletEnabled val="1"/>
        </dgm:presLayoutVars>
      </dgm:prSet>
      <dgm:spPr/>
    </dgm:pt>
    <dgm:pt modelId="{B725E51D-FA3E-4921-8A60-764B2B16050E}" type="pres">
      <dgm:prSet presAssocID="{B663FCBF-B416-409C-BB10-B0557F072F02}" presName="Parent" presStyleLbl="alignNode1" presStyleIdx="2" presStyleCnt="6" custScaleX="86538" custScaleY="156160">
        <dgm:presLayoutVars>
          <dgm:chMax val="3"/>
          <dgm:chPref val="3"/>
          <dgm:bulletEnabled val="1"/>
        </dgm:presLayoutVars>
      </dgm:prSet>
      <dgm:spPr/>
    </dgm:pt>
    <dgm:pt modelId="{C0DB0B0C-FAEB-44C8-AA77-511B485A6F2C}" type="pres">
      <dgm:prSet presAssocID="{B663FCBF-B416-409C-BB10-B0557F072F02}" presName="Accent" presStyleLbl="parChTrans1D1" presStyleIdx="2" presStyleCnt="6"/>
      <dgm:spPr/>
    </dgm:pt>
    <dgm:pt modelId="{8DC6E293-A8D7-4693-81D1-579CFF3F089E}" type="pres">
      <dgm:prSet presAssocID="{B663FCBF-B416-409C-BB10-B0557F072F02}" presName="Child" presStyleLbl="revTx" presStyleIdx="5" presStyleCnt="12">
        <dgm:presLayoutVars>
          <dgm:chMax val="0"/>
          <dgm:chPref val="0"/>
          <dgm:bulletEnabled val="1"/>
        </dgm:presLayoutVars>
      </dgm:prSet>
      <dgm:spPr/>
    </dgm:pt>
    <dgm:pt modelId="{EE8A3311-A368-4521-9AF8-4DC7FCF60659}" type="pres">
      <dgm:prSet presAssocID="{958F7744-F4B7-42D0-A909-14672A3538F0}" presName="sibTrans" presStyleCnt="0"/>
      <dgm:spPr/>
    </dgm:pt>
    <dgm:pt modelId="{CA9CFA40-070C-47E4-A169-9DB4845663B5}" type="pres">
      <dgm:prSet presAssocID="{7A1642B3-507F-4A6D-8303-5A9F362DA8E3}" presName="composite" presStyleCnt="0"/>
      <dgm:spPr/>
    </dgm:pt>
    <dgm:pt modelId="{37686037-EE1B-4831-8A38-52CE48211C88}" type="pres">
      <dgm:prSet presAssocID="{7A1642B3-507F-4A6D-8303-5A9F362DA8E3}" presName="FirstChild" presStyleLbl="revTx" presStyleIdx="6" presStyleCnt="12" custScaleX="96787" custScaleY="184219" custLinFactNeighborX="-3103" custLinFactNeighborY="-20216">
        <dgm:presLayoutVars>
          <dgm:chMax val="0"/>
          <dgm:chPref val="0"/>
          <dgm:bulletEnabled val="1"/>
        </dgm:presLayoutVars>
      </dgm:prSet>
      <dgm:spPr/>
    </dgm:pt>
    <dgm:pt modelId="{F22C4B23-0F54-433F-835A-2FDCFCC46174}" type="pres">
      <dgm:prSet presAssocID="{7A1642B3-507F-4A6D-8303-5A9F362DA8E3}" presName="Parent" presStyleLbl="alignNode1" presStyleIdx="3" presStyleCnt="6" custScaleX="86538" custScaleY="156160">
        <dgm:presLayoutVars>
          <dgm:chMax val="3"/>
          <dgm:chPref val="3"/>
          <dgm:bulletEnabled val="1"/>
        </dgm:presLayoutVars>
      </dgm:prSet>
      <dgm:spPr/>
    </dgm:pt>
    <dgm:pt modelId="{A526E2F1-51E9-4A7B-9549-EA582BAADC51}" type="pres">
      <dgm:prSet presAssocID="{7A1642B3-507F-4A6D-8303-5A9F362DA8E3}" presName="Accent" presStyleLbl="parChTrans1D1" presStyleIdx="3" presStyleCnt="6"/>
      <dgm:spPr/>
    </dgm:pt>
    <dgm:pt modelId="{3FB18F4D-2153-4120-B976-0FBDBF823636}" type="pres">
      <dgm:prSet presAssocID="{7A1642B3-507F-4A6D-8303-5A9F362DA8E3}" presName="Child" presStyleLbl="revTx" presStyleIdx="7" presStyleCnt="12">
        <dgm:presLayoutVars>
          <dgm:chMax val="0"/>
          <dgm:chPref val="0"/>
          <dgm:bulletEnabled val="1"/>
        </dgm:presLayoutVars>
      </dgm:prSet>
      <dgm:spPr/>
    </dgm:pt>
    <dgm:pt modelId="{1A10BC3B-2859-49CD-BBD9-C0E00DF3E4B0}" type="pres">
      <dgm:prSet presAssocID="{76F7F19E-56E1-42AC-8DC8-8CE0E6A527E0}" presName="sibTrans" presStyleCnt="0"/>
      <dgm:spPr/>
    </dgm:pt>
    <dgm:pt modelId="{BAC633D1-A981-48E7-ADFE-212AD240330A}" type="pres">
      <dgm:prSet presAssocID="{042E975B-8244-43FB-AE47-EC7479F7264E}" presName="composite" presStyleCnt="0"/>
      <dgm:spPr/>
    </dgm:pt>
    <dgm:pt modelId="{E36BD5EC-EE01-47A9-AF21-AF4825CEEAB7}" type="pres">
      <dgm:prSet presAssocID="{042E975B-8244-43FB-AE47-EC7479F7264E}" presName="FirstChild" presStyleLbl="revTx" presStyleIdx="8" presStyleCnt="12" custScaleX="95575" custScaleY="194336" custLinFactNeighborX="-3040" custLinFactNeighborY="-40309">
        <dgm:presLayoutVars>
          <dgm:chMax val="0"/>
          <dgm:chPref val="0"/>
          <dgm:bulletEnabled val="1"/>
        </dgm:presLayoutVars>
      </dgm:prSet>
      <dgm:spPr/>
    </dgm:pt>
    <dgm:pt modelId="{425F1047-3271-4C39-9281-7B47B5EC51E4}" type="pres">
      <dgm:prSet presAssocID="{042E975B-8244-43FB-AE47-EC7479F7264E}" presName="Parent" presStyleLbl="alignNode1" presStyleIdx="4" presStyleCnt="6" custScaleX="86538" custScaleY="156160">
        <dgm:presLayoutVars>
          <dgm:chMax val="3"/>
          <dgm:chPref val="3"/>
          <dgm:bulletEnabled val="1"/>
        </dgm:presLayoutVars>
      </dgm:prSet>
      <dgm:spPr/>
    </dgm:pt>
    <dgm:pt modelId="{E7ED8FBE-A4B6-47DA-82C3-853DC521D3CE}" type="pres">
      <dgm:prSet presAssocID="{042E975B-8244-43FB-AE47-EC7479F7264E}" presName="Accent" presStyleLbl="parChTrans1D1" presStyleIdx="4" presStyleCnt="6"/>
      <dgm:spPr/>
    </dgm:pt>
    <dgm:pt modelId="{9D2C4E5C-71C3-46CE-99DC-5DFCD9C09B89}" type="pres">
      <dgm:prSet presAssocID="{042E975B-8244-43FB-AE47-EC7479F7264E}" presName="Child" presStyleLbl="revTx" presStyleIdx="9" presStyleCnt="12">
        <dgm:presLayoutVars>
          <dgm:chMax val="0"/>
          <dgm:chPref val="0"/>
          <dgm:bulletEnabled val="1"/>
        </dgm:presLayoutVars>
      </dgm:prSet>
      <dgm:spPr/>
    </dgm:pt>
    <dgm:pt modelId="{986AF7B0-D6D6-4A98-A5AC-E41559119005}" type="pres">
      <dgm:prSet presAssocID="{34671E30-ED35-4098-A1DD-52B7C1E8AC1A}" presName="sibTrans" presStyleCnt="0"/>
      <dgm:spPr/>
    </dgm:pt>
    <dgm:pt modelId="{7059D913-8ECE-47B0-A1F4-A8DB21BB95CF}" type="pres">
      <dgm:prSet presAssocID="{CD782462-8861-46AF-9044-6A08D0951EF7}" presName="composite" presStyleCnt="0"/>
      <dgm:spPr/>
    </dgm:pt>
    <dgm:pt modelId="{809489D5-507B-45FA-B10B-43D7ACC92ADC}" type="pres">
      <dgm:prSet presAssocID="{CD782462-8861-46AF-9044-6A08D0951EF7}" presName="FirstChild" presStyleLbl="revTx" presStyleIdx="10" presStyleCnt="12" custScaleX="95575" custScaleY="189161" custLinFactNeighborX="-2482" custLinFactNeighborY="-28468">
        <dgm:presLayoutVars>
          <dgm:chMax val="0"/>
          <dgm:chPref val="0"/>
          <dgm:bulletEnabled val="1"/>
        </dgm:presLayoutVars>
      </dgm:prSet>
      <dgm:spPr/>
    </dgm:pt>
    <dgm:pt modelId="{0411D7AB-954A-443D-A60F-B0C6B87AFD2B}" type="pres">
      <dgm:prSet presAssocID="{CD782462-8861-46AF-9044-6A08D0951EF7}" presName="Parent" presStyleLbl="alignNode1" presStyleIdx="5" presStyleCnt="6" custScaleX="86538" custScaleY="156160">
        <dgm:presLayoutVars>
          <dgm:chMax val="3"/>
          <dgm:chPref val="3"/>
          <dgm:bulletEnabled val="1"/>
        </dgm:presLayoutVars>
      </dgm:prSet>
      <dgm:spPr/>
    </dgm:pt>
    <dgm:pt modelId="{415FAD03-1987-45A8-AC2A-00715D1F76FA}" type="pres">
      <dgm:prSet presAssocID="{CD782462-8861-46AF-9044-6A08D0951EF7}" presName="Accent" presStyleLbl="parChTrans1D1" presStyleIdx="5" presStyleCnt="6"/>
      <dgm:spPr/>
    </dgm:pt>
    <dgm:pt modelId="{BAEB3C70-711C-4940-943B-9EE60892710B}" type="pres">
      <dgm:prSet presAssocID="{CD782462-8861-46AF-9044-6A08D0951EF7}" presName="Child" presStyleLbl="revTx" presStyleIdx="11" presStyleCnt="12">
        <dgm:presLayoutVars>
          <dgm:chMax val="0"/>
          <dgm:chPref val="0"/>
          <dgm:bulletEnabled val="1"/>
        </dgm:presLayoutVars>
      </dgm:prSet>
      <dgm:spPr/>
    </dgm:pt>
  </dgm:ptLst>
  <dgm:cxnLst>
    <dgm:cxn modelId="{E146D706-A8FC-4A72-A526-73AC667FAE3F}" srcId="{7A1642B3-507F-4A6D-8303-5A9F362DA8E3}" destId="{BE06979F-47F0-4A97-804E-67BE5D430DB0}" srcOrd="0" destOrd="0" parTransId="{6A09DC75-4CEE-4370-BD7D-EB840E25723C}" sibTransId="{5E2AED5C-6AB7-4D3B-8367-330E1FF4258C}"/>
    <dgm:cxn modelId="{05C7F506-AEE5-464D-870E-5E8EB11DBF37}" type="presOf" srcId="{49567B60-D976-4021-9C66-2B853AD8C7B5}" destId="{8DC6E293-A8D7-4693-81D1-579CFF3F089E}" srcOrd="0" destOrd="0" presId="urn:microsoft.com/office/officeart/2011/layout/TabList"/>
    <dgm:cxn modelId="{A7B8630A-DCAA-40C4-B308-B3E014F26179}" type="presOf" srcId="{695E282A-2EA3-40F0-A5E2-B3FEA61724EB}" destId="{21E25751-E5C2-4380-91D6-2CD9E2D00483}" srcOrd="0" destOrd="0" presId="urn:microsoft.com/office/officeart/2011/layout/TabList"/>
    <dgm:cxn modelId="{A8F3890C-11B3-4399-A4FB-40530A6519D7}" srcId="{B663FCBF-B416-409C-BB10-B0557F072F02}" destId="{49567B60-D976-4021-9C66-2B853AD8C7B5}" srcOrd="1" destOrd="0" parTransId="{A64C816F-D8AE-4628-92FE-B6037D86D706}" sibTransId="{5FDC53C8-91F2-476B-A304-DEF05FC88F58}"/>
    <dgm:cxn modelId="{625B9118-C7FC-4A43-833E-9024B7945F72}" srcId="{042E975B-8244-43FB-AE47-EC7479F7264E}" destId="{9EF69457-F3D3-4DE1-BE7D-EAA1D62BA11A}" srcOrd="1" destOrd="0" parTransId="{F738378B-4B6E-4276-9BF7-F6AB108C65DB}" sibTransId="{4952A81B-83EA-465F-A50E-5AA3943DD936}"/>
    <dgm:cxn modelId="{DAE4BC18-F64E-4142-B59F-CFCC20D61FDB}" type="presOf" srcId="{042E975B-8244-43FB-AE47-EC7479F7264E}" destId="{425F1047-3271-4C39-9281-7B47B5EC51E4}" srcOrd="0" destOrd="0" presId="urn:microsoft.com/office/officeart/2011/layout/TabList"/>
    <dgm:cxn modelId="{F4FCE019-9AD2-4CDE-BFEF-4F3244F3C8C8}" srcId="{EA0DD5C0-CEA0-4EDC-A5FE-FA8704A2C71B}" destId="{6DD5085F-5B63-4C87-8518-2071DF0F6E0D}" srcOrd="0" destOrd="0" parTransId="{0CA100DE-7B02-4EFE-B58B-D16C05363226}" sibTransId="{091B5BAC-AC9A-4D96-B433-AE7596698D24}"/>
    <dgm:cxn modelId="{F5BAE82D-B59F-4661-8ABE-5610BBF4CD4A}" type="presOf" srcId="{651A31C6-25F3-44E2-8DEB-A2840F17507D}" destId="{E997D814-F159-4DC4-BCD1-7BA80030D75A}" srcOrd="0" destOrd="0" presId="urn:microsoft.com/office/officeart/2011/layout/TabList"/>
    <dgm:cxn modelId="{4E667135-F4D1-4259-93E5-A689E6A8003B}" type="presOf" srcId="{CD782462-8861-46AF-9044-6A08D0951EF7}" destId="{0411D7AB-954A-443D-A60F-B0C6B87AFD2B}" srcOrd="0" destOrd="0" presId="urn:microsoft.com/office/officeart/2011/layout/TabList"/>
    <dgm:cxn modelId="{AF388935-85B6-429E-849C-8F717B01A1C9}" type="presOf" srcId="{51BAFE93-EFA0-4DEA-93A5-24FC68740C9D}" destId="{2882D48D-5117-46BC-BA70-0F1DE58E08F0}" srcOrd="0" destOrd="0" presId="urn:microsoft.com/office/officeart/2011/layout/TabList"/>
    <dgm:cxn modelId="{78FD0862-A76E-4E93-AD24-72A6D5267800}" type="presOf" srcId="{9EF69457-F3D3-4DE1-BE7D-EAA1D62BA11A}" destId="{9D2C4E5C-71C3-46CE-99DC-5DFCD9C09B89}" srcOrd="0" destOrd="0" presId="urn:microsoft.com/office/officeart/2011/layout/TabList"/>
    <dgm:cxn modelId="{B9016949-EE71-42FF-8418-43FB91ADF464}" type="presOf" srcId="{7A1642B3-507F-4A6D-8303-5A9F362DA8E3}" destId="{F22C4B23-0F54-433F-835A-2FDCFCC46174}" srcOrd="0" destOrd="0" presId="urn:microsoft.com/office/officeart/2011/layout/TabList"/>
    <dgm:cxn modelId="{C73E736F-4C68-45B3-A1D0-B2AD865A5332}" type="presOf" srcId="{6DD5085F-5B63-4C87-8518-2071DF0F6E0D}" destId="{1B7F0804-A5F5-4994-A1A8-DAB759048B8B}" srcOrd="0" destOrd="0" presId="urn:microsoft.com/office/officeart/2011/layout/TabList"/>
    <dgm:cxn modelId="{182E1371-52D7-447F-9D27-63A886378DD2}" srcId="{CD782462-8861-46AF-9044-6A08D0951EF7}" destId="{1B1E6990-D8FD-4318-A369-BD493E0AAE65}" srcOrd="0" destOrd="0" parTransId="{D899EAF2-8623-45C2-B57C-B6ACE6922B68}" sibTransId="{2ED91DF0-BD96-4504-A648-035C4180C531}"/>
    <dgm:cxn modelId="{03938B57-CF5F-491F-8967-8D71F74BCF7F}" type="presOf" srcId="{1B1E6990-D8FD-4318-A369-BD493E0AAE65}" destId="{809489D5-507B-45FA-B10B-43D7ACC92ADC}" srcOrd="0" destOrd="0" presId="urn:microsoft.com/office/officeart/2011/layout/TabList"/>
    <dgm:cxn modelId="{294BF377-87A9-4640-833F-5AB3389747BB}" srcId="{CD782462-8861-46AF-9044-6A08D0951EF7}" destId="{8B532C7C-9056-4A83-B254-364269BF616C}" srcOrd="1" destOrd="0" parTransId="{525F7128-17D1-42E6-A8C1-AD6118697D4B}" sibTransId="{E4E633A5-519E-43C2-B68E-6611563E344D}"/>
    <dgm:cxn modelId="{7E984D7A-778F-4920-9619-1DA268AA99CD}" srcId="{7A1642B3-507F-4A6D-8303-5A9F362DA8E3}" destId="{B7D78C2B-B512-4A43-A0F9-E067913435B1}" srcOrd="1" destOrd="0" parTransId="{4A2579DD-3167-4126-A124-68EED4682D2F}" sibTransId="{8325603E-A5CC-4CD8-BFC9-1109DEE6A43E}"/>
    <dgm:cxn modelId="{6DF8F583-3056-4587-B64A-359604C8EB25}" srcId="{EA0DD5C0-CEA0-4EDC-A5FE-FA8704A2C71B}" destId="{51BAFE93-EFA0-4DEA-93A5-24FC68740C9D}" srcOrd="1" destOrd="0" parTransId="{B8D00625-EBA9-483C-862A-5CB6B90C6CDA}" sibTransId="{856F0BD0-17B5-4F36-BB0B-2DDBF9D14B05}"/>
    <dgm:cxn modelId="{F01FF28B-A210-4F9C-9036-19826E890D6A}" type="presOf" srcId="{4279F4EE-522A-4580-8B0C-B71D5C23A822}" destId="{72BA433A-2EA7-458E-A6A5-76CE4A6608A9}" srcOrd="0" destOrd="0" presId="urn:microsoft.com/office/officeart/2011/layout/TabList"/>
    <dgm:cxn modelId="{488E9591-D843-43DD-9915-9C3077691540}" srcId="{695E282A-2EA3-40F0-A5E2-B3FEA61724EB}" destId="{7A1642B3-507F-4A6D-8303-5A9F362DA8E3}" srcOrd="3" destOrd="0" parTransId="{24A9E8BF-10A0-447B-8679-E9D35D81367F}" sibTransId="{76F7F19E-56E1-42AC-8DC8-8CE0E6A527E0}"/>
    <dgm:cxn modelId="{0059C092-CC3B-4C2F-A0E6-2C18E5315163}" type="presOf" srcId="{BE06979F-47F0-4A97-804E-67BE5D430DB0}" destId="{37686037-EE1B-4831-8A38-52CE48211C88}" srcOrd="0" destOrd="0" presId="urn:microsoft.com/office/officeart/2011/layout/TabList"/>
    <dgm:cxn modelId="{6CE88895-F2D8-44AE-98D6-BB4AFD951FFA}" type="presOf" srcId="{B663FCBF-B416-409C-BB10-B0557F072F02}" destId="{B725E51D-FA3E-4921-8A60-764B2B16050E}" srcOrd="0" destOrd="0" presId="urn:microsoft.com/office/officeart/2011/layout/TabList"/>
    <dgm:cxn modelId="{63BFED9C-6443-45F9-B8EA-E05F5A5BF00A}" srcId="{695E282A-2EA3-40F0-A5E2-B3FEA61724EB}" destId="{CD782462-8861-46AF-9044-6A08D0951EF7}" srcOrd="5" destOrd="0" parTransId="{17B9C5CA-8EF6-4317-9D49-CAA52364F5A0}" sibTransId="{8D46A60A-BF42-4AC8-8DA0-6C43F1F005FE}"/>
    <dgm:cxn modelId="{502AF69D-F407-4D87-AA7B-AD9D598FD753}" type="presOf" srcId="{EA0DD5C0-CEA0-4EDC-A5FE-FA8704A2C71B}" destId="{0A6FFE5F-F2A8-4078-88BE-43B9F12C3DF0}" srcOrd="0" destOrd="0" presId="urn:microsoft.com/office/officeart/2011/layout/TabList"/>
    <dgm:cxn modelId="{176105A7-3643-4C8F-8D33-D6385CA0DD5B}" srcId="{042E975B-8244-43FB-AE47-EC7479F7264E}" destId="{2D05D59D-2DC7-48B1-A223-6E73B392DDDE}" srcOrd="0" destOrd="0" parTransId="{B3A507B9-43CC-4558-AB08-1B0DDEBB9975}" sibTransId="{AE830B48-19E7-4366-BDDE-34586AE1F1DD}"/>
    <dgm:cxn modelId="{638EB5AB-264E-4BFC-AA29-F0337B790A70}" type="presOf" srcId="{8B532C7C-9056-4A83-B254-364269BF616C}" destId="{BAEB3C70-711C-4940-943B-9EE60892710B}" srcOrd="0" destOrd="0" presId="urn:microsoft.com/office/officeart/2011/layout/TabList"/>
    <dgm:cxn modelId="{FF1841B6-EF17-4810-BD3F-4A3AB2B04037}" srcId="{B663FCBF-B416-409C-BB10-B0557F072F02}" destId="{4BAA7EB9-A749-4DEC-9625-2EB6EBE4D5ED}" srcOrd="0" destOrd="0" parTransId="{A8288E94-916A-432E-B9D7-9E01E83488A4}" sibTransId="{83240B65-C1FD-4059-A300-FEE609A310B9}"/>
    <dgm:cxn modelId="{76EAEFC6-DEDB-49CB-B16B-EA79D3BA9F47}" srcId="{695E282A-2EA3-40F0-A5E2-B3FEA61724EB}" destId="{042E975B-8244-43FB-AE47-EC7479F7264E}" srcOrd="4" destOrd="0" parTransId="{8A495EC7-3041-40F6-9CD1-8C172F0971FC}" sibTransId="{34671E30-ED35-4098-A1DD-52B7C1E8AC1A}"/>
    <dgm:cxn modelId="{37A21AD5-6CD2-439E-93E6-107A6139AA9F}" srcId="{651A31C6-25F3-44E2-8DEB-A2840F17507D}" destId="{ED03EBC5-A295-4BA3-A030-4F5409D4B0EA}" srcOrd="1" destOrd="0" parTransId="{2CFFE5F6-FCC5-4982-9C67-693310F28B75}" sibTransId="{43FC9A52-A566-49FD-8962-62D1BCB5F5CC}"/>
    <dgm:cxn modelId="{D081C0D9-F6BC-457D-922B-D7B80FAA25E3}" type="presOf" srcId="{B7D78C2B-B512-4A43-A0F9-E067913435B1}" destId="{3FB18F4D-2153-4120-B976-0FBDBF823636}" srcOrd="0" destOrd="0" presId="urn:microsoft.com/office/officeart/2011/layout/TabList"/>
    <dgm:cxn modelId="{D62915DC-7163-41B9-A102-3965F7B1BD1A}" type="presOf" srcId="{2D05D59D-2DC7-48B1-A223-6E73B392DDDE}" destId="{E36BD5EC-EE01-47A9-AF21-AF4825CEEAB7}" srcOrd="0" destOrd="0" presId="urn:microsoft.com/office/officeart/2011/layout/TabList"/>
    <dgm:cxn modelId="{3854E4DD-6126-4BDE-B8E6-E365278DEF79}" type="presOf" srcId="{4BAA7EB9-A749-4DEC-9625-2EB6EBE4D5ED}" destId="{D1D41AAD-8CD0-471F-B844-6151AEAEB373}" srcOrd="0" destOrd="0" presId="urn:microsoft.com/office/officeart/2011/layout/TabList"/>
    <dgm:cxn modelId="{A74E5DE4-C181-4FF8-9752-F55C03128A7D}" srcId="{651A31C6-25F3-44E2-8DEB-A2840F17507D}" destId="{4279F4EE-522A-4580-8B0C-B71D5C23A822}" srcOrd="0" destOrd="0" parTransId="{E055F902-68FA-4D5E-8E0C-0A31F3FAB282}" sibTransId="{EB9DC1DC-8456-46F7-9BDD-90B463CE1211}"/>
    <dgm:cxn modelId="{FC8EECED-DEA2-413C-8918-0F7BBE68969A}" type="presOf" srcId="{ED03EBC5-A295-4BA3-A030-4F5409D4B0EA}" destId="{36A0D85C-4398-4D67-B6AB-92B97B99DD54}" srcOrd="0" destOrd="0" presId="urn:microsoft.com/office/officeart/2011/layout/TabList"/>
    <dgm:cxn modelId="{6F0C4EF3-75C1-4173-B9B0-E107A35CFD2C}" srcId="{695E282A-2EA3-40F0-A5E2-B3FEA61724EB}" destId="{651A31C6-25F3-44E2-8DEB-A2840F17507D}" srcOrd="1" destOrd="0" parTransId="{DF522AA7-EF62-48BF-AF99-27700F221DE6}" sibTransId="{96F4FFEC-48CE-4A99-977B-EF376C7E8F0F}"/>
    <dgm:cxn modelId="{162591F5-A6FB-4A9F-B27E-D3C79276F893}" srcId="{695E282A-2EA3-40F0-A5E2-B3FEA61724EB}" destId="{EA0DD5C0-CEA0-4EDC-A5FE-FA8704A2C71B}" srcOrd="0" destOrd="0" parTransId="{EEE107CF-0D24-4E4F-A03F-0CCA6EC9BCB6}" sibTransId="{798B2B9F-4255-4444-A30D-C03377D3B640}"/>
    <dgm:cxn modelId="{472919FA-89D5-4252-994B-EC9045109A13}" srcId="{695E282A-2EA3-40F0-A5E2-B3FEA61724EB}" destId="{B663FCBF-B416-409C-BB10-B0557F072F02}" srcOrd="2" destOrd="0" parTransId="{B89BDB53-3D17-443E-B129-D73C5B1E1E46}" sibTransId="{958F7744-F4B7-42D0-A909-14672A3538F0}"/>
    <dgm:cxn modelId="{AE96D0D8-9116-4DCE-AADB-0B9B55FC41CE}" type="presParOf" srcId="{21E25751-E5C2-4380-91D6-2CD9E2D00483}" destId="{B27B62DD-B659-42E6-8382-574F41F51021}" srcOrd="0" destOrd="0" presId="urn:microsoft.com/office/officeart/2011/layout/TabList"/>
    <dgm:cxn modelId="{373333EA-86C4-439B-9711-6AA967244DDC}" type="presParOf" srcId="{B27B62DD-B659-42E6-8382-574F41F51021}" destId="{1B7F0804-A5F5-4994-A1A8-DAB759048B8B}" srcOrd="0" destOrd="0" presId="urn:microsoft.com/office/officeart/2011/layout/TabList"/>
    <dgm:cxn modelId="{F9BD0E97-EFDA-45AB-9192-601BA32FC2ED}" type="presParOf" srcId="{B27B62DD-B659-42E6-8382-574F41F51021}" destId="{0A6FFE5F-F2A8-4078-88BE-43B9F12C3DF0}" srcOrd="1" destOrd="0" presId="urn:microsoft.com/office/officeart/2011/layout/TabList"/>
    <dgm:cxn modelId="{14D3864C-6220-4E32-8EDA-564AC29356D4}" type="presParOf" srcId="{B27B62DD-B659-42E6-8382-574F41F51021}" destId="{6C73BA76-9560-4948-8579-1D66AA3257FD}" srcOrd="2" destOrd="0" presId="urn:microsoft.com/office/officeart/2011/layout/TabList"/>
    <dgm:cxn modelId="{BD4F4EE8-288E-431B-A80C-5D90E3F12840}" type="presParOf" srcId="{21E25751-E5C2-4380-91D6-2CD9E2D00483}" destId="{2882D48D-5117-46BC-BA70-0F1DE58E08F0}" srcOrd="1" destOrd="0" presId="urn:microsoft.com/office/officeart/2011/layout/TabList"/>
    <dgm:cxn modelId="{D5D36662-BFD8-4E03-B066-D3A3E31F105C}" type="presParOf" srcId="{21E25751-E5C2-4380-91D6-2CD9E2D00483}" destId="{D1FE6809-CACF-4735-83A8-A104BA3C77B6}" srcOrd="2" destOrd="0" presId="urn:microsoft.com/office/officeart/2011/layout/TabList"/>
    <dgm:cxn modelId="{60C4871B-A7DD-4809-AF57-31221E8F8E67}" type="presParOf" srcId="{21E25751-E5C2-4380-91D6-2CD9E2D00483}" destId="{DCB9A705-4A5B-4D46-9E81-377487B319FE}" srcOrd="3" destOrd="0" presId="urn:microsoft.com/office/officeart/2011/layout/TabList"/>
    <dgm:cxn modelId="{F7AB9200-2849-4D19-BBE4-941994A7B14E}" type="presParOf" srcId="{DCB9A705-4A5B-4D46-9E81-377487B319FE}" destId="{72BA433A-2EA7-458E-A6A5-76CE4A6608A9}" srcOrd="0" destOrd="0" presId="urn:microsoft.com/office/officeart/2011/layout/TabList"/>
    <dgm:cxn modelId="{C8C896BE-68EA-4674-83EE-7DDFB109AED6}" type="presParOf" srcId="{DCB9A705-4A5B-4D46-9E81-377487B319FE}" destId="{E997D814-F159-4DC4-BCD1-7BA80030D75A}" srcOrd="1" destOrd="0" presId="urn:microsoft.com/office/officeart/2011/layout/TabList"/>
    <dgm:cxn modelId="{111F3C17-8A85-427F-AAE5-1C3497788C99}" type="presParOf" srcId="{DCB9A705-4A5B-4D46-9E81-377487B319FE}" destId="{152C2B7F-75EA-4FA7-A623-A1BD4C9F3F93}" srcOrd="2" destOrd="0" presId="urn:microsoft.com/office/officeart/2011/layout/TabList"/>
    <dgm:cxn modelId="{F376D11F-F532-4DE3-BF94-59D8C30E2ACB}" type="presParOf" srcId="{21E25751-E5C2-4380-91D6-2CD9E2D00483}" destId="{36A0D85C-4398-4D67-B6AB-92B97B99DD54}" srcOrd="4" destOrd="0" presId="urn:microsoft.com/office/officeart/2011/layout/TabList"/>
    <dgm:cxn modelId="{EEF2B263-BE4D-4E44-A26D-6649450CE503}" type="presParOf" srcId="{21E25751-E5C2-4380-91D6-2CD9E2D00483}" destId="{40DC85D7-89EC-4FBC-B050-BA47B39BFD36}" srcOrd="5" destOrd="0" presId="urn:microsoft.com/office/officeart/2011/layout/TabList"/>
    <dgm:cxn modelId="{DC3E80F0-E4BB-4118-9356-69C8F37DEF05}" type="presParOf" srcId="{21E25751-E5C2-4380-91D6-2CD9E2D00483}" destId="{BA9A3D10-4E82-4345-BDA7-7C0B90FB6C29}" srcOrd="6" destOrd="0" presId="urn:microsoft.com/office/officeart/2011/layout/TabList"/>
    <dgm:cxn modelId="{D71F1BCC-1C33-4241-AB85-358DB3C13F71}" type="presParOf" srcId="{BA9A3D10-4E82-4345-BDA7-7C0B90FB6C29}" destId="{D1D41AAD-8CD0-471F-B844-6151AEAEB373}" srcOrd="0" destOrd="0" presId="urn:microsoft.com/office/officeart/2011/layout/TabList"/>
    <dgm:cxn modelId="{2ECE257E-66F4-4F98-A918-FADC0CD6A81C}" type="presParOf" srcId="{BA9A3D10-4E82-4345-BDA7-7C0B90FB6C29}" destId="{B725E51D-FA3E-4921-8A60-764B2B16050E}" srcOrd="1" destOrd="0" presId="urn:microsoft.com/office/officeart/2011/layout/TabList"/>
    <dgm:cxn modelId="{28A6DA60-80FC-4060-8E98-6D66C978E10F}" type="presParOf" srcId="{BA9A3D10-4E82-4345-BDA7-7C0B90FB6C29}" destId="{C0DB0B0C-FAEB-44C8-AA77-511B485A6F2C}" srcOrd="2" destOrd="0" presId="urn:microsoft.com/office/officeart/2011/layout/TabList"/>
    <dgm:cxn modelId="{933B9A9B-808E-4345-8205-0D49A3C3652D}" type="presParOf" srcId="{21E25751-E5C2-4380-91D6-2CD9E2D00483}" destId="{8DC6E293-A8D7-4693-81D1-579CFF3F089E}" srcOrd="7" destOrd="0" presId="urn:microsoft.com/office/officeart/2011/layout/TabList"/>
    <dgm:cxn modelId="{4BCB2749-9FB4-4DD1-B138-C765042C0510}" type="presParOf" srcId="{21E25751-E5C2-4380-91D6-2CD9E2D00483}" destId="{EE8A3311-A368-4521-9AF8-4DC7FCF60659}" srcOrd="8" destOrd="0" presId="urn:microsoft.com/office/officeart/2011/layout/TabList"/>
    <dgm:cxn modelId="{FB7E64CC-A12A-48B9-99F0-94D50F75A715}" type="presParOf" srcId="{21E25751-E5C2-4380-91D6-2CD9E2D00483}" destId="{CA9CFA40-070C-47E4-A169-9DB4845663B5}" srcOrd="9" destOrd="0" presId="urn:microsoft.com/office/officeart/2011/layout/TabList"/>
    <dgm:cxn modelId="{BC752491-732A-47F2-800B-38D27CD6F0E9}" type="presParOf" srcId="{CA9CFA40-070C-47E4-A169-9DB4845663B5}" destId="{37686037-EE1B-4831-8A38-52CE48211C88}" srcOrd="0" destOrd="0" presId="urn:microsoft.com/office/officeart/2011/layout/TabList"/>
    <dgm:cxn modelId="{1FB5A298-029A-4EEA-928F-BE3EFDD33BD3}" type="presParOf" srcId="{CA9CFA40-070C-47E4-A169-9DB4845663B5}" destId="{F22C4B23-0F54-433F-835A-2FDCFCC46174}" srcOrd="1" destOrd="0" presId="urn:microsoft.com/office/officeart/2011/layout/TabList"/>
    <dgm:cxn modelId="{CB5922A0-9EFC-4E11-8ACD-15E80795D0B1}" type="presParOf" srcId="{CA9CFA40-070C-47E4-A169-9DB4845663B5}" destId="{A526E2F1-51E9-4A7B-9549-EA582BAADC51}" srcOrd="2" destOrd="0" presId="urn:microsoft.com/office/officeart/2011/layout/TabList"/>
    <dgm:cxn modelId="{B1BCFEF9-7510-4F59-8FAE-8BE732851E91}" type="presParOf" srcId="{21E25751-E5C2-4380-91D6-2CD9E2D00483}" destId="{3FB18F4D-2153-4120-B976-0FBDBF823636}" srcOrd="10" destOrd="0" presId="urn:microsoft.com/office/officeart/2011/layout/TabList"/>
    <dgm:cxn modelId="{B141FEC4-2BC6-4A92-A973-E81362796AB6}" type="presParOf" srcId="{21E25751-E5C2-4380-91D6-2CD9E2D00483}" destId="{1A10BC3B-2859-49CD-BBD9-C0E00DF3E4B0}" srcOrd="11" destOrd="0" presId="urn:microsoft.com/office/officeart/2011/layout/TabList"/>
    <dgm:cxn modelId="{8333D882-9AAF-40E6-A1C7-6F6EB48DE5FA}" type="presParOf" srcId="{21E25751-E5C2-4380-91D6-2CD9E2D00483}" destId="{BAC633D1-A981-48E7-ADFE-212AD240330A}" srcOrd="12" destOrd="0" presId="urn:microsoft.com/office/officeart/2011/layout/TabList"/>
    <dgm:cxn modelId="{9AD5BDC7-4644-4C4C-B46F-FBAF3692ACBA}" type="presParOf" srcId="{BAC633D1-A981-48E7-ADFE-212AD240330A}" destId="{E36BD5EC-EE01-47A9-AF21-AF4825CEEAB7}" srcOrd="0" destOrd="0" presId="urn:microsoft.com/office/officeart/2011/layout/TabList"/>
    <dgm:cxn modelId="{C0F34F68-ECF3-44E4-9658-7F7E56B88ACA}" type="presParOf" srcId="{BAC633D1-A981-48E7-ADFE-212AD240330A}" destId="{425F1047-3271-4C39-9281-7B47B5EC51E4}" srcOrd="1" destOrd="0" presId="urn:microsoft.com/office/officeart/2011/layout/TabList"/>
    <dgm:cxn modelId="{833F50C2-3B7B-4B6E-9DDE-25C5632A5AF5}" type="presParOf" srcId="{BAC633D1-A981-48E7-ADFE-212AD240330A}" destId="{E7ED8FBE-A4B6-47DA-82C3-853DC521D3CE}" srcOrd="2" destOrd="0" presId="urn:microsoft.com/office/officeart/2011/layout/TabList"/>
    <dgm:cxn modelId="{DD082118-F82B-45F8-8B57-8E631CAA3A1E}" type="presParOf" srcId="{21E25751-E5C2-4380-91D6-2CD9E2D00483}" destId="{9D2C4E5C-71C3-46CE-99DC-5DFCD9C09B89}" srcOrd="13" destOrd="0" presId="urn:microsoft.com/office/officeart/2011/layout/TabList"/>
    <dgm:cxn modelId="{3918CF9A-902D-4DC1-BAA5-0F30288DA7CF}" type="presParOf" srcId="{21E25751-E5C2-4380-91D6-2CD9E2D00483}" destId="{986AF7B0-D6D6-4A98-A5AC-E41559119005}" srcOrd="14" destOrd="0" presId="urn:microsoft.com/office/officeart/2011/layout/TabList"/>
    <dgm:cxn modelId="{F3C2E319-307A-4389-B4B3-EDBD2260CC7B}" type="presParOf" srcId="{21E25751-E5C2-4380-91D6-2CD9E2D00483}" destId="{7059D913-8ECE-47B0-A1F4-A8DB21BB95CF}" srcOrd="15" destOrd="0" presId="urn:microsoft.com/office/officeart/2011/layout/TabList"/>
    <dgm:cxn modelId="{1EFA1271-AAA1-4151-B9DB-E28E1CABBE89}" type="presParOf" srcId="{7059D913-8ECE-47B0-A1F4-A8DB21BB95CF}" destId="{809489D5-507B-45FA-B10B-43D7ACC92ADC}" srcOrd="0" destOrd="0" presId="urn:microsoft.com/office/officeart/2011/layout/TabList"/>
    <dgm:cxn modelId="{B9942479-8474-4240-9187-53004F978C43}" type="presParOf" srcId="{7059D913-8ECE-47B0-A1F4-A8DB21BB95CF}" destId="{0411D7AB-954A-443D-A60F-B0C6B87AFD2B}" srcOrd="1" destOrd="0" presId="urn:microsoft.com/office/officeart/2011/layout/TabList"/>
    <dgm:cxn modelId="{B211AC76-09DF-4AB7-8491-F437F4908FD7}" type="presParOf" srcId="{7059D913-8ECE-47B0-A1F4-A8DB21BB95CF}" destId="{415FAD03-1987-45A8-AC2A-00715D1F76FA}" srcOrd="2" destOrd="0" presId="urn:microsoft.com/office/officeart/2011/layout/TabList"/>
    <dgm:cxn modelId="{F9E22519-224A-444A-A4DA-D295D2D562BE}" type="presParOf" srcId="{21E25751-E5C2-4380-91D6-2CD9E2D00483}" destId="{BAEB3C70-711C-4940-943B-9EE60892710B}" srcOrd="16"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A08269-5E30-45A8-9EFA-6214510C178D}"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487B9C6F-60A7-4165-AB21-FD898E3A5C97}">
      <dgm:prSet phldrT="[Text]"/>
      <dgm:spPr/>
      <dgm:t>
        <a:bodyPr/>
        <a:lstStyle/>
        <a:p>
          <a:pPr>
            <a:buNone/>
          </a:pPr>
          <a:r>
            <a:rPr lang="en-US" b="1" i="0" dirty="0">
              <a:solidFill>
                <a:schemeClr val="tx1"/>
              </a:solidFill>
              <a:effectLst/>
              <a:latin typeface="SourceSansProRegular"/>
            </a:rPr>
            <a:t>Early Warning Systems</a:t>
          </a:r>
          <a:endParaRPr lang="en-US" dirty="0">
            <a:solidFill>
              <a:schemeClr val="tx1"/>
            </a:solidFill>
          </a:endParaRPr>
        </a:p>
      </dgm:t>
    </dgm:pt>
    <dgm:pt modelId="{0300E7FF-3A3D-41A9-9422-5A8D0B78B9E7}" type="parTrans" cxnId="{202C5BE3-3762-48AC-B133-115F5C988B04}">
      <dgm:prSet/>
      <dgm:spPr/>
      <dgm:t>
        <a:bodyPr/>
        <a:lstStyle/>
        <a:p>
          <a:endParaRPr lang="en-US"/>
        </a:p>
      </dgm:t>
    </dgm:pt>
    <dgm:pt modelId="{A37E9996-3D30-42D0-B5D2-6DE440C34569}" type="sibTrans" cxnId="{202C5BE3-3762-48AC-B133-115F5C988B04}">
      <dgm:prSet/>
      <dgm:spPr/>
      <dgm:t>
        <a:bodyPr/>
        <a:lstStyle/>
        <a:p>
          <a:endParaRPr lang="en-US"/>
        </a:p>
      </dgm:t>
    </dgm:pt>
    <dgm:pt modelId="{E9381CDB-F80F-444F-9CD0-964B5B971A68}">
      <dgm:prSet phldrT="[Text]"/>
      <dgm:spPr/>
      <dgm:t>
        <a:bodyPr/>
        <a:lstStyle/>
        <a:p>
          <a:r>
            <a:rPr lang="en-US" b="0" i="0" dirty="0">
              <a:effectLst/>
              <a:latin typeface="SourceSansProRegular"/>
            </a:rPr>
            <a:t>Combine predictive student data with student support structures to keep students engaged and achieving in school.  Early warning systems often use the ABC framework (attendance, behavior and course performance) when examining data.</a:t>
          </a:r>
          <a:endParaRPr lang="en-US" dirty="0"/>
        </a:p>
      </dgm:t>
    </dgm:pt>
    <dgm:pt modelId="{BB873E73-AC6C-47C5-BEA3-121F68228B7F}" type="parTrans" cxnId="{49BF2848-0241-4D75-BBF9-E3415A75E405}">
      <dgm:prSet/>
      <dgm:spPr/>
      <dgm:t>
        <a:bodyPr/>
        <a:lstStyle/>
        <a:p>
          <a:endParaRPr lang="en-US"/>
        </a:p>
      </dgm:t>
    </dgm:pt>
    <dgm:pt modelId="{5F9F8C57-FD6A-40BA-85F2-8D645C8BEB4E}" type="sibTrans" cxnId="{49BF2848-0241-4D75-BBF9-E3415A75E405}">
      <dgm:prSet/>
      <dgm:spPr/>
      <dgm:t>
        <a:bodyPr/>
        <a:lstStyle/>
        <a:p>
          <a:endParaRPr lang="en-US"/>
        </a:p>
      </dgm:t>
    </dgm:pt>
    <dgm:pt modelId="{1DBBBE6C-AF40-41A4-A418-4805D87344E6}">
      <dgm:prSet phldrT="[Text]"/>
      <dgm:spPr/>
      <dgm:t>
        <a:bodyPr/>
        <a:lstStyle/>
        <a:p>
          <a:r>
            <a:rPr lang="en-US" b="0" i="0">
              <a:effectLst/>
              <a:latin typeface="SourceSansProRegular"/>
            </a:rPr>
            <a:t>Sample </a:t>
          </a:r>
          <a:r>
            <a:rPr lang="en-US" b="0" i="0" u="sng">
              <a:effectLst/>
              <a:latin typeface="SourceSansProRegular"/>
              <a:hlinkClick xmlns:r="http://schemas.openxmlformats.org/officeDocument/2006/relationships" r:id="rId1"/>
            </a:rPr>
            <a:t>data</a:t>
          </a:r>
          <a:r>
            <a:rPr lang="en-US" b="0" i="0">
              <a:effectLst/>
              <a:latin typeface="SourceSansProRegular"/>
            </a:rPr>
            <a:t> tool for attendance</a:t>
          </a:r>
          <a:endParaRPr lang="en-US"/>
        </a:p>
      </dgm:t>
    </dgm:pt>
    <dgm:pt modelId="{D0DCACED-6F4E-4ABA-AB7C-E99BB431908A}" type="parTrans" cxnId="{E1F3A388-9216-4453-8264-B080AEFC1320}">
      <dgm:prSet/>
      <dgm:spPr/>
      <dgm:t>
        <a:bodyPr/>
        <a:lstStyle/>
        <a:p>
          <a:endParaRPr lang="en-US"/>
        </a:p>
      </dgm:t>
    </dgm:pt>
    <dgm:pt modelId="{8977B54C-A3B3-4042-9F78-1194EC9C6433}" type="sibTrans" cxnId="{E1F3A388-9216-4453-8264-B080AEFC1320}">
      <dgm:prSet/>
      <dgm:spPr/>
      <dgm:t>
        <a:bodyPr/>
        <a:lstStyle/>
        <a:p>
          <a:endParaRPr lang="en-US"/>
        </a:p>
      </dgm:t>
    </dgm:pt>
    <dgm:pt modelId="{CC25FE9B-73B3-4F13-B4E4-05CB65EDBD8F}">
      <dgm:prSet phldrT="[Text]"/>
      <dgm:spPr/>
      <dgm:t>
        <a:bodyPr/>
        <a:lstStyle/>
        <a:p>
          <a:r>
            <a:rPr lang="en-US" b="1" i="0" dirty="0">
              <a:solidFill>
                <a:schemeClr val="tx1"/>
              </a:solidFill>
              <a:effectLst/>
              <a:latin typeface="SourceSansProRegular"/>
            </a:rPr>
            <a:t>Family and Community Engagement</a:t>
          </a:r>
          <a:endParaRPr lang="en-US" dirty="0">
            <a:solidFill>
              <a:schemeClr val="tx1"/>
            </a:solidFill>
          </a:endParaRPr>
        </a:p>
      </dgm:t>
    </dgm:pt>
    <dgm:pt modelId="{E9950FFC-29F7-4440-89D6-D3A02B5EED3A}" type="parTrans" cxnId="{12C00A57-D1EB-4638-AE19-B9C193046AA3}">
      <dgm:prSet/>
      <dgm:spPr/>
      <dgm:t>
        <a:bodyPr/>
        <a:lstStyle/>
        <a:p>
          <a:endParaRPr lang="en-US"/>
        </a:p>
      </dgm:t>
    </dgm:pt>
    <dgm:pt modelId="{BE8FE76A-087E-4035-AEF1-B78A0F55489C}" type="sibTrans" cxnId="{12C00A57-D1EB-4638-AE19-B9C193046AA3}">
      <dgm:prSet/>
      <dgm:spPr/>
      <dgm:t>
        <a:bodyPr/>
        <a:lstStyle/>
        <a:p>
          <a:endParaRPr lang="en-US"/>
        </a:p>
      </dgm:t>
    </dgm:pt>
    <dgm:pt modelId="{0095CCD7-55EC-478C-9BFE-239B424417BA}">
      <dgm:prSet phldrT="[Text]"/>
      <dgm:spPr/>
      <dgm:t>
        <a:bodyPr/>
        <a:lstStyle/>
        <a:p>
          <a:r>
            <a:rPr lang="en-US" b="0" i="0" u="sng" dirty="0">
              <a:effectLst/>
              <a:latin typeface="SourceSansProRegular"/>
              <a:hlinkClick xmlns:r="http://schemas.openxmlformats.org/officeDocument/2006/relationships" r:id="rId2"/>
            </a:rPr>
            <a:t>Family Relationships</a:t>
          </a:r>
          <a:r>
            <a:rPr lang="en-US" b="0" i="0" dirty="0">
              <a:effectLst/>
              <a:latin typeface="SourceSansProRegular"/>
            </a:rPr>
            <a:t> have been shown to improve attendance, lower dropout rates and improve attitudes towards school.</a:t>
          </a:r>
          <a:endParaRPr lang="en-US" dirty="0"/>
        </a:p>
      </dgm:t>
    </dgm:pt>
    <dgm:pt modelId="{E97B4F4D-368D-41CC-82FA-B21D87667A72}" type="parTrans" cxnId="{2C93681E-6A05-4D7C-898A-D746A38E165B}">
      <dgm:prSet/>
      <dgm:spPr/>
      <dgm:t>
        <a:bodyPr/>
        <a:lstStyle/>
        <a:p>
          <a:endParaRPr lang="en-US"/>
        </a:p>
      </dgm:t>
    </dgm:pt>
    <dgm:pt modelId="{675D81B0-A5F0-463C-9059-7317B6F83BF8}" type="sibTrans" cxnId="{2C93681E-6A05-4D7C-898A-D746A38E165B}">
      <dgm:prSet/>
      <dgm:spPr/>
      <dgm:t>
        <a:bodyPr/>
        <a:lstStyle/>
        <a:p>
          <a:endParaRPr lang="en-US"/>
        </a:p>
      </dgm:t>
    </dgm:pt>
    <dgm:pt modelId="{6AD20918-435F-43FF-93A9-AA9E0894A93C}">
      <dgm:prSet phldrT="[Text]"/>
      <dgm:spPr/>
      <dgm:t>
        <a:bodyPr/>
        <a:lstStyle/>
        <a:p>
          <a:r>
            <a:rPr lang="en-US" b="0" i="0">
              <a:effectLst/>
              <a:latin typeface="SourceSansProRegular"/>
            </a:rPr>
            <a:t>CDE toolkit for establishing a </a:t>
          </a:r>
          <a:r>
            <a:rPr lang="en-US" b="0" i="0" u="sng">
              <a:effectLst/>
              <a:latin typeface="SourceSansProRegular"/>
              <a:hlinkClick xmlns:r="http://schemas.openxmlformats.org/officeDocument/2006/relationships" r:id="rId3"/>
            </a:rPr>
            <a:t>family and community partnership</a:t>
          </a:r>
          <a:endParaRPr lang="en-US"/>
        </a:p>
      </dgm:t>
    </dgm:pt>
    <dgm:pt modelId="{42B1B6E5-F22E-4D7F-929A-8284FF1C99CB}" type="parTrans" cxnId="{777ABB7D-098A-4EE3-B769-635AD5330B26}">
      <dgm:prSet/>
      <dgm:spPr/>
      <dgm:t>
        <a:bodyPr/>
        <a:lstStyle/>
        <a:p>
          <a:endParaRPr lang="en-US"/>
        </a:p>
      </dgm:t>
    </dgm:pt>
    <dgm:pt modelId="{72B2AB9E-2D9B-4DFE-B24B-A3D2F81BBF3A}" type="sibTrans" cxnId="{777ABB7D-098A-4EE3-B769-635AD5330B26}">
      <dgm:prSet/>
      <dgm:spPr/>
      <dgm:t>
        <a:bodyPr/>
        <a:lstStyle/>
        <a:p>
          <a:endParaRPr lang="en-US"/>
        </a:p>
      </dgm:t>
    </dgm:pt>
    <dgm:pt modelId="{19186C2B-0295-421D-9F32-2D6D96F44B69}">
      <dgm:prSet phldrT="[Text]"/>
      <dgm:spPr/>
      <dgm:t>
        <a:bodyPr/>
        <a:lstStyle/>
        <a:p>
          <a:pPr rtl="0"/>
          <a:r>
            <a:rPr lang="en-US" b="1" i="0">
              <a:solidFill>
                <a:schemeClr val="tx1"/>
              </a:solidFill>
              <a:effectLst/>
              <a:latin typeface="SourceSansProRegular"/>
            </a:rPr>
            <a:t>School-based health centers</a:t>
          </a:r>
          <a:endParaRPr lang="en-US">
            <a:solidFill>
              <a:schemeClr val="tx1"/>
            </a:solidFill>
          </a:endParaRPr>
        </a:p>
      </dgm:t>
    </dgm:pt>
    <dgm:pt modelId="{53958BC8-94FE-4733-9740-094EEDDD6395}" type="parTrans" cxnId="{1C3756ED-892F-47AD-B932-C43225640CF0}">
      <dgm:prSet/>
      <dgm:spPr/>
      <dgm:t>
        <a:bodyPr/>
        <a:lstStyle/>
        <a:p>
          <a:endParaRPr lang="en-US"/>
        </a:p>
      </dgm:t>
    </dgm:pt>
    <dgm:pt modelId="{D06BDD3A-5AE4-46D6-91C0-6A2078E945F7}" type="sibTrans" cxnId="{1C3756ED-892F-47AD-B932-C43225640CF0}">
      <dgm:prSet/>
      <dgm:spPr/>
      <dgm:t>
        <a:bodyPr/>
        <a:lstStyle/>
        <a:p>
          <a:endParaRPr lang="en-US"/>
        </a:p>
      </dgm:t>
    </dgm:pt>
    <dgm:pt modelId="{00F3BCB8-AA5C-411A-B522-49FA378626EF}">
      <dgm:prSet phldrT="[Text]"/>
      <dgm:spPr/>
      <dgm:t>
        <a:bodyPr/>
        <a:lstStyle/>
        <a:p>
          <a:r>
            <a:rPr lang="en-US" b="0" i="0" dirty="0">
              <a:effectLst/>
              <a:latin typeface="SourceSansProRegular"/>
            </a:rPr>
            <a:t>Can have a direct impact on educational outcomes, like attendance.</a:t>
          </a:r>
          <a:endParaRPr lang="en-US" dirty="0"/>
        </a:p>
      </dgm:t>
    </dgm:pt>
    <dgm:pt modelId="{A413C3AB-3E12-45D1-AE7C-A47DA0EFA758}" type="parTrans" cxnId="{A8008FAF-3664-44DB-AF74-DB378E55512F}">
      <dgm:prSet/>
      <dgm:spPr/>
      <dgm:t>
        <a:bodyPr/>
        <a:lstStyle/>
        <a:p>
          <a:endParaRPr lang="en-US"/>
        </a:p>
      </dgm:t>
    </dgm:pt>
    <dgm:pt modelId="{26A377AE-145C-4482-829F-F55506E7F70F}" type="sibTrans" cxnId="{A8008FAF-3664-44DB-AF74-DB378E55512F}">
      <dgm:prSet/>
      <dgm:spPr/>
      <dgm:t>
        <a:bodyPr/>
        <a:lstStyle/>
        <a:p>
          <a:endParaRPr lang="en-US"/>
        </a:p>
      </dgm:t>
    </dgm:pt>
    <dgm:pt modelId="{B682D7EB-C757-488D-8301-ACC6940950B5}">
      <dgm:prSet phldrT="[Text]"/>
      <dgm:spPr/>
      <dgm:t>
        <a:bodyPr/>
        <a:lstStyle/>
        <a:p>
          <a:r>
            <a:rPr lang="en-US" b="0" i="0" dirty="0">
              <a:effectLst/>
              <a:latin typeface="SourceSansProRegular"/>
            </a:rPr>
            <a:t>Sample guidance on developing partnerships with </a:t>
          </a:r>
          <a:r>
            <a:rPr lang="en-US" b="0" i="0" u="sng" dirty="0">
              <a:effectLst/>
              <a:latin typeface="SourceSansProRegular"/>
              <a:hlinkClick xmlns:r="http://schemas.openxmlformats.org/officeDocument/2006/relationships" r:id="rId4"/>
            </a:rPr>
            <a:t>community health partners</a:t>
          </a:r>
          <a:endParaRPr lang="en-US" dirty="0"/>
        </a:p>
      </dgm:t>
    </dgm:pt>
    <dgm:pt modelId="{4C7F0645-540D-490D-B7AC-0E8F198FC332}" type="parTrans" cxnId="{54523067-E237-4FB8-B266-E9B14ECA02B1}">
      <dgm:prSet/>
      <dgm:spPr/>
      <dgm:t>
        <a:bodyPr/>
        <a:lstStyle/>
        <a:p>
          <a:endParaRPr lang="en-US"/>
        </a:p>
      </dgm:t>
    </dgm:pt>
    <dgm:pt modelId="{6FCDC9E2-2C70-461B-9E4B-8103550DF481}" type="sibTrans" cxnId="{54523067-E237-4FB8-B266-E9B14ECA02B1}">
      <dgm:prSet/>
      <dgm:spPr/>
      <dgm:t>
        <a:bodyPr/>
        <a:lstStyle/>
        <a:p>
          <a:endParaRPr lang="en-US"/>
        </a:p>
      </dgm:t>
    </dgm:pt>
    <dgm:pt modelId="{C27CF01B-50FC-4B2B-9389-CF5346798E89}">
      <dgm:prSet phldrT="[Text]"/>
      <dgm:spPr/>
      <dgm:t>
        <a:bodyPr/>
        <a:lstStyle/>
        <a:p>
          <a:r>
            <a:rPr lang="en-US" b="0" i="0" dirty="0">
              <a:effectLst/>
              <a:latin typeface="SourceSansProRegular"/>
            </a:rPr>
            <a:t>Sample </a:t>
          </a:r>
          <a:r>
            <a:rPr lang="en-US" b="0" i="0" u="sng" dirty="0">
              <a:effectLst/>
              <a:latin typeface="SourceSansProRegular"/>
              <a:hlinkClick xmlns:r="http://schemas.openxmlformats.org/officeDocument/2006/relationships" r:id="rId5"/>
            </a:rPr>
            <a:t>3 Tiers of Intervention</a:t>
          </a:r>
          <a:r>
            <a:rPr lang="en-US" b="0" i="0" dirty="0">
              <a:effectLst/>
              <a:latin typeface="SourceSansProRegular"/>
            </a:rPr>
            <a:t> for attendance</a:t>
          </a:r>
          <a:endParaRPr lang="en-US" dirty="0"/>
        </a:p>
      </dgm:t>
    </dgm:pt>
    <dgm:pt modelId="{E6AF7319-D5F7-4DC1-B8C3-0BFDF5B24057}" type="parTrans" cxnId="{C8380F11-1CD6-4434-979F-8C5F8513F05C}">
      <dgm:prSet/>
      <dgm:spPr/>
      <dgm:t>
        <a:bodyPr/>
        <a:lstStyle/>
        <a:p>
          <a:endParaRPr lang="en-US"/>
        </a:p>
      </dgm:t>
    </dgm:pt>
    <dgm:pt modelId="{A9BC21F3-4193-4FC9-AD02-13B4443CF73B}" type="sibTrans" cxnId="{C8380F11-1CD6-4434-979F-8C5F8513F05C}">
      <dgm:prSet/>
      <dgm:spPr/>
      <dgm:t>
        <a:bodyPr/>
        <a:lstStyle/>
        <a:p>
          <a:endParaRPr lang="en-US"/>
        </a:p>
      </dgm:t>
    </dgm:pt>
    <dgm:pt modelId="{3B46322F-92B1-4671-9943-6B67F26BB358}">
      <dgm:prSet phldrT="[Text]"/>
      <dgm:spPr/>
      <dgm:t>
        <a:bodyPr/>
        <a:lstStyle/>
        <a:p>
          <a:r>
            <a:rPr lang="en-US" b="0" i="0" dirty="0">
              <a:effectLst/>
              <a:latin typeface="SourceSansProRegular"/>
            </a:rPr>
            <a:t>Promising practice overview for </a:t>
          </a:r>
          <a:r>
            <a:rPr lang="en-US" b="0" i="0" u="sng" dirty="0">
              <a:effectLst/>
              <a:latin typeface="SourceSansProRegular"/>
              <a:hlinkClick xmlns:r="http://schemas.openxmlformats.org/officeDocument/2006/relationships" r:id="rId6"/>
            </a:rPr>
            <a:t>home visits</a:t>
          </a:r>
          <a:endParaRPr lang="en-US" dirty="0"/>
        </a:p>
      </dgm:t>
    </dgm:pt>
    <dgm:pt modelId="{AE48E3B6-DBB1-43D2-B222-E13469333080}" type="parTrans" cxnId="{89488FB7-7AB1-4D3A-B8B2-DB583E89D0AA}">
      <dgm:prSet/>
      <dgm:spPr/>
      <dgm:t>
        <a:bodyPr/>
        <a:lstStyle/>
        <a:p>
          <a:endParaRPr lang="en-US"/>
        </a:p>
      </dgm:t>
    </dgm:pt>
    <dgm:pt modelId="{137FE5B5-0D75-4099-9522-E22DA30A63AD}" type="sibTrans" cxnId="{89488FB7-7AB1-4D3A-B8B2-DB583E89D0AA}">
      <dgm:prSet/>
      <dgm:spPr/>
      <dgm:t>
        <a:bodyPr/>
        <a:lstStyle/>
        <a:p>
          <a:endParaRPr lang="en-US"/>
        </a:p>
      </dgm:t>
    </dgm:pt>
    <dgm:pt modelId="{F26367FE-69BB-4815-B51E-1A7310E8947C}">
      <dgm:prSet phldrT="[Text]"/>
      <dgm:spPr/>
      <dgm:t>
        <a:bodyPr/>
        <a:lstStyle/>
        <a:p>
          <a:r>
            <a:rPr lang="en-US" b="0" i="0">
              <a:effectLst/>
              <a:latin typeface="SourceSansProRegular"/>
            </a:rPr>
            <a:t>CDE guidance on conducting </a:t>
          </a:r>
          <a:r>
            <a:rPr lang="en-US" b="0" i="0" u="sng">
              <a:effectLst/>
              <a:latin typeface="SourceSansProRegular"/>
              <a:hlinkClick xmlns:r="http://schemas.openxmlformats.org/officeDocument/2006/relationships" r:id="rId7"/>
            </a:rPr>
            <a:t>workshops</a:t>
          </a:r>
          <a:r>
            <a:rPr lang="en-US" b="0" i="0">
              <a:effectLst/>
              <a:latin typeface="SourceSansProRegular"/>
            </a:rPr>
            <a:t> for families on attendance</a:t>
          </a:r>
          <a:endParaRPr lang="en-US"/>
        </a:p>
      </dgm:t>
    </dgm:pt>
    <dgm:pt modelId="{A2BB38A8-BAC1-4965-AB06-37D44E621472}" type="parTrans" cxnId="{68DC9348-4ABF-4020-A294-A469895D75D0}">
      <dgm:prSet/>
      <dgm:spPr/>
      <dgm:t>
        <a:bodyPr/>
        <a:lstStyle/>
        <a:p>
          <a:endParaRPr lang="en-US"/>
        </a:p>
      </dgm:t>
    </dgm:pt>
    <dgm:pt modelId="{392D9FC5-E67A-4977-960D-513D4C35D34B}" type="sibTrans" cxnId="{68DC9348-4ABF-4020-A294-A469895D75D0}">
      <dgm:prSet/>
      <dgm:spPr/>
      <dgm:t>
        <a:bodyPr/>
        <a:lstStyle/>
        <a:p>
          <a:endParaRPr lang="en-US"/>
        </a:p>
      </dgm:t>
    </dgm:pt>
    <dgm:pt modelId="{6F87B691-A1BD-481D-832F-3E9F74747976}">
      <dgm:prSet phldrT="[Text]"/>
      <dgm:spPr/>
      <dgm:t>
        <a:bodyPr/>
        <a:lstStyle/>
        <a:p>
          <a:r>
            <a:rPr lang="en-US" b="0" i="0" u="sng">
              <a:effectLst/>
              <a:latin typeface="SourceSansProRegular"/>
              <a:hlinkClick xmlns:r="http://schemas.openxmlformats.org/officeDocument/2006/relationships" r:id="rId8"/>
            </a:rPr>
            <a:t>Community engagement</a:t>
          </a:r>
          <a:r>
            <a:rPr lang="en-US" b="0" i="0">
              <a:effectLst/>
              <a:latin typeface="SourceSansProRegular"/>
            </a:rPr>
            <a:t> resources</a:t>
          </a:r>
          <a:endParaRPr lang="en-US"/>
        </a:p>
      </dgm:t>
    </dgm:pt>
    <dgm:pt modelId="{B704CAD7-DCA9-496E-89A4-FDE05633FB18}" type="parTrans" cxnId="{71C7F7C0-C9C2-45A0-9474-79971B1C6959}">
      <dgm:prSet/>
      <dgm:spPr/>
      <dgm:t>
        <a:bodyPr/>
        <a:lstStyle/>
        <a:p>
          <a:endParaRPr lang="en-US"/>
        </a:p>
      </dgm:t>
    </dgm:pt>
    <dgm:pt modelId="{405EDC29-49CD-4EDF-BCF6-DED197433CF2}" type="sibTrans" cxnId="{71C7F7C0-C9C2-45A0-9474-79971B1C6959}">
      <dgm:prSet/>
      <dgm:spPr/>
      <dgm:t>
        <a:bodyPr/>
        <a:lstStyle/>
        <a:p>
          <a:endParaRPr lang="en-US"/>
        </a:p>
      </dgm:t>
    </dgm:pt>
    <dgm:pt modelId="{879F1AE4-DA35-4838-8969-0007D0C10FA2}">
      <dgm:prSet phldrT="[Text]"/>
      <dgm:spPr/>
      <dgm:t>
        <a:bodyPr/>
        <a:lstStyle/>
        <a:p>
          <a:r>
            <a:rPr lang="en-US" b="0" i="0" dirty="0">
              <a:effectLst/>
              <a:latin typeface="SourceSansProRegular"/>
            </a:rPr>
            <a:t>CDE Model for </a:t>
          </a:r>
          <a:r>
            <a:rPr lang="en-US" b="0" i="0" u="sng" dirty="0">
              <a:effectLst/>
              <a:latin typeface="SourceSansProRegular"/>
              <a:hlinkClick xmlns:r="http://schemas.openxmlformats.org/officeDocument/2006/relationships" r:id="rId9"/>
            </a:rPr>
            <a:t>Healthy Schools</a:t>
          </a:r>
          <a:endParaRPr lang="en-US" dirty="0"/>
        </a:p>
      </dgm:t>
    </dgm:pt>
    <dgm:pt modelId="{F2BE41A9-0647-46B4-ACE1-4199953F8C3C}" type="parTrans" cxnId="{36562EF7-B278-4CA9-B98F-C64063F5E4EE}">
      <dgm:prSet/>
      <dgm:spPr/>
      <dgm:t>
        <a:bodyPr/>
        <a:lstStyle/>
        <a:p>
          <a:endParaRPr lang="en-US"/>
        </a:p>
      </dgm:t>
    </dgm:pt>
    <dgm:pt modelId="{45C5D51D-024C-4104-A801-949AAD39FF75}" type="sibTrans" cxnId="{36562EF7-B278-4CA9-B98F-C64063F5E4EE}">
      <dgm:prSet/>
      <dgm:spPr/>
      <dgm:t>
        <a:bodyPr/>
        <a:lstStyle/>
        <a:p>
          <a:endParaRPr lang="en-US"/>
        </a:p>
      </dgm:t>
    </dgm:pt>
    <dgm:pt modelId="{A4F40E54-F7CC-4BAF-B1D6-FE20089304FD}" type="pres">
      <dgm:prSet presAssocID="{AAA08269-5E30-45A8-9EFA-6214510C178D}" presName="Name0" presStyleCnt="0">
        <dgm:presLayoutVars>
          <dgm:dir/>
          <dgm:animLvl val="lvl"/>
          <dgm:resizeHandles val="exact"/>
        </dgm:presLayoutVars>
      </dgm:prSet>
      <dgm:spPr/>
    </dgm:pt>
    <dgm:pt modelId="{8D540382-4769-4049-A01A-BFC57425C933}" type="pres">
      <dgm:prSet presAssocID="{487B9C6F-60A7-4165-AB21-FD898E3A5C97}" presName="composite" presStyleCnt="0"/>
      <dgm:spPr/>
    </dgm:pt>
    <dgm:pt modelId="{6F278918-DB97-4005-99AC-0E6556575660}" type="pres">
      <dgm:prSet presAssocID="{487B9C6F-60A7-4165-AB21-FD898E3A5C97}" presName="parTx" presStyleLbl="alignNode1" presStyleIdx="0" presStyleCnt="3" custScaleY="84533">
        <dgm:presLayoutVars>
          <dgm:chMax val="0"/>
          <dgm:chPref val="0"/>
          <dgm:bulletEnabled val="1"/>
        </dgm:presLayoutVars>
      </dgm:prSet>
      <dgm:spPr/>
    </dgm:pt>
    <dgm:pt modelId="{48F3318A-B780-41BD-95AF-DEBF470B21F2}" type="pres">
      <dgm:prSet presAssocID="{487B9C6F-60A7-4165-AB21-FD898E3A5C97}" presName="desTx" presStyleLbl="alignAccFollowNode1" presStyleIdx="0" presStyleCnt="3" custScaleY="85255">
        <dgm:presLayoutVars>
          <dgm:bulletEnabled val="1"/>
        </dgm:presLayoutVars>
      </dgm:prSet>
      <dgm:spPr/>
    </dgm:pt>
    <dgm:pt modelId="{FA5C3BAF-FC18-4CDD-8EB2-6131CE258383}" type="pres">
      <dgm:prSet presAssocID="{A37E9996-3D30-42D0-B5D2-6DE440C34569}" presName="space" presStyleCnt="0"/>
      <dgm:spPr/>
    </dgm:pt>
    <dgm:pt modelId="{C9EDC9D8-A6E8-4F94-9A66-54B20E6AE2A9}" type="pres">
      <dgm:prSet presAssocID="{CC25FE9B-73B3-4F13-B4E4-05CB65EDBD8F}" presName="composite" presStyleCnt="0"/>
      <dgm:spPr/>
    </dgm:pt>
    <dgm:pt modelId="{D64D37F5-D70F-483C-AA85-9A4ADC69CDC5}" type="pres">
      <dgm:prSet presAssocID="{CC25FE9B-73B3-4F13-B4E4-05CB65EDBD8F}" presName="parTx" presStyleLbl="alignNode1" presStyleIdx="1" presStyleCnt="3" custScaleY="84533">
        <dgm:presLayoutVars>
          <dgm:chMax val="0"/>
          <dgm:chPref val="0"/>
          <dgm:bulletEnabled val="1"/>
        </dgm:presLayoutVars>
      </dgm:prSet>
      <dgm:spPr/>
    </dgm:pt>
    <dgm:pt modelId="{207DBBF9-5198-4FD6-BFB7-CFB3734757B1}" type="pres">
      <dgm:prSet presAssocID="{CC25FE9B-73B3-4F13-B4E4-05CB65EDBD8F}" presName="desTx" presStyleLbl="alignAccFollowNode1" presStyleIdx="1" presStyleCnt="3" custScaleY="82999">
        <dgm:presLayoutVars>
          <dgm:bulletEnabled val="1"/>
        </dgm:presLayoutVars>
      </dgm:prSet>
      <dgm:spPr/>
    </dgm:pt>
    <dgm:pt modelId="{1B6EC66D-D752-4257-A601-07F28A0A5F0A}" type="pres">
      <dgm:prSet presAssocID="{BE8FE76A-087E-4035-AEF1-B78A0F55489C}" presName="space" presStyleCnt="0"/>
      <dgm:spPr/>
    </dgm:pt>
    <dgm:pt modelId="{468D0F66-7A44-4FED-9302-2E3B20A1D50F}" type="pres">
      <dgm:prSet presAssocID="{19186C2B-0295-421D-9F32-2D6D96F44B69}" presName="composite" presStyleCnt="0"/>
      <dgm:spPr/>
    </dgm:pt>
    <dgm:pt modelId="{F0CC3B25-4DE9-4BF1-9F1C-24738C701E70}" type="pres">
      <dgm:prSet presAssocID="{19186C2B-0295-421D-9F32-2D6D96F44B69}" presName="parTx" presStyleLbl="alignNode1" presStyleIdx="2" presStyleCnt="3" custScaleY="84533">
        <dgm:presLayoutVars>
          <dgm:chMax val="0"/>
          <dgm:chPref val="0"/>
          <dgm:bulletEnabled val="1"/>
        </dgm:presLayoutVars>
      </dgm:prSet>
      <dgm:spPr/>
    </dgm:pt>
    <dgm:pt modelId="{2C31173E-6753-4348-ADA7-4FD43F8C95B2}" type="pres">
      <dgm:prSet presAssocID="{19186C2B-0295-421D-9F32-2D6D96F44B69}" presName="desTx" presStyleLbl="alignAccFollowNode1" presStyleIdx="2" presStyleCnt="3" custScaleY="84534">
        <dgm:presLayoutVars>
          <dgm:bulletEnabled val="1"/>
        </dgm:presLayoutVars>
      </dgm:prSet>
      <dgm:spPr/>
    </dgm:pt>
  </dgm:ptLst>
  <dgm:cxnLst>
    <dgm:cxn modelId="{D03AB309-DB97-45C2-84D3-5082B78334E0}" type="presOf" srcId="{6AD20918-435F-43FF-93A9-AA9E0894A93C}" destId="{207DBBF9-5198-4FD6-BFB7-CFB3734757B1}" srcOrd="0" destOrd="1" presId="urn:microsoft.com/office/officeart/2005/8/layout/hList1"/>
    <dgm:cxn modelId="{CA30F20A-7390-467D-BC88-2C64AFF5607A}" type="presOf" srcId="{C27CF01B-50FC-4B2B-9389-CF5346798E89}" destId="{48F3318A-B780-41BD-95AF-DEBF470B21F2}" srcOrd="0" destOrd="2" presId="urn:microsoft.com/office/officeart/2005/8/layout/hList1"/>
    <dgm:cxn modelId="{C8380F11-1CD6-4434-979F-8C5F8513F05C}" srcId="{487B9C6F-60A7-4165-AB21-FD898E3A5C97}" destId="{C27CF01B-50FC-4B2B-9389-CF5346798E89}" srcOrd="2" destOrd="0" parTransId="{E6AF7319-D5F7-4DC1-B8C3-0BFDF5B24057}" sibTransId="{A9BC21F3-4193-4FC9-AD02-13B4443CF73B}"/>
    <dgm:cxn modelId="{EFD71015-8466-4A3A-91AC-61A64308473B}" type="presOf" srcId="{F26367FE-69BB-4815-B51E-1A7310E8947C}" destId="{207DBBF9-5198-4FD6-BFB7-CFB3734757B1}" srcOrd="0" destOrd="3" presId="urn:microsoft.com/office/officeart/2005/8/layout/hList1"/>
    <dgm:cxn modelId="{2C93681E-6A05-4D7C-898A-D746A38E165B}" srcId="{CC25FE9B-73B3-4F13-B4E4-05CB65EDBD8F}" destId="{0095CCD7-55EC-478C-9BFE-239B424417BA}" srcOrd="0" destOrd="0" parTransId="{E97B4F4D-368D-41CC-82FA-B21D87667A72}" sibTransId="{675D81B0-A5F0-463C-9059-7317B6F83BF8}"/>
    <dgm:cxn modelId="{4B7DF15D-589C-4C5D-9ABD-5449CF5352E4}" type="presOf" srcId="{E9381CDB-F80F-444F-9CD0-964B5B971A68}" destId="{48F3318A-B780-41BD-95AF-DEBF470B21F2}" srcOrd="0" destOrd="0" presId="urn:microsoft.com/office/officeart/2005/8/layout/hList1"/>
    <dgm:cxn modelId="{54523067-E237-4FB8-B266-E9B14ECA02B1}" srcId="{19186C2B-0295-421D-9F32-2D6D96F44B69}" destId="{B682D7EB-C757-488D-8301-ACC6940950B5}" srcOrd="1" destOrd="0" parTransId="{4C7F0645-540D-490D-B7AC-0E8F198FC332}" sibTransId="{6FCDC9E2-2C70-461B-9E4B-8103550DF481}"/>
    <dgm:cxn modelId="{49BF2848-0241-4D75-BBF9-E3415A75E405}" srcId="{487B9C6F-60A7-4165-AB21-FD898E3A5C97}" destId="{E9381CDB-F80F-444F-9CD0-964B5B971A68}" srcOrd="0" destOrd="0" parTransId="{BB873E73-AC6C-47C5-BEA3-121F68228B7F}" sibTransId="{5F9F8C57-FD6A-40BA-85F2-8D645C8BEB4E}"/>
    <dgm:cxn modelId="{68DC9348-4ABF-4020-A294-A469895D75D0}" srcId="{CC25FE9B-73B3-4F13-B4E4-05CB65EDBD8F}" destId="{F26367FE-69BB-4815-B51E-1A7310E8947C}" srcOrd="3" destOrd="0" parTransId="{A2BB38A8-BAC1-4965-AB06-37D44E621472}" sibTransId="{392D9FC5-E67A-4977-960D-513D4C35D34B}"/>
    <dgm:cxn modelId="{C112E36B-DBE5-49FF-A53F-A1EFEAEB16DF}" type="presOf" srcId="{1DBBBE6C-AF40-41A4-A418-4805D87344E6}" destId="{48F3318A-B780-41BD-95AF-DEBF470B21F2}" srcOrd="0" destOrd="1" presId="urn:microsoft.com/office/officeart/2005/8/layout/hList1"/>
    <dgm:cxn modelId="{DBBCD54E-74F4-4F20-8F09-272C1A7AF1AA}" type="presOf" srcId="{00F3BCB8-AA5C-411A-B522-49FA378626EF}" destId="{2C31173E-6753-4348-ADA7-4FD43F8C95B2}" srcOrd="0" destOrd="0" presId="urn:microsoft.com/office/officeart/2005/8/layout/hList1"/>
    <dgm:cxn modelId="{E497EF70-1280-4A58-8ED6-96DC1F0740BB}" type="presOf" srcId="{CC25FE9B-73B3-4F13-B4E4-05CB65EDBD8F}" destId="{D64D37F5-D70F-483C-AA85-9A4ADC69CDC5}" srcOrd="0" destOrd="0" presId="urn:microsoft.com/office/officeart/2005/8/layout/hList1"/>
    <dgm:cxn modelId="{12C00A57-D1EB-4638-AE19-B9C193046AA3}" srcId="{AAA08269-5E30-45A8-9EFA-6214510C178D}" destId="{CC25FE9B-73B3-4F13-B4E4-05CB65EDBD8F}" srcOrd="1" destOrd="0" parTransId="{E9950FFC-29F7-4440-89D6-D3A02B5EED3A}" sibTransId="{BE8FE76A-087E-4035-AEF1-B78A0F55489C}"/>
    <dgm:cxn modelId="{128D5377-0A9A-44E3-A356-FB4879F153E3}" type="presOf" srcId="{6F87B691-A1BD-481D-832F-3E9F74747976}" destId="{207DBBF9-5198-4FD6-BFB7-CFB3734757B1}" srcOrd="0" destOrd="4" presId="urn:microsoft.com/office/officeart/2005/8/layout/hList1"/>
    <dgm:cxn modelId="{AFE3C757-3580-4FDF-BC87-C9F4BB7CE696}" type="presOf" srcId="{3B46322F-92B1-4671-9943-6B67F26BB358}" destId="{207DBBF9-5198-4FD6-BFB7-CFB3734757B1}" srcOrd="0" destOrd="2" presId="urn:microsoft.com/office/officeart/2005/8/layout/hList1"/>
    <dgm:cxn modelId="{0B284D79-42E8-4247-AA56-859D4B694307}" type="presOf" srcId="{879F1AE4-DA35-4838-8969-0007D0C10FA2}" destId="{2C31173E-6753-4348-ADA7-4FD43F8C95B2}" srcOrd="0" destOrd="2" presId="urn:microsoft.com/office/officeart/2005/8/layout/hList1"/>
    <dgm:cxn modelId="{777ABB7D-098A-4EE3-B769-635AD5330B26}" srcId="{CC25FE9B-73B3-4F13-B4E4-05CB65EDBD8F}" destId="{6AD20918-435F-43FF-93A9-AA9E0894A93C}" srcOrd="1" destOrd="0" parTransId="{42B1B6E5-F22E-4D7F-929A-8284FF1C99CB}" sibTransId="{72B2AB9E-2D9B-4DFE-B24B-A3D2F81BBF3A}"/>
    <dgm:cxn modelId="{E1F3A388-9216-4453-8264-B080AEFC1320}" srcId="{487B9C6F-60A7-4165-AB21-FD898E3A5C97}" destId="{1DBBBE6C-AF40-41A4-A418-4805D87344E6}" srcOrd="1" destOrd="0" parTransId="{D0DCACED-6F4E-4ABA-AB7C-E99BB431908A}" sibTransId="{8977B54C-A3B3-4042-9F78-1194EC9C6433}"/>
    <dgm:cxn modelId="{A8008FAF-3664-44DB-AF74-DB378E55512F}" srcId="{19186C2B-0295-421D-9F32-2D6D96F44B69}" destId="{00F3BCB8-AA5C-411A-B522-49FA378626EF}" srcOrd="0" destOrd="0" parTransId="{A413C3AB-3E12-45D1-AE7C-A47DA0EFA758}" sibTransId="{26A377AE-145C-4482-829F-F55506E7F70F}"/>
    <dgm:cxn modelId="{89488FB7-7AB1-4D3A-B8B2-DB583E89D0AA}" srcId="{CC25FE9B-73B3-4F13-B4E4-05CB65EDBD8F}" destId="{3B46322F-92B1-4671-9943-6B67F26BB358}" srcOrd="2" destOrd="0" parTransId="{AE48E3B6-DBB1-43D2-B222-E13469333080}" sibTransId="{137FE5B5-0D75-4099-9522-E22DA30A63AD}"/>
    <dgm:cxn modelId="{0CBE59B9-53A3-4AC6-81FF-568878E4B906}" type="presOf" srcId="{AAA08269-5E30-45A8-9EFA-6214510C178D}" destId="{A4F40E54-F7CC-4BAF-B1D6-FE20089304FD}" srcOrd="0" destOrd="0" presId="urn:microsoft.com/office/officeart/2005/8/layout/hList1"/>
    <dgm:cxn modelId="{71C7F7C0-C9C2-45A0-9474-79971B1C6959}" srcId="{CC25FE9B-73B3-4F13-B4E4-05CB65EDBD8F}" destId="{6F87B691-A1BD-481D-832F-3E9F74747976}" srcOrd="4" destOrd="0" parTransId="{B704CAD7-DCA9-496E-89A4-FDE05633FB18}" sibTransId="{405EDC29-49CD-4EDF-BCF6-DED197433CF2}"/>
    <dgm:cxn modelId="{95F1D7C6-655F-4B71-A995-4C8E53817C7F}" type="presOf" srcId="{487B9C6F-60A7-4165-AB21-FD898E3A5C97}" destId="{6F278918-DB97-4005-99AC-0E6556575660}" srcOrd="0" destOrd="0" presId="urn:microsoft.com/office/officeart/2005/8/layout/hList1"/>
    <dgm:cxn modelId="{946845D6-F8BE-41A2-98C0-7E83CF418D79}" type="presOf" srcId="{0095CCD7-55EC-478C-9BFE-239B424417BA}" destId="{207DBBF9-5198-4FD6-BFB7-CFB3734757B1}" srcOrd="0" destOrd="0" presId="urn:microsoft.com/office/officeart/2005/8/layout/hList1"/>
    <dgm:cxn modelId="{202C5BE3-3762-48AC-B133-115F5C988B04}" srcId="{AAA08269-5E30-45A8-9EFA-6214510C178D}" destId="{487B9C6F-60A7-4165-AB21-FD898E3A5C97}" srcOrd="0" destOrd="0" parTransId="{0300E7FF-3A3D-41A9-9422-5A8D0B78B9E7}" sibTransId="{A37E9996-3D30-42D0-B5D2-6DE440C34569}"/>
    <dgm:cxn modelId="{A08D3FE7-A7E3-4F14-9608-F68EBE5E265B}" type="presOf" srcId="{B682D7EB-C757-488D-8301-ACC6940950B5}" destId="{2C31173E-6753-4348-ADA7-4FD43F8C95B2}" srcOrd="0" destOrd="1" presId="urn:microsoft.com/office/officeart/2005/8/layout/hList1"/>
    <dgm:cxn modelId="{1C3756ED-892F-47AD-B932-C43225640CF0}" srcId="{AAA08269-5E30-45A8-9EFA-6214510C178D}" destId="{19186C2B-0295-421D-9F32-2D6D96F44B69}" srcOrd="2" destOrd="0" parTransId="{53958BC8-94FE-4733-9740-094EEDDD6395}" sibTransId="{D06BDD3A-5AE4-46D6-91C0-6A2078E945F7}"/>
    <dgm:cxn modelId="{36562EF7-B278-4CA9-B98F-C64063F5E4EE}" srcId="{19186C2B-0295-421D-9F32-2D6D96F44B69}" destId="{879F1AE4-DA35-4838-8969-0007D0C10FA2}" srcOrd="2" destOrd="0" parTransId="{F2BE41A9-0647-46B4-ACE1-4199953F8C3C}" sibTransId="{45C5D51D-024C-4104-A801-949AAD39FF75}"/>
    <dgm:cxn modelId="{F851F8FC-6560-4AB2-908F-1992BDB31596}" type="presOf" srcId="{19186C2B-0295-421D-9F32-2D6D96F44B69}" destId="{F0CC3B25-4DE9-4BF1-9F1C-24738C701E70}" srcOrd="0" destOrd="0" presId="urn:microsoft.com/office/officeart/2005/8/layout/hList1"/>
    <dgm:cxn modelId="{ACB2047D-DC42-4A9A-8A80-F345CF82A710}" type="presParOf" srcId="{A4F40E54-F7CC-4BAF-B1D6-FE20089304FD}" destId="{8D540382-4769-4049-A01A-BFC57425C933}" srcOrd="0" destOrd="0" presId="urn:microsoft.com/office/officeart/2005/8/layout/hList1"/>
    <dgm:cxn modelId="{5FBA7DE5-81A0-4AAC-A64B-5D1B143DD1A6}" type="presParOf" srcId="{8D540382-4769-4049-A01A-BFC57425C933}" destId="{6F278918-DB97-4005-99AC-0E6556575660}" srcOrd="0" destOrd="0" presId="urn:microsoft.com/office/officeart/2005/8/layout/hList1"/>
    <dgm:cxn modelId="{6D42C8A9-7505-4563-A8C1-B3677EE4D11B}" type="presParOf" srcId="{8D540382-4769-4049-A01A-BFC57425C933}" destId="{48F3318A-B780-41BD-95AF-DEBF470B21F2}" srcOrd="1" destOrd="0" presId="urn:microsoft.com/office/officeart/2005/8/layout/hList1"/>
    <dgm:cxn modelId="{F5BBDD4B-62AF-4B06-ADC6-238AD38B669D}" type="presParOf" srcId="{A4F40E54-F7CC-4BAF-B1D6-FE20089304FD}" destId="{FA5C3BAF-FC18-4CDD-8EB2-6131CE258383}" srcOrd="1" destOrd="0" presId="urn:microsoft.com/office/officeart/2005/8/layout/hList1"/>
    <dgm:cxn modelId="{793716D8-447B-4E0D-A5BE-6C118FB58DE5}" type="presParOf" srcId="{A4F40E54-F7CC-4BAF-B1D6-FE20089304FD}" destId="{C9EDC9D8-A6E8-4F94-9A66-54B20E6AE2A9}" srcOrd="2" destOrd="0" presId="urn:microsoft.com/office/officeart/2005/8/layout/hList1"/>
    <dgm:cxn modelId="{2863A3BA-92E7-4DEB-999B-C6B916055F0E}" type="presParOf" srcId="{C9EDC9D8-A6E8-4F94-9A66-54B20E6AE2A9}" destId="{D64D37F5-D70F-483C-AA85-9A4ADC69CDC5}" srcOrd="0" destOrd="0" presId="urn:microsoft.com/office/officeart/2005/8/layout/hList1"/>
    <dgm:cxn modelId="{81509936-7A87-496A-BB60-25D2B81EBE2F}" type="presParOf" srcId="{C9EDC9D8-A6E8-4F94-9A66-54B20E6AE2A9}" destId="{207DBBF9-5198-4FD6-BFB7-CFB3734757B1}" srcOrd="1" destOrd="0" presId="urn:microsoft.com/office/officeart/2005/8/layout/hList1"/>
    <dgm:cxn modelId="{8B5E9231-64B3-48DB-B6B8-546DB6703BCD}" type="presParOf" srcId="{A4F40E54-F7CC-4BAF-B1D6-FE20089304FD}" destId="{1B6EC66D-D752-4257-A601-07F28A0A5F0A}" srcOrd="3" destOrd="0" presId="urn:microsoft.com/office/officeart/2005/8/layout/hList1"/>
    <dgm:cxn modelId="{7625530B-B02E-40EA-B98E-F4652F4A0CAA}" type="presParOf" srcId="{A4F40E54-F7CC-4BAF-B1D6-FE20089304FD}" destId="{468D0F66-7A44-4FED-9302-2E3B20A1D50F}" srcOrd="4" destOrd="0" presId="urn:microsoft.com/office/officeart/2005/8/layout/hList1"/>
    <dgm:cxn modelId="{C784F8CD-0F94-407A-AFDD-916CDD5C029D}" type="presParOf" srcId="{468D0F66-7A44-4FED-9302-2E3B20A1D50F}" destId="{F0CC3B25-4DE9-4BF1-9F1C-24738C701E70}" srcOrd="0" destOrd="0" presId="urn:microsoft.com/office/officeart/2005/8/layout/hList1"/>
    <dgm:cxn modelId="{99BA8850-23E4-4655-A451-69F71305CA41}" type="presParOf" srcId="{468D0F66-7A44-4FED-9302-2E3B20A1D50F}" destId="{2C31173E-6753-4348-ADA7-4FD43F8C95B2}" srcOrd="1" destOrd="0" presId="urn:microsoft.com/office/officeart/2005/8/layout/h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5FAD03-1987-45A8-AC2A-00715D1F76FA}">
      <dsp:nvSpPr>
        <dsp:cNvPr id="0" name=""/>
        <dsp:cNvSpPr/>
      </dsp:nvSpPr>
      <dsp:spPr>
        <a:xfrm>
          <a:off x="0" y="4839093"/>
          <a:ext cx="9449219" cy="0"/>
        </a:xfrm>
        <a:prstGeom prst="line">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7ED8FBE-A4B6-47DA-82C3-853DC521D3CE}">
      <dsp:nvSpPr>
        <dsp:cNvPr id="0" name=""/>
        <dsp:cNvSpPr/>
      </dsp:nvSpPr>
      <dsp:spPr>
        <a:xfrm>
          <a:off x="0" y="3904855"/>
          <a:ext cx="9449219" cy="0"/>
        </a:xfrm>
        <a:prstGeom prst="line">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526E2F1-51E9-4A7B-9549-EA582BAADC51}">
      <dsp:nvSpPr>
        <dsp:cNvPr id="0" name=""/>
        <dsp:cNvSpPr/>
      </dsp:nvSpPr>
      <dsp:spPr>
        <a:xfrm>
          <a:off x="0" y="2976436"/>
          <a:ext cx="9449219" cy="0"/>
        </a:xfrm>
        <a:prstGeom prst="line">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DB0B0C-FAEB-44C8-AA77-511B485A6F2C}">
      <dsp:nvSpPr>
        <dsp:cNvPr id="0" name=""/>
        <dsp:cNvSpPr/>
      </dsp:nvSpPr>
      <dsp:spPr>
        <a:xfrm>
          <a:off x="0" y="2049520"/>
          <a:ext cx="9449219" cy="0"/>
        </a:xfrm>
        <a:prstGeom prst="line">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52C2B7F-75EA-4FA7-A623-A1BD4C9F3F93}">
      <dsp:nvSpPr>
        <dsp:cNvPr id="0" name=""/>
        <dsp:cNvSpPr/>
      </dsp:nvSpPr>
      <dsp:spPr>
        <a:xfrm>
          <a:off x="0" y="1155638"/>
          <a:ext cx="9449219" cy="0"/>
        </a:xfrm>
        <a:prstGeom prst="line">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73BA76-9560-4948-8579-1D66AA3257FD}">
      <dsp:nvSpPr>
        <dsp:cNvPr id="0" name=""/>
        <dsp:cNvSpPr/>
      </dsp:nvSpPr>
      <dsp:spPr>
        <a:xfrm>
          <a:off x="0" y="305196"/>
          <a:ext cx="9449219" cy="0"/>
        </a:xfrm>
        <a:prstGeom prst="line">
          <a:avLst/>
        </a:pr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B7F0804-A5F5-4994-A1A8-DAB759048B8B}">
      <dsp:nvSpPr>
        <dsp:cNvPr id="0" name=""/>
        <dsp:cNvSpPr/>
      </dsp:nvSpPr>
      <dsp:spPr>
        <a:xfrm>
          <a:off x="2413373" y="70133"/>
          <a:ext cx="6992422" cy="235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marL="0" lvl="0" indent="0" algn="l" defTabSz="800100">
            <a:lnSpc>
              <a:spcPct val="90000"/>
            </a:lnSpc>
            <a:spcBef>
              <a:spcPct val="0"/>
            </a:spcBef>
            <a:spcAft>
              <a:spcPct val="35000"/>
            </a:spcAft>
            <a:buNone/>
          </a:pPr>
          <a:r>
            <a:rPr lang="en-US" sz="1800" b="1" i="0" kern="1200" dirty="0">
              <a:effectLst/>
              <a:latin typeface="SourceSansProRegular"/>
            </a:rPr>
            <a:t>School Attendance Act – Residence of child </a:t>
          </a:r>
          <a:endParaRPr lang="en-US" sz="1800" kern="1200" dirty="0"/>
        </a:p>
      </dsp:txBody>
      <dsp:txXfrm>
        <a:off x="2413373" y="70133"/>
        <a:ext cx="6992422" cy="235455"/>
      </dsp:txXfrm>
    </dsp:sp>
    <dsp:sp modelId="{0A6FFE5F-F2A8-4078-88BE-43B9F12C3DF0}">
      <dsp:nvSpPr>
        <dsp:cNvPr id="0" name=""/>
        <dsp:cNvSpPr/>
      </dsp:nvSpPr>
      <dsp:spPr>
        <a:xfrm>
          <a:off x="165367" y="3624"/>
          <a:ext cx="2126062" cy="367687"/>
        </a:xfrm>
        <a:prstGeom prst="round2SameRect">
          <a:avLst>
            <a:gd name="adj1" fmla="val 16670"/>
            <a:gd name="adj2" fmla="val 0"/>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b="0" i="0" kern="1200" dirty="0">
              <a:solidFill>
                <a:schemeClr val="tx1"/>
              </a:solidFill>
              <a:effectLst/>
              <a:latin typeface="SourceSansProRegular"/>
            </a:rPr>
            <a:t>§22-1-102, C.R.S.</a:t>
          </a:r>
          <a:endParaRPr lang="en-US" sz="1500" b="0" kern="1200" dirty="0">
            <a:solidFill>
              <a:schemeClr val="tx1"/>
            </a:solidFill>
          </a:endParaRPr>
        </a:p>
      </dsp:txBody>
      <dsp:txXfrm>
        <a:off x="183319" y="21576"/>
        <a:ext cx="2090158" cy="349735"/>
      </dsp:txXfrm>
    </dsp:sp>
    <dsp:sp modelId="{2882D48D-5117-46BC-BA70-0F1DE58E08F0}">
      <dsp:nvSpPr>
        <dsp:cNvPr id="0" name=""/>
        <dsp:cNvSpPr/>
      </dsp:nvSpPr>
      <dsp:spPr>
        <a:xfrm>
          <a:off x="0" y="371312"/>
          <a:ext cx="9449219" cy="470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b="0" i="0" kern="1200" dirty="0">
              <a:effectLst/>
              <a:latin typeface="SourceSansProRegular"/>
            </a:rPr>
            <a:t>Every public school shall be open for the admission of all children, between the ages of five and twenty-one years, residing in that district without the payment of tuition.</a:t>
          </a:r>
          <a:endParaRPr lang="en-US" sz="1400" kern="1200" dirty="0"/>
        </a:p>
      </dsp:txBody>
      <dsp:txXfrm>
        <a:off x="0" y="371312"/>
        <a:ext cx="9449219" cy="470981"/>
      </dsp:txXfrm>
    </dsp:sp>
    <dsp:sp modelId="{72BA433A-2EA7-458E-A6A5-76CE4A6608A9}">
      <dsp:nvSpPr>
        <dsp:cNvPr id="0" name=""/>
        <dsp:cNvSpPr/>
      </dsp:nvSpPr>
      <dsp:spPr>
        <a:xfrm>
          <a:off x="2370020" y="920182"/>
          <a:ext cx="6992422" cy="2354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marL="0" lvl="0" indent="0" algn="l" defTabSz="800100">
            <a:lnSpc>
              <a:spcPct val="90000"/>
            </a:lnSpc>
            <a:spcBef>
              <a:spcPct val="0"/>
            </a:spcBef>
            <a:spcAft>
              <a:spcPct val="35000"/>
            </a:spcAft>
            <a:buNone/>
          </a:pPr>
          <a:r>
            <a:rPr lang="en-US" sz="1800" b="1" i="0" kern="1200" dirty="0">
              <a:effectLst/>
              <a:latin typeface="SourceSansProRegular"/>
            </a:rPr>
            <a:t>School Attendance Act – Compulsory School Attendance</a:t>
          </a:r>
          <a:endParaRPr lang="en-US" sz="1800" kern="1200" dirty="0"/>
        </a:p>
      </dsp:txBody>
      <dsp:txXfrm>
        <a:off x="2370020" y="920182"/>
        <a:ext cx="6992422" cy="235455"/>
      </dsp:txXfrm>
    </dsp:sp>
    <dsp:sp modelId="{E997D814-F159-4DC4-BCD1-7BA80030D75A}">
      <dsp:nvSpPr>
        <dsp:cNvPr id="0" name=""/>
        <dsp:cNvSpPr/>
      </dsp:nvSpPr>
      <dsp:spPr>
        <a:xfrm>
          <a:off x="165367" y="854066"/>
          <a:ext cx="2126062" cy="367687"/>
        </a:xfrm>
        <a:prstGeom prst="round2SameRect">
          <a:avLst>
            <a:gd name="adj1" fmla="val 16670"/>
            <a:gd name="adj2" fmla="val 0"/>
          </a:avLst>
        </a:prstGeom>
        <a:solidFill>
          <a:schemeClr val="accent3">
            <a:hueOff val="-1224096"/>
            <a:satOff val="-5175"/>
            <a:lumOff val="-39"/>
            <a:alphaOff val="0"/>
          </a:schemeClr>
        </a:solidFill>
        <a:ln w="12700" cap="flat" cmpd="sng" algn="ctr">
          <a:solidFill>
            <a:schemeClr val="accent3">
              <a:hueOff val="-1224096"/>
              <a:satOff val="-5175"/>
              <a:lumOff val="-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b="0" i="0" kern="1200">
              <a:solidFill>
                <a:schemeClr val="tx1"/>
              </a:solidFill>
              <a:effectLst/>
              <a:latin typeface="SourceSansProRegular"/>
            </a:rPr>
            <a:t>§22-33-104, C.R.S.</a:t>
          </a:r>
          <a:endParaRPr lang="en-US" sz="1500" b="0" kern="1200">
            <a:solidFill>
              <a:schemeClr val="tx1"/>
            </a:solidFill>
          </a:endParaRPr>
        </a:p>
      </dsp:txBody>
      <dsp:txXfrm>
        <a:off x="183319" y="872018"/>
        <a:ext cx="2090158" cy="349735"/>
      </dsp:txXfrm>
    </dsp:sp>
    <dsp:sp modelId="{36A0D85C-4398-4D67-B6AB-92B97B99DD54}">
      <dsp:nvSpPr>
        <dsp:cNvPr id="0" name=""/>
        <dsp:cNvSpPr/>
      </dsp:nvSpPr>
      <dsp:spPr>
        <a:xfrm>
          <a:off x="0" y="1221754"/>
          <a:ext cx="9449219" cy="470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Font typeface="Arial" panose="020B0604020202020204" pitchFamily="34" charset="0"/>
            <a:buChar char="•"/>
          </a:pPr>
          <a:r>
            <a:rPr lang="en-US" sz="1600" b="0" i="0" kern="1200" dirty="0">
              <a:effectLst/>
              <a:latin typeface="SourceSansProRegular"/>
            </a:rPr>
            <a:t>Requires that each child between the ages of six and 17 shall attend public school unless otherwise excused. </a:t>
          </a:r>
          <a:endParaRPr lang="en-US" sz="1600" kern="1200" dirty="0"/>
        </a:p>
      </dsp:txBody>
      <dsp:txXfrm>
        <a:off x="0" y="1221754"/>
        <a:ext cx="9449219" cy="470981"/>
      </dsp:txXfrm>
    </dsp:sp>
    <dsp:sp modelId="{D1D41AAD-8CD0-471F-B844-6151AEAEB373}">
      <dsp:nvSpPr>
        <dsp:cNvPr id="0" name=""/>
        <dsp:cNvSpPr/>
      </dsp:nvSpPr>
      <dsp:spPr>
        <a:xfrm>
          <a:off x="2380859" y="1611365"/>
          <a:ext cx="6168015" cy="454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marL="0" lvl="0" indent="0" algn="l" defTabSz="800100">
            <a:lnSpc>
              <a:spcPct val="90000"/>
            </a:lnSpc>
            <a:spcBef>
              <a:spcPct val="0"/>
            </a:spcBef>
            <a:spcAft>
              <a:spcPct val="35000"/>
            </a:spcAft>
            <a:buNone/>
          </a:pPr>
          <a:r>
            <a:rPr lang="en-US" sz="1800" b="1" i="0" kern="1200">
              <a:effectLst/>
              <a:latin typeface="SourceSansProRegular"/>
            </a:rPr>
            <a:t>Standardizing Truancy Reporting and Expanding the Resources </a:t>
          </a:r>
          <a:endParaRPr lang="en-US" sz="1800" kern="1200"/>
        </a:p>
      </dsp:txBody>
      <dsp:txXfrm>
        <a:off x="2380859" y="1611365"/>
        <a:ext cx="6168015" cy="454568"/>
      </dsp:txXfrm>
    </dsp:sp>
    <dsp:sp modelId="{B725E51D-FA3E-4921-8A60-764B2B16050E}">
      <dsp:nvSpPr>
        <dsp:cNvPr id="0" name=""/>
        <dsp:cNvSpPr/>
      </dsp:nvSpPr>
      <dsp:spPr>
        <a:xfrm>
          <a:off x="165367" y="1747949"/>
          <a:ext cx="2126062" cy="367687"/>
        </a:xfrm>
        <a:prstGeom prst="round2SameRect">
          <a:avLst>
            <a:gd name="adj1" fmla="val 16670"/>
            <a:gd name="adj2" fmla="val 0"/>
          </a:avLst>
        </a:prstGeom>
        <a:solidFill>
          <a:schemeClr val="accent3">
            <a:hueOff val="-2448193"/>
            <a:satOff val="-10350"/>
            <a:lumOff val="-78"/>
            <a:alphaOff val="0"/>
          </a:schemeClr>
        </a:solidFill>
        <a:ln w="12700" cap="flat" cmpd="sng" algn="ctr">
          <a:solidFill>
            <a:schemeClr val="accent3">
              <a:hueOff val="-2448193"/>
              <a:satOff val="-10350"/>
              <a:lumOff val="-7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b="0" i="0" kern="1200" dirty="0">
              <a:solidFill>
                <a:schemeClr val="tx1"/>
              </a:solidFill>
              <a:effectLst/>
              <a:latin typeface="SourceSansProRegular"/>
            </a:rPr>
            <a:t>§22-33-104, C.R.S.</a:t>
          </a:r>
          <a:endParaRPr lang="en-US" sz="1500" b="0" kern="1200" dirty="0">
            <a:solidFill>
              <a:schemeClr val="tx1"/>
            </a:solidFill>
          </a:endParaRPr>
        </a:p>
      </dsp:txBody>
      <dsp:txXfrm>
        <a:off x="183319" y="1765901"/>
        <a:ext cx="2090158" cy="349735"/>
      </dsp:txXfrm>
    </dsp:sp>
    <dsp:sp modelId="{8DC6E293-A8D7-4693-81D1-579CFF3F089E}">
      <dsp:nvSpPr>
        <dsp:cNvPr id="0" name=""/>
        <dsp:cNvSpPr/>
      </dsp:nvSpPr>
      <dsp:spPr>
        <a:xfrm>
          <a:off x="0" y="2159077"/>
          <a:ext cx="9449219" cy="470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Font typeface="Arial" panose="020B0604020202020204" pitchFamily="34" charset="0"/>
            <a:buChar char="•"/>
          </a:pPr>
          <a:r>
            <a:rPr lang="en-US" sz="1600" b="0" i="0" kern="1200" dirty="0">
              <a:effectLst/>
              <a:latin typeface="SourceSansProRegular"/>
            </a:rPr>
            <a:t>Requires the Colorado State Board of Education to adopt guidelines for the standardized calculation of unexcused absences of students from school.</a:t>
          </a:r>
          <a:endParaRPr lang="en-US" sz="1600" kern="1200" dirty="0"/>
        </a:p>
      </dsp:txBody>
      <dsp:txXfrm>
        <a:off x="0" y="2159077"/>
        <a:ext cx="9449219" cy="470981"/>
      </dsp:txXfrm>
    </dsp:sp>
    <dsp:sp modelId="{37686037-EE1B-4831-8A38-52CE48211C88}">
      <dsp:nvSpPr>
        <dsp:cNvPr id="0" name=""/>
        <dsp:cNvSpPr/>
      </dsp:nvSpPr>
      <dsp:spPr>
        <a:xfrm>
          <a:off x="2352155" y="2594232"/>
          <a:ext cx="6767755" cy="433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marL="0" lvl="0" indent="0" algn="l" defTabSz="800100">
            <a:lnSpc>
              <a:spcPct val="90000"/>
            </a:lnSpc>
            <a:spcBef>
              <a:spcPct val="0"/>
            </a:spcBef>
            <a:spcAft>
              <a:spcPct val="35000"/>
            </a:spcAft>
            <a:buNone/>
          </a:pPr>
          <a:r>
            <a:rPr lang="en-US" sz="1800" b="1" i="0" kern="1200">
              <a:effectLst/>
              <a:latin typeface="SourceSansProRegular"/>
            </a:rPr>
            <a:t>School Attendance Law of 1963 - Truancy Court</a:t>
          </a:r>
          <a:endParaRPr lang="en-US" sz="1800" kern="1200"/>
        </a:p>
      </dsp:txBody>
      <dsp:txXfrm>
        <a:off x="2352155" y="2594232"/>
        <a:ext cx="6767755" cy="433754"/>
      </dsp:txXfrm>
    </dsp:sp>
    <dsp:sp modelId="{F22C4B23-0F54-433F-835A-2FDCFCC46174}">
      <dsp:nvSpPr>
        <dsp:cNvPr id="0" name=""/>
        <dsp:cNvSpPr/>
      </dsp:nvSpPr>
      <dsp:spPr>
        <a:xfrm>
          <a:off x="165367" y="2674865"/>
          <a:ext cx="2126062" cy="367687"/>
        </a:xfrm>
        <a:prstGeom prst="round2SameRect">
          <a:avLst>
            <a:gd name="adj1" fmla="val 16670"/>
            <a:gd name="adj2" fmla="val 0"/>
          </a:avLst>
        </a:prstGeom>
        <a:solidFill>
          <a:schemeClr val="accent3">
            <a:hueOff val="-3672289"/>
            <a:satOff val="-15524"/>
            <a:lumOff val="-118"/>
            <a:alphaOff val="0"/>
          </a:schemeClr>
        </a:solidFill>
        <a:ln w="12700" cap="flat" cmpd="sng" algn="ctr">
          <a:solidFill>
            <a:schemeClr val="accent3">
              <a:hueOff val="-3672289"/>
              <a:satOff val="-15524"/>
              <a:lumOff val="-11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b="0" i="0" kern="1200" dirty="0">
              <a:solidFill>
                <a:schemeClr val="tx1"/>
              </a:solidFill>
              <a:effectLst/>
              <a:latin typeface="SourceSansProRegular"/>
            </a:rPr>
            <a:t>§19-1-104, C.R.S.</a:t>
          </a:r>
          <a:endParaRPr lang="en-US" sz="1500" b="0" kern="1200" dirty="0">
            <a:solidFill>
              <a:schemeClr val="tx1"/>
            </a:solidFill>
          </a:endParaRPr>
        </a:p>
      </dsp:txBody>
      <dsp:txXfrm>
        <a:off x="183319" y="2692817"/>
        <a:ext cx="2090158" cy="349735"/>
      </dsp:txXfrm>
    </dsp:sp>
    <dsp:sp modelId="{3FB18F4D-2153-4120-B976-0FBDBF823636}">
      <dsp:nvSpPr>
        <dsp:cNvPr id="0" name=""/>
        <dsp:cNvSpPr/>
      </dsp:nvSpPr>
      <dsp:spPr>
        <a:xfrm>
          <a:off x="0" y="3075585"/>
          <a:ext cx="9449219" cy="470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Font typeface="Arial" panose="020B0604020202020204" pitchFamily="34" charset="0"/>
            <a:buChar char="•"/>
          </a:pPr>
          <a:r>
            <a:rPr lang="en-US" sz="1600" b="0" i="0" kern="1200" dirty="0">
              <a:effectLst/>
              <a:latin typeface="SourceSansProRegular"/>
            </a:rPr>
            <a:t>Allows a criminal justice agency investigating a matter under the "School Attendance Law of 1963" to seek, prior to adjudication, disciplinary and truancy information from the juvenile's school.</a:t>
          </a:r>
          <a:endParaRPr lang="en-US" sz="1600" kern="1200" dirty="0"/>
        </a:p>
      </dsp:txBody>
      <dsp:txXfrm>
        <a:off x="0" y="3075585"/>
        <a:ext cx="9449219" cy="470981"/>
      </dsp:txXfrm>
    </dsp:sp>
    <dsp:sp modelId="{E36BD5EC-EE01-47A9-AF21-AF4825CEEAB7}">
      <dsp:nvSpPr>
        <dsp:cNvPr id="0" name=""/>
        <dsp:cNvSpPr/>
      </dsp:nvSpPr>
      <dsp:spPr>
        <a:xfrm>
          <a:off x="2398934" y="3463430"/>
          <a:ext cx="6683007" cy="457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marL="0" lvl="0" indent="0" algn="l" defTabSz="800100">
            <a:lnSpc>
              <a:spcPct val="90000"/>
            </a:lnSpc>
            <a:spcBef>
              <a:spcPct val="0"/>
            </a:spcBef>
            <a:spcAft>
              <a:spcPct val="35000"/>
            </a:spcAft>
            <a:buNone/>
          </a:pPr>
          <a:r>
            <a:rPr lang="en-US" sz="1800" b="1" i="0" kern="1200">
              <a:effectLst/>
              <a:latin typeface="SourceSansProRegular"/>
            </a:rPr>
            <a:t>Truancy enforcement</a:t>
          </a:r>
          <a:endParaRPr lang="en-US" sz="1800" kern="1200"/>
        </a:p>
      </dsp:txBody>
      <dsp:txXfrm>
        <a:off x="2398934" y="3463430"/>
        <a:ext cx="6683007" cy="457575"/>
      </dsp:txXfrm>
    </dsp:sp>
    <dsp:sp modelId="{425F1047-3271-4C39-9281-7B47B5EC51E4}">
      <dsp:nvSpPr>
        <dsp:cNvPr id="0" name=""/>
        <dsp:cNvSpPr/>
      </dsp:nvSpPr>
      <dsp:spPr>
        <a:xfrm>
          <a:off x="165367" y="3603284"/>
          <a:ext cx="2126062" cy="367687"/>
        </a:xfrm>
        <a:prstGeom prst="round2SameRect">
          <a:avLst>
            <a:gd name="adj1" fmla="val 16670"/>
            <a:gd name="adj2" fmla="val 0"/>
          </a:avLst>
        </a:prstGeom>
        <a:solidFill>
          <a:schemeClr val="accent3">
            <a:hueOff val="-4896385"/>
            <a:satOff val="-20699"/>
            <a:lumOff val="-157"/>
            <a:alphaOff val="0"/>
          </a:schemeClr>
        </a:solidFill>
        <a:ln w="12700" cap="flat" cmpd="sng" algn="ctr">
          <a:solidFill>
            <a:schemeClr val="accent3">
              <a:hueOff val="-4896385"/>
              <a:satOff val="-20699"/>
              <a:lumOff val="-15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en-US" sz="1500" b="0" i="0" kern="1200">
              <a:solidFill>
                <a:schemeClr val="tx1"/>
              </a:solidFill>
              <a:effectLst/>
              <a:latin typeface="SourceSansProRegular"/>
            </a:rPr>
            <a:t>§22-33-107, C.R.S.</a:t>
          </a:r>
          <a:endParaRPr lang="en-US" sz="1500" b="0" kern="1200">
            <a:solidFill>
              <a:schemeClr val="tx1"/>
            </a:solidFill>
          </a:endParaRPr>
        </a:p>
      </dsp:txBody>
      <dsp:txXfrm>
        <a:off x="183319" y="3621236"/>
        <a:ext cx="2090158" cy="349735"/>
      </dsp:txXfrm>
    </dsp:sp>
    <dsp:sp modelId="{9D2C4E5C-71C3-46CE-99DC-5DFCD9C09B89}">
      <dsp:nvSpPr>
        <dsp:cNvPr id="0" name=""/>
        <dsp:cNvSpPr/>
      </dsp:nvSpPr>
      <dsp:spPr>
        <a:xfrm>
          <a:off x="0" y="4015915"/>
          <a:ext cx="9449219" cy="470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Font typeface="Arial" panose="020B0604020202020204" pitchFamily="34" charset="0"/>
            <a:buChar char="•"/>
          </a:pPr>
          <a:r>
            <a:rPr lang="en-US" sz="1600" b="0" i="0" kern="1200">
              <a:effectLst/>
              <a:latin typeface="SourceSansProRegular"/>
            </a:rPr>
            <a:t>Requires school district to have policy for a truancy plan with the goal of assisting the child to remain in school.</a:t>
          </a:r>
          <a:endParaRPr lang="en-US" sz="1600" kern="1200"/>
        </a:p>
      </dsp:txBody>
      <dsp:txXfrm>
        <a:off x="0" y="4015915"/>
        <a:ext cx="9449219" cy="470981"/>
      </dsp:txXfrm>
    </dsp:sp>
    <dsp:sp modelId="{809489D5-507B-45FA-B10B-43D7ACC92ADC}">
      <dsp:nvSpPr>
        <dsp:cNvPr id="0" name=""/>
        <dsp:cNvSpPr/>
      </dsp:nvSpPr>
      <dsp:spPr>
        <a:xfrm>
          <a:off x="2437952" y="4431640"/>
          <a:ext cx="6683007" cy="445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b" anchorCtr="0">
          <a:noAutofit/>
        </a:bodyPr>
        <a:lstStyle/>
        <a:p>
          <a:pPr marL="0" lvl="0" indent="0" algn="l" defTabSz="800100">
            <a:lnSpc>
              <a:spcPct val="90000"/>
            </a:lnSpc>
            <a:spcBef>
              <a:spcPct val="0"/>
            </a:spcBef>
            <a:spcAft>
              <a:spcPct val="35000"/>
            </a:spcAft>
            <a:buNone/>
          </a:pPr>
          <a:r>
            <a:rPr lang="en-US" sz="1800" b="1" i="0" kern="1200">
              <a:effectLst/>
              <a:latin typeface="SourceSansProRegular"/>
            </a:rPr>
            <a:t>FINANCE ACT OF 1994 </a:t>
          </a:r>
          <a:endParaRPr lang="en-US" sz="1800" b="1" kern="1200"/>
        </a:p>
      </dsp:txBody>
      <dsp:txXfrm>
        <a:off x="2437952" y="4431640"/>
        <a:ext cx="6683007" cy="445390"/>
      </dsp:txXfrm>
    </dsp:sp>
    <dsp:sp modelId="{0411D7AB-954A-443D-A60F-B0C6B87AFD2B}">
      <dsp:nvSpPr>
        <dsp:cNvPr id="0" name=""/>
        <dsp:cNvSpPr/>
      </dsp:nvSpPr>
      <dsp:spPr>
        <a:xfrm>
          <a:off x="165367" y="4537521"/>
          <a:ext cx="2126062" cy="367687"/>
        </a:xfrm>
        <a:prstGeom prst="round2SameRect">
          <a:avLst>
            <a:gd name="adj1" fmla="val 16670"/>
            <a:gd name="adj2" fmla="val 0"/>
          </a:avLst>
        </a:prstGeom>
        <a:solidFill>
          <a:schemeClr val="accent3">
            <a:hueOff val="-6120482"/>
            <a:satOff val="-25874"/>
            <a:lumOff val="-196"/>
            <a:alphaOff val="0"/>
          </a:schemeClr>
        </a:solidFill>
        <a:ln w="12700" cap="flat" cmpd="sng" algn="ctr">
          <a:solidFill>
            <a:schemeClr val="accent3">
              <a:hueOff val="-6120482"/>
              <a:satOff val="-25874"/>
              <a:lumOff val="-19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Font typeface="Arial" panose="020B0604020202020204" pitchFamily="34" charset="0"/>
            <a:buNone/>
          </a:pPr>
          <a:r>
            <a:rPr lang="en-US" sz="1500" b="0" i="0" kern="1200">
              <a:solidFill>
                <a:schemeClr val="tx1"/>
              </a:solidFill>
              <a:effectLst/>
              <a:latin typeface="SourceSansProRegular"/>
            </a:rPr>
            <a:t>§22-54-103, C.R.S.</a:t>
          </a:r>
          <a:endParaRPr lang="en-US" sz="1500" b="0" kern="1200">
            <a:solidFill>
              <a:schemeClr val="tx1"/>
            </a:solidFill>
          </a:endParaRPr>
        </a:p>
      </dsp:txBody>
      <dsp:txXfrm>
        <a:off x="183319" y="4555473"/>
        <a:ext cx="2090158" cy="349735"/>
      </dsp:txXfrm>
    </dsp:sp>
    <dsp:sp modelId="{BAEB3C70-711C-4940-943B-9EE60892710B}">
      <dsp:nvSpPr>
        <dsp:cNvPr id="0" name=""/>
        <dsp:cNvSpPr/>
      </dsp:nvSpPr>
      <dsp:spPr>
        <a:xfrm>
          <a:off x="0" y="4944060"/>
          <a:ext cx="9449219" cy="470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Font typeface="Arial" panose="020B0604020202020204" pitchFamily="34" charset="0"/>
            <a:buChar char="•"/>
          </a:pPr>
          <a:r>
            <a:rPr lang="en-US" sz="1600" b="0" i="0" kern="1200" dirty="0">
              <a:effectLst/>
              <a:latin typeface="SourceSansProRegular"/>
            </a:rPr>
            <a:t>“Pupil enrollment" means the number of pupils enrolled on the pupil enrollment count day within the applicable budget year, as evidenced by the actual attendance of such pupils prior to said date.</a:t>
          </a:r>
          <a:endParaRPr lang="en-US" sz="1600" b="1" kern="1200" dirty="0"/>
        </a:p>
      </dsp:txBody>
      <dsp:txXfrm>
        <a:off x="0" y="4944060"/>
        <a:ext cx="9449219" cy="4709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278918-DB97-4005-99AC-0E6556575660}">
      <dsp:nvSpPr>
        <dsp:cNvPr id="0" name=""/>
        <dsp:cNvSpPr/>
      </dsp:nvSpPr>
      <dsp:spPr>
        <a:xfrm>
          <a:off x="2977" y="520049"/>
          <a:ext cx="2902768" cy="464905"/>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b="1" i="0" kern="1200" dirty="0">
              <a:solidFill>
                <a:schemeClr val="tx1"/>
              </a:solidFill>
              <a:effectLst/>
              <a:latin typeface="SourceSansProRegular"/>
            </a:rPr>
            <a:t>Early Warning Systems</a:t>
          </a:r>
          <a:endParaRPr lang="en-US" sz="1400" kern="1200" dirty="0">
            <a:solidFill>
              <a:schemeClr val="tx1"/>
            </a:solidFill>
          </a:endParaRPr>
        </a:p>
      </dsp:txBody>
      <dsp:txXfrm>
        <a:off x="2977" y="520049"/>
        <a:ext cx="2902768" cy="464905"/>
      </dsp:txXfrm>
    </dsp:sp>
    <dsp:sp modelId="{48F3318A-B780-41BD-95AF-DEBF470B21F2}">
      <dsp:nvSpPr>
        <dsp:cNvPr id="0" name=""/>
        <dsp:cNvSpPr/>
      </dsp:nvSpPr>
      <dsp:spPr>
        <a:xfrm>
          <a:off x="2977" y="1184801"/>
          <a:ext cx="2902768" cy="2802842"/>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0" i="0" kern="1200" dirty="0">
              <a:effectLst/>
              <a:latin typeface="SourceSansProRegular"/>
            </a:rPr>
            <a:t>Combine predictive student data with student support structures to keep students engaged and achieving in school.  Early warning systems often use the ABC framework (attendance, behavior and course performance) when examining data.</a:t>
          </a:r>
          <a:endParaRPr lang="en-US" sz="1400" kern="1200" dirty="0"/>
        </a:p>
        <a:p>
          <a:pPr marL="114300" lvl="1" indent="-114300" algn="l" defTabSz="622300">
            <a:lnSpc>
              <a:spcPct val="90000"/>
            </a:lnSpc>
            <a:spcBef>
              <a:spcPct val="0"/>
            </a:spcBef>
            <a:spcAft>
              <a:spcPct val="15000"/>
            </a:spcAft>
            <a:buChar char="•"/>
          </a:pPr>
          <a:r>
            <a:rPr lang="en-US" sz="1400" b="0" i="0" kern="1200">
              <a:effectLst/>
              <a:latin typeface="SourceSansProRegular"/>
            </a:rPr>
            <a:t>Sample </a:t>
          </a:r>
          <a:r>
            <a:rPr lang="en-US" sz="1400" b="0" i="0" u="sng" kern="1200">
              <a:effectLst/>
              <a:latin typeface="SourceSansProRegular"/>
              <a:hlinkClick xmlns:r="http://schemas.openxmlformats.org/officeDocument/2006/relationships" r:id="rId1"/>
            </a:rPr>
            <a:t>data</a:t>
          </a:r>
          <a:r>
            <a:rPr lang="en-US" sz="1400" b="0" i="0" kern="1200">
              <a:effectLst/>
              <a:latin typeface="SourceSansProRegular"/>
            </a:rPr>
            <a:t> tool for attendance</a:t>
          </a:r>
          <a:endParaRPr lang="en-US" sz="1400" kern="1200"/>
        </a:p>
        <a:p>
          <a:pPr marL="114300" lvl="1" indent="-114300" algn="l" defTabSz="622300">
            <a:lnSpc>
              <a:spcPct val="90000"/>
            </a:lnSpc>
            <a:spcBef>
              <a:spcPct val="0"/>
            </a:spcBef>
            <a:spcAft>
              <a:spcPct val="15000"/>
            </a:spcAft>
            <a:buChar char="•"/>
          </a:pPr>
          <a:r>
            <a:rPr lang="en-US" sz="1400" b="0" i="0" kern="1200" dirty="0">
              <a:effectLst/>
              <a:latin typeface="SourceSansProRegular"/>
            </a:rPr>
            <a:t>Sample </a:t>
          </a:r>
          <a:r>
            <a:rPr lang="en-US" sz="1400" b="0" i="0" u="sng" kern="1200" dirty="0">
              <a:effectLst/>
              <a:latin typeface="SourceSansProRegular"/>
              <a:hlinkClick xmlns:r="http://schemas.openxmlformats.org/officeDocument/2006/relationships" r:id="rId2"/>
            </a:rPr>
            <a:t>3 Tiers of Intervention</a:t>
          </a:r>
          <a:r>
            <a:rPr lang="en-US" sz="1400" b="0" i="0" kern="1200" dirty="0">
              <a:effectLst/>
              <a:latin typeface="SourceSansProRegular"/>
            </a:rPr>
            <a:t> for attendance</a:t>
          </a:r>
          <a:endParaRPr lang="en-US" sz="1400" kern="1200" dirty="0"/>
        </a:p>
      </dsp:txBody>
      <dsp:txXfrm>
        <a:off x="2977" y="1184801"/>
        <a:ext cx="2902768" cy="2802842"/>
      </dsp:txXfrm>
    </dsp:sp>
    <dsp:sp modelId="{D64D37F5-D70F-483C-AA85-9A4ADC69CDC5}">
      <dsp:nvSpPr>
        <dsp:cNvPr id="0" name=""/>
        <dsp:cNvSpPr/>
      </dsp:nvSpPr>
      <dsp:spPr>
        <a:xfrm>
          <a:off x="3312132" y="538591"/>
          <a:ext cx="2902768" cy="464905"/>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b="1" i="0" kern="1200" dirty="0">
              <a:solidFill>
                <a:schemeClr val="tx1"/>
              </a:solidFill>
              <a:effectLst/>
              <a:latin typeface="SourceSansProRegular"/>
            </a:rPr>
            <a:t>Family and Community Engagement</a:t>
          </a:r>
          <a:endParaRPr lang="en-US" sz="1400" kern="1200" dirty="0">
            <a:solidFill>
              <a:schemeClr val="tx1"/>
            </a:solidFill>
          </a:endParaRPr>
        </a:p>
      </dsp:txBody>
      <dsp:txXfrm>
        <a:off x="3312132" y="538591"/>
        <a:ext cx="2902768" cy="464905"/>
      </dsp:txXfrm>
    </dsp:sp>
    <dsp:sp modelId="{207DBBF9-5198-4FD6-BFB7-CFB3734757B1}">
      <dsp:nvSpPr>
        <dsp:cNvPr id="0" name=""/>
        <dsp:cNvSpPr/>
      </dsp:nvSpPr>
      <dsp:spPr>
        <a:xfrm>
          <a:off x="3312132" y="1240427"/>
          <a:ext cx="2902768" cy="2728674"/>
        </a:xfrm>
        <a:prstGeom prst="rect">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0" i="0" u="sng" kern="1200" dirty="0">
              <a:effectLst/>
              <a:latin typeface="SourceSansProRegular"/>
              <a:hlinkClick xmlns:r="http://schemas.openxmlformats.org/officeDocument/2006/relationships" r:id="rId3"/>
            </a:rPr>
            <a:t>Family Relationships</a:t>
          </a:r>
          <a:r>
            <a:rPr lang="en-US" sz="1400" b="0" i="0" kern="1200" dirty="0">
              <a:effectLst/>
              <a:latin typeface="SourceSansProRegular"/>
            </a:rPr>
            <a:t> have been shown to improve attendance, lower dropout rates and improve attitudes towards school.</a:t>
          </a:r>
          <a:endParaRPr lang="en-US" sz="1400" kern="1200" dirty="0"/>
        </a:p>
        <a:p>
          <a:pPr marL="114300" lvl="1" indent="-114300" algn="l" defTabSz="622300">
            <a:lnSpc>
              <a:spcPct val="90000"/>
            </a:lnSpc>
            <a:spcBef>
              <a:spcPct val="0"/>
            </a:spcBef>
            <a:spcAft>
              <a:spcPct val="15000"/>
            </a:spcAft>
            <a:buChar char="•"/>
          </a:pPr>
          <a:r>
            <a:rPr lang="en-US" sz="1400" b="0" i="0" kern="1200">
              <a:effectLst/>
              <a:latin typeface="SourceSansProRegular"/>
            </a:rPr>
            <a:t>CDE toolkit for establishing a </a:t>
          </a:r>
          <a:r>
            <a:rPr lang="en-US" sz="1400" b="0" i="0" u="sng" kern="1200">
              <a:effectLst/>
              <a:latin typeface="SourceSansProRegular"/>
              <a:hlinkClick xmlns:r="http://schemas.openxmlformats.org/officeDocument/2006/relationships" r:id="rId4"/>
            </a:rPr>
            <a:t>family and community partnership</a:t>
          </a:r>
          <a:endParaRPr lang="en-US" sz="1400" kern="1200"/>
        </a:p>
        <a:p>
          <a:pPr marL="114300" lvl="1" indent="-114300" algn="l" defTabSz="622300">
            <a:lnSpc>
              <a:spcPct val="90000"/>
            </a:lnSpc>
            <a:spcBef>
              <a:spcPct val="0"/>
            </a:spcBef>
            <a:spcAft>
              <a:spcPct val="15000"/>
            </a:spcAft>
            <a:buChar char="•"/>
          </a:pPr>
          <a:r>
            <a:rPr lang="en-US" sz="1400" b="0" i="0" kern="1200" dirty="0">
              <a:effectLst/>
              <a:latin typeface="SourceSansProRegular"/>
            </a:rPr>
            <a:t>Promising practice overview for </a:t>
          </a:r>
          <a:r>
            <a:rPr lang="en-US" sz="1400" b="0" i="0" u="sng" kern="1200" dirty="0">
              <a:effectLst/>
              <a:latin typeface="SourceSansProRegular"/>
              <a:hlinkClick xmlns:r="http://schemas.openxmlformats.org/officeDocument/2006/relationships" r:id="rId5"/>
            </a:rPr>
            <a:t>home visits</a:t>
          </a:r>
          <a:endParaRPr lang="en-US" sz="1400" kern="1200" dirty="0"/>
        </a:p>
        <a:p>
          <a:pPr marL="114300" lvl="1" indent="-114300" algn="l" defTabSz="622300">
            <a:lnSpc>
              <a:spcPct val="90000"/>
            </a:lnSpc>
            <a:spcBef>
              <a:spcPct val="0"/>
            </a:spcBef>
            <a:spcAft>
              <a:spcPct val="15000"/>
            </a:spcAft>
            <a:buChar char="•"/>
          </a:pPr>
          <a:r>
            <a:rPr lang="en-US" sz="1400" b="0" i="0" kern="1200">
              <a:effectLst/>
              <a:latin typeface="SourceSansProRegular"/>
            </a:rPr>
            <a:t>CDE guidance on conducting </a:t>
          </a:r>
          <a:r>
            <a:rPr lang="en-US" sz="1400" b="0" i="0" u="sng" kern="1200">
              <a:effectLst/>
              <a:latin typeface="SourceSansProRegular"/>
              <a:hlinkClick xmlns:r="http://schemas.openxmlformats.org/officeDocument/2006/relationships" r:id="rId6"/>
            </a:rPr>
            <a:t>workshops</a:t>
          </a:r>
          <a:r>
            <a:rPr lang="en-US" sz="1400" b="0" i="0" kern="1200">
              <a:effectLst/>
              <a:latin typeface="SourceSansProRegular"/>
            </a:rPr>
            <a:t> for families on attendance</a:t>
          </a:r>
          <a:endParaRPr lang="en-US" sz="1400" kern="1200"/>
        </a:p>
        <a:p>
          <a:pPr marL="114300" lvl="1" indent="-114300" algn="l" defTabSz="622300">
            <a:lnSpc>
              <a:spcPct val="90000"/>
            </a:lnSpc>
            <a:spcBef>
              <a:spcPct val="0"/>
            </a:spcBef>
            <a:spcAft>
              <a:spcPct val="15000"/>
            </a:spcAft>
            <a:buChar char="•"/>
          </a:pPr>
          <a:r>
            <a:rPr lang="en-US" sz="1400" b="0" i="0" u="sng" kern="1200">
              <a:effectLst/>
              <a:latin typeface="SourceSansProRegular"/>
              <a:hlinkClick xmlns:r="http://schemas.openxmlformats.org/officeDocument/2006/relationships" r:id="rId7"/>
            </a:rPr>
            <a:t>Community engagement</a:t>
          </a:r>
          <a:r>
            <a:rPr lang="en-US" sz="1400" b="0" i="0" kern="1200">
              <a:effectLst/>
              <a:latin typeface="SourceSansProRegular"/>
            </a:rPr>
            <a:t> resources</a:t>
          </a:r>
          <a:endParaRPr lang="en-US" sz="1400" kern="1200"/>
        </a:p>
      </dsp:txBody>
      <dsp:txXfrm>
        <a:off x="3312132" y="1240427"/>
        <a:ext cx="2902768" cy="2728674"/>
      </dsp:txXfrm>
    </dsp:sp>
    <dsp:sp modelId="{F0CC3B25-4DE9-4BF1-9F1C-24738C701E70}">
      <dsp:nvSpPr>
        <dsp:cNvPr id="0" name=""/>
        <dsp:cNvSpPr/>
      </dsp:nvSpPr>
      <dsp:spPr>
        <a:xfrm>
          <a:off x="6621288" y="525975"/>
          <a:ext cx="2902768" cy="464905"/>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rtl="0">
            <a:lnSpc>
              <a:spcPct val="90000"/>
            </a:lnSpc>
            <a:spcBef>
              <a:spcPct val="0"/>
            </a:spcBef>
            <a:spcAft>
              <a:spcPct val="35000"/>
            </a:spcAft>
            <a:buNone/>
          </a:pPr>
          <a:r>
            <a:rPr lang="en-US" sz="1400" b="1" i="0" kern="1200">
              <a:solidFill>
                <a:schemeClr val="tx1"/>
              </a:solidFill>
              <a:effectLst/>
              <a:latin typeface="SourceSansProRegular"/>
            </a:rPr>
            <a:t>School-based health centers</a:t>
          </a:r>
          <a:endParaRPr lang="en-US" sz="1400" kern="1200">
            <a:solidFill>
              <a:schemeClr val="tx1"/>
            </a:solidFill>
          </a:endParaRPr>
        </a:p>
      </dsp:txBody>
      <dsp:txXfrm>
        <a:off x="6621288" y="525975"/>
        <a:ext cx="2902768" cy="464905"/>
      </dsp:txXfrm>
    </dsp:sp>
    <dsp:sp modelId="{2C31173E-6753-4348-ADA7-4FD43F8C95B2}">
      <dsp:nvSpPr>
        <dsp:cNvPr id="0" name=""/>
        <dsp:cNvSpPr/>
      </dsp:nvSpPr>
      <dsp:spPr>
        <a:xfrm>
          <a:off x="6621288" y="1202578"/>
          <a:ext cx="2902768" cy="2779138"/>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en-US" sz="1400" b="0" i="0" kern="1200" dirty="0">
              <a:effectLst/>
              <a:latin typeface="SourceSansProRegular"/>
            </a:rPr>
            <a:t>Can have a direct impact on educational outcomes, like attendance.</a:t>
          </a:r>
          <a:endParaRPr lang="en-US" sz="1400" kern="1200" dirty="0"/>
        </a:p>
        <a:p>
          <a:pPr marL="114300" lvl="1" indent="-114300" algn="l" defTabSz="622300">
            <a:lnSpc>
              <a:spcPct val="90000"/>
            </a:lnSpc>
            <a:spcBef>
              <a:spcPct val="0"/>
            </a:spcBef>
            <a:spcAft>
              <a:spcPct val="15000"/>
            </a:spcAft>
            <a:buChar char="•"/>
          </a:pPr>
          <a:r>
            <a:rPr lang="en-US" sz="1400" b="0" i="0" kern="1200" dirty="0">
              <a:effectLst/>
              <a:latin typeface="SourceSansProRegular"/>
            </a:rPr>
            <a:t>Sample guidance on developing partnerships with </a:t>
          </a:r>
          <a:r>
            <a:rPr lang="en-US" sz="1400" b="0" i="0" u="sng" kern="1200" dirty="0">
              <a:effectLst/>
              <a:latin typeface="SourceSansProRegular"/>
              <a:hlinkClick xmlns:r="http://schemas.openxmlformats.org/officeDocument/2006/relationships" r:id="rId8"/>
            </a:rPr>
            <a:t>community health partners</a:t>
          </a:r>
          <a:endParaRPr lang="en-US" sz="1400" kern="1200" dirty="0"/>
        </a:p>
        <a:p>
          <a:pPr marL="114300" lvl="1" indent="-114300" algn="l" defTabSz="622300">
            <a:lnSpc>
              <a:spcPct val="90000"/>
            </a:lnSpc>
            <a:spcBef>
              <a:spcPct val="0"/>
            </a:spcBef>
            <a:spcAft>
              <a:spcPct val="15000"/>
            </a:spcAft>
            <a:buChar char="•"/>
          </a:pPr>
          <a:r>
            <a:rPr lang="en-US" sz="1400" b="0" i="0" kern="1200" dirty="0">
              <a:effectLst/>
              <a:latin typeface="SourceSansProRegular"/>
            </a:rPr>
            <a:t>CDE Model for </a:t>
          </a:r>
          <a:r>
            <a:rPr lang="en-US" sz="1400" b="0" i="0" u="sng" kern="1200" dirty="0">
              <a:effectLst/>
              <a:latin typeface="SourceSansProRegular"/>
              <a:hlinkClick xmlns:r="http://schemas.openxmlformats.org/officeDocument/2006/relationships" r:id="rId9"/>
            </a:rPr>
            <a:t>Healthy Schools</a:t>
          </a:r>
          <a:endParaRPr lang="en-US" sz="1400" kern="1200" dirty="0"/>
        </a:p>
      </dsp:txBody>
      <dsp:txXfrm>
        <a:off x="6621288" y="1202578"/>
        <a:ext cx="2902768" cy="2779138"/>
      </dsp:txXfrm>
    </dsp:sp>
  </dsp:spTree>
</dsp:drawing>
</file>

<file path=ppt/diagrams/layout1.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5/14/2024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Johann</a:t>
            </a:r>
          </a:p>
        </p:txBody>
      </p:sp>
      <p:sp>
        <p:nvSpPr>
          <p:cNvPr id="4" name="Slide Number Placeholder 3"/>
          <p:cNvSpPr>
            <a:spLocks noGrp="1"/>
          </p:cNvSpPr>
          <p:nvPr>
            <p:ph type="sldNum" sz="quarter" idx="5"/>
          </p:nvPr>
        </p:nvSpPr>
        <p:spPr/>
        <p:txBody>
          <a:bodyPr/>
          <a:lstStyle/>
          <a:p>
            <a:fld id="{D8C3E97E-4890-4915-A7C2-F3D207C521C5}" type="slidenum">
              <a:rPr lang="en-US" smtClean="0"/>
              <a:t>2</a:t>
            </a:fld>
            <a:endParaRPr lang="en-US"/>
          </a:p>
        </p:txBody>
      </p:sp>
    </p:spTree>
    <p:extLst>
      <p:ext uri="{BB962C8B-B14F-4D97-AF65-F5344CB8AC3E}">
        <p14:creationId xmlns:p14="http://schemas.microsoft.com/office/powerpoint/2010/main" val="3433426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Brooke/Johann</a:t>
            </a:r>
          </a:p>
        </p:txBody>
      </p:sp>
      <p:sp>
        <p:nvSpPr>
          <p:cNvPr id="4" name="Slide Number Placeholder 3"/>
          <p:cNvSpPr>
            <a:spLocks noGrp="1"/>
          </p:cNvSpPr>
          <p:nvPr>
            <p:ph type="sldNum" sz="quarter" idx="5"/>
          </p:nvPr>
        </p:nvSpPr>
        <p:spPr/>
        <p:txBody>
          <a:bodyPr/>
          <a:lstStyle/>
          <a:p>
            <a:fld id="{D8C3E97E-4890-4915-A7C2-F3D207C521C5}" type="slidenum">
              <a:rPr lang="en-US" smtClean="0"/>
              <a:t>3</a:t>
            </a:fld>
            <a:endParaRPr lang="en-US"/>
          </a:p>
        </p:txBody>
      </p:sp>
    </p:spTree>
    <p:extLst>
      <p:ext uri="{BB962C8B-B14F-4D97-AF65-F5344CB8AC3E}">
        <p14:creationId xmlns:p14="http://schemas.microsoft.com/office/powerpoint/2010/main" val="1143429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Johann</a:t>
            </a:r>
          </a:p>
        </p:txBody>
      </p:sp>
      <p:sp>
        <p:nvSpPr>
          <p:cNvPr id="4" name="Slide Number Placeholder 3"/>
          <p:cNvSpPr>
            <a:spLocks noGrp="1"/>
          </p:cNvSpPr>
          <p:nvPr>
            <p:ph type="sldNum" sz="quarter" idx="5"/>
          </p:nvPr>
        </p:nvSpPr>
        <p:spPr/>
        <p:txBody>
          <a:bodyPr/>
          <a:lstStyle/>
          <a:p>
            <a:fld id="{D8C3E97E-4890-4915-A7C2-F3D207C521C5}" type="slidenum">
              <a:rPr lang="en-US" smtClean="0"/>
              <a:t>4</a:t>
            </a:fld>
            <a:endParaRPr lang="en-US"/>
          </a:p>
        </p:txBody>
      </p:sp>
    </p:spTree>
    <p:extLst>
      <p:ext uri="{BB962C8B-B14F-4D97-AF65-F5344CB8AC3E}">
        <p14:creationId xmlns:p14="http://schemas.microsoft.com/office/powerpoint/2010/main" val="2851630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Brooke</a:t>
            </a:r>
          </a:p>
        </p:txBody>
      </p:sp>
      <p:sp>
        <p:nvSpPr>
          <p:cNvPr id="4" name="Slide Number Placeholder 3"/>
          <p:cNvSpPr>
            <a:spLocks noGrp="1"/>
          </p:cNvSpPr>
          <p:nvPr>
            <p:ph type="sldNum" sz="quarter" idx="5"/>
          </p:nvPr>
        </p:nvSpPr>
        <p:spPr/>
        <p:txBody>
          <a:bodyPr/>
          <a:lstStyle/>
          <a:p>
            <a:fld id="{D8C3E97E-4890-4915-A7C2-F3D207C521C5}" type="slidenum">
              <a:rPr lang="en-US" smtClean="0"/>
              <a:t>5</a:t>
            </a:fld>
            <a:endParaRPr lang="en-US"/>
          </a:p>
        </p:txBody>
      </p:sp>
    </p:spTree>
    <p:extLst>
      <p:ext uri="{BB962C8B-B14F-4D97-AF65-F5344CB8AC3E}">
        <p14:creationId xmlns:p14="http://schemas.microsoft.com/office/powerpoint/2010/main" val="467428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Johann</a:t>
            </a:r>
          </a:p>
        </p:txBody>
      </p:sp>
      <p:sp>
        <p:nvSpPr>
          <p:cNvPr id="4" name="Slide Number Placeholder 3"/>
          <p:cNvSpPr>
            <a:spLocks noGrp="1"/>
          </p:cNvSpPr>
          <p:nvPr>
            <p:ph type="sldNum" sz="quarter" idx="5"/>
          </p:nvPr>
        </p:nvSpPr>
        <p:spPr/>
        <p:txBody>
          <a:bodyPr/>
          <a:lstStyle/>
          <a:p>
            <a:fld id="{D8C3E97E-4890-4915-A7C2-F3D207C521C5}" type="slidenum">
              <a:rPr lang="en-US" smtClean="0"/>
              <a:t>6</a:t>
            </a:fld>
            <a:endParaRPr lang="en-US"/>
          </a:p>
        </p:txBody>
      </p:sp>
    </p:spTree>
    <p:extLst>
      <p:ext uri="{BB962C8B-B14F-4D97-AF65-F5344CB8AC3E}">
        <p14:creationId xmlns:p14="http://schemas.microsoft.com/office/powerpoint/2010/main" val="3060789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Johann</a:t>
            </a:r>
          </a:p>
          <a:p>
            <a:endParaRPr lang="en-US">
              <a:cs typeface="Calibri"/>
            </a:endParaRPr>
          </a:p>
          <a:p>
            <a:r>
              <a:rPr lang="en-US">
                <a:cs typeface="Calibri"/>
              </a:rPr>
              <a:t>Overall, we have seen declines in student attendance over the past five years.</a:t>
            </a:r>
            <a:endParaRPr lang="en-US"/>
          </a:p>
          <a:p>
            <a:pPr marL="171450" indent="-171450">
              <a:buFont typeface="Calibri"/>
              <a:buChar char="-"/>
            </a:pPr>
            <a:r>
              <a:rPr lang="en-US">
                <a:cs typeface="Calibri"/>
              </a:rPr>
              <a:t>Review upper left chart.</a:t>
            </a:r>
          </a:p>
          <a:p>
            <a:pPr marL="171450" indent="-171450">
              <a:buFont typeface="Calibri"/>
              <a:buChar char="-"/>
            </a:pPr>
            <a:endParaRPr lang="en-US">
              <a:cs typeface="Calibri"/>
            </a:endParaRPr>
          </a:p>
          <a:p>
            <a:r>
              <a:rPr lang="en-US">
                <a:cs typeface="Calibri"/>
              </a:rPr>
              <a:t>Second, we calculate a truancy rate, which looks at unexcused absences.</a:t>
            </a:r>
          </a:p>
          <a:p>
            <a:pPr marL="171450" indent="-171450">
              <a:buFont typeface="Calibri"/>
              <a:buChar char="-"/>
            </a:pPr>
            <a:r>
              <a:rPr lang="en-US">
                <a:cs typeface="Calibri"/>
              </a:rPr>
              <a:t>Review bottom chart</a:t>
            </a:r>
          </a:p>
          <a:p>
            <a:pPr marL="171450" indent="-171450">
              <a:buFont typeface="Calibri"/>
              <a:buChar char="-"/>
            </a:pPr>
            <a:endParaRPr lang="en-US">
              <a:cs typeface="Calibri"/>
            </a:endParaRPr>
          </a:p>
          <a:p>
            <a:r>
              <a:rPr lang="en-US">
                <a:cs typeface="Calibri"/>
              </a:rPr>
              <a:t>Lastly, we look at a rate for chronic absenteeism, which shows us all absences.</a:t>
            </a:r>
          </a:p>
          <a:p>
            <a:pPr marL="171450" indent="-171450">
              <a:buFont typeface="Calibri"/>
              <a:buChar char="-"/>
            </a:pPr>
            <a:r>
              <a:rPr lang="en-US">
                <a:cs typeface="Calibri"/>
              </a:rPr>
              <a:t>As opposed to truancy, or unexcused absences where we saw a decline last year and a small change over the five years, we see a large increase in rates of chronic absenteeism</a:t>
            </a:r>
          </a:p>
          <a:p>
            <a:endParaRPr lang="en-US">
              <a:cs typeface="Calibri"/>
            </a:endParaRPr>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a:p>
        </p:txBody>
      </p:sp>
    </p:spTree>
    <p:extLst>
      <p:ext uri="{BB962C8B-B14F-4D97-AF65-F5344CB8AC3E}">
        <p14:creationId xmlns:p14="http://schemas.microsoft.com/office/powerpoint/2010/main" val="16152506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Johann</a:t>
            </a:r>
          </a:p>
        </p:txBody>
      </p:sp>
      <p:sp>
        <p:nvSpPr>
          <p:cNvPr id="4" name="Slide Number Placeholder 3"/>
          <p:cNvSpPr>
            <a:spLocks noGrp="1"/>
          </p:cNvSpPr>
          <p:nvPr>
            <p:ph type="sldNum" sz="quarter" idx="5"/>
          </p:nvPr>
        </p:nvSpPr>
        <p:spPr/>
        <p:txBody>
          <a:bodyPr/>
          <a:lstStyle/>
          <a:p>
            <a:fld id="{D8C3E97E-4890-4915-A7C2-F3D207C521C5}" type="slidenum">
              <a:rPr lang="en-US" smtClean="0"/>
              <a:t>8</a:t>
            </a:fld>
            <a:endParaRPr lang="en-US"/>
          </a:p>
        </p:txBody>
      </p:sp>
    </p:spTree>
    <p:extLst>
      <p:ext uri="{BB962C8B-B14F-4D97-AF65-F5344CB8AC3E}">
        <p14:creationId xmlns:p14="http://schemas.microsoft.com/office/powerpoint/2010/main" val="25449166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Johann</a:t>
            </a:r>
          </a:p>
          <a:p>
            <a:endParaRPr lang="en-US">
              <a:cs typeface="Calibri"/>
            </a:endParaRPr>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a:p>
        </p:txBody>
      </p:sp>
    </p:spTree>
    <p:extLst>
      <p:ext uri="{BB962C8B-B14F-4D97-AF65-F5344CB8AC3E}">
        <p14:creationId xmlns:p14="http://schemas.microsoft.com/office/powerpoint/2010/main" val="1556121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Brooke</a:t>
            </a:r>
          </a:p>
        </p:txBody>
      </p:sp>
      <p:sp>
        <p:nvSpPr>
          <p:cNvPr id="4" name="Slide Number Placeholder 3"/>
          <p:cNvSpPr>
            <a:spLocks noGrp="1"/>
          </p:cNvSpPr>
          <p:nvPr>
            <p:ph type="sldNum" sz="quarter" idx="5"/>
          </p:nvPr>
        </p:nvSpPr>
        <p:spPr/>
        <p:txBody>
          <a:bodyPr/>
          <a:lstStyle/>
          <a:p>
            <a:fld id="{D8C3E97E-4890-4915-A7C2-F3D207C521C5}" type="slidenum">
              <a:rPr lang="en-US" smtClean="0"/>
              <a:t>10</a:t>
            </a:fld>
            <a:endParaRPr lang="en-US"/>
          </a:p>
        </p:txBody>
      </p:sp>
    </p:spTree>
    <p:extLst>
      <p:ext uri="{BB962C8B-B14F-4D97-AF65-F5344CB8AC3E}">
        <p14:creationId xmlns:p14="http://schemas.microsoft.com/office/powerpoint/2010/main" val="18856180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a:t>Click to edit Master title style</a:t>
            </a:r>
          </a:p>
        </p:txBody>
      </p:sp>
      <p:sp>
        <p:nvSpPr>
          <p:cNvPr id="3" name="Subtitle 2"/>
          <p:cNvSpPr>
            <a:spLocks noGrp="1"/>
          </p:cNvSpPr>
          <p:nvPr>
            <p:ph type="subTitle" idx="1"/>
          </p:nvPr>
        </p:nvSpPr>
        <p:spPr>
          <a:xfrm>
            <a:off x="914401" y="4297634"/>
            <a:ext cx="10402529" cy="960165"/>
          </a:xfrm>
        </p:spPr>
        <p:txBody>
          <a:bodyPr>
            <a:normAutofit/>
          </a:bodyPr>
          <a:lstStyle>
            <a:lvl1pPr marL="0" indent="0" algn="ctr">
              <a:buNone/>
              <a:defRPr sz="32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lumMod val="50000"/>
                    <a:lumOff val="50000"/>
                  </a:schemeClr>
                </a:solidFill>
              </a:defRPr>
            </a:lvl1pPr>
          </a:lstStyle>
          <a:p>
            <a:fld id="{C479D5F6-EDCB-402A-AC08-4943A1820E8F}" type="slidenum">
              <a:rPr lang="en-US" smtClean="0"/>
              <a:pPr/>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AFFB4B5C-5902-28CC-A7CA-7A6289E9538C}"/>
              </a:ext>
            </a:extLst>
          </p:cNvPr>
          <p:cNvSpPr>
            <a:spLocks noGrp="1"/>
          </p:cNvSpPr>
          <p:nvPr>
            <p:ph type="dt" sz="half" idx="2"/>
          </p:nvPr>
        </p:nvSpPr>
        <p:spPr>
          <a:xfrm>
            <a:off x="9214449" y="6356350"/>
            <a:ext cx="2743200" cy="365125"/>
          </a:xfrm>
          <a:prstGeom prst="rect">
            <a:avLst/>
          </a:prstGeom>
        </p:spPr>
        <p:txBody>
          <a:bodyPr vert="horz" lIns="91440" tIns="45720" rIns="91440" bIns="45720" rtlCol="0" anchor="ctr"/>
          <a:lstStyle>
            <a:lvl1pPr algn="r">
              <a:defRPr sz="1200">
                <a:solidFill>
                  <a:schemeClr val="tx1">
                    <a:lumMod val="50000"/>
                    <a:lumOff val="50000"/>
                  </a:schemeClr>
                </a:solidFill>
              </a:defRPr>
            </a:lvl1pPr>
          </a:lstStyle>
          <a:p>
            <a:fld id="{BDADCBF6-49E3-4515-B284-83B33249404E}" type="datetime1">
              <a:rPr lang="en-US" smtClean="0"/>
              <a:pPr/>
              <a:t>5/14/2024</a:t>
            </a:fld>
            <a:endParaRPr lang="en-US"/>
          </a:p>
        </p:txBody>
      </p: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All Means Al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Quality School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More Op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Educators Matt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Excellenc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w/Headers">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2" name="Content Placeholder 2">
            <a:extLst>
              <a:ext uri="{FF2B5EF4-FFF2-40B4-BE49-F238E27FC236}">
                <a16:creationId xmlns:a16="http://schemas.microsoft.com/office/drawing/2014/main" id="{62C3D8EA-D957-3B9A-F41F-8636A51848A8}"/>
              </a:ext>
            </a:extLst>
          </p:cNvPr>
          <p:cNvSpPr>
            <a:spLocks noGrp="1"/>
          </p:cNvSpPr>
          <p:nvPr>
            <p:ph sz="half" idx="1"/>
          </p:nvPr>
        </p:nvSpPr>
        <p:spPr>
          <a:xfrm>
            <a:off x="838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5" name="Content Placeholder 3">
            <a:extLst>
              <a:ext uri="{FF2B5EF4-FFF2-40B4-BE49-F238E27FC236}">
                <a16:creationId xmlns:a16="http://schemas.microsoft.com/office/drawing/2014/main" id="{FC067E4F-601B-BBDE-C137-F40B3918912F}"/>
              </a:ext>
            </a:extLst>
          </p:cNvPr>
          <p:cNvSpPr>
            <a:spLocks noGrp="1"/>
          </p:cNvSpPr>
          <p:nvPr>
            <p:ph sz="half" idx="2"/>
          </p:nvPr>
        </p:nvSpPr>
        <p:spPr>
          <a:xfrm>
            <a:off x="6172200" y="2286000"/>
            <a:ext cx="5181600" cy="3619818"/>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sp>
        <p:nvSpPr>
          <p:cNvPr id="6" name="Text Placeholder 4">
            <a:extLst>
              <a:ext uri="{FF2B5EF4-FFF2-40B4-BE49-F238E27FC236}">
                <a16:creationId xmlns:a16="http://schemas.microsoft.com/office/drawing/2014/main" id="{EABCCBFA-C414-9C3D-FBCB-E7D52F525363}"/>
              </a:ext>
            </a:extLst>
          </p:cNvPr>
          <p:cNvSpPr>
            <a:spLocks noGrp="1"/>
          </p:cNvSpPr>
          <p:nvPr>
            <p:ph type="body" sz="quarter" idx="13"/>
          </p:nvPr>
        </p:nvSpPr>
        <p:spPr>
          <a:xfrm>
            <a:off x="838200" y="1581408"/>
            <a:ext cx="5181600" cy="561839"/>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
        <p:nvSpPr>
          <p:cNvPr id="7" name="Text Placeholder 4">
            <a:extLst>
              <a:ext uri="{FF2B5EF4-FFF2-40B4-BE49-F238E27FC236}">
                <a16:creationId xmlns:a16="http://schemas.microsoft.com/office/drawing/2014/main" id="{D3F63C22-697A-4052-588F-4FE7FB02AB5A}"/>
              </a:ext>
            </a:extLst>
          </p:cNvPr>
          <p:cNvSpPr>
            <a:spLocks noGrp="1"/>
          </p:cNvSpPr>
          <p:nvPr>
            <p:ph type="body" sz="quarter" idx="14"/>
          </p:nvPr>
        </p:nvSpPr>
        <p:spPr>
          <a:xfrm>
            <a:off x="6172200" y="1618295"/>
            <a:ext cx="5181600" cy="551880"/>
          </a:xfrm>
        </p:spPr>
        <p:txBody>
          <a:bodyPr>
            <a:noAutofit/>
          </a:bodyPr>
          <a:lstStyle>
            <a:lvl1pPr marL="0" indent="0">
              <a:buNone/>
              <a:defRPr sz="2400" b="1">
                <a:latin typeface="Museo Slab 500" panose="02000000000000000000" pitchFamily="50" charset="0"/>
              </a:defRPr>
            </a:lvl1pPr>
            <a:lvl2pPr marL="457200" indent="0">
              <a:buNone/>
              <a:defRPr b="1">
                <a:latin typeface="Museo Slab 500" panose="02000000000000000000" pitchFamily="50" charset="0"/>
              </a:defRPr>
            </a:lvl2pPr>
            <a:lvl3pPr marL="914400" indent="0">
              <a:buNone/>
              <a:defRPr b="1">
                <a:latin typeface="Museo Slab 500" panose="02000000000000000000" pitchFamily="50" charset="0"/>
              </a:defRPr>
            </a:lvl3pPr>
            <a:lvl4pPr marL="1371600" indent="0">
              <a:buNone/>
              <a:defRPr b="1">
                <a:latin typeface="Museo Slab 500" panose="02000000000000000000" pitchFamily="50" charset="0"/>
              </a:defRPr>
            </a:lvl4pPr>
            <a:lvl5pPr marL="1828800" indent="0">
              <a:buNone/>
              <a:defRPr b="1">
                <a:latin typeface="Museo Slab 500" panose="02000000000000000000" pitchFamily="50" charset="0"/>
              </a:defRPr>
            </a:lvl5pPr>
          </a:lstStyle>
          <a:p>
            <a:pPr lvl="0"/>
            <a:r>
              <a:rPr lang="en-US"/>
              <a:t>Click to edit Master text styles</a:t>
            </a:r>
          </a:p>
        </p:txBody>
      </p:sp>
    </p:spTree>
    <p:extLst>
      <p:ext uri="{BB962C8B-B14F-4D97-AF65-F5344CB8AC3E}">
        <p14:creationId xmlns:p14="http://schemas.microsoft.com/office/powerpoint/2010/main" val="2455326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E0DAE1-72F2-85FA-36A5-4F076D29920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3" name="Picture 2">
            <a:extLst>
              <a:ext uri="{FF2B5EF4-FFF2-40B4-BE49-F238E27FC236}">
                <a16:creationId xmlns:a16="http://schemas.microsoft.com/office/drawing/2014/main" id="{49BED633-71DA-7A28-29F6-99EA784F716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Tree>
    <p:extLst>
      <p:ext uri="{BB962C8B-B14F-4D97-AF65-F5344CB8AC3E}">
        <p14:creationId xmlns:p14="http://schemas.microsoft.com/office/powerpoint/2010/main" val="218364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52916D9F-51D7-A833-A716-2FAD3EF16428}"/>
              </a:ext>
            </a:extLst>
          </p:cNvPr>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783952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sec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2" name="Rectangle 1">
            <a:extLst>
              <a:ext uri="{FF2B5EF4-FFF2-40B4-BE49-F238E27FC236}">
                <a16:creationId xmlns:a16="http://schemas.microsoft.com/office/drawing/2014/main" id="{87808D28-DD34-AD62-EC9D-C14DBCA4E7AA}"/>
              </a:ext>
            </a:extLst>
          </p:cNvPr>
          <p:cNvSpPr/>
          <p:nvPr userDrawn="1"/>
        </p:nvSpPr>
        <p:spPr>
          <a:xfrm>
            <a:off x="0" y="1587260"/>
            <a:ext cx="12192000" cy="3657600"/>
          </a:xfrm>
          <a:prstGeom prst="rect">
            <a:avLst/>
          </a:prstGeom>
          <a:solidFill>
            <a:srgbClr val="FFFFFF">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p:cNvSpPr>
            <a:spLocks noGrp="1"/>
          </p:cNvSpPr>
          <p:nvPr>
            <p:ph type="ctrTitle"/>
          </p:nvPr>
        </p:nvSpPr>
        <p:spPr>
          <a:xfrm>
            <a:off x="-1" y="1837765"/>
            <a:ext cx="12192627" cy="3182470"/>
          </a:xfrm>
        </p:spPr>
        <p:txBody>
          <a:bodyPr anchor="ctr" anchorCtr="0">
            <a:normAutofit/>
          </a:bodyPr>
          <a:lstStyle>
            <a:lvl1pPr algn="ctr">
              <a:defRPr sz="4000">
                <a:solidFill>
                  <a:schemeClr val="tx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3427922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109088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rong Foundations">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5/14/2024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7" r:id="rId4"/>
    <p:sldLayoutId id="2147483682" r:id="rId5"/>
    <p:sldLayoutId id="2147483698" r:id="rId6"/>
    <p:sldLayoutId id="2147483696" r:id="rId7"/>
    <p:sldLayoutId id="2147483668" r:id="rId8"/>
    <p:sldLayoutId id="2147483690" r:id="rId9"/>
    <p:sldLayoutId id="2147483691" r:id="rId10"/>
    <p:sldLayoutId id="2147483692" r:id="rId11"/>
    <p:sldLayoutId id="2147483693" r:id="rId12"/>
    <p:sldLayoutId id="2147483694" r:id="rId13"/>
    <p:sldLayoutId id="2147483695"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wenzel_b@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hyperlink" Target="https://www.cde.state.co.us/dropoutprevention/studentattendancefaq" TargetMode="External"/><Relationship Id="rId7" Type="http://schemas.openxmlformats.org/officeDocument/2006/relationships/diagramQuickStyle" Target="../diagrams/quickStyle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hyperlink" Target="https://www.cde.state.co.us/dropoutprevention" TargetMode="External"/><Relationship Id="rId9" Type="http://schemas.microsoft.com/office/2007/relationships/diagramDrawing" Target="../diagrams/drawing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t>Short Bytes</a:t>
            </a:r>
            <a:br>
              <a:rPr lang="en-US"/>
            </a:br>
            <a:endParaRPr lang="en-US"/>
          </a:p>
        </p:txBody>
      </p:sp>
      <p:sp>
        <p:nvSpPr>
          <p:cNvPr id="7" name="Subtitle 6">
            <a:extLst>
              <a:ext uri="{FF2B5EF4-FFF2-40B4-BE49-F238E27FC236}">
                <a16:creationId xmlns:a16="http://schemas.microsoft.com/office/drawing/2014/main" id="{2A0C161A-8513-BB84-0601-D50578FDAD11}"/>
              </a:ext>
            </a:extLst>
          </p:cNvPr>
          <p:cNvSpPr>
            <a:spLocks noGrp="1"/>
          </p:cNvSpPr>
          <p:nvPr>
            <p:ph type="subTitle" idx="1"/>
          </p:nvPr>
        </p:nvSpPr>
        <p:spPr/>
        <p:txBody>
          <a:bodyPr vert="horz" lIns="91440" tIns="45720" rIns="91440" bIns="45720" rtlCol="0" anchor="t">
            <a:normAutofit/>
          </a:bodyPr>
          <a:lstStyle/>
          <a:p>
            <a:r>
              <a:rPr lang="en-US"/>
              <a:t>Attendance Strategies and Statute in Colorado</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a:p>
        </p:txBody>
      </p:sp>
      <p:sp>
        <p:nvSpPr>
          <p:cNvPr id="11" name="Date Placeholder 10">
            <a:extLst>
              <a:ext uri="{FF2B5EF4-FFF2-40B4-BE49-F238E27FC236}">
                <a16:creationId xmlns:a16="http://schemas.microsoft.com/office/drawing/2014/main" id="{8AA4ECA0-5593-75ED-4A3B-C2CB23DB0E9F}"/>
              </a:ext>
            </a:extLst>
          </p:cNvPr>
          <p:cNvSpPr>
            <a:spLocks noGrp="1"/>
          </p:cNvSpPr>
          <p:nvPr>
            <p:ph type="dt" sz="half" idx="2"/>
          </p:nvPr>
        </p:nvSpPr>
        <p:spPr/>
        <p:txBody>
          <a:bodyPr/>
          <a:lstStyle/>
          <a:p>
            <a:fld id="{76A30C31-CA2F-4FEC-9D5A-C798BF326FEF}" type="datetime1">
              <a:rPr lang="en-US" smtClean="0"/>
              <a:t>5/14/2024</a:t>
            </a:fld>
            <a:endParaRPr lang="en-US"/>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9C16D8-71E6-6E0A-9E9A-40580CD77B33}"/>
              </a:ext>
            </a:extLst>
          </p:cNvPr>
          <p:cNvSpPr>
            <a:spLocks noGrp="1"/>
          </p:cNvSpPr>
          <p:nvPr>
            <p:ph type="ctrTitle"/>
          </p:nvPr>
        </p:nvSpPr>
        <p:spPr/>
        <p:txBody>
          <a:bodyPr/>
          <a:lstStyle/>
          <a:p>
            <a:r>
              <a:rPr lang="en-US"/>
              <a:t>For more information, please contact the Attendance Collection Lead.</a:t>
            </a:r>
          </a:p>
        </p:txBody>
      </p:sp>
      <p:sp>
        <p:nvSpPr>
          <p:cNvPr id="3" name="Slide Number Placeholder 2"/>
          <p:cNvSpPr>
            <a:spLocks noGrp="1"/>
          </p:cNvSpPr>
          <p:nvPr>
            <p:ph type="sldNum" sz="quarter" idx="12"/>
          </p:nvPr>
        </p:nvSpPr>
        <p:spPr/>
        <p:txBody>
          <a:bodyPr/>
          <a:lstStyle/>
          <a:p>
            <a:fld id="{C479D5F6-EDCB-402A-AC08-4943A1820E8F}" type="slidenum">
              <a:rPr lang="en-US" smtClean="0"/>
              <a:pPr/>
              <a:t>10</a:t>
            </a:fld>
            <a:endParaRPr lang="en-US"/>
          </a:p>
        </p:txBody>
      </p:sp>
    </p:spTree>
    <p:extLst>
      <p:ext uri="{BB962C8B-B14F-4D97-AF65-F5344CB8AC3E}">
        <p14:creationId xmlns:p14="http://schemas.microsoft.com/office/powerpoint/2010/main" val="67503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CFC912BC-6A3F-9CF2-42BA-DF356DE434F3}"/>
              </a:ext>
            </a:extLst>
          </p:cNvPr>
          <p:cNvSpPr>
            <a:spLocks noGrp="1"/>
          </p:cNvSpPr>
          <p:nvPr>
            <p:ph type="title"/>
          </p:nvPr>
        </p:nvSpPr>
        <p:spPr/>
        <p:txBody>
          <a:bodyPr/>
          <a:lstStyle/>
          <a:p>
            <a:r>
              <a:rPr lang="en-US">
                <a:latin typeface="Museo Slab 500"/>
              </a:rPr>
              <a:t>Attendance matters!</a:t>
            </a:r>
            <a:endParaRPr lang="en-US"/>
          </a:p>
        </p:txBody>
      </p:sp>
      <p:sp>
        <p:nvSpPr>
          <p:cNvPr id="15" name="Content Placeholder 14">
            <a:extLst>
              <a:ext uri="{FF2B5EF4-FFF2-40B4-BE49-F238E27FC236}">
                <a16:creationId xmlns:a16="http://schemas.microsoft.com/office/drawing/2014/main" id="{88481874-C084-974A-D310-8C5F5CE7AB0D}"/>
              </a:ext>
            </a:extLst>
          </p:cNvPr>
          <p:cNvSpPr>
            <a:spLocks noGrp="1"/>
          </p:cNvSpPr>
          <p:nvPr>
            <p:ph sz="half" idx="1"/>
          </p:nvPr>
        </p:nvSpPr>
        <p:spPr>
          <a:xfrm>
            <a:off x="625150" y="1502229"/>
            <a:ext cx="10469705" cy="4310742"/>
          </a:xfrm>
        </p:spPr>
        <p:txBody>
          <a:bodyPr vert="horz" lIns="91440" tIns="45720" rIns="91440" bIns="45720" rtlCol="0" anchor="t">
            <a:normAutofit lnSpcReduction="10000"/>
          </a:bodyPr>
          <a:lstStyle/>
          <a:p>
            <a:pPr marL="0" indent="0">
              <a:buNone/>
            </a:pPr>
            <a:r>
              <a:rPr lang="en-US">
                <a:solidFill>
                  <a:srgbClr val="333333"/>
                </a:solidFill>
                <a:latin typeface="SourceSansProRegular"/>
              </a:rPr>
              <a:t>Research tells us that attendance </a:t>
            </a:r>
            <a:r>
              <a:rPr lang="en-US" b="0" i="0">
                <a:solidFill>
                  <a:srgbClr val="333333"/>
                </a:solidFill>
                <a:effectLst/>
                <a:latin typeface="SourceSansProRegular"/>
              </a:rPr>
              <a:t>is important at all levels </a:t>
            </a:r>
            <a:endParaRPr lang="en-US">
              <a:solidFill>
                <a:srgbClr val="000000"/>
              </a:solidFill>
              <a:latin typeface="Calibri" panose="020F0502020204030204"/>
              <a:cs typeface="Calibri" panose="020F0502020204030204"/>
            </a:endParaRPr>
          </a:p>
          <a:p>
            <a:pPr marL="0" indent="0">
              <a:buNone/>
            </a:pPr>
            <a:r>
              <a:rPr lang="en-US" b="0" i="0">
                <a:solidFill>
                  <a:srgbClr val="333333"/>
                </a:solidFill>
                <a:effectLst/>
                <a:latin typeface="SourceSansProRegular"/>
              </a:rPr>
              <a:t>within the K-12</a:t>
            </a:r>
            <a:r>
              <a:rPr lang="en-US">
                <a:solidFill>
                  <a:srgbClr val="333333"/>
                </a:solidFill>
                <a:latin typeface="SourceSansProRegular"/>
              </a:rPr>
              <a:t> </a:t>
            </a:r>
            <a:r>
              <a:rPr lang="en-US" b="0" i="0">
                <a:solidFill>
                  <a:srgbClr val="333333"/>
                </a:solidFill>
                <a:effectLst/>
                <a:latin typeface="SourceSansProRegular"/>
              </a:rPr>
              <a:t>education system.  </a:t>
            </a:r>
            <a:endParaRPr lang="en-US">
              <a:cs typeface="Calibri"/>
            </a:endParaRPr>
          </a:p>
          <a:p>
            <a:pPr marL="0" indent="0">
              <a:buNone/>
            </a:pPr>
            <a:endParaRPr lang="en-US">
              <a:solidFill>
                <a:srgbClr val="333333"/>
              </a:solidFill>
              <a:latin typeface="SourceSansProRegular"/>
            </a:endParaRPr>
          </a:p>
          <a:p>
            <a:r>
              <a:rPr lang="en-US" b="0" i="0">
                <a:solidFill>
                  <a:srgbClr val="333333"/>
                </a:solidFill>
                <a:effectLst/>
                <a:latin typeface="SourceSansProRegular"/>
              </a:rPr>
              <a:t>By third grade, children who missed too much of kindergarten and 1st grade </a:t>
            </a:r>
            <a:r>
              <a:rPr lang="en-US">
                <a:solidFill>
                  <a:srgbClr val="333333"/>
                </a:solidFill>
                <a:latin typeface="SourceSansProRegular"/>
              </a:rPr>
              <a:t>are more likely to fall</a:t>
            </a:r>
            <a:r>
              <a:rPr lang="en-US" b="0" i="0">
                <a:solidFill>
                  <a:srgbClr val="333333"/>
                </a:solidFill>
                <a:effectLst/>
                <a:latin typeface="SourceSansProRegular"/>
              </a:rPr>
              <a:t> behind in reading.  </a:t>
            </a:r>
          </a:p>
          <a:p>
            <a:endParaRPr lang="en-US">
              <a:solidFill>
                <a:srgbClr val="333333"/>
              </a:solidFill>
              <a:latin typeface="SourceSansProRegular"/>
            </a:endParaRPr>
          </a:p>
          <a:p>
            <a:r>
              <a:rPr lang="en-US" b="0" i="0">
                <a:solidFill>
                  <a:srgbClr val="333333"/>
                </a:solidFill>
                <a:effectLst/>
                <a:latin typeface="SourceSansProRegular"/>
              </a:rPr>
              <a:t>Chronic absenteeism in middle school is a warning sign that students are on a path to disengagement and dropping out.</a:t>
            </a:r>
            <a:r>
              <a:rPr lang="en-US">
                <a:solidFill>
                  <a:srgbClr val="333333"/>
                </a:solidFill>
                <a:latin typeface="SourceSansProRegular"/>
              </a:rPr>
              <a:t> </a:t>
            </a:r>
          </a:p>
          <a:p>
            <a:endParaRPr lang="en-US">
              <a:solidFill>
                <a:srgbClr val="333333"/>
              </a:solidFill>
              <a:latin typeface="SourceSansProRegular"/>
            </a:endParaRPr>
          </a:p>
          <a:p>
            <a:pPr algn="l"/>
            <a:r>
              <a:rPr lang="en-US" b="0" i="0">
                <a:solidFill>
                  <a:srgbClr val="333333"/>
                </a:solidFill>
                <a:effectLst/>
                <a:latin typeface="SourceSansProRegular"/>
              </a:rPr>
              <a:t>In ninth grade, attendance is a clear predictor, more than test scores that a student will leave before completing high school.</a:t>
            </a:r>
            <a:endParaRPr lang="en-US">
              <a:cs typeface="Calibri" panose="020F0502020204030204"/>
            </a:endParaRPr>
          </a:p>
          <a:p>
            <a:pPr algn="l"/>
            <a:endParaRPr lang="en-US" b="0" i="0">
              <a:solidFill>
                <a:srgbClr val="000000"/>
              </a:solidFill>
              <a:effectLst/>
              <a:latin typeface="Calibri" panose="020F0502020204030204"/>
              <a:cs typeface="Calibri" panose="020F0502020204030204"/>
            </a:endParaRPr>
          </a:p>
        </p:txBody>
      </p:sp>
      <p:pic>
        <p:nvPicPr>
          <p:cNvPr id="2" name="Picture 2" descr="Picture of a student at school.">
            <a:extLst>
              <a:ext uri="{FF2B5EF4-FFF2-40B4-BE49-F238E27FC236}">
                <a16:creationId xmlns:a16="http://schemas.microsoft.com/office/drawing/2014/main" id="{4FFFA4F4-71EE-F9BF-C014-2827140A6476}"/>
              </a:ext>
            </a:extLst>
          </p:cNvPr>
          <p:cNvPicPr>
            <a:picLocks noChangeAspect="1"/>
          </p:cNvPicPr>
          <p:nvPr/>
        </p:nvPicPr>
        <p:blipFill>
          <a:blip r:embed="rId3"/>
          <a:stretch>
            <a:fillRect/>
          </a:stretch>
        </p:blipFill>
        <p:spPr>
          <a:xfrm>
            <a:off x="9064083" y="1288285"/>
            <a:ext cx="2984810" cy="1326358"/>
          </a:xfrm>
          <a:prstGeom prst="rect">
            <a:avLst/>
          </a:prstGeom>
        </p:spPr>
      </p:pic>
      <p:sp>
        <p:nvSpPr>
          <p:cNvPr id="4" name="Slide Number Placeholder 3"/>
          <p:cNvSpPr>
            <a:spLocks noGrp="1"/>
          </p:cNvSpPr>
          <p:nvPr>
            <p:ph type="sldNum" sz="quarter" idx="12"/>
          </p:nvPr>
        </p:nvSpPr>
        <p:spPr/>
        <p:txBody>
          <a:bodyPr/>
          <a:lstStyle/>
          <a:p>
            <a:fld id="{C479D5F6-EDCB-402A-AC08-4943A1820E8F}" type="slidenum">
              <a:rPr lang="en-US" smtClean="0"/>
              <a:pPr/>
              <a:t>2</a:t>
            </a:fld>
            <a:endParaRPr lang="en-US"/>
          </a:p>
        </p:txBody>
      </p:sp>
    </p:spTree>
    <p:extLst>
      <p:ext uri="{BB962C8B-B14F-4D97-AF65-F5344CB8AC3E}">
        <p14:creationId xmlns:p14="http://schemas.microsoft.com/office/powerpoint/2010/main" val="812090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CAB423-D22A-F7B8-28D8-6DE120808514}"/>
              </a:ext>
            </a:extLst>
          </p:cNvPr>
          <p:cNvSpPr>
            <a:spLocks noGrp="1"/>
          </p:cNvSpPr>
          <p:nvPr>
            <p:ph type="title"/>
          </p:nvPr>
        </p:nvSpPr>
        <p:spPr/>
        <p:txBody>
          <a:bodyPr/>
          <a:lstStyle/>
          <a:p>
            <a:r>
              <a:rPr lang="en-US">
                <a:latin typeface="Museo Slab 500"/>
              </a:rPr>
              <a:t>Attendance at CDE</a:t>
            </a:r>
          </a:p>
        </p:txBody>
      </p:sp>
      <p:sp>
        <p:nvSpPr>
          <p:cNvPr id="6" name="Text Placeholder 5">
            <a:extLst>
              <a:ext uri="{FF2B5EF4-FFF2-40B4-BE49-F238E27FC236}">
                <a16:creationId xmlns:a16="http://schemas.microsoft.com/office/drawing/2014/main" id="{1B4D9DC9-3D73-94FC-4460-39E89B1E7A33}"/>
              </a:ext>
            </a:extLst>
          </p:cNvPr>
          <p:cNvSpPr>
            <a:spLocks noGrp="1"/>
          </p:cNvSpPr>
          <p:nvPr>
            <p:ph type="body" sz="quarter" idx="13"/>
          </p:nvPr>
        </p:nvSpPr>
        <p:spPr/>
        <p:txBody>
          <a:bodyPr vert="horz" lIns="91440" tIns="45720" rIns="91440" bIns="45720" rtlCol="0" anchor="t">
            <a:noAutofit/>
          </a:bodyPr>
          <a:lstStyle/>
          <a:p>
            <a:r>
              <a:rPr lang="en-US">
                <a:latin typeface="Museo Slab 500"/>
              </a:rPr>
              <a:t>Data Services</a:t>
            </a:r>
            <a:endParaRPr lang="en-US"/>
          </a:p>
        </p:txBody>
      </p:sp>
      <p:sp>
        <p:nvSpPr>
          <p:cNvPr id="4" name="Content Placeholder 3">
            <a:extLst>
              <a:ext uri="{FF2B5EF4-FFF2-40B4-BE49-F238E27FC236}">
                <a16:creationId xmlns:a16="http://schemas.microsoft.com/office/drawing/2014/main" id="{B9B0E3DD-13B1-8024-D4E8-98280A36B00C}"/>
              </a:ext>
            </a:extLst>
          </p:cNvPr>
          <p:cNvSpPr>
            <a:spLocks noGrp="1"/>
          </p:cNvSpPr>
          <p:nvPr>
            <p:ph sz="half" idx="1"/>
          </p:nvPr>
        </p:nvSpPr>
        <p:spPr/>
        <p:txBody>
          <a:bodyPr vert="horz" lIns="91440" tIns="45720" rIns="91440" bIns="45720" rtlCol="0" anchor="t">
            <a:normAutofit lnSpcReduction="10000"/>
          </a:bodyPr>
          <a:lstStyle/>
          <a:p>
            <a:r>
              <a:rPr lang="en-US" dirty="0">
                <a:cs typeface="Calibri"/>
              </a:rPr>
              <a:t>Manage annual attendance data collection process</a:t>
            </a:r>
            <a:endParaRPr lang="en-US" dirty="0"/>
          </a:p>
          <a:p>
            <a:pPr lvl="1"/>
            <a:r>
              <a:rPr lang="en-US" dirty="0">
                <a:cs typeface="Calibri"/>
              </a:rPr>
              <a:t>Main point of contact for districts for collection</a:t>
            </a:r>
          </a:p>
          <a:p>
            <a:pPr lvl="1"/>
            <a:r>
              <a:rPr lang="en-US" dirty="0">
                <a:cs typeface="Calibri"/>
              </a:rPr>
              <a:t>Current Attendance Collection Lead: Brooke Wenzel (</a:t>
            </a:r>
            <a:r>
              <a:rPr lang="en-US" dirty="0">
                <a:cs typeface="Calibri"/>
                <a:hlinkClick r:id="rId3"/>
              </a:rPr>
              <a:t>wenzel_b@cde.state.co.us</a:t>
            </a:r>
            <a:r>
              <a:rPr lang="en-US" dirty="0">
                <a:cs typeface="Calibri"/>
              </a:rPr>
              <a:t>) </a:t>
            </a:r>
          </a:p>
          <a:p>
            <a:pPr lvl="1"/>
            <a:r>
              <a:rPr lang="en-US" dirty="0">
                <a:cs typeface="Calibri"/>
              </a:rPr>
              <a:t>Provide training, build guidance, forms, etc.</a:t>
            </a:r>
            <a:endParaRPr lang="en-US" dirty="0"/>
          </a:p>
          <a:p>
            <a:r>
              <a:rPr lang="en-US" dirty="0">
                <a:cs typeface="Calibri"/>
              </a:rPr>
              <a:t>Produce reports, summary information, and manage data requests</a:t>
            </a:r>
          </a:p>
        </p:txBody>
      </p:sp>
      <p:sp>
        <p:nvSpPr>
          <p:cNvPr id="7" name="Text Placeholder 6">
            <a:extLst>
              <a:ext uri="{FF2B5EF4-FFF2-40B4-BE49-F238E27FC236}">
                <a16:creationId xmlns:a16="http://schemas.microsoft.com/office/drawing/2014/main" id="{3FC03AB5-FF58-21D7-A0D2-902A45B4EE33}"/>
              </a:ext>
            </a:extLst>
          </p:cNvPr>
          <p:cNvSpPr>
            <a:spLocks noGrp="1"/>
          </p:cNvSpPr>
          <p:nvPr>
            <p:ph type="body" sz="quarter" idx="14"/>
          </p:nvPr>
        </p:nvSpPr>
        <p:spPr/>
        <p:txBody>
          <a:bodyPr vert="horz" lIns="91440" tIns="45720" rIns="91440" bIns="45720" rtlCol="0" anchor="t">
            <a:noAutofit/>
          </a:bodyPr>
          <a:lstStyle/>
          <a:p>
            <a:r>
              <a:rPr lang="en-US">
                <a:latin typeface="Museo Slab 500"/>
              </a:rPr>
              <a:t>Dropout Prevention</a:t>
            </a:r>
            <a:endParaRPr lang="en-US"/>
          </a:p>
        </p:txBody>
      </p:sp>
      <p:sp>
        <p:nvSpPr>
          <p:cNvPr id="5" name="Content Placeholder 4">
            <a:extLst>
              <a:ext uri="{FF2B5EF4-FFF2-40B4-BE49-F238E27FC236}">
                <a16:creationId xmlns:a16="http://schemas.microsoft.com/office/drawing/2014/main" id="{4E9F7FF2-51D0-42C6-2C86-0CF14A6D62C4}"/>
              </a:ext>
            </a:extLst>
          </p:cNvPr>
          <p:cNvSpPr>
            <a:spLocks noGrp="1"/>
          </p:cNvSpPr>
          <p:nvPr>
            <p:ph sz="half" idx="2"/>
          </p:nvPr>
        </p:nvSpPr>
        <p:spPr/>
        <p:txBody>
          <a:bodyPr vert="horz" lIns="91440" tIns="45720" rIns="91440" bIns="45720" rtlCol="0" anchor="t">
            <a:normAutofit lnSpcReduction="10000"/>
          </a:bodyPr>
          <a:lstStyle/>
          <a:p>
            <a:r>
              <a:rPr lang="en-US">
                <a:cs typeface="Calibri"/>
              </a:rPr>
              <a:t>Support LEAs and the public in understanding and implementing Colorado attendance policy</a:t>
            </a:r>
            <a:endParaRPr lang="en-US"/>
          </a:p>
          <a:p>
            <a:r>
              <a:rPr lang="en-US">
                <a:cs typeface="Calibri"/>
              </a:rPr>
              <a:t>Support development of data dashboards and use of attendance data by CDE staff, districts, and schools</a:t>
            </a:r>
          </a:p>
          <a:p>
            <a:r>
              <a:rPr lang="en-US">
                <a:cs typeface="Calibri"/>
              </a:rPr>
              <a:t>Compile resources on effective strategies for addressing attendance</a:t>
            </a:r>
          </a:p>
        </p:txBody>
      </p:sp>
      <p:sp>
        <p:nvSpPr>
          <p:cNvPr id="2" name="Slide Number Placeholder 1">
            <a:extLst>
              <a:ext uri="{FF2B5EF4-FFF2-40B4-BE49-F238E27FC236}">
                <a16:creationId xmlns:a16="http://schemas.microsoft.com/office/drawing/2014/main" id="{8C74B81F-1912-872B-B608-A4C8D658AA27}"/>
              </a:ext>
            </a:extLst>
          </p:cNvPr>
          <p:cNvSpPr>
            <a:spLocks noGrp="1"/>
          </p:cNvSpPr>
          <p:nvPr>
            <p:ph type="sldNum" sz="quarter" idx="12"/>
          </p:nvPr>
        </p:nvSpPr>
        <p:spPr/>
        <p:txBody>
          <a:bodyPr/>
          <a:lstStyle/>
          <a:p>
            <a:fld id="{C479D5F6-EDCB-402A-AC08-4943A1820E8F}" type="slidenum">
              <a:rPr lang="en-US" smtClean="0"/>
              <a:pPr/>
              <a:t>3</a:t>
            </a:fld>
            <a:endParaRPr lang="en-US"/>
          </a:p>
        </p:txBody>
      </p:sp>
    </p:spTree>
    <p:extLst>
      <p:ext uri="{BB962C8B-B14F-4D97-AF65-F5344CB8AC3E}">
        <p14:creationId xmlns:p14="http://schemas.microsoft.com/office/powerpoint/2010/main" val="3354693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55E65-7D3A-A3CB-E253-B3DA3F349329}"/>
              </a:ext>
            </a:extLst>
          </p:cNvPr>
          <p:cNvSpPr>
            <a:spLocks noGrp="1"/>
          </p:cNvSpPr>
          <p:nvPr>
            <p:ph type="title"/>
          </p:nvPr>
        </p:nvSpPr>
        <p:spPr/>
        <p:txBody>
          <a:bodyPr/>
          <a:lstStyle/>
          <a:p>
            <a:r>
              <a:rPr lang="en-US"/>
              <a:t>Colorado Attendance Laws</a:t>
            </a:r>
          </a:p>
        </p:txBody>
      </p:sp>
      <p:sp>
        <p:nvSpPr>
          <p:cNvPr id="4" name="Slide Number Placeholder 3">
            <a:extLst>
              <a:ext uri="{FF2B5EF4-FFF2-40B4-BE49-F238E27FC236}">
                <a16:creationId xmlns:a16="http://schemas.microsoft.com/office/drawing/2014/main" id="{2AC4ACE7-D28A-28B6-FDB9-FEF38307A4B2}"/>
              </a:ext>
            </a:extLst>
          </p:cNvPr>
          <p:cNvSpPr>
            <a:spLocks noGrp="1"/>
          </p:cNvSpPr>
          <p:nvPr>
            <p:ph type="sldNum" sz="quarter" idx="12"/>
          </p:nvPr>
        </p:nvSpPr>
        <p:spPr/>
        <p:txBody>
          <a:bodyPr/>
          <a:lstStyle/>
          <a:p>
            <a:fld id="{C479D5F6-EDCB-402A-AC08-4943A1820E8F}" type="slidenum">
              <a:rPr lang="en-US" smtClean="0"/>
              <a:pPr/>
              <a:t>4</a:t>
            </a:fld>
            <a:endParaRPr lang="en-US"/>
          </a:p>
        </p:txBody>
      </p:sp>
      <p:graphicFrame>
        <p:nvGraphicFramePr>
          <p:cNvPr id="6" name="Diagram 5" descr="§22-1-102, C.R.S. School Attendance Act – Residence of child &#10;Every public school shall be open for the admission of all children, between the ages of five and twenty-one years, residing in that district without the payment of tuition.&#10;§22-33-104, C.R.S. School Attendance Act – Compulsory School Attendance&#10;Requires that each child between the ages of six and 17 shall attend public school unless otherwise excused. &#10;§22-33-104, C.R.S. Standardizing Truancy Reporting and Expanding the Resources &#10;Requires the Colorado State Board of Education to adopt guidelines for the standardized calculation of unexcused absences of students from school.&#10;§19-1-104, C.R.S. School Attendance Law of 1963 - Truancy Court&#10;Allows a criminal justice agency investigating a matter under the &quot;School Attendance Law of 1963&quot; to seek, prior to adjudication, disciplinary and truancy information from the juvenile's school.&#10;§22-33-107, C.R.S. Truancy enforcement&#10;Requires school district to have policy for a truancy plan with the goal of assisting the child to remain in school.&#10;§22-54-103, C.R.S. FINANCE ACT OF 1994 &#10;“Pupil enrollment&quot; means the number of pupils enrolled on the pupil enrollment count day within the applicable budget year, as evidenced by the actual attendance of such pupils prior to said date.&#10;">
            <a:extLst>
              <a:ext uri="{FF2B5EF4-FFF2-40B4-BE49-F238E27FC236}">
                <a16:creationId xmlns:a16="http://schemas.microsoft.com/office/drawing/2014/main" id="{16E6146B-08B6-B31D-C7EA-96C70DAE13FD}"/>
              </a:ext>
            </a:extLst>
          </p:cNvPr>
          <p:cNvGraphicFramePr/>
          <p:nvPr>
            <p:extLst>
              <p:ext uri="{D42A27DB-BD31-4B8C-83A1-F6EECF244321}">
                <p14:modId xmlns:p14="http://schemas.microsoft.com/office/powerpoint/2010/main" val="3256520779"/>
              </p:ext>
            </p:extLst>
          </p:nvPr>
        </p:nvGraphicFramePr>
        <p:xfrm>
          <a:off x="777131" y="1370902"/>
          <a:ext cx="9449219"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40413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DF326-75A5-FA87-8950-B60356055A61}"/>
              </a:ext>
            </a:extLst>
          </p:cNvPr>
          <p:cNvSpPr>
            <a:spLocks noGrp="1"/>
          </p:cNvSpPr>
          <p:nvPr>
            <p:ph type="title"/>
          </p:nvPr>
        </p:nvSpPr>
        <p:spPr/>
        <p:txBody>
          <a:bodyPr/>
          <a:lstStyle/>
          <a:p>
            <a:r>
              <a:rPr lang="en-US">
                <a:latin typeface="Museo Slab 500"/>
              </a:rPr>
              <a:t>Attendance data collection</a:t>
            </a:r>
            <a:endParaRPr lang="en-US"/>
          </a:p>
        </p:txBody>
      </p:sp>
      <p:sp>
        <p:nvSpPr>
          <p:cNvPr id="3" name="Content Placeholder 2">
            <a:extLst>
              <a:ext uri="{FF2B5EF4-FFF2-40B4-BE49-F238E27FC236}">
                <a16:creationId xmlns:a16="http://schemas.microsoft.com/office/drawing/2014/main" id="{8DFD2002-BDC2-6C5A-4945-40AE7D797834}"/>
              </a:ext>
            </a:extLst>
          </p:cNvPr>
          <p:cNvSpPr>
            <a:spLocks noGrp="1"/>
          </p:cNvSpPr>
          <p:nvPr>
            <p:ph idx="1"/>
          </p:nvPr>
        </p:nvSpPr>
        <p:spPr/>
        <p:txBody>
          <a:bodyPr vert="horz" lIns="0" tIns="0" rIns="0" bIns="0" rtlCol="0" anchor="t">
            <a:normAutofit/>
          </a:bodyPr>
          <a:lstStyle/>
          <a:p>
            <a:r>
              <a:rPr lang="en-US">
                <a:solidFill>
                  <a:srgbClr val="333333"/>
                </a:solidFill>
                <a:latin typeface="SourceSansProRegular"/>
              </a:rPr>
              <a:t>Districts submit student-level attendance data as part of the annual CDE Attendance Data Collection.  </a:t>
            </a:r>
            <a:endParaRPr lang="en-US" b="0" i="0">
              <a:solidFill>
                <a:srgbClr val="333333"/>
              </a:solidFill>
              <a:effectLst/>
              <a:latin typeface="SourceSansProRegular"/>
            </a:endParaRPr>
          </a:p>
          <a:p>
            <a:endParaRPr lang="en-US">
              <a:solidFill>
                <a:srgbClr val="333333"/>
              </a:solidFill>
              <a:latin typeface="SourceSansProRegular"/>
            </a:endParaRPr>
          </a:p>
          <a:p>
            <a:r>
              <a:rPr lang="en-US" b="0" i="0">
                <a:solidFill>
                  <a:srgbClr val="333333"/>
                </a:solidFill>
                <a:effectLst/>
                <a:latin typeface="SourceSansProRegular"/>
              </a:rPr>
              <a:t>The submission includes the attendance data fields: </a:t>
            </a:r>
            <a:r>
              <a:rPr lang="en-US">
                <a:solidFill>
                  <a:srgbClr val="333333"/>
                </a:solidFill>
                <a:latin typeface="SourceSansProRegular"/>
              </a:rPr>
              <a:t>T</a:t>
            </a:r>
            <a:r>
              <a:rPr lang="en-US" b="0" i="0">
                <a:solidFill>
                  <a:srgbClr val="333333"/>
                </a:solidFill>
                <a:effectLst/>
                <a:latin typeface="SourceSansProRegular"/>
              </a:rPr>
              <a:t>otal </a:t>
            </a:r>
            <a:r>
              <a:rPr lang="en-US">
                <a:solidFill>
                  <a:srgbClr val="333333"/>
                </a:solidFill>
                <a:latin typeface="SourceSansProRegular"/>
              </a:rPr>
              <a:t>D</a:t>
            </a:r>
            <a:r>
              <a:rPr lang="en-US" b="0" i="0">
                <a:solidFill>
                  <a:srgbClr val="333333"/>
                </a:solidFill>
                <a:effectLst/>
                <a:latin typeface="SourceSansProRegular"/>
              </a:rPr>
              <a:t>ays </a:t>
            </a:r>
            <a:r>
              <a:rPr lang="en-US">
                <a:solidFill>
                  <a:srgbClr val="333333"/>
                </a:solidFill>
                <a:latin typeface="SourceSansProRegular"/>
              </a:rPr>
              <a:t>A</a:t>
            </a:r>
            <a:r>
              <a:rPr lang="en-US" b="0" i="0">
                <a:solidFill>
                  <a:srgbClr val="333333"/>
                </a:solidFill>
                <a:effectLst/>
                <a:latin typeface="SourceSansProRegular"/>
              </a:rPr>
              <a:t>ttended, Total Days </a:t>
            </a:r>
            <a:r>
              <a:rPr lang="en-US">
                <a:solidFill>
                  <a:srgbClr val="333333"/>
                </a:solidFill>
                <a:latin typeface="SourceSansProRegular"/>
              </a:rPr>
              <a:t>U</a:t>
            </a:r>
            <a:r>
              <a:rPr lang="en-US" b="0" i="0">
                <a:solidFill>
                  <a:srgbClr val="333333"/>
                </a:solidFill>
                <a:effectLst/>
                <a:latin typeface="SourceSansProRegular"/>
              </a:rPr>
              <a:t>nexcused, Total </a:t>
            </a:r>
            <a:r>
              <a:rPr lang="en-US">
                <a:solidFill>
                  <a:srgbClr val="333333"/>
                </a:solidFill>
                <a:latin typeface="SourceSansProRegular"/>
              </a:rPr>
              <a:t>D</a:t>
            </a:r>
            <a:r>
              <a:rPr lang="en-US" b="0" i="0">
                <a:solidFill>
                  <a:srgbClr val="333333"/>
                </a:solidFill>
                <a:effectLst/>
                <a:latin typeface="SourceSansProRegular"/>
              </a:rPr>
              <a:t>ays Excused and Total </a:t>
            </a:r>
            <a:r>
              <a:rPr lang="en-US">
                <a:solidFill>
                  <a:srgbClr val="333333"/>
                </a:solidFill>
                <a:latin typeface="SourceSansProRegular"/>
              </a:rPr>
              <a:t>D</a:t>
            </a:r>
            <a:r>
              <a:rPr lang="en-US" b="0" i="0">
                <a:solidFill>
                  <a:srgbClr val="333333"/>
                </a:solidFill>
                <a:effectLst/>
                <a:latin typeface="SourceSansProRegular"/>
              </a:rPr>
              <a:t>ays </a:t>
            </a:r>
            <a:r>
              <a:rPr lang="en-US">
                <a:solidFill>
                  <a:srgbClr val="333333"/>
                </a:solidFill>
                <a:latin typeface="SourceSansProRegular"/>
              </a:rPr>
              <a:t>P</a:t>
            </a:r>
            <a:r>
              <a:rPr lang="en-US" b="0" i="0">
                <a:solidFill>
                  <a:srgbClr val="333333"/>
                </a:solidFill>
                <a:effectLst/>
                <a:latin typeface="SourceSansProRegular"/>
              </a:rPr>
              <a:t>ossible for each student allowing for overall disaggregated categories by ethnicity/race, gender, special education, English language learner status, homeless status and free-and-reduced lunch status.</a:t>
            </a:r>
            <a:endParaRPr lang="en-US"/>
          </a:p>
        </p:txBody>
      </p:sp>
      <p:sp>
        <p:nvSpPr>
          <p:cNvPr id="4" name="Slide Number Placeholder 3">
            <a:extLst>
              <a:ext uri="{FF2B5EF4-FFF2-40B4-BE49-F238E27FC236}">
                <a16:creationId xmlns:a16="http://schemas.microsoft.com/office/drawing/2014/main" id="{D43BF3E2-78DC-8EEC-A878-4B6F9D9EA0D1}"/>
              </a:ext>
            </a:extLst>
          </p:cNvPr>
          <p:cNvSpPr>
            <a:spLocks noGrp="1"/>
          </p:cNvSpPr>
          <p:nvPr>
            <p:ph type="sldNum" sz="quarter" idx="12"/>
          </p:nvPr>
        </p:nvSpPr>
        <p:spPr/>
        <p:txBody>
          <a:bodyPr/>
          <a:lstStyle/>
          <a:p>
            <a:fld id="{C479D5F6-EDCB-402A-AC08-4943A1820E8F}" type="slidenum">
              <a:rPr lang="en-US" smtClean="0"/>
              <a:pPr/>
              <a:t>5</a:t>
            </a:fld>
            <a:endParaRPr lang="en-US"/>
          </a:p>
        </p:txBody>
      </p:sp>
    </p:spTree>
    <p:extLst>
      <p:ext uri="{BB962C8B-B14F-4D97-AF65-F5344CB8AC3E}">
        <p14:creationId xmlns:p14="http://schemas.microsoft.com/office/powerpoint/2010/main" val="3772327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Museo Slab 500"/>
              </a:rPr>
              <a:t>Student attendance overview</a:t>
            </a:r>
            <a:endParaRPr lang="en-US"/>
          </a:p>
        </p:txBody>
      </p:sp>
      <p:sp>
        <p:nvSpPr>
          <p:cNvPr id="3" name="Content Placeholder 2"/>
          <p:cNvSpPr>
            <a:spLocks noGrp="1"/>
          </p:cNvSpPr>
          <p:nvPr>
            <p:ph idx="1"/>
          </p:nvPr>
        </p:nvSpPr>
        <p:spPr>
          <a:xfrm>
            <a:off x="1480457" y="1605966"/>
            <a:ext cx="9873343" cy="4299852"/>
          </a:xfrm>
        </p:spPr>
        <p:txBody>
          <a:bodyPr vert="horz" lIns="0" tIns="0" rIns="0" bIns="0" rtlCol="0" anchor="t">
            <a:normAutofit/>
          </a:bodyPr>
          <a:lstStyle/>
          <a:p>
            <a:pPr marL="0" indent="0" algn="l">
              <a:buNone/>
            </a:pPr>
            <a:r>
              <a:rPr lang="en-US" b="0" i="0">
                <a:solidFill>
                  <a:srgbClr val="333333"/>
                </a:solidFill>
                <a:effectLst/>
                <a:latin typeface="SourceSansProRegular"/>
              </a:rPr>
              <a:t>Important student attendance definition of rates and terms include:</a:t>
            </a:r>
          </a:p>
          <a:p>
            <a:pPr algn="l"/>
            <a:r>
              <a:rPr lang="en-US" b="1" i="0">
                <a:solidFill>
                  <a:srgbClr val="333333"/>
                </a:solidFill>
                <a:effectLst/>
                <a:latin typeface="SourceSansProRegular"/>
              </a:rPr>
              <a:t>Truancy:</a:t>
            </a:r>
            <a:r>
              <a:rPr lang="en-US" b="0" i="0">
                <a:solidFill>
                  <a:srgbClr val="333333"/>
                </a:solidFill>
                <a:effectLst/>
                <a:latin typeface="SourceSansProRegular"/>
              </a:rPr>
              <a:t> Truancy is defined as an unexcused absence.  The rate is calculated by dividing the reported Total Student Days Unexcused Absences by the Total Student Days Possible.</a:t>
            </a:r>
          </a:p>
          <a:p>
            <a:pPr algn="l"/>
            <a:r>
              <a:rPr lang="en-US" b="1" i="0">
                <a:solidFill>
                  <a:srgbClr val="333333"/>
                </a:solidFill>
                <a:effectLst/>
                <a:latin typeface="SourceSansProRegular"/>
              </a:rPr>
              <a:t>Habitually Truant (Student Count):</a:t>
            </a:r>
            <a:r>
              <a:rPr lang="en-US" b="0" i="0">
                <a:solidFill>
                  <a:srgbClr val="333333"/>
                </a:solidFill>
                <a:effectLst/>
                <a:latin typeface="SourceSansProRegular"/>
              </a:rPr>
              <a:t> A student is counted as habitually truant if the student has four unexcused absences in one month and/or 10 absences in one school year.</a:t>
            </a:r>
          </a:p>
          <a:p>
            <a:pPr algn="l"/>
            <a:r>
              <a:rPr lang="en-US" b="1" i="0">
                <a:solidFill>
                  <a:srgbClr val="333333"/>
                </a:solidFill>
                <a:effectLst/>
                <a:latin typeface="SourceSansProRegular"/>
              </a:rPr>
              <a:t>Chronically Absent:</a:t>
            </a:r>
            <a:r>
              <a:rPr lang="en-US" b="0" i="0">
                <a:solidFill>
                  <a:srgbClr val="333333"/>
                </a:solidFill>
                <a:effectLst/>
                <a:latin typeface="SourceSansProRegular"/>
              </a:rPr>
              <a:t> A student absent 10 percent or more of the days enrolled during the school </a:t>
            </a:r>
            <a:r>
              <a:rPr lang="en-US">
                <a:solidFill>
                  <a:srgbClr val="333333"/>
                </a:solidFill>
                <a:latin typeface="SourceSansProRegular"/>
              </a:rPr>
              <a:t>year</a:t>
            </a:r>
            <a:r>
              <a:rPr lang="en-US" b="0" i="0">
                <a:solidFill>
                  <a:srgbClr val="333333"/>
                </a:solidFill>
                <a:effectLst/>
                <a:latin typeface="SourceSansProRegular"/>
              </a:rPr>
              <a:t>. All absences are included – unexcused, excused and suspensions.  The rate is the percentage of students enrolled who are chronically absent.</a:t>
            </a:r>
          </a:p>
          <a:p>
            <a:endParaRPr lang="en-US"/>
          </a:p>
        </p:txBody>
      </p:sp>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a:p>
        </p:txBody>
      </p:sp>
    </p:spTree>
    <p:extLst>
      <p:ext uri="{BB962C8B-B14F-4D97-AF65-F5344CB8AC3E}">
        <p14:creationId xmlns:p14="http://schemas.microsoft.com/office/powerpoint/2010/main" val="3401448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EEB21-80EE-0C16-7CE6-248BE977835D}"/>
              </a:ext>
            </a:extLst>
          </p:cNvPr>
          <p:cNvSpPr>
            <a:spLocks noGrp="1"/>
          </p:cNvSpPr>
          <p:nvPr>
            <p:ph type="title"/>
          </p:nvPr>
        </p:nvSpPr>
        <p:spPr/>
        <p:txBody>
          <a:bodyPr/>
          <a:lstStyle/>
          <a:p>
            <a:r>
              <a:rPr lang="en-US">
                <a:latin typeface="Museo Slab 500"/>
              </a:rPr>
              <a:t>Colorado attendance trends</a:t>
            </a:r>
            <a:endParaRPr lang="en-US"/>
          </a:p>
        </p:txBody>
      </p:sp>
      <p:pic>
        <p:nvPicPr>
          <p:cNvPr id="7" name="Picture 7" descr="Chart, line chart for Colorado State Attendance Rate. 92.9% in 2016-2017, 92.5% in 2017-2018, 92.3% in 2018-2019, 92.8% in 2019-2020, 91.9% in 2020-2021, 90.2% in 2021-2022">
            <a:extLst>
              <a:ext uri="{FF2B5EF4-FFF2-40B4-BE49-F238E27FC236}">
                <a16:creationId xmlns:a16="http://schemas.microsoft.com/office/drawing/2014/main" id="{DE375EC0-05FF-1333-862F-AF1CE4C99703}"/>
              </a:ext>
            </a:extLst>
          </p:cNvPr>
          <p:cNvPicPr>
            <a:picLocks noChangeAspect="1"/>
          </p:cNvPicPr>
          <p:nvPr/>
        </p:nvPicPr>
        <p:blipFill>
          <a:blip r:embed="rId3"/>
          <a:stretch>
            <a:fillRect/>
          </a:stretch>
        </p:blipFill>
        <p:spPr>
          <a:xfrm>
            <a:off x="70022" y="1332541"/>
            <a:ext cx="4339281" cy="2627728"/>
          </a:xfrm>
          <a:prstGeom prst="rect">
            <a:avLst/>
          </a:prstGeom>
        </p:spPr>
      </p:pic>
      <p:pic>
        <p:nvPicPr>
          <p:cNvPr id="8" name="Picture 8" descr="Chart, line chart for Colorado State Truancy Rate. 2.7% in 2016-2017, 2.8% in 2017-2018, 3.0% in 2018-2019, 2.7% in 2019-2020, 5.2% in 2020-2021, 3.6% in 2021-2022">
            <a:extLst>
              <a:ext uri="{FF2B5EF4-FFF2-40B4-BE49-F238E27FC236}">
                <a16:creationId xmlns:a16="http://schemas.microsoft.com/office/drawing/2014/main" id="{4B3FF89E-255F-1369-83BF-D23A65C8B706}"/>
              </a:ext>
            </a:extLst>
          </p:cNvPr>
          <p:cNvPicPr>
            <a:picLocks noChangeAspect="1"/>
          </p:cNvPicPr>
          <p:nvPr/>
        </p:nvPicPr>
        <p:blipFill>
          <a:blip r:embed="rId4"/>
          <a:stretch>
            <a:fillRect/>
          </a:stretch>
        </p:blipFill>
        <p:spPr>
          <a:xfrm>
            <a:off x="3499022" y="4030433"/>
            <a:ext cx="4462848" cy="2679214"/>
          </a:xfrm>
          <a:prstGeom prst="rect">
            <a:avLst/>
          </a:prstGeom>
        </p:spPr>
      </p:pic>
      <p:pic>
        <p:nvPicPr>
          <p:cNvPr id="5" name="Picture 5" descr="Chart, line chart for Chronically Absent Rate. 18.6% in 2016-2017, 24.3% in 2017-2018, 22.5% in 2018-2019, 22.6% in 2019-2020, 26.0% in 2020-2021, 35.5% in 2021-2022">
            <a:extLst>
              <a:ext uri="{FF2B5EF4-FFF2-40B4-BE49-F238E27FC236}">
                <a16:creationId xmlns:a16="http://schemas.microsoft.com/office/drawing/2014/main" id="{00F6F09A-F840-F172-FE1D-300E84A88C6B}"/>
              </a:ext>
            </a:extLst>
          </p:cNvPr>
          <p:cNvPicPr>
            <a:picLocks noGrp="1" noChangeAspect="1"/>
          </p:cNvPicPr>
          <p:nvPr>
            <p:ph idx="1"/>
          </p:nvPr>
        </p:nvPicPr>
        <p:blipFill>
          <a:blip r:embed="rId5"/>
          <a:stretch>
            <a:fillRect/>
          </a:stretch>
        </p:blipFill>
        <p:spPr>
          <a:xfrm>
            <a:off x="7386365" y="1282553"/>
            <a:ext cx="4482513" cy="2695223"/>
          </a:xfrm>
        </p:spPr>
      </p:pic>
      <p:sp>
        <p:nvSpPr>
          <p:cNvPr id="9" name="TextBox 8">
            <a:extLst>
              <a:ext uri="{FF2B5EF4-FFF2-40B4-BE49-F238E27FC236}">
                <a16:creationId xmlns:a16="http://schemas.microsoft.com/office/drawing/2014/main" id="{CB75CC1C-BE54-3371-917A-9218A7795457}"/>
              </a:ext>
            </a:extLst>
          </p:cNvPr>
          <p:cNvSpPr txBox="1"/>
          <p:nvPr/>
        </p:nvSpPr>
        <p:spPr>
          <a:xfrm>
            <a:off x="8277023" y="5940851"/>
            <a:ext cx="2356700" cy="830997"/>
          </a:xfrm>
          <a:prstGeom prst="rect">
            <a:avLst/>
          </a:prstGeom>
          <a:noFill/>
        </p:spPr>
        <p:txBody>
          <a:bodyPr wrap="square" rtlCol="0">
            <a:spAutoFit/>
          </a:bodyPr>
          <a:lstStyle/>
          <a:p>
            <a:r>
              <a:rPr lang="en-US" sz="1600" dirty="0"/>
              <a:t>*2019-2020 Only collected up until March 2020</a:t>
            </a:r>
          </a:p>
        </p:txBody>
      </p:sp>
      <p:sp>
        <p:nvSpPr>
          <p:cNvPr id="4" name="Slide Number Placeholder 3">
            <a:extLst>
              <a:ext uri="{FF2B5EF4-FFF2-40B4-BE49-F238E27FC236}">
                <a16:creationId xmlns:a16="http://schemas.microsoft.com/office/drawing/2014/main" id="{3736B9A0-3F4A-2C5F-1327-62FADF649DB1}"/>
              </a:ext>
            </a:extLst>
          </p:cNvPr>
          <p:cNvSpPr>
            <a:spLocks noGrp="1"/>
          </p:cNvSpPr>
          <p:nvPr>
            <p:ph type="sldNum" sz="quarter" idx="12"/>
          </p:nvPr>
        </p:nvSpPr>
        <p:spPr/>
        <p:txBody>
          <a:bodyPr/>
          <a:lstStyle/>
          <a:p>
            <a:fld id="{C479D5F6-EDCB-402A-AC08-4943A1820E8F}" type="slidenum">
              <a:rPr lang="en-US" smtClean="0"/>
              <a:pPr/>
              <a:t>7</a:t>
            </a:fld>
            <a:endParaRPr lang="en-US"/>
          </a:p>
        </p:txBody>
      </p:sp>
    </p:spTree>
    <p:extLst>
      <p:ext uri="{BB962C8B-B14F-4D97-AF65-F5344CB8AC3E}">
        <p14:creationId xmlns:p14="http://schemas.microsoft.com/office/powerpoint/2010/main" val="469022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C73A9-10E6-D739-27D7-AE9E74DBB8A5}"/>
              </a:ext>
            </a:extLst>
          </p:cNvPr>
          <p:cNvSpPr>
            <a:spLocks noGrp="1"/>
          </p:cNvSpPr>
          <p:nvPr>
            <p:ph type="title"/>
          </p:nvPr>
        </p:nvSpPr>
        <p:spPr/>
        <p:txBody>
          <a:bodyPr/>
          <a:lstStyle/>
          <a:p>
            <a:r>
              <a:rPr lang="en-US">
                <a:latin typeface="Museo Slab 500"/>
              </a:rPr>
              <a:t>Grade level comparison</a:t>
            </a:r>
            <a:endParaRPr lang="en-US"/>
          </a:p>
        </p:txBody>
      </p:sp>
      <p:pic>
        <p:nvPicPr>
          <p:cNvPr id="5" name="Picture 5" descr="Chart, bar chart for Chronically Absent Rates by Grade Level. School Year 2020-2021 K-12 rates are: 25% K, 22% 1st, 21% 2nd, 20% 3rd, 20% 4th, 21% 5th, 22% 6th, 25% 7th, 27% 8th, 27% 9th, 29% 10th, 31% 11th, 35% 12th.&#10;&#10;School Year 2021-2022 K-12 rate are: 39% K, 33% 1st, 30% 2nd, 29% 3rd, 28% 4th, 28% 5th, 31% 6th, 33% 7th, 36% 8th, 35% 9th, 37% 10th, 40% 11th, 47% 12th">
            <a:extLst>
              <a:ext uri="{FF2B5EF4-FFF2-40B4-BE49-F238E27FC236}">
                <a16:creationId xmlns:a16="http://schemas.microsoft.com/office/drawing/2014/main" id="{B02C6612-4DF1-1295-A8A6-EDFEA2A02A08}"/>
              </a:ext>
            </a:extLst>
          </p:cNvPr>
          <p:cNvPicPr>
            <a:picLocks noGrp="1" noChangeAspect="1"/>
          </p:cNvPicPr>
          <p:nvPr>
            <p:ph idx="1"/>
          </p:nvPr>
        </p:nvPicPr>
        <p:blipFill>
          <a:blip r:embed="rId3"/>
          <a:stretch>
            <a:fillRect/>
          </a:stretch>
        </p:blipFill>
        <p:spPr>
          <a:xfrm>
            <a:off x="48322" y="1833936"/>
            <a:ext cx="12039600" cy="3151230"/>
          </a:xfrm>
        </p:spPr>
      </p:pic>
      <p:sp>
        <p:nvSpPr>
          <p:cNvPr id="4" name="Slide Number Placeholder 3">
            <a:extLst>
              <a:ext uri="{FF2B5EF4-FFF2-40B4-BE49-F238E27FC236}">
                <a16:creationId xmlns:a16="http://schemas.microsoft.com/office/drawing/2014/main" id="{9B98E3E5-B268-C624-606B-C34FCFFCA0B3}"/>
              </a:ext>
            </a:extLst>
          </p:cNvPr>
          <p:cNvSpPr>
            <a:spLocks noGrp="1"/>
          </p:cNvSpPr>
          <p:nvPr>
            <p:ph type="sldNum" sz="quarter" idx="12"/>
          </p:nvPr>
        </p:nvSpPr>
        <p:spPr/>
        <p:txBody>
          <a:bodyPr/>
          <a:lstStyle/>
          <a:p>
            <a:fld id="{C479D5F6-EDCB-402A-AC08-4943A1820E8F}" type="slidenum">
              <a:rPr lang="en-US" smtClean="0"/>
              <a:pPr/>
              <a:t>8</a:t>
            </a:fld>
            <a:endParaRPr lang="en-US"/>
          </a:p>
        </p:txBody>
      </p:sp>
      <p:sp>
        <p:nvSpPr>
          <p:cNvPr id="3" name="TextBox 2">
            <a:extLst>
              <a:ext uri="{FF2B5EF4-FFF2-40B4-BE49-F238E27FC236}">
                <a16:creationId xmlns:a16="http://schemas.microsoft.com/office/drawing/2014/main" id="{74CB204F-B3CA-2A12-B53A-7C8D2306A355}"/>
              </a:ext>
            </a:extLst>
          </p:cNvPr>
          <p:cNvSpPr txBox="1"/>
          <p:nvPr/>
        </p:nvSpPr>
        <p:spPr>
          <a:xfrm>
            <a:off x="8305015" y="6169580"/>
            <a:ext cx="2356700" cy="584775"/>
          </a:xfrm>
          <a:prstGeom prst="rect">
            <a:avLst/>
          </a:prstGeom>
          <a:noFill/>
        </p:spPr>
        <p:txBody>
          <a:bodyPr wrap="square" rtlCol="0">
            <a:spAutoFit/>
          </a:bodyPr>
          <a:lstStyle/>
          <a:p>
            <a:r>
              <a:rPr lang="en-US" sz="1600"/>
              <a:t>*Started collecting grade level in 2020-2021</a:t>
            </a:r>
          </a:p>
        </p:txBody>
      </p:sp>
    </p:spTree>
    <p:extLst>
      <p:ext uri="{BB962C8B-B14F-4D97-AF65-F5344CB8AC3E}">
        <p14:creationId xmlns:p14="http://schemas.microsoft.com/office/powerpoint/2010/main" val="4128126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55E65-7D3A-A3CB-E253-B3DA3F349329}"/>
              </a:ext>
            </a:extLst>
          </p:cNvPr>
          <p:cNvSpPr>
            <a:spLocks noGrp="1"/>
          </p:cNvSpPr>
          <p:nvPr>
            <p:ph type="title"/>
          </p:nvPr>
        </p:nvSpPr>
        <p:spPr/>
        <p:txBody>
          <a:bodyPr/>
          <a:lstStyle/>
          <a:p>
            <a:r>
              <a:rPr lang="en-US"/>
              <a:t>Strategies and Best Practices</a:t>
            </a:r>
          </a:p>
        </p:txBody>
      </p:sp>
      <p:sp>
        <p:nvSpPr>
          <p:cNvPr id="3" name="Content Placeholder 2">
            <a:extLst>
              <a:ext uri="{FF2B5EF4-FFF2-40B4-BE49-F238E27FC236}">
                <a16:creationId xmlns:a16="http://schemas.microsoft.com/office/drawing/2014/main" id="{B30209B3-1E63-9AD8-CDFE-587B1D546488}"/>
              </a:ext>
            </a:extLst>
          </p:cNvPr>
          <p:cNvSpPr>
            <a:spLocks noGrp="1"/>
          </p:cNvSpPr>
          <p:nvPr>
            <p:ph idx="1"/>
          </p:nvPr>
        </p:nvSpPr>
        <p:spPr>
          <a:xfrm>
            <a:off x="332873" y="1310327"/>
            <a:ext cx="11733436" cy="1591494"/>
          </a:xfrm>
        </p:spPr>
        <p:txBody>
          <a:bodyPr vert="horz" lIns="0" tIns="0" rIns="0" bIns="0" rtlCol="0" anchor="t">
            <a:normAutofit fontScale="92500" lnSpcReduction="10000"/>
          </a:bodyPr>
          <a:lstStyle/>
          <a:p>
            <a:pPr marL="0" indent="0">
              <a:buNone/>
            </a:pPr>
            <a:r>
              <a:rPr lang="en-US" b="0" i="0" dirty="0">
                <a:solidFill>
                  <a:srgbClr val="333333"/>
                </a:solidFill>
                <a:effectLst/>
                <a:latin typeface="SourceSansProRegular"/>
              </a:rPr>
              <a:t>There are a variety of research-based approaches that support regular school attendance</a:t>
            </a:r>
            <a:r>
              <a:rPr lang="en-US" dirty="0">
                <a:solidFill>
                  <a:srgbClr val="333333"/>
                </a:solidFill>
                <a:latin typeface="SourceSansProRegular"/>
              </a:rPr>
              <a:t> that CDE organizes in the </a:t>
            </a:r>
            <a:r>
              <a:rPr lang="en-US" b="0" i="0" dirty="0">
                <a:solidFill>
                  <a:srgbClr val="333333"/>
                </a:solidFill>
                <a:effectLst/>
                <a:latin typeface="SourceSansProRegular"/>
              </a:rPr>
              <a:t>Dropout Prevention Framework to help organize resources.</a:t>
            </a:r>
            <a:r>
              <a:rPr lang="en-US" dirty="0">
                <a:solidFill>
                  <a:srgbClr val="333333"/>
                </a:solidFill>
                <a:latin typeface="SourceSansProRegular"/>
              </a:rPr>
              <a:t> </a:t>
            </a:r>
            <a:endParaRPr lang="en-US" dirty="0"/>
          </a:p>
          <a:p>
            <a:pPr marL="0" indent="0">
              <a:buNone/>
            </a:pPr>
            <a:r>
              <a:rPr lang="en-US" sz="1900" dirty="0">
                <a:solidFill>
                  <a:srgbClr val="333333"/>
                </a:solidFill>
                <a:latin typeface="SourceSansProRegular"/>
              </a:rPr>
              <a:t>All links and information can be found here:</a:t>
            </a:r>
            <a:endParaRPr lang="en-US" sz="1900" dirty="0">
              <a:solidFill>
                <a:srgbClr val="000000"/>
              </a:solidFill>
              <a:latin typeface="Calibri" panose="020F0502020204030204"/>
              <a:cs typeface="Calibri" panose="020F0502020204030204"/>
            </a:endParaRPr>
          </a:p>
          <a:p>
            <a:pPr algn="l"/>
            <a:r>
              <a:rPr lang="en-US" sz="1900" dirty="0">
                <a:solidFill>
                  <a:srgbClr val="333333"/>
                </a:solidFill>
                <a:latin typeface="SourceSansProRegular"/>
                <a:hlinkClick r:id="rId3"/>
              </a:rPr>
              <a:t>www.cde.state.co.us/dropoutprevention/studentattendancefaq</a:t>
            </a:r>
            <a:endParaRPr lang="en-US" sz="1900" dirty="0">
              <a:solidFill>
                <a:srgbClr val="000000"/>
              </a:solidFill>
              <a:latin typeface="Calibri" panose="020F0502020204030204"/>
              <a:cs typeface="Calibri" panose="020F0502020204030204"/>
            </a:endParaRPr>
          </a:p>
          <a:p>
            <a:r>
              <a:rPr lang="en-US" sz="1900" dirty="0">
                <a:ea typeface="+mn-lt"/>
                <a:cs typeface="+mn-lt"/>
                <a:hlinkClick r:id="rId4"/>
              </a:rPr>
              <a:t>www.cde.state.co.us/dropoutprevention</a:t>
            </a:r>
            <a:r>
              <a:rPr lang="en-US" sz="1900" dirty="0">
                <a:ea typeface="+mn-lt"/>
                <a:cs typeface="+mn-lt"/>
              </a:rPr>
              <a:t> </a:t>
            </a:r>
            <a:endParaRPr lang="en-US" sz="1900" dirty="0">
              <a:cs typeface="Calibri" panose="020F0502020204030204"/>
            </a:endParaRPr>
          </a:p>
        </p:txBody>
      </p:sp>
      <p:sp>
        <p:nvSpPr>
          <p:cNvPr id="4" name="Slide Number Placeholder 3">
            <a:extLst>
              <a:ext uri="{FF2B5EF4-FFF2-40B4-BE49-F238E27FC236}">
                <a16:creationId xmlns:a16="http://schemas.microsoft.com/office/drawing/2014/main" id="{2AC4ACE7-D28A-28B6-FDB9-FEF38307A4B2}"/>
              </a:ext>
            </a:extLst>
          </p:cNvPr>
          <p:cNvSpPr>
            <a:spLocks noGrp="1"/>
          </p:cNvSpPr>
          <p:nvPr>
            <p:ph type="sldNum" sz="quarter" idx="12"/>
          </p:nvPr>
        </p:nvSpPr>
        <p:spPr/>
        <p:txBody>
          <a:bodyPr/>
          <a:lstStyle/>
          <a:p>
            <a:fld id="{C479D5F6-EDCB-402A-AC08-4943A1820E8F}" type="slidenum">
              <a:rPr lang="en-US" smtClean="0"/>
              <a:pPr/>
              <a:t>9</a:t>
            </a:fld>
            <a:endParaRPr lang="en-US"/>
          </a:p>
        </p:txBody>
      </p:sp>
      <p:graphicFrame>
        <p:nvGraphicFramePr>
          <p:cNvPr id="5" name="Diagram 4" descr="Early Warning Systems&#10;Combine predictive student data with student support structures to keep students engaged and achieving in school.  Early warning systems often use the ABC framework (attendance, behavior and course performance) when examining data.&#10;Sample data tool for attendance&#10;Sample 3 Tiers of Intervention for attendance&#10;Family and Community Engagement&#10;Family Relationships have been shown to improve attendance, lower dropout rates and improve attitudes towards school.&#10;CDE toolkit for establishing a family and community partnership&#10;Promising practice overview for home visits&#10;CDE guidance on conducting workshops for families on attendance&#10;Community engagement resources&#10;School-based health centers&#10;Can have a direct impact on educational outcomes, like attendance.&#10;Sample guidance on developing partnerships with community health partners&#10;CDE Model for Healthy Schools&#10;">
            <a:extLst>
              <a:ext uri="{FF2B5EF4-FFF2-40B4-BE49-F238E27FC236}">
                <a16:creationId xmlns:a16="http://schemas.microsoft.com/office/drawing/2014/main" id="{BD9D004F-7E9D-2470-5F96-6309F72098EF}"/>
              </a:ext>
            </a:extLst>
          </p:cNvPr>
          <p:cNvGraphicFramePr/>
          <p:nvPr>
            <p:extLst>
              <p:ext uri="{D42A27DB-BD31-4B8C-83A1-F6EECF244321}">
                <p14:modId xmlns:p14="http://schemas.microsoft.com/office/powerpoint/2010/main" val="22243081"/>
              </p:ext>
            </p:extLst>
          </p:nvPr>
        </p:nvGraphicFramePr>
        <p:xfrm>
          <a:off x="1112710" y="2473875"/>
          <a:ext cx="9527034" cy="4507693"/>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774099939"/>
      </p:ext>
    </p:extLst>
  </p:cSld>
  <p:clrMapOvr>
    <a:masterClrMapping/>
  </p:clrMapOvr>
</p:sld>
</file>

<file path=ppt/theme/theme1.xml><?xml version="1.0" encoding="utf-8"?>
<a:theme xmlns:a="http://schemas.openxmlformats.org/drawingml/2006/main" name="Office Theme">
  <a:themeElements>
    <a:clrScheme name="CDE-Blues">
      <a:dk1>
        <a:sysClr val="windowText" lastClr="000000"/>
      </a:dk1>
      <a:lt1>
        <a:sysClr val="window" lastClr="FFFFFF"/>
      </a:lt1>
      <a:dk2>
        <a:srgbClr val="232C67"/>
      </a:dk2>
      <a:lt2>
        <a:srgbClr val="D0D2D3"/>
      </a:lt2>
      <a:accent1>
        <a:srgbClr val="48C3E3"/>
      </a:accent1>
      <a:accent2>
        <a:srgbClr val="077682"/>
      </a:accent2>
      <a:accent3>
        <a:srgbClr val="6EC4E8"/>
      </a:accent3>
      <a:accent4>
        <a:srgbClr val="A3D283"/>
      </a:accent4>
      <a:accent5>
        <a:srgbClr val="7C98AC"/>
      </a:accent5>
      <a:accent6>
        <a:srgbClr val="FECF85"/>
      </a:accent6>
      <a:hlink>
        <a:srgbClr val="488BC9"/>
      </a:hlink>
      <a:folHlink>
        <a:srgbClr val="EC675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f4c7ac3-0834-42cc-a40e-499caae2d50b">
      <Terms xmlns="http://schemas.microsoft.com/office/infopath/2007/PartnerControls"/>
    </lcf76f155ced4ddcb4097134ff3c332f>
    <TaxCatchAll xmlns="6a597bc7-c86c-4892-ad3e-43cc0a7c8044" xsi:nil="true"/>
    <SharedWithUsers xmlns="6a597bc7-c86c-4892-ad3e-43cc0a7c8044">
      <UserInfo>
        <DisplayName>Liljengren, Johann</DisplayName>
        <AccountId>19</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8C253738870084B85BD429824766166" ma:contentTypeVersion="14" ma:contentTypeDescription="Create a new document." ma:contentTypeScope="" ma:versionID="1317e766a2abd417b622e398a29a9dd2">
  <xsd:schema xmlns:xsd="http://www.w3.org/2001/XMLSchema" xmlns:xs="http://www.w3.org/2001/XMLSchema" xmlns:p="http://schemas.microsoft.com/office/2006/metadata/properties" xmlns:ns2="bf4c7ac3-0834-42cc-a40e-499caae2d50b" xmlns:ns3="6a597bc7-c86c-4892-ad3e-43cc0a7c8044" targetNamespace="http://schemas.microsoft.com/office/2006/metadata/properties" ma:root="true" ma:fieldsID="9dd66f30e8b71ef2a2fa025cde963694" ns2:_="" ns3:_="">
    <xsd:import namespace="bf4c7ac3-0834-42cc-a40e-499caae2d50b"/>
    <xsd:import namespace="6a597bc7-c86c-4892-ad3e-43cc0a7c804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4c7ac3-0834-42cc-a40e-499caae2d5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3d99294-4495-451a-babc-f01b43cdf90f"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a597bc7-c86c-4892-ad3e-43cc0a7c8044"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e3dabc95-95be-4c42-a40f-44afd2e1a243}" ma:internalName="TaxCatchAll" ma:showField="CatchAllData" ma:web="6a597bc7-c86c-4892-ad3e-43cc0a7c8044">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3A0FC2-7DA5-4175-A3D1-CD1E79B3C929}">
  <ds:schemaRefs>
    <ds:schemaRef ds:uri="http://purl.org/dc/dcmitype/"/>
    <ds:schemaRef ds:uri="http://www.w3.org/XML/1998/namespace"/>
    <ds:schemaRef ds:uri="http://purl.org/dc/terms/"/>
    <ds:schemaRef ds:uri="http://schemas.microsoft.com/office/infopath/2007/PartnerControls"/>
    <ds:schemaRef ds:uri="http://schemas.microsoft.com/office/2006/documentManagement/types"/>
    <ds:schemaRef ds:uri="bf4c7ac3-0834-42cc-a40e-499caae2d50b"/>
    <ds:schemaRef ds:uri="http://purl.org/dc/elements/1.1/"/>
    <ds:schemaRef ds:uri="http://schemas.openxmlformats.org/package/2006/metadata/core-properties"/>
    <ds:schemaRef ds:uri="6a597bc7-c86c-4892-ad3e-43cc0a7c8044"/>
    <ds:schemaRef ds:uri="http://schemas.microsoft.com/office/2006/metadata/properties"/>
  </ds:schemaRefs>
</ds:datastoreItem>
</file>

<file path=customXml/itemProps2.xml><?xml version="1.0" encoding="utf-8"?>
<ds:datastoreItem xmlns:ds="http://schemas.openxmlformats.org/officeDocument/2006/customXml" ds:itemID="{6E975EE5-DC52-4B17-8D7A-8146220904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4c7ac3-0834-42cc-a40e-499caae2d50b"/>
    <ds:schemaRef ds:uri="6a597bc7-c86c-4892-ad3e-43cc0a7c804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1896F3-8694-4084-A76B-336C88E55B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17</TotalTime>
  <Words>984</Words>
  <Application>Microsoft Office PowerPoint</Application>
  <PresentationFormat>Widescreen</PresentationFormat>
  <Paragraphs>112</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Museo Slab 500</vt:lpstr>
      <vt:lpstr>SourceSansProRegular</vt:lpstr>
      <vt:lpstr>Office Theme</vt:lpstr>
      <vt:lpstr>Short Bytes </vt:lpstr>
      <vt:lpstr>Attendance matters!</vt:lpstr>
      <vt:lpstr>Attendance at CDE</vt:lpstr>
      <vt:lpstr>Colorado Attendance Laws</vt:lpstr>
      <vt:lpstr>Attendance data collection</vt:lpstr>
      <vt:lpstr>Student attendance overview</vt:lpstr>
      <vt:lpstr>Colorado attendance trends</vt:lpstr>
      <vt:lpstr>Grade level comparison</vt:lpstr>
      <vt:lpstr>Strategies and Best Practices</vt:lpstr>
      <vt:lpstr>For more information, please contact the Attendance Collection Lead.</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Attendance Strategies and Laws</dc:title>
  <dc:creator>Madorin, Acacia</dc:creator>
  <cp:lastModifiedBy>Wenzel, Brooke</cp:lastModifiedBy>
  <cp:revision>1</cp:revision>
  <dcterms:created xsi:type="dcterms:W3CDTF">2019-06-25T17:30:52Z</dcterms:created>
  <dcterms:modified xsi:type="dcterms:W3CDTF">2024-05-14T19:47:53Z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0x010100E8C253738870084B85BD429824766166</vt:lpwstr>
  </property>
  <property fmtid="{D5CDD505-2E9C-101B-9397-08002B2CF9AE}" pid="3" name="MediaServiceImageTags">
    <vt:lpwstr/>
  </property>
</Properties>
</file>